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41" r:id="rId5"/>
    <p:sldId id="364" r:id="rId6"/>
    <p:sldId id="365" r:id="rId7"/>
    <p:sldId id="356" r:id="rId8"/>
    <p:sldId id="357" r:id="rId9"/>
    <p:sldId id="335" r:id="rId10"/>
    <p:sldId id="344" r:id="rId11"/>
    <p:sldId id="345" r:id="rId12"/>
    <p:sldId id="346" r:id="rId13"/>
    <p:sldId id="358" r:id="rId14"/>
    <p:sldId id="347" r:id="rId15"/>
    <p:sldId id="348" r:id="rId16"/>
    <p:sldId id="359" r:id="rId17"/>
    <p:sldId id="349" r:id="rId18"/>
    <p:sldId id="360" r:id="rId19"/>
    <p:sldId id="351" r:id="rId20"/>
    <p:sldId id="361" r:id="rId21"/>
    <p:sldId id="352" r:id="rId22"/>
    <p:sldId id="353" r:id="rId23"/>
    <p:sldId id="336" r:id="rId24"/>
    <p:sldId id="362" r:id="rId25"/>
    <p:sldId id="354" r:id="rId26"/>
    <p:sldId id="363" r:id="rId27"/>
    <p:sldId id="355" r:id="rId28"/>
    <p:sldId id="34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8E4D02-7509-9189-59DC-D1CDAC29F610}" v="14" dt="2025-08-04T07:42:11.909"/>
    <p1510:client id="{E5FFD1C9-1F30-A4A9-D6C6-B780C9BD0A29}" v="39" dt="2025-08-04T07:53:06.07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en ROPERS [Eurécia]" userId="S::noreen.ropers@eurecia.com::f3a8d8f2-0e49-41aa-b7d1-58879f4fb21f" providerId="AD" clId="Web-{EADB2EC5-E45C-BBAA-58C3-DE38D742F488}"/>
    <pc:docChg chg="modSld">
      <pc:chgData name="Noreen ROPERS [Eurécia]" userId="S::noreen.ropers@eurecia.com::f3a8d8f2-0e49-41aa-b7d1-58879f4fb21f" providerId="AD" clId="Web-{EADB2EC5-E45C-BBAA-58C3-DE38D742F488}" dt="2025-07-28T13:26:13.573" v="132" actId="20577"/>
      <pc:docMkLst>
        <pc:docMk/>
      </pc:docMkLst>
      <pc:sldChg chg="addSp delSp modSp">
        <pc:chgData name="Noreen ROPERS [Eurécia]" userId="S::noreen.ropers@eurecia.com::f3a8d8f2-0e49-41aa-b7d1-58879f4fb21f" providerId="AD" clId="Web-{EADB2EC5-E45C-BBAA-58C3-DE38D742F488}" dt="2025-07-28T13:25:59.682" v="126" actId="1076"/>
        <pc:sldMkLst>
          <pc:docMk/>
          <pc:sldMk cId="187204786" sldId="352"/>
        </pc:sldMkLst>
        <pc:spChg chg="mod">
          <ac:chgData name="Noreen ROPERS [Eurécia]" userId="S::noreen.ropers@eurecia.com::f3a8d8f2-0e49-41aa-b7d1-58879f4fb21f" providerId="AD" clId="Web-{EADB2EC5-E45C-BBAA-58C3-DE38D742F488}" dt="2025-07-28T13:20:10.546" v="52" actId="20577"/>
          <ac:spMkLst>
            <pc:docMk/>
            <pc:sldMk cId="187204786" sldId="352"/>
            <ac:spMk id="4" creationId="{90A438DC-811C-961D-F9DD-B6FEB9763FC2}"/>
          </ac:spMkLst>
        </pc:spChg>
        <pc:spChg chg="mod">
          <ac:chgData name="Noreen ROPERS [Eurécia]" userId="S::noreen.ropers@eurecia.com::f3a8d8f2-0e49-41aa-b7d1-58879f4fb21f" providerId="AD" clId="Web-{EADB2EC5-E45C-BBAA-58C3-DE38D742F488}" dt="2025-07-28T13:25:14.149" v="118" actId="20577"/>
          <ac:spMkLst>
            <pc:docMk/>
            <pc:sldMk cId="187204786" sldId="352"/>
            <ac:spMk id="10" creationId="{7CAE32FC-D008-B57E-C873-7B111863F5BD}"/>
          </ac:spMkLst>
        </pc:spChg>
        <pc:spChg chg="mod">
          <ac:chgData name="Noreen ROPERS [Eurécia]" userId="S::noreen.ropers@eurecia.com::f3a8d8f2-0e49-41aa-b7d1-58879f4fb21f" providerId="AD" clId="Web-{EADB2EC5-E45C-BBAA-58C3-DE38D742F488}" dt="2025-07-28T13:24:08.224" v="101" actId="20577"/>
          <ac:spMkLst>
            <pc:docMk/>
            <pc:sldMk cId="187204786" sldId="352"/>
            <ac:spMk id="15" creationId="{8FE51C22-DA4B-A60F-65F3-5E69FE8B8841}"/>
          </ac:spMkLst>
        </pc:spChg>
        <pc:picChg chg="add mod">
          <ac:chgData name="Noreen ROPERS [Eurécia]" userId="S::noreen.ropers@eurecia.com::f3a8d8f2-0e49-41aa-b7d1-58879f4fb21f" providerId="AD" clId="Web-{EADB2EC5-E45C-BBAA-58C3-DE38D742F488}" dt="2025-07-28T13:25:52.900" v="124" actId="1076"/>
          <ac:picMkLst>
            <pc:docMk/>
            <pc:sldMk cId="187204786" sldId="352"/>
            <ac:picMk id="2" creationId="{1C277496-6AEF-6713-72E1-8A321C67B481}"/>
          </ac:picMkLst>
        </pc:picChg>
        <pc:picChg chg="add mod">
          <ac:chgData name="Noreen ROPERS [Eurécia]" userId="S::noreen.ropers@eurecia.com::f3a8d8f2-0e49-41aa-b7d1-58879f4fb21f" providerId="AD" clId="Web-{EADB2EC5-E45C-BBAA-58C3-DE38D742F488}" dt="2025-07-28T13:25:59.682" v="126" actId="1076"/>
          <ac:picMkLst>
            <pc:docMk/>
            <pc:sldMk cId="187204786" sldId="352"/>
            <ac:picMk id="6" creationId="{81D9F319-6E3F-50A5-925A-DC54D50E0C87}"/>
          </ac:picMkLst>
        </pc:picChg>
        <pc:picChg chg="add mod">
          <ac:chgData name="Noreen ROPERS [Eurécia]" userId="S::noreen.ropers@eurecia.com::f3a8d8f2-0e49-41aa-b7d1-58879f4fb21f" providerId="AD" clId="Web-{EADB2EC5-E45C-BBAA-58C3-DE38D742F488}" dt="2025-07-28T13:25:42.384" v="123"/>
          <ac:picMkLst>
            <pc:docMk/>
            <pc:sldMk cId="187204786" sldId="352"/>
            <ac:picMk id="7" creationId="{3DF94DF8-3DA6-D7D3-B4E9-82F36E5E4E22}"/>
          </ac:picMkLst>
        </pc:picChg>
        <pc:picChg chg="mod">
          <ac:chgData name="Noreen ROPERS [Eurécia]" userId="S::noreen.ropers@eurecia.com::f3a8d8f2-0e49-41aa-b7d1-58879f4fb21f" providerId="AD" clId="Web-{EADB2EC5-E45C-BBAA-58C3-DE38D742F488}" dt="2025-07-28T13:23:15.534" v="88" actId="1076"/>
          <ac:picMkLst>
            <pc:docMk/>
            <pc:sldMk cId="187204786" sldId="352"/>
            <ac:picMk id="16" creationId="{74683FF9-F220-4C21-EB55-ED60A135DC76}"/>
          </ac:picMkLst>
        </pc:picChg>
      </pc:sldChg>
      <pc:sldChg chg="modSp">
        <pc:chgData name="Noreen ROPERS [Eurécia]" userId="S::noreen.ropers@eurecia.com::f3a8d8f2-0e49-41aa-b7d1-58879f4fb21f" providerId="AD" clId="Web-{EADB2EC5-E45C-BBAA-58C3-DE38D742F488}" dt="2025-07-28T13:26:13.573" v="132" actId="20577"/>
        <pc:sldMkLst>
          <pc:docMk/>
          <pc:sldMk cId="3052957650" sldId="353"/>
        </pc:sldMkLst>
        <pc:spChg chg="mod">
          <ac:chgData name="Noreen ROPERS [Eurécia]" userId="S::noreen.ropers@eurecia.com::f3a8d8f2-0e49-41aa-b7d1-58879f4fb21f" providerId="AD" clId="Web-{EADB2EC5-E45C-BBAA-58C3-DE38D742F488}" dt="2025-07-28T13:26:13.573" v="132" actId="20577"/>
          <ac:spMkLst>
            <pc:docMk/>
            <pc:sldMk cId="3052957650" sldId="353"/>
            <ac:spMk id="3" creationId="{06A43D7B-6D83-5D1E-0DFB-1C11719B942B}"/>
          </ac:spMkLst>
        </pc:spChg>
      </pc:sldChg>
    </pc:docChg>
  </pc:docChgLst>
  <pc:docChgLst>
    <pc:chgData name="Noreen ROPERS [Eurécia]" userId="S::noreen.ropers@eurecia.com::f3a8d8f2-0e49-41aa-b7d1-58879f4fb21f" providerId="AD" clId="Web-{6C3482A4-990C-A9C2-988E-1EB7756EFA62}"/>
    <pc:docChg chg="modSld">
      <pc:chgData name="Noreen ROPERS [Eurécia]" userId="S::noreen.ropers@eurecia.com::f3a8d8f2-0e49-41aa-b7d1-58879f4fb21f" providerId="AD" clId="Web-{6C3482A4-990C-A9C2-988E-1EB7756EFA62}" dt="2025-07-30T08:18:33.982" v="50" actId="1076"/>
      <pc:docMkLst>
        <pc:docMk/>
      </pc:docMkLst>
      <pc:sldChg chg="modSp">
        <pc:chgData name="Noreen ROPERS [Eurécia]" userId="S::noreen.ropers@eurecia.com::f3a8d8f2-0e49-41aa-b7d1-58879f4fb21f" providerId="AD" clId="Web-{6C3482A4-990C-A9C2-988E-1EB7756EFA62}" dt="2025-07-30T07:08:02.011" v="2" actId="20577"/>
        <pc:sldMkLst>
          <pc:docMk/>
          <pc:sldMk cId="1542998316" sldId="335"/>
        </pc:sldMkLst>
        <pc:spChg chg="mod">
          <ac:chgData name="Noreen ROPERS [Eurécia]" userId="S::noreen.ropers@eurecia.com::f3a8d8f2-0e49-41aa-b7d1-58879f4fb21f" providerId="AD" clId="Web-{6C3482A4-990C-A9C2-988E-1EB7756EFA62}" dt="2025-07-30T07:08:02.011" v="2" actId="20577"/>
          <ac:spMkLst>
            <pc:docMk/>
            <pc:sldMk cId="1542998316" sldId="335"/>
            <ac:spMk id="2" creationId="{0ED16911-BE4F-7178-A964-6BF6DF2D85CF}"/>
          </ac:spMkLst>
        </pc:spChg>
      </pc:sldChg>
      <pc:sldChg chg="modSp">
        <pc:chgData name="Noreen ROPERS [Eurécia]" userId="S::noreen.ropers@eurecia.com::f3a8d8f2-0e49-41aa-b7d1-58879f4fb21f" providerId="AD" clId="Web-{6C3482A4-990C-A9C2-988E-1EB7756EFA62}" dt="2025-07-30T07:09:05.935" v="3" actId="1076"/>
        <pc:sldMkLst>
          <pc:docMk/>
          <pc:sldMk cId="2521234675" sldId="345"/>
        </pc:sldMkLst>
        <pc:picChg chg="mod">
          <ac:chgData name="Noreen ROPERS [Eurécia]" userId="S::noreen.ropers@eurecia.com::f3a8d8f2-0e49-41aa-b7d1-58879f4fb21f" providerId="AD" clId="Web-{6C3482A4-990C-A9C2-988E-1EB7756EFA62}" dt="2025-07-30T07:09:05.935" v="3" actId="1076"/>
          <ac:picMkLst>
            <pc:docMk/>
            <pc:sldMk cId="2521234675" sldId="345"/>
            <ac:picMk id="6" creationId="{41CAF4EE-BB27-2B4B-E4CF-26AFCBB8E948}"/>
          </ac:picMkLst>
        </pc:picChg>
      </pc:sldChg>
      <pc:sldChg chg="modSp">
        <pc:chgData name="Noreen ROPERS [Eurécia]" userId="S::noreen.ropers@eurecia.com::f3a8d8f2-0e49-41aa-b7d1-58879f4fb21f" providerId="AD" clId="Web-{6C3482A4-990C-A9C2-988E-1EB7756EFA62}" dt="2025-07-30T07:10:33.500" v="15" actId="20577"/>
        <pc:sldMkLst>
          <pc:docMk/>
          <pc:sldMk cId="3963696479" sldId="346"/>
        </pc:sldMkLst>
        <pc:spChg chg="mod">
          <ac:chgData name="Noreen ROPERS [Eurécia]" userId="S::noreen.ropers@eurecia.com::f3a8d8f2-0e49-41aa-b7d1-58879f4fb21f" providerId="AD" clId="Web-{6C3482A4-990C-A9C2-988E-1EB7756EFA62}" dt="2025-07-30T07:09:40.827" v="5" actId="20577"/>
          <ac:spMkLst>
            <pc:docMk/>
            <pc:sldMk cId="3963696479" sldId="346"/>
            <ac:spMk id="2" creationId="{0ED16911-BE4F-7178-A964-6BF6DF2D85CF}"/>
          </ac:spMkLst>
        </pc:spChg>
        <pc:spChg chg="mod">
          <ac:chgData name="Noreen ROPERS [Eurécia]" userId="S::noreen.ropers@eurecia.com::f3a8d8f2-0e49-41aa-b7d1-58879f4fb21f" providerId="AD" clId="Web-{6C3482A4-990C-A9C2-988E-1EB7756EFA62}" dt="2025-07-30T07:10:33.500" v="15" actId="20577"/>
          <ac:spMkLst>
            <pc:docMk/>
            <pc:sldMk cId="3963696479" sldId="346"/>
            <ac:spMk id="9" creationId="{3CD3BF26-FC77-A2D2-4192-A4DFC81B20A7}"/>
          </ac:spMkLst>
        </pc:spChg>
        <pc:picChg chg="mod">
          <ac:chgData name="Noreen ROPERS [Eurécia]" userId="S::noreen.ropers@eurecia.com::f3a8d8f2-0e49-41aa-b7d1-58879f4fb21f" providerId="AD" clId="Web-{6C3482A4-990C-A9C2-988E-1EB7756EFA62}" dt="2025-07-30T07:09:54.030" v="10" actId="1076"/>
          <ac:picMkLst>
            <pc:docMk/>
            <pc:sldMk cId="3963696479" sldId="346"/>
            <ac:picMk id="6" creationId="{C4B42502-A366-5F6A-C407-8C75DE73CE50}"/>
          </ac:picMkLst>
        </pc:picChg>
      </pc:sldChg>
      <pc:sldChg chg="modSp">
        <pc:chgData name="Noreen ROPERS [Eurécia]" userId="S::noreen.ropers@eurecia.com::f3a8d8f2-0e49-41aa-b7d1-58879f4fb21f" providerId="AD" clId="Web-{6C3482A4-990C-A9C2-988E-1EB7756EFA62}" dt="2025-07-30T07:10:51.016" v="16" actId="1076"/>
        <pc:sldMkLst>
          <pc:docMk/>
          <pc:sldMk cId="2173465968" sldId="347"/>
        </pc:sldMkLst>
        <pc:spChg chg="mod">
          <ac:chgData name="Noreen ROPERS [Eurécia]" userId="S::noreen.ropers@eurecia.com::f3a8d8f2-0e49-41aa-b7d1-58879f4fb21f" providerId="AD" clId="Web-{6C3482A4-990C-A9C2-988E-1EB7756EFA62}" dt="2025-07-30T07:10:51.016" v="16" actId="1076"/>
          <ac:spMkLst>
            <pc:docMk/>
            <pc:sldMk cId="2173465968" sldId="347"/>
            <ac:spMk id="10" creationId="{7CAE32FC-D008-B57E-C873-7B111863F5BD}"/>
          </ac:spMkLst>
        </pc:spChg>
      </pc:sldChg>
      <pc:sldChg chg="modSp">
        <pc:chgData name="Noreen ROPERS [Eurécia]" userId="S::noreen.ropers@eurecia.com::f3a8d8f2-0e49-41aa-b7d1-58879f4fb21f" providerId="AD" clId="Web-{6C3482A4-990C-A9C2-988E-1EB7756EFA62}" dt="2025-07-30T07:11:53.534" v="17" actId="1076"/>
        <pc:sldMkLst>
          <pc:docMk/>
          <pc:sldMk cId="3580624350" sldId="348"/>
        </pc:sldMkLst>
        <pc:spChg chg="mod">
          <ac:chgData name="Noreen ROPERS [Eurécia]" userId="S::noreen.ropers@eurecia.com::f3a8d8f2-0e49-41aa-b7d1-58879f4fb21f" providerId="AD" clId="Web-{6C3482A4-990C-A9C2-988E-1EB7756EFA62}" dt="2025-07-30T07:11:53.534" v="17" actId="1076"/>
          <ac:spMkLst>
            <pc:docMk/>
            <pc:sldMk cId="3580624350" sldId="348"/>
            <ac:spMk id="10" creationId="{7CAE32FC-D008-B57E-C873-7B111863F5BD}"/>
          </ac:spMkLst>
        </pc:spChg>
      </pc:sldChg>
      <pc:sldChg chg="modSp">
        <pc:chgData name="Noreen ROPERS [Eurécia]" userId="S::noreen.ropers@eurecia.com::f3a8d8f2-0e49-41aa-b7d1-58879f4fb21f" providerId="AD" clId="Web-{6C3482A4-990C-A9C2-988E-1EB7756EFA62}" dt="2025-07-30T07:44:52.466" v="31" actId="1076"/>
        <pc:sldMkLst>
          <pc:docMk/>
          <pc:sldMk cId="2428730600" sldId="351"/>
        </pc:sldMkLst>
        <pc:spChg chg="mod">
          <ac:chgData name="Noreen ROPERS [Eurécia]" userId="S::noreen.ropers@eurecia.com::f3a8d8f2-0e49-41aa-b7d1-58879f4fb21f" providerId="AD" clId="Web-{6C3482A4-990C-A9C2-988E-1EB7756EFA62}" dt="2025-07-30T07:44:33.169" v="26" actId="20577"/>
          <ac:spMkLst>
            <pc:docMk/>
            <pc:sldMk cId="2428730600" sldId="351"/>
            <ac:spMk id="10" creationId="{7CAE32FC-D008-B57E-C873-7B111863F5BD}"/>
          </ac:spMkLst>
        </pc:spChg>
        <pc:picChg chg="mod">
          <ac:chgData name="Noreen ROPERS [Eurécia]" userId="S::noreen.ropers@eurecia.com::f3a8d8f2-0e49-41aa-b7d1-58879f4fb21f" providerId="AD" clId="Web-{6C3482A4-990C-A9C2-988E-1EB7756EFA62}" dt="2025-07-30T07:44:42.138" v="28" actId="1076"/>
          <ac:picMkLst>
            <pc:docMk/>
            <pc:sldMk cId="2428730600" sldId="351"/>
            <ac:picMk id="6" creationId="{0BE6355A-3865-7534-0102-EA75BB27C971}"/>
          </ac:picMkLst>
        </pc:picChg>
        <pc:picChg chg="mod">
          <ac:chgData name="Noreen ROPERS [Eurécia]" userId="S::noreen.ropers@eurecia.com::f3a8d8f2-0e49-41aa-b7d1-58879f4fb21f" providerId="AD" clId="Web-{6C3482A4-990C-A9C2-988E-1EB7756EFA62}" dt="2025-07-30T07:44:47.404" v="29" actId="1076"/>
          <ac:picMkLst>
            <pc:docMk/>
            <pc:sldMk cId="2428730600" sldId="351"/>
            <ac:picMk id="8" creationId="{894EB03C-1791-AED5-DF21-8EFFC38C0D8B}"/>
          </ac:picMkLst>
        </pc:picChg>
        <pc:picChg chg="mod">
          <ac:chgData name="Noreen ROPERS [Eurécia]" userId="S::noreen.ropers@eurecia.com::f3a8d8f2-0e49-41aa-b7d1-58879f4fb21f" providerId="AD" clId="Web-{6C3482A4-990C-A9C2-988E-1EB7756EFA62}" dt="2025-07-30T07:44:50.857" v="30" actId="1076"/>
          <ac:picMkLst>
            <pc:docMk/>
            <pc:sldMk cId="2428730600" sldId="351"/>
            <ac:picMk id="9" creationId="{E47B7371-9663-E7A5-45C4-F63A7B412E7B}"/>
          </ac:picMkLst>
        </pc:picChg>
        <pc:picChg chg="mod">
          <ac:chgData name="Noreen ROPERS [Eurécia]" userId="S::noreen.ropers@eurecia.com::f3a8d8f2-0e49-41aa-b7d1-58879f4fb21f" providerId="AD" clId="Web-{6C3482A4-990C-A9C2-988E-1EB7756EFA62}" dt="2025-07-30T07:44:52.466" v="31" actId="1076"/>
          <ac:picMkLst>
            <pc:docMk/>
            <pc:sldMk cId="2428730600" sldId="351"/>
            <ac:picMk id="11" creationId="{6C24D0D3-45F5-5C41-60EF-CAE3434BD5CE}"/>
          </ac:picMkLst>
        </pc:picChg>
      </pc:sldChg>
      <pc:sldChg chg="addSp modSp">
        <pc:chgData name="Noreen ROPERS [Eurécia]" userId="S::noreen.ropers@eurecia.com::f3a8d8f2-0e49-41aa-b7d1-58879f4fb21f" providerId="AD" clId="Web-{6C3482A4-990C-A9C2-988E-1EB7756EFA62}" dt="2025-07-30T08:18:33.982" v="50" actId="1076"/>
        <pc:sldMkLst>
          <pc:docMk/>
          <pc:sldMk cId="187204786" sldId="352"/>
        </pc:sldMkLst>
        <pc:spChg chg="mod">
          <ac:chgData name="Noreen ROPERS [Eurécia]" userId="S::noreen.ropers@eurecia.com::f3a8d8f2-0e49-41aa-b7d1-58879f4fb21f" providerId="AD" clId="Web-{6C3482A4-990C-A9C2-988E-1EB7756EFA62}" dt="2025-07-30T07:46:51.863" v="33" actId="20577"/>
          <ac:spMkLst>
            <pc:docMk/>
            <pc:sldMk cId="187204786" sldId="352"/>
            <ac:spMk id="4" creationId="{90A438DC-811C-961D-F9DD-B6FEB9763FC2}"/>
          </ac:spMkLst>
        </pc:spChg>
        <pc:picChg chg="add mod">
          <ac:chgData name="Noreen ROPERS [Eurécia]" userId="S::noreen.ropers@eurecia.com::f3a8d8f2-0e49-41aa-b7d1-58879f4fb21f" providerId="AD" clId="Web-{6C3482A4-990C-A9C2-988E-1EB7756EFA62}" dt="2025-07-30T08:18:17.200" v="49" actId="1076"/>
          <ac:picMkLst>
            <pc:docMk/>
            <pc:sldMk cId="187204786" sldId="352"/>
            <ac:picMk id="8" creationId="{ED5C994C-96EB-8339-2680-A919351ECA1F}"/>
          </ac:picMkLst>
        </pc:picChg>
        <pc:picChg chg="add mod">
          <ac:chgData name="Noreen ROPERS [Eurécia]" userId="S::noreen.ropers@eurecia.com::f3a8d8f2-0e49-41aa-b7d1-58879f4fb21f" providerId="AD" clId="Web-{6C3482A4-990C-A9C2-988E-1EB7756EFA62}" dt="2025-07-30T08:18:33.982" v="50" actId="1076"/>
          <ac:picMkLst>
            <pc:docMk/>
            <pc:sldMk cId="187204786" sldId="352"/>
            <ac:picMk id="11" creationId="{495B7854-7FB5-6B8A-27E0-518DA42669F8}"/>
          </ac:picMkLst>
        </pc:picChg>
      </pc:sldChg>
      <pc:sldChg chg="modSp">
        <pc:chgData name="Noreen ROPERS [Eurécia]" userId="S::noreen.ropers@eurecia.com::f3a8d8f2-0e49-41aa-b7d1-58879f4fb21f" providerId="AD" clId="Web-{6C3482A4-990C-A9C2-988E-1EB7756EFA62}" dt="2025-07-30T07:07:40.041" v="1" actId="20577"/>
        <pc:sldMkLst>
          <pc:docMk/>
          <pc:sldMk cId="1733194002" sldId="365"/>
        </pc:sldMkLst>
        <pc:spChg chg="mod">
          <ac:chgData name="Noreen ROPERS [Eurécia]" userId="S::noreen.ropers@eurecia.com::f3a8d8f2-0e49-41aa-b7d1-58879f4fb21f" providerId="AD" clId="Web-{6C3482A4-990C-A9C2-988E-1EB7756EFA62}" dt="2025-07-30T07:07:40.041" v="1" actId="20577"/>
          <ac:spMkLst>
            <pc:docMk/>
            <pc:sldMk cId="1733194002" sldId="365"/>
            <ac:spMk id="42" creationId="{A809FF54-8E21-E76D-9608-77AF773D0852}"/>
          </ac:spMkLst>
        </pc:spChg>
      </pc:sldChg>
    </pc:docChg>
  </pc:docChgLst>
  <pc:docChgLst>
    <pc:chgData name="Noreen ROPERS [Eurécia]" userId="S::noreen.ropers@eurecia.com::f3a8d8f2-0e49-41aa-b7d1-58879f4fb21f" providerId="AD" clId="Web-{C18E4D02-7509-9189-59DC-D1CDAC29F610}"/>
    <pc:docChg chg="modSld">
      <pc:chgData name="Noreen ROPERS [Eurécia]" userId="S::noreen.ropers@eurecia.com::f3a8d8f2-0e49-41aa-b7d1-58879f4fb21f" providerId="AD" clId="Web-{C18E4D02-7509-9189-59DC-D1CDAC29F610}" dt="2025-08-04T07:42:11.909" v="13" actId="1076"/>
      <pc:docMkLst>
        <pc:docMk/>
      </pc:docMkLst>
      <pc:sldChg chg="modSp">
        <pc:chgData name="Noreen ROPERS [Eurécia]" userId="S::noreen.ropers@eurecia.com::f3a8d8f2-0e49-41aa-b7d1-58879f4fb21f" providerId="AD" clId="Web-{C18E4D02-7509-9189-59DC-D1CDAC29F610}" dt="2025-08-04T07:24:09.376" v="0" actId="1076"/>
        <pc:sldMkLst>
          <pc:docMk/>
          <pc:sldMk cId="2016794526" sldId="341"/>
        </pc:sldMkLst>
        <pc:picChg chg="mod">
          <ac:chgData name="Noreen ROPERS [Eurécia]" userId="S::noreen.ropers@eurecia.com::f3a8d8f2-0e49-41aa-b7d1-58879f4fb21f" providerId="AD" clId="Web-{C18E4D02-7509-9189-59DC-D1CDAC29F610}" dt="2025-08-04T07:24:09.376" v="0" actId="1076"/>
          <ac:picMkLst>
            <pc:docMk/>
            <pc:sldMk cId="2016794526" sldId="341"/>
            <ac:picMk id="2" creationId="{8C8FD1CE-35B8-E56B-9BEC-51ACB6E225F9}"/>
          </ac:picMkLst>
        </pc:picChg>
      </pc:sldChg>
      <pc:sldChg chg="addSp delSp modSp">
        <pc:chgData name="Noreen ROPERS [Eurécia]" userId="S::noreen.ropers@eurecia.com::f3a8d8f2-0e49-41aa-b7d1-58879f4fb21f" providerId="AD" clId="Web-{C18E4D02-7509-9189-59DC-D1CDAC29F610}" dt="2025-08-04T07:42:11.909" v="13" actId="1076"/>
        <pc:sldMkLst>
          <pc:docMk/>
          <pc:sldMk cId="403898800" sldId="354"/>
        </pc:sldMkLst>
        <pc:picChg chg="add mod">
          <ac:chgData name="Noreen ROPERS [Eurécia]" userId="S::noreen.ropers@eurecia.com::f3a8d8f2-0e49-41aa-b7d1-58879f4fb21f" providerId="AD" clId="Web-{C18E4D02-7509-9189-59DC-D1CDAC29F610}" dt="2025-08-04T07:42:02.767" v="10" actId="1076"/>
          <ac:picMkLst>
            <pc:docMk/>
            <pc:sldMk cId="403898800" sldId="354"/>
            <ac:picMk id="5" creationId="{98201589-F8C1-4D4A-D6EB-93ABE6092BCE}"/>
          </ac:picMkLst>
        </pc:picChg>
        <pc:picChg chg="add del mod">
          <ac:chgData name="Noreen ROPERS [Eurécia]" userId="S::noreen.ropers@eurecia.com::f3a8d8f2-0e49-41aa-b7d1-58879f4fb21f" providerId="AD" clId="Web-{C18E4D02-7509-9189-59DC-D1CDAC29F610}" dt="2025-08-04T07:42:05.455" v="11"/>
          <ac:picMkLst>
            <pc:docMk/>
            <pc:sldMk cId="403898800" sldId="354"/>
            <ac:picMk id="7" creationId="{4FD8147A-51CB-56A8-5629-4D54A6C95F9D}"/>
          </ac:picMkLst>
        </pc:picChg>
        <pc:picChg chg="add mod">
          <ac:chgData name="Noreen ROPERS [Eurécia]" userId="S::noreen.ropers@eurecia.com::f3a8d8f2-0e49-41aa-b7d1-58879f4fb21f" providerId="AD" clId="Web-{C18E4D02-7509-9189-59DC-D1CDAC29F610}" dt="2025-08-04T07:42:11.909" v="13" actId="1076"/>
          <ac:picMkLst>
            <pc:docMk/>
            <pc:sldMk cId="403898800" sldId="354"/>
            <ac:picMk id="8" creationId="{8FC46877-5BBE-8871-6181-3C963C998402}"/>
          </ac:picMkLst>
        </pc:pic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docChgLst>
    <pc:chgData name="Noreen ROPERS [Eurécia]" userId="S::noreen.ropers@eurecia.com::f3a8d8f2-0e49-41aa-b7d1-58879f4fb21f" providerId="AD" clId="Web-{E5FFD1C9-1F30-A4A9-D6C6-B780C9BD0A29}"/>
    <pc:docChg chg="modSld">
      <pc:chgData name="Noreen ROPERS [Eurécia]" userId="S::noreen.ropers@eurecia.com::f3a8d8f2-0e49-41aa-b7d1-58879f4fb21f" providerId="AD" clId="Web-{E5FFD1C9-1F30-A4A9-D6C6-B780C9BD0A29}" dt="2025-08-04T07:53:06.070" v="26" actId="1076"/>
      <pc:docMkLst>
        <pc:docMk/>
      </pc:docMkLst>
      <pc:sldChg chg="addSp delSp modSp">
        <pc:chgData name="Noreen ROPERS [Eurécia]" userId="S::noreen.ropers@eurecia.com::f3a8d8f2-0e49-41aa-b7d1-58879f4fb21f" providerId="AD" clId="Web-{E5FFD1C9-1F30-A4A9-D6C6-B780C9BD0A29}" dt="2025-08-04T07:53:06.070" v="26" actId="1076"/>
        <pc:sldMkLst>
          <pc:docMk/>
          <pc:sldMk cId="403898800" sldId="354"/>
        </pc:sldMkLst>
        <pc:spChg chg="mod">
          <ac:chgData name="Noreen ROPERS [Eurécia]" userId="S::noreen.ropers@eurecia.com::f3a8d8f2-0e49-41aa-b7d1-58879f4fb21f" providerId="AD" clId="Web-{E5FFD1C9-1F30-A4A9-D6C6-B780C9BD0A29}" dt="2025-08-04T07:43:16.586" v="1" actId="20577"/>
          <ac:spMkLst>
            <pc:docMk/>
            <pc:sldMk cId="403898800" sldId="354"/>
            <ac:spMk id="6" creationId="{CBEDB4DB-EA45-8FED-5B6B-580B8A86E58D}"/>
          </ac:spMkLst>
        </pc:spChg>
        <pc:spChg chg="add del">
          <ac:chgData name="Noreen ROPERS [Eurécia]" userId="S::noreen.ropers@eurecia.com::f3a8d8f2-0e49-41aa-b7d1-58879f4fb21f" providerId="AD" clId="Web-{E5FFD1C9-1F30-A4A9-D6C6-B780C9BD0A29}" dt="2025-08-04T07:50:58.610" v="3"/>
          <ac:spMkLst>
            <pc:docMk/>
            <pc:sldMk cId="403898800" sldId="354"/>
            <ac:spMk id="7" creationId="{69828510-EB00-C28B-0388-B605063D7E7B}"/>
          </ac:spMkLst>
        </pc:spChg>
        <pc:spChg chg="add mod">
          <ac:chgData name="Noreen ROPERS [Eurécia]" userId="S::noreen.ropers@eurecia.com::f3a8d8f2-0e49-41aa-b7d1-58879f4fb21f" providerId="AD" clId="Web-{E5FFD1C9-1F30-A4A9-D6C6-B780C9BD0A29}" dt="2025-08-04T07:53:06.055" v="25" actId="1076"/>
          <ac:spMkLst>
            <pc:docMk/>
            <pc:sldMk cId="403898800" sldId="354"/>
            <ac:spMk id="10" creationId="{0751DD7D-B7EE-0E45-244D-0F680A6EA770}"/>
          </ac:spMkLst>
        </pc:spChg>
        <pc:picChg chg="mod">
          <ac:chgData name="Noreen ROPERS [Eurécia]" userId="S::noreen.ropers@eurecia.com::f3a8d8f2-0e49-41aa-b7d1-58879f4fb21f" providerId="AD" clId="Web-{E5FFD1C9-1F30-A4A9-D6C6-B780C9BD0A29}" dt="2025-08-04T07:52:53.742" v="22" actId="1076"/>
          <ac:picMkLst>
            <pc:docMk/>
            <pc:sldMk cId="403898800" sldId="354"/>
            <ac:picMk id="2" creationId="{48C36487-3230-8711-92FA-6C839B4DE741}"/>
          </ac:picMkLst>
        </pc:picChg>
        <pc:picChg chg="mod">
          <ac:chgData name="Noreen ROPERS [Eurécia]" userId="S::noreen.ropers@eurecia.com::f3a8d8f2-0e49-41aa-b7d1-58879f4fb21f" providerId="AD" clId="Web-{E5FFD1C9-1F30-A4A9-D6C6-B780C9BD0A29}" dt="2025-08-04T07:52:58.867" v="24" actId="1076"/>
          <ac:picMkLst>
            <pc:docMk/>
            <pc:sldMk cId="403898800" sldId="354"/>
            <ac:picMk id="5" creationId="{98201589-F8C1-4D4A-D6EB-93ABE6092BCE}"/>
          </ac:picMkLst>
        </pc:picChg>
        <pc:picChg chg="mod">
          <ac:chgData name="Noreen ROPERS [Eurécia]" userId="S::noreen.ropers@eurecia.com::f3a8d8f2-0e49-41aa-b7d1-58879f4fb21f" providerId="AD" clId="Web-{E5FFD1C9-1F30-A4A9-D6C6-B780C9BD0A29}" dt="2025-08-04T07:52:56.601" v="23" actId="1076"/>
          <ac:picMkLst>
            <pc:docMk/>
            <pc:sldMk cId="403898800" sldId="354"/>
            <ac:picMk id="8" creationId="{8FC46877-5BBE-8871-6181-3C963C998402}"/>
          </ac:picMkLst>
        </pc:picChg>
        <pc:picChg chg="add del">
          <ac:chgData name="Noreen ROPERS [Eurécia]" userId="S::noreen.ropers@eurecia.com::f3a8d8f2-0e49-41aa-b7d1-58879f4fb21f" providerId="AD" clId="Web-{E5FFD1C9-1F30-A4A9-D6C6-B780C9BD0A29}" dt="2025-08-04T07:50:58.610" v="3"/>
          <ac:picMkLst>
            <pc:docMk/>
            <pc:sldMk cId="403898800" sldId="354"/>
            <ac:picMk id="9" creationId="{3BC35F2B-BF44-0FA9-09BF-0F0EF322B627}"/>
          </ac:picMkLst>
        </pc:picChg>
        <pc:picChg chg="add mod">
          <ac:chgData name="Noreen ROPERS [Eurécia]" userId="S::noreen.ropers@eurecia.com::f3a8d8f2-0e49-41aa-b7d1-58879f4fb21f" providerId="AD" clId="Web-{E5FFD1C9-1F30-A4A9-D6C6-B780C9BD0A29}" dt="2025-08-04T07:53:06.070" v="26" actId="1076"/>
          <ac:picMkLst>
            <pc:docMk/>
            <pc:sldMk cId="403898800" sldId="354"/>
            <ac:picMk id="11" creationId="{417F4679-1B22-8E56-1444-3EFA092B73CC}"/>
          </ac:picMkLst>
        </pc:picChg>
      </pc:sldChg>
    </pc:docChg>
  </pc:docChgLst>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ldChg>
      <pc:sldChg chg="modSp mod">
        <pc:chgData name="Audrey MARTIN [Eurécia]" userId="dc15299a-8790-4fdf-8dbd-cfc6e5c5b4cd" providerId="ADAL" clId="{5EAF1215-DE03-46D1-A8C2-474714993C26}" dt="2024-07-12T14:24:23.307" v="466" actId="403"/>
        <pc:sldMkLst>
          <pc:docMk/>
          <pc:sldMk cId="1561398166" sldId="288"/>
        </pc:sldMkLst>
      </pc:sldChg>
      <pc:sldChg chg="addSp delSp modSp mod">
        <pc:chgData name="Audrey MARTIN [Eurécia]" userId="dc15299a-8790-4fdf-8dbd-cfc6e5c5b4cd" providerId="ADAL" clId="{5EAF1215-DE03-46D1-A8C2-474714993C26}" dt="2024-07-12T14:31:46.703" v="644" actId="1440"/>
        <pc:sldMkLst>
          <pc:docMk/>
          <pc:sldMk cId="1542998316" sldId="335"/>
        </pc:sldMkLst>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ldChg>
      <pc:sldChg chg="addSp delSp modSp add mod">
        <pc:chgData name="Audrey MARTIN [Eurécia]" userId="dc15299a-8790-4fdf-8dbd-cfc6e5c5b4cd" providerId="ADAL" clId="{5EAF1215-DE03-46D1-A8C2-474714993C26}" dt="2024-07-12T14:31:43.878" v="643" actId="1440"/>
        <pc:sldMkLst>
          <pc:docMk/>
          <pc:sldMk cId="2371833390" sldId="344"/>
        </pc:sldMkLst>
      </pc:sldChg>
      <pc:sldChg chg="addSp delSp modSp add mod">
        <pc:chgData name="Audrey MARTIN [Eurécia]" userId="dc15299a-8790-4fdf-8dbd-cfc6e5c5b4cd" providerId="ADAL" clId="{5EAF1215-DE03-46D1-A8C2-474714993C26}" dt="2024-07-12T14:36:44.065" v="825" actId="1037"/>
        <pc:sldMkLst>
          <pc:docMk/>
          <pc:sldMk cId="2521234675" sldId="345"/>
        </pc:sldMkLst>
      </pc:sldChg>
      <pc:sldChg chg="addSp delSp modSp add mod">
        <pc:chgData name="Audrey MARTIN [Eurécia]" userId="dc15299a-8790-4fdf-8dbd-cfc6e5c5b4cd" providerId="ADAL" clId="{5EAF1215-DE03-46D1-A8C2-474714993C26}" dt="2024-07-12T14:40:42.624" v="885" actId="1036"/>
        <pc:sldMkLst>
          <pc:docMk/>
          <pc:sldMk cId="3963696479" sldId="346"/>
        </pc:sldMkLst>
      </pc:sldChg>
      <pc:sldChg chg="addSp delSp modSp add mod">
        <pc:chgData name="Audrey MARTIN [Eurécia]" userId="dc15299a-8790-4fdf-8dbd-cfc6e5c5b4cd" providerId="ADAL" clId="{5EAF1215-DE03-46D1-A8C2-474714993C26}" dt="2024-07-12T14:43:08.091" v="982" actId="1440"/>
        <pc:sldMkLst>
          <pc:docMk/>
          <pc:sldMk cId="2173465968" sldId="347"/>
        </pc:sldMkLst>
      </pc:sldChg>
      <pc:sldChg chg="addSp delSp modSp add mod">
        <pc:chgData name="Audrey MARTIN [Eurécia]" userId="dc15299a-8790-4fdf-8dbd-cfc6e5c5b4cd" providerId="ADAL" clId="{5EAF1215-DE03-46D1-A8C2-474714993C26}" dt="2024-07-12T14:43:42.113" v="992" actId="1440"/>
        <pc:sldMkLst>
          <pc:docMk/>
          <pc:sldMk cId="3580624350" sldId="348"/>
        </pc:sldMkLst>
      </pc:sldChg>
      <pc:sldChg chg="addSp delSp modSp add mod">
        <pc:chgData name="Audrey MARTIN [Eurécia]" userId="dc15299a-8790-4fdf-8dbd-cfc6e5c5b4cd" providerId="ADAL" clId="{5EAF1215-DE03-46D1-A8C2-474714993C26}" dt="2024-07-12T14:44:42.395" v="1007" actId="207"/>
        <pc:sldMkLst>
          <pc:docMk/>
          <pc:sldMk cId="998864442" sldId="349"/>
        </pc:sldMkLst>
      </pc:sldChg>
      <pc:sldChg chg="addSp delSp modSp add del mod">
        <pc:chgData name="Audrey MARTIN [Eurécia]" userId="dc15299a-8790-4fdf-8dbd-cfc6e5c5b4cd" providerId="ADAL" clId="{5EAF1215-DE03-46D1-A8C2-474714993C26}" dt="2024-07-12T14:54:48.436" v="1742" actId="47"/>
        <pc:sldMkLst>
          <pc:docMk/>
          <pc:sldMk cId="2355245043" sldId="350"/>
        </pc:sldMkLst>
      </pc:sldChg>
      <pc:sldChg chg="addSp delSp modSp add mod">
        <pc:chgData name="Audrey MARTIN [Eurécia]" userId="dc15299a-8790-4fdf-8dbd-cfc6e5c5b4cd" providerId="ADAL" clId="{5EAF1215-DE03-46D1-A8C2-474714993C26}" dt="2024-07-12T14:56:36.879" v="1813" actId="1036"/>
        <pc:sldMkLst>
          <pc:docMk/>
          <pc:sldMk cId="2428730600" sldId="351"/>
        </pc:sldMkLst>
      </pc:sldChg>
      <pc:sldChg chg="addSp delSp modSp add mod">
        <pc:chgData name="Audrey MARTIN [Eurécia]" userId="dc15299a-8790-4fdf-8dbd-cfc6e5c5b4cd" providerId="ADAL" clId="{5EAF1215-DE03-46D1-A8C2-474714993C26}" dt="2024-07-12T14:59:36.742" v="1845" actId="1076"/>
        <pc:sldMkLst>
          <pc:docMk/>
          <pc:sldMk cId="187204786" sldId="352"/>
        </pc:sldMkLst>
      </pc:sldChg>
      <pc:sldChg chg="delSp modSp add mod">
        <pc:chgData name="Audrey MARTIN [Eurécia]" userId="dc15299a-8790-4fdf-8dbd-cfc6e5c5b4cd" providerId="ADAL" clId="{5EAF1215-DE03-46D1-A8C2-474714993C26}" dt="2024-07-12T14:57:44.872" v="1827" actId="1076"/>
        <pc:sldMkLst>
          <pc:docMk/>
          <pc:sldMk cId="3052957650" sldId="353"/>
        </pc:sldMkLst>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ldChg>
      <pc:sldChg chg="addSp delSp modSp add mod">
        <pc:chgData name="Audrey MARTIN [Eurécia]" userId="dc15299a-8790-4fdf-8dbd-cfc6e5c5b4cd" providerId="ADAL" clId="{5EAF1215-DE03-46D1-A8C2-474714993C26}" dt="2024-07-12T15:10:47.881" v="2910" actId="1076"/>
        <pc:sldMkLst>
          <pc:docMk/>
          <pc:sldMk cId="1967407283" sldId="355"/>
        </pc:sldMkLst>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ldChg>
      <pc:sldChg chg="modSp mod">
        <pc:chgData name="Inas FAOUZI [Eurécia]" userId="4f435423-8673-4c81-9a60-95a8e74c92dd" providerId="ADAL" clId="{205C50BC-64D8-4FC7-9283-4AC78F338BFE}" dt="2024-09-12T09:22:01.281" v="33" actId="1076"/>
        <pc:sldMkLst>
          <pc:docMk/>
          <pc:sldMk cId="2428730600" sldId="351"/>
        </pc:sldMkLst>
      </pc:sldChg>
      <pc:sldChg chg="modSp new mod">
        <pc:chgData name="Inas FAOUZI [Eurécia]" userId="4f435423-8673-4c81-9a60-95a8e74c92dd" providerId="ADAL" clId="{205C50BC-64D8-4FC7-9283-4AC78F338BFE}" dt="2024-09-12T09:36:32.118" v="36" actId="27636"/>
        <pc:sldMkLst>
          <pc:docMk/>
          <pc:sldMk cId="4293405726" sldId="356"/>
        </pc:sldMkLst>
      </pc:sldChg>
      <pc:sldChg chg="modSp new mod ord">
        <pc:chgData name="Inas FAOUZI [Eurécia]" userId="4f435423-8673-4c81-9a60-95a8e74c92dd" providerId="ADAL" clId="{205C50BC-64D8-4FC7-9283-4AC78F338BFE}" dt="2024-09-12T09:36:32.130" v="37" actId="27636"/>
        <pc:sldMkLst>
          <pc:docMk/>
          <pc:sldMk cId="2798381271" sldId="357"/>
        </pc:sldMkLst>
      </pc:sldChg>
      <pc:sldChg chg="modSp add mod ord">
        <pc:chgData name="Inas FAOUZI [Eurécia]" userId="4f435423-8673-4c81-9a60-95a8e74c92dd" providerId="ADAL" clId="{205C50BC-64D8-4FC7-9283-4AC78F338BFE}" dt="2024-09-12T09:20:14.982" v="29"/>
        <pc:sldMkLst>
          <pc:docMk/>
          <pc:sldMk cId="1992584776" sldId="358"/>
        </pc:sldMkLst>
      </pc:sldChg>
      <pc:sldChg chg="modSp add mod ord">
        <pc:chgData name="Inas FAOUZI [Eurécia]" userId="4f435423-8673-4c81-9a60-95a8e74c92dd" providerId="ADAL" clId="{205C50BC-64D8-4FC7-9283-4AC78F338BFE}" dt="2024-09-12T09:20:42.764" v="31"/>
        <pc:sldMkLst>
          <pc:docMk/>
          <pc:sldMk cId="4203406790" sldId="359"/>
        </pc:sldMkLst>
      </pc:sldChg>
      <pc:sldChg chg="modSp add mod ord">
        <pc:chgData name="Inas FAOUZI [Eurécia]" userId="4f435423-8673-4c81-9a60-95a8e74c92dd" providerId="ADAL" clId="{205C50BC-64D8-4FC7-9283-4AC78F338BFE}" dt="2024-09-12T09:17:31.414" v="21"/>
        <pc:sldMkLst>
          <pc:docMk/>
          <pc:sldMk cId="702350028" sldId="360"/>
        </pc:sldMkLst>
      </pc:sldChg>
      <pc:sldChg chg="modSp add mod ord">
        <pc:chgData name="Inas FAOUZI [Eurécia]" userId="4f435423-8673-4c81-9a60-95a8e74c92dd" providerId="ADAL" clId="{205C50BC-64D8-4FC7-9283-4AC78F338BFE}" dt="2024-09-12T08:49:46.856" v="19"/>
        <pc:sldMkLst>
          <pc:docMk/>
          <pc:sldMk cId="1868050954" sldId="361"/>
        </pc:sldMkLst>
      </pc:sldChg>
      <pc:sldChg chg="modSp add mod ord">
        <pc:chgData name="Inas FAOUZI [Eurécia]" userId="4f435423-8673-4c81-9a60-95a8e74c92dd" providerId="ADAL" clId="{205C50BC-64D8-4FC7-9283-4AC78F338BFE}" dt="2024-09-12T09:38:22.768" v="48"/>
        <pc:sldMkLst>
          <pc:docMk/>
          <pc:sldMk cId="1372455230" sldId="362"/>
        </pc:sldMkLst>
      </pc:sldChg>
      <pc:sldChg chg="modSp add mod ord">
        <pc:chgData name="Inas FAOUZI [Eurécia]" userId="4f435423-8673-4c81-9a60-95a8e74c92dd" providerId="ADAL" clId="{205C50BC-64D8-4FC7-9283-4AC78F338BFE}" dt="2024-09-12T09:38:38.422" v="54"/>
        <pc:sldMkLst>
          <pc:docMk/>
          <pc:sldMk cId="3779212089" sldId="363"/>
        </pc:sldMkLst>
      </pc:sldChg>
    </pc:docChg>
  </pc:docChgLst>
  <pc:docChgLst>
    <pc:chgData name="Noreen ROPERS [Eurécia]" userId="S::noreen.ropers@eurecia.com::f3a8d8f2-0e49-41aa-b7d1-58879f4fb21f" providerId="AD" clId="Web-{7A12A339-C40A-E565-DB71-4B9DF0F043DE}"/>
    <pc:docChg chg="modSld">
      <pc:chgData name="Noreen ROPERS [Eurécia]" userId="S::noreen.ropers@eurecia.com::f3a8d8f2-0e49-41aa-b7d1-58879f4fb21f" providerId="AD" clId="Web-{7A12A339-C40A-E565-DB71-4B9DF0F043DE}" dt="2025-07-30T14:01:46.760" v="53" actId="20577"/>
      <pc:docMkLst>
        <pc:docMk/>
      </pc:docMkLst>
      <pc:sldChg chg="modSp">
        <pc:chgData name="Noreen ROPERS [Eurécia]" userId="S::noreen.ropers@eurecia.com::f3a8d8f2-0e49-41aa-b7d1-58879f4fb21f" providerId="AD" clId="Web-{7A12A339-C40A-E565-DB71-4B9DF0F043DE}" dt="2025-07-30T14:01:46.760" v="53" actId="20577"/>
        <pc:sldMkLst>
          <pc:docMk/>
          <pc:sldMk cId="1542998316" sldId="335"/>
        </pc:sldMkLst>
        <pc:spChg chg="mod">
          <ac:chgData name="Noreen ROPERS [Eurécia]" userId="S::noreen.ropers@eurecia.com::f3a8d8f2-0e49-41aa-b7d1-58879f4fb21f" providerId="AD" clId="Web-{7A12A339-C40A-E565-DB71-4B9DF0F043DE}" dt="2025-07-30T14:01:46.760" v="53" actId="20577"/>
          <ac:spMkLst>
            <pc:docMk/>
            <pc:sldMk cId="1542998316" sldId="335"/>
            <ac:spMk id="6" creationId="{864F3C9D-6CFD-0620-8E14-7D2AF07062D3}"/>
          </ac:spMkLst>
        </pc:spChg>
      </pc:sldChg>
      <pc:sldChg chg="modSp">
        <pc:chgData name="Noreen ROPERS [Eurécia]" userId="S::noreen.ropers@eurecia.com::f3a8d8f2-0e49-41aa-b7d1-58879f4fb21f" providerId="AD" clId="Web-{7A12A339-C40A-E565-DB71-4B9DF0F043DE}" dt="2025-07-30T13:35:57.736" v="2" actId="20577"/>
        <pc:sldMkLst>
          <pc:docMk/>
          <pc:sldMk cId="2016794526" sldId="341"/>
        </pc:sldMkLst>
        <pc:spChg chg="mod">
          <ac:chgData name="Noreen ROPERS [Eurécia]" userId="S::noreen.ropers@eurecia.com::f3a8d8f2-0e49-41aa-b7d1-58879f4fb21f" providerId="AD" clId="Web-{7A12A339-C40A-E565-DB71-4B9DF0F043DE}" dt="2025-07-30T13:35:57.736" v="2" actId="20577"/>
          <ac:spMkLst>
            <pc:docMk/>
            <pc:sldMk cId="2016794526" sldId="341"/>
            <ac:spMk id="3" creationId="{2653F630-19B9-A2CD-9A7A-88C609217A1A}"/>
          </ac:spMkLst>
        </pc:spChg>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ldChg>
      <pc:sldChg chg="addSp delSp modSp mod">
        <pc:chgData name="Pauline MORIN [Eurécia]" userId="26806002-a94a-4f86-8fe6-d48cb3313228" providerId="ADAL" clId="{6B0BA3C2-B2D7-4B28-B1C5-6735329046BB}" dt="2024-11-25T12:52:13.395" v="1" actId="478"/>
        <pc:sldMkLst>
          <pc:docMk/>
          <pc:sldMk cId="4293405726" sldId="356"/>
        </pc:sldMkLst>
      </pc:sldChg>
      <pc:sldChg chg="delSp modSp mod">
        <pc:chgData name="Pauline MORIN [Eurécia]" userId="26806002-a94a-4f86-8fe6-d48cb3313228" providerId="ADAL" clId="{6B0BA3C2-B2D7-4B28-B1C5-6735329046BB}" dt="2024-11-25T12:52:17.225" v="3" actId="478"/>
        <pc:sldMkLst>
          <pc:docMk/>
          <pc:sldMk cId="2798381271" sldId="357"/>
        </pc:sldMkLst>
      </pc:sldChg>
      <pc:sldChg chg="delSp mod">
        <pc:chgData name="Pauline MORIN [Eurécia]" userId="26806002-a94a-4f86-8fe6-d48cb3313228" providerId="ADAL" clId="{6B0BA3C2-B2D7-4B28-B1C5-6735329046BB}" dt="2024-11-25T12:52:21.301" v="4" actId="478"/>
        <pc:sldMkLst>
          <pc:docMk/>
          <pc:sldMk cId="1992584776" sldId="358"/>
        </pc:sldMkLst>
      </pc:sldChg>
      <pc:sldChg chg="delSp mod">
        <pc:chgData name="Pauline MORIN [Eurécia]" userId="26806002-a94a-4f86-8fe6-d48cb3313228" providerId="ADAL" clId="{6B0BA3C2-B2D7-4B28-B1C5-6735329046BB}" dt="2024-11-25T12:52:24.369" v="5" actId="478"/>
        <pc:sldMkLst>
          <pc:docMk/>
          <pc:sldMk cId="4203406790" sldId="359"/>
        </pc:sldMkLst>
      </pc:sldChg>
      <pc:sldChg chg="delSp mod">
        <pc:chgData name="Pauline MORIN [Eurécia]" userId="26806002-a94a-4f86-8fe6-d48cb3313228" providerId="ADAL" clId="{6B0BA3C2-B2D7-4B28-B1C5-6735329046BB}" dt="2024-11-25T12:52:28.554" v="6" actId="478"/>
        <pc:sldMkLst>
          <pc:docMk/>
          <pc:sldMk cId="702350028" sldId="360"/>
        </pc:sldMkLst>
      </pc:sldChg>
      <pc:sldChg chg="delSp mod">
        <pc:chgData name="Pauline MORIN [Eurécia]" userId="26806002-a94a-4f86-8fe6-d48cb3313228" providerId="ADAL" clId="{6B0BA3C2-B2D7-4B28-B1C5-6735329046BB}" dt="2024-11-25T12:52:31.959" v="7" actId="478"/>
        <pc:sldMkLst>
          <pc:docMk/>
          <pc:sldMk cId="1868050954" sldId="361"/>
        </pc:sldMkLst>
      </pc:sldChg>
      <pc:sldChg chg="delSp mod">
        <pc:chgData name="Pauline MORIN [Eurécia]" userId="26806002-a94a-4f86-8fe6-d48cb3313228" providerId="ADAL" clId="{6B0BA3C2-B2D7-4B28-B1C5-6735329046BB}" dt="2024-11-25T12:52:40.349" v="10" actId="478"/>
        <pc:sldMkLst>
          <pc:docMk/>
          <pc:sldMk cId="1372455230" sldId="362"/>
        </pc:sldMkLst>
      </pc:sldChg>
      <pc:sldChg chg="delSp mod">
        <pc:chgData name="Pauline MORIN [Eurécia]" userId="26806002-a94a-4f86-8fe6-d48cb3313228" providerId="ADAL" clId="{6B0BA3C2-B2D7-4B28-B1C5-6735329046BB}" dt="2024-11-25T12:52:44.176" v="11" actId="478"/>
        <pc:sldMkLst>
          <pc:docMk/>
          <pc:sldMk cId="3779212089" sldId="363"/>
        </pc:sldMkLst>
      </pc:sldChg>
    </pc:docChg>
  </pc:docChgLst>
  <pc:docChgLst>
    <pc:chgData name="Noreen ROPERS [Eurécia]" userId="S::noreen.ropers@eurecia.com::f3a8d8f2-0e49-41aa-b7d1-58879f4fb21f" providerId="AD" clId="Web-{A5ADF3A7-B3B1-50D4-822A-30C8935F8E71}"/>
    <pc:docChg chg="modSld">
      <pc:chgData name="Noreen ROPERS [Eurécia]" userId="S::noreen.ropers@eurecia.com::f3a8d8f2-0e49-41aa-b7d1-58879f4fb21f" providerId="AD" clId="Web-{A5ADF3A7-B3B1-50D4-822A-30C8935F8E71}" dt="2025-07-28T10:26:55.716" v="1" actId="20577"/>
      <pc:docMkLst>
        <pc:docMk/>
      </pc:docMkLst>
      <pc:sldChg chg="modSp">
        <pc:chgData name="Noreen ROPERS [Eurécia]" userId="S::noreen.ropers@eurecia.com::f3a8d8f2-0e49-41aa-b7d1-58879f4fb21f" providerId="AD" clId="Web-{A5ADF3A7-B3B1-50D4-822A-30C8935F8E71}" dt="2025-07-28T10:26:55.716" v="1" actId="20577"/>
        <pc:sldMkLst>
          <pc:docMk/>
          <pc:sldMk cId="1733194002" sldId="365"/>
        </pc:sldMkLst>
        <pc:spChg chg="mod">
          <ac:chgData name="Noreen ROPERS [Eurécia]" userId="S::noreen.ropers@eurecia.com::f3a8d8f2-0e49-41aa-b7d1-58879f4fb21f" providerId="AD" clId="Web-{A5ADF3A7-B3B1-50D4-822A-30C8935F8E71}" dt="2025-07-28T10:26:47.138" v="0"/>
          <ac:spMkLst>
            <pc:docMk/>
            <pc:sldMk cId="1733194002" sldId="365"/>
            <ac:spMk id="5" creationId="{CCFF1D1D-1841-65F9-224F-C11778EF6D78}"/>
          </ac:spMkLst>
        </pc:spChg>
        <pc:spChg chg="mod">
          <ac:chgData name="Noreen ROPERS [Eurécia]" userId="S::noreen.ropers@eurecia.com::f3a8d8f2-0e49-41aa-b7d1-58879f4fb21f" providerId="AD" clId="Web-{A5ADF3A7-B3B1-50D4-822A-30C8935F8E71}" dt="2025-07-28T10:26:55.716" v="1" actId="20577"/>
          <ac:spMkLst>
            <pc:docMk/>
            <pc:sldMk cId="1733194002" sldId="365"/>
            <ac:spMk id="42" creationId="{A809FF54-8E21-E76D-9608-77AF773D0852}"/>
          </ac:spMkLst>
        </pc:spChg>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Noreen ROPERS [Eurécia]" userId="S::noreen.ropers@eurecia.com::f3a8d8f2-0e49-41aa-b7d1-58879f4fb21f" providerId="AD" clId="Web-{5256E9E8-EB62-32C8-8B99-E2A68CBD40DB}"/>
    <pc:docChg chg="addSld delSld modSld">
      <pc:chgData name="Noreen ROPERS [Eurécia]" userId="S::noreen.ropers@eurecia.com::f3a8d8f2-0e49-41aa-b7d1-58879f4fb21f" providerId="AD" clId="Web-{5256E9E8-EB62-32C8-8B99-E2A68CBD40DB}" dt="2025-07-28T09:50:52.157" v="2930"/>
      <pc:docMkLst>
        <pc:docMk/>
      </pc:docMkLst>
      <pc:sldChg chg="modSp">
        <pc:chgData name="Noreen ROPERS [Eurécia]" userId="S::noreen.ropers@eurecia.com::f3a8d8f2-0e49-41aa-b7d1-58879f4fb21f" providerId="AD" clId="Web-{5256E9E8-EB62-32C8-8B99-E2A68CBD40DB}" dt="2025-07-28T09:36:11.426" v="2408" actId="20577"/>
        <pc:sldMkLst>
          <pc:docMk/>
          <pc:sldMk cId="1009862868" sldId="336"/>
        </pc:sldMkLst>
        <pc:spChg chg="mod">
          <ac:chgData name="Noreen ROPERS [Eurécia]" userId="S::noreen.ropers@eurecia.com::f3a8d8f2-0e49-41aa-b7d1-58879f4fb21f" providerId="AD" clId="Web-{5256E9E8-EB62-32C8-8B99-E2A68CBD40DB}" dt="2025-07-28T09:36:11.426" v="2408" actId="20577"/>
          <ac:spMkLst>
            <pc:docMk/>
            <pc:sldMk cId="1009862868" sldId="336"/>
            <ac:spMk id="5" creationId="{E63FBEE7-B2EE-9744-8FCC-2E8B5A162548}"/>
          </ac:spMkLst>
        </pc:spChg>
      </pc:sldChg>
      <pc:sldChg chg="add del">
        <pc:chgData name="Noreen ROPERS [Eurécia]" userId="S::noreen.ropers@eurecia.com::f3a8d8f2-0e49-41aa-b7d1-58879f4fb21f" providerId="AD" clId="Web-{5256E9E8-EB62-32C8-8B99-E2A68CBD40DB}" dt="2025-07-28T08:57:37.213" v="2216"/>
        <pc:sldMkLst>
          <pc:docMk/>
          <pc:sldMk cId="1323003873" sldId="342"/>
        </pc:sldMkLst>
      </pc:sldChg>
      <pc:sldChg chg="modSp">
        <pc:chgData name="Noreen ROPERS [Eurécia]" userId="S::noreen.ropers@eurecia.com::f3a8d8f2-0e49-41aa-b7d1-58879f4fb21f" providerId="AD" clId="Web-{5256E9E8-EB62-32C8-8B99-E2A68CBD40DB}" dt="2025-07-28T06:48:12.594" v="4" actId="1076"/>
        <pc:sldMkLst>
          <pc:docMk/>
          <pc:sldMk cId="2371833390" sldId="344"/>
        </pc:sldMkLst>
        <pc:spChg chg="mod">
          <ac:chgData name="Noreen ROPERS [Eurécia]" userId="S::noreen.ropers@eurecia.com::f3a8d8f2-0e49-41aa-b7d1-58879f4fb21f" providerId="AD" clId="Web-{5256E9E8-EB62-32C8-8B99-E2A68CBD40DB}" dt="2025-07-28T06:48:12.594" v="4" actId="1076"/>
          <ac:spMkLst>
            <pc:docMk/>
            <pc:sldMk cId="2371833390" sldId="344"/>
            <ac:spMk id="2" creationId="{0ED16911-BE4F-7178-A964-6BF6DF2D85CF}"/>
          </ac:spMkLst>
        </pc:spChg>
        <pc:picChg chg="mod">
          <ac:chgData name="Noreen ROPERS [Eurécia]" userId="S::noreen.ropers@eurecia.com::f3a8d8f2-0e49-41aa-b7d1-58879f4fb21f" providerId="AD" clId="Web-{5256E9E8-EB62-32C8-8B99-E2A68CBD40DB}" dt="2025-07-28T06:48:05.969" v="3" actId="1076"/>
          <ac:picMkLst>
            <pc:docMk/>
            <pc:sldMk cId="2371833390" sldId="344"/>
            <ac:picMk id="8" creationId="{CF591949-547F-E192-261E-D578D75D892C}"/>
          </ac:picMkLst>
        </pc:picChg>
      </pc:sldChg>
      <pc:sldChg chg="addSp delSp modSp">
        <pc:chgData name="Noreen ROPERS [Eurécia]" userId="S::noreen.ropers@eurecia.com::f3a8d8f2-0e49-41aa-b7d1-58879f4fb21f" providerId="AD" clId="Web-{5256E9E8-EB62-32C8-8B99-E2A68CBD40DB}" dt="2025-07-28T07:08:45.716" v="297"/>
        <pc:sldMkLst>
          <pc:docMk/>
          <pc:sldMk cId="2521234675" sldId="345"/>
        </pc:sldMkLst>
        <pc:spChg chg="mod">
          <ac:chgData name="Noreen ROPERS [Eurécia]" userId="S::noreen.ropers@eurecia.com::f3a8d8f2-0e49-41aa-b7d1-58879f4fb21f" providerId="AD" clId="Web-{5256E9E8-EB62-32C8-8B99-E2A68CBD40DB}" dt="2025-07-28T07:08:29.840" v="292" actId="20577"/>
          <ac:spMkLst>
            <pc:docMk/>
            <pc:sldMk cId="2521234675" sldId="345"/>
            <ac:spMk id="2" creationId="{0ED16911-BE4F-7178-A964-6BF6DF2D85CF}"/>
          </ac:spMkLst>
        </pc:spChg>
        <pc:spChg chg="mod">
          <ac:chgData name="Noreen ROPERS [Eurécia]" userId="S::noreen.ropers@eurecia.com::f3a8d8f2-0e49-41aa-b7d1-58879f4fb21f" providerId="AD" clId="Web-{5256E9E8-EB62-32C8-8B99-E2A68CBD40DB}" dt="2025-07-28T06:48:26.579" v="15" actId="20577"/>
          <ac:spMkLst>
            <pc:docMk/>
            <pc:sldMk cId="2521234675" sldId="345"/>
            <ac:spMk id="3" creationId="{06A43D7B-6D83-5D1E-0DFB-1C11719B942B}"/>
          </ac:spMkLst>
        </pc:spChg>
        <pc:spChg chg="mod">
          <ac:chgData name="Noreen ROPERS [Eurécia]" userId="S::noreen.ropers@eurecia.com::f3a8d8f2-0e49-41aa-b7d1-58879f4fb21f" providerId="AD" clId="Web-{5256E9E8-EB62-32C8-8B99-E2A68CBD40DB}" dt="2025-07-28T06:52:28.962" v="36" actId="20577"/>
          <ac:spMkLst>
            <pc:docMk/>
            <pc:sldMk cId="2521234675" sldId="345"/>
            <ac:spMk id="4" creationId="{90A438DC-811C-961D-F9DD-B6FEB9763FC2}"/>
          </ac:spMkLst>
        </pc:spChg>
        <pc:picChg chg="add mod">
          <ac:chgData name="Noreen ROPERS [Eurécia]" userId="S::noreen.ropers@eurecia.com::f3a8d8f2-0e49-41aa-b7d1-58879f4fb21f" providerId="AD" clId="Web-{5256E9E8-EB62-32C8-8B99-E2A68CBD40DB}" dt="2025-07-28T07:08:43.419" v="296" actId="1076"/>
          <ac:picMkLst>
            <pc:docMk/>
            <pc:sldMk cId="2521234675" sldId="345"/>
            <ac:picMk id="5" creationId="{13273AB2-7CE2-BC42-1429-FB3D2F9252E2}"/>
          </ac:picMkLst>
        </pc:picChg>
        <pc:picChg chg="add mod">
          <ac:chgData name="Noreen ROPERS [Eurécia]" userId="S::noreen.ropers@eurecia.com::f3a8d8f2-0e49-41aa-b7d1-58879f4fb21f" providerId="AD" clId="Web-{5256E9E8-EB62-32C8-8B99-E2A68CBD40DB}" dt="2025-07-28T07:08:45.716" v="297"/>
          <ac:picMkLst>
            <pc:docMk/>
            <pc:sldMk cId="2521234675" sldId="345"/>
            <ac:picMk id="6" creationId="{41CAF4EE-BB27-2B4B-E4CF-26AFCBB8E948}"/>
          </ac:picMkLst>
        </pc:picChg>
      </pc:sldChg>
      <pc:sldChg chg="addSp delSp modSp">
        <pc:chgData name="Noreen ROPERS [Eurécia]" userId="S::noreen.ropers@eurecia.com::f3a8d8f2-0e49-41aa-b7d1-58879f4fb21f" providerId="AD" clId="Web-{5256E9E8-EB62-32C8-8B99-E2A68CBD40DB}" dt="2025-07-28T07:28:02.757" v="927" actId="1076"/>
        <pc:sldMkLst>
          <pc:docMk/>
          <pc:sldMk cId="3963696479" sldId="346"/>
        </pc:sldMkLst>
        <pc:spChg chg="mod">
          <ac:chgData name="Noreen ROPERS [Eurécia]" userId="S::noreen.ropers@eurecia.com::f3a8d8f2-0e49-41aa-b7d1-58879f4fb21f" providerId="AD" clId="Web-{5256E9E8-EB62-32C8-8B99-E2A68CBD40DB}" dt="2025-07-28T07:19:17.379" v="506" actId="20577"/>
          <ac:spMkLst>
            <pc:docMk/>
            <pc:sldMk cId="3963696479" sldId="346"/>
            <ac:spMk id="2" creationId="{0ED16911-BE4F-7178-A964-6BF6DF2D85CF}"/>
          </ac:spMkLst>
        </pc:spChg>
        <pc:spChg chg="mod">
          <ac:chgData name="Noreen ROPERS [Eurécia]" userId="S::noreen.ropers@eurecia.com::f3a8d8f2-0e49-41aa-b7d1-58879f4fb21f" providerId="AD" clId="Web-{5256E9E8-EB62-32C8-8B99-E2A68CBD40DB}" dt="2025-07-28T07:13:22.444" v="306" actId="20577"/>
          <ac:spMkLst>
            <pc:docMk/>
            <pc:sldMk cId="3963696479" sldId="346"/>
            <ac:spMk id="3" creationId="{06A43D7B-6D83-5D1E-0DFB-1C11719B942B}"/>
          </ac:spMkLst>
        </pc:spChg>
        <pc:spChg chg="mod">
          <ac:chgData name="Noreen ROPERS [Eurécia]" userId="S::noreen.ropers@eurecia.com::f3a8d8f2-0e49-41aa-b7d1-58879f4fb21f" providerId="AD" clId="Web-{5256E9E8-EB62-32C8-8B99-E2A68CBD40DB}" dt="2025-07-28T07:14:11.649" v="319" actId="20577"/>
          <ac:spMkLst>
            <pc:docMk/>
            <pc:sldMk cId="3963696479" sldId="346"/>
            <ac:spMk id="4" creationId="{90A438DC-811C-961D-F9DD-B6FEB9763FC2}"/>
          </ac:spMkLst>
        </pc:spChg>
        <pc:spChg chg="mod">
          <ac:chgData name="Noreen ROPERS [Eurécia]" userId="S::noreen.ropers@eurecia.com::f3a8d8f2-0e49-41aa-b7d1-58879f4fb21f" providerId="AD" clId="Web-{5256E9E8-EB62-32C8-8B99-E2A68CBD40DB}" dt="2025-07-28T07:28:02.757" v="927" actId="1076"/>
          <ac:spMkLst>
            <pc:docMk/>
            <pc:sldMk cId="3963696479" sldId="346"/>
            <ac:spMk id="9" creationId="{3CD3BF26-FC77-A2D2-4192-A4DFC81B20A7}"/>
          </ac:spMkLst>
        </pc:spChg>
        <pc:picChg chg="add mod">
          <ac:chgData name="Noreen ROPERS [Eurécia]" userId="S::noreen.ropers@eurecia.com::f3a8d8f2-0e49-41aa-b7d1-58879f4fb21f" providerId="AD" clId="Web-{5256E9E8-EB62-32C8-8B99-E2A68CBD40DB}" dt="2025-07-28T07:17:57.829" v="451" actId="1076"/>
          <ac:picMkLst>
            <pc:docMk/>
            <pc:sldMk cId="3963696479" sldId="346"/>
            <ac:picMk id="7" creationId="{5F5E72C2-5DD2-D7AB-F35C-2C462686F910}"/>
          </ac:picMkLst>
        </pc:picChg>
        <pc:picChg chg="add mod">
          <ac:chgData name="Noreen ROPERS [Eurécia]" userId="S::noreen.ropers@eurecia.com::f3a8d8f2-0e49-41aa-b7d1-58879f4fb21f" providerId="AD" clId="Web-{5256E9E8-EB62-32C8-8B99-E2A68CBD40DB}" dt="2025-07-28T07:19:33.489" v="512" actId="1076"/>
          <ac:picMkLst>
            <pc:docMk/>
            <pc:sldMk cId="3963696479" sldId="346"/>
            <ac:picMk id="8" creationId="{562F00FA-9F4E-BD17-3AF0-8C7813C039ED}"/>
          </ac:picMkLst>
        </pc:picChg>
      </pc:sldChg>
      <pc:sldChg chg="addSp delSp modSp">
        <pc:chgData name="Noreen ROPERS [Eurécia]" userId="S::noreen.ropers@eurecia.com::f3a8d8f2-0e49-41aa-b7d1-58879f4fb21f" providerId="AD" clId="Web-{5256E9E8-EB62-32C8-8B99-E2A68CBD40DB}" dt="2025-07-28T08:10:46.301" v="1413"/>
        <pc:sldMkLst>
          <pc:docMk/>
          <pc:sldMk cId="2173465968" sldId="347"/>
        </pc:sldMkLst>
        <pc:spChg chg="mod">
          <ac:chgData name="Noreen ROPERS [Eurécia]" userId="S::noreen.ropers@eurecia.com::f3a8d8f2-0e49-41aa-b7d1-58879f4fb21f" providerId="AD" clId="Web-{5256E9E8-EB62-32C8-8B99-E2A68CBD40DB}" dt="2025-07-28T07:40:04.298" v="949" actId="20577"/>
          <ac:spMkLst>
            <pc:docMk/>
            <pc:sldMk cId="2173465968" sldId="347"/>
            <ac:spMk id="3" creationId="{06A43D7B-6D83-5D1E-0DFB-1C11719B942B}"/>
          </ac:spMkLst>
        </pc:spChg>
        <pc:spChg chg="mod">
          <ac:chgData name="Noreen ROPERS [Eurécia]" userId="S::noreen.ropers@eurecia.com::f3a8d8f2-0e49-41aa-b7d1-58879f4fb21f" providerId="AD" clId="Web-{5256E9E8-EB62-32C8-8B99-E2A68CBD40DB}" dt="2025-07-28T07:41:53.411" v="966" actId="20577"/>
          <ac:spMkLst>
            <pc:docMk/>
            <pc:sldMk cId="2173465968" sldId="347"/>
            <ac:spMk id="4" creationId="{90A438DC-811C-961D-F9DD-B6FEB9763FC2}"/>
          </ac:spMkLst>
        </pc:spChg>
        <pc:spChg chg="mod">
          <ac:chgData name="Noreen ROPERS [Eurécia]" userId="S::noreen.ropers@eurecia.com::f3a8d8f2-0e49-41aa-b7d1-58879f4fb21f" providerId="AD" clId="Web-{5256E9E8-EB62-32C8-8B99-E2A68CBD40DB}" dt="2025-07-28T08:09:34.798" v="1407" actId="20577"/>
          <ac:spMkLst>
            <pc:docMk/>
            <pc:sldMk cId="2173465968" sldId="347"/>
            <ac:spMk id="10" creationId="{7CAE32FC-D008-B57E-C873-7B111863F5BD}"/>
          </ac:spMkLst>
        </pc:spChg>
        <pc:picChg chg="add mod">
          <ac:chgData name="Noreen ROPERS [Eurécia]" userId="S::noreen.ropers@eurecia.com::f3a8d8f2-0e49-41aa-b7d1-58879f4fb21f" providerId="AD" clId="Web-{5256E9E8-EB62-32C8-8B99-E2A68CBD40DB}" dt="2025-07-28T08:10:46.301" v="1413"/>
          <ac:picMkLst>
            <pc:docMk/>
            <pc:sldMk cId="2173465968" sldId="347"/>
            <ac:picMk id="2" creationId="{5769A389-339B-B420-5304-C7AB676C912B}"/>
          </ac:picMkLst>
        </pc:picChg>
      </pc:sldChg>
      <pc:sldChg chg="addSp delSp modSp">
        <pc:chgData name="Noreen ROPERS [Eurécia]" userId="S::noreen.ropers@eurecia.com::f3a8d8f2-0e49-41aa-b7d1-58879f4fb21f" providerId="AD" clId="Web-{5256E9E8-EB62-32C8-8B99-E2A68CBD40DB}" dt="2025-07-28T08:24:41.205" v="1488"/>
        <pc:sldMkLst>
          <pc:docMk/>
          <pc:sldMk cId="3580624350" sldId="348"/>
        </pc:sldMkLst>
        <pc:spChg chg="mod">
          <ac:chgData name="Noreen ROPERS [Eurécia]" userId="S::noreen.ropers@eurecia.com::f3a8d8f2-0e49-41aa-b7d1-58879f4fb21f" providerId="AD" clId="Web-{5256E9E8-EB62-32C8-8B99-E2A68CBD40DB}" dt="2025-07-28T08:20:27.915" v="1429" actId="20577"/>
          <ac:spMkLst>
            <pc:docMk/>
            <pc:sldMk cId="3580624350" sldId="348"/>
            <ac:spMk id="3" creationId="{06A43D7B-6D83-5D1E-0DFB-1C11719B942B}"/>
          </ac:spMkLst>
        </pc:spChg>
        <pc:spChg chg="mod">
          <ac:chgData name="Noreen ROPERS [Eurécia]" userId="S::noreen.ropers@eurecia.com::f3a8d8f2-0e49-41aa-b7d1-58879f4fb21f" providerId="AD" clId="Web-{5256E9E8-EB62-32C8-8B99-E2A68CBD40DB}" dt="2025-07-28T08:20:35.712" v="1432" actId="20577"/>
          <ac:spMkLst>
            <pc:docMk/>
            <pc:sldMk cId="3580624350" sldId="348"/>
            <ac:spMk id="4" creationId="{90A438DC-811C-961D-F9DD-B6FEB9763FC2}"/>
          </ac:spMkLst>
        </pc:spChg>
        <pc:spChg chg="mod">
          <ac:chgData name="Noreen ROPERS [Eurécia]" userId="S::noreen.ropers@eurecia.com::f3a8d8f2-0e49-41aa-b7d1-58879f4fb21f" providerId="AD" clId="Web-{5256E9E8-EB62-32C8-8B99-E2A68CBD40DB}" dt="2025-07-28T08:22:07.575" v="1481" actId="20577"/>
          <ac:spMkLst>
            <pc:docMk/>
            <pc:sldMk cId="3580624350" sldId="348"/>
            <ac:spMk id="10" creationId="{7CAE32FC-D008-B57E-C873-7B111863F5BD}"/>
          </ac:spMkLst>
        </pc:spChg>
        <pc:picChg chg="add mod">
          <ac:chgData name="Noreen ROPERS [Eurécia]" userId="S::noreen.ropers@eurecia.com::f3a8d8f2-0e49-41aa-b7d1-58879f4fb21f" providerId="AD" clId="Web-{5256E9E8-EB62-32C8-8B99-E2A68CBD40DB}" dt="2025-07-28T08:24:41.205" v="1488"/>
          <ac:picMkLst>
            <pc:docMk/>
            <pc:sldMk cId="3580624350" sldId="348"/>
            <ac:picMk id="5" creationId="{BD83448F-3C4A-741D-49C6-559D093A4ADF}"/>
          </ac:picMkLst>
        </pc:picChg>
      </pc:sldChg>
      <pc:sldChg chg="addSp delSp modSp">
        <pc:chgData name="Noreen ROPERS [Eurécia]" userId="S::noreen.ropers@eurecia.com::f3a8d8f2-0e49-41aa-b7d1-58879f4fb21f" providerId="AD" clId="Web-{5256E9E8-EB62-32C8-8B99-E2A68CBD40DB}" dt="2025-07-28T08:47:32.988" v="1896" actId="1076"/>
        <pc:sldMkLst>
          <pc:docMk/>
          <pc:sldMk cId="998864442" sldId="349"/>
        </pc:sldMkLst>
        <pc:spChg chg="mod">
          <ac:chgData name="Noreen ROPERS [Eurécia]" userId="S::noreen.ropers@eurecia.com::f3a8d8f2-0e49-41aa-b7d1-58879f4fb21f" providerId="AD" clId="Web-{5256E9E8-EB62-32C8-8B99-E2A68CBD40DB}" dt="2025-07-28T08:30:37.327" v="1514" actId="20577"/>
          <ac:spMkLst>
            <pc:docMk/>
            <pc:sldMk cId="998864442" sldId="349"/>
            <ac:spMk id="3" creationId="{06A43D7B-6D83-5D1E-0DFB-1C11719B942B}"/>
          </ac:spMkLst>
        </pc:spChg>
        <pc:spChg chg="mod">
          <ac:chgData name="Noreen ROPERS [Eurécia]" userId="S::noreen.ropers@eurecia.com::f3a8d8f2-0e49-41aa-b7d1-58879f4fb21f" providerId="AD" clId="Web-{5256E9E8-EB62-32C8-8B99-E2A68CBD40DB}" dt="2025-07-28T08:30:26.139" v="1506" actId="20577"/>
          <ac:spMkLst>
            <pc:docMk/>
            <pc:sldMk cId="998864442" sldId="349"/>
            <ac:spMk id="4" creationId="{90A438DC-811C-961D-F9DD-B6FEB9763FC2}"/>
          </ac:spMkLst>
        </pc:spChg>
        <pc:spChg chg="mod">
          <ac:chgData name="Noreen ROPERS [Eurécia]" userId="S::noreen.ropers@eurecia.com::f3a8d8f2-0e49-41aa-b7d1-58879f4fb21f" providerId="AD" clId="Web-{5256E9E8-EB62-32C8-8B99-E2A68CBD40DB}" dt="2025-07-28T08:47:31.316" v="1895" actId="14100"/>
          <ac:spMkLst>
            <pc:docMk/>
            <pc:sldMk cId="998864442" sldId="349"/>
            <ac:spMk id="10" creationId="{7CAE32FC-D008-B57E-C873-7B111863F5BD}"/>
          </ac:spMkLst>
        </pc:spChg>
        <pc:picChg chg="add mod">
          <ac:chgData name="Noreen ROPERS [Eurécia]" userId="S::noreen.ropers@eurecia.com::f3a8d8f2-0e49-41aa-b7d1-58879f4fb21f" providerId="AD" clId="Web-{5256E9E8-EB62-32C8-8B99-E2A68CBD40DB}" dt="2025-07-28T08:47:32.988" v="1896" actId="1076"/>
          <ac:picMkLst>
            <pc:docMk/>
            <pc:sldMk cId="998864442" sldId="349"/>
            <ac:picMk id="2" creationId="{BDC85C6A-2A93-ACD8-EC7C-779103D2C8C7}"/>
          </ac:picMkLst>
        </pc:picChg>
      </pc:sldChg>
      <pc:sldChg chg="addSp delSp modSp">
        <pc:chgData name="Noreen ROPERS [Eurécia]" userId="S::noreen.ropers@eurecia.com::f3a8d8f2-0e49-41aa-b7d1-58879f4fb21f" providerId="AD" clId="Web-{5256E9E8-EB62-32C8-8B99-E2A68CBD40DB}" dt="2025-07-28T09:00:31.344" v="2278"/>
        <pc:sldMkLst>
          <pc:docMk/>
          <pc:sldMk cId="2428730600" sldId="351"/>
        </pc:sldMkLst>
        <pc:spChg chg="mod">
          <ac:chgData name="Noreen ROPERS [Eurécia]" userId="S::noreen.ropers@eurecia.com::f3a8d8f2-0e49-41aa-b7d1-58879f4fb21f" providerId="AD" clId="Web-{5256E9E8-EB62-32C8-8B99-E2A68CBD40DB}" dt="2025-07-28T08:49:09.117" v="1949" actId="20577"/>
          <ac:spMkLst>
            <pc:docMk/>
            <pc:sldMk cId="2428730600" sldId="351"/>
            <ac:spMk id="3" creationId="{06A43D7B-6D83-5D1E-0DFB-1C11719B942B}"/>
          </ac:spMkLst>
        </pc:spChg>
        <pc:spChg chg="mod">
          <ac:chgData name="Noreen ROPERS [Eurécia]" userId="S::noreen.ropers@eurecia.com::f3a8d8f2-0e49-41aa-b7d1-58879f4fb21f" providerId="AD" clId="Web-{5256E9E8-EB62-32C8-8B99-E2A68CBD40DB}" dt="2025-07-28T08:48:56.819" v="1941" actId="20577"/>
          <ac:spMkLst>
            <pc:docMk/>
            <pc:sldMk cId="2428730600" sldId="351"/>
            <ac:spMk id="4" creationId="{90A438DC-811C-961D-F9DD-B6FEB9763FC2}"/>
          </ac:spMkLst>
        </pc:spChg>
        <pc:spChg chg="mod">
          <ac:chgData name="Noreen ROPERS [Eurécia]" userId="S::noreen.ropers@eurecia.com::f3a8d8f2-0e49-41aa-b7d1-58879f4fb21f" providerId="AD" clId="Web-{5256E9E8-EB62-32C8-8B99-E2A68CBD40DB}" dt="2025-07-28T08:58:56.044" v="2273" actId="20577"/>
          <ac:spMkLst>
            <pc:docMk/>
            <pc:sldMk cId="2428730600" sldId="351"/>
            <ac:spMk id="10" creationId="{7CAE32FC-D008-B57E-C873-7B111863F5BD}"/>
          </ac:spMkLst>
        </pc:spChg>
        <pc:picChg chg="add mod">
          <ac:chgData name="Noreen ROPERS [Eurécia]" userId="S::noreen.ropers@eurecia.com::f3a8d8f2-0e49-41aa-b7d1-58879f4fb21f" providerId="AD" clId="Web-{5256E9E8-EB62-32C8-8B99-E2A68CBD40DB}" dt="2025-07-28T08:50:48.948" v="2034" actId="1076"/>
          <ac:picMkLst>
            <pc:docMk/>
            <pc:sldMk cId="2428730600" sldId="351"/>
            <ac:picMk id="6" creationId="{0BE6355A-3865-7534-0102-EA75BB27C971}"/>
          </ac:picMkLst>
        </pc:picChg>
        <pc:picChg chg="add mod">
          <ac:chgData name="Noreen ROPERS [Eurécia]" userId="S::noreen.ropers@eurecia.com::f3a8d8f2-0e49-41aa-b7d1-58879f4fb21f" providerId="AD" clId="Web-{5256E9E8-EB62-32C8-8B99-E2A68CBD40DB}" dt="2025-07-28T08:58:25.496" v="2228"/>
          <ac:picMkLst>
            <pc:docMk/>
            <pc:sldMk cId="2428730600" sldId="351"/>
            <ac:picMk id="8" creationId="{894EB03C-1791-AED5-DF21-8EFFC38C0D8B}"/>
          </ac:picMkLst>
        </pc:picChg>
        <pc:picChg chg="add mod">
          <ac:chgData name="Noreen ROPERS [Eurécia]" userId="S::noreen.ropers@eurecia.com::f3a8d8f2-0e49-41aa-b7d1-58879f4fb21f" providerId="AD" clId="Web-{5256E9E8-EB62-32C8-8B99-E2A68CBD40DB}" dt="2025-07-28T08:58:37.371" v="2233"/>
          <ac:picMkLst>
            <pc:docMk/>
            <pc:sldMk cId="2428730600" sldId="351"/>
            <ac:picMk id="9" creationId="{E47B7371-9663-E7A5-45C4-F63A7B412E7B}"/>
          </ac:picMkLst>
        </pc:picChg>
        <pc:picChg chg="add mod">
          <ac:chgData name="Noreen ROPERS [Eurécia]" userId="S::noreen.ropers@eurecia.com::f3a8d8f2-0e49-41aa-b7d1-58879f4fb21f" providerId="AD" clId="Web-{5256E9E8-EB62-32C8-8B99-E2A68CBD40DB}" dt="2025-07-28T09:00:31.344" v="2278"/>
          <ac:picMkLst>
            <pc:docMk/>
            <pc:sldMk cId="2428730600" sldId="351"/>
            <ac:picMk id="11" creationId="{6C24D0D3-45F5-5C41-60EF-CAE3434BD5CE}"/>
          </ac:picMkLst>
        </pc:picChg>
      </pc:sldChg>
      <pc:sldChg chg="modSp">
        <pc:chgData name="Noreen ROPERS [Eurécia]" userId="S::noreen.ropers@eurecia.com::f3a8d8f2-0e49-41aa-b7d1-58879f4fb21f" providerId="AD" clId="Web-{5256E9E8-EB62-32C8-8B99-E2A68CBD40DB}" dt="2025-07-28T09:23:56.355" v="2322" actId="20577"/>
        <pc:sldMkLst>
          <pc:docMk/>
          <pc:sldMk cId="187204786" sldId="352"/>
        </pc:sldMkLst>
        <pc:spChg chg="mod">
          <ac:chgData name="Noreen ROPERS [Eurécia]" userId="S::noreen.ropers@eurecia.com::f3a8d8f2-0e49-41aa-b7d1-58879f4fb21f" providerId="AD" clId="Web-{5256E9E8-EB62-32C8-8B99-E2A68CBD40DB}" dt="2025-07-28T09:23:41.136" v="2309" actId="20577"/>
          <ac:spMkLst>
            <pc:docMk/>
            <pc:sldMk cId="187204786" sldId="352"/>
            <ac:spMk id="3" creationId="{06A43D7B-6D83-5D1E-0DFB-1C11719B942B}"/>
          </ac:spMkLst>
        </pc:spChg>
        <pc:spChg chg="mod">
          <ac:chgData name="Noreen ROPERS [Eurécia]" userId="S::noreen.ropers@eurecia.com::f3a8d8f2-0e49-41aa-b7d1-58879f4fb21f" providerId="AD" clId="Web-{5256E9E8-EB62-32C8-8B99-E2A68CBD40DB}" dt="2025-07-28T09:23:56.355" v="2322" actId="20577"/>
          <ac:spMkLst>
            <pc:docMk/>
            <pc:sldMk cId="187204786" sldId="352"/>
            <ac:spMk id="4" creationId="{90A438DC-811C-961D-F9DD-B6FEB9763FC2}"/>
          </ac:spMkLst>
        </pc:spChg>
      </pc:sldChg>
      <pc:sldChg chg="addSp modSp">
        <pc:chgData name="Noreen ROPERS [Eurécia]" userId="S::noreen.ropers@eurecia.com::f3a8d8f2-0e49-41aa-b7d1-58879f4fb21f" providerId="AD" clId="Web-{5256E9E8-EB62-32C8-8B99-E2A68CBD40DB}" dt="2025-07-28T09:35:29.830" v="2383" actId="20577"/>
        <pc:sldMkLst>
          <pc:docMk/>
          <pc:sldMk cId="3052957650" sldId="353"/>
        </pc:sldMkLst>
        <pc:spChg chg="mod">
          <ac:chgData name="Noreen ROPERS [Eurécia]" userId="S::noreen.ropers@eurecia.com::f3a8d8f2-0e49-41aa-b7d1-58879f4fb21f" providerId="AD" clId="Web-{5256E9E8-EB62-32C8-8B99-E2A68CBD40DB}" dt="2025-07-28T09:35:29.830" v="2383" actId="20577"/>
          <ac:spMkLst>
            <pc:docMk/>
            <pc:sldMk cId="3052957650" sldId="353"/>
            <ac:spMk id="4" creationId="{90A438DC-811C-961D-F9DD-B6FEB9763FC2}"/>
          </ac:spMkLst>
        </pc:spChg>
        <pc:spChg chg="mod">
          <ac:chgData name="Noreen ROPERS [Eurécia]" userId="S::noreen.ropers@eurecia.com::f3a8d8f2-0e49-41aa-b7d1-58879f4fb21f" providerId="AD" clId="Web-{5256E9E8-EB62-32C8-8B99-E2A68CBD40DB}" dt="2025-07-28T09:34:39.532" v="2357" actId="20577"/>
          <ac:spMkLst>
            <pc:docMk/>
            <pc:sldMk cId="3052957650" sldId="353"/>
            <ac:spMk id="10" creationId="{7CAE32FC-D008-B57E-C873-7B111863F5BD}"/>
          </ac:spMkLst>
        </pc:spChg>
        <pc:picChg chg="add mod">
          <ac:chgData name="Noreen ROPERS [Eurécia]" userId="S::noreen.ropers@eurecia.com::f3a8d8f2-0e49-41aa-b7d1-58879f4fb21f" providerId="AD" clId="Web-{5256E9E8-EB62-32C8-8B99-E2A68CBD40DB}" dt="2025-07-28T09:32:40.325" v="2326"/>
          <ac:picMkLst>
            <pc:docMk/>
            <pc:sldMk cId="3052957650" sldId="353"/>
            <ac:picMk id="2" creationId="{802E5BD3-0A75-23BA-A173-AFF41DED956E}"/>
          </ac:picMkLst>
        </pc:picChg>
        <pc:picChg chg="mod">
          <ac:chgData name="Noreen ROPERS [Eurécia]" userId="S::noreen.ropers@eurecia.com::f3a8d8f2-0e49-41aa-b7d1-58879f4fb21f" providerId="AD" clId="Web-{5256E9E8-EB62-32C8-8B99-E2A68CBD40DB}" dt="2025-07-28T09:34:42.704" v="2358" actId="1076"/>
          <ac:picMkLst>
            <pc:docMk/>
            <pc:sldMk cId="3052957650" sldId="353"/>
            <ac:picMk id="12" creationId="{4FB43D5F-DD21-EF32-FCD1-62BB49BC4465}"/>
          </ac:picMkLst>
        </pc:picChg>
      </pc:sldChg>
      <pc:sldChg chg="addSp modSp">
        <pc:chgData name="Noreen ROPERS [Eurécia]" userId="S::noreen.ropers@eurecia.com::f3a8d8f2-0e49-41aa-b7d1-58879f4fb21f" providerId="AD" clId="Web-{5256E9E8-EB62-32C8-8B99-E2A68CBD40DB}" dt="2025-07-28T09:44:03.456" v="2827" actId="20577"/>
        <pc:sldMkLst>
          <pc:docMk/>
          <pc:sldMk cId="403898800" sldId="354"/>
        </pc:sldMkLst>
        <pc:spChg chg="mod">
          <ac:chgData name="Noreen ROPERS [Eurécia]" userId="S::noreen.ropers@eurecia.com::f3a8d8f2-0e49-41aa-b7d1-58879f4fb21f" providerId="AD" clId="Web-{5256E9E8-EB62-32C8-8B99-E2A68CBD40DB}" dt="2025-07-28T09:36:48.114" v="2455" actId="20577"/>
          <ac:spMkLst>
            <pc:docMk/>
            <pc:sldMk cId="403898800" sldId="354"/>
            <ac:spMk id="3" creationId="{06A43D7B-6D83-5D1E-0DFB-1C11719B942B}"/>
          </ac:spMkLst>
        </pc:spChg>
        <pc:spChg chg="mod">
          <ac:chgData name="Noreen ROPERS [Eurécia]" userId="S::noreen.ropers@eurecia.com::f3a8d8f2-0e49-41aa-b7d1-58879f4fb21f" providerId="AD" clId="Web-{5256E9E8-EB62-32C8-8B99-E2A68CBD40DB}" dt="2025-07-28T09:37:08.990" v="2473" actId="20577"/>
          <ac:spMkLst>
            <pc:docMk/>
            <pc:sldMk cId="403898800" sldId="354"/>
            <ac:spMk id="4" creationId="{90A438DC-811C-961D-F9DD-B6FEB9763FC2}"/>
          </ac:spMkLst>
        </pc:spChg>
        <pc:spChg chg="mod">
          <ac:chgData name="Noreen ROPERS [Eurécia]" userId="S::noreen.ropers@eurecia.com::f3a8d8f2-0e49-41aa-b7d1-58879f4fb21f" providerId="AD" clId="Web-{5256E9E8-EB62-32C8-8B99-E2A68CBD40DB}" dt="2025-07-28T09:44:03.456" v="2827" actId="20577"/>
          <ac:spMkLst>
            <pc:docMk/>
            <pc:sldMk cId="403898800" sldId="354"/>
            <ac:spMk id="6" creationId="{CBEDB4DB-EA45-8FED-5B6B-580B8A86E58D}"/>
          </ac:spMkLst>
        </pc:spChg>
        <pc:picChg chg="add mod">
          <ac:chgData name="Noreen ROPERS [Eurécia]" userId="S::noreen.ropers@eurecia.com::f3a8d8f2-0e49-41aa-b7d1-58879f4fb21f" providerId="AD" clId="Web-{5256E9E8-EB62-32C8-8B99-E2A68CBD40DB}" dt="2025-07-28T09:38:37.165" v="2479"/>
          <ac:picMkLst>
            <pc:docMk/>
            <pc:sldMk cId="403898800" sldId="354"/>
            <ac:picMk id="2" creationId="{48C36487-3230-8711-92FA-6C839B4DE741}"/>
          </ac:picMkLst>
        </pc:picChg>
      </pc:sldChg>
      <pc:sldChg chg="addSp modSp">
        <pc:chgData name="Noreen ROPERS [Eurécia]" userId="S::noreen.ropers@eurecia.com::f3a8d8f2-0e49-41aa-b7d1-58879f4fb21f" providerId="AD" clId="Web-{5256E9E8-EB62-32C8-8B99-E2A68CBD40DB}" dt="2025-07-28T09:50:52.157" v="2930"/>
        <pc:sldMkLst>
          <pc:docMk/>
          <pc:sldMk cId="1967407283" sldId="355"/>
        </pc:sldMkLst>
        <pc:spChg chg="mod">
          <ac:chgData name="Noreen ROPERS [Eurécia]" userId="S::noreen.ropers@eurecia.com::f3a8d8f2-0e49-41aa-b7d1-58879f4fb21f" providerId="AD" clId="Web-{5256E9E8-EB62-32C8-8B99-E2A68CBD40DB}" dt="2025-07-28T09:47:44.901" v="2915" actId="20577"/>
          <ac:spMkLst>
            <pc:docMk/>
            <pc:sldMk cId="1967407283" sldId="355"/>
            <ac:spMk id="3" creationId="{06A43D7B-6D83-5D1E-0DFB-1C11719B942B}"/>
          </ac:spMkLst>
        </pc:spChg>
        <pc:spChg chg="mod">
          <ac:chgData name="Noreen ROPERS [Eurécia]" userId="S::noreen.ropers@eurecia.com::f3a8d8f2-0e49-41aa-b7d1-58879f4fb21f" providerId="AD" clId="Web-{5256E9E8-EB62-32C8-8B99-E2A68CBD40DB}" dt="2025-07-28T09:47:52.260" v="2926" actId="20577"/>
          <ac:spMkLst>
            <pc:docMk/>
            <pc:sldMk cId="1967407283" sldId="355"/>
            <ac:spMk id="4" creationId="{90A438DC-811C-961D-F9DD-B6FEB9763FC2}"/>
          </ac:spMkLst>
        </pc:spChg>
      </pc:sldChg>
      <pc:sldChg chg="modSp">
        <pc:chgData name="Noreen ROPERS [Eurécia]" userId="S::noreen.ropers@eurecia.com::f3a8d8f2-0e49-41aa-b7d1-58879f4fb21f" providerId="AD" clId="Web-{5256E9E8-EB62-32C8-8B99-E2A68CBD40DB}" dt="2025-07-28T07:37:34.699" v="940" actId="20577"/>
        <pc:sldMkLst>
          <pc:docMk/>
          <pc:sldMk cId="1992584776" sldId="358"/>
        </pc:sldMkLst>
        <pc:spChg chg="mod">
          <ac:chgData name="Noreen ROPERS [Eurécia]" userId="S::noreen.ropers@eurecia.com::f3a8d8f2-0e49-41aa-b7d1-58879f4fb21f" providerId="AD" clId="Web-{5256E9E8-EB62-32C8-8B99-E2A68CBD40DB}" dt="2025-07-28T07:37:34.699" v="940" actId="20577"/>
          <ac:spMkLst>
            <pc:docMk/>
            <pc:sldMk cId="1992584776" sldId="358"/>
            <ac:spMk id="2" creationId="{87803021-90C6-027F-BF31-2BE95E568951}"/>
          </ac:spMkLst>
        </pc:spChg>
      </pc:sldChg>
      <pc:sldChg chg="modSp">
        <pc:chgData name="Noreen ROPERS [Eurécia]" userId="S::noreen.ropers@eurecia.com::f3a8d8f2-0e49-41aa-b7d1-58879f4fb21f" providerId="AD" clId="Web-{5256E9E8-EB62-32C8-8B99-E2A68CBD40DB}" dt="2025-07-28T08:30:05.779" v="1494" actId="20577"/>
        <pc:sldMkLst>
          <pc:docMk/>
          <pc:sldMk cId="4203406790" sldId="359"/>
        </pc:sldMkLst>
        <pc:spChg chg="mod">
          <ac:chgData name="Noreen ROPERS [Eurécia]" userId="S::noreen.ropers@eurecia.com::f3a8d8f2-0e49-41aa-b7d1-58879f4fb21f" providerId="AD" clId="Web-{5256E9E8-EB62-32C8-8B99-E2A68CBD40DB}" dt="2025-07-28T08:30:05.779" v="1494" actId="20577"/>
          <ac:spMkLst>
            <pc:docMk/>
            <pc:sldMk cId="4203406790" sldId="359"/>
            <ac:spMk id="2" creationId="{87803021-90C6-027F-BF31-2BE95E568951}"/>
          </ac:spMkLst>
        </pc:spChg>
      </pc:sldChg>
      <pc:sldChg chg="modSp">
        <pc:chgData name="Noreen ROPERS [Eurécia]" userId="S::noreen.ropers@eurecia.com::f3a8d8f2-0e49-41aa-b7d1-58879f4fb21f" providerId="AD" clId="Web-{5256E9E8-EB62-32C8-8B99-E2A68CBD40DB}" dt="2025-07-28T08:48:44.991" v="1924" actId="20577"/>
        <pc:sldMkLst>
          <pc:docMk/>
          <pc:sldMk cId="702350028" sldId="360"/>
        </pc:sldMkLst>
        <pc:spChg chg="mod">
          <ac:chgData name="Noreen ROPERS [Eurécia]" userId="S::noreen.ropers@eurecia.com::f3a8d8f2-0e49-41aa-b7d1-58879f4fb21f" providerId="AD" clId="Web-{5256E9E8-EB62-32C8-8B99-E2A68CBD40DB}" dt="2025-07-28T08:48:44.991" v="1924" actId="20577"/>
          <ac:spMkLst>
            <pc:docMk/>
            <pc:sldMk cId="702350028" sldId="360"/>
            <ac:spMk id="2" creationId="{87803021-90C6-027F-BF31-2BE95E568951}"/>
          </ac:spMkLst>
        </pc:spChg>
      </pc:sldChg>
      <pc:sldChg chg="modSp">
        <pc:chgData name="Noreen ROPERS [Eurécia]" userId="S::noreen.ropers@eurecia.com::f3a8d8f2-0e49-41aa-b7d1-58879f4fb21f" providerId="AD" clId="Web-{5256E9E8-EB62-32C8-8B99-E2A68CBD40DB}" dt="2025-07-28T09:01:10.127" v="2306" actId="20577"/>
        <pc:sldMkLst>
          <pc:docMk/>
          <pc:sldMk cId="1868050954" sldId="361"/>
        </pc:sldMkLst>
        <pc:spChg chg="mod">
          <ac:chgData name="Noreen ROPERS [Eurécia]" userId="S::noreen.ropers@eurecia.com::f3a8d8f2-0e49-41aa-b7d1-58879f4fb21f" providerId="AD" clId="Web-{5256E9E8-EB62-32C8-8B99-E2A68CBD40DB}" dt="2025-07-28T09:01:10.127" v="2306" actId="20577"/>
          <ac:spMkLst>
            <pc:docMk/>
            <pc:sldMk cId="1868050954" sldId="361"/>
            <ac:spMk id="2" creationId="{87803021-90C6-027F-BF31-2BE95E568951}"/>
          </ac:spMkLst>
        </pc:spChg>
      </pc:sldChg>
      <pc:sldChg chg="modSp">
        <pc:chgData name="Noreen ROPERS [Eurécia]" userId="S::noreen.ropers@eurecia.com::f3a8d8f2-0e49-41aa-b7d1-58879f4fb21f" providerId="AD" clId="Web-{5256E9E8-EB62-32C8-8B99-E2A68CBD40DB}" dt="2025-07-28T09:36:24.770" v="2436" actId="20577"/>
        <pc:sldMkLst>
          <pc:docMk/>
          <pc:sldMk cId="1372455230" sldId="362"/>
        </pc:sldMkLst>
        <pc:spChg chg="mod">
          <ac:chgData name="Noreen ROPERS [Eurécia]" userId="S::noreen.ropers@eurecia.com::f3a8d8f2-0e49-41aa-b7d1-58879f4fb21f" providerId="AD" clId="Web-{5256E9E8-EB62-32C8-8B99-E2A68CBD40DB}" dt="2025-07-28T09:36:24.770" v="2436" actId="20577"/>
          <ac:spMkLst>
            <pc:docMk/>
            <pc:sldMk cId="1372455230" sldId="362"/>
            <ac:spMk id="2" creationId="{87803021-90C6-027F-BF31-2BE95E568951}"/>
          </ac:spMkLst>
        </pc:spChg>
      </pc:sldChg>
      <pc:sldChg chg="modSp">
        <pc:chgData name="Noreen ROPERS [Eurécia]" userId="S::noreen.ropers@eurecia.com::f3a8d8f2-0e49-41aa-b7d1-58879f4fb21f" providerId="AD" clId="Web-{5256E9E8-EB62-32C8-8B99-E2A68CBD40DB}" dt="2025-07-28T09:45:46.881" v="2868" actId="20577"/>
        <pc:sldMkLst>
          <pc:docMk/>
          <pc:sldMk cId="3779212089" sldId="363"/>
        </pc:sldMkLst>
        <pc:spChg chg="mod">
          <ac:chgData name="Noreen ROPERS [Eurécia]" userId="S::noreen.ropers@eurecia.com::f3a8d8f2-0e49-41aa-b7d1-58879f4fb21f" providerId="AD" clId="Web-{5256E9E8-EB62-32C8-8B99-E2A68CBD40DB}" dt="2025-07-28T09:45:46.881" v="2868" actId="20577"/>
          <ac:spMkLst>
            <pc:docMk/>
            <pc:sldMk cId="3779212089" sldId="363"/>
            <ac:spMk id="2" creationId="{87803021-90C6-027F-BF31-2BE95E568951}"/>
          </ac:spMkLst>
        </pc:spChg>
      </pc:sldChg>
    </pc:docChg>
  </pc:docChgLst>
  <pc:docChgLst>
    <pc:chgData name="Noreen ROPERS [Eurécia]" userId="S::noreen.ropers@eurecia.com::f3a8d8f2-0e49-41aa-b7d1-58879f4fb21f" providerId="AD" clId="Web-{E9A1A729-6897-3B7B-F76C-3ACA9D32FCE9}"/>
    <pc:docChg chg="delSld modSld">
      <pc:chgData name="Noreen ROPERS [Eurécia]" userId="S::noreen.ropers@eurecia.com::f3a8d8f2-0e49-41aa-b7d1-58879f4fb21f" providerId="AD" clId="Web-{E9A1A729-6897-3B7B-F76C-3ACA9D32FCE9}" dt="2025-07-28T10:26:22.059" v="516" actId="20577"/>
      <pc:docMkLst>
        <pc:docMk/>
      </pc:docMkLst>
      <pc:sldChg chg="del">
        <pc:chgData name="Noreen ROPERS [Eurécia]" userId="S::noreen.ropers@eurecia.com::f3a8d8f2-0e49-41aa-b7d1-58879f4fb21f" providerId="AD" clId="Web-{E9A1A729-6897-3B7B-F76C-3ACA9D32FCE9}" dt="2025-07-28T10:21:37.220" v="443"/>
        <pc:sldMkLst>
          <pc:docMk/>
          <pc:sldMk cId="1561398166" sldId="288"/>
        </pc:sldMkLst>
      </pc:sldChg>
      <pc:sldChg chg="modSp">
        <pc:chgData name="Noreen ROPERS [Eurécia]" userId="S::noreen.ropers@eurecia.com::f3a8d8f2-0e49-41aa-b7d1-58879f4fb21f" providerId="AD" clId="Web-{E9A1A729-6897-3B7B-F76C-3ACA9D32FCE9}" dt="2025-07-28T10:04:15.080" v="198" actId="20577"/>
        <pc:sldMkLst>
          <pc:docMk/>
          <pc:sldMk cId="1323003873" sldId="342"/>
        </pc:sldMkLst>
        <pc:spChg chg="mod">
          <ac:chgData name="Noreen ROPERS [Eurécia]" userId="S::noreen.ropers@eurecia.com::f3a8d8f2-0e49-41aa-b7d1-58879f4fb21f" providerId="AD" clId="Web-{E9A1A729-6897-3B7B-F76C-3ACA9D32FCE9}" dt="2025-07-28T10:04:00.330" v="193" actId="20577"/>
          <ac:spMkLst>
            <pc:docMk/>
            <pc:sldMk cId="1323003873" sldId="342"/>
            <ac:spMk id="2" creationId="{F08AB10F-1DCA-B10B-CC95-10172B63F2C3}"/>
          </ac:spMkLst>
        </pc:spChg>
        <pc:spChg chg="mod">
          <ac:chgData name="Noreen ROPERS [Eurécia]" userId="S::noreen.ropers@eurecia.com::f3a8d8f2-0e49-41aa-b7d1-58879f4fb21f" providerId="AD" clId="Web-{E9A1A729-6897-3B7B-F76C-3ACA9D32FCE9}" dt="2025-07-28T10:04:15.080" v="198" actId="20577"/>
          <ac:spMkLst>
            <pc:docMk/>
            <pc:sldMk cId="1323003873" sldId="342"/>
            <ac:spMk id="6" creationId="{02E320D8-64DB-C0BB-AC1C-4496F1B96168}"/>
          </ac:spMkLst>
        </pc:spChg>
      </pc:sldChg>
      <pc:sldChg chg="modSp">
        <pc:chgData name="Noreen ROPERS [Eurécia]" userId="S::noreen.ropers@eurecia.com::f3a8d8f2-0e49-41aa-b7d1-58879f4fb21f" providerId="AD" clId="Web-{E9A1A729-6897-3B7B-F76C-3ACA9D32FCE9}" dt="2025-07-28T10:20:07.013" v="431" actId="20577"/>
        <pc:sldMkLst>
          <pc:docMk/>
          <pc:sldMk cId="187204786" sldId="352"/>
        </pc:sldMkLst>
        <pc:spChg chg="mod">
          <ac:chgData name="Noreen ROPERS [Eurécia]" userId="S::noreen.ropers@eurecia.com::f3a8d8f2-0e49-41aa-b7d1-58879f4fb21f" providerId="AD" clId="Web-{E9A1A729-6897-3B7B-F76C-3ACA9D32FCE9}" dt="2025-07-28T10:14:38.261" v="259" actId="20577"/>
          <ac:spMkLst>
            <pc:docMk/>
            <pc:sldMk cId="187204786" sldId="352"/>
            <ac:spMk id="10" creationId="{7CAE32FC-D008-B57E-C873-7B111863F5BD}"/>
          </ac:spMkLst>
        </pc:spChg>
        <pc:spChg chg="mod">
          <ac:chgData name="Noreen ROPERS [Eurécia]" userId="S::noreen.ropers@eurecia.com::f3a8d8f2-0e49-41aa-b7d1-58879f4fb21f" providerId="AD" clId="Web-{E9A1A729-6897-3B7B-F76C-3ACA9D32FCE9}" dt="2025-07-28T10:20:07.013" v="431" actId="20577"/>
          <ac:spMkLst>
            <pc:docMk/>
            <pc:sldMk cId="187204786" sldId="352"/>
            <ac:spMk id="15" creationId="{8FE51C22-DA4B-A60F-65F3-5E69FE8B8841}"/>
          </ac:spMkLst>
        </pc:spChg>
      </pc:sldChg>
      <pc:sldChg chg="addSp delSp modSp">
        <pc:chgData name="Noreen ROPERS [Eurécia]" userId="S::noreen.ropers@eurecia.com::f3a8d8f2-0e49-41aa-b7d1-58879f4fb21f" providerId="AD" clId="Web-{E9A1A729-6897-3B7B-F76C-3ACA9D32FCE9}" dt="2025-07-28T10:03:31.438" v="141" actId="1076"/>
        <pc:sldMkLst>
          <pc:docMk/>
          <pc:sldMk cId="1967407283" sldId="355"/>
        </pc:sldMkLst>
        <pc:spChg chg="mod">
          <ac:chgData name="Noreen ROPERS [Eurécia]" userId="S::noreen.ropers@eurecia.com::f3a8d8f2-0e49-41aa-b7d1-58879f4fb21f" providerId="AD" clId="Web-{E9A1A729-6897-3B7B-F76C-3ACA9D32FCE9}" dt="2025-07-28T10:03:25.985" v="140" actId="20577"/>
          <ac:spMkLst>
            <pc:docMk/>
            <pc:sldMk cId="1967407283" sldId="355"/>
            <ac:spMk id="8" creationId="{033D43A2-D08C-DE30-EB07-406958A2BE44}"/>
          </ac:spMkLst>
        </pc:spChg>
        <pc:picChg chg="add mod">
          <ac:chgData name="Noreen ROPERS [Eurécia]" userId="S::noreen.ropers@eurecia.com::f3a8d8f2-0e49-41aa-b7d1-58879f4fb21f" providerId="AD" clId="Web-{E9A1A729-6897-3B7B-F76C-3ACA9D32FCE9}" dt="2025-07-28T10:03:31.438" v="141" actId="1076"/>
          <ac:picMkLst>
            <pc:docMk/>
            <pc:sldMk cId="1967407283" sldId="355"/>
            <ac:picMk id="5" creationId="{6138AD2D-0AD6-F365-C650-27565D9DA8A4}"/>
          </ac:picMkLst>
        </pc:picChg>
      </pc:sldChg>
      <pc:sldChg chg="modSp">
        <pc:chgData name="Noreen ROPERS [Eurécia]" userId="S::noreen.ropers@eurecia.com::f3a8d8f2-0e49-41aa-b7d1-58879f4fb21f" providerId="AD" clId="Web-{E9A1A729-6897-3B7B-F76C-3ACA9D32FCE9}" dt="2025-07-28T10:25:57.402" v="504" actId="20577"/>
        <pc:sldMkLst>
          <pc:docMk/>
          <pc:sldMk cId="3779212089" sldId="363"/>
        </pc:sldMkLst>
        <pc:spChg chg="mod">
          <ac:chgData name="Noreen ROPERS [Eurécia]" userId="S::noreen.ropers@eurecia.com::f3a8d8f2-0e49-41aa-b7d1-58879f4fb21f" providerId="AD" clId="Web-{E9A1A729-6897-3B7B-F76C-3ACA9D32FCE9}" dt="2025-07-28T10:25:57.402" v="504" actId="20577"/>
          <ac:spMkLst>
            <pc:docMk/>
            <pc:sldMk cId="3779212089" sldId="363"/>
            <ac:spMk id="2" creationId="{87803021-90C6-027F-BF31-2BE95E568951}"/>
          </ac:spMkLst>
        </pc:spChg>
      </pc:sldChg>
      <pc:sldChg chg="modSp">
        <pc:chgData name="Noreen ROPERS [Eurécia]" userId="S::noreen.ropers@eurecia.com::f3a8d8f2-0e49-41aa-b7d1-58879f4fb21f" providerId="AD" clId="Web-{E9A1A729-6897-3B7B-F76C-3ACA9D32FCE9}" dt="2025-07-28T10:21:26.672" v="442" actId="20577"/>
        <pc:sldMkLst>
          <pc:docMk/>
          <pc:sldMk cId="3905328019" sldId="364"/>
        </pc:sldMkLst>
        <pc:spChg chg="mod">
          <ac:chgData name="Noreen ROPERS [Eurécia]" userId="S::noreen.ropers@eurecia.com::f3a8d8f2-0e49-41aa-b7d1-58879f4fb21f" providerId="AD" clId="Web-{E9A1A729-6897-3B7B-F76C-3ACA9D32FCE9}" dt="2025-07-28T10:21:26.672" v="442" actId="20577"/>
          <ac:spMkLst>
            <pc:docMk/>
            <pc:sldMk cId="3905328019" sldId="364"/>
            <ac:spMk id="42" creationId="{A809FF54-8E21-E76D-9608-77AF773D0852}"/>
          </ac:spMkLst>
        </pc:spChg>
      </pc:sldChg>
      <pc:sldChg chg="modSp">
        <pc:chgData name="Noreen ROPERS [Eurécia]" userId="S::noreen.ropers@eurecia.com::f3a8d8f2-0e49-41aa-b7d1-58879f4fb21f" providerId="AD" clId="Web-{E9A1A729-6897-3B7B-F76C-3ACA9D32FCE9}" dt="2025-07-28T10:26:22.059" v="516" actId="20577"/>
        <pc:sldMkLst>
          <pc:docMk/>
          <pc:sldMk cId="1733194002" sldId="365"/>
        </pc:sldMkLst>
        <pc:spChg chg="mod">
          <ac:chgData name="Noreen ROPERS [Eurécia]" userId="S::noreen.ropers@eurecia.com::f3a8d8f2-0e49-41aa-b7d1-58879f4fb21f" providerId="AD" clId="Web-{E9A1A729-6897-3B7B-F76C-3ACA9D32FCE9}" dt="2025-07-28T10:25:27.728" v="488" actId="20577"/>
          <ac:spMkLst>
            <pc:docMk/>
            <pc:sldMk cId="1733194002" sldId="365"/>
            <ac:spMk id="3" creationId="{DB286351-74DF-A78D-8963-46408E2F6086}"/>
          </ac:spMkLst>
        </pc:spChg>
        <pc:spChg chg="mod">
          <ac:chgData name="Noreen ROPERS [Eurécia]" userId="S::noreen.ropers@eurecia.com::f3a8d8f2-0e49-41aa-b7d1-58879f4fb21f" providerId="AD" clId="Web-{E9A1A729-6897-3B7B-F76C-3ACA9D32FCE9}" dt="2025-07-28T10:26:22.059" v="516" actId="20577"/>
          <ac:spMkLst>
            <pc:docMk/>
            <pc:sldMk cId="1733194002" sldId="365"/>
            <ac:spMk id="5" creationId="{CCFF1D1D-1841-65F9-224F-C11778EF6D78}"/>
          </ac:spMkLst>
        </pc:spChg>
        <pc:spChg chg="mod">
          <ac:chgData name="Noreen ROPERS [Eurécia]" userId="S::noreen.ropers@eurecia.com::f3a8d8f2-0e49-41aa-b7d1-58879f4fb21f" providerId="AD" clId="Web-{E9A1A729-6897-3B7B-F76C-3ACA9D32FCE9}" dt="2025-07-28T10:25:22.603" v="487" actId="20577"/>
          <ac:spMkLst>
            <pc:docMk/>
            <pc:sldMk cId="1733194002" sldId="365"/>
            <ac:spMk id="42" creationId="{A809FF54-8E21-E76D-9608-77AF773D0852}"/>
          </ac:spMkLst>
        </pc:spChg>
      </pc:sldChg>
    </pc:docChg>
  </pc:docChgLst>
  <pc:docChgLst>
    <pc:chgData name="Noreen ROPERS [Eurécia]" userId="S::noreen.ropers@eurecia.com::f3a8d8f2-0e49-41aa-b7d1-58879f4fb21f" providerId="AD" clId="Web-{50296720-3E05-9E06-F359-0263AC2AC20F}"/>
    <pc:docChg chg="modSld">
      <pc:chgData name="Noreen ROPERS [Eurécia]" userId="S::noreen.ropers@eurecia.com::f3a8d8f2-0e49-41aa-b7d1-58879f4fb21f" providerId="AD" clId="Web-{50296720-3E05-9E06-F359-0263AC2AC20F}" dt="2025-07-30T10:24:41.372" v="64" actId="20577"/>
      <pc:docMkLst>
        <pc:docMk/>
      </pc:docMkLst>
      <pc:sldChg chg="modSp">
        <pc:chgData name="Noreen ROPERS [Eurécia]" userId="S::noreen.ropers@eurecia.com::f3a8d8f2-0e49-41aa-b7d1-58879f4fb21f" providerId="AD" clId="Web-{50296720-3E05-9E06-F359-0263AC2AC20F}" dt="2025-07-30T10:19:17.235" v="2" actId="20577"/>
        <pc:sldMkLst>
          <pc:docMk/>
          <pc:sldMk cId="187204786" sldId="352"/>
        </pc:sldMkLst>
        <pc:spChg chg="mod">
          <ac:chgData name="Noreen ROPERS [Eurécia]" userId="S::noreen.ropers@eurecia.com::f3a8d8f2-0e49-41aa-b7d1-58879f4fb21f" providerId="AD" clId="Web-{50296720-3E05-9E06-F359-0263AC2AC20F}" dt="2025-07-30T10:19:17.235" v="2" actId="20577"/>
          <ac:spMkLst>
            <pc:docMk/>
            <pc:sldMk cId="187204786" sldId="352"/>
            <ac:spMk id="15" creationId="{8FE51C22-DA4B-A60F-65F3-5E69FE8B8841}"/>
          </ac:spMkLst>
        </pc:spChg>
      </pc:sldChg>
      <pc:sldChg chg="delSp modSp">
        <pc:chgData name="Noreen ROPERS [Eurécia]" userId="S::noreen.ropers@eurecia.com::f3a8d8f2-0e49-41aa-b7d1-58879f4fb21f" providerId="AD" clId="Web-{50296720-3E05-9E06-F359-0263AC2AC20F}" dt="2025-07-30T10:20:24.753" v="9" actId="20577"/>
        <pc:sldMkLst>
          <pc:docMk/>
          <pc:sldMk cId="403898800" sldId="354"/>
        </pc:sldMkLst>
        <pc:spChg chg="mod">
          <ac:chgData name="Noreen ROPERS [Eurécia]" userId="S::noreen.ropers@eurecia.com::f3a8d8f2-0e49-41aa-b7d1-58879f4fb21f" providerId="AD" clId="Web-{50296720-3E05-9E06-F359-0263AC2AC20F}" dt="2025-07-30T10:20:24.753" v="9" actId="20577"/>
          <ac:spMkLst>
            <pc:docMk/>
            <pc:sldMk cId="403898800" sldId="354"/>
            <ac:spMk id="6" creationId="{CBEDB4DB-EA45-8FED-5B6B-580B8A86E58D}"/>
          </ac:spMkLst>
        </pc:spChg>
        <pc:picChg chg="mod">
          <ac:chgData name="Noreen ROPERS [Eurécia]" userId="S::noreen.ropers@eurecia.com::f3a8d8f2-0e49-41aa-b7d1-58879f4fb21f" providerId="AD" clId="Web-{50296720-3E05-9E06-F359-0263AC2AC20F}" dt="2025-07-30T10:19:55.689" v="5" actId="1076"/>
          <ac:picMkLst>
            <pc:docMk/>
            <pc:sldMk cId="403898800" sldId="354"/>
            <ac:picMk id="2" creationId="{48C36487-3230-8711-92FA-6C839B4DE741}"/>
          </ac:picMkLst>
        </pc:picChg>
      </pc:sldChg>
      <pc:sldChg chg="modSp">
        <pc:chgData name="Noreen ROPERS [Eurécia]" userId="S::noreen.ropers@eurecia.com::f3a8d8f2-0e49-41aa-b7d1-58879f4fb21f" providerId="AD" clId="Web-{50296720-3E05-9E06-F359-0263AC2AC20F}" dt="2025-07-30T10:20:50.113" v="10" actId="1076"/>
        <pc:sldMkLst>
          <pc:docMk/>
          <pc:sldMk cId="1967407283" sldId="355"/>
        </pc:sldMkLst>
        <pc:spChg chg="mod">
          <ac:chgData name="Noreen ROPERS [Eurécia]" userId="S::noreen.ropers@eurecia.com::f3a8d8f2-0e49-41aa-b7d1-58879f4fb21f" providerId="AD" clId="Web-{50296720-3E05-9E06-F359-0263AC2AC20F}" dt="2025-07-30T10:20:50.113" v="10" actId="1076"/>
          <ac:spMkLst>
            <pc:docMk/>
            <pc:sldMk cId="1967407283" sldId="355"/>
            <ac:spMk id="8" creationId="{033D43A2-D08C-DE30-EB07-406958A2BE44}"/>
          </ac:spMkLst>
        </pc:spChg>
      </pc:sldChg>
      <pc:sldChg chg="modSp">
        <pc:chgData name="Noreen ROPERS [Eurécia]" userId="S::noreen.ropers@eurecia.com::f3a8d8f2-0e49-41aa-b7d1-58879f4fb21f" providerId="AD" clId="Web-{50296720-3E05-9E06-F359-0263AC2AC20F}" dt="2025-07-30T10:22:11.366" v="17" actId="20577"/>
        <pc:sldMkLst>
          <pc:docMk/>
          <pc:sldMk cId="1372455230" sldId="362"/>
        </pc:sldMkLst>
        <pc:spChg chg="mod">
          <ac:chgData name="Noreen ROPERS [Eurécia]" userId="S::noreen.ropers@eurecia.com::f3a8d8f2-0e49-41aa-b7d1-58879f4fb21f" providerId="AD" clId="Web-{50296720-3E05-9E06-F359-0263AC2AC20F}" dt="2025-07-30T10:22:11.366" v="17" actId="20577"/>
          <ac:spMkLst>
            <pc:docMk/>
            <pc:sldMk cId="1372455230" sldId="362"/>
            <ac:spMk id="2" creationId="{87803021-90C6-027F-BF31-2BE95E568951}"/>
          </ac:spMkLst>
        </pc:spChg>
      </pc:sldChg>
      <pc:sldChg chg="modSp">
        <pc:chgData name="Noreen ROPERS [Eurécia]" userId="S::noreen.ropers@eurecia.com::f3a8d8f2-0e49-41aa-b7d1-58879f4fb21f" providerId="AD" clId="Web-{50296720-3E05-9E06-F359-0263AC2AC20F}" dt="2025-07-30T10:24:41.372" v="64" actId="20577"/>
        <pc:sldMkLst>
          <pc:docMk/>
          <pc:sldMk cId="1733194002" sldId="365"/>
        </pc:sldMkLst>
        <pc:spChg chg="mod">
          <ac:chgData name="Noreen ROPERS [Eurécia]" userId="S::noreen.ropers@eurecia.com::f3a8d8f2-0e49-41aa-b7d1-58879f4fb21f" providerId="AD" clId="Web-{50296720-3E05-9E06-F359-0263AC2AC20F}" dt="2025-07-30T10:24:41.372" v="64" actId="20577"/>
          <ac:spMkLst>
            <pc:docMk/>
            <pc:sldMk cId="1733194002" sldId="365"/>
            <ac:spMk id="5" creationId="{CCFF1D1D-1841-65F9-224F-C11778EF6D78}"/>
          </ac:spMkLst>
        </pc:spChg>
      </pc:sldChg>
    </pc:docChg>
  </pc:docChgLst>
  <pc:docChgLst>
    <pc:chgData name="Noreen ROPERS [Eurécia]" userId="S::noreen.ropers@eurecia.com::f3a8d8f2-0e49-41aa-b7d1-58879f4fb21f" providerId="AD" clId="Web-{DFDCDC7F-30E8-6DDB-47BC-D75CDDF99506}"/>
    <pc:docChg chg="addSld delSld modSld sldOrd">
      <pc:chgData name="Noreen ROPERS [Eurécia]" userId="S::noreen.ropers@eurecia.com::f3a8d8f2-0e49-41aa-b7d1-58879f4fb21f" providerId="AD" clId="Web-{DFDCDC7F-30E8-6DDB-47BC-D75CDDF99506}" dt="2025-07-25T14:03:14.554" v="656" actId="14100"/>
      <pc:docMkLst>
        <pc:docMk/>
      </pc:docMkLst>
      <pc:sldChg chg="del">
        <pc:chgData name="Noreen ROPERS [Eurécia]" userId="S::noreen.ropers@eurecia.com::f3a8d8f2-0e49-41aa-b7d1-58879f4fb21f" providerId="AD" clId="Web-{DFDCDC7F-30E8-6DDB-47BC-D75CDDF99506}" dt="2025-07-25T13:38:37.926" v="93"/>
        <pc:sldMkLst>
          <pc:docMk/>
          <pc:sldMk cId="3433291733" sldId="287"/>
        </pc:sldMkLst>
      </pc:sldChg>
      <pc:sldChg chg="addSp delSp modSp">
        <pc:chgData name="Noreen ROPERS [Eurécia]" userId="S::noreen.ropers@eurecia.com::f3a8d8f2-0e49-41aa-b7d1-58879f4fb21f" providerId="AD" clId="Web-{DFDCDC7F-30E8-6DDB-47BC-D75CDDF99506}" dt="2025-07-25T13:56:59.401" v="506" actId="688"/>
        <pc:sldMkLst>
          <pc:docMk/>
          <pc:sldMk cId="1542998316" sldId="335"/>
        </pc:sldMkLst>
        <pc:spChg chg="mod">
          <ac:chgData name="Noreen ROPERS [Eurécia]" userId="S::noreen.ropers@eurecia.com::f3a8d8f2-0e49-41aa-b7d1-58879f4fb21f" providerId="AD" clId="Web-{DFDCDC7F-30E8-6DDB-47BC-D75CDDF99506}" dt="2025-07-25T13:53:58.848" v="443" actId="20577"/>
          <ac:spMkLst>
            <pc:docMk/>
            <pc:sldMk cId="1542998316" sldId="335"/>
            <ac:spMk id="2" creationId="{0ED16911-BE4F-7178-A964-6BF6DF2D85CF}"/>
          </ac:spMkLst>
        </pc:spChg>
        <pc:spChg chg="mod">
          <ac:chgData name="Noreen ROPERS [Eurécia]" userId="S::noreen.ropers@eurecia.com::f3a8d8f2-0e49-41aa-b7d1-58879f4fb21f" providerId="AD" clId="Web-{DFDCDC7F-30E8-6DDB-47BC-D75CDDF99506}" dt="2025-07-25T13:49:53.011" v="319" actId="20577"/>
          <ac:spMkLst>
            <pc:docMk/>
            <pc:sldMk cId="1542998316" sldId="335"/>
            <ac:spMk id="3" creationId="{06A43D7B-6D83-5D1E-0DFB-1C11719B942B}"/>
          </ac:spMkLst>
        </pc:spChg>
        <pc:spChg chg="mod">
          <ac:chgData name="Noreen ROPERS [Eurécia]" userId="S::noreen.ropers@eurecia.com::f3a8d8f2-0e49-41aa-b7d1-58879f4fb21f" providerId="AD" clId="Web-{DFDCDC7F-30E8-6DDB-47BC-D75CDDF99506}" dt="2025-07-25T13:49:57.246" v="323" actId="20577"/>
          <ac:spMkLst>
            <pc:docMk/>
            <pc:sldMk cId="1542998316" sldId="335"/>
            <ac:spMk id="4" creationId="{90A438DC-811C-961D-F9DD-B6FEB9763FC2}"/>
          </ac:spMkLst>
        </pc:spChg>
        <pc:spChg chg="mod">
          <ac:chgData name="Noreen ROPERS [Eurécia]" userId="S::noreen.ropers@eurecia.com::f3a8d8f2-0e49-41aa-b7d1-58879f4fb21f" providerId="AD" clId="Web-{DFDCDC7F-30E8-6DDB-47BC-D75CDDF99506}" dt="2025-07-25T13:55:08.350" v="482" actId="20577"/>
          <ac:spMkLst>
            <pc:docMk/>
            <pc:sldMk cId="1542998316" sldId="335"/>
            <ac:spMk id="6" creationId="{864F3C9D-6CFD-0620-8E14-7D2AF07062D3}"/>
          </ac:spMkLst>
        </pc:spChg>
        <pc:spChg chg="mod">
          <ac:chgData name="Noreen ROPERS [Eurécia]" userId="S::noreen.ropers@eurecia.com::f3a8d8f2-0e49-41aa-b7d1-58879f4fb21f" providerId="AD" clId="Web-{DFDCDC7F-30E8-6DDB-47BC-D75CDDF99506}" dt="2025-07-25T13:56:18.118" v="499" actId="1076"/>
          <ac:spMkLst>
            <pc:docMk/>
            <pc:sldMk cId="1542998316" sldId="335"/>
            <ac:spMk id="9" creationId="{3C93D193-91B3-A436-5C56-4A8C996A35FD}"/>
          </ac:spMkLst>
        </pc:spChg>
        <pc:picChg chg="add mod ord">
          <ac:chgData name="Noreen ROPERS [Eurécia]" userId="S::noreen.ropers@eurecia.com::f3a8d8f2-0e49-41aa-b7d1-58879f4fb21f" providerId="AD" clId="Web-{DFDCDC7F-30E8-6DDB-47BC-D75CDDF99506}" dt="2025-07-25T13:56:42.478" v="503" actId="1076"/>
          <ac:picMkLst>
            <pc:docMk/>
            <pc:sldMk cId="1542998316" sldId="335"/>
            <ac:picMk id="5" creationId="{502A229C-9D04-64F9-1FC8-34F6D990A837}"/>
          </ac:picMkLst>
        </pc:picChg>
        <pc:picChg chg="add mod">
          <ac:chgData name="Noreen ROPERS [Eurécia]" userId="S::noreen.ropers@eurecia.com::f3a8d8f2-0e49-41aa-b7d1-58879f4fb21f" providerId="AD" clId="Web-{DFDCDC7F-30E8-6DDB-47BC-D75CDDF99506}" dt="2025-07-25T13:56:59.401" v="506" actId="688"/>
          <ac:picMkLst>
            <pc:docMk/>
            <pc:sldMk cId="1542998316" sldId="335"/>
            <ac:picMk id="7" creationId="{E2EB27A1-8D09-459A-EA28-44891502CA09}"/>
          </ac:picMkLst>
        </pc:picChg>
      </pc:sldChg>
      <pc:sldChg chg="modSp">
        <pc:chgData name="Noreen ROPERS [Eurécia]" userId="S::noreen.ropers@eurecia.com::f3a8d8f2-0e49-41aa-b7d1-58879f4fb21f" providerId="AD" clId="Web-{DFDCDC7F-30E8-6DDB-47BC-D75CDDF99506}" dt="2025-07-25T13:26:19.417" v="40" actId="20577"/>
        <pc:sldMkLst>
          <pc:docMk/>
          <pc:sldMk cId="2016794526" sldId="341"/>
        </pc:sldMkLst>
        <pc:spChg chg="mod">
          <ac:chgData name="Noreen ROPERS [Eurécia]" userId="S::noreen.ropers@eurecia.com::f3a8d8f2-0e49-41aa-b7d1-58879f4fb21f" providerId="AD" clId="Web-{DFDCDC7F-30E8-6DDB-47BC-D75CDDF99506}" dt="2025-07-25T13:25:50.166" v="16" actId="20577"/>
          <ac:spMkLst>
            <pc:docMk/>
            <pc:sldMk cId="2016794526" sldId="341"/>
            <ac:spMk id="3" creationId="{2653F630-19B9-A2CD-9A7A-88C609217A1A}"/>
          </ac:spMkLst>
        </pc:spChg>
        <pc:spChg chg="mod">
          <ac:chgData name="Noreen ROPERS [Eurécia]" userId="S::noreen.ropers@eurecia.com::f3a8d8f2-0e49-41aa-b7d1-58879f4fb21f" providerId="AD" clId="Web-{DFDCDC7F-30E8-6DDB-47BC-D75CDDF99506}" dt="2025-07-25T13:26:03.447" v="18" actId="20577"/>
          <ac:spMkLst>
            <pc:docMk/>
            <pc:sldMk cId="2016794526" sldId="341"/>
            <ac:spMk id="4" creationId="{2A3C868B-D8D7-81C3-403F-FB19E09D6D4A}"/>
          </ac:spMkLst>
        </pc:spChg>
        <pc:spChg chg="mod">
          <ac:chgData name="Noreen ROPERS [Eurécia]" userId="S::noreen.ropers@eurecia.com::f3a8d8f2-0e49-41aa-b7d1-58879f4fb21f" providerId="AD" clId="Web-{DFDCDC7F-30E8-6DDB-47BC-D75CDDF99506}" dt="2025-07-25T13:26:19.417" v="40" actId="20577"/>
          <ac:spMkLst>
            <pc:docMk/>
            <pc:sldMk cId="2016794526" sldId="341"/>
            <ac:spMk id="5" creationId="{3195E9D3-9AFA-61CC-A3DF-163CA96FAB19}"/>
          </ac:spMkLst>
        </pc:spChg>
        <pc:picChg chg="mod">
          <ac:chgData name="Noreen ROPERS [Eurécia]" userId="S::noreen.ropers@eurecia.com::f3a8d8f2-0e49-41aa-b7d1-58879f4fb21f" providerId="AD" clId="Web-{DFDCDC7F-30E8-6DDB-47BC-D75CDDF99506}" dt="2025-07-25T13:25:47.525" v="15" actId="1076"/>
          <ac:picMkLst>
            <pc:docMk/>
            <pc:sldMk cId="2016794526" sldId="341"/>
            <ac:picMk id="2" creationId="{8C8FD1CE-35B8-E56B-9BEC-51ACB6E225F9}"/>
          </ac:picMkLst>
        </pc:picChg>
      </pc:sldChg>
      <pc:sldChg chg="addSp delSp modSp">
        <pc:chgData name="Noreen ROPERS [Eurécia]" userId="S::noreen.ropers@eurecia.com::f3a8d8f2-0e49-41aa-b7d1-58879f4fb21f" providerId="AD" clId="Web-{DFDCDC7F-30E8-6DDB-47BC-D75CDDF99506}" dt="2025-07-25T14:03:14.554" v="656" actId="14100"/>
        <pc:sldMkLst>
          <pc:docMk/>
          <pc:sldMk cId="2371833390" sldId="344"/>
        </pc:sldMkLst>
        <pc:spChg chg="mod">
          <ac:chgData name="Noreen ROPERS [Eurécia]" userId="S::noreen.ropers@eurecia.com::f3a8d8f2-0e49-41aa-b7d1-58879f4fb21f" providerId="AD" clId="Web-{DFDCDC7F-30E8-6DDB-47BC-D75CDDF99506}" dt="2025-07-25T14:01:59.301" v="641" actId="20577"/>
          <ac:spMkLst>
            <pc:docMk/>
            <pc:sldMk cId="2371833390" sldId="344"/>
            <ac:spMk id="2" creationId="{0ED16911-BE4F-7178-A964-6BF6DF2D85CF}"/>
          </ac:spMkLst>
        </pc:spChg>
        <pc:spChg chg="mod">
          <ac:chgData name="Noreen ROPERS [Eurécia]" userId="S::noreen.ropers@eurecia.com::f3a8d8f2-0e49-41aa-b7d1-58879f4fb21f" providerId="AD" clId="Web-{DFDCDC7F-30E8-6DDB-47BC-D75CDDF99506}" dt="2025-07-25T13:57:10.495" v="513" actId="20577"/>
          <ac:spMkLst>
            <pc:docMk/>
            <pc:sldMk cId="2371833390" sldId="344"/>
            <ac:spMk id="3" creationId="{06A43D7B-6D83-5D1E-0DFB-1C11719B942B}"/>
          </ac:spMkLst>
        </pc:spChg>
        <pc:spChg chg="mod">
          <ac:chgData name="Noreen ROPERS [Eurécia]" userId="S::noreen.ropers@eurecia.com::f3a8d8f2-0e49-41aa-b7d1-58879f4fb21f" providerId="AD" clId="Web-{DFDCDC7F-30E8-6DDB-47BC-D75CDDF99506}" dt="2025-07-25T13:57:39.105" v="527" actId="20577"/>
          <ac:spMkLst>
            <pc:docMk/>
            <pc:sldMk cId="2371833390" sldId="344"/>
            <ac:spMk id="4" creationId="{90A438DC-811C-961D-F9DD-B6FEB9763FC2}"/>
          </ac:spMkLst>
        </pc:spChg>
        <pc:spChg chg="mod">
          <ac:chgData name="Noreen ROPERS [Eurécia]" userId="S::noreen.ropers@eurecia.com::f3a8d8f2-0e49-41aa-b7d1-58879f4fb21f" providerId="AD" clId="Web-{DFDCDC7F-30E8-6DDB-47BC-D75CDDF99506}" dt="2025-07-25T14:02:47.288" v="648" actId="14100"/>
          <ac:spMkLst>
            <pc:docMk/>
            <pc:sldMk cId="2371833390" sldId="344"/>
            <ac:spMk id="6" creationId="{9AF97214-6D58-B92A-DFA1-CBD8799BE755}"/>
          </ac:spMkLst>
        </pc:spChg>
        <pc:spChg chg="mod">
          <ac:chgData name="Noreen ROPERS [Eurécia]" userId="S::noreen.ropers@eurecia.com::f3a8d8f2-0e49-41aa-b7d1-58879f4fb21f" providerId="AD" clId="Web-{DFDCDC7F-30E8-6DDB-47BC-D75CDDF99506}" dt="2025-07-25T14:03:14.554" v="656" actId="14100"/>
          <ac:spMkLst>
            <pc:docMk/>
            <pc:sldMk cId="2371833390" sldId="344"/>
            <ac:spMk id="7" creationId="{BBA64E77-84DE-3202-1FB9-F649B063E538}"/>
          </ac:spMkLst>
        </pc:spChg>
        <pc:picChg chg="add mod ord">
          <ac:chgData name="Noreen ROPERS [Eurécia]" userId="S::noreen.ropers@eurecia.com::f3a8d8f2-0e49-41aa-b7d1-58879f4fb21f" providerId="AD" clId="Web-{DFDCDC7F-30E8-6DDB-47BC-D75CDDF99506}" dt="2025-07-25T14:03:03.678" v="654"/>
          <ac:picMkLst>
            <pc:docMk/>
            <pc:sldMk cId="2371833390" sldId="344"/>
            <ac:picMk id="8" creationId="{CF591949-547F-E192-261E-D578D75D892C}"/>
          </ac:picMkLst>
        </pc:picChg>
      </pc:sldChg>
      <pc:sldChg chg="modSp">
        <pc:chgData name="Noreen ROPERS [Eurécia]" userId="S::noreen.ropers@eurecia.com::f3a8d8f2-0e49-41aa-b7d1-58879f4fb21f" providerId="AD" clId="Web-{DFDCDC7F-30E8-6DDB-47BC-D75CDDF99506}" dt="2025-07-25T13:49:01.853" v="284" actId="20577"/>
        <pc:sldMkLst>
          <pc:docMk/>
          <pc:sldMk cId="4293405726" sldId="356"/>
        </pc:sldMkLst>
        <pc:spChg chg="mod">
          <ac:chgData name="Noreen ROPERS [Eurécia]" userId="S::noreen.ropers@eurecia.com::f3a8d8f2-0e49-41aa-b7d1-58879f4fb21f" providerId="AD" clId="Web-{DFDCDC7F-30E8-6DDB-47BC-D75CDDF99506}" dt="2025-07-25T13:49:01.853" v="284" actId="20577"/>
          <ac:spMkLst>
            <pc:docMk/>
            <pc:sldMk cId="4293405726" sldId="356"/>
            <ac:spMk id="2" creationId="{D80EEDE9-1B41-33B8-F422-7366C398A44A}"/>
          </ac:spMkLst>
        </pc:spChg>
      </pc:sldChg>
      <pc:sldChg chg="modSp">
        <pc:chgData name="Noreen ROPERS [Eurécia]" userId="S::noreen.ropers@eurecia.com::f3a8d8f2-0e49-41aa-b7d1-58879f4fb21f" providerId="AD" clId="Web-{DFDCDC7F-30E8-6DDB-47BC-D75CDDF99506}" dt="2025-07-25T13:49:11.291" v="298" actId="20577"/>
        <pc:sldMkLst>
          <pc:docMk/>
          <pc:sldMk cId="2798381271" sldId="357"/>
        </pc:sldMkLst>
        <pc:spChg chg="mod">
          <ac:chgData name="Noreen ROPERS [Eurécia]" userId="S::noreen.ropers@eurecia.com::f3a8d8f2-0e49-41aa-b7d1-58879f4fb21f" providerId="AD" clId="Web-{DFDCDC7F-30E8-6DDB-47BC-D75CDDF99506}" dt="2025-07-25T13:49:11.291" v="298" actId="20577"/>
          <ac:spMkLst>
            <pc:docMk/>
            <pc:sldMk cId="2798381271" sldId="357"/>
            <ac:spMk id="2" creationId="{87803021-90C6-027F-BF31-2BE95E568951}"/>
          </ac:spMkLst>
        </pc:spChg>
      </pc:sldChg>
      <pc:sldChg chg="modSp add">
        <pc:chgData name="Noreen ROPERS [Eurécia]" userId="S::noreen.ropers@eurecia.com::f3a8d8f2-0e49-41aa-b7d1-58879f4fb21f" providerId="AD" clId="Web-{DFDCDC7F-30E8-6DDB-47BC-D75CDDF99506}" dt="2025-07-25T13:38:35.520" v="92" actId="20577"/>
        <pc:sldMkLst>
          <pc:docMk/>
          <pc:sldMk cId="3905328019" sldId="364"/>
        </pc:sldMkLst>
        <pc:spChg chg="mod">
          <ac:chgData name="Noreen ROPERS [Eurécia]" userId="S::noreen.ropers@eurecia.com::f3a8d8f2-0e49-41aa-b7d1-58879f4fb21f" providerId="AD" clId="Web-{DFDCDC7F-30E8-6DDB-47BC-D75CDDF99506}" dt="2025-07-25T13:38:35.520" v="92" actId="20577"/>
          <ac:spMkLst>
            <pc:docMk/>
            <pc:sldMk cId="3905328019" sldId="364"/>
            <ac:spMk id="42" creationId="{A809FF54-8E21-E76D-9608-77AF773D0852}"/>
          </ac:spMkLst>
        </pc:spChg>
      </pc:sldChg>
      <pc:sldChg chg="addSp modSp add ord">
        <pc:chgData name="Noreen ROPERS [Eurécia]" userId="S::noreen.ropers@eurecia.com::f3a8d8f2-0e49-41aa-b7d1-58879f4fb21f" providerId="AD" clId="Web-{DFDCDC7F-30E8-6DDB-47BC-D75CDDF99506}" dt="2025-07-25T13:49:36.917" v="300" actId="20577"/>
        <pc:sldMkLst>
          <pc:docMk/>
          <pc:sldMk cId="1733194002" sldId="365"/>
        </pc:sldMkLst>
        <pc:spChg chg="add mod">
          <ac:chgData name="Noreen ROPERS [Eurécia]" userId="S::noreen.ropers@eurecia.com::f3a8d8f2-0e49-41aa-b7d1-58879f4fb21f" providerId="AD" clId="Web-{DFDCDC7F-30E8-6DDB-47BC-D75CDDF99506}" dt="2025-07-25T13:39:25.818" v="107" actId="1076"/>
          <ac:spMkLst>
            <pc:docMk/>
            <pc:sldMk cId="1733194002" sldId="365"/>
            <ac:spMk id="3" creationId="{DB286351-74DF-A78D-8963-46408E2F6086}"/>
          </ac:spMkLst>
        </pc:spChg>
        <pc:spChg chg="add mod">
          <ac:chgData name="Noreen ROPERS [Eurécia]" userId="S::noreen.ropers@eurecia.com::f3a8d8f2-0e49-41aa-b7d1-58879f4fb21f" providerId="AD" clId="Web-{DFDCDC7F-30E8-6DDB-47BC-D75CDDF99506}" dt="2025-07-25T13:48:48.462" v="280" actId="20577"/>
          <ac:spMkLst>
            <pc:docMk/>
            <pc:sldMk cId="1733194002" sldId="365"/>
            <ac:spMk id="5" creationId="{CCFF1D1D-1841-65F9-224F-C11778EF6D78}"/>
          </ac:spMkLst>
        </pc:spChg>
        <pc:spChg chg="mod">
          <ac:chgData name="Noreen ROPERS [Eurécia]" userId="S::noreen.ropers@eurecia.com::f3a8d8f2-0e49-41aa-b7d1-58879f4fb21f" providerId="AD" clId="Web-{DFDCDC7F-30E8-6DDB-47BC-D75CDDF99506}" dt="2025-07-25T13:49:36.917" v="300" actId="20577"/>
          <ac:spMkLst>
            <pc:docMk/>
            <pc:sldMk cId="1733194002" sldId="365"/>
            <ac:spMk id="28" creationId="{D88B10F1-C161-29C9-E517-2C4D78936F1B}"/>
          </ac:spMkLst>
        </pc:spChg>
        <pc:spChg chg="mod">
          <ac:chgData name="Noreen ROPERS [Eurécia]" userId="S::noreen.ropers@eurecia.com::f3a8d8f2-0e49-41aa-b7d1-58879f4fb21f" providerId="AD" clId="Web-{DFDCDC7F-30E8-6DDB-47BC-D75CDDF99506}" dt="2025-07-25T13:49:23.870" v="299" actId="20577"/>
          <ac:spMkLst>
            <pc:docMk/>
            <pc:sldMk cId="1733194002" sldId="365"/>
            <ac:spMk id="42" creationId="{A809FF54-8E21-E76D-9608-77AF773D0852}"/>
          </ac:spMkLst>
        </pc:spChg>
      </pc:sldChg>
    </pc:docChg>
  </pc:docChgLst>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ldChg>
      <pc:sldChg chg="modSp">
        <pc:chgData name="Celine JOLET [Eurécia]" userId="S::celine.jolet@eurecia.com::4ea0ef13-05f0-42ce-86d6-83a3b123372b" providerId="AD" clId="Web-{356AB7B1-5BA5-0FC0-299A-51AC51195980}" dt="2024-11-04T13:26:38.880" v="4" actId="20577"/>
        <pc:sldMkLst>
          <pc:docMk/>
          <pc:sldMk cId="1542998316" sldId="335"/>
        </pc:sldMkLst>
      </pc:sldChg>
      <pc:sldChg chg="delSp">
        <pc:chgData name="Celine JOLET [Eurécia]" userId="S::celine.jolet@eurecia.com::4ea0ef13-05f0-42ce-86d6-83a3b123372b" providerId="AD" clId="Web-{356AB7B1-5BA5-0FC0-299A-51AC51195980}" dt="2024-11-04T13:33:46.584" v="37"/>
        <pc:sldMkLst>
          <pc:docMk/>
          <pc:sldMk cId="1009862868" sldId="336"/>
        </pc:sldMkLst>
      </pc:sldChg>
      <pc:sldChg chg="modSp">
        <pc:chgData name="Celine JOLET [Eurécia]" userId="S::celine.jolet@eurecia.com::4ea0ef13-05f0-42ce-86d6-83a3b123372b" providerId="AD" clId="Web-{356AB7B1-5BA5-0FC0-299A-51AC51195980}" dt="2024-11-04T13:27:17.617" v="14" actId="20577"/>
        <pc:sldMkLst>
          <pc:docMk/>
          <pc:sldMk cId="2371833390" sldId="344"/>
        </pc:sldMkLst>
      </pc:sldChg>
      <pc:sldChg chg="modSp">
        <pc:chgData name="Celine JOLET [Eurécia]" userId="S::celine.jolet@eurecia.com::4ea0ef13-05f0-42ce-86d6-83a3b123372b" providerId="AD" clId="Web-{356AB7B1-5BA5-0FC0-299A-51AC51195980}" dt="2024-11-04T13:29:24.424" v="18" actId="20577"/>
        <pc:sldMkLst>
          <pc:docMk/>
          <pc:sldMk cId="3963696479" sldId="346"/>
        </pc:sldMkLst>
      </pc:sldChg>
      <pc:sldChg chg="modSp">
        <pc:chgData name="Celine JOLET [Eurécia]" userId="S::celine.jolet@eurecia.com::4ea0ef13-05f0-42ce-86d6-83a3b123372b" providerId="AD" clId="Web-{356AB7B1-5BA5-0FC0-299A-51AC51195980}" dt="2024-11-04T13:30:21.803" v="25" actId="20577"/>
        <pc:sldMkLst>
          <pc:docMk/>
          <pc:sldMk cId="2173465968" sldId="347"/>
        </pc:sldMkLst>
      </pc:sldChg>
      <pc:sldChg chg="modSp">
        <pc:chgData name="Celine JOLET [Eurécia]" userId="S::celine.jolet@eurecia.com::4ea0ef13-05f0-42ce-86d6-83a3b123372b" providerId="AD" clId="Web-{356AB7B1-5BA5-0FC0-299A-51AC51195980}" dt="2024-11-04T13:33:04.956" v="35" actId="20577"/>
        <pc:sldMkLst>
          <pc:docMk/>
          <pc:sldMk cId="2428730600" sldId="351"/>
        </pc:sldMkLst>
      </pc:sldChg>
      <pc:sldChg chg="modSp">
        <pc:chgData name="Celine JOLET [Eurécia]" userId="S::celine.jolet@eurecia.com::4ea0ef13-05f0-42ce-86d6-83a3b123372b" providerId="AD" clId="Web-{356AB7B1-5BA5-0FC0-299A-51AC51195980}" dt="2024-11-04T13:34:42.667" v="64" actId="20577"/>
        <pc:sldMkLst>
          <pc:docMk/>
          <pc:sldMk cId="403898800" sldId="354"/>
        </pc:sldMkLst>
      </pc:sldChg>
      <pc:sldChg chg="modSp">
        <pc:chgData name="Celine JOLET [Eurécia]" userId="S::celine.jolet@eurecia.com::4ea0ef13-05f0-42ce-86d6-83a3b123372b" providerId="AD" clId="Web-{356AB7B1-5BA5-0FC0-299A-51AC51195980}" dt="2024-11-04T13:37:59.041" v="157" actId="20577"/>
        <pc:sldMkLst>
          <pc:docMk/>
          <pc:sldMk cId="1967407283" sldId="355"/>
        </pc:sldMkLst>
      </pc:sldChg>
      <pc:sldChg chg="delSp">
        <pc:chgData name="Celine JOLET [Eurécia]" userId="S::celine.jolet@eurecia.com::4ea0ef13-05f0-42ce-86d6-83a3b123372b" providerId="AD" clId="Web-{356AB7B1-5BA5-0FC0-299A-51AC51195980}" dt="2024-11-04T13:26:04.377" v="1"/>
        <pc:sldMkLst>
          <pc:docMk/>
          <pc:sldMk cId="4293405726" sldId="356"/>
        </pc:sldMkLst>
      </pc:sldChg>
      <pc:sldChg chg="delSp">
        <pc:chgData name="Celine JOLET [Eurécia]" userId="S::celine.jolet@eurecia.com::4ea0ef13-05f0-42ce-86d6-83a3b123372b" providerId="AD" clId="Web-{356AB7B1-5BA5-0FC0-299A-51AC51195980}" dt="2024-11-04T13:26:07.909" v="2"/>
        <pc:sldMkLst>
          <pc:docMk/>
          <pc:sldMk cId="2798381271" sldId="357"/>
        </pc:sldMkLst>
      </pc:sldChg>
      <pc:sldChg chg="delSp">
        <pc:chgData name="Celine JOLET [Eurécia]" userId="S::celine.jolet@eurecia.com::4ea0ef13-05f0-42ce-86d6-83a3b123372b" providerId="AD" clId="Web-{356AB7B1-5BA5-0FC0-299A-51AC51195980}" dt="2024-11-04T13:29:29.612" v="19"/>
        <pc:sldMkLst>
          <pc:docMk/>
          <pc:sldMk cId="1992584776" sldId="358"/>
        </pc:sldMkLst>
      </pc:sldChg>
      <pc:sldChg chg="delSp">
        <pc:chgData name="Celine JOLET [Eurécia]" userId="S::celine.jolet@eurecia.com::4ea0ef13-05f0-42ce-86d6-83a3b123372b" providerId="AD" clId="Web-{356AB7B1-5BA5-0FC0-299A-51AC51195980}" dt="2024-11-04T13:30:34.242" v="26"/>
        <pc:sldMkLst>
          <pc:docMk/>
          <pc:sldMk cId="4203406790" sldId="359"/>
        </pc:sldMkLst>
      </pc:sldChg>
      <pc:sldChg chg="delSp">
        <pc:chgData name="Celine JOLET [Eurécia]" userId="S::celine.jolet@eurecia.com::4ea0ef13-05f0-42ce-86d6-83a3b123372b" providerId="AD" clId="Web-{356AB7B1-5BA5-0FC0-299A-51AC51195980}" dt="2024-11-04T13:31:12.385" v="27"/>
        <pc:sldMkLst>
          <pc:docMk/>
          <pc:sldMk cId="702350028" sldId="360"/>
        </pc:sldMkLst>
      </pc:sldChg>
      <pc:sldChg chg="delSp">
        <pc:chgData name="Celine JOLET [Eurécia]" userId="S::celine.jolet@eurecia.com::4ea0ef13-05f0-42ce-86d6-83a3b123372b" providerId="AD" clId="Web-{356AB7B1-5BA5-0FC0-299A-51AC51195980}" dt="2024-11-04T13:33:08.441" v="36"/>
        <pc:sldMkLst>
          <pc:docMk/>
          <pc:sldMk cId="1868050954" sldId="361"/>
        </pc:sldMkLst>
      </pc:sldChg>
      <pc:sldChg chg="delSp">
        <pc:chgData name="Celine JOLET [Eurécia]" userId="S::celine.jolet@eurecia.com::4ea0ef13-05f0-42ce-86d6-83a3b123372b" providerId="AD" clId="Web-{356AB7B1-5BA5-0FC0-299A-51AC51195980}" dt="2024-11-04T13:33:51.272" v="38"/>
        <pc:sldMkLst>
          <pc:docMk/>
          <pc:sldMk cId="1372455230" sldId="362"/>
        </pc:sldMkLst>
      </pc:sldChg>
      <pc:sldChg chg="delSp">
        <pc:chgData name="Celine JOLET [Eurécia]" userId="S::celine.jolet@eurecia.com::4ea0ef13-05f0-42ce-86d6-83a3b123372b" providerId="AD" clId="Web-{356AB7B1-5BA5-0FC0-299A-51AC51195980}" dt="2024-11-04T13:34:52.871" v="65"/>
        <pc:sldMkLst>
          <pc:docMk/>
          <pc:sldMk cId="3779212089" sldId="3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28.svg"/><Relationship Id="rId5" Type="http://schemas.openxmlformats.org/officeDocument/2006/relationships/image" Target="../media/image4.sv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35.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svg"/><Relationship Id="rId10" Type="http://schemas.openxmlformats.org/officeDocument/2006/relationships/image" Target="../media/image51.svg"/><Relationship Id="rId4" Type="http://schemas.openxmlformats.org/officeDocument/2006/relationships/image" Target="../media/image3.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svg"/><Relationship Id="rId3" Type="http://schemas.openxmlformats.org/officeDocument/2006/relationships/slide" Target="slide5.xml"/><Relationship Id="rId7" Type="http://schemas.openxmlformats.org/officeDocument/2006/relationships/slide" Target="slide17.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15.xml"/><Relationship Id="rId11" Type="http://schemas.openxmlformats.org/officeDocument/2006/relationships/image" Target="../media/image2.svg"/><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20.xml"/><Relationship Id="rId14" Type="http://schemas.openxmlformats.org/officeDocument/2006/relationships/slide" Target="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br>
              <a:rPr lang="fr-FR" dirty="0">
                <a:solidFill>
                  <a:srgbClr val="79BF9D"/>
                </a:solidFill>
                <a:latin typeface="PP Woodland"/>
              </a:rPr>
            </a:br>
            <a:r>
              <a:rPr lang="fr-FR" dirty="0">
                <a:solidFill>
                  <a:srgbClr val="79BF9D"/>
                </a:solidFill>
                <a:latin typeface="PP Woodland"/>
              </a:rPr>
              <a:t>to know about</a:t>
            </a:r>
            <a:r>
              <a:rPr lang="fr-FR" sz="6600" dirty="0">
                <a:solidFill>
                  <a:srgbClr val="79BF9D"/>
                </a:solidFill>
                <a:latin typeface="PP Woodland"/>
              </a:rPr>
              <a:t> </a:t>
            </a:r>
            <a:br>
              <a:rPr lang="fr-FR" sz="6600" dirty="0">
                <a:latin typeface="PP Woodland"/>
              </a:rPr>
            </a:br>
            <a:r>
              <a:rPr lang="fr-FR" sz="6600" dirty="0">
                <a:latin typeface="PP Woodland"/>
              </a:rPr>
              <a:t>   </a:t>
            </a:r>
            <a:r>
              <a:rPr lang="fr-FR" dirty="0">
                <a:solidFill>
                  <a:schemeClr val="bg1"/>
                </a:solidFill>
                <a:latin typeface="PP Woodland"/>
              </a:rPr>
              <a:t>Training</a:t>
            </a:r>
            <a:r>
              <a:rPr lang="fr-FR" dirty="0">
                <a:solidFill>
                  <a:srgbClr val="79BF9D"/>
                </a:solidFill>
                <a:latin typeface="PP Woodland"/>
              </a:rPr>
              <a:t>     </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err="1">
                <a:latin typeface="Figtree"/>
              </a:rPr>
              <a:t>Admnistrator</a:t>
            </a:r>
            <a:r>
              <a:rPr lang="fr-FR">
                <a:latin typeface="Figtree"/>
              </a:rPr>
              <a:t> training guide</a:t>
            </a:r>
            <a:endParaRPr lang="fr-FR" b="0">
              <a:solidFill>
                <a:srgbClr val="333333"/>
              </a:solidFill>
              <a:latin typeface="Figtree"/>
            </a:endParaRPr>
          </a:p>
          <a:p>
            <a:endParaRPr lang="fr-FR" b="0">
              <a:solidFill>
                <a:srgbClr val="333333"/>
              </a:solidFill>
              <a:latin typeface="Figtree"/>
            </a:endParaRPr>
          </a:p>
          <a:p>
            <a:endParaRPr lang="fr-F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vert="horz" lIns="91440" tIns="45720" rIns="91440" bIns="45720" rtlCol="0" anchor="t">
            <a:normAutofit fontScale="47500" lnSpcReduction="20000"/>
          </a:bodyPr>
          <a:lstStyle/>
          <a:p>
            <a:r>
              <a:rPr lang="fr-FR">
                <a:latin typeface="Figtree"/>
              </a:rPr>
              <a:t>Last </a:t>
            </a:r>
            <a:r>
              <a:rPr lang="fr-FR" err="1">
                <a:latin typeface="Figtree"/>
              </a:rPr>
              <a:t>updated</a:t>
            </a:r>
            <a:endParaRPr lang="fr-FR" err="1"/>
          </a:p>
          <a:p>
            <a:r>
              <a:rPr lang="fr-FR">
                <a:latin typeface="Figtree"/>
              </a:rPr>
              <a:t>July 2025</a:t>
            </a:r>
            <a:endParaRPr lang="fr-F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767842" y="3816971"/>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err="1">
                <a:solidFill>
                  <a:schemeClr val="bg1"/>
                </a:solidFill>
                <a:latin typeface="Figtree"/>
              </a:rPr>
              <a:t>Managing</a:t>
            </a:r>
            <a:r>
              <a:rPr lang="fr-FR">
                <a:solidFill>
                  <a:schemeClr val="bg1"/>
                </a:solidFill>
                <a:latin typeface="Figtree"/>
              </a:rPr>
              <a:t> training intentions</a:t>
            </a:r>
            <a:endParaRPr lang="fr-FR" sz="6600">
              <a:solidFill>
                <a:schemeClr val="bg1"/>
              </a:solidFill>
              <a:latin typeface="Figtree"/>
            </a:endParaRPr>
          </a:p>
        </p:txBody>
      </p:sp>
    </p:spTree>
    <p:extLst>
      <p:ext uri="{BB962C8B-B14F-4D97-AF65-F5344CB8AC3E}">
        <p14:creationId xmlns:p14="http://schemas.microsoft.com/office/powerpoint/2010/main" val="19925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Drafting a plan</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training plan</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94524" y="1533015"/>
            <a:ext cx="11201902" cy="21858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a:latin typeface="Figtree Light"/>
              </a:rPr>
              <a:t>In </a:t>
            </a:r>
            <a:r>
              <a:rPr lang="fr-FR" sz="1400" err="1">
                <a:latin typeface="Figtree Light"/>
              </a:rPr>
              <a:t>order</a:t>
            </a:r>
            <a:r>
              <a:rPr lang="fr-FR" sz="1400">
                <a:latin typeface="Figtree Light"/>
              </a:rPr>
              <a:t> to draft a training plan over one or </a:t>
            </a:r>
            <a:r>
              <a:rPr lang="fr-FR" sz="1400" err="1">
                <a:latin typeface="Figtree Light"/>
              </a:rPr>
              <a:t>several</a:t>
            </a:r>
            <a:r>
              <a:rPr lang="fr-FR" sz="1400">
                <a:latin typeface="Figtree Light"/>
              </a:rPr>
              <a:t> </a:t>
            </a:r>
            <a:r>
              <a:rPr lang="fr-FR" sz="1400" err="1">
                <a:latin typeface="Figtree Light"/>
              </a:rPr>
              <a:t>calendar</a:t>
            </a:r>
            <a:r>
              <a:rPr lang="fr-FR" sz="1400">
                <a:latin typeface="Figtree Light"/>
              </a:rPr>
              <a:t> </a:t>
            </a:r>
            <a:r>
              <a:rPr lang="fr-FR" sz="1400" err="1">
                <a:latin typeface="Figtree Light"/>
              </a:rPr>
              <a:t>years</a:t>
            </a:r>
            <a:r>
              <a:rPr lang="fr-FR" sz="1400">
                <a:latin typeface="Figtree Light"/>
              </a:rPr>
              <a:t>, </a:t>
            </a:r>
            <a:r>
              <a:rPr lang="fr-FR" sz="1400" err="1">
                <a:latin typeface="Figtree Light"/>
              </a:rPr>
              <a:t>it</a:t>
            </a:r>
            <a:r>
              <a:rPr lang="fr-FR" sz="1400">
                <a:latin typeface="Figtree Light"/>
              </a:rPr>
              <a:t> </a:t>
            </a:r>
            <a:r>
              <a:rPr lang="fr-FR" sz="1400" err="1">
                <a:latin typeface="Figtree Light"/>
              </a:rPr>
              <a:t>is</a:t>
            </a:r>
            <a:r>
              <a:rPr lang="fr-FR" sz="1400">
                <a:latin typeface="Figtree Light"/>
              </a:rPr>
              <a:t> </a:t>
            </a:r>
            <a:r>
              <a:rPr lang="fr-FR" sz="1400" err="1">
                <a:latin typeface="Figtree Light"/>
              </a:rPr>
              <a:t>necessary</a:t>
            </a:r>
            <a:r>
              <a:rPr lang="fr-FR" sz="1400">
                <a:latin typeface="Figtree Light"/>
              </a:rPr>
              <a:t> to </a:t>
            </a:r>
            <a:r>
              <a:rPr lang="fr-FR" sz="1400" err="1">
                <a:latin typeface="Figtree Light"/>
              </a:rPr>
              <a:t>define</a:t>
            </a:r>
            <a:r>
              <a:rPr lang="fr-FR" sz="1400">
                <a:latin typeface="Figtree Light"/>
              </a:rPr>
              <a:t> a </a:t>
            </a:r>
            <a:r>
              <a:rPr lang="fr-FR" sz="1400" err="1">
                <a:latin typeface="Figtree Light"/>
              </a:rPr>
              <a:t>budgeting</a:t>
            </a:r>
            <a:r>
              <a:rPr lang="fr-FR" sz="1400">
                <a:latin typeface="Figtree Light"/>
              </a:rPr>
              <a:t> plan, </a:t>
            </a:r>
            <a:r>
              <a:rPr lang="fr-FR" sz="1400" err="1">
                <a:latin typeface="Figtree Light"/>
              </a:rPr>
              <a:t>ensure</a:t>
            </a:r>
            <a:r>
              <a:rPr lang="fr-FR" sz="1400">
                <a:latin typeface="Figtree Light"/>
              </a:rPr>
              <a:t> </a:t>
            </a:r>
            <a:r>
              <a:rPr lang="fr-FR" sz="1400" err="1">
                <a:latin typeface="Figtree Light"/>
              </a:rPr>
              <a:t>that</a:t>
            </a:r>
            <a:r>
              <a:rPr lang="fr-FR" sz="1400">
                <a:latin typeface="Figtree Light"/>
              </a:rPr>
              <a:t> the </a:t>
            </a:r>
            <a:r>
              <a:rPr lang="fr-FR" sz="1400" err="1">
                <a:latin typeface="Figtree Light"/>
              </a:rPr>
              <a:t>costs</a:t>
            </a:r>
            <a:r>
              <a:rPr lang="fr-FR" sz="1400">
                <a:latin typeface="Figtree Light"/>
              </a:rPr>
              <a:t> </a:t>
            </a:r>
            <a:r>
              <a:rPr lang="fr-FR" sz="1400" err="1">
                <a:latin typeface="Figtree Light"/>
              </a:rPr>
              <a:t>remain</a:t>
            </a:r>
            <a:r>
              <a:rPr lang="fr-FR" sz="1400">
                <a:latin typeface="Figtree Light"/>
              </a:rPr>
              <a:t> consistent </a:t>
            </a:r>
            <a:r>
              <a:rPr lang="fr-FR" sz="1400" err="1">
                <a:latin typeface="Figtree Light"/>
              </a:rPr>
              <a:t>with</a:t>
            </a:r>
            <a:r>
              <a:rPr lang="fr-FR" sz="1400">
                <a:latin typeface="Figtree Light"/>
              </a:rPr>
              <a:t> the </a:t>
            </a:r>
            <a:r>
              <a:rPr lang="fr-FR" sz="1400" err="1">
                <a:latin typeface="Figtree Light"/>
              </a:rPr>
              <a:t>intended</a:t>
            </a:r>
            <a:r>
              <a:rPr lang="fr-FR" sz="1400">
                <a:latin typeface="Figtree Light"/>
              </a:rPr>
              <a:t> budgets, as </a:t>
            </a:r>
            <a:r>
              <a:rPr lang="fr-FR" sz="1400" err="1">
                <a:latin typeface="Figtree Light"/>
              </a:rPr>
              <a:t>well</a:t>
            </a:r>
            <a:r>
              <a:rPr lang="fr-FR" sz="1400">
                <a:latin typeface="Figtree Light"/>
              </a:rPr>
              <a:t> as report on the </a:t>
            </a:r>
            <a:r>
              <a:rPr lang="fr-FR" sz="1400" err="1">
                <a:latin typeface="Figtree Light"/>
              </a:rPr>
              <a:t>skill</a:t>
            </a:r>
            <a:r>
              <a:rPr lang="fr-FR" sz="1400">
                <a:latin typeface="Figtree Light"/>
              </a:rPr>
              <a:t> acquisition in the </a:t>
            </a:r>
            <a:r>
              <a:rPr lang="fr-FR" sz="1400" err="1">
                <a:latin typeface="Figtree Light"/>
              </a:rPr>
              <a:t>employee</a:t>
            </a:r>
            <a:r>
              <a:rPr lang="fr-FR" sz="1400">
                <a:latin typeface="Figtree Light"/>
              </a:rPr>
              <a:t> records. To do </a:t>
            </a:r>
            <a:r>
              <a:rPr lang="fr-FR" sz="1400" err="1">
                <a:latin typeface="Figtree Light"/>
              </a:rPr>
              <a:t>so</a:t>
            </a:r>
            <a:r>
              <a:rPr lang="fr-FR" sz="1400">
                <a:latin typeface="Figtree Light"/>
              </a:rPr>
              <a:t>, </a:t>
            </a:r>
            <a:r>
              <a:rPr lang="fr-FR" sz="1400" err="1">
                <a:latin typeface="Figtree Light"/>
              </a:rPr>
              <a:t>you</a:t>
            </a:r>
            <a:r>
              <a:rPr lang="fr-FR" sz="1400">
                <a:latin typeface="Figtree Light"/>
              </a:rPr>
              <a:t> can use the </a:t>
            </a:r>
            <a:r>
              <a:rPr lang="fr-FR" sz="1400" b="1">
                <a:latin typeface="Figtree Light"/>
              </a:rPr>
              <a:t>Training plan</a:t>
            </a:r>
            <a:r>
              <a:rPr lang="fr-FR" sz="1400">
                <a:latin typeface="Figtree Light"/>
              </a:rPr>
              <a:t> menu.</a:t>
            </a:r>
          </a:p>
          <a:p>
            <a:pPr algn="just"/>
            <a:r>
              <a:rPr lang="fr-FR" sz="1400" err="1">
                <a:latin typeface="Figtree Light"/>
              </a:rPr>
              <a:t>Before</a:t>
            </a:r>
            <a:r>
              <a:rPr lang="fr-FR" sz="1400">
                <a:latin typeface="Figtree Light"/>
              </a:rPr>
              <a:t> </a:t>
            </a:r>
            <a:r>
              <a:rPr lang="fr-FR" sz="1400" b="1" err="1">
                <a:latin typeface="Figtree Light"/>
              </a:rPr>
              <a:t>Validating</a:t>
            </a:r>
            <a:r>
              <a:rPr lang="fr-FR" sz="1400" b="1">
                <a:latin typeface="Figtree Light"/>
              </a:rPr>
              <a:t> the scenario</a:t>
            </a:r>
            <a:r>
              <a:rPr lang="fr-FR" sz="1400">
                <a:latin typeface="Figtree Light"/>
              </a:rPr>
              <a:t>, </a:t>
            </a:r>
            <a:r>
              <a:rPr lang="fr-FR" sz="1400" err="1">
                <a:latin typeface="Figtree Light"/>
              </a:rPr>
              <a:t>it</a:t>
            </a:r>
            <a:r>
              <a:rPr lang="fr-FR" sz="1400">
                <a:latin typeface="Figtree Light"/>
              </a:rPr>
              <a:t> </a:t>
            </a:r>
            <a:r>
              <a:rPr lang="fr-FR" sz="1400" err="1">
                <a:latin typeface="Figtree Light"/>
              </a:rPr>
              <a:t>is</a:t>
            </a:r>
            <a:r>
              <a:rPr lang="fr-FR" sz="1400">
                <a:latin typeface="Figtree Light"/>
              </a:rPr>
              <a:t> </a:t>
            </a:r>
            <a:r>
              <a:rPr lang="fr-FR" sz="1400" err="1">
                <a:latin typeface="Figtree Light"/>
              </a:rPr>
              <a:t>necessary</a:t>
            </a:r>
            <a:r>
              <a:rPr lang="fr-FR" sz="1400">
                <a:latin typeface="Figtree Light"/>
              </a:rPr>
              <a:t> to check </a:t>
            </a:r>
            <a:r>
              <a:rPr lang="fr-FR" sz="1400" err="1">
                <a:latin typeface="Figtree Light"/>
              </a:rPr>
              <a:t>whether</a:t>
            </a:r>
            <a:r>
              <a:rPr lang="fr-FR" sz="1400">
                <a:latin typeface="Figtree Light"/>
              </a:rPr>
              <a:t> the </a:t>
            </a:r>
            <a:r>
              <a:rPr lang="fr-FR" sz="1400" err="1">
                <a:latin typeface="Figtree Light"/>
              </a:rPr>
              <a:t>intended</a:t>
            </a:r>
            <a:r>
              <a:rPr lang="fr-FR" sz="1400">
                <a:latin typeface="Figtree Light"/>
              </a:rPr>
              <a:t> budget </a:t>
            </a:r>
            <a:r>
              <a:rPr lang="fr-FR" sz="1400" err="1">
                <a:latin typeface="Figtree Light"/>
              </a:rPr>
              <a:t>is</a:t>
            </a:r>
            <a:r>
              <a:rPr lang="fr-FR" sz="1400">
                <a:latin typeface="Figtree Light"/>
              </a:rPr>
              <a:t> </a:t>
            </a:r>
            <a:r>
              <a:rPr lang="fr-FR" sz="1400" err="1">
                <a:latin typeface="Figtree Light"/>
              </a:rPr>
              <a:t>coherent</a:t>
            </a:r>
            <a:r>
              <a:rPr lang="fr-FR" sz="1400">
                <a:latin typeface="Figtree Light"/>
              </a:rPr>
              <a:t>, by </a:t>
            </a:r>
            <a:r>
              <a:rPr lang="fr-FR" sz="1400" err="1">
                <a:latin typeface="Figtree Light"/>
              </a:rPr>
              <a:t>switching</a:t>
            </a:r>
            <a:r>
              <a:rPr lang="fr-FR" sz="1400">
                <a:latin typeface="Figtree Light"/>
              </a:rPr>
              <a:t> to the </a:t>
            </a:r>
            <a:r>
              <a:rPr lang="fr-FR" sz="1400" b="1">
                <a:solidFill>
                  <a:schemeClr val="accent3"/>
                </a:solidFill>
                <a:latin typeface="Figtree Light"/>
              </a:rPr>
              <a:t>Budget</a:t>
            </a:r>
            <a:r>
              <a:rPr lang="fr-FR" sz="1400">
                <a:latin typeface="Figtree Light"/>
              </a:rPr>
              <a:t> </a:t>
            </a:r>
            <a:r>
              <a:rPr lang="fr-FR" sz="1400" err="1">
                <a:latin typeface="Figtree Light"/>
              </a:rPr>
              <a:t>tab.</a:t>
            </a:r>
            <a:r>
              <a:rPr lang="fr-FR" sz="1400">
                <a:latin typeface="Figtree Light"/>
              </a:rPr>
              <a:t> You can </a:t>
            </a:r>
            <a:r>
              <a:rPr lang="fr-FR" sz="1400" err="1">
                <a:latin typeface="Figtree Light"/>
              </a:rPr>
              <a:t>also</a:t>
            </a:r>
            <a:r>
              <a:rPr lang="fr-FR" sz="1400">
                <a:latin typeface="Figtree Light"/>
              </a:rPr>
              <a:t> do </a:t>
            </a:r>
            <a:r>
              <a:rPr lang="fr-FR" sz="1400" err="1">
                <a:latin typeface="Figtree Light"/>
              </a:rPr>
              <a:t>so</a:t>
            </a:r>
            <a:r>
              <a:rPr lang="fr-FR" sz="1400">
                <a:latin typeface="Figtree Light"/>
              </a:rPr>
              <a:t> by </a:t>
            </a:r>
            <a:r>
              <a:rPr lang="fr-FR" sz="1400" err="1">
                <a:latin typeface="Figtree Light"/>
              </a:rPr>
              <a:t>clicking</a:t>
            </a:r>
            <a:r>
              <a:rPr lang="fr-FR" sz="1400">
                <a:latin typeface="Figtree Light"/>
              </a:rPr>
              <a:t> </a:t>
            </a:r>
            <a:r>
              <a:rPr lang="fr-FR" sz="1400" err="1">
                <a:latin typeface="Figtree Light"/>
              </a:rPr>
              <a:t>directly</a:t>
            </a:r>
            <a:r>
              <a:rPr lang="fr-FR" sz="1400">
                <a:latin typeface="Figtree Light"/>
              </a:rPr>
              <a:t> on 'Display the </a:t>
            </a:r>
            <a:r>
              <a:rPr lang="fr-FR" sz="1400" err="1">
                <a:latin typeface="Figtree Light"/>
              </a:rPr>
              <a:t>totals</a:t>
            </a:r>
            <a:r>
              <a:rPr lang="fr-FR" sz="1400">
                <a:latin typeface="Figtree Light"/>
              </a:rPr>
              <a:t> </a:t>
            </a:r>
            <a:r>
              <a:rPr lang="fr-FR" sz="1400" err="1">
                <a:latin typeface="Figtree Light"/>
              </a:rPr>
              <a:t>details</a:t>
            </a:r>
            <a:r>
              <a:rPr lang="fr-FR" sz="1400" b="1">
                <a:latin typeface="Figtree Light"/>
              </a:rPr>
              <a:t>'</a:t>
            </a:r>
            <a:r>
              <a:rPr lang="fr-FR" sz="1400">
                <a:latin typeface="Figtree Light"/>
              </a:rPr>
              <a:t> </a:t>
            </a:r>
            <a:r>
              <a:rPr lang="fr-FR" sz="1400" err="1">
                <a:latin typeface="Figtree Light"/>
              </a:rPr>
              <a:t>next</a:t>
            </a:r>
            <a:r>
              <a:rPr lang="fr-FR" sz="1400">
                <a:latin typeface="Figtree Light"/>
              </a:rPr>
              <a:t> to the </a:t>
            </a:r>
            <a:r>
              <a:rPr lang="fr-FR" sz="1400" b="1" err="1">
                <a:latin typeface="Figtree Light"/>
              </a:rPr>
              <a:t>Validate</a:t>
            </a:r>
            <a:r>
              <a:rPr lang="fr-FR" sz="1400" b="1">
                <a:latin typeface="Figtree Light"/>
              </a:rPr>
              <a:t> scenario</a:t>
            </a:r>
            <a:r>
              <a:rPr lang="fr-FR" sz="1400">
                <a:latin typeface="Figtree Light"/>
              </a:rPr>
              <a:t> </a:t>
            </a:r>
            <a:r>
              <a:rPr lang="fr-FR" sz="1400" err="1">
                <a:latin typeface="Figtree Light"/>
              </a:rPr>
              <a:t>button</a:t>
            </a:r>
            <a:r>
              <a:rPr lang="fr-FR" sz="1400">
                <a:latin typeface="Figtree Light"/>
              </a:rPr>
              <a:t> in the </a:t>
            </a:r>
            <a:r>
              <a:rPr lang="fr-FR" sz="1400" b="1" err="1">
                <a:solidFill>
                  <a:srgbClr val="C75741"/>
                </a:solidFill>
                <a:latin typeface="Figtree Light"/>
              </a:rPr>
              <a:t>Development</a:t>
            </a:r>
            <a:r>
              <a:rPr lang="fr-FR" sz="1400" b="1">
                <a:solidFill>
                  <a:srgbClr val="C75741"/>
                </a:solidFill>
                <a:latin typeface="Figtree Light"/>
              </a:rPr>
              <a:t> of the plan</a:t>
            </a:r>
            <a:r>
              <a:rPr lang="fr-FR" sz="1400">
                <a:latin typeface="Figtree Light"/>
              </a:rPr>
              <a:t> </a:t>
            </a:r>
            <a:r>
              <a:rPr lang="fr-FR" sz="1400" err="1">
                <a:latin typeface="Figtree Light"/>
              </a:rPr>
              <a:t>tab.</a:t>
            </a:r>
            <a:endParaRPr lang="fr-FR" sz="1400">
              <a:latin typeface="Figtree Light"/>
            </a:endParaRPr>
          </a:p>
          <a:p>
            <a:pPr algn="just">
              <a:buChar char="•"/>
            </a:pPr>
            <a:endParaRPr lang="fr-FR">
              <a:latin typeface="Figtree Light" pitchFamily="2" charset="0"/>
            </a:endParaRPr>
          </a:p>
        </p:txBody>
      </p:sp>
      <p:pic>
        <p:nvPicPr>
          <p:cNvPr id="2" name="Image 1" descr="Une image contenant texte, capture d’écran, nombre, Parallèle&#10;&#10;Le contenu généré par l’IA peut être incorrect.">
            <a:extLst>
              <a:ext uri="{FF2B5EF4-FFF2-40B4-BE49-F238E27FC236}">
                <a16:creationId xmlns:a16="http://schemas.microsoft.com/office/drawing/2014/main" id="{5769A389-339B-B420-5304-C7AB676C912B}"/>
              </a:ext>
            </a:extLst>
          </p:cNvPr>
          <p:cNvPicPr>
            <a:picLocks noChangeAspect="1"/>
          </p:cNvPicPr>
          <p:nvPr/>
        </p:nvPicPr>
        <p:blipFill>
          <a:blip r:embed="rId6"/>
          <a:stretch>
            <a:fillRect/>
          </a:stretch>
        </p:blipFill>
        <p:spPr>
          <a:xfrm>
            <a:off x="2262717" y="3326342"/>
            <a:ext cx="7687734" cy="33062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4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Drafting a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training plan</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94524" y="1562322"/>
            <a:ext cx="11201902" cy="21858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err="1">
                <a:latin typeface="Figtree Light"/>
              </a:rPr>
              <a:t>When</a:t>
            </a:r>
            <a:r>
              <a:rPr lang="fr-FR">
                <a:latin typeface="Figtree Light"/>
              </a:rPr>
              <a:t> the budget </a:t>
            </a:r>
            <a:r>
              <a:rPr lang="fr-FR" err="1">
                <a:latin typeface="Figtree Light"/>
              </a:rPr>
              <a:t>is</a:t>
            </a:r>
            <a:r>
              <a:rPr lang="fr-FR">
                <a:latin typeface="Figtree Light"/>
              </a:rPr>
              <a:t> set, go to the </a:t>
            </a:r>
            <a:r>
              <a:rPr lang="fr-FR" b="1" err="1">
                <a:solidFill>
                  <a:srgbClr val="C75741"/>
                </a:solidFill>
                <a:latin typeface="Figtree Light"/>
              </a:rPr>
              <a:t>Development</a:t>
            </a:r>
            <a:r>
              <a:rPr lang="fr-FR" b="1">
                <a:solidFill>
                  <a:srgbClr val="C75741"/>
                </a:solidFill>
                <a:latin typeface="Figtree Light"/>
              </a:rPr>
              <a:t> of the plan</a:t>
            </a:r>
            <a:r>
              <a:rPr lang="fr-FR">
                <a:latin typeface="Figtree Light"/>
              </a:rPr>
              <a:t> tab to </a:t>
            </a:r>
            <a:r>
              <a:rPr lang="fr-FR" err="1">
                <a:latin typeface="Figtree Light"/>
              </a:rPr>
              <a:t>define</a:t>
            </a:r>
            <a:r>
              <a:rPr lang="fr-FR">
                <a:latin typeface="Figtree Light"/>
              </a:rPr>
              <a:t> </a:t>
            </a:r>
            <a:r>
              <a:rPr lang="fr-FR" err="1">
                <a:latin typeface="Figtree Light"/>
              </a:rPr>
              <a:t>its</a:t>
            </a:r>
            <a:r>
              <a:rPr lang="fr-FR">
                <a:latin typeface="Figtree Light"/>
              </a:rPr>
              <a:t> conditions:</a:t>
            </a: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5" name="Image 4" descr="Une image contenant texte, Appareils électroniques, capture d’écran, logiciel&#10;&#10;Le contenu généré par l’IA peut être incorrect.">
            <a:extLst>
              <a:ext uri="{FF2B5EF4-FFF2-40B4-BE49-F238E27FC236}">
                <a16:creationId xmlns:a16="http://schemas.microsoft.com/office/drawing/2014/main" id="{BD83448F-3C4A-741D-49C6-559D093A4ADF}"/>
              </a:ext>
            </a:extLst>
          </p:cNvPr>
          <p:cNvPicPr>
            <a:picLocks noChangeAspect="1"/>
          </p:cNvPicPr>
          <p:nvPr/>
        </p:nvPicPr>
        <p:blipFill>
          <a:blip r:embed="rId6"/>
          <a:stretch>
            <a:fillRect/>
          </a:stretch>
        </p:blipFill>
        <p:spPr>
          <a:xfrm>
            <a:off x="2137833" y="2224452"/>
            <a:ext cx="7937501" cy="4240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62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err="1">
                <a:solidFill>
                  <a:schemeClr val="bg1"/>
                </a:solidFill>
                <a:latin typeface="Figtree"/>
              </a:rPr>
              <a:t>Arbitrating</a:t>
            </a:r>
            <a:r>
              <a:rPr lang="fr-FR">
                <a:solidFill>
                  <a:schemeClr val="bg1"/>
                </a:solidFill>
                <a:latin typeface="Figtree"/>
              </a:rPr>
              <a:t> the plan</a:t>
            </a:r>
            <a:endParaRPr lang="fr-FR" sz="6600">
              <a:solidFill>
                <a:schemeClr val="bg1"/>
              </a:solidFill>
              <a:latin typeface="Figtree"/>
            </a:endParaRPr>
          </a:p>
        </p:txBody>
      </p:sp>
    </p:spTree>
    <p:extLst>
      <p:ext uri="{BB962C8B-B14F-4D97-AF65-F5344CB8AC3E}">
        <p14:creationId xmlns:p14="http://schemas.microsoft.com/office/powerpoint/2010/main" val="420340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Validating</a:t>
            </a:r>
            <a:r>
              <a:rPr lang="fr-FR">
                <a:latin typeface="Figtree Light"/>
              </a:rPr>
              <a:t> the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training plan</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718630"/>
            <a:ext cx="11455902" cy="1712864"/>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err="1">
                <a:latin typeface="Figtree Light"/>
              </a:rPr>
              <a:t>When</a:t>
            </a:r>
            <a:r>
              <a:rPr lang="fr-FR">
                <a:latin typeface="Figtree Light"/>
              </a:rPr>
              <a:t> training sessions have been </a:t>
            </a:r>
            <a:r>
              <a:rPr lang="fr-FR" err="1">
                <a:latin typeface="Figtree Light"/>
              </a:rPr>
              <a:t>planned</a:t>
            </a:r>
            <a:r>
              <a:rPr lang="fr-FR">
                <a:latin typeface="Figtree Light"/>
              </a:rPr>
              <a:t> and </a:t>
            </a:r>
            <a:r>
              <a:rPr lang="fr-FR" err="1">
                <a:latin typeface="Figtree Light"/>
              </a:rPr>
              <a:t>employees</a:t>
            </a:r>
            <a:r>
              <a:rPr lang="fr-FR">
                <a:latin typeface="Figtree Light"/>
              </a:rPr>
              <a:t> </a:t>
            </a:r>
            <a:r>
              <a:rPr lang="fr-FR" err="1">
                <a:latin typeface="Figtree Light"/>
              </a:rPr>
              <a:t>scheduled</a:t>
            </a:r>
            <a:r>
              <a:rPr lang="fr-FR">
                <a:latin typeface="Figtree Light"/>
              </a:rPr>
              <a:t> on the relevant dates and </a:t>
            </a:r>
            <a:r>
              <a:rPr lang="fr-FR" err="1">
                <a:latin typeface="Figtree Light"/>
              </a:rPr>
              <a:t>intended</a:t>
            </a:r>
            <a:r>
              <a:rPr lang="fr-FR">
                <a:latin typeface="Figtree Light"/>
              </a:rPr>
              <a:t> budget (</a:t>
            </a:r>
            <a:r>
              <a:rPr lang="fr-FR" err="1">
                <a:latin typeface="Figtree Light"/>
              </a:rPr>
              <a:t>aligned</a:t>
            </a:r>
            <a:r>
              <a:rPr lang="fr-FR">
                <a:latin typeface="Figtree Light"/>
              </a:rPr>
              <a:t> </a:t>
            </a:r>
            <a:r>
              <a:rPr lang="fr-FR" err="1">
                <a:latin typeface="Figtree Light"/>
              </a:rPr>
              <a:t>with</a:t>
            </a:r>
            <a:r>
              <a:rPr lang="fr-FR">
                <a:latin typeface="Figtree Light"/>
              </a:rPr>
              <a:t> the </a:t>
            </a:r>
            <a:r>
              <a:rPr lang="fr-FR" err="1">
                <a:latin typeface="Figtree Light"/>
              </a:rPr>
              <a:t>projected</a:t>
            </a:r>
            <a:r>
              <a:rPr lang="fr-FR">
                <a:latin typeface="Figtree Light"/>
              </a:rPr>
              <a:t> budget), the scenario can </a:t>
            </a:r>
            <a:r>
              <a:rPr lang="fr-FR" err="1">
                <a:latin typeface="Figtree Light"/>
              </a:rPr>
              <a:t>be</a:t>
            </a:r>
            <a:r>
              <a:rPr lang="fr-FR">
                <a:latin typeface="Figtree Light"/>
              </a:rPr>
              <a:t> </a:t>
            </a:r>
            <a:r>
              <a:rPr lang="fr-FR" err="1">
                <a:latin typeface="Figtree Light"/>
              </a:rPr>
              <a:t>validated</a:t>
            </a:r>
            <a:r>
              <a:rPr lang="fr-FR">
                <a:latin typeface="Figtree Light"/>
              </a:rPr>
              <a:t>. </a:t>
            </a:r>
            <a:r>
              <a:rPr lang="fr-FR" err="1">
                <a:latin typeface="Figtree Light"/>
              </a:rPr>
              <a:t>Selecting</a:t>
            </a:r>
            <a:r>
              <a:rPr lang="fr-FR">
                <a:latin typeface="Figtree Light"/>
              </a:rPr>
              <a:t> the correct </a:t>
            </a:r>
            <a:r>
              <a:rPr lang="fr-FR" err="1">
                <a:latin typeface="Figtree Light"/>
              </a:rPr>
              <a:t>calendar</a:t>
            </a:r>
            <a:r>
              <a:rPr lang="fr-FR">
                <a:latin typeface="Figtree Light"/>
              </a:rPr>
              <a:t> </a:t>
            </a:r>
            <a:r>
              <a:rPr lang="fr-FR" err="1">
                <a:latin typeface="Figtree Light"/>
              </a:rPr>
              <a:t>year</a:t>
            </a:r>
            <a:r>
              <a:rPr lang="fr-FR">
                <a:latin typeface="Figtree Light"/>
              </a:rPr>
              <a:t> </a:t>
            </a:r>
            <a:r>
              <a:rPr lang="fr-FR" err="1">
                <a:latin typeface="Figtree Light"/>
              </a:rPr>
              <a:t>thanks</a:t>
            </a:r>
            <a:r>
              <a:rPr lang="fr-FR">
                <a:latin typeface="Figtree Light"/>
              </a:rPr>
              <a:t> to the drop-down menu </a:t>
            </a:r>
            <a:r>
              <a:rPr lang="fr-FR" err="1">
                <a:latin typeface="Figtree Light"/>
              </a:rPr>
              <a:t>is</a:t>
            </a:r>
            <a:r>
              <a:rPr lang="fr-FR">
                <a:latin typeface="Figtree Light"/>
              </a:rPr>
              <a:t> important.</a:t>
            </a:r>
          </a:p>
          <a:p>
            <a:pPr algn="just"/>
            <a:r>
              <a:rPr lang="fr-FR">
                <a:latin typeface="Figtree Light"/>
              </a:rPr>
              <a:t>The training </a:t>
            </a:r>
            <a:r>
              <a:rPr lang="fr-FR" err="1">
                <a:latin typeface="Figtree Light"/>
              </a:rPr>
              <a:t>costs</a:t>
            </a:r>
            <a:r>
              <a:rPr lang="fr-FR">
                <a:latin typeface="Figtree Light"/>
              </a:rPr>
              <a:t> are </a:t>
            </a:r>
            <a:r>
              <a:rPr lang="fr-FR" err="1">
                <a:latin typeface="Figtree Light"/>
              </a:rPr>
              <a:t>compiled</a:t>
            </a:r>
            <a:r>
              <a:rPr lang="fr-FR">
                <a:latin typeface="Figtree Light"/>
              </a:rPr>
              <a:t> </a:t>
            </a:r>
            <a:r>
              <a:rPr lang="fr-FR" err="1">
                <a:latin typeface="Figtree Light"/>
              </a:rPr>
              <a:t>into</a:t>
            </a:r>
            <a:r>
              <a:rPr lang="fr-FR">
                <a:latin typeface="Figtree Light"/>
              </a:rPr>
              <a:t> the </a:t>
            </a:r>
            <a:r>
              <a:rPr lang="fr-FR" err="1">
                <a:latin typeface="Figtree Light"/>
              </a:rPr>
              <a:t>totals</a:t>
            </a:r>
            <a:r>
              <a:rPr lang="fr-FR">
                <a:latin typeface="Figtree Light"/>
              </a:rPr>
              <a:t> </a:t>
            </a:r>
            <a:r>
              <a:rPr lang="fr-FR" err="1">
                <a:latin typeface="Figtree Light"/>
              </a:rPr>
              <a:t>from</a:t>
            </a:r>
            <a:r>
              <a:rPr lang="fr-FR">
                <a:latin typeface="Figtree Light"/>
              </a:rPr>
              <a:t> the moment actions are </a:t>
            </a:r>
            <a:r>
              <a:rPr lang="fr-FR" err="1">
                <a:latin typeface="Figtree Light"/>
              </a:rPr>
              <a:t>validated</a:t>
            </a:r>
            <a:r>
              <a:rPr lang="fr-FR">
                <a:latin typeface="Figtree Light"/>
              </a:rPr>
              <a:t> (by </a:t>
            </a:r>
            <a:r>
              <a:rPr lang="fr-FR" err="1">
                <a:latin typeface="Figtree Light"/>
              </a:rPr>
              <a:t>clicking</a:t>
            </a:r>
            <a:r>
              <a:rPr lang="fr-FR">
                <a:latin typeface="Figtree Light"/>
              </a:rPr>
              <a:t> √). Training for </a:t>
            </a:r>
            <a:r>
              <a:rPr lang="fr-FR" err="1">
                <a:latin typeface="Figtree Light"/>
              </a:rPr>
              <a:t>which</a:t>
            </a:r>
            <a:r>
              <a:rPr lang="fr-FR">
                <a:latin typeface="Figtree Light"/>
              </a:rPr>
              <a:t> the scenario </a:t>
            </a:r>
            <a:r>
              <a:rPr lang="fr-FR" err="1">
                <a:latin typeface="Figtree Light"/>
              </a:rPr>
              <a:t>was</a:t>
            </a:r>
            <a:r>
              <a:rPr lang="fr-FR">
                <a:latin typeface="Figtree Light"/>
              </a:rPr>
              <a:t> </a:t>
            </a:r>
            <a:r>
              <a:rPr lang="fr-FR" err="1">
                <a:latin typeface="Figtree Light"/>
              </a:rPr>
              <a:t>validated</a:t>
            </a:r>
            <a:r>
              <a:rPr lang="fr-FR">
                <a:latin typeface="Figtree Light"/>
              </a:rPr>
              <a:t> must </a:t>
            </a:r>
            <a:r>
              <a:rPr lang="fr-FR" err="1">
                <a:latin typeface="Figtree Light"/>
              </a:rPr>
              <a:t>now</a:t>
            </a:r>
            <a:r>
              <a:rPr lang="fr-FR">
                <a:latin typeface="Figtree Light"/>
              </a:rPr>
              <a:t> </a:t>
            </a:r>
            <a:r>
              <a:rPr lang="fr-FR" err="1">
                <a:latin typeface="Figtree Light"/>
              </a:rPr>
              <a:t>be</a:t>
            </a:r>
            <a:r>
              <a:rPr lang="fr-FR">
                <a:latin typeface="Figtree Light"/>
              </a:rPr>
              <a:t> </a:t>
            </a:r>
            <a:r>
              <a:rPr lang="fr-FR" err="1">
                <a:latin typeface="Figtree Light"/>
              </a:rPr>
              <a:t>managed</a:t>
            </a:r>
            <a:r>
              <a:rPr lang="fr-FR">
                <a:latin typeface="Figtree Light"/>
              </a:rPr>
              <a:t> </a:t>
            </a:r>
            <a:r>
              <a:rPr lang="fr-FR" err="1">
                <a:latin typeface="Figtree Light"/>
              </a:rPr>
              <a:t>from</a:t>
            </a:r>
            <a:r>
              <a:rPr lang="fr-FR">
                <a:latin typeface="Figtree Light"/>
              </a:rPr>
              <a:t> the </a:t>
            </a:r>
            <a:r>
              <a:rPr lang="fr-FR" b="1">
                <a:solidFill>
                  <a:srgbClr val="C75741"/>
                </a:solidFill>
                <a:latin typeface="Figtree Light"/>
              </a:rPr>
              <a:t>Follow up plan</a:t>
            </a:r>
            <a:r>
              <a:rPr lang="fr-FR">
                <a:latin typeface="Figtree Light"/>
              </a:rPr>
              <a:t> </a:t>
            </a:r>
            <a:r>
              <a:rPr lang="fr-FR" err="1">
                <a:latin typeface="Figtree Light"/>
              </a:rPr>
              <a:t>tab.</a:t>
            </a:r>
            <a:endParaRPr lang="fr-FR">
              <a:latin typeface="Figtree Light"/>
            </a:endParaRPr>
          </a:p>
          <a:p>
            <a:pPr algn="just">
              <a:buChar char="•"/>
            </a:pPr>
            <a:endParaRPr lang="fr-FR">
              <a:latin typeface="Figtree Light" pitchFamily="2" charset="0"/>
            </a:endParaRPr>
          </a:p>
        </p:txBody>
      </p:sp>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BDC85C6A-2A93-ACD8-EC7C-779103D2C8C7}"/>
              </a:ext>
            </a:extLst>
          </p:cNvPr>
          <p:cNvPicPr>
            <a:picLocks noChangeAspect="1"/>
          </p:cNvPicPr>
          <p:nvPr/>
        </p:nvPicPr>
        <p:blipFill>
          <a:blip r:embed="rId6"/>
          <a:stretch>
            <a:fillRect/>
          </a:stretch>
        </p:blipFill>
        <p:spPr>
          <a:xfrm>
            <a:off x="751416" y="3925127"/>
            <a:ext cx="10710334" cy="1939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86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a:solidFill>
                  <a:schemeClr val="bg1"/>
                </a:solidFill>
                <a:latin typeface="Figtree"/>
              </a:rPr>
              <a:t>Setting up</a:t>
            </a:r>
            <a:br>
              <a:rPr lang="fr-FR">
                <a:solidFill>
                  <a:schemeClr val="bg1"/>
                </a:solidFill>
                <a:latin typeface="Figtree"/>
              </a:rPr>
            </a:br>
            <a:r>
              <a:rPr lang="fr-FR">
                <a:solidFill>
                  <a:schemeClr val="bg1"/>
                </a:solidFill>
                <a:latin typeface="Figtree"/>
              </a:rPr>
              <a:t>and monitoring trainings</a:t>
            </a:r>
            <a:endParaRPr lang="fr-FR" sz="6600">
              <a:solidFill>
                <a:schemeClr val="bg1"/>
              </a:solidFill>
              <a:latin typeface="Figtree"/>
            </a:endParaRPr>
          </a:p>
        </p:txBody>
      </p:sp>
    </p:spTree>
    <p:extLst>
      <p:ext uri="{BB962C8B-B14F-4D97-AF65-F5344CB8AC3E}">
        <p14:creationId xmlns:p14="http://schemas.microsoft.com/office/powerpoint/2010/main" val="70235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Monitoring the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training plan</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94524" y="1645009"/>
            <a:ext cx="11201902" cy="503878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b="1" dirty="0">
                <a:latin typeface="Figtree Light"/>
              </a:rPr>
              <a:t>The follow up plan menu </a:t>
            </a:r>
            <a:r>
              <a:rPr lang="fr-FR" b="1" dirty="0" err="1">
                <a:latin typeface="Figtree Light"/>
              </a:rPr>
              <a:t>allows</a:t>
            </a:r>
            <a:r>
              <a:rPr lang="fr-FR" b="1" dirty="0">
                <a:latin typeface="Figtree Light"/>
              </a:rPr>
              <a:t> </a:t>
            </a:r>
            <a:r>
              <a:rPr lang="fr-FR" b="1" dirty="0" err="1">
                <a:latin typeface="Figtree Light"/>
              </a:rPr>
              <a:t>you</a:t>
            </a:r>
            <a:r>
              <a:rPr lang="fr-FR" b="1" dirty="0">
                <a:latin typeface="Figtree Light"/>
              </a:rPr>
              <a:t> to:</a:t>
            </a:r>
          </a:p>
          <a:p>
            <a:pPr algn="just"/>
            <a:r>
              <a:rPr lang="fr-FR" dirty="0" err="1">
                <a:latin typeface="Figtree Light"/>
              </a:rPr>
              <a:t>Validate</a:t>
            </a:r>
            <a:r>
              <a:rPr lang="fr-FR" dirty="0">
                <a:latin typeface="Figtree Light"/>
              </a:rPr>
              <a:t> the </a:t>
            </a:r>
            <a:r>
              <a:rPr lang="fr-FR" dirty="0" err="1">
                <a:latin typeface="Figtree Light"/>
              </a:rPr>
              <a:t>skills</a:t>
            </a:r>
            <a:r>
              <a:rPr lang="fr-FR" dirty="0">
                <a:latin typeface="Figtree Light"/>
              </a:rPr>
              <a:t> </a:t>
            </a:r>
            <a:r>
              <a:rPr lang="fr-FR" dirty="0" err="1">
                <a:latin typeface="Figtree Light"/>
              </a:rPr>
              <a:t>featured</a:t>
            </a:r>
            <a:r>
              <a:rPr lang="fr-FR" dirty="0">
                <a:latin typeface="Figtree Light"/>
              </a:rPr>
              <a:t> in the training: </a:t>
            </a:r>
          </a:p>
          <a:p>
            <a:pPr algn="just">
              <a:lnSpc>
                <a:spcPct val="100000"/>
              </a:lnSpc>
            </a:pPr>
            <a:r>
              <a:rPr lang="fr-FR" dirty="0">
                <a:latin typeface="Figtree Light"/>
              </a:rPr>
              <a:t>Plan dates for training sessions and cancel </a:t>
            </a:r>
            <a:r>
              <a:rPr lang="fr-FR" err="1">
                <a:latin typeface="Figtree Light"/>
              </a:rPr>
              <a:t>them</a:t>
            </a:r>
            <a:r>
              <a:rPr lang="fr-FR" dirty="0">
                <a:latin typeface="Figtree Light"/>
              </a:rPr>
              <a:t> if </a:t>
            </a:r>
            <a:r>
              <a:rPr lang="fr-FR" err="1">
                <a:latin typeface="Figtree Light"/>
              </a:rPr>
              <a:t>needed</a:t>
            </a:r>
            <a:r>
              <a:rPr lang="fr-FR" dirty="0">
                <a:latin typeface="Figtree Light"/>
              </a:rPr>
              <a:t> (by setting </a:t>
            </a:r>
            <a:r>
              <a:rPr lang="fr-FR" err="1">
                <a:latin typeface="Figtree Light"/>
              </a:rPr>
              <a:t>them</a:t>
            </a:r>
            <a:r>
              <a:rPr lang="fr-FR" dirty="0">
                <a:latin typeface="Figtree Light"/>
              </a:rPr>
              <a:t> back to '</a:t>
            </a:r>
            <a:r>
              <a:rPr lang="fr-FR" err="1">
                <a:latin typeface="Figtree Light"/>
              </a:rPr>
              <a:t>planned</a:t>
            </a:r>
            <a:r>
              <a:rPr lang="fr-FR" dirty="0">
                <a:latin typeface="Figtree Light"/>
              </a:rPr>
              <a:t>'). (NB: sessions can </a:t>
            </a:r>
            <a:r>
              <a:rPr lang="fr-FR" err="1">
                <a:latin typeface="Figtree Light"/>
              </a:rPr>
              <a:t>also</a:t>
            </a:r>
            <a:r>
              <a:rPr lang="fr-FR" dirty="0">
                <a:latin typeface="Figtree Light"/>
              </a:rPr>
              <a:t> </a:t>
            </a:r>
            <a:r>
              <a:rPr lang="fr-FR" err="1">
                <a:latin typeface="Figtree Light"/>
              </a:rPr>
              <a:t>be</a:t>
            </a:r>
            <a:r>
              <a:rPr lang="fr-FR" dirty="0">
                <a:latin typeface="Figtree Light"/>
              </a:rPr>
              <a:t> </a:t>
            </a:r>
            <a:r>
              <a:rPr lang="fr-FR" err="1">
                <a:latin typeface="Figtree Light"/>
              </a:rPr>
              <a:t>planned</a:t>
            </a:r>
            <a:r>
              <a:rPr lang="fr-FR" dirty="0">
                <a:latin typeface="Figtree Light"/>
              </a:rPr>
              <a:t> at the </a:t>
            </a:r>
            <a:r>
              <a:rPr lang="fr-FR" err="1">
                <a:latin typeface="Figtree Light"/>
              </a:rPr>
              <a:t>same</a:t>
            </a:r>
            <a:r>
              <a:rPr lang="fr-FR" dirty="0">
                <a:latin typeface="Figtree Light"/>
              </a:rPr>
              <a:t> time as the plan </a:t>
            </a:r>
            <a:r>
              <a:rPr lang="fr-FR" err="1">
                <a:latin typeface="Figtree Light"/>
              </a:rPr>
              <a:t>is</a:t>
            </a:r>
            <a:r>
              <a:rPr lang="fr-FR" dirty="0">
                <a:latin typeface="Figtree Light"/>
              </a:rPr>
              <a:t> </a:t>
            </a:r>
            <a:r>
              <a:rPr lang="fr-FR" err="1">
                <a:latin typeface="Figtree Light"/>
              </a:rPr>
              <a:t>validated</a:t>
            </a:r>
            <a:r>
              <a:rPr lang="fr-FR" dirty="0">
                <a:latin typeface="Figtree Light"/>
              </a:rPr>
              <a:t>).</a:t>
            </a:r>
            <a:endParaRPr lang="fr-FR">
              <a:latin typeface="Figtree Light" pitchFamily="2" charset="0"/>
            </a:endParaRPr>
          </a:p>
          <a:p>
            <a:pPr algn="just">
              <a:lnSpc>
                <a:spcPct val="100000"/>
              </a:lnSpc>
            </a:pPr>
            <a:endParaRPr lang="fr-FR">
              <a:latin typeface="Figtree Light" pitchFamily="2" charset="0"/>
            </a:endParaRPr>
          </a:p>
          <a:p>
            <a:pPr algn="just"/>
            <a:endParaRPr lang="fr-FR">
              <a:latin typeface="Figtree Light" pitchFamily="2" charset="0"/>
            </a:endParaRPr>
          </a:p>
          <a:p>
            <a:pPr marL="0" indent="0" algn="just">
              <a:buNone/>
            </a:pPr>
            <a:endParaRPr lang="fr-FR">
              <a:latin typeface="Figtree Light" pitchFamily="2" charset="0"/>
            </a:endParaRPr>
          </a:p>
          <a:p>
            <a:pPr algn="just"/>
            <a:endParaRPr lang="fr-FR">
              <a:latin typeface="Figtree Light" pitchFamily="2" charset="0"/>
            </a:endParaRPr>
          </a:p>
          <a:p>
            <a:pPr algn="just"/>
            <a:endParaRPr lang="fr-FR">
              <a:latin typeface="Figtree Light"/>
            </a:endParaRPr>
          </a:p>
          <a:p>
            <a:pPr algn="just"/>
            <a:endParaRPr lang="fr-FR">
              <a:latin typeface="Figtree Light"/>
            </a:endParaRPr>
          </a:p>
          <a:p>
            <a:pPr algn="just"/>
            <a:r>
              <a:rPr lang="fr-FR" dirty="0" err="1">
                <a:latin typeface="Figtree Light"/>
              </a:rPr>
              <a:t>Delete</a:t>
            </a:r>
            <a:r>
              <a:rPr lang="fr-FR" dirty="0">
                <a:latin typeface="Figtree Light"/>
              </a:rPr>
              <a:t> </a:t>
            </a:r>
            <a:r>
              <a:rPr lang="fr-FR" dirty="0" err="1">
                <a:latin typeface="Figtree Light"/>
              </a:rPr>
              <a:t>employees</a:t>
            </a:r>
            <a:r>
              <a:rPr lang="fr-FR" dirty="0">
                <a:latin typeface="Figtree Light"/>
              </a:rPr>
              <a:t> </a:t>
            </a:r>
            <a:r>
              <a:rPr lang="fr-FR" dirty="0" err="1">
                <a:latin typeface="Figtree Light"/>
              </a:rPr>
              <a:t>scheduled</a:t>
            </a:r>
            <a:r>
              <a:rPr lang="fr-FR" dirty="0">
                <a:latin typeface="Figtree Light"/>
              </a:rPr>
              <a:t> for a session:</a:t>
            </a:r>
          </a:p>
          <a:p>
            <a:pPr marL="0" indent="0" algn="just">
              <a:buNone/>
            </a:pPr>
            <a:endParaRPr lang="fr-FR">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0BE6355A-3865-7534-0102-EA75BB27C971}"/>
              </a:ext>
            </a:extLst>
          </p:cNvPr>
          <p:cNvPicPr>
            <a:picLocks noChangeAspect="1"/>
          </p:cNvPicPr>
          <p:nvPr/>
        </p:nvPicPr>
        <p:blipFill>
          <a:blip r:embed="rId6"/>
          <a:stretch>
            <a:fillRect/>
          </a:stretch>
        </p:blipFill>
        <p:spPr>
          <a:xfrm>
            <a:off x="4703763" y="1870360"/>
            <a:ext cx="3609975" cy="600075"/>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affichage, nombre&#10;&#10;Le contenu généré par l’IA peut être incorrect.">
            <a:extLst>
              <a:ext uri="{FF2B5EF4-FFF2-40B4-BE49-F238E27FC236}">
                <a16:creationId xmlns:a16="http://schemas.microsoft.com/office/drawing/2014/main" id="{894EB03C-1791-AED5-DF21-8EFFC38C0D8B}"/>
              </a:ext>
            </a:extLst>
          </p:cNvPr>
          <p:cNvPicPr>
            <a:picLocks noChangeAspect="1"/>
          </p:cNvPicPr>
          <p:nvPr/>
        </p:nvPicPr>
        <p:blipFill>
          <a:blip r:embed="rId7"/>
          <a:stretch>
            <a:fillRect/>
          </a:stretch>
        </p:blipFill>
        <p:spPr>
          <a:xfrm>
            <a:off x="1296133" y="3129452"/>
            <a:ext cx="3498850" cy="2395009"/>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ligne, capture d’écran&#10;&#10;Le contenu généré par l’IA peut être incorrect.">
            <a:extLst>
              <a:ext uri="{FF2B5EF4-FFF2-40B4-BE49-F238E27FC236}">
                <a16:creationId xmlns:a16="http://schemas.microsoft.com/office/drawing/2014/main" id="{E47B7371-9663-E7A5-45C4-F63A7B412E7B}"/>
              </a:ext>
            </a:extLst>
          </p:cNvPr>
          <p:cNvPicPr>
            <a:picLocks noChangeAspect="1"/>
          </p:cNvPicPr>
          <p:nvPr/>
        </p:nvPicPr>
        <p:blipFill>
          <a:blip r:embed="rId8"/>
          <a:stretch>
            <a:fillRect/>
          </a:stretch>
        </p:blipFill>
        <p:spPr>
          <a:xfrm>
            <a:off x="5014261" y="4003756"/>
            <a:ext cx="6027209" cy="656167"/>
          </a:xfrm>
          <a:prstGeom prst="rect">
            <a:avLst/>
          </a:prstGeom>
          <a:ln>
            <a:noFill/>
          </a:ln>
          <a:effectLst>
            <a:outerShdw blurRad="292100" dist="139700" dir="2700000" algn="tl" rotWithShape="0">
              <a:srgbClr val="333333">
                <a:alpha val="65000"/>
              </a:srgbClr>
            </a:outerShdw>
          </a:effectLst>
        </p:spPr>
      </p:pic>
      <p:pic>
        <p:nvPicPr>
          <p:cNvPr id="11" name="Image 10" descr="Une image contenant texte, Police, ligne, capture d’écran&#10;&#10;Le contenu généré par l’IA peut être incorrect.">
            <a:extLst>
              <a:ext uri="{FF2B5EF4-FFF2-40B4-BE49-F238E27FC236}">
                <a16:creationId xmlns:a16="http://schemas.microsoft.com/office/drawing/2014/main" id="{6C24D0D3-45F5-5C41-60EF-CAE3434BD5CE}"/>
              </a:ext>
            </a:extLst>
          </p:cNvPr>
          <p:cNvPicPr>
            <a:picLocks noChangeAspect="1"/>
          </p:cNvPicPr>
          <p:nvPr/>
        </p:nvPicPr>
        <p:blipFill>
          <a:blip r:embed="rId9"/>
          <a:stretch>
            <a:fillRect/>
          </a:stretch>
        </p:blipFill>
        <p:spPr>
          <a:xfrm>
            <a:off x="5017558" y="5627158"/>
            <a:ext cx="4972050" cy="704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73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a:solidFill>
                  <a:schemeClr val="bg1"/>
                </a:solidFill>
                <a:latin typeface="Figtree"/>
              </a:rPr>
              <a:t>Monitoring the budget</a:t>
            </a:r>
            <a:br>
              <a:rPr lang="fr-FR">
                <a:solidFill>
                  <a:schemeClr val="bg1"/>
                </a:solidFill>
                <a:latin typeface="Figtree"/>
              </a:rPr>
            </a:br>
            <a:r>
              <a:rPr lang="fr-FR" err="1">
                <a:solidFill>
                  <a:schemeClr val="bg1"/>
                </a:solidFill>
                <a:latin typeface="Figtree"/>
              </a:rPr>
              <a:t>with</a:t>
            </a:r>
            <a:r>
              <a:rPr lang="fr-FR">
                <a:solidFill>
                  <a:schemeClr val="bg1"/>
                </a:solidFill>
                <a:latin typeface="Figtree"/>
              </a:rPr>
              <a:t> </a:t>
            </a:r>
            <a:r>
              <a:rPr lang="fr-FR" err="1">
                <a:solidFill>
                  <a:schemeClr val="bg1"/>
                </a:solidFill>
                <a:latin typeface="Figtree"/>
              </a:rPr>
              <a:t>different</a:t>
            </a:r>
            <a:r>
              <a:rPr lang="fr-FR">
                <a:solidFill>
                  <a:schemeClr val="bg1"/>
                </a:solidFill>
                <a:latin typeface="Figtree"/>
              </a:rPr>
              <a:t> training </a:t>
            </a:r>
            <a:r>
              <a:rPr lang="fr-FR" err="1">
                <a:solidFill>
                  <a:schemeClr val="bg1"/>
                </a:solidFill>
                <a:latin typeface="Figtree"/>
              </a:rPr>
              <a:t>costs</a:t>
            </a:r>
            <a:endParaRPr lang="fr-FR" sz="6600" err="1">
              <a:solidFill>
                <a:schemeClr val="bg1"/>
              </a:solidFill>
              <a:latin typeface="Figtree"/>
            </a:endParaRPr>
          </a:p>
        </p:txBody>
      </p:sp>
    </p:spTree>
    <p:extLst>
      <p:ext uri="{BB962C8B-B14F-4D97-AF65-F5344CB8AC3E}">
        <p14:creationId xmlns:p14="http://schemas.microsoft.com/office/powerpoint/2010/main" val="186805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Monitoring the plan</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MENU &gt; training &gt; training plan &gt; Follow up plan &gt; </a:t>
            </a:r>
            <a:r>
              <a:rPr lang="fr-FR" dirty="0" err="1">
                <a:latin typeface="Figtree"/>
              </a:rPr>
              <a:t>Validated</a:t>
            </a:r>
            <a:r>
              <a:rPr lang="fr-FR" dirty="0">
                <a:latin typeface="Figtree"/>
              </a:rPr>
              <a:t> </a:t>
            </a:r>
            <a:r>
              <a:rPr lang="fr-FR" dirty="0" err="1">
                <a:latin typeface="Figtree"/>
              </a:rPr>
              <a:t>scenari</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334582"/>
            <a:ext cx="11201902" cy="503878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Calibri"/>
              <a:buChar char="-"/>
            </a:pPr>
            <a:r>
              <a:rPr lang="fr-FR" sz="1400" dirty="0">
                <a:latin typeface="Figtree Light"/>
              </a:rPr>
              <a:t>Input the training </a:t>
            </a:r>
            <a:r>
              <a:rPr lang="fr-FR" sz="1400" dirty="0" err="1">
                <a:latin typeface="Figtree Light"/>
              </a:rPr>
              <a:t>cost</a:t>
            </a:r>
            <a:r>
              <a:rPr lang="fr-FR" sz="1400" dirty="0">
                <a:latin typeface="Figtree Light"/>
              </a:rPr>
              <a:t> </a:t>
            </a:r>
            <a:r>
              <a:rPr lang="fr-FR" sz="1400" dirty="0" err="1">
                <a:latin typeface="Figtree Light"/>
              </a:rPr>
              <a:t>details</a:t>
            </a:r>
            <a:r>
              <a:rPr lang="fr-FR" sz="1400" dirty="0">
                <a:latin typeface="Figtree Light"/>
              </a:rPr>
              <a:t>: '</a:t>
            </a:r>
            <a:r>
              <a:rPr lang="fr-FR" sz="1400" dirty="0" err="1">
                <a:latin typeface="Figtree Light"/>
              </a:rPr>
              <a:t>Foreseen</a:t>
            </a:r>
            <a:r>
              <a:rPr lang="fr-FR" sz="1400" dirty="0">
                <a:latin typeface="Figtree Light"/>
              </a:rPr>
              <a:t>' </a:t>
            </a:r>
            <a:r>
              <a:rPr lang="fr-FR" sz="1400" dirty="0" err="1">
                <a:latin typeface="Figtree Light"/>
              </a:rPr>
              <a:t>column</a:t>
            </a:r>
            <a:r>
              <a:rPr lang="fr-FR" sz="1400" dirty="0">
                <a:latin typeface="Figtree Light"/>
              </a:rPr>
              <a:t>:</a:t>
            </a:r>
            <a:endParaRPr lang="fr-FR" dirty="0" err="1"/>
          </a:p>
          <a:p>
            <a:pPr algn="just">
              <a:buFont typeface="Calibri"/>
              <a:buChar char="-"/>
            </a:pPr>
            <a:endParaRPr lang="fr-FR" sz="1400">
              <a:latin typeface="Figtree Light" pitchFamily="2" charset="0"/>
            </a:endParaRPr>
          </a:p>
          <a:p>
            <a:pPr algn="just">
              <a:buFont typeface="Calibri"/>
              <a:buChar char="-"/>
            </a:pPr>
            <a:endParaRPr lang="fr-FR" sz="1400">
              <a:latin typeface="Figtree Light" pitchFamily="2" charset="0"/>
            </a:endParaRPr>
          </a:p>
          <a:p>
            <a:pPr algn="just">
              <a:buFont typeface="Calibri"/>
              <a:buChar char="-"/>
            </a:pPr>
            <a:endParaRPr lang="fr-FR" sz="1400">
              <a:latin typeface="Figtree Light" pitchFamily="2" charset="0"/>
            </a:endParaRPr>
          </a:p>
          <a:p>
            <a:pPr algn="just">
              <a:buFont typeface="Calibri"/>
              <a:buChar char="-"/>
            </a:pPr>
            <a:endParaRPr lang="fr-FR" sz="1400">
              <a:latin typeface="Figtree Light" pitchFamily="2" charset="0"/>
            </a:endParaRPr>
          </a:p>
          <a:p>
            <a:pPr algn="just">
              <a:buFont typeface="Calibri"/>
              <a:buChar char="-"/>
            </a:pPr>
            <a:endParaRPr lang="fr-FR" sz="1400" dirty="0">
              <a:latin typeface="Figtree Light"/>
            </a:endParaRPr>
          </a:p>
          <a:p>
            <a:pPr algn="just">
              <a:buFont typeface="Calibri"/>
              <a:buChar char="-"/>
            </a:pPr>
            <a:endParaRPr lang="fr-FR" sz="1400" dirty="0">
              <a:latin typeface="Figtree Light"/>
            </a:endParaRPr>
          </a:p>
          <a:p>
            <a:pPr algn="just">
              <a:buFont typeface="Calibri"/>
              <a:buChar char="-"/>
            </a:pPr>
            <a:r>
              <a:rPr lang="fr-FR" sz="1400" dirty="0">
                <a:latin typeface="Figtree Light"/>
              </a:rPr>
              <a:t>Input the </a:t>
            </a:r>
            <a:r>
              <a:rPr lang="fr-FR" sz="1400" err="1">
                <a:latin typeface="Figtree Light"/>
              </a:rPr>
              <a:t>actual</a:t>
            </a:r>
            <a:r>
              <a:rPr lang="fr-FR" sz="1400" dirty="0">
                <a:latin typeface="Figtree Light"/>
              </a:rPr>
              <a:t> </a:t>
            </a:r>
            <a:r>
              <a:rPr lang="fr-FR" sz="1400" err="1">
                <a:latin typeface="Figtree Light"/>
              </a:rPr>
              <a:t>cost</a:t>
            </a:r>
            <a:r>
              <a:rPr lang="fr-FR" sz="1400" dirty="0">
                <a:latin typeface="Figtree Light"/>
              </a:rPr>
              <a:t> </a:t>
            </a:r>
            <a:r>
              <a:rPr lang="fr-FR" sz="1400" err="1">
                <a:latin typeface="Figtree Light"/>
              </a:rPr>
              <a:t>incurred</a:t>
            </a:r>
            <a:r>
              <a:rPr lang="fr-FR" sz="1400" dirty="0">
                <a:latin typeface="Figtree Light"/>
              </a:rPr>
              <a:t>: '</a:t>
            </a:r>
            <a:r>
              <a:rPr lang="fr-FR" sz="1400" err="1">
                <a:latin typeface="Figtree Light"/>
              </a:rPr>
              <a:t>Completed</a:t>
            </a:r>
            <a:r>
              <a:rPr lang="fr-FR" sz="1400" dirty="0">
                <a:latin typeface="Figtree Light"/>
              </a:rPr>
              <a:t>' </a:t>
            </a:r>
            <a:r>
              <a:rPr lang="fr-FR" sz="1400" err="1">
                <a:latin typeface="Figtree Light"/>
              </a:rPr>
              <a:t>column</a:t>
            </a:r>
            <a:r>
              <a:rPr lang="fr-FR" sz="1400" dirty="0">
                <a:latin typeface="Figtree Light"/>
              </a:rPr>
              <a:t>:</a:t>
            </a:r>
            <a:endParaRPr lang="fr-F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buFont typeface="Calibri"/>
              <a:buChar char="-"/>
            </a:pPr>
            <a:endParaRPr lang="fr-FR">
              <a:latin typeface="Figtree Light" pitchFamily="2" charset="0"/>
            </a:endParaRPr>
          </a:p>
        </p:txBody>
      </p:sp>
      <p:sp>
        <p:nvSpPr>
          <p:cNvPr id="15" name="ZoneTexte 14">
            <a:extLst>
              <a:ext uri="{FF2B5EF4-FFF2-40B4-BE49-F238E27FC236}">
                <a16:creationId xmlns:a16="http://schemas.microsoft.com/office/drawing/2014/main" id="{8FE51C22-DA4B-A60F-65F3-5E69FE8B8841}"/>
              </a:ext>
            </a:extLst>
          </p:cNvPr>
          <p:cNvSpPr txBox="1"/>
          <p:nvPr/>
        </p:nvSpPr>
        <p:spPr>
          <a:xfrm>
            <a:off x="475020" y="4623280"/>
            <a:ext cx="4553947" cy="2031325"/>
          </a:xfrm>
          <a:prstGeom prst="rect">
            <a:avLst/>
          </a:prstGeom>
          <a:noFill/>
        </p:spPr>
        <p:txBody>
          <a:bodyPr wrap="square" lIns="91440" tIns="45720" rIns="91440" bIns="45720" rtlCol="0" anchor="t">
            <a:spAutoFit/>
          </a:bodyPr>
          <a:lstStyle/>
          <a:p>
            <a:pPr algn="just"/>
            <a:r>
              <a:rPr lang="fr-FR" sz="1400" dirty="0">
                <a:latin typeface="Figtree Light"/>
              </a:rPr>
              <a:t>By default, the </a:t>
            </a:r>
            <a:r>
              <a:rPr lang="fr-FR" sz="1400" dirty="0" err="1">
                <a:latin typeface="Figtree Light"/>
              </a:rPr>
              <a:t>amount</a:t>
            </a:r>
            <a:r>
              <a:rPr lang="fr-FR" sz="1400" dirty="0">
                <a:latin typeface="Figtree Light"/>
              </a:rPr>
              <a:t> </a:t>
            </a:r>
            <a:r>
              <a:rPr lang="fr-FR" sz="1400" dirty="0" err="1">
                <a:latin typeface="Figtree Light"/>
              </a:rPr>
              <a:t>entered</a:t>
            </a:r>
            <a:r>
              <a:rPr lang="fr-FR" sz="1400" dirty="0">
                <a:latin typeface="Figtree Light"/>
              </a:rPr>
              <a:t> in the header </a:t>
            </a:r>
            <a:r>
              <a:rPr lang="fr-FR" sz="1400" dirty="0" err="1">
                <a:latin typeface="Figtree Light"/>
              </a:rPr>
              <a:t>will</a:t>
            </a:r>
            <a:r>
              <a:rPr lang="fr-FR" sz="1400" dirty="0">
                <a:latin typeface="Figtree Light"/>
              </a:rPr>
              <a:t> </a:t>
            </a:r>
            <a:r>
              <a:rPr lang="fr-FR" sz="1400" dirty="0" err="1">
                <a:latin typeface="Figtree Light"/>
              </a:rPr>
              <a:t>be</a:t>
            </a:r>
            <a:r>
              <a:rPr lang="fr-FR" sz="1400" dirty="0">
                <a:latin typeface="Figtree Light"/>
              </a:rPr>
              <a:t> spread </a:t>
            </a:r>
            <a:r>
              <a:rPr lang="fr-FR" sz="1400" dirty="0" err="1">
                <a:latin typeface="Figtree Light"/>
              </a:rPr>
              <a:t>evenly</a:t>
            </a:r>
            <a:r>
              <a:rPr lang="fr-FR" sz="1400" dirty="0">
                <a:latin typeface="Figtree Light"/>
              </a:rPr>
              <a:t> </a:t>
            </a:r>
            <a:r>
              <a:rPr lang="fr-FR" sz="1400" dirty="0" err="1">
                <a:latin typeface="Figtree Light"/>
              </a:rPr>
              <a:t>accross</a:t>
            </a:r>
            <a:r>
              <a:rPr lang="fr-FR" sz="1400" dirty="0">
                <a:latin typeface="Figtree Light"/>
              </a:rPr>
              <a:t> all </a:t>
            </a:r>
            <a:r>
              <a:rPr lang="fr-FR" sz="1400" dirty="0" err="1">
                <a:latin typeface="Figtree Light"/>
              </a:rPr>
              <a:t>financial</a:t>
            </a:r>
            <a:r>
              <a:rPr lang="fr-FR" sz="1400" dirty="0">
                <a:latin typeface="Figtree Light"/>
              </a:rPr>
              <a:t> </a:t>
            </a:r>
            <a:r>
              <a:rPr lang="fr-FR" sz="1400" dirty="0" err="1">
                <a:latin typeface="Figtree Light"/>
              </a:rPr>
              <a:t>devices</a:t>
            </a:r>
            <a:r>
              <a:rPr lang="fr-FR" sz="1400" dirty="0">
                <a:latin typeface="Figtree Light"/>
              </a:rPr>
              <a:t>. It </a:t>
            </a:r>
            <a:r>
              <a:rPr lang="fr-FR" sz="1400" dirty="0" err="1">
                <a:latin typeface="Figtree Light"/>
              </a:rPr>
              <a:t>is</a:t>
            </a:r>
            <a:r>
              <a:rPr lang="fr-FR" sz="1400" dirty="0">
                <a:latin typeface="Figtree Light"/>
              </a:rPr>
              <a:t> </a:t>
            </a:r>
            <a:r>
              <a:rPr lang="fr-FR" sz="1400" dirty="0" err="1">
                <a:latin typeface="Figtree Light"/>
              </a:rPr>
              <a:t>entirely</a:t>
            </a:r>
            <a:r>
              <a:rPr lang="fr-FR" sz="1400" dirty="0">
                <a:latin typeface="Figtree Light"/>
              </a:rPr>
              <a:t> possible to </a:t>
            </a:r>
            <a:r>
              <a:rPr lang="fr-FR" sz="1400" dirty="0" err="1">
                <a:latin typeface="Figtree Light"/>
              </a:rPr>
              <a:t>edit</a:t>
            </a:r>
            <a:r>
              <a:rPr lang="fr-FR" sz="1400" dirty="0">
                <a:latin typeface="Figtree Light"/>
              </a:rPr>
              <a:t> </a:t>
            </a:r>
            <a:r>
              <a:rPr lang="fr-FR" sz="1400" dirty="0" err="1">
                <a:latin typeface="Figtree Light"/>
              </a:rPr>
              <a:t>these</a:t>
            </a:r>
            <a:r>
              <a:rPr lang="fr-FR" sz="1400" dirty="0">
                <a:latin typeface="Figtree Light"/>
              </a:rPr>
              <a:t> </a:t>
            </a:r>
            <a:r>
              <a:rPr lang="fr-FR" sz="1400" dirty="0" err="1">
                <a:latin typeface="Figtree Light"/>
              </a:rPr>
              <a:t>amounts</a:t>
            </a:r>
            <a:r>
              <a:rPr lang="fr-FR" sz="1400" dirty="0">
                <a:latin typeface="Figtree Light"/>
              </a:rPr>
              <a:t> </a:t>
            </a:r>
            <a:r>
              <a:rPr lang="fr-FR" sz="1400" dirty="0" err="1">
                <a:latin typeface="Figtree Light"/>
              </a:rPr>
              <a:t>manually</a:t>
            </a:r>
            <a:r>
              <a:rPr lang="fr-FR" sz="1400" dirty="0">
                <a:latin typeface="Figtree Light"/>
              </a:rPr>
              <a:t> and </a:t>
            </a:r>
            <a:r>
              <a:rPr lang="fr-FR" sz="1400" dirty="0" err="1">
                <a:latin typeface="Figtree Light"/>
              </a:rPr>
              <a:t>individually</a:t>
            </a:r>
            <a:r>
              <a:rPr lang="fr-FR" sz="1400" dirty="0">
                <a:latin typeface="Figtree Light"/>
              </a:rPr>
              <a:t>.</a:t>
            </a:r>
            <a:endParaRPr lang="fr-FR" dirty="0"/>
          </a:p>
          <a:p>
            <a:pPr algn="just"/>
            <a:r>
              <a:rPr lang="fr-FR" sz="1400" dirty="0">
                <a:latin typeface="Figtree Light"/>
              </a:rPr>
              <a:t>The </a:t>
            </a:r>
            <a:r>
              <a:rPr lang="fr-FR" sz="1400" err="1">
                <a:latin typeface="Figtree Light"/>
              </a:rPr>
              <a:t>arrows</a:t>
            </a:r>
            <a:r>
              <a:rPr lang="fr-FR" sz="1400" dirty="0">
                <a:latin typeface="Figtree Light"/>
              </a:rPr>
              <a:t>     </a:t>
            </a:r>
            <a:r>
              <a:rPr lang="fr-FR" sz="1400" err="1">
                <a:latin typeface="Figtree Light"/>
              </a:rPr>
              <a:t>allow</a:t>
            </a:r>
            <a:r>
              <a:rPr lang="fr-FR" sz="1400" dirty="0">
                <a:latin typeface="Figtree Light"/>
              </a:rPr>
              <a:t> </a:t>
            </a:r>
            <a:r>
              <a:rPr lang="fr-FR" sz="1400" err="1">
                <a:latin typeface="Figtree Light"/>
              </a:rPr>
              <a:t>you</a:t>
            </a:r>
            <a:r>
              <a:rPr lang="fr-FR" sz="1400" dirty="0">
                <a:latin typeface="Figtree Light"/>
              </a:rPr>
              <a:t> to copy the </a:t>
            </a:r>
            <a:r>
              <a:rPr lang="fr-FR" sz="1400" err="1">
                <a:latin typeface="Figtree Light"/>
              </a:rPr>
              <a:t>amounts</a:t>
            </a:r>
            <a:r>
              <a:rPr lang="fr-FR" sz="1400" dirty="0">
                <a:latin typeface="Figtree Light"/>
              </a:rPr>
              <a:t> </a:t>
            </a:r>
            <a:r>
              <a:rPr lang="fr-FR" sz="1400" err="1">
                <a:latin typeface="Figtree Light"/>
              </a:rPr>
              <a:t>automatically</a:t>
            </a:r>
            <a:r>
              <a:rPr lang="fr-FR" sz="1400" dirty="0">
                <a:latin typeface="Figtree Light"/>
              </a:rPr>
              <a:t> </a:t>
            </a:r>
            <a:r>
              <a:rPr lang="fr-FR" sz="1400" err="1">
                <a:latin typeface="Figtree Light"/>
              </a:rPr>
              <a:t>from</a:t>
            </a:r>
            <a:r>
              <a:rPr lang="fr-FR" sz="1400" dirty="0">
                <a:latin typeface="Figtree Light"/>
              </a:rPr>
              <a:t> the </a:t>
            </a:r>
            <a:r>
              <a:rPr lang="fr-FR" sz="1400" err="1">
                <a:latin typeface="Figtree Light"/>
              </a:rPr>
              <a:t>Intended</a:t>
            </a:r>
            <a:r>
              <a:rPr lang="fr-FR" sz="1400" dirty="0">
                <a:latin typeface="Figtree Light"/>
              </a:rPr>
              <a:t> </a:t>
            </a:r>
            <a:r>
              <a:rPr lang="fr-FR" sz="1400" err="1">
                <a:latin typeface="Figtree Light"/>
              </a:rPr>
              <a:t>column</a:t>
            </a:r>
            <a:r>
              <a:rPr lang="fr-FR" sz="1400" dirty="0">
                <a:latin typeface="Figtree Light"/>
              </a:rPr>
              <a:t> to the </a:t>
            </a:r>
            <a:r>
              <a:rPr lang="fr-FR" sz="1400" err="1">
                <a:latin typeface="Figtree Light"/>
              </a:rPr>
              <a:t>Realised</a:t>
            </a:r>
            <a:r>
              <a:rPr lang="fr-FR" sz="1400" dirty="0">
                <a:latin typeface="Figtree Light"/>
              </a:rPr>
              <a:t> </a:t>
            </a:r>
            <a:r>
              <a:rPr lang="fr-FR" sz="1400" err="1">
                <a:latin typeface="Figtree Light"/>
              </a:rPr>
              <a:t>column</a:t>
            </a:r>
            <a:r>
              <a:rPr lang="fr-FR" sz="1400" dirty="0">
                <a:latin typeface="Figtree Light"/>
              </a:rPr>
              <a:t>.</a:t>
            </a:r>
            <a:endParaRPr lang="fr-FR" sz="1400" dirty="0">
              <a:latin typeface="Figtree Light" pitchFamily="2" charset="0"/>
            </a:endParaRPr>
          </a:p>
          <a:p>
            <a:pPr algn="just"/>
            <a:endParaRPr lang="fr-FR" sz="1400">
              <a:latin typeface="Figtree Light" pitchFamily="2" charset="0"/>
            </a:endParaRPr>
          </a:p>
          <a:p>
            <a:endParaRPr lang="fr-FR" sz="1400">
              <a:latin typeface="Figtree Light" pitchFamily="2" charset="0"/>
            </a:endParaRPr>
          </a:p>
        </p:txBody>
      </p:sp>
      <p:pic>
        <p:nvPicPr>
          <p:cNvPr id="16" name="Image 15">
            <a:extLst>
              <a:ext uri="{FF2B5EF4-FFF2-40B4-BE49-F238E27FC236}">
                <a16:creationId xmlns:a16="http://schemas.microsoft.com/office/drawing/2014/main" id="{74683FF9-F220-4C21-EB55-ED60A135DC76}"/>
              </a:ext>
            </a:extLst>
          </p:cNvPr>
          <p:cNvPicPr>
            <a:picLocks noChangeAspect="1"/>
          </p:cNvPicPr>
          <p:nvPr/>
        </p:nvPicPr>
        <p:blipFill>
          <a:blip r:embed="rId6"/>
          <a:stretch>
            <a:fillRect/>
          </a:stretch>
        </p:blipFill>
        <p:spPr>
          <a:xfrm>
            <a:off x="1661837" y="5492765"/>
            <a:ext cx="284653" cy="284653"/>
          </a:xfrm>
          <a:prstGeom prst="rect">
            <a:avLst/>
          </a:prstGeom>
        </p:spPr>
      </p:pic>
      <p:pic>
        <p:nvPicPr>
          <p:cNvPr id="2" name="Image 1" descr="Une image contenant texte, capture d’écran, affichage, logiciel&#10;&#10;Le contenu généré par l’IA peut être incorrect.">
            <a:extLst>
              <a:ext uri="{FF2B5EF4-FFF2-40B4-BE49-F238E27FC236}">
                <a16:creationId xmlns:a16="http://schemas.microsoft.com/office/drawing/2014/main" id="{1C277496-6AEF-6713-72E1-8A321C67B481}"/>
              </a:ext>
            </a:extLst>
          </p:cNvPr>
          <p:cNvPicPr>
            <a:picLocks noChangeAspect="1"/>
          </p:cNvPicPr>
          <p:nvPr/>
        </p:nvPicPr>
        <p:blipFill>
          <a:blip r:embed="rId7"/>
          <a:stretch>
            <a:fillRect/>
          </a:stretch>
        </p:blipFill>
        <p:spPr>
          <a:xfrm>
            <a:off x="6183557" y="1284044"/>
            <a:ext cx="4787657" cy="2658452"/>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nombre, logiciel&#10;&#10;Le contenu généré par l’IA peut être incorrect.">
            <a:extLst>
              <a:ext uri="{FF2B5EF4-FFF2-40B4-BE49-F238E27FC236}">
                <a16:creationId xmlns:a16="http://schemas.microsoft.com/office/drawing/2014/main" id="{81D9F319-6E3F-50A5-925A-DC54D50E0C87}"/>
              </a:ext>
            </a:extLst>
          </p:cNvPr>
          <p:cNvPicPr>
            <a:picLocks noChangeAspect="1"/>
          </p:cNvPicPr>
          <p:nvPr/>
        </p:nvPicPr>
        <p:blipFill>
          <a:blip r:embed="rId8"/>
          <a:stretch>
            <a:fillRect/>
          </a:stretch>
        </p:blipFill>
        <p:spPr>
          <a:xfrm>
            <a:off x="5969000" y="3849566"/>
            <a:ext cx="4786924" cy="2793024"/>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logiciel, affichage&#10;&#10;Le contenu généré par l’IA peut être incorrect.">
            <a:extLst>
              <a:ext uri="{FF2B5EF4-FFF2-40B4-BE49-F238E27FC236}">
                <a16:creationId xmlns:a16="http://schemas.microsoft.com/office/drawing/2014/main" id="{3DF94DF8-3DA6-D7D3-B4E9-82F36E5E4E22}"/>
              </a:ext>
            </a:extLst>
          </p:cNvPr>
          <p:cNvPicPr>
            <a:picLocks noChangeAspect="1"/>
          </p:cNvPicPr>
          <p:nvPr/>
        </p:nvPicPr>
        <p:blipFill>
          <a:blip r:embed="rId9"/>
          <a:stretch>
            <a:fillRect/>
          </a:stretch>
        </p:blipFill>
        <p:spPr>
          <a:xfrm>
            <a:off x="370498" y="1866167"/>
            <a:ext cx="5101004" cy="1845897"/>
          </a:xfrm>
          <a:prstGeom prst="rect">
            <a:avLst/>
          </a:prstGeom>
          <a:ln>
            <a:noFill/>
          </a:ln>
          <a:effectLst>
            <a:outerShdw blurRad="292100" dist="139700" dir="2700000" algn="tl" rotWithShape="0">
              <a:srgbClr val="333333">
                <a:alpha val="65000"/>
              </a:srgbClr>
            </a:outerShdw>
          </a:effectLst>
        </p:spPr>
      </p:pic>
      <p:pic>
        <p:nvPicPr>
          <p:cNvPr id="8" name="Graphique 10">
            <a:extLst>
              <a:ext uri="{FF2B5EF4-FFF2-40B4-BE49-F238E27FC236}">
                <a16:creationId xmlns:a16="http://schemas.microsoft.com/office/drawing/2014/main" id="{ED5C994C-96EB-8339-2680-A919351ECA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740000">
            <a:off x="5061584" y="4019366"/>
            <a:ext cx="433064" cy="554364"/>
          </a:xfrm>
          <a:prstGeom prst="rect">
            <a:avLst/>
          </a:prstGeom>
        </p:spPr>
      </p:pic>
      <p:pic>
        <p:nvPicPr>
          <p:cNvPr id="11" name="Graphique 10">
            <a:extLst>
              <a:ext uri="{FF2B5EF4-FFF2-40B4-BE49-F238E27FC236}">
                <a16:creationId xmlns:a16="http://schemas.microsoft.com/office/drawing/2014/main" id="{495B7854-7FB5-6B8A-27E0-518DA42669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640000" flipV="1">
            <a:off x="5089546" y="1200819"/>
            <a:ext cx="462371" cy="583673"/>
          </a:xfrm>
          <a:prstGeom prst="rect">
            <a:avLst/>
          </a:prstGeom>
        </p:spPr>
      </p:pic>
    </p:spTree>
    <p:extLst>
      <p:ext uri="{BB962C8B-B14F-4D97-AF65-F5344CB8AC3E}">
        <p14:creationId xmlns:p14="http://schemas.microsoft.com/office/powerpoint/2010/main" val="18720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Monitoring the plan</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follow up plan</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334582"/>
            <a:ext cx="11201902" cy="503878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err="1">
                <a:latin typeface="Figtree Light"/>
              </a:rPr>
              <a:t>Validating</a:t>
            </a:r>
            <a:r>
              <a:rPr lang="fr-FR" sz="1400">
                <a:latin typeface="Figtree Light"/>
              </a:rPr>
              <a:t> all the </a:t>
            </a:r>
            <a:r>
              <a:rPr lang="fr-FR" sz="1400" err="1">
                <a:latin typeface="Figtree Light"/>
              </a:rPr>
              <a:t>skills</a:t>
            </a:r>
            <a:r>
              <a:rPr lang="fr-FR" sz="1400">
                <a:latin typeface="Figtree Light"/>
              </a:rPr>
              <a:t> </a:t>
            </a:r>
            <a:r>
              <a:rPr lang="fr-FR" sz="1400" err="1">
                <a:latin typeface="Figtree Light"/>
              </a:rPr>
              <a:t>featured</a:t>
            </a:r>
            <a:r>
              <a:rPr lang="fr-FR" sz="1400">
                <a:latin typeface="Figtree Light"/>
              </a:rPr>
              <a:t> in a training session:</a:t>
            </a: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9" name="Image 8">
            <a:extLst>
              <a:ext uri="{FF2B5EF4-FFF2-40B4-BE49-F238E27FC236}">
                <a16:creationId xmlns:a16="http://schemas.microsoft.com/office/drawing/2014/main" id="{882201B5-9BF6-692C-B7DE-6F335BF3E189}"/>
              </a:ext>
            </a:extLst>
          </p:cNvPr>
          <p:cNvPicPr>
            <a:picLocks noChangeAspect="1"/>
          </p:cNvPicPr>
          <p:nvPr/>
        </p:nvPicPr>
        <p:blipFill>
          <a:blip r:embed="rId6"/>
          <a:stretch>
            <a:fillRect/>
          </a:stretch>
        </p:blipFill>
        <p:spPr>
          <a:xfrm>
            <a:off x="2878712" y="1904638"/>
            <a:ext cx="6434575" cy="4113281"/>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4FB43D5F-DD21-EF32-FCD1-62BB49BC4465}"/>
              </a:ext>
            </a:extLst>
          </p:cNvPr>
          <p:cNvPicPr>
            <a:picLocks noChangeAspect="1"/>
          </p:cNvPicPr>
          <p:nvPr/>
        </p:nvPicPr>
        <p:blipFill>
          <a:blip r:embed="rId7"/>
          <a:stretch>
            <a:fillRect/>
          </a:stretch>
        </p:blipFill>
        <p:spPr>
          <a:xfrm>
            <a:off x="4921851" y="1335209"/>
            <a:ext cx="342900" cy="304800"/>
          </a:xfrm>
          <a:prstGeom prst="rect">
            <a:avLst/>
          </a:prstGeom>
        </p:spPr>
      </p:pic>
      <p:pic>
        <p:nvPicPr>
          <p:cNvPr id="2" name="Image 1">
            <a:extLst>
              <a:ext uri="{FF2B5EF4-FFF2-40B4-BE49-F238E27FC236}">
                <a16:creationId xmlns:a16="http://schemas.microsoft.com/office/drawing/2014/main" id="{802E5BD3-0A75-23BA-A173-AFF41DED956E}"/>
              </a:ext>
            </a:extLst>
          </p:cNvPr>
          <p:cNvPicPr>
            <a:picLocks noChangeAspect="1"/>
          </p:cNvPicPr>
          <p:nvPr/>
        </p:nvPicPr>
        <p:blipFill>
          <a:blip r:embed="rId8"/>
          <a:stretch>
            <a:fillRect/>
          </a:stretch>
        </p:blipFill>
        <p:spPr>
          <a:xfrm>
            <a:off x="2582740" y="1882775"/>
            <a:ext cx="6847417" cy="4246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295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7153852" y="-6945"/>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98756"/>
            <a:ext cx="5520975" cy="577339"/>
          </a:xfrm>
        </p:spPr>
        <p:txBody>
          <a:bodyPr/>
          <a:lstStyle/>
          <a:p>
            <a:pPr>
              <a:lnSpc>
                <a:spcPct val="100000"/>
              </a:lnSpc>
            </a:pPr>
            <a:r>
              <a:rPr lang="fr-FR"/>
              <a:t>At the end of </a:t>
            </a:r>
            <a:r>
              <a:rPr lang="fr-FR" err="1"/>
              <a:t>this</a:t>
            </a:r>
            <a:r>
              <a:rPr lang="fr-FR"/>
              <a:t> training , </a:t>
            </a:r>
            <a:r>
              <a:rPr lang="fr-FR" err="1"/>
              <a:t>administrators</a:t>
            </a:r>
            <a:r>
              <a:rPr lang="fr-FR"/>
              <a:t> </a:t>
            </a:r>
            <a:r>
              <a:rPr lang="fr-FR" err="1"/>
              <a:t>will</a:t>
            </a:r>
            <a:r>
              <a:rPr lang="fr-FR"/>
              <a:t> </a:t>
            </a:r>
            <a:r>
              <a:rPr lang="fr-FR" err="1"/>
              <a:t>be</a:t>
            </a:r>
            <a:r>
              <a:rPr lang="fr-FR"/>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a:latin typeface="Figtree"/>
                <a:hlinkClick r:id="rId3" action="ppaction://hlinksldjump"/>
              </a:rPr>
              <a:t>Understand the Training module features</a:t>
            </a:r>
            <a:endParaRPr lang="fr-FR">
              <a:latin typeface="Figtree"/>
            </a:endParaRPr>
          </a:p>
          <a:p>
            <a:r>
              <a:rPr lang="fr-FR">
                <a:latin typeface="Figtree"/>
                <a:hlinkClick r:id="rId4" action="ppaction://hlinksldjump"/>
              </a:rPr>
              <a:t>Set up a training plan</a:t>
            </a:r>
            <a:endParaRPr lang="fr-FR">
              <a:latin typeface="Figtree"/>
              <a:hlinkClick r:id="" action="ppaction://noaction"/>
            </a:endParaRPr>
          </a:p>
          <a:p>
            <a:pPr marL="0" indent="0">
              <a:buNone/>
            </a:pPr>
            <a:endParaRPr lang="fr-FR">
              <a:latin typeface="Figtree"/>
            </a:endParaRPr>
          </a:p>
        </p:txBody>
      </p:sp>
    </p:spTree>
    <p:extLst>
      <p:ext uri="{BB962C8B-B14F-4D97-AF65-F5344CB8AC3E}">
        <p14:creationId xmlns:p14="http://schemas.microsoft.com/office/powerpoint/2010/main" val="390532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Admin</a:t>
            </a:r>
            <a:br>
              <a:rPr lang="fr-FR" sz="8000">
                <a:latin typeface="PP Woodland"/>
              </a:rPr>
            </a:br>
            <a:r>
              <a:rPr lang="fr-FR" sz="8000">
                <a:latin typeface="PP Woodland"/>
              </a:rPr>
              <a:t>   area</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dirty="0" err="1">
                <a:solidFill>
                  <a:schemeClr val="bg1"/>
                </a:solidFill>
                <a:latin typeface="Figtree"/>
              </a:rPr>
              <a:t>Attributing</a:t>
            </a:r>
            <a:r>
              <a:rPr lang="fr-FR" dirty="0">
                <a:solidFill>
                  <a:schemeClr val="bg1"/>
                </a:solidFill>
                <a:latin typeface="Figtree"/>
              </a:rPr>
              <a:t> </a:t>
            </a:r>
            <a:r>
              <a:rPr lang="fr-FR" dirty="0" err="1">
                <a:solidFill>
                  <a:schemeClr val="bg1"/>
                </a:solidFill>
                <a:latin typeface="Figtree"/>
              </a:rPr>
              <a:t>rights</a:t>
            </a:r>
            <a:br>
              <a:rPr lang="en-US" dirty="0"/>
            </a:br>
            <a:r>
              <a:rPr lang="fr-FR" dirty="0">
                <a:solidFill>
                  <a:schemeClr val="bg1"/>
                </a:solidFill>
                <a:latin typeface="Figtree"/>
              </a:rPr>
              <a:t>for the Talent modules</a:t>
            </a:r>
          </a:p>
        </p:txBody>
      </p:sp>
    </p:spTree>
    <p:extLst>
      <p:ext uri="{BB962C8B-B14F-4D97-AF65-F5344CB8AC3E}">
        <p14:creationId xmlns:p14="http://schemas.microsoft.com/office/powerpoint/2010/main" val="13724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Attributing</a:t>
            </a:r>
            <a:r>
              <a:rPr lang="fr-FR">
                <a:latin typeface="Figtree Light"/>
              </a:rPr>
              <a:t> </a:t>
            </a:r>
            <a:r>
              <a:rPr lang="fr-FR" err="1">
                <a:latin typeface="Figtree Light"/>
              </a:rPr>
              <a:t>rights</a:t>
            </a:r>
            <a:r>
              <a:rPr lang="fr-FR">
                <a:latin typeface="Figtree Light"/>
              </a:rPr>
              <a:t> to Talent modules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admin area &gt; </a:t>
            </a:r>
            <a:r>
              <a:rPr lang="fr-FR" err="1">
                <a:latin typeface="Figtree"/>
              </a:rPr>
              <a:t>sirh</a:t>
            </a:r>
            <a:r>
              <a:rPr lang="fr-FR">
                <a:latin typeface="Figtree"/>
              </a:rPr>
              <a:t> </a:t>
            </a:r>
            <a:r>
              <a:rPr lang="fr-FR" err="1">
                <a:latin typeface="Figtree"/>
              </a:rPr>
              <a:t>rights</a:t>
            </a:r>
          </a:p>
        </p:txBody>
      </p:sp>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515112" y="5080518"/>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The </a:t>
            </a:r>
            <a:r>
              <a:rPr lang="fr-FR" dirty="0" err="1">
                <a:latin typeface="Figtree Light"/>
              </a:rPr>
              <a:t>rights</a:t>
            </a:r>
            <a:r>
              <a:rPr lang="fr-FR" dirty="0">
                <a:latin typeface="Figtree Light"/>
              </a:rPr>
              <a:t> to the Talent modules </a:t>
            </a:r>
            <a:r>
              <a:rPr lang="fr-FR" dirty="0" err="1">
                <a:latin typeface="Figtree Light"/>
              </a:rPr>
              <a:t>allow</a:t>
            </a:r>
            <a:r>
              <a:rPr lang="fr-FR" dirty="0">
                <a:latin typeface="Figtree Light"/>
              </a:rPr>
              <a:t> </a:t>
            </a:r>
            <a:r>
              <a:rPr lang="fr-FR" dirty="0" err="1">
                <a:latin typeface="Figtree Light"/>
              </a:rPr>
              <a:t>you</a:t>
            </a:r>
            <a:r>
              <a:rPr lang="fr-FR" dirty="0">
                <a:latin typeface="Figtree Light"/>
              </a:rPr>
              <a:t> to </a:t>
            </a:r>
            <a:r>
              <a:rPr lang="fr-FR" dirty="0" err="1">
                <a:latin typeface="Figtree Light"/>
              </a:rPr>
              <a:t>classify</a:t>
            </a:r>
            <a:r>
              <a:rPr lang="fr-FR" dirty="0">
                <a:latin typeface="Figtree Light"/>
              </a:rPr>
              <a:t> </a:t>
            </a:r>
            <a:r>
              <a:rPr lang="fr-FR" dirty="0" err="1">
                <a:latin typeface="Figtree Light"/>
              </a:rPr>
              <a:t>users</a:t>
            </a:r>
            <a:r>
              <a:rPr lang="fr-FR" dirty="0">
                <a:latin typeface="Figtree Light"/>
              </a:rPr>
              <a:t> </a:t>
            </a:r>
            <a:r>
              <a:rPr lang="fr-FR" dirty="0" err="1">
                <a:latin typeface="Figtree Light"/>
              </a:rPr>
              <a:t>depending</a:t>
            </a:r>
            <a:r>
              <a:rPr lang="fr-FR" dirty="0">
                <a:latin typeface="Figtree Light"/>
              </a:rPr>
              <a:t> on </a:t>
            </a:r>
            <a:r>
              <a:rPr lang="fr-FR" dirty="0" err="1">
                <a:latin typeface="Figtree Light"/>
              </a:rPr>
              <a:t>their</a:t>
            </a:r>
            <a:r>
              <a:rPr lang="fr-FR" dirty="0">
                <a:latin typeface="Figtree Light"/>
              </a:rPr>
              <a:t> </a:t>
            </a:r>
            <a:r>
              <a:rPr lang="fr-FR" dirty="0" err="1">
                <a:latin typeface="Figtree Light"/>
              </a:rPr>
              <a:t>authorised</a:t>
            </a:r>
            <a:r>
              <a:rPr lang="fr-FR" dirty="0">
                <a:latin typeface="Figtree Light"/>
              </a:rPr>
              <a:t> </a:t>
            </a:r>
            <a:r>
              <a:rPr lang="fr-FR" dirty="0" err="1">
                <a:latin typeface="Figtree Light"/>
              </a:rPr>
              <a:t>access</a:t>
            </a:r>
            <a:r>
              <a:rPr lang="fr-FR" dirty="0">
                <a:latin typeface="Figtree Light"/>
              </a:rPr>
              <a:t> to the modules.</a:t>
            </a:r>
          </a:p>
          <a:p>
            <a:pPr algn="just"/>
            <a:r>
              <a:rPr lang="fr-FR" dirty="0" err="1">
                <a:latin typeface="Figtree Light"/>
              </a:rPr>
              <a:t>Administrator</a:t>
            </a:r>
            <a:r>
              <a:rPr lang="fr-FR" dirty="0">
                <a:latin typeface="Figtree Light"/>
              </a:rPr>
              <a:t> </a:t>
            </a:r>
            <a:r>
              <a:rPr lang="fr-FR" dirty="0" err="1">
                <a:latin typeface="Figtree Light"/>
              </a:rPr>
              <a:t>access</a:t>
            </a:r>
            <a:r>
              <a:rPr lang="fr-FR" dirty="0">
                <a:latin typeface="Figtree Light"/>
              </a:rPr>
              <a:t>: </a:t>
            </a:r>
            <a:r>
              <a:rPr lang="fr-FR" dirty="0" err="1">
                <a:latin typeface="Figtree Light"/>
              </a:rPr>
              <a:t>any</a:t>
            </a:r>
            <a:r>
              <a:rPr lang="fr-FR" dirty="0">
                <a:latin typeface="Figtree Light"/>
              </a:rPr>
              <a:t> </a:t>
            </a:r>
            <a:r>
              <a:rPr lang="fr-FR" dirty="0" err="1">
                <a:latin typeface="Figtree Light"/>
              </a:rPr>
              <a:t>person</a:t>
            </a:r>
            <a:r>
              <a:rPr lang="fr-FR" dirty="0">
                <a:latin typeface="Figtree Light"/>
              </a:rPr>
              <a:t> in charge of </a:t>
            </a:r>
            <a:r>
              <a:rPr lang="fr-FR" dirty="0" err="1">
                <a:latin typeface="Figtree Light"/>
              </a:rPr>
              <a:t>managing</a:t>
            </a:r>
            <a:r>
              <a:rPr lang="fr-FR" dirty="0">
                <a:latin typeface="Figtree Light"/>
              </a:rPr>
              <a:t> the training catalogue and monitoring the follow-up plan.</a:t>
            </a:r>
          </a:p>
          <a:p>
            <a:pPr algn="just"/>
            <a:r>
              <a:rPr lang="fr-FR" dirty="0">
                <a:latin typeface="Figtree Light"/>
              </a:rPr>
              <a:t>Manager </a:t>
            </a:r>
            <a:r>
              <a:rPr lang="fr-FR" err="1">
                <a:latin typeface="Figtree Light"/>
              </a:rPr>
              <a:t>access</a:t>
            </a:r>
            <a:r>
              <a:rPr lang="fr-FR" dirty="0">
                <a:latin typeface="Figtree Light"/>
              </a:rPr>
              <a:t>: </a:t>
            </a:r>
            <a:r>
              <a:rPr lang="fr-FR" err="1">
                <a:latin typeface="Figtree Light"/>
              </a:rPr>
              <a:t>any</a:t>
            </a:r>
            <a:r>
              <a:rPr lang="fr-FR" dirty="0">
                <a:latin typeface="Figtree Light"/>
              </a:rPr>
              <a:t> </a:t>
            </a:r>
            <a:r>
              <a:rPr lang="fr-FR" err="1">
                <a:latin typeface="Figtree Light"/>
              </a:rPr>
              <a:t>person</a:t>
            </a:r>
            <a:r>
              <a:rPr lang="fr-FR" dirty="0">
                <a:latin typeface="Figtree Light"/>
              </a:rPr>
              <a:t> </a:t>
            </a:r>
            <a:r>
              <a:rPr lang="fr-FR" err="1">
                <a:latin typeface="Figtree Light"/>
              </a:rPr>
              <a:t>allowed</a:t>
            </a:r>
            <a:r>
              <a:rPr lang="fr-FR" dirty="0">
                <a:latin typeface="Figtree Light"/>
              </a:rPr>
              <a:t> to propose training sessions for </a:t>
            </a:r>
            <a:r>
              <a:rPr lang="fr-FR" err="1">
                <a:latin typeface="Figtree Light"/>
              </a:rPr>
              <a:t>employees</a:t>
            </a:r>
            <a:r>
              <a:rPr lang="fr-FR" dirty="0">
                <a:latin typeface="Figtree Light"/>
              </a:rPr>
              <a:t>.</a:t>
            </a:r>
          </a:p>
          <a:p>
            <a:pPr algn="just"/>
            <a:r>
              <a:rPr lang="fr-FR" dirty="0">
                <a:latin typeface="Figtree Light"/>
              </a:rPr>
              <a:t>Standard </a:t>
            </a:r>
            <a:r>
              <a:rPr lang="fr-FR" err="1">
                <a:latin typeface="Figtree Light"/>
              </a:rPr>
              <a:t>access</a:t>
            </a:r>
            <a:r>
              <a:rPr lang="fr-FR" dirty="0">
                <a:latin typeface="Figtree Light"/>
              </a:rPr>
              <a:t>: </a:t>
            </a:r>
            <a:r>
              <a:rPr lang="fr-FR" err="1">
                <a:latin typeface="Figtree Light"/>
              </a:rPr>
              <a:t>any</a:t>
            </a:r>
            <a:r>
              <a:rPr lang="fr-FR" dirty="0">
                <a:latin typeface="Figtree Light"/>
              </a:rPr>
              <a:t> </a:t>
            </a:r>
            <a:r>
              <a:rPr lang="fr-FR" err="1">
                <a:latin typeface="Figtree Light"/>
              </a:rPr>
              <a:t>person</a:t>
            </a:r>
            <a:r>
              <a:rPr lang="fr-FR" dirty="0">
                <a:latin typeface="Figtree Light"/>
              </a:rPr>
              <a:t> </a:t>
            </a:r>
            <a:r>
              <a:rPr lang="fr-FR" err="1">
                <a:latin typeface="Figtree Light"/>
              </a:rPr>
              <a:t>allowed</a:t>
            </a:r>
            <a:r>
              <a:rPr lang="fr-FR" dirty="0">
                <a:latin typeface="Figtree Light"/>
              </a:rPr>
              <a:t> to </a:t>
            </a:r>
            <a:r>
              <a:rPr lang="fr-FR" err="1">
                <a:latin typeface="Figtree Light"/>
              </a:rPr>
              <a:t>participate</a:t>
            </a:r>
            <a:r>
              <a:rPr lang="fr-FR" dirty="0">
                <a:latin typeface="Figtree Light"/>
              </a:rPr>
              <a:t> in a training session.</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2" name="Image 1">
            <a:extLst>
              <a:ext uri="{FF2B5EF4-FFF2-40B4-BE49-F238E27FC236}">
                <a16:creationId xmlns:a16="http://schemas.microsoft.com/office/drawing/2014/main" id="{48C36487-3230-8711-92FA-6C839B4DE741}"/>
              </a:ext>
            </a:extLst>
          </p:cNvPr>
          <p:cNvPicPr>
            <a:picLocks noChangeAspect="1"/>
          </p:cNvPicPr>
          <p:nvPr/>
        </p:nvPicPr>
        <p:blipFill>
          <a:blip r:embed="rId6"/>
          <a:stretch>
            <a:fillRect/>
          </a:stretch>
        </p:blipFill>
        <p:spPr>
          <a:xfrm>
            <a:off x="3680313" y="1517283"/>
            <a:ext cx="7378701" cy="3434292"/>
          </a:xfrm>
          <a:prstGeom prst="rect">
            <a:avLst/>
          </a:prstGeom>
          <a:ln>
            <a:noFill/>
          </a:ln>
          <a:effectLst>
            <a:outerShdw blurRad="292100" dist="139700" dir="2700000" algn="tl" rotWithShape="0">
              <a:srgbClr val="333333">
                <a:alpha val="65000"/>
              </a:srgbClr>
            </a:outerShdw>
          </a:effectLst>
        </p:spPr>
      </p:pic>
      <p:pic>
        <p:nvPicPr>
          <p:cNvPr id="5" name="Graphique 10">
            <a:extLst>
              <a:ext uri="{FF2B5EF4-FFF2-40B4-BE49-F238E27FC236}">
                <a16:creationId xmlns:a16="http://schemas.microsoft.com/office/drawing/2014/main" id="{98201589-F8C1-4D4A-D6EB-93ABE6092B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640000" flipV="1">
            <a:off x="8452797" y="3727811"/>
            <a:ext cx="358982" cy="442833"/>
          </a:xfrm>
          <a:prstGeom prst="rect">
            <a:avLst/>
          </a:prstGeom>
        </p:spPr>
      </p:pic>
      <p:pic>
        <p:nvPicPr>
          <p:cNvPr id="8" name="Graphique 10">
            <a:extLst>
              <a:ext uri="{FF2B5EF4-FFF2-40B4-BE49-F238E27FC236}">
                <a16:creationId xmlns:a16="http://schemas.microsoft.com/office/drawing/2014/main" id="{8FC46877-5BBE-8871-6181-3C963C998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640000" flipV="1">
            <a:off x="5912797" y="3727811"/>
            <a:ext cx="358982" cy="442833"/>
          </a:xfrm>
          <a:prstGeom prst="rect">
            <a:avLst/>
          </a:prstGeom>
        </p:spPr>
      </p:pic>
      <p:sp>
        <p:nvSpPr>
          <p:cNvPr id="10" name="ZoneTexte 10">
            <a:extLst>
              <a:ext uri="{FF2B5EF4-FFF2-40B4-BE49-F238E27FC236}">
                <a16:creationId xmlns:a16="http://schemas.microsoft.com/office/drawing/2014/main" id="{0751DD7D-B7EE-0E45-244D-0F680A6EA770}"/>
              </a:ext>
            </a:extLst>
          </p:cNvPr>
          <p:cNvSpPr txBox="1"/>
          <p:nvPr/>
        </p:nvSpPr>
        <p:spPr>
          <a:xfrm>
            <a:off x="324012" y="3244198"/>
            <a:ext cx="310173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a:latin typeface="Figtree Light"/>
              </a:rPr>
              <a:t>Simply drag &amp; drop </a:t>
            </a:r>
            <a:r>
              <a:rPr lang="fr-FR" sz="1600" err="1">
                <a:latin typeface="Figtree Light"/>
              </a:rPr>
              <a:t>employees</a:t>
            </a:r>
            <a:endParaRPr lang="fr-FR" err="1"/>
          </a:p>
          <a:p>
            <a:r>
              <a:rPr lang="fr-FR" sz="1600" dirty="0" err="1">
                <a:latin typeface="Figtree Light"/>
              </a:rPr>
              <a:t>from</a:t>
            </a:r>
            <a:r>
              <a:rPr lang="fr-FR" sz="1600" dirty="0">
                <a:latin typeface="Figtree Light"/>
              </a:rPr>
              <a:t> one section to </a:t>
            </a:r>
            <a:r>
              <a:rPr lang="fr-FR" sz="1600" dirty="0" err="1">
                <a:latin typeface="Figtree Light"/>
              </a:rPr>
              <a:t>another</a:t>
            </a:r>
            <a:r>
              <a:rPr lang="fr-FR" sz="1600" dirty="0">
                <a:latin typeface="Figtree Light"/>
              </a:rPr>
              <a:t>!</a:t>
            </a:r>
            <a:endParaRPr lang="fr-FR"/>
          </a:p>
        </p:txBody>
      </p:sp>
      <p:pic>
        <p:nvPicPr>
          <p:cNvPr id="11" name="Graphique 11" descr="Ampoule avec un remplissage uni">
            <a:extLst>
              <a:ext uri="{FF2B5EF4-FFF2-40B4-BE49-F238E27FC236}">
                <a16:creationId xmlns:a16="http://schemas.microsoft.com/office/drawing/2014/main" id="{417F4679-1B22-8E56-1444-3EFA092B73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8544" y="2900159"/>
            <a:ext cx="353484" cy="342901"/>
          </a:xfrm>
          <a:prstGeom prst="rect">
            <a:avLst/>
          </a:prstGeom>
        </p:spPr>
      </p:pic>
    </p:spTree>
    <p:extLst>
      <p:ext uri="{BB962C8B-B14F-4D97-AF65-F5344CB8AC3E}">
        <p14:creationId xmlns:p14="http://schemas.microsoft.com/office/powerpoint/2010/main" val="403898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err="1">
                <a:solidFill>
                  <a:schemeClr val="bg1"/>
                </a:solidFill>
                <a:latin typeface="Figtree"/>
              </a:rPr>
              <a:t>Creating</a:t>
            </a:r>
            <a:r>
              <a:rPr lang="fr-FR">
                <a:solidFill>
                  <a:schemeClr val="bg1"/>
                </a:solidFill>
                <a:latin typeface="Figtree"/>
              </a:rPr>
              <a:t> </a:t>
            </a:r>
            <a:r>
              <a:rPr lang="fr-FR" err="1">
                <a:solidFill>
                  <a:schemeClr val="bg1"/>
                </a:solidFill>
                <a:latin typeface="Figtree"/>
              </a:rPr>
              <a:t>different</a:t>
            </a:r>
            <a:r>
              <a:rPr lang="fr-FR">
                <a:solidFill>
                  <a:schemeClr val="bg1"/>
                </a:solidFill>
                <a:latin typeface="Figtree"/>
              </a:rPr>
              <a:t> </a:t>
            </a:r>
            <a:r>
              <a:rPr lang="fr-FR" err="1">
                <a:solidFill>
                  <a:schemeClr val="bg1"/>
                </a:solidFill>
                <a:latin typeface="Figtree"/>
              </a:rPr>
              <a:t>financial</a:t>
            </a:r>
            <a:r>
              <a:rPr lang="fr-FR">
                <a:solidFill>
                  <a:schemeClr val="bg1"/>
                </a:solidFill>
                <a:latin typeface="Figtree"/>
              </a:rPr>
              <a:t> </a:t>
            </a:r>
            <a:r>
              <a:rPr lang="fr-FR" err="1">
                <a:solidFill>
                  <a:schemeClr val="bg1"/>
                </a:solidFill>
                <a:latin typeface="Figtree"/>
              </a:rPr>
              <a:t>devices</a:t>
            </a:r>
            <a:br>
              <a:rPr lang="fr-FR">
                <a:solidFill>
                  <a:schemeClr val="bg1"/>
                </a:solidFill>
                <a:latin typeface="Figtree"/>
              </a:rPr>
            </a:br>
            <a:r>
              <a:rPr lang="fr-FR">
                <a:solidFill>
                  <a:schemeClr val="bg1"/>
                </a:solidFill>
                <a:latin typeface="Figtree"/>
              </a:rPr>
              <a:t>and </a:t>
            </a:r>
            <a:r>
              <a:rPr lang="fr-FR" err="1">
                <a:solidFill>
                  <a:schemeClr val="bg1"/>
                </a:solidFill>
                <a:latin typeface="Figtree"/>
              </a:rPr>
              <a:t>expense</a:t>
            </a:r>
            <a:r>
              <a:rPr lang="fr-FR">
                <a:solidFill>
                  <a:schemeClr val="bg1"/>
                </a:solidFill>
                <a:latin typeface="Figtree"/>
              </a:rPr>
              <a:t> types</a:t>
            </a:r>
            <a:endParaRPr lang="fr-FR" sz="6600">
              <a:solidFill>
                <a:schemeClr val="bg1"/>
              </a:solidFill>
              <a:latin typeface="Figtree"/>
            </a:endParaRPr>
          </a:p>
        </p:txBody>
      </p:sp>
    </p:spTree>
    <p:extLst>
      <p:ext uri="{BB962C8B-B14F-4D97-AF65-F5344CB8AC3E}">
        <p14:creationId xmlns:p14="http://schemas.microsoft.com/office/powerpoint/2010/main" val="377921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Training </a:t>
            </a:r>
            <a:r>
              <a:rPr lang="fr-FR" err="1">
                <a:latin typeface="Figtree Light"/>
              </a:rPr>
              <a:t>funding</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admin area &gt; training</a:t>
            </a:r>
          </a:p>
        </p:txBody>
      </p:sp>
      <p:sp>
        <p:nvSpPr>
          <p:cNvPr id="8" name="Espace réservé du texte 41">
            <a:extLst>
              <a:ext uri="{FF2B5EF4-FFF2-40B4-BE49-F238E27FC236}">
                <a16:creationId xmlns:a16="http://schemas.microsoft.com/office/drawing/2014/main" id="{033D43A2-D08C-DE30-EB07-406958A2BE44}"/>
              </a:ext>
            </a:extLst>
          </p:cNvPr>
          <p:cNvSpPr txBox="1">
            <a:spLocks/>
          </p:cNvSpPr>
          <p:nvPr/>
        </p:nvSpPr>
        <p:spPr>
          <a:xfrm>
            <a:off x="886587" y="4941855"/>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err="1">
                <a:latin typeface="Figtree Light"/>
              </a:rPr>
              <a:t>From</a:t>
            </a:r>
            <a:r>
              <a:rPr lang="fr-FR" sz="1400">
                <a:latin typeface="Figtree Light"/>
              </a:rPr>
              <a:t> </a:t>
            </a:r>
            <a:r>
              <a:rPr lang="fr-FR" sz="1400" err="1">
                <a:latin typeface="Figtree Light"/>
              </a:rPr>
              <a:t>this</a:t>
            </a:r>
            <a:r>
              <a:rPr lang="fr-FR" sz="1400">
                <a:latin typeface="Figtree Light"/>
              </a:rPr>
              <a:t> menu, </a:t>
            </a:r>
            <a:r>
              <a:rPr lang="fr-FR" sz="1400" err="1">
                <a:latin typeface="Figtree Light"/>
              </a:rPr>
              <a:t>you</a:t>
            </a:r>
            <a:r>
              <a:rPr lang="fr-FR" sz="1400">
                <a:latin typeface="Figtree Light"/>
              </a:rPr>
              <a:t> can: </a:t>
            </a:r>
          </a:p>
          <a:p>
            <a:pPr algn="just"/>
            <a:r>
              <a:rPr lang="fr-FR" sz="1400" err="1">
                <a:latin typeface="Figtree Light"/>
              </a:rPr>
              <a:t>Define</a:t>
            </a:r>
            <a:r>
              <a:rPr lang="fr-FR" sz="1400">
                <a:latin typeface="Figtree Light"/>
              </a:rPr>
              <a:t> the input </a:t>
            </a:r>
            <a:r>
              <a:rPr lang="fr-FR" sz="1400" err="1">
                <a:latin typeface="Figtree Light"/>
              </a:rPr>
              <a:t>details</a:t>
            </a:r>
            <a:r>
              <a:rPr lang="fr-FR" sz="1400">
                <a:latin typeface="Figtree Light"/>
              </a:rPr>
              <a:t> for the training plan budget</a:t>
            </a:r>
          </a:p>
          <a:p>
            <a:pPr algn="just"/>
            <a:r>
              <a:rPr lang="fr-FR" sz="1400" err="1">
                <a:latin typeface="Figtree Light"/>
              </a:rPr>
              <a:t>Create</a:t>
            </a:r>
            <a:r>
              <a:rPr lang="fr-FR" sz="1400">
                <a:latin typeface="Figtree Light"/>
              </a:rPr>
              <a:t> </a:t>
            </a:r>
            <a:r>
              <a:rPr lang="fr-FR" sz="1400" err="1">
                <a:latin typeface="Figtree Light"/>
              </a:rPr>
              <a:t>different</a:t>
            </a:r>
            <a:r>
              <a:rPr lang="fr-FR" sz="1400">
                <a:latin typeface="Figtree Light"/>
              </a:rPr>
              <a:t> </a:t>
            </a:r>
            <a:r>
              <a:rPr lang="fr-FR" sz="1400" err="1">
                <a:latin typeface="Figtree Light"/>
              </a:rPr>
              <a:t>expense</a:t>
            </a:r>
            <a:r>
              <a:rPr lang="fr-FR" sz="1400">
                <a:latin typeface="Figtree Light"/>
              </a:rPr>
              <a:t> types for the training plan</a:t>
            </a:r>
          </a:p>
          <a:p>
            <a:pPr algn="just"/>
            <a:r>
              <a:rPr lang="fr-FR" sz="1400" err="1">
                <a:latin typeface="Figtree Light"/>
              </a:rPr>
              <a:t>Create</a:t>
            </a:r>
            <a:r>
              <a:rPr lang="fr-FR" sz="1400">
                <a:latin typeface="Figtree Light"/>
              </a:rPr>
              <a:t> </a:t>
            </a:r>
            <a:r>
              <a:rPr lang="fr-FR" sz="1400" err="1">
                <a:latin typeface="Figtree Light"/>
              </a:rPr>
              <a:t>different</a:t>
            </a:r>
            <a:r>
              <a:rPr lang="fr-FR" sz="1400">
                <a:latin typeface="Figtree Light"/>
              </a:rPr>
              <a:t> </a:t>
            </a:r>
            <a:r>
              <a:rPr lang="fr-FR" sz="1400" err="1">
                <a:latin typeface="Figtree Light"/>
              </a:rPr>
              <a:t>financial</a:t>
            </a:r>
            <a:r>
              <a:rPr lang="fr-FR" sz="1400">
                <a:latin typeface="Figtree Light"/>
              </a:rPr>
              <a:t> </a:t>
            </a:r>
            <a:r>
              <a:rPr lang="fr-FR" sz="1400" err="1">
                <a:latin typeface="Figtree Light"/>
              </a:rPr>
              <a:t>devices</a:t>
            </a:r>
            <a:r>
              <a:rPr lang="fr-FR" sz="1400">
                <a:latin typeface="Figtree Light"/>
              </a:rPr>
              <a:t> for the training plan</a:t>
            </a:r>
            <a:endParaRPr lang="fr-FR"/>
          </a:p>
          <a:p>
            <a:pPr marL="0" indent="0" algn="just">
              <a:buNone/>
            </a:pPr>
            <a:r>
              <a:rPr lang="fr-FR" sz="1400" b="1" err="1">
                <a:solidFill>
                  <a:srgbClr val="C75741"/>
                </a:solidFill>
                <a:latin typeface="Figtree Light"/>
              </a:rPr>
              <a:t>Please</a:t>
            </a:r>
            <a:r>
              <a:rPr lang="fr-FR" sz="1400" b="1">
                <a:solidFill>
                  <a:srgbClr val="C75741"/>
                </a:solidFill>
                <a:latin typeface="Figtree Light"/>
              </a:rPr>
              <a:t> note : </a:t>
            </a:r>
            <a:r>
              <a:rPr lang="fr-FR" sz="1400">
                <a:latin typeface="Figtree Light"/>
              </a:rPr>
              <a:t>at least 3 </a:t>
            </a:r>
            <a:r>
              <a:rPr lang="fr-FR" sz="1400" err="1">
                <a:latin typeface="Figtree Light"/>
              </a:rPr>
              <a:t>expense</a:t>
            </a:r>
            <a:r>
              <a:rPr lang="fr-FR" sz="1400">
                <a:latin typeface="Figtree Light"/>
              </a:rPr>
              <a:t> types and 3 </a:t>
            </a:r>
            <a:r>
              <a:rPr lang="fr-FR" sz="1400" err="1">
                <a:latin typeface="Figtree Light"/>
              </a:rPr>
              <a:t>financial</a:t>
            </a:r>
            <a:r>
              <a:rPr lang="fr-FR" sz="1400">
                <a:latin typeface="Figtree Light"/>
              </a:rPr>
              <a:t> </a:t>
            </a:r>
            <a:r>
              <a:rPr lang="fr-FR" sz="1400" err="1">
                <a:latin typeface="Figtree Light"/>
              </a:rPr>
              <a:t>devices</a:t>
            </a:r>
            <a:r>
              <a:rPr lang="fr-FR" sz="1400">
                <a:latin typeface="Figtree Light"/>
              </a:rPr>
              <a:t> must </a:t>
            </a:r>
            <a:r>
              <a:rPr lang="fr-FR" sz="1400" err="1">
                <a:latin typeface="Figtree Light"/>
              </a:rPr>
              <a:t>be</a:t>
            </a:r>
            <a:r>
              <a:rPr lang="fr-FR" sz="1400">
                <a:latin typeface="Figtree Light"/>
              </a:rPr>
              <a:t> </a:t>
            </a:r>
            <a:r>
              <a:rPr lang="fr-FR" sz="1400" err="1">
                <a:latin typeface="Figtree Light"/>
              </a:rPr>
              <a:t>created</a:t>
            </a:r>
            <a:r>
              <a:rPr lang="fr-FR" sz="1400">
                <a:latin typeface="Figtree Light"/>
              </a:rPr>
              <a:t> to </a:t>
            </a:r>
            <a:r>
              <a:rPr lang="fr-FR" sz="1400" err="1">
                <a:latin typeface="Figtree Light"/>
              </a:rPr>
              <a:t>allow</a:t>
            </a:r>
            <a:r>
              <a:rPr lang="fr-FR" sz="1400">
                <a:latin typeface="Figtree Light"/>
              </a:rPr>
              <a:t> for the input of </a:t>
            </a:r>
            <a:r>
              <a:rPr lang="fr-FR" sz="1400" err="1">
                <a:latin typeface="Figtree Light"/>
              </a:rPr>
              <a:t>your</a:t>
            </a:r>
            <a:r>
              <a:rPr lang="fr-FR" sz="1400">
                <a:latin typeface="Figtree Light"/>
              </a:rPr>
              <a:t> budget.</a:t>
            </a: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6138AD2D-0AD6-F365-C650-27565D9DA8A4}"/>
              </a:ext>
            </a:extLst>
          </p:cNvPr>
          <p:cNvPicPr>
            <a:picLocks noChangeAspect="1"/>
          </p:cNvPicPr>
          <p:nvPr/>
        </p:nvPicPr>
        <p:blipFill>
          <a:blip r:embed="rId6"/>
          <a:stretch>
            <a:fillRect/>
          </a:stretch>
        </p:blipFill>
        <p:spPr>
          <a:xfrm>
            <a:off x="1814071" y="1418618"/>
            <a:ext cx="8255001" cy="3388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407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err="1">
                <a:latin typeface="PP Woodland"/>
              </a:rPr>
              <a:t>Still</a:t>
            </a:r>
            <a:r>
              <a:rPr lang="fr-FR">
                <a:latin typeface="PP Woodland"/>
              </a:rPr>
              <a:t> have questions? </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09109"/>
            <a:ext cx="5520975" cy="577339"/>
          </a:xfrm>
        </p:spPr>
        <p:txBody>
          <a:bodyPr/>
          <a:lstStyle/>
          <a:p>
            <a:pPr>
              <a:lnSpc>
                <a:spcPct val="100000"/>
              </a:lnSpc>
            </a:pPr>
            <a:r>
              <a:rPr lang="fr-FR"/>
              <a:t> </a:t>
            </a:r>
            <a:r>
              <a:rPr lang="fr-FR">
                <a:hlinkClick r:id="rId2" action="ppaction://hlinksldjump"/>
              </a:rPr>
              <a:t>MODULE features</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384798"/>
            <a:ext cx="5684837" cy="1908313"/>
          </a:xfrm>
        </p:spPr>
        <p:txBody>
          <a:bodyPr vert="horz" lIns="91440" tIns="45720" rIns="91440" bIns="45720" rtlCol="0" anchor="t">
            <a:normAutofit/>
          </a:bodyPr>
          <a:lstStyle/>
          <a:p>
            <a:pPr>
              <a:lnSpc>
                <a:spcPct val="100000"/>
              </a:lnSpc>
            </a:pPr>
            <a:r>
              <a:rPr lang="fr-FR" dirty="0">
                <a:solidFill>
                  <a:schemeClr val="bg1"/>
                </a:solidFill>
                <a:latin typeface="Figtree"/>
                <a:hlinkClick r:id="rId3" action="ppaction://hlinksldjump">
                  <a:extLst>
                    <a:ext uri="{A12FA001-AC4F-418D-AE19-62706E023703}">
                      <ahyp:hlinkClr xmlns:ahyp="http://schemas.microsoft.com/office/drawing/2018/hyperlinkcolor" val="tx"/>
                    </a:ext>
                  </a:extLst>
                </a:hlinkClick>
              </a:rPr>
              <a:t>Creating a training catalogue</a:t>
            </a:r>
            <a:endParaRPr lang="fr-FR" dirty="0">
              <a:solidFill>
                <a:schemeClr val="bg1"/>
              </a:solidFill>
              <a:hlinkClick r:id="rId3" action="ppaction://hlinksldjump">
                <a:extLst>
                  <a:ext uri="{A12FA001-AC4F-418D-AE19-62706E023703}">
                    <ahyp:hlinkClr xmlns:ahyp="http://schemas.microsoft.com/office/drawing/2018/hyperlinkcolor" val="tx"/>
                  </a:ext>
                </a:extLst>
              </a:hlinkClick>
            </a:endParaRPr>
          </a:p>
          <a:p>
            <a:pPr>
              <a:lnSpc>
                <a:spcPct val="100000"/>
              </a:lnSpc>
            </a:pPr>
            <a:r>
              <a:rPr lang="fr-FR" dirty="0">
                <a:solidFill>
                  <a:schemeClr val="bg1"/>
                </a:solidFill>
                <a:latin typeface="Figtree"/>
                <a:hlinkClick r:id="rId4" action="ppaction://hlinksldjump">
                  <a:extLst>
                    <a:ext uri="{A12FA001-AC4F-418D-AE19-62706E023703}">
                      <ahyp:hlinkClr xmlns:ahyp="http://schemas.microsoft.com/office/drawing/2018/hyperlinkcolor" val="tx"/>
                    </a:ext>
                  </a:extLst>
                </a:hlinkClick>
              </a:rPr>
              <a:t>Managing training intentions</a:t>
            </a:r>
            <a:endParaRPr lang="fr-FR" dirty="0">
              <a:solidFill>
                <a:schemeClr val="bg1"/>
              </a:solidFill>
              <a:latin typeface="Figtree"/>
            </a:endParaRPr>
          </a:p>
          <a:p>
            <a:pPr>
              <a:lnSpc>
                <a:spcPct val="100000"/>
              </a:lnSpc>
            </a:pPr>
            <a:r>
              <a:rPr lang="fr-FR" dirty="0">
                <a:solidFill>
                  <a:schemeClr val="bg1"/>
                </a:solidFill>
                <a:latin typeface="Figtree"/>
                <a:hlinkClick r:id="rId5" action="ppaction://hlinksldjump">
                  <a:extLst>
                    <a:ext uri="{A12FA001-AC4F-418D-AE19-62706E023703}">
                      <ahyp:hlinkClr xmlns:ahyp="http://schemas.microsoft.com/office/drawing/2018/hyperlinkcolor" val="tx"/>
                    </a:ext>
                  </a:extLst>
                </a:hlinkClick>
              </a:rPr>
              <a:t>Arbitrating the training plan</a:t>
            </a:r>
          </a:p>
          <a:p>
            <a:pPr>
              <a:lnSpc>
                <a:spcPct val="100000"/>
              </a:lnSpc>
            </a:pPr>
            <a:r>
              <a:rPr lang="fr-FR" dirty="0">
                <a:solidFill>
                  <a:schemeClr val="bg1"/>
                </a:solidFill>
                <a:latin typeface="Figtree"/>
                <a:hlinkClick r:id="rId6" action="ppaction://hlinksldjump">
                  <a:extLst>
                    <a:ext uri="{A12FA001-AC4F-418D-AE19-62706E023703}">
                      <ahyp:hlinkClr xmlns:ahyp="http://schemas.microsoft.com/office/drawing/2018/hyperlinkcolor" val="tx"/>
                    </a:ext>
                  </a:extLst>
                </a:hlinkClick>
              </a:rPr>
              <a:t>Setting up and monitoring trainings</a:t>
            </a:r>
          </a:p>
          <a:p>
            <a:pPr>
              <a:lnSpc>
                <a:spcPct val="100000"/>
              </a:lnSpc>
            </a:pPr>
            <a:r>
              <a:rPr lang="fr-FR" dirty="0">
                <a:solidFill>
                  <a:schemeClr val="bg1"/>
                </a:solidFill>
                <a:latin typeface="Figtree"/>
                <a:hlinkClick r:id="rId7" action="ppaction://hlinksldjump">
                  <a:extLst>
                    <a:ext uri="{A12FA001-AC4F-418D-AE19-62706E023703}">
                      <ahyp:hlinkClr xmlns:ahyp="http://schemas.microsoft.com/office/drawing/2018/hyperlinkcolor" val="tx"/>
                    </a:ext>
                  </a:extLst>
                </a:hlinkClick>
              </a:rPr>
              <a:t>Monitoring the training costs and budget</a:t>
            </a:r>
          </a:p>
          <a:p>
            <a:pPr>
              <a:lnSpc>
                <a:spcPct val="100000"/>
              </a:lnSpc>
            </a:pPr>
            <a:endParaRPr lang="fr-FR">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8"/>
          <a:srcRect l="22349" t="308" r="27443" b="-1233"/>
          <a:stretch/>
        </p:blipFill>
        <p:spPr>
          <a:xfrm>
            <a:off x="7602461" y="0"/>
            <a:ext cx="5111258" cy="6947347"/>
          </a:xfrm>
        </p:spPr>
      </p:pic>
      <p:sp>
        <p:nvSpPr>
          <p:cNvPr id="3" name="Titre 27">
            <a:extLst>
              <a:ext uri="{FF2B5EF4-FFF2-40B4-BE49-F238E27FC236}">
                <a16:creationId xmlns:a16="http://schemas.microsoft.com/office/drawing/2014/main" id="{DB286351-74DF-A78D-8963-46408E2F6086}"/>
              </a:ext>
            </a:extLst>
          </p:cNvPr>
          <p:cNvSpPr txBox="1">
            <a:spLocks/>
          </p:cNvSpPr>
          <p:nvPr/>
        </p:nvSpPr>
        <p:spPr>
          <a:xfrm>
            <a:off x="492491" y="4474509"/>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9" action="ppaction://hlinksldjump"/>
              </a:rPr>
              <a:t>Admin area</a:t>
            </a:r>
            <a:endParaRPr lang="fr-FR">
              <a:hlinkClick r:id="" action="ppaction://noaction"/>
            </a:endParaRPr>
          </a:p>
        </p:txBody>
      </p:sp>
      <p:sp>
        <p:nvSpPr>
          <p:cNvPr id="5" name="Espace réservé du texte 41">
            <a:extLst>
              <a:ext uri="{FF2B5EF4-FFF2-40B4-BE49-F238E27FC236}">
                <a16:creationId xmlns:a16="http://schemas.microsoft.com/office/drawing/2014/main" id="{CCFF1D1D-1841-65F9-224F-C11778EF6D78}"/>
              </a:ext>
            </a:extLst>
          </p:cNvPr>
          <p:cNvSpPr txBox="1">
            <a:spLocks/>
          </p:cNvSpPr>
          <p:nvPr/>
        </p:nvSpPr>
        <p:spPr>
          <a:xfrm>
            <a:off x="489317" y="4901245"/>
            <a:ext cx="5283200" cy="108532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10">
                  <a:extLst>
                    <a:ext uri="{96DAC541-7B7A-43D3-8B79-37D633B846F1}">
                      <asvg:svgBlip xmlns:asvg="http://schemas.microsoft.com/office/drawing/2016/SVG/main" r:embed="rId11"/>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2">
                  <a:extLst>
                    <a:ext uri="{96DAC541-7B7A-43D3-8B79-37D633B846F1}">
                      <asvg:svgBlip xmlns:asvg="http://schemas.microsoft.com/office/drawing/2016/SVG/main" r:embed="rId1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Attibuting rights for the Talent modules</a:t>
            </a:r>
            <a:endParaRPr lang="fr-FR" dirty="0">
              <a:solidFill>
                <a:schemeClr val="bg2"/>
              </a:solidFill>
              <a:latin typeface="Figtree"/>
            </a:endParaRPr>
          </a:p>
          <a:p>
            <a:pPr>
              <a:lnSpc>
                <a:spcPct val="100000"/>
              </a:lnSpc>
            </a:pPr>
            <a:r>
              <a:rPr lang="fr-FR"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Creating different financial devices</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and expense types</a:t>
            </a:r>
          </a:p>
          <a:p>
            <a:pPr marL="0" indent="0">
              <a:lnSpc>
                <a:spcPct val="100000"/>
              </a:lnSpc>
              <a:buNone/>
            </a:pPr>
            <a:endParaRPr lang="fr-FR" dirty="0">
              <a:solidFill>
                <a:schemeClr val="bg2"/>
              </a:solidFill>
              <a:latin typeface="Figtree"/>
            </a:endParaRPr>
          </a:p>
        </p:txBody>
      </p:sp>
    </p:spTree>
    <p:extLst>
      <p:ext uri="{BB962C8B-B14F-4D97-AF65-F5344CB8AC3E}">
        <p14:creationId xmlns:p14="http://schemas.microsoft.com/office/powerpoint/2010/main" val="1733194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a:latin typeface="PP Woodland"/>
              </a:rPr>
              <a:t>Module </a:t>
            </a:r>
            <a:r>
              <a:rPr lang="fr-FR" err="1">
                <a:latin typeface="PP Woodland"/>
              </a:rPr>
              <a:t>features</a:t>
            </a:r>
            <a:r>
              <a:rPr lang="fr-FR">
                <a:latin typeface="PP Woodland"/>
              </a:rPr>
              <a:t> </a:t>
            </a:r>
            <a:endParaRPr lang="fr-FR"/>
          </a:p>
        </p:txBody>
      </p:sp>
    </p:spTree>
    <p:extLst>
      <p:ext uri="{BB962C8B-B14F-4D97-AF65-F5344CB8AC3E}">
        <p14:creationId xmlns:p14="http://schemas.microsoft.com/office/powerpoint/2010/main" val="429340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err="1">
                <a:solidFill>
                  <a:schemeClr val="bg1"/>
                </a:solidFill>
                <a:latin typeface="Figtree"/>
              </a:rPr>
              <a:t>Creating</a:t>
            </a:r>
            <a:r>
              <a:rPr lang="fr-FR">
                <a:solidFill>
                  <a:schemeClr val="bg1"/>
                </a:solidFill>
                <a:latin typeface="Figtree"/>
              </a:rPr>
              <a:t> a catalogue</a:t>
            </a:r>
            <a:br>
              <a:rPr lang="fr-FR" sz="6600">
                <a:latin typeface="Figtree"/>
              </a:rPr>
            </a:br>
            <a:endParaRPr lang="fr-FR"/>
          </a:p>
        </p:txBody>
      </p:sp>
    </p:spTree>
    <p:extLst>
      <p:ext uri="{BB962C8B-B14F-4D97-AF65-F5344CB8AC3E}">
        <p14:creationId xmlns:p14="http://schemas.microsoft.com/office/powerpoint/2010/main" val="279838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Icône d’ordinateur, Système d’exploitation&#10;&#10;Le contenu généré par l’IA peut être incorrect.">
            <a:extLst>
              <a:ext uri="{FF2B5EF4-FFF2-40B4-BE49-F238E27FC236}">
                <a16:creationId xmlns:a16="http://schemas.microsoft.com/office/drawing/2014/main" id="{502A229C-9D04-64F9-1FC8-34F6D990A837}"/>
              </a:ext>
            </a:extLst>
          </p:cNvPr>
          <p:cNvPicPr>
            <a:picLocks noChangeAspect="1"/>
          </p:cNvPicPr>
          <p:nvPr/>
        </p:nvPicPr>
        <p:blipFill>
          <a:blip r:embed="rId2"/>
          <a:stretch>
            <a:fillRect/>
          </a:stretch>
        </p:blipFill>
        <p:spPr>
          <a:xfrm>
            <a:off x="6554788" y="2456921"/>
            <a:ext cx="3855509" cy="417724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dirty="0">
                <a:latin typeface="Figtree Light"/>
              </a:rPr>
              <a:t>This module </a:t>
            </a:r>
            <a:r>
              <a:rPr lang="fr-FR" sz="1800" dirty="0" err="1">
                <a:latin typeface="Figtree Light"/>
              </a:rPr>
              <a:t>allows</a:t>
            </a:r>
            <a:r>
              <a:rPr lang="fr-FR" sz="1800" dirty="0">
                <a:latin typeface="Figtree Light"/>
              </a:rPr>
              <a:t> </a:t>
            </a:r>
            <a:r>
              <a:rPr lang="fr-FR" sz="1800" dirty="0" err="1">
                <a:latin typeface="Figtree Light"/>
              </a:rPr>
              <a:t>you</a:t>
            </a:r>
            <a:r>
              <a:rPr lang="fr-FR" sz="1800" dirty="0">
                <a:latin typeface="Figtree Light"/>
              </a:rPr>
              <a:t> to set a training catalogue, organise </a:t>
            </a:r>
            <a:r>
              <a:rPr lang="fr-FR" sz="1800" dirty="0" err="1">
                <a:latin typeface="Figtree Light"/>
              </a:rPr>
              <a:t>enrolment</a:t>
            </a:r>
            <a:r>
              <a:rPr lang="fr-FR" sz="1800" dirty="0">
                <a:latin typeface="Figtree Light"/>
              </a:rPr>
              <a:t> to training sessions, manage the acquisition of new </a:t>
            </a:r>
            <a:r>
              <a:rPr lang="fr-FR" sz="1800" dirty="0" err="1">
                <a:latin typeface="Figtree Light"/>
              </a:rPr>
              <a:t>skills</a:t>
            </a:r>
            <a:r>
              <a:rPr lang="fr-FR" sz="1800" dirty="0">
                <a:latin typeface="Figtree Light"/>
              </a:rPr>
              <a:t> (</a:t>
            </a:r>
            <a:r>
              <a:rPr lang="fr-FR" sz="1800" dirty="0" err="1">
                <a:latin typeface="Figtree Light"/>
              </a:rPr>
              <a:t>completed</a:t>
            </a:r>
            <a:r>
              <a:rPr lang="fr-FR" sz="1800" dirty="0">
                <a:latin typeface="Figtree Light"/>
              </a:rPr>
              <a:t> training) and </a:t>
            </a:r>
            <a:r>
              <a:rPr lang="fr-FR" sz="1800" dirty="0" err="1">
                <a:latin typeface="Figtree Light"/>
              </a:rPr>
              <a:t>define</a:t>
            </a:r>
            <a:r>
              <a:rPr lang="fr-FR" sz="1800" dirty="0">
                <a:latin typeface="Figtree Light"/>
              </a:rPr>
              <a:t> training plans.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Accessing</a:t>
            </a:r>
            <a:r>
              <a:rPr lang="fr-FR">
                <a:latin typeface="Figtree Light"/>
              </a:rPr>
              <a:t> the Training module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a:t>
            </a:r>
            <a:endParaRPr lang="fr-F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1"/>
            <a:ext cx="5283200" cy="129698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a:latin typeface="Figtree Light"/>
              </a:rPr>
              <a:t>Training management </a:t>
            </a:r>
            <a:r>
              <a:rPr lang="fr-FR" dirty="0" err="1">
                <a:latin typeface="Figtree Light"/>
              </a:rPr>
              <a:t>is</a:t>
            </a:r>
            <a:r>
              <a:rPr lang="fr-FR" dirty="0">
                <a:latin typeface="Figtree Light"/>
              </a:rPr>
              <a:t> </a:t>
            </a:r>
            <a:r>
              <a:rPr lang="fr-FR" dirty="0" err="1">
                <a:latin typeface="Figtree Light"/>
              </a:rPr>
              <a:t>done</a:t>
            </a:r>
            <a:r>
              <a:rPr lang="fr-FR" dirty="0">
                <a:latin typeface="Figtree Light"/>
              </a:rPr>
              <a:t> </a:t>
            </a:r>
            <a:r>
              <a:rPr lang="fr-FR" dirty="0" err="1">
                <a:latin typeface="Figtree Light"/>
              </a:rPr>
              <a:t>through</a:t>
            </a:r>
            <a:r>
              <a:rPr lang="fr-FR" dirty="0">
                <a:latin typeface="Figtree Light"/>
              </a:rPr>
              <a:t> </a:t>
            </a:r>
            <a:r>
              <a:rPr lang="fr-FR" dirty="0" err="1">
                <a:latin typeface="Figtree Light"/>
              </a:rPr>
              <a:t>two</a:t>
            </a:r>
            <a:r>
              <a:rPr lang="fr-FR" dirty="0">
                <a:latin typeface="Figtree Light"/>
              </a:rPr>
              <a:t> menus:</a:t>
            </a:r>
            <a:endParaRPr lang="fr-FR" dirty="0"/>
          </a:p>
          <a:p>
            <a:pPr algn="just"/>
            <a:r>
              <a:rPr lang="fr-FR">
                <a:latin typeface="Figtree Light"/>
              </a:rPr>
              <a:t>Courses</a:t>
            </a:r>
            <a:endParaRPr lang="fr-FR">
              <a:latin typeface="Figtree Light" pitchFamily="2" charset="0"/>
            </a:endParaRPr>
          </a:p>
          <a:p>
            <a:pPr algn="just"/>
            <a:r>
              <a:rPr lang="fr-FR">
                <a:latin typeface="Figtree Light"/>
              </a:rPr>
              <a:t>Training plan</a:t>
            </a:r>
            <a:endParaRPr lang="fr-FR">
              <a:latin typeface="Figtree Light" pitchFamily="2" charset="0"/>
            </a:endParaRPr>
          </a:p>
          <a:p>
            <a:pPr algn="just"/>
            <a:endParaRPr lang="fr-FR">
              <a:latin typeface="Figtree Light" pitchFamily="2" charset="0"/>
            </a:endParaRPr>
          </a:p>
        </p:txBody>
      </p:sp>
      <p:sp>
        <p:nvSpPr>
          <p:cNvPr id="9" name="Rectangle 8">
            <a:extLst>
              <a:ext uri="{FF2B5EF4-FFF2-40B4-BE49-F238E27FC236}">
                <a16:creationId xmlns:a16="http://schemas.microsoft.com/office/drawing/2014/main" id="{3C93D193-91B3-A436-5C56-4A8C996A35FD}"/>
              </a:ext>
            </a:extLst>
          </p:cNvPr>
          <p:cNvSpPr/>
          <p:nvPr/>
        </p:nvSpPr>
        <p:spPr>
          <a:xfrm flipV="1">
            <a:off x="9187434" y="3078989"/>
            <a:ext cx="841503" cy="82446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10">
            <a:extLst>
              <a:ext uri="{FF2B5EF4-FFF2-40B4-BE49-F238E27FC236}">
                <a16:creationId xmlns:a16="http://schemas.microsoft.com/office/drawing/2014/main" id="{E2EB27A1-8D09-459A-EA28-44891502CA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740000">
            <a:off x="8313838" y="5297664"/>
            <a:ext cx="335371" cy="388288"/>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affichage, nombre&#10;&#10;Le contenu généré par l’IA peut être incorrect.">
            <a:extLst>
              <a:ext uri="{FF2B5EF4-FFF2-40B4-BE49-F238E27FC236}">
                <a16:creationId xmlns:a16="http://schemas.microsoft.com/office/drawing/2014/main" id="{CF591949-547F-E192-261E-D578D75D892C}"/>
              </a:ext>
            </a:extLst>
          </p:cNvPr>
          <p:cNvPicPr>
            <a:picLocks noChangeAspect="1"/>
          </p:cNvPicPr>
          <p:nvPr/>
        </p:nvPicPr>
        <p:blipFill>
          <a:blip r:embed="rId2"/>
          <a:stretch>
            <a:fillRect/>
          </a:stretch>
        </p:blipFill>
        <p:spPr>
          <a:xfrm>
            <a:off x="2082230" y="2300532"/>
            <a:ext cx="7833784" cy="4139141"/>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87891"/>
            <a:ext cx="11449050" cy="916163"/>
          </a:xfrm>
        </p:spPr>
        <p:txBody>
          <a:bodyPr>
            <a:normAutofit/>
          </a:bodyPr>
          <a:lstStyle/>
          <a:p>
            <a:pPr marL="0" indent="0" algn="just">
              <a:lnSpc>
                <a:spcPct val="100000"/>
              </a:lnSpc>
              <a:buNone/>
            </a:pPr>
            <a:r>
              <a:rPr lang="fr-FR" err="1">
                <a:latin typeface="Figtree Light"/>
              </a:rPr>
              <a:t>Employees</a:t>
            </a:r>
            <a:r>
              <a:rPr lang="fr-FR">
                <a:latin typeface="Figtree Light"/>
              </a:rPr>
              <a:t> can </a:t>
            </a:r>
            <a:r>
              <a:rPr lang="fr-FR" err="1">
                <a:latin typeface="Figtree Light"/>
              </a:rPr>
              <a:t>also</a:t>
            </a:r>
            <a:r>
              <a:rPr lang="fr-FR">
                <a:latin typeface="Figtree Light"/>
              </a:rPr>
              <a:t> follow </a:t>
            </a:r>
            <a:r>
              <a:rPr lang="fr-FR" err="1">
                <a:latin typeface="Figtree Light"/>
              </a:rPr>
              <a:t>upcoming</a:t>
            </a:r>
            <a:r>
              <a:rPr lang="fr-FR">
                <a:latin typeface="Figtree Light"/>
              </a:rPr>
              <a:t> or </a:t>
            </a:r>
            <a:r>
              <a:rPr lang="fr-FR" err="1">
                <a:latin typeface="Figtree Light"/>
              </a:rPr>
              <a:t>completed</a:t>
            </a:r>
            <a:r>
              <a:rPr lang="fr-FR">
                <a:latin typeface="Figtree Light"/>
              </a:rPr>
              <a:t> training </a:t>
            </a:r>
            <a:r>
              <a:rPr lang="fr-FR" err="1">
                <a:latin typeface="Figtree Light"/>
              </a:rPr>
              <a:t>from</a:t>
            </a:r>
            <a:r>
              <a:rPr lang="fr-FR">
                <a:latin typeface="Figtree Light"/>
              </a:rPr>
              <a:t> </a:t>
            </a:r>
            <a:r>
              <a:rPr lang="fr-FR" err="1">
                <a:latin typeface="Figtree Light"/>
              </a:rPr>
              <a:t>their</a:t>
            </a:r>
            <a:r>
              <a:rPr lang="fr-FR">
                <a:latin typeface="Figtree Light"/>
              </a:rPr>
              <a:t> </a:t>
            </a:r>
            <a:r>
              <a:rPr lang="fr-FR" err="1">
                <a:latin typeface="Figtree Light"/>
              </a:rPr>
              <a:t>employee</a:t>
            </a:r>
            <a:r>
              <a:rPr lang="fr-FR">
                <a:latin typeface="Figtree Light"/>
              </a:rPr>
              <a:t> </a:t>
            </a:r>
            <a:r>
              <a:rPr lang="fr-FR" err="1">
                <a:latin typeface="Figtree Light"/>
              </a:rPr>
              <a:t>sheet</a:t>
            </a:r>
            <a:r>
              <a:rPr lang="fr-FR">
                <a:latin typeface="Figtree Light"/>
              </a:rPr>
              <a:t>.</a:t>
            </a:r>
            <a:endParaRPr lang="fr-FR"/>
          </a:p>
          <a:p>
            <a:pPr marL="0" indent="0" algn="just">
              <a:lnSpc>
                <a:spcPct val="100000"/>
              </a:lnSpc>
              <a:buNone/>
            </a:pPr>
            <a:r>
              <a:rPr lang="fr-FR" err="1">
                <a:latin typeface="Figtree Light"/>
              </a:rPr>
              <a:t>Administrators</a:t>
            </a:r>
            <a:r>
              <a:rPr lang="fr-FR">
                <a:latin typeface="Figtree Light"/>
              </a:rPr>
              <a:t> can </a:t>
            </a:r>
            <a:r>
              <a:rPr lang="fr-FR" err="1">
                <a:latin typeface="Figtree Light"/>
              </a:rPr>
              <a:t>add</a:t>
            </a:r>
            <a:r>
              <a:rPr lang="fr-FR">
                <a:latin typeface="Figtree Light"/>
              </a:rPr>
              <a:t> an </a:t>
            </a:r>
            <a:r>
              <a:rPr lang="fr-FR" err="1">
                <a:latin typeface="Figtree Light"/>
              </a:rPr>
              <a:t>intended</a:t>
            </a:r>
            <a:r>
              <a:rPr lang="fr-FR">
                <a:latin typeface="Figtree Light"/>
              </a:rPr>
              <a:t> training plan </a:t>
            </a:r>
            <a:r>
              <a:rPr lang="fr-FR" err="1">
                <a:latin typeface="Figtree Light"/>
              </a:rPr>
              <a:t>from</a:t>
            </a:r>
            <a:r>
              <a:rPr lang="fr-FR">
                <a:latin typeface="Figtree Light"/>
              </a:rPr>
              <a:t> the </a:t>
            </a:r>
            <a:r>
              <a:rPr lang="fr-FR" err="1">
                <a:latin typeface="Figtree Light"/>
              </a:rPr>
              <a:t>employee</a:t>
            </a:r>
            <a:r>
              <a:rPr lang="fr-FR">
                <a:latin typeface="Figtree Light"/>
              </a:rPr>
              <a:t> </a:t>
            </a:r>
            <a:r>
              <a:rPr lang="fr-FR" err="1">
                <a:latin typeface="Figtree Light"/>
              </a:rPr>
              <a:t>sheet</a:t>
            </a:r>
            <a:r>
              <a:rPr lang="fr-FR">
                <a:latin typeface="Figtree Light"/>
              </a:rPr>
              <a:t> </a:t>
            </a:r>
            <a:r>
              <a:rPr lang="fr-FR" err="1">
                <a:latin typeface="Figtree Light"/>
              </a:rPr>
              <a:t>directly</a:t>
            </a:r>
            <a:r>
              <a:rPr lang="fr-FR">
                <a:latin typeface="Figtree Light"/>
              </a:rPr>
              <a:t>.</a:t>
            </a: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Accessing</a:t>
            </a:r>
            <a:r>
              <a:rPr lang="fr-FR">
                <a:latin typeface="Figtree Light"/>
              </a:rPr>
              <a:t> the module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Employee</a:t>
            </a:r>
            <a:r>
              <a:rPr lang="fr-FR">
                <a:latin typeface="Figtree"/>
              </a:rPr>
              <a:t> </a:t>
            </a:r>
            <a:r>
              <a:rPr lang="fr-FR" err="1">
                <a:latin typeface="Figtree"/>
              </a:rPr>
              <a:t>sheet</a:t>
            </a:r>
            <a:endParaRPr lang="fr-FR" err="1"/>
          </a:p>
        </p:txBody>
      </p:sp>
      <p:sp>
        <p:nvSpPr>
          <p:cNvPr id="6" name="Rectangle : coins arrondis 5">
            <a:extLst>
              <a:ext uri="{FF2B5EF4-FFF2-40B4-BE49-F238E27FC236}">
                <a16:creationId xmlns:a16="http://schemas.microsoft.com/office/drawing/2014/main" id="{9AF97214-6D58-B92A-DFA1-CBD8799BE755}"/>
              </a:ext>
            </a:extLst>
          </p:cNvPr>
          <p:cNvSpPr/>
          <p:nvPr/>
        </p:nvSpPr>
        <p:spPr>
          <a:xfrm>
            <a:off x="8250928" y="2569306"/>
            <a:ext cx="833641" cy="25237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BA64E77-84DE-3202-1FB9-F649B063E538}"/>
              </a:ext>
            </a:extLst>
          </p:cNvPr>
          <p:cNvSpPr/>
          <p:nvPr/>
        </p:nvSpPr>
        <p:spPr>
          <a:xfrm>
            <a:off x="7333435" y="6082972"/>
            <a:ext cx="2014089" cy="36309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33261"/>
            <a:ext cx="11449050" cy="5012675"/>
          </a:xfrm>
        </p:spPr>
        <p:txBody>
          <a:bodyPr>
            <a:normAutofit/>
          </a:bodyPr>
          <a:lstStyle/>
          <a:p>
            <a:pPr marL="0" indent="0" algn="just">
              <a:buNone/>
            </a:pPr>
            <a:r>
              <a:rPr lang="fr-FR" sz="1400" err="1">
                <a:latin typeface="Figtree Light"/>
              </a:rPr>
              <a:t>From</a:t>
            </a:r>
            <a:r>
              <a:rPr lang="fr-FR" sz="1400">
                <a:latin typeface="Figtree Light"/>
              </a:rPr>
              <a:t> the Courses catalogue, </a:t>
            </a:r>
            <a:r>
              <a:rPr lang="fr-FR" sz="1400" err="1">
                <a:latin typeface="Figtree Light"/>
              </a:rPr>
              <a:t>clicking</a:t>
            </a:r>
            <a:r>
              <a:rPr lang="fr-FR" sz="1400">
                <a:latin typeface="Figtree Light"/>
              </a:rPr>
              <a:t> </a:t>
            </a:r>
            <a:r>
              <a:rPr lang="fr-FR" sz="1400" b="1">
                <a:latin typeface="Figtree Light"/>
              </a:rPr>
              <a:t>New action </a:t>
            </a:r>
            <a:r>
              <a:rPr lang="fr-FR" sz="1400" err="1">
                <a:latin typeface="Figtree Light"/>
              </a:rPr>
              <a:t>allows</a:t>
            </a:r>
            <a:r>
              <a:rPr lang="fr-FR" sz="1400">
                <a:latin typeface="Figtree Light"/>
              </a:rPr>
              <a:t> </a:t>
            </a:r>
            <a:r>
              <a:rPr lang="fr-FR" sz="1400" err="1">
                <a:latin typeface="Figtree Light"/>
              </a:rPr>
              <a:t>you</a:t>
            </a:r>
            <a:r>
              <a:rPr lang="fr-FR" sz="1400">
                <a:latin typeface="Figtree Light"/>
              </a:rPr>
              <a:t> to </a:t>
            </a:r>
            <a:r>
              <a:rPr lang="fr-FR" sz="1400" err="1">
                <a:latin typeface="Figtree Light"/>
              </a:rPr>
              <a:t>add</a:t>
            </a:r>
            <a:r>
              <a:rPr lang="fr-FR" sz="1400">
                <a:latin typeface="Figtree Light"/>
              </a:rPr>
              <a:t> a new training course. A service provider, duration and </a:t>
            </a:r>
            <a:r>
              <a:rPr lang="fr-FR" sz="1400" err="1">
                <a:latin typeface="Figtree Light"/>
              </a:rPr>
              <a:t>cost</a:t>
            </a:r>
            <a:r>
              <a:rPr lang="fr-FR" sz="1400">
                <a:latin typeface="Figtree Light"/>
              </a:rPr>
              <a:t> must </a:t>
            </a:r>
            <a:r>
              <a:rPr lang="fr-FR" sz="1400" err="1">
                <a:latin typeface="Figtree Light"/>
              </a:rPr>
              <a:t>be</a:t>
            </a:r>
            <a:r>
              <a:rPr lang="fr-FR" sz="1400">
                <a:latin typeface="Figtree Light"/>
              </a:rPr>
              <a:t> </a:t>
            </a:r>
            <a:r>
              <a:rPr lang="fr-FR" sz="1400" err="1">
                <a:latin typeface="Figtree Light"/>
              </a:rPr>
              <a:t>defined</a:t>
            </a:r>
            <a:r>
              <a:rPr lang="fr-FR" sz="1400">
                <a:latin typeface="Figtree Light"/>
              </a:rPr>
              <a:t>, as </a:t>
            </a:r>
            <a:r>
              <a:rPr lang="fr-FR" sz="1400" err="1">
                <a:latin typeface="Figtree Light"/>
              </a:rPr>
              <a:t>well</a:t>
            </a:r>
            <a:r>
              <a:rPr lang="fr-FR" sz="1400">
                <a:latin typeface="Figtree Light"/>
              </a:rPr>
              <a:t> as </a:t>
            </a:r>
            <a:r>
              <a:rPr lang="fr-FR" sz="1400" err="1">
                <a:latin typeface="Figtree Light"/>
              </a:rPr>
              <a:t>skills</a:t>
            </a:r>
            <a:r>
              <a:rPr lang="fr-FR" sz="1400">
                <a:latin typeface="Figtree Light"/>
              </a:rPr>
              <a:t> and job types </a:t>
            </a:r>
            <a:r>
              <a:rPr lang="fr-FR" sz="1400" err="1">
                <a:latin typeface="Figtree Light"/>
              </a:rPr>
              <a:t>linked</a:t>
            </a:r>
            <a:r>
              <a:rPr lang="fr-FR" sz="1400">
                <a:latin typeface="Figtree Light"/>
              </a:rPr>
              <a:t> to </a:t>
            </a:r>
            <a:r>
              <a:rPr lang="fr-FR" sz="1400" err="1">
                <a:latin typeface="Figtree Light"/>
              </a:rPr>
              <a:t>this</a:t>
            </a:r>
            <a:r>
              <a:rPr lang="fr-FR" sz="1400">
                <a:latin typeface="Figtree Light"/>
              </a:rPr>
              <a:t> training if relevant.</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r>
              <a:rPr lang="fr-FR" sz="1400">
                <a:latin typeface="Figtree Light"/>
              </a:rPr>
              <a:t>The</a:t>
            </a:r>
            <a:r>
              <a:rPr lang="fr-FR" sz="1400" b="1">
                <a:latin typeface="Figtree Light"/>
              </a:rPr>
              <a:t> Catalogue import </a:t>
            </a:r>
            <a:r>
              <a:rPr lang="fr-FR" sz="1400" err="1">
                <a:latin typeface="Figtree Light"/>
              </a:rPr>
              <a:t>button</a:t>
            </a:r>
            <a:r>
              <a:rPr lang="fr-FR" sz="1400">
                <a:latin typeface="Figtree Light"/>
              </a:rPr>
              <a:t> </a:t>
            </a:r>
            <a:r>
              <a:rPr lang="fr-FR" sz="1400" err="1">
                <a:latin typeface="Figtree Light"/>
              </a:rPr>
              <a:t>allows</a:t>
            </a:r>
            <a:r>
              <a:rPr lang="fr-FR" sz="1400">
                <a:latin typeface="Figtree Light"/>
              </a:rPr>
              <a:t> </a:t>
            </a:r>
            <a:r>
              <a:rPr lang="fr-FR" sz="1400" err="1">
                <a:latin typeface="Figtree Light"/>
              </a:rPr>
              <a:t>you</a:t>
            </a:r>
            <a:r>
              <a:rPr lang="fr-FR" sz="1400">
                <a:latin typeface="Figtree Light"/>
              </a:rPr>
              <a:t> to import an Excel catalogue. An import </a:t>
            </a:r>
            <a:r>
              <a:rPr lang="fr-FR" sz="1400" err="1">
                <a:latin typeface="Figtree Light"/>
              </a:rPr>
              <a:t>template</a:t>
            </a:r>
            <a:r>
              <a:rPr lang="fr-FR" sz="1400">
                <a:latin typeface="Figtree Light"/>
              </a:rPr>
              <a:t> </a:t>
            </a:r>
            <a:r>
              <a:rPr lang="fr-FR" sz="1400" err="1">
                <a:latin typeface="Figtree Light"/>
              </a:rPr>
              <a:t>is</a:t>
            </a:r>
            <a:r>
              <a:rPr lang="fr-FR" sz="1400">
                <a:latin typeface="Figtree Light"/>
              </a:rPr>
              <a:t> </a:t>
            </a:r>
            <a:r>
              <a:rPr lang="fr-FR" sz="1400" err="1">
                <a:latin typeface="Figtree Light"/>
              </a:rPr>
              <a:t>available</a:t>
            </a:r>
            <a:r>
              <a:rPr lang="fr-FR" sz="1400">
                <a:latin typeface="Figtree Light"/>
              </a:rPr>
              <a:t>:</a:t>
            </a:r>
            <a:endParaRPr lang="fr-FR" sz="105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 catalogue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courses</a:t>
            </a: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13273AB2-7CE2-BC42-1429-FB3D2F9252E2}"/>
              </a:ext>
            </a:extLst>
          </p:cNvPr>
          <p:cNvPicPr>
            <a:picLocks noChangeAspect="1"/>
          </p:cNvPicPr>
          <p:nvPr/>
        </p:nvPicPr>
        <p:blipFill>
          <a:blip r:embed="rId2"/>
          <a:stretch>
            <a:fillRect/>
          </a:stretch>
        </p:blipFill>
        <p:spPr>
          <a:xfrm>
            <a:off x="2093383" y="2063750"/>
            <a:ext cx="8036983" cy="2413001"/>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Police, logiciel&#10;&#10;Le contenu généré par l’IA peut être incorrect.">
            <a:extLst>
              <a:ext uri="{FF2B5EF4-FFF2-40B4-BE49-F238E27FC236}">
                <a16:creationId xmlns:a16="http://schemas.microsoft.com/office/drawing/2014/main" id="{41CAF4EE-BB27-2B4B-E4CF-26AFCBB8E948}"/>
              </a:ext>
            </a:extLst>
          </p:cNvPr>
          <p:cNvPicPr>
            <a:picLocks noChangeAspect="1"/>
          </p:cNvPicPr>
          <p:nvPr/>
        </p:nvPicPr>
        <p:blipFill>
          <a:blip r:embed="rId3"/>
          <a:stretch>
            <a:fillRect/>
          </a:stretch>
        </p:blipFill>
        <p:spPr>
          <a:xfrm>
            <a:off x="3016250" y="5033270"/>
            <a:ext cx="6170084" cy="1657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23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01832"/>
            <a:ext cx="11449050" cy="5012675"/>
          </a:xfrm>
        </p:spPr>
        <p:txBody>
          <a:bodyPr>
            <a:normAutofit/>
          </a:bodyPr>
          <a:lstStyle/>
          <a:p>
            <a:pPr marL="0" indent="0" algn="just">
              <a:buNone/>
            </a:pPr>
            <a:r>
              <a:rPr lang="fr-FR" err="1">
                <a:latin typeface="Figtree Light"/>
              </a:rPr>
              <a:t>Please</a:t>
            </a:r>
            <a:r>
              <a:rPr lang="fr-FR" dirty="0">
                <a:latin typeface="Figtree Light"/>
              </a:rPr>
              <a:t> note </a:t>
            </a:r>
            <a:r>
              <a:rPr lang="fr-FR" err="1">
                <a:latin typeface="Figtree Light"/>
              </a:rPr>
              <a:t>that</a:t>
            </a:r>
            <a:r>
              <a:rPr lang="fr-FR" dirty="0">
                <a:latin typeface="Figtree Light"/>
              </a:rPr>
              <a:t> the </a:t>
            </a:r>
            <a:r>
              <a:rPr lang="fr-FR" b="1" dirty="0">
                <a:latin typeface="Figtree Light"/>
              </a:rPr>
              <a:t>Clean courses </a:t>
            </a:r>
            <a:r>
              <a:rPr lang="fr-FR" err="1">
                <a:latin typeface="Figtree Light"/>
              </a:rPr>
              <a:t>button</a:t>
            </a:r>
            <a:r>
              <a:rPr lang="fr-FR" dirty="0">
                <a:latin typeface="Figtree Light"/>
              </a:rPr>
              <a:t> </a:t>
            </a:r>
            <a:r>
              <a:rPr lang="fr-FR" err="1">
                <a:latin typeface="Figtree Light"/>
              </a:rPr>
              <a:t>will</a:t>
            </a:r>
            <a:r>
              <a:rPr lang="fr-FR" dirty="0">
                <a:latin typeface="Figtree Light"/>
              </a:rPr>
              <a:t> </a:t>
            </a:r>
            <a:r>
              <a:rPr lang="fr-FR" err="1">
                <a:latin typeface="Figtree Light"/>
              </a:rPr>
              <a:t>delete</a:t>
            </a:r>
            <a:r>
              <a:rPr lang="fr-FR" dirty="0">
                <a:latin typeface="Figtree Light"/>
              </a:rPr>
              <a:t> </a:t>
            </a:r>
            <a:r>
              <a:rPr lang="fr-FR" err="1">
                <a:latin typeface="Figtree Light"/>
              </a:rPr>
              <a:t>any</a:t>
            </a:r>
            <a:r>
              <a:rPr lang="fr-FR" dirty="0">
                <a:latin typeface="Figtree Light"/>
              </a:rPr>
              <a:t> training </a:t>
            </a:r>
            <a:r>
              <a:rPr lang="fr-FR" err="1">
                <a:latin typeface="Figtree Light"/>
              </a:rPr>
              <a:t>that</a:t>
            </a:r>
            <a:r>
              <a:rPr lang="fr-FR" dirty="0">
                <a:latin typeface="Figtree Light"/>
              </a:rPr>
              <a:t> has </a:t>
            </a:r>
            <a:r>
              <a:rPr lang="fr-FR" u="sng" err="1">
                <a:latin typeface="Figtree Light"/>
              </a:rPr>
              <a:t>never</a:t>
            </a:r>
            <a:r>
              <a:rPr lang="fr-FR" u="sng" dirty="0">
                <a:latin typeface="Figtree Light"/>
              </a:rPr>
              <a:t> been </a:t>
            </a:r>
            <a:r>
              <a:rPr lang="fr-FR" u="sng" err="1">
                <a:latin typeface="Figtree Light"/>
              </a:rPr>
              <a:t>taken</a:t>
            </a:r>
            <a:r>
              <a:rPr lang="fr-FR" dirty="0">
                <a:latin typeface="Figtree Light"/>
              </a:rPr>
              <a:t> on </a:t>
            </a:r>
            <a:r>
              <a:rPr lang="fr-FR" err="1">
                <a:latin typeface="Figtree Light"/>
              </a:rPr>
              <a:t>Eurécia</a:t>
            </a:r>
            <a:r>
              <a:rPr lang="fr-FR" dirty="0">
                <a:latin typeface="Figtree Light"/>
              </a:rPr>
              <a:t>.</a:t>
            </a:r>
          </a:p>
          <a:p>
            <a:pPr marL="0" indent="0" algn="just">
              <a:buNone/>
            </a:pPr>
            <a:r>
              <a:rPr lang="fr-FR" dirty="0" err="1">
                <a:latin typeface="Figtree Light"/>
              </a:rPr>
              <a:t>However</a:t>
            </a:r>
            <a:r>
              <a:rPr lang="fr-FR" dirty="0">
                <a:latin typeface="Figtree Light"/>
              </a:rPr>
              <a:t>, </a:t>
            </a:r>
            <a:r>
              <a:rPr lang="fr-FR" dirty="0" err="1">
                <a:latin typeface="Figtree Light"/>
              </a:rPr>
              <a:t>clicking</a:t>
            </a:r>
            <a:r>
              <a:rPr lang="fr-FR" dirty="0">
                <a:latin typeface="Figtree Light"/>
              </a:rPr>
              <a:t> the bin </a:t>
            </a:r>
            <a:r>
              <a:rPr lang="fr-FR" dirty="0" err="1">
                <a:latin typeface="Figtree Light"/>
              </a:rPr>
              <a:t>icon</a:t>
            </a:r>
            <a:r>
              <a:rPr lang="fr-FR" dirty="0">
                <a:latin typeface="Figtree Light"/>
              </a:rPr>
              <a:t> </a:t>
            </a:r>
            <a:r>
              <a:rPr lang="fr-FR" dirty="0" err="1">
                <a:latin typeface="Figtree Light"/>
              </a:rPr>
              <a:t>will</a:t>
            </a:r>
            <a:r>
              <a:rPr lang="fr-FR" dirty="0">
                <a:latin typeface="Figtree Light"/>
              </a:rPr>
              <a:t> </a:t>
            </a:r>
            <a:r>
              <a:rPr lang="fr-FR" dirty="0" err="1">
                <a:latin typeface="Figtree Light"/>
              </a:rPr>
              <a:t>only</a:t>
            </a:r>
            <a:r>
              <a:rPr lang="fr-FR" dirty="0">
                <a:latin typeface="Figtree Light"/>
              </a:rPr>
              <a:t> </a:t>
            </a:r>
            <a:r>
              <a:rPr lang="fr-FR" b="1" dirty="0" err="1">
                <a:latin typeface="Figtree Light"/>
              </a:rPr>
              <a:t>deactivate</a:t>
            </a:r>
            <a:r>
              <a:rPr lang="fr-FR" b="1" dirty="0">
                <a:latin typeface="Figtree Light"/>
              </a:rPr>
              <a:t> </a:t>
            </a:r>
            <a:r>
              <a:rPr lang="fr-FR" dirty="0">
                <a:latin typeface="Figtree Light"/>
              </a:rPr>
              <a:t>the trainings:</a:t>
            </a:r>
            <a:endParaRPr lang="fr-FR" dirty="0"/>
          </a:p>
          <a:p>
            <a:pPr marL="0" indent="0" algn="just">
              <a:buNone/>
            </a:pPr>
            <a:endParaRPr lang="fr-FR">
              <a:latin typeface="Figtree Light" pitchFamily="2" charset="0"/>
            </a:endParaRPr>
          </a:p>
          <a:p>
            <a:pPr marL="0" indent="0" algn="just">
              <a:buNone/>
            </a:pPr>
            <a:endParaRPr lang="fr-FR">
              <a:latin typeface="Figtree Light" pitchFamily="2" charset="0"/>
            </a:endParaRPr>
          </a:p>
          <a:p>
            <a:pPr marL="0" indent="0" algn="just">
              <a:buNone/>
            </a:pPr>
            <a:endParaRPr lang="fr-FR">
              <a:latin typeface="Figtree Light" pitchFamily="2" charset="0"/>
            </a:endParaRPr>
          </a:p>
          <a:p>
            <a:pPr marL="0" indent="0" algn="just">
              <a:buNone/>
            </a:pPr>
            <a:r>
              <a:rPr lang="fr-FR" dirty="0">
                <a:latin typeface="Figtree Light"/>
              </a:rPr>
              <a:t>You can </a:t>
            </a:r>
            <a:r>
              <a:rPr lang="fr-FR" dirty="0" err="1">
                <a:latin typeface="Figtree Light"/>
              </a:rPr>
              <a:t>then</a:t>
            </a:r>
            <a:r>
              <a:rPr lang="fr-FR" dirty="0">
                <a:latin typeface="Figtree Light"/>
              </a:rPr>
              <a:t> </a:t>
            </a:r>
            <a:r>
              <a:rPr lang="fr-FR" dirty="0" err="1">
                <a:latin typeface="Figtree Light"/>
              </a:rPr>
              <a:t>reactivate</a:t>
            </a:r>
            <a:r>
              <a:rPr lang="fr-FR" dirty="0">
                <a:latin typeface="Figtree Light"/>
              </a:rPr>
              <a:t> </a:t>
            </a:r>
            <a:r>
              <a:rPr lang="fr-FR" dirty="0" err="1">
                <a:latin typeface="Figtree Light"/>
              </a:rPr>
              <a:t>them</a:t>
            </a:r>
            <a:r>
              <a:rPr lang="fr-FR" dirty="0">
                <a:latin typeface="Figtree Light"/>
              </a:rPr>
              <a:t> at </a:t>
            </a:r>
            <a:r>
              <a:rPr lang="fr-FR" dirty="0" err="1">
                <a:latin typeface="Figtree Light"/>
              </a:rPr>
              <a:t>any</a:t>
            </a:r>
            <a:r>
              <a:rPr lang="fr-FR" dirty="0">
                <a:latin typeface="Figtree Light"/>
              </a:rPr>
              <a:t> point by checking the </a:t>
            </a:r>
            <a:r>
              <a:rPr lang="fr-FR" b="1" dirty="0" err="1">
                <a:latin typeface="Figtree Light"/>
              </a:rPr>
              <a:t>See</a:t>
            </a:r>
            <a:r>
              <a:rPr lang="fr-FR" b="1" dirty="0">
                <a:latin typeface="Figtree Light"/>
              </a:rPr>
              <a:t> the </a:t>
            </a:r>
            <a:r>
              <a:rPr lang="fr-FR" b="1" dirty="0" err="1">
                <a:latin typeface="Figtree Light"/>
              </a:rPr>
              <a:t>disabled</a:t>
            </a:r>
            <a:r>
              <a:rPr lang="fr-FR" dirty="0">
                <a:latin typeface="Figtree Light"/>
              </a:rPr>
              <a:t> box and </a:t>
            </a:r>
            <a:r>
              <a:rPr lang="fr-FR" dirty="0" err="1">
                <a:latin typeface="Figtree Light"/>
              </a:rPr>
              <a:t>clicking</a:t>
            </a:r>
            <a:r>
              <a:rPr lang="fr-FR" dirty="0">
                <a:latin typeface="Figtree Light"/>
              </a:rPr>
              <a:t> the </a:t>
            </a:r>
            <a:r>
              <a:rPr lang="fr-FR" dirty="0" err="1">
                <a:latin typeface="Figtree Light"/>
              </a:rPr>
              <a:t>arrow</a:t>
            </a:r>
            <a:r>
              <a:rPr lang="fr-FR" dirty="0">
                <a:latin typeface="Figtree Light"/>
              </a:rPr>
              <a:t>: </a:t>
            </a:r>
          </a:p>
          <a:p>
            <a:pPr marL="0" indent="0" algn="just">
              <a:buNone/>
            </a:pPr>
            <a:endParaRPr lang="fr-FR" sz="1400">
              <a:solidFill>
                <a:srgbClr val="F93D67"/>
              </a:solidFill>
              <a:latin typeface="Figtree Light" pitchFamily="2" charset="0"/>
              <a:cs typeface="Calibri" panose="020F0502020204030204" pitchFamily="34"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 catalogue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MENU &gt; training &gt; Courses</a:t>
            </a:r>
          </a:p>
        </p:txBody>
      </p:sp>
      <p:pic>
        <p:nvPicPr>
          <p:cNvPr id="6" name="Image 5">
            <a:extLst>
              <a:ext uri="{FF2B5EF4-FFF2-40B4-BE49-F238E27FC236}">
                <a16:creationId xmlns:a16="http://schemas.microsoft.com/office/drawing/2014/main" id="{C4B42502-A366-5F6A-C407-8C75DE73CE50}"/>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50697" y="5342076"/>
            <a:ext cx="541172" cy="541172"/>
          </a:xfrm>
          <a:prstGeom prst="rect">
            <a:avLst/>
          </a:prstGeom>
        </p:spPr>
      </p:pic>
      <p:sp>
        <p:nvSpPr>
          <p:cNvPr id="9" name="ZoneTexte 8">
            <a:extLst>
              <a:ext uri="{FF2B5EF4-FFF2-40B4-BE49-F238E27FC236}">
                <a16:creationId xmlns:a16="http://schemas.microsoft.com/office/drawing/2014/main" id="{3CD3BF26-FC77-A2D2-4192-A4DFC81B20A7}"/>
              </a:ext>
            </a:extLst>
          </p:cNvPr>
          <p:cNvSpPr txBox="1"/>
          <p:nvPr/>
        </p:nvSpPr>
        <p:spPr>
          <a:xfrm>
            <a:off x="1383678" y="5344224"/>
            <a:ext cx="9451389" cy="1077218"/>
          </a:xfrm>
          <a:prstGeom prst="rect">
            <a:avLst/>
          </a:prstGeom>
          <a:noFill/>
        </p:spPr>
        <p:txBody>
          <a:bodyPr wrap="square" lIns="91440" tIns="45720" rIns="91440" bIns="45720" rtlCol="0" anchor="t">
            <a:spAutoFit/>
          </a:bodyPr>
          <a:lstStyle/>
          <a:p>
            <a:r>
              <a:rPr lang="fr-FR" sz="1600" dirty="0">
                <a:solidFill>
                  <a:schemeClr val="accent3"/>
                </a:solidFill>
                <a:latin typeface="Figtree Light"/>
                <a:cs typeface="Calibri"/>
              </a:rPr>
              <a:t>The Courses catalogue </a:t>
            </a:r>
            <a:r>
              <a:rPr lang="fr-FR" sz="1600" dirty="0" err="1">
                <a:solidFill>
                  <a:schemeClr val="accent3"/>
                </a:solidFill>
                <a:latin typeface="Figtree Light"/>
                <a:cs typeface="Calibri"/>
              </a:rPr>
              <a:t>provides</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you</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with</a:t>
            </a:r>
            <a:r>
              <a:rPr lang="fr-FR" sz="1600" dirty="0">
                <a:solidFill>
                  <a:schemeClr val="accent3"/>
                </a:solidFill>
                <a:latin typeface="Figtree Light"/>
                <a:cs typeface="Calibri"/>
              </a:rPr>
              <a:t> a </a:t>
            </a:r>
            <a:r>
              <a:rPr lang="fr-FR" sz="1600" dirty="0" err="1">
                <a:solidFill>
                  <a:schemeClr val="accent3"/>
                </a:solidFill>
                <a:latin typeface="Figtree Light"/>
                <a:cs typeface="Calibri"/>
              </a:rPr>
              <a:t>list</a:t>
            </a:r>
            <a:r>
              <a:rPr lang="fr-FR" sz="1600" dirty="0">
                <a:solidFill>
                  <a:schemeClr val="accent3"/>
                </a:solidFill>
                <a:latin typeface="Figtree Light"/>
                <a:cs typeface="Calibri"/>
              </a:rPr>
              <a:t> of trainings, as </a:t>
            </a:r>
            <a:r>
              <a:rPr lang="fr-FR" sz="1600" dirty="0" err="1">
                <a:solidFill>
                  <a:schemeClr val="accent3"/>
                </a:solidFill>
                <a:latin typeface="Figtree Light"/>
                <a:cs typeface="Calibri"/>
              </a:rPr>
              <a:t>well</a:t>
            </a:r>
            <a:r>
              <a:rPr lang="fr-FR" sz="1600" dirty="0">
                <a:solidFill>
                  <a:schemeClr val="accent3"/>
                </a:solidFill>
                <a:latin typeface="Figtree Light"/>
                <a:cs typeface="Calibri"/>
              </a:rPr>
              <a:t> as a state of </a:t>
            </a:r>
            <a:r>
              <a:rPr lang="fr-FR" sz="1600" dirty="0" err="1">
                <a:solidFill>
                  <a:schemeClr val="accent3"/>
                </a:solidFill>
                <a:latin typeface="Figtree Light"/>
                <a:cs typeface="Calibri"/>
              </a:rPr>
              <a:t>play</a:t>
            </a:r>
            <a:r>
              <a:rPr lang="fr-FR" sz="1600" dirty="0">
                <a:solidFill>
                  <a:schemeClr val="accent3"/>
                </a:solidFill>
                <a:latin typeface="Figtree Light"/>
                <a:cs typeface="Calibri"/>
              </a:rPr>
              <a:t> of the </a:t>
            </a:r>
            <a:r>
              <a:rPr lang="fr-FR" sz="1600" dirty="0" err="1">
                <a:solidFill>
                  <a:schemeClr val="accent3"/>
                </a:solidFill>
                <a:latin typeface="Figtree Light"/>
                <a:cs typeface="Calibri"/>
              </a:rPr>
              <a:t>available</a:t>
            </a:r>
            <a:r>
              <a:rPr lang="fr-FR" sz="1600" dirty="0">
                <a:solidFill>
                  <a:schemeClr val="accent3"/>
                </a:solidFill>
                <a:latin typeface="Figtree Light"/>
                <a:cs typeface="Calibri"/>
              </a:rPr>
              <a:t> and </a:t>
            </a:r>
            <a:r>
              <a:rPr lang="fr-FR" sz="1600" dirty="0" err="1">
                <a:solidFill>
                  <a:schemeClr val="accent3"/>
                </a:solidFill>
                <a:latin typeface="Figtree Light"/>
                <a:cs typeface="Calibri"/>
              </a:rPr>
              <a:t>intended</a:t>
            </a:r>
            <a:r>
              <a:rPr lang="fr-FR" sz="1600" dirty="0">
                <a:solidFill>
                  <a:schemeClr val="accent3"/>
                </a:solidFill>
                <a:latin typeface="Figtree Light"/>
                <a:cs typeface="Calibri"/>
              </a:rPr>
              <a:t> courses. It </a:t>
            </a:r>
            <a:r>
              <a:rPr lang="fr-FR" sz="1600" dirty="0" err="1">
                <a:solidFill>
                  <a:schemeClr val="accent3"/>
                </a:solidFill>
                <a:latin typeface="Figtree Light"/>
                <a:cs typeface="Calibri"/>
              </a:rPr>
              <a:t>allows</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you</a:t>
            </a:r>
            <a:r>
              <a:rPr lang="fr-FR" sz="1600" dirty="0">
                <a:solidFill>
                  <a:schemeClr val="accent3"/>
                </a:solidFill>
                <a:latin typeface="Figtree Light"/>
                <a:cs typeface="Calibri"/>
              </a:rPr>
              <a:t> to </a:t>
            </a:r>
            <a:r>
              <a:rPr lang="fr-FR" sz="1600" dirty="0" err="1">
                <a:solidFill>
                  <a:schemeClr val="accent3"/>
                </a:solidFill>
                <a:latin typeface="Figtree Light"/>
                <a:cs typeface="Calibri"/>
              </a:rPr>
              <a:t>create</a:t>
            </a:r>
            <a:r>
              <a:rPr lang="fr-FR" sz="1600" dirty="0">
                <a:solidFill>
                  <a:schemeClr val="accent3"/>
                </a:solidFill>
                <a:latin typeface="Figtree Light"/>
                <a:cs typeface="Calibri"/>
              </a:rPr>
              <a:t> a training plan and follow the acquisition</a:t>
            </a:r>
            <a:endParaRPr lang="fr-FR" dirty="0">
              <a:solidFill>
                <a:schemeClr val="accent3"/>
              </a:solidFill>
              <a:latin typeface="Figtree"/>
              <a:cs typeface="Calibri"/>
            </a:endParaRPr>
          </a:p>
          <a:p>
            <a:r>
              <a:rPr lang="fr-FR" sz="1600" dirty="0">
                <a:solidFill>
                  <a:schemeClr val="accent3"/>
                </a:solidFill>
                <a:latin typeface="Figtree Light"/>
                <a:cs typeface="Calibri"/>
              </a:rPr>
              <a:t>and </a:t>
            </a:r>
            <a:r>
              <a:rPr lang="fr-FR" sz="1600" dirty="0" err="1">
                <a:solidFill>
                  <a:schemeClr val="accent3"/>
                </a:solidFill>
                <a:latin typeface="Figtree Light"/>
                <a:cs typeface="Calibri"/>
              </a:rPr>
              <a:t>development</a:t>
            </a:r>
            <a:r>
              <a:rPr lang="fr-FR" sz="1600" dirty="0">
                <a:solidFill>
                  <a:schemeClr val="accent3"/>
                </a:solidFill>
                <a:latin typeface="Figtree Light"/>
                <a:cs typeface="Calibri"/>
              </a:rPr>
              <a:t> of </a:t>
            </a:r>
            <a:r>
              <a:rPr lang="fr-FR" sz="1600" dirty="0" err="1">
                <a:solidFill>
                  <a:schemeClr val="accent3"/>
                </a:solidFill>
                <a:latin typeface="Figtree Light"/>
                <a:cs typeface="Calibri"/>
              </a:rPr>
              <a:t>skills</a:t>
            </a:r>
            <a:r>
              <a:rPr lang="fr-FR" sz="1600" dirty="0">
                <a:solidFill>
                  <a:schemeClr val="accent3"/>
                </a:solidFill>
                <a:latin typeface="Figtree Light"/>
                <a:cs typeface="Calibri"/>
              </a:rPr>
              <a:t> by </a:t>
            </a:r>
            <a:r>
              <a:rPr lang="fr-FR" sz="1600" dirty="0" err="1">
                <a:solidFill>
                  <a:schemeClr val="accent3"/>
                </a:solidFill>
                <a:latin typeface="Figtree Light"/>
                <a:cs typeface="Calibri"/>
              </a:rPr>
              <a:t>employees</a:t>
            </a:r>
            <a:r>
              <a:rPr lang="fr-FR" sz="1600" dirty="0">
                <a:solidFill>
                  <a:schemeClr val="accent3"/>
                </a:solidFill>
                <a:latin typeface="Figtree Light"/>
                <a:cs typeface="Calibri"/>
              </a:rPr>
              <a:t> once training </a:t>
            </a:r>
            <a:r>
              <a:rPr lang="fr-FR" sz="1600" dirty="0" err="1">
                <a:solidFill>
                  <a:schemeClr val="accent3"/>
                </a:solidFill>
                <a:latin typeface="Figtree Light"/>
                <a:cs typeface="Calibri"/>
              </a:rPr>
              <a:t>is</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completed</a:t>
            </a:r>
            <a:r>
              <a:rPr lang="fr-FR" sz="1600" dirty="0">
                <a:solidFill>
                  <a:schemeClr val="accent3"/>
                </a:solidFill>
                <a:latin typeface="Figtree Light"/>
                <a:cs typeface="Calibri"/>
              </a:rPr>
              <a:t>. To manage </a:t>
            </a:r>
            <a:r>
              <a:rPr lang="fr-FR" sz="1600" dirty="0" err="1">
                <a:solidFill>
                  <a:schemeClr val="accent3"/>
                </a:solidFill>
                <a:latin typeface="Figtree Light"/>
                <a:cs typeface="Calibri"/>
              </a:rPr>
              <a:t>costs</a:t>
            </a:r>
            <a:r>
              <a:rPr lang="fr-FR" sz="1600" dirty="0">
                <a:solidFill>
                  <a:schemeClr val="accent3"/>
                </a:solidFill>
                <a:latin typeface="Figtree Light"/>
                <a:cs typeface="Calibri"/>
              </a:rPr>
              <a:t> and </a:t>
            </a:r>
            <a:r>
              <a:rPr lang="fr-FR" sz="1600" dirty="0" err="1">
                <a:solidFill>
                  <a:schemeClr val="accent3"/>
                </a:solidFill>
                <a:latin typeface="Figtree Light"/>
                <a:cs typeface="Calibri"/>
              </a:rPr>
              <a:t>financing</a:t>
            </a:r>
            <a:r>
              <a:rPr lang="fr-FR" sz="1600" dirty="0">
                <a:solidFill>
                  <a:schemeClr val="accent3"/>
                </a:solidFill>
                <a:latin typeface="Figtree Light"/>
                <a:cs typeface="Calibri"/>
              </a:rPr>
              <a:t> plans, </a:t>
            </a:r>
            <a:r>
              <a:rPr lang="fr-FR" sz="1600" dirty="0" err="1">
                <a:solidFill>
                  <a:schemeClr val="accent3"/>
                </a:solidFill>
                <a:latin typeface="Figtree Light"/>
                <a:cs typeface="Calibri"/>
              </a:rPr>
              <a:t>you</a:t>
            </a:r>
            <a:r>
              <a:rPr lang="fr-FR" sz="1600" dirty="0">
                <a:solidFill>
                  <a:schemeClr val="accent3"/>
                </a:solidFill>
                <a:latin typeface="Figtree Light"/>
                <a:cs typeface="Calibri"/>
              </a:rPr>
              <a:t> can </a:t>
            </a:r>
            <a:r>
              <a:rPr lang="fr-FR" sz="1600" dirty="0" err="1">
                <a:solidFill>
                  <a:schemeClr val="accent3"/>
                </a:solidFill>
                <a:latin typeface="Figtree Light"/>
                <a:cs typeface="Calibri"/>
              </a:rPr>
              <a:t>work</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directly</a:t>
            </a:r>
            <a:r>
              <a:rPr lang="fr-FR" sz="1600" dirty="0">
                <a:solidFill>
                  <a:schemeClr val="accent3"/>
                </a:solidFill>
                <a:latin typeface="Figtree Light"/>
                <a:cs typeface="Calibri"/>
              </a:rPr>
              <a:t> </a:t>
            </a:r>
            <a:r>
              <a:rPr lang="fr-FR" sz="1600" dirty="0" err="1">
                <a:solidFill>
                  <a:schemeClr val="accent3"/>
                </a:solidFill>
                <a:latin typeface="Figtree Light"/>
                <a:cs typeface="Calibri"/>
              </a:rPr>
              <a:t>from</a:t>
            </a:r>
            <a:r>
              <a:rPr lang="fr-FR" sz="1600" dirty="0">
                <a:solidFill>
                  <a:schemeClr val="accent3"/>
                </a:solidFill>
                <a:latin typeface="Figtree Light"/>
                <a:cs typeface="Calibri"/>
              </a:rPr>
              <a:t> the Training plan menu. </a:t>
            </a:r>
            <a:endParaRPr lang="fr-FR">
              <a:solidFill>
                <a:schemeClr val="accent3"/>
              </a:solidFill>
            </a:endParaRPr>
          </a:p>
        </p:txBody>
      </p:sp>
      <p:pic>
        <p:nvPicPr>
          <p:cNvPr id="7" name="Image 6" descr="Une image contenant texte, capture d’écran, Police, ligne&#10;&#10;Le contenu généré par l’IA peut être incorrect.">
            <a:extLst>
              <a:ext uri="{FF2B5EF4-FFF2-40B4-BE49-F238E27FC236}">
                <a16:creationId xmlns:a16="http://schemas.microsoft.com/office/drawing/2014/main" id="{5F5E72C2-5DD2-D7AB-F35C-2C462686F910}"/>
              </a:ext>
            </a:extLst>
          </p:cNvPr>
          <p:cNvPicPr>
            <a:picLocks noChangeAspect="1"/>
          </p:cNvPicPr>
          <p:nvPr/>
        </p:nvPicPr>
        <p:blipFill>
          <a:blip r:embed="rId4"/>
          <a:stretch>
            <a:fillRect/>
          </a:stretch>
        </p:blipFill>
        <p:spPr>
          <a:xfrm>
            <a:off x="609071" y="2473325"/>
            <a:ext cx="10984442" cy="874184"/>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 ligne&#10;&#10;Le contenu généré par l’IA peut être incorrect.">
            <a:extLst>
              <a:ext uri="{FF2B5EF4-FFF2-40B4-BE49-F238E27FC236}">
                <a16:creationId xmlns:a16="http://schemas.microsoft.com/office/drawing/2014/main" id="{562F00FA-9F4E-BD17-3AF0-8C7813C039ED}"/>
              </a:ext>
            </a:extLst>
          </p:cNvPr>
          <p:cNvPicPr>
            <a:picLocks noChangeAspect="1"/>
          </p:cNvPicPr>
          <p:nvPr/>
        </p:nvPicPr>
        <p:blipFill>
          <a:blip r:embed="rId5"/>
          <a:stretch>
            <a:fillRect/>
          </a:stretch>
        </p:blipFill>
        <p:spPr>
          <a:xfrm>
            <a:off x="3044296" y="4080934"/>
            <a:ext cx="5553075" cy="87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69647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CC96E5-F363-481C-890C-561A2F55E61E}">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25</Slides>
  <Notes>0</Notes>
  <HiddenSlides>0</HiddenSlide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Eurecia</vt:lpstr>
      <vt:lpstr>All you need to know about     Training     </vt:lpstr>
      <vt:lpstr>At the end of this training , administrators will be able to:</vt:lpstr>
      <vt:lpstr> MODULE features</vt:lpstr>
      <vt:lpstr>Module features </vt:lpstr>
      <vt:lpstr>Creating a catalogue </vt:lpstr>
      <vt:lpstr>Accessing the Training module</vt:lpstr>
      <vt:lpstr>Accessing the module</vt:lpstr>
      <vt:lpstr>Creating a catalogue</vt:lpstr>
      <vt:lpstr>Creating a catalogue</vt:lpstr>
      <vt:lpstr>Managing training intentions</vt:lpstr>
      <vt:lpstr>Drafting a plan</vt:lpstr>
      <vt:lpstr>Drafting a plan</vt:lpstr>
      <vt:lpstr>Arbitrating the plan</vt:lpstr>
      <vt:lpstr>Validating the plan</vt:lpstr>
      <vt:lpstr>Setting up and monitoring trainings</vt:lpstr>
      <vt:lpstr>Monitoring the plan</vt:lpstr>
      <vt:lpstr>Monitoring the budget with different training costs</vt:lpstr>
      <vt:lpstr>Monitoring the plan</vt:lpstr>
      <vt:lpstr>Monitoring the plan</vt:lpstr>
      <vt:lpstr>Admin    area</vt:lpstr>
      <vt:lpstr>Attributing rights for the Talent modules</vt:lpstr>
      <vt:lpstr>Attributing rights to Talent modules</vt:lpstr>
      <vt:lpstr>Creating different financial devices and expense types</vt:lpstr>
      <vt:lpstr>Training funding</vt:lpstr>
      <vt:lpstr>Still have questions?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139</cp:revision>
  <dcterms:created xsi:type="dcterms:W3CDTF">2023-07-17T08:33:49Z</dcterms:created>
  <dcterms:modified xsi:type="dcterms:W3CDTF">2025-08-04T07:53:09Z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