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341" r:id="rId5"/>
    <p:sldId id="288" r:id="rId6"/>
    <p:sldId id="356" r:id="rId7"/>
    <p:sldId id="335" r:id="rId8"/>
    <p:sldId id="344" r:id="rId9"/>
    <p:sldId id="357" r:id="rId10"/>
    <p:sldId id="345" r:id="rId11"/>
    <p:sldId id="363" r:id="rId12"/>
    <p:sldId id="346" r:id="rId13"/>
    <p:sldId id="358" r:id="rId14"/>
    <p:sldId id="347" r:id="rId15"/>
    <p:sldId id="367" r:id="rId16"/>
    <p:sldId id="365" r:id="rId17"/>
    <p:sldId id="368" r:id="rId18"/>
    <p:sldId id="366" r:id="rId19"/>
    <p:sldId id="336" r:id="rId20"/>
    <p:sldId id="362" r:id="rId21"/>
    <p:sldId id="369" r:id="rId22"/>
    <p:sldId id="370"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30004-A9D0-FFFE-1986-1DCBE8C45524}" v="546" dt="2025-08-04T07:54:17.415"/>
    <p1510:client id="{DC40412C-ADAC-C55B-5534-E142CEEA94D0}" v="36" dt="2025-08-04T08:10:51.94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7C544893-B688-4AFE-BC0B-F8B1A3E2D34C}"/>
    <pc:docChg chg="undo custSel addSld delSld modSld sldOrd">
      <pc:chgData name="Audrey MARTIN [Eurécia]" userId="dc15299a-8790-4fdf-8dbd-cfc6e5c5b4cd" providerId="ADAL" clId="{7C544893-B688-4AFE-BC0B-F8B1A3E2D34C}" dt="2025-06-12T12:57:34.591" v="2854" actId="1076"/>
      <pc:docMkLst>
        <pc:docMk/>
      </pc:docMkLst>
      <pc:sldChg chg="modSp mod">
        <pc:chgData name="Audrey MARTIN [Eurécia]" userId="dc15299a-8790-4fdf-8dbd-cfc6e5c5b4cd" providerId="ADAL" clId="{7C544893-B688-4AFE-BC0B-F8B1A3E2D34C}" dt="2025-06-02T13:20:54.785" v="71" actId="6549"/>
        <pc:sldMkLst>
          <pc:docMk/>
          <pc:sldMk cId="3433291733" sldId="287"/>
        </pc:sldMkLst>
      </pc:sldChg>
      <pc:sldChg chg="modSp mod">
        <pc:chgData name="Audrey MARTIN [Eurécia]" userId="dc15299a-8790-4fdf-8dbd-cfc6e5c5b4cd" providerId="ADAL" clId="{7C544893-B688-4AFE-BC0B-F8B1A3E2D34C}" dt="2025-06-12T12:08:50.993" v="2136" actId="115"/>
        <pc:sldMkLst>
          <pc:docMk/>
          <pc:sldMk cId="1561398166" sldId="288"/>
        </pc:sldMkLst>
      </pc:sldChg>
      <pc:sldChg chg="addSp modSp mod">
        <pc:chgData name="Audrey MARTIN [Eurécia]" userId="dc15299a-8790-4fdf-8dbd-cfc6e5c5b4cd" providerId="ADAL" clId="{7C544893-B688-4AFE-BC0B-F8B1A3E2D34C}" dt="2025-06-12T12:09:44.076" v="2140" actId="14100"/>
        <pc:sldMkLst>
          <pc:docMk/>
          <pc:sldMk cId="2371833390" sldId="344"/>
        </pc:sldMkLst>
      </pc:sldChg>
      <pc:sldChg chg="addSp modSp mod">
        <pc:chgData name="Audrey MARTIN [Eurécia]" userId="dc15299a-8790-4fdf-8dbd-cfc6e5c5b4cd" providerId="ADAL" clId="{7C544893-B688-4AFE-BC0B-F8B1A3E2D34C}" dt="2025-06-12T12:17:57.864" v="2169" actId="113"/>
        <pc:sldMkLst>
          <pc:docMk/>
          <pc:sldMk cId="2521234675" sldId="345"/>
        </pc:sldMkLst>
      </pc:sldChg>
      <pc:sldChg chg="addSp delSp modSp mod">
        <pc:chgData name="Audrey MARTIN [Eurécia]" userId="dc15299a-8790-4fdf-8dbd-cfc6e5c5b4cd" providerId="ADAL" clId="{7C544893-B688-4AFE-BC0B-F8B1A3E2D34C}" dt="2025-06-12T12:20:39.864" v="2432" actId="20577"/>
        <pc:sldMkLst>
          <pc:docMk/>
          <pc:sldMk cId="2173465968" sldId="347"/>
        </pc:sldMkLst>
      </pc:sldChg>
      <pc:sldChg chg="del">
        <pc:chgData name="Audrey MARTIN [Eurécia]" userId="dc15299a-8790-4fdf-8dbd-cfc6e5c5b4cd" providerId="ADAL" clId="{7C544893-B688-4AFE-BC0B-F8B1A3E2D34C}" dt="2025-06-02T13:45:05.884" v="767" actId="47"/>
        <pc:sldMkLst>
          <pc:docMk/>
          <pc:sldMk cId="3580624350" sldId="348"/>
        </pc:sldMkLst>
      </pc:sldChg>
      <pc:sldChg chg="modSp mod">
        <pc:chgData name="Audrey MARTIN [Eurécia]" userId="dc15299a-8790-4fdf-8dbd-cfc6e5c5b4cd" providerId="ADAL" clId="{7C544893-B688-4AFE-BC0B-F8B1A3E2D34C}" dt="2025-06-12T12:09:52.347" v="2153" actId="20577"/>
        <pc:sldMkLst>
          <pc:docMk/>
          <pc:sldMk cId="2798381271" sldId="357"/>
        </pc:sldMkLst>
      </pc:sldChg>
      <pc:sldChg chg="addSp delSp modSp add mod">
        <pc:chgData name="Audrey MARTIN [Eurécia]" userId="dc15299a-8790-4fdf-8dbd-cfc6e5c5b4cd" providerId="ADAL" clId="{7C544893-B688-4AFE-BC0B-F8B1A3E2D34C}" dt="2025-06-02T13:26:49.944" v="376" actId="20577"/>
        <pc:sldMkLst>
          <pc:docMk/>
          <pc:sldMk cId="2932203104" sldId="363"/>
        </pc:sldMkLst>
      </pc:sldChg>
      <pc:sldChg chg="addSp delSp modSp add del mod">
        <pc:chgData name="Audrey MARTIN [Eurécia]" userId="dc15299a-8790-4fdf-8dbd-cfc6e5c5b4cd" providerId="ADAL" clId="{7C544893-B688-4AFE-BC0B-F8B1A3E2D34C}" dt="2025-06-02T13:54:36.624" v="1182" actId="47"/>
        <pc:sldMkLst>
          <pc:docMk/>
          <pc:sldMk cId="3344522961" sldId="364"/>
        </pc:sldMkLst>
      </pc:sldChg>
      <pc:sldChg chg="addSp delSp modSp add mod">
        <pc:chgData name="Audrey MARTIN [Eurécia]" userId="dc15299a-8790-4fdf-8dbd-cfc6e5c5b4cd" providerId="ADAL" clId="{7C544893-B688-4AFE-BC0B-F8B1A3E2D34C}" dt="2025-06-12T12:46:48.575" v="2833" actId="1037"/>
        <pc:sldMkLst>
          <pc:docMk/>
          <pc:sldMk cId="1136312252" sldId="365"/>
        </pc:sldMkLst>
      </pc:sldChg>
      <pc:sldChg chg="addSp delSp modSp add mod">
        <pc:chgData name="Audrey MARTIN [Eurécia]" userId="dc15299a-8790-4fdf-8dbd-cfc6e5c5b4cd" providerId="ADAL" clId="{7C544893-B688-4AFE-BC0B-F8B1A3E2D34C}" dt="2025-06-12T12:57:34.591" v="2854" actId="1076"/>
        <pc:sldMkLst>
          <pc:docMk/>
          <pc:sldMk cId="665903471" sldId="366"/>
        </pc:sldMkLst>
      </pc:sldChg>
      <pc:sldChg chg="addSp delSp modSp add mod">
        <pc:chgData name="Audrey MARTIN [Eurécia]" userId="dc15299a-8790-4fdf-8dbd-cfc6e5c5b4cd" providerId="ADAL" clId="{7C544893-B688-4AFE-BC0B-F8B1A3E2D34C}" dt="2025-06-12T12:23:14.543" v="2483" actId="1076"/>
        <pc:sldMkLst>
          <pc:docMk/>
          <pc:sldMk cId="2877356089" sldId="367"/>
        </pc:sldMkLst>
      </pc:sldChg>
      <pc:sldChg chg="addSp delSp modSp add del mod">
        <pc:chgData name="Audrey MARTIN [Eurécia]" userId="dc15299a-8790-4fdf-8dbd-cfc6e5c5b4cd" providerId="ADAL" clId="{7C544893-B688-4AFE-BC0B-F8B1A3E2D34C}" dt="2025-06-12T12:17:31.128" v="2161" actId="47"/>
        <pc:sldMkLst>
          <pc:docMk/>
          <pc:sldMk cId="4074766513" sldId="367"/>
        </pc:sldMkLst>
      </pc:sldChg>
      <pc:sldChg chg="addSp delSp modSp add mod ord">
        <pc:chgData name="Audrey MARTIN [Eurécia]" userId="dc15299a-8790-4fdf-8dbd-cfc6e5c5b4cd" providerId="ADAL" clId="{7C544893-B688-4AFE-BC0B-F8B1A3E2D34C}" dt="2025-06-12T12:47:23.645" v="2839" actId="1076"/>
        <pc:sldMkLst>
          <pc:docMk/>
          <pc:sldMk cId="149664552" sldId="368"/>
        </pc:sldMkLst>
      </pc:sldChg>
      <pc:sldChg chg="delSp modSp add del mod">
        <pc:chgData name="Audrey MARTIN [Eurécia]" userId="dc15299a-8790-4fdf-8dbd-cfc6e5c5b4cd" providerId="ADAL" clId="{7C544893-B688-4AFE-BC0B-F8B1A3E2D34C}" dt="2025-06-12T12:17:32.330" v="2162" actId="47"/>
        <pc:sldMkLst>
          <pc:docMk/>
          <pc:sldMk cId="3671310726" sldId="368"/>
        </pc:sldMkLst>
      </pc:sldChg>
    </pc:docChg>
  </pc:docChgLst>
  <pc:docChgLst>
    <pc:chgData name="Noreen ROPERS [Eurécia]" userId="S::noreen.ropers@eurecia.com::f3a8d8f2-0e49-41aa-b7d1-58879f4fb21f" providerId="AD" clId="Web-{30D8A173-C043-CEF2-EE6D-615D52ED2DF9}"/>
    <pc:docChg chg="modSld">
      <pc:chgData name="Noreen ROPERS [Eurécia]" userId="S::noreen.ropers@eurecia.com::f3a8d8f2-0e49-41aa-b7d1-58879f4fb21f" providerId="AD" clId="Web-{30D8A173-C043-CEF2-EE6D-615D52ED2DF9}" dt="2025-08-01T15:05:41.333" v="178" actId="1076"/>
      <pc:docMkLst>
        <pc:docMk/>
      </pc:docMkLst>
      <pc:sldChg chg="modSp">
        <pc:chgData name="Noreen ROPERS [Eurécia]" userId="S::noreen.ropers@eurecia.com::f3a8d8f2-0e49-41aa-b7d1-58879f4fb21f" providerId="AD" clId="Web-{30D8A173-C043-CEF2-EE6D-615D52ED2DF9}" dt="2025-08-01T15:05:41.333" v="178" actId="1076"/>
        <pc:sldMkLst>
          <pc:docMk/>
          <pc:sldMk cId="2173465968" sldId="347"/>
        </pc:sldMkLst>
        <pc:spChg chg="mod">
          <ac:chgData name="Noreen ROPERS [Eurécia]" userId="S::noreen.ropers@eurecia.com::f3a8d8f2-0e49-41aa-b7d1-58879f4fb21f" providerId="AD" clId="Web-{30D8A173-C043-CEF2-EE6D-615D52ED2DF9}" dt="2025-08-01T15:05:28.442" v="174" actId="14100"/>
          <ac:spMkLst>
            <pc:docMk/>
            <pc:sldMk cId="2173465968" sldId="347"/>
            <ac:spMk id="6" creationId="{CA7EE326-488F-73B7-6F0B-3BD695437A3F}"/>
          </ac:spMkLst>
        </pc:spChg>
        <pc:picChg chg="mod">
          <ac:chgData name="Noreen ROPERS [Eurécia]" userId="S::noreen.ropers@eurecia.com::f3a8d8f2-0e49-41aa-b7d1-58879f4fb21f" providerId="AD" clId="Web-{30D8A173-C043-CEF2-EE6D-615D52ED2DF9}" dt="2025-08-01T15:05:41.333" v="178" actId="1076"/>
          <ac:picMkLst>
            <pc:docMk/>
            <pc:sldMk cId="2173465968" sldId="347"/>
            <ac:picMk id="10" creationId="{54C1FB02-E5CC-10B5-7DFF-D3B5FB2156D8}"/>
          </ac:picMkLst>
        </pc:picChg>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clId="Web-{4D357159-FB72-AAAA-FD49-F4AE81BAD121}"/>
    <pc:docChg chg="delSld">
      <pc:chgData name="" userId="" providerId="" clId="Web-{4D357159-FB72-AAAA-FD49-F4AE81BAD121}" dt="2024-07-18T06:48:23.113" v="0"/>
      <pc:docMkLst>
        <pc:docMk/>
      </pc:docMkLst>
      <pc:sldChg chg="del">
        <pc:chgData name="" userId="" providerId="" clId="Web-{4D357159-FB72-AAAA-FD49-F4AE81BAD121}" dt="2024-07-18T06:48:23.113" v="0"/>
        <pc:sldMkLst>
          <pc:docMk/>
          <pc:sldMk cId="3606106640" sldId="343"/>
        </pc:sldMkLst>
      </pc:sldChg>
    </pc:docChg>
  </pc:docChgLst>
  <pc:docChgLst>
    <pc:chgData name="Noreen ROPERS [Eurécia]" userId="S::noreen.ropers@eurecia.com::f3a8d8f2-0e49-41aa-b7d1-58879f4fb21f" providerId="AD" clId="Web-{5A1A5625-9CD4-F473-AAE3-CC88E10839C0}"/>
    <pc:docChg chg="modSld">
      <pc:chgData name="Noreen ROPERS [Eurécia]" userId="S::noreen.ropers@eurecia.com::f3a8d8f2-0e49-41aa-b7d1-58879f4fb21f" providerId="AD" clId="Web-{5A1A5625-9CD4-F473-AAE3-CC88E10839C0}" dt="2025-08-01T15:41:43.199" v="345" actId="1076"/>
      <pc:docMkLst>
        <pc:docMk/>
      </pc:docMkLst>
      <pc:sldChg chg="modSp">
        <pc:chgData name="Noreen ROPERS [Eurécia]" userId="S::noreen.ropers@eurecia.com::f3a8d8f2-0e49-41aa-b7d1-58879f4fb21f" providerId="AD" clId="Web-{5A1A5625-9CD4-F473-AAE3-CC88E10839C0}" dt="2025-08-01T15:23:16.007" v="48" actId="1076"/>
        <pc:sldMkLst>
          <pc:docMk/>
          <pc:sldMk cId="2173465968" sldId="347"/>
        </pc:sldMkLst>
        <pc:spChg chg="mod">
          <ac:chgData name="Noreen ROPERS [Eurécia]" userId="S::noreen.ropers@eurecia.com::f3a8d8f2-0e49-41aa-b7d1-58879f4fb21f" providerId="AD" clId="Web-{5A1A5625-9CD4-F473-AAE3-CC88E10839C0}" dt="2025-08-01T15:15:34.791" v="5" actId="20577"/>
          <ac:spMkLst>
            <pc:docMk/>
            <pc:sldMk cId="2173465968" sldId="347"/>
            <ac:spMk id="4" creationId="{90A438DC-811C-961D-F9DD-B6FEB9763FC2}"/>
          </ac:spMkLst>
        </pc:spChg>
        <pc:spChg chg="mod">
          <ac:chgData name="Noreen ROPERS [Eurécia]" userId="S::noreen.ropers@eurecia.com::f3a8d8f2-0e49-41aa-b7d1-58879f4fb21f" providerId="AD" clId="Web-{5A1A5625-9CD4-F473-AAE3-CC88E10839C0}" dt="2025-08-01T15:06:07.614" v="0" actId="1076"/>
          <ac:spMkLst>
            <pc:docMk/>
            <pc:sldMk cId="2173465968" sldId="347"/>
            <ac:spMk id="6" creationId="{CA7EE326-488F-73B7-6F0B-3BD695437A3F}"/>
          </ac:spMkLst>
        </pc:spChg>
        <pc:picChg chg="mod">
          <ac:chgData name="Noreen ROPERS [Eurécia]" userId="S::noreen.ropers@eurecia.com::f3a8d8f2-0e49-41aa-b7d1-58879f4fb21f" providerId="AD" clId="Web-{5A1A5625-9CD4-F473-AAE3-CC88E10839C0}" dt="2025-08-01T15:23:04.851" v="44" actId="1076"/>
          <ac:picMkLst>
            <pc:docMk/>
            <pc:sldMk cId="2173465968" sldId="347"/>
            <ac:picMk id="8" creationId="{82720166-D0E8-2BA1-B220-2E930AA5E074}"/>
          </ac:picMkLst>
        </pc:picChg>
        <pc:picChg chg="mod">
          <ac:chgData name="Noreen ROPERS [Eurécia]" userId="S::noreen.ropers@eurecia.com::f3a8d8f2-0e49-41aa-b7d1-58879f4fb21f" providerId="AD" clId="Web-{5A1A5625-9CD4-F473-AAE3-CC88E10839C0}" dt="2025-08-01T15:23:16.007" v="48" actId="1076"/>
          <ac:picMkLst>
            <pc:docMk/>
            <pc:sldMk cId="2173465968" sldId="347"/>
            <ac:picMk id="10" creationId="{54C1FB02-E5CC-10B5-7DFF-D3B5FB2156D8}"/>
          </ac:picMkLst>
        </pc:picChg>
        <pc:picChg chg="mod">
          <ac:chgData name="Noreen ROPERS [Eurécia]" userId="S::noreen.ropers@eurecia.com::f3a8d8f2-0e49-41aa-b7d1-58879f4fb21f" providerId="AD" clId="Web-{5A1A5625-9CD4-F473-AAE3-CC88E10839C0}" dt="2025-08-01T15:23:06.413" v="45" actId="1076"/>
          <ac:picMkLst>
            <pc:docMk/>
            <pc:sldMk cId="2173465968" sldId="347"/>
            <ac:picMk id="16" creationId="{BB5FD3CE-EC8E-FC87-5AE1-838232B3E852}"/>
          </ac:picMkLst>
        </pc:picChg>
        <pc:picChg chg="mod">
          <ac:chgData name="Noreen ROPERS [Eurécia]" userId="S::noreen.ropers@eurecia.com::f3a8d8f2-0e49-41aa-b7d1-58879f4fb21f" providerId="AD" clId="Web-{5A1A5625-9CD4-F473-AAE3-CC88E10839C0}" dt="2025-08-01T15:23:11.132" v="47" actId="1076"/>
          <ac:picMkLst>
            <pc:docMk/>
            <pc:sldMk cId="2173465968" sldId="347"/>
            <ac:picMk id="17" creationId="{BEEBC9FD-0AE1-F6E4-D18C-56030AA93892}"/>
          </ac:picMkLst>
        </pc:picChg>
        <pc:picChg chg="mod">
          <ac:chgData name="Noreen ROPERS [Eurécia]" userId="S::noreen.ropers@eurecia.com::f3a8d8f2-0e49-41aa-b7d1-58879f4fb21f" providerId="AD" clId="Web-{5A1A5625-9CD4-F473-AAE3-CC88E10839C0}" dt="2025-08-01T15:23:09.757" v="46" actId="1076"/>
          <ac:picMkLst>
            <pc:docMk/>
            <pc:sldMk cId="2173465968" sldId="347"/>
            <ac:picMk id="18" creationId="{D10D0B05-6E94-BE2B-B59E-C21C042CE27B}"/>
          </ac:picMkLst>
        </pc:picChg>
      </pc:sldChg>
      <pc:sldChg chg="addSp delSp modSp">
        <pc:chgData name="Noreen ROPERS [Eurécia]" userId="S::noreen.ropers@eurecia.com::f3a8d8f2-0e49-41aa-b7d1-58879f4fb21f" providerId="AD" clId="Web-{5A1A5625-9CD4-F473-AAE3-CC88E10839C0}" dt="2025-08-01T15:36:27.452" v="304" actId="14100"/>
        <pc:sldMkLst>
          <pc:docMk/>
          <pc:sldMk cId="1136312252" sldId="365"/>
        </pc:sldMkLst>
        <pc:spChg chg="mod">
          <ac:chgData name="Noreen ROPERS [Eurécia]" userId="S::noreen.ropers@eurecia.com::f3a8d8f2-0e49-41aa-b7d1-58879f4fb21f" providerId="AD" clId="Web-{5A1A5625-9CD4-F473-AAE3-CC88E10839C0}" dt="2025-08-01T15:35:31.904" v="294" actId="20577"/>
          <ac:spMkLst>
            <pc:docMk/>
            <pc:sldMk cId="1136312252" sldId="365"/>
            <ac:spMk id="2" creationId="{69BA9CF0-0E71-56B7-23F5-B1C982354EE7}"/>
          </ac:spMkLst>
        </pc:spChg>
        <pc:spChg chg="mod">
          <ac:chgData name="Noreen ROPERS [Eurécia]" userId="S::noreen.ropers@eurecia.com::f3a8d8f2-0e49-41aa-b7d1-58879f4fb21f" providerId="AD" clId="Web-{5A1A5625-9CD4-F473-AAE3-CC88E10839C0}" dt="2025-08-01T15:23:46.961" v="56" actId="20577"/>
          <ac:spMkLst>
            <pc:docMk/>
            <pc:sldMk cId="1136312252" sldId="365"/>
            <ac:spMk id="3" creationId="{08E296E1-B094-D25F-8FD0-6DA566D39485}"/>
          </ac:spMkLst>
        </pc:spChg>
        <pc:spChg chg="mod">
          <ac:chgData name="Noreen ROPERS [Eurécia]" userId="S::noreen.ropers@eurecia.com::f3a8d8f2-0e49-41aa-b7d1-58879f4fb21f" providerId="AD" clId="Web-{5A1A5625-9CD4-F473-AAE3-CC88E10839C0}" dt="2025-08-01T15:23:54.586" v="58" actId="20577"/>
          <ac:spMkLst>
            <pc:docMk/>
            <pc:sldMk cId="1136312252" sldId="365"/>
            <ac:spMk id="4" creationId="{8B606CB5-971E-16F1-83B7-5E81934DE58D}"/>
          </ac:spMkLst>
        </pc:spChg>
        <pc:spChg chg="mod">
          <ac:chgData name="Noreen ROPERS [Eurécia]" userId="S::noreen.ropers@eurecia.com::f3a8d8f2-0e49-41aa-b7d1-58879f4fb21f" providerId="AD" clId="Web-{5A1A5625-9CD4-F473-AAE3-CC88E10839C0}" dt="2025-08-01T15:31:21.631" v="237" actId="20577"/>
          <ac:spMkLst>
            <pc:docMk/>
            <pc:sldMk cId="1136312252" sldId="365"/>
            <ac:spMk id="15" creationId="{59240B43-AA3D-4625-9C2F-54FEEFBF456F}"/>
          </ac:spMkLst>
        </pc:spChg>
        <pc:spChg chg="mod">
          <ac:chgData name="Noreen ROPERS [Eurécia]" userId="S::noreen.ropers@eurecia.com::f3a8d8f2-0e49-41aa-b7d1-58879f4fb21f" providerId="AD" clId="Web-{5A1A5625-9CD4-F473-AAE3-CC88E10839C0}" dt="2025-08-01T15:32:02.820" v="289" actId="20577"/>
          <ac:spMkLst>
            <pc:docMk/>
            <pc:sldMk cId="1136312252" sldId="365"/>
            <ac:spMk id="16" creationId="{99FF6FBF-0F85-D4F1-306B-B2353FD125DB}"/>
          </ac:spMkLst>
        </pc:spChg>
        <pc:picChg chg="add mod">
          <ac:chgData name="Noreen ROPERS [Eurécia]" userId="S::noreen.ropers@eurecia.com::f3a8d8f2-0e49-41aa-b7d1-58879f4fb21f" providerId="AD" clId="Web-{5A1A5625-9CD4-F473-AAE3-CC88E10839C0}" dt="2025-08-01T15:36:27.452" v="304" actId="14100"/>
          <ac:picMkLst>
            <pc:docMk/>
            <pc:sldMk cId="1136312252" sldId="365"/>
            <ac:picMk id="5" creationId="{626E2615-A23D-27B8-2A62-9FE4662EEC33}"/>
          </ac:picMkLst>
        </pc:picChg>
        <pc:picChg chg="add mod">
          <ac:chgData name="Noreen ROPERS [Eurécia]" userId="S::noreen.ropers@eurecia.com::f3a8d8f2-0e49-41aa-b7d1-58879f4fb21f" providerId="AD" clId="Web-{5A1A5625-9CD4-F473-AAE3-CC88E10839C0}" dt="2025-08-01T15:36:19.655" v="303" actId="1076"/>
          <ac:picMkLst>
            <pc:docMk/>
            <pc:sldMk cId="1136312252" sldId="365"/>
            <ac:picMk id="7" creationId="{78FD8774-3D76-9663-CD08-50B2C7D0CA2F}"/>
          </ac:picMkLst>
        </pc:picChg>
      </pc:sldChg>
      <pc:sldChg chg="addSp delSp modSp">
        <pc:chgData name="Noreen ROPERS [Eurécia]" userId="S::noreen.ropers@eurecia.com::f3a8d8f2-0e49-41aa-b7d1-58879f4fb21f" providerId="AD" clId="Web-{5A1A5625-9CD4-F473-AAE3-CC88E10839C0}" dt="2025-08-01T15:22:39.929" v="43" actId="1076"/>
        <pc:sldMkLst>
          <pc:docMk/>
          <pc:sldMk cId="2877356089" sldId="367"/>
        </pc:sldMkLst>
        <pc:spChg chg="mod">
          <ac:chgData name="Noreen ROPERS [Eurécia]" userId="S::noreen.ropers@eurecia.com::f3a8d8f2-0e49-41aa-b7d1-58879f4fb21f" providerId="AD" clId="Web-{5A1A5625-9CD4-F473-AAE3-CC88E10839C0}" dt="2025-08-01T15:17:29.670" v="18" actId="20577"/>
          <ac:spMkLst>
            <pc:docMk/>
            <pc:sldMk cId="2877356089" sldId="367"/>
            <ac:spMk id="3" creationId="{81FDCAAA-FDB1-E8E9-BF86-8EFC63D15237}"/>
          </ac:spMkLst>
        </pc:spChg>
        <pc:spChg chg="mod">
          <ac:chgData name="Noreen ROPERS [Eurécia]" userId="S::noreen.ropers@eurecia.com::f3a8d8f2-0e49-41aa-b7d1-58879f4fb21f" providerId="AD" clId="Web-{5A1A5625-9CD4-F473-AAE3-CC88E10839C0}" dt="2025-08-01T15:17:43.810" v="21" actId="20577"/>
          <ac:spMkLst>
            <pc:docMk/>
            <pc:sldMk cId="2877356089" sldId="367"/>
            <ac:spMk id="4" creationId="{DE35563F-A7AE-5CE4-9ED7-B35DE9404781}"/>
          </ac:spMkLst>
        </pc:spChg>
        <pc:spChg chg="add">
          <ac:chgData name="Noreen ROPERS [Eurécia]" userId="S::noreen.ropers@eurecia.com::f3a8d8f2-0e49-41aa-b7d1-58879f4fb21f" providerId="AD" clId="Web-{5A1A5625-9CD4-F473-AAE3-CC88E10839C0}" dt="2025-08-01T15:15:45.651" v="7"/>
          <ac:spMkLst>
            <pc:docMk/>
            <pc:sldMk cId="2877356089" sldId="367"/>
            <ac:spMk id="7" creationId="{B07AC4DF-E555-3D52-6794-1282286F052C}"/>
          </ac:spMkLst>
        </pc:spChg>
        <pc:picChg chg="add mod">
          <ac:chgData name="Noreen ROPERS [Eurécia]" userId="S::noreen.ropers@eurecia.com::f3a8d8f2-0e49-41aa-b7d1-58879f4fb21f" providerId="AD" clId="Web-{5A1A5625-9CD4-F473-AAE3-CC88E10839C0}" dt="2025-08-01T15:22:39.929" v="43" actId="1076"/>
          <ac:picMkLst>
            <pc:docMk/>
            <pc:sldMk cId="2877356089" sldId="367"/>
            <ac:picMk id="10" creationId="{49D3706D-798C-72D9-4260-E8E85893C711}"/>
          </ac:picMkLst>
        </pc:picChg>
        <pc:picChg chg="add mod">
          <ac:chgData name="Noreen ROPERS [Eurécia]" userId="S::noreen.ropers@eurecia.com::f3a8d8f2-0e49-41aa-b7d1-58879f4fb21f" providerId="AD" clId="Web-{5A1A5625-9CD4-F473-AAE3-CC88E10839C0}" dt="2025-08-01T15:21:14.317" v="32" actId="14100"/>
          <ac:picMkLst>
            <pc:docMk/>
            <pc:sldMk cId="2877356089" sldId="367"/>
            <ac:picMk id="13" creationId="{3EB2F8E9-5224-D422-19F1-9D8E32E2A863}"/>
          </ac:picMkLst>
        </pc:picChg>
        <pc:picChg chg="add mod">
          <ac:chgData name="Noreen ROPERS [Eurécia]" userId="S::noreen.ropers@eurecia.com::f3a8d8f2-0e49-41aa-b7d1-58879f4fb21f" providerId="AD" clId="Web-{5A1A5625-9CD4-F473-AAE3-CC88E10839C0}" dt="2025-08-01T15:21:18.239" v="33" actId="1076"/>
          <ac:picMkLst>
            <pc:docMk/>
            <pc:sldMk cId="2877356089" sldId="367"/>
            <ac:picMk id="15" creationId="{93F5635F-3273-FB3A-5D4E-3EAC0A0F0F59}"/>
          </ac:picMkLst>
        </pc:picChg>
        <pc:picChg chg="add mod">
          <ac:chgData name="Noreen ROPERS [Eurécia]" userId="S::noreen.ropers@eurecia.com::f3a8d8f2-0e49-41aa-b7d1-58879f4fb21f" providerId="AD" clId="Web-{5A1A5625-9CD4-F473-AAE3-CC88E10839C0}" dt="2025-08-01T15:22:27.303" v="41" actId="1076"/>
          <ac:picMkLst>
            <pc:docMk/>
            <pc:sldMk cId="2877356089" sldId="367"/>
            <ac:picMk id="17" creationId="{824A08A8-E902-749C-38F3-2F633F1FABDD}"/>
          </ac:picMkLst>
        </pc:picChg>
      </pc:sldChg>
      <pc:sldChg chg="addSp delSp modSp">
        <pc:chgData name="Noreen ROPERS [Eurécia]" userId="S::noreen.ropers@eurecia.com::f3a8d8f2-0e49-41aa-b7d1-58879f4fb21f" providerId="AD" clId="Web-{5A1A5625-9CD4-F473-AAE3-CC88E10839C0}" dt="2025-08-01T15:41:43.199" v="345" actId="1076"/>
        <pc:sldMkLst>
          <pc:docMk/>
          <pc:sldMk cId="149664552" sldId="368"/>
        </pc:sldMkLst>
        <pc:spChg chg="mod">
          <ac:chgData name="Noreen ROPERS [Eurécia]" userId="S::noreen.ropers@eurecia.com::f3a8d8f2-0e49-41aa-b7d1-58879f4fb21f" providerId="AD" clId="Web-{5A1A5625-9CD4-F473-AAE3-CC88E10839C0}" dt="2025-08-01T15:36:50.062" v="311" actId="20577"/>
          <ac:spMkLst>
            <pc:docMk/>
            <pc:sldMk cId="149664552" sldId="368"/>
            <ac:spMk id="3" creationId="{D164EEA4-A926-1AA8-F3A1-BC2FDFA158C8}"/>
          </ac:spMkLst>
        </pc:spChg>
        <pc:spChg chg="mod">
          <ac:chgData name="Noreen ROPERS [Eurécia]" userId="S::noreen.ropers@eurecia.com::f3a8d8f2-0e49-41aa-b7d1-58879f4fb21f" providerId="AD" clId="Web-{5A1A5625-9CD4-F473-AAE3-CC88E10839C0}" dt="2025-08-01T15:37:33.455" v="326" actId="20577"/>
          <ac:spMkLst>
            <pc:docMk/>
            <pc:sldMk cId="149664552" sldId="368"/>
            <ac:spMk id="4" creationId="{9D646843-725B-A727-F532-A67206E9E47A}"/>
          </ac:spMkLst>
        </pc:spChg>
        <pc:picChg chg="add mod">
          <ac:chgData name="Noreen ROPERS [Eurécia]" userId="S::noreen.ropers@eurecia.com::f3a8d8f2-0e49-41aa-b7d1-58879f4fb21f" providerId="AD" clId="Web-{5A1A5625-9CD4-F473-AAE3-CC88E10839C0}" dt="2025-08-01T15:40:48.822" v="336" actId="1076"/>
          <ac:picMkLst>
            <pc:docMk/>
            <pc:sldMk cId="149664552" sldId="368"/>
            <ac:picMk id="2" creationId="{5575F17F-B9A6-A69A-ECAA-EFD67227329F}"/>
          </ac:picMkLst>
        </pc:picChg>
        <pc:picChg chg="add mod">
          <ac:chgData name="Noreen ROPERS [Eurécia]" userId="S::noreen.ropers@eurecia.com::f3a8d8f2-0e49-41aa-b7d1-58879f4fb21f" providerId="AD" clId="Web-{5A1A5625-9CD4-F473-AAE3-CC88E10839C0}" dt="2025-08-01T15:41:33.261" v="342" actId="1076"/>
          <ac:picMkLst>
            <pc:docMk/>
            <pc:sldMk cId="149664552" sldId="368"/>
            <ac:picMk id="5" creationId="{6281D28B-F409-B444-86A1-9813903B675A}"/>
          </ac:picMkLst>
        </pc:picChg>
        <pc:picChg chg="add mod">
          <ac:chgData name="Noreen ROPERS [Eurécia]" userId="S::noreen.ropers@eurecia.com::f3a8d8f2-0e49-41aa-b7d1-58879f4fb21f" providerId="AD" clId="Web-{5A1A5625-9CD4-F473-AAE3-CC88E10839C0}" dt="2025-08-01T15:41:43.199" v="345" actId="1076"/>
          <ac:picMkLst>
            <pc:docMk/>
            <pc:sldMk cId="149664552" sldId="368"/>
            <ac:picMk id="11" creationId="{98201589-F8C1-4D4A-D6EB-93ABE6092BCE}"/>
          </ac:picMkLst>
        </pc:picChg>
      </pc:sldChg>
    </pc:docChg>
  </pc:docChgLst>
  <pc:docChgLst>
    <pc:chgData name="Audrey MARTIN [Eurécia]" userId="dc15299a-8790-4fdf-8dbd-cfc6e5c5b4cd" providerId="ADAL" clId="{5EAF1215-DE03-46D1-A8C2-474714993C26}"/>
    <pc:docChg chg="undo custSel addSld delSld modSld sldOrd">
      <pc:chgData name="Audrey MARTIN [Eurécia]" userId="dc15299a-8790-4fdf-8dbd-cfc6e5c5b4cd" providerId="ADAL" clId="{5EAF1215-DE03-46D1-A8C2-474714993C26}" dt="2024-07-12T15:10:47.881" v="2910" actId="1076"/>
      <pc:docMkLst>
        <pc:docMk/>
      </pc:docMkLst>
      <pc:sldChg chg="modSp mod">
        <pc:chgData name="Audrey MARTIN [Eurécia]" userId="dc15299a-8790-4fdf-8dbd-cfc6e5c5b4cd" providerId="ADAL" clId="{5EAF1215-DE03-46D1-A8C2-474714993C26}" dt="2024-07-12T14:22:38.024" v="118" actId="6549"/>
        <pc:sldMkLst>
          <pc:docMk/>
          <pc:sldMk cId="3433291733" sldId="287"/>
        </pc:sldMkLst>
      </pc:sldChg>
      <pc:sldChg chg="modSp mod">
        <pc:chgData name="Audrey MARTIN [Eurécia]" userId="dc15299a-8790-4fdf-8dbd-cfc6e5c5b4cd" providerId="ADAL" clId="{5EAF1215-DE03-46D1-A8C2-474714993C26}" dt="2024-07-12T14:24:23.307" v="466" actId="403"/>
        <pc:sldMkLst>
          <pc:docMk/>
          <pc:sldMk cId="1561398166" sldId="288"/>
        </pc:sldMkLst>
      </pc:sldChg>
      <pc:sldChg chg="addSp delSp modSp mod">
        <pc:chgData name="Audrey MARTIN [Eurécia]" userId="dc15299a-8790-4fdf-8dbd-cfc6e5c5b4cd" providerId="ADAL" clId="{5EAF1215-DE03-46D1-A8C2-474714993C26}" dt="2024-07-12T14:31:46.703" v="644" actId="1440"/>
        <pc:sldMkLst>
          <pc:docMk/>
          <pc:sldMk cId="1542998316" sldId="335"/>
        </pc:sldMkLst>
      </pc:sldChg>
      <pc:sldChg chg="del">
        <pc:chgData name="Audrey MARTIN [Eurécia]" userId="dc15299a-8790-4fdf-8dbd-cfc6e5c5b4cd" providerId="ADAL" clId="{5EAF1215-DE03-46D1-A8C2-474714993C26}" dt="2024-07-12T14:59:51.272" v="1849" actId="47"/>
        <pc:sldMkLst>
          <pc:docMk/>
          <pc:sldMk cId="407031299" sldId="337"/>
        </pc:sldMkLst>
      </pc:sldChg>
      <pc:sldChg chg="del">
        <pc:chgData name="Audrey MARTIN [Eurécia]" userId="dc15299a-8790-4fdf-8dbd-cfc6e5c5b4cd" providerId="ADAL" clId="{5EAF1215-DE03-46D1-A8C2-474714993C26}" dt="2024-07-12T14:22:07.877" v="31" actId="2696"/>
        <pc:sldMkLst>
          <pc:docMk/>
          <pc:sldMk cId="3392393752" sldId="340"/>
        </pc:sldMkLst>
      </pc:sldChg>
      <pc:sldChg chg="addSp delSp modSp mod">
        <pc:chgData name="Audrey MARTIN [Eurécia]" userId="dc15299a-8790-4fdf-8dbd-cfc6e5c5b4cd" providerId="ADAL" clId="{5EAF1215-DE03-46D1-A8C2-474714993C26}" dt="2024-07-12T14:22:03.385" v="30" actId="14100"/>
        <pc:sldMkLst>
          <pc:docMk/>
          <pc:sldMk cId="2016794526" sldId="341"/>
        </pc:sldMkLst>
      </pc:sldChg>
      <pc:sldChg chg="addSp delSp modSp add mod">
        <pc:chgData name="Audrey MARTIN [Eurécia]" userId="dc15299a-8790-4fdf-8dbd-cfc6e5c5b4cd" providerId="ADAL" clId="{5EAF1215-DE03-46D1-A8C2-474714993C26}" dt="2024-07-12T14:31:43.878" v="643" actId="1440"/>
        <pc:sldMkLst>
          <pc:docMk/>
          <pc:sldMk cId="2371833390" sldId="344"/>
        </pc:sldMkLst>
      </pc:sldChg>
      <pc:sldChg chg="addSp delSp modSp add mod">
        <pc:chgData name="Audrey MARTIN [Eurécia]" userId="dc15299a-8790-4fdf-8dbd-cfc6e5c5b4cd" providerId="ADAL" clId="{5EAF1215-DE03-46D1-A8C2-474714993C26}" dt="2024-07-12T14:36:44.065" v="825" actId="1037"/>
        <pc:sldMkLst>
          <pc:docMk/>
          <pc:sldMk cId="2521234675" sldId="345"/>
        </pc:sldMkLst>
      </pc:sldChg>
      <pc:sldChg chg="addSp delSp modSp add mod">
        <pc:chgData name="Audrey MARTIN [Eurécia]" userId="dc15299a-8790-4fdf-8dbd-cfc6e5c5b4cd" providerId="ADAL" clId="{5EAF1215-DE03-46D1-A8C2-474714993C26}" dt="2024-07-12T14:40:42.624" v="885" actId="1036"/>
        <pc:sldMkLst>
          <pc:docMk/>
          <pc:sldMk cId="3963696479" sldId="346"/>
        </pc:sldMkLst>
      </pc:sldChg>
      <pc:sldChg chg="addSp delSp modSp add mod">
        <pc:chgData name="Audrey MARTIN [Eurécia]" userId="dc15299a-8790-4fdf-8dbd-cfc6e5c5b4cd" providerId="ADAL" clId="{5EAF1215-DE03-46D1-A8C2-474714993C26}" dt="2024-07-12T14:43:08.091" v="982" actId="1440"/>
        <pc:sldMkLst>
          <pc:docMk/>
          <pc:sldMk cId="2173465968" sldId="347"/>
        </pc:sldMkLst>
      </pc:sldChg>
      <pc:sldChg chg="addSp delSp modSp add mod">
        <pc:chgData name="Audrey MARTIN [Eurécia]" userId="dc15299a-8790-4fdf-8dbd-cfc6e5c5b4cd" providerId="ADAL" clId="{5EAF1215-DE03-46D1-A8C2-474714993C26}" dt="2024-07-12T14:43:42.113" v="992" actId="1440"/>
        <pc:sldMkLst>
          <pc:docMk/>
          <pc:sldMk cId="3580624350" sldId="348"/>
        </pc:sldMkLst>
      </pc:sldChg>
      <pc:sldChg chg="addSp delSp modSp add mod">
        <pc:chgData name="Audrey MARTIN [Eurécia]" userId="dc15299a-8790-4fdf-8dbd-cfc6e5c5b4cd" providerId="ADAL" clId="{5EAF1215-DE03-46D1-A8C2-474714993C26}" dt="2024-07-12T14:44:42.395" v="1007" actId="207"/>
        <pc:sldMkLst>
          <pc:docMk/>
          <pc:sldMk cId="998864442" sldId="349"/>
        </pc:sldMkLst>
      </pc:sldChg>
      <pc:sldChg chg="addSp delSp modSp add del mod">
        <pc:chgData name="Audrey MARTIN [Eurécia]" userId="dc15299a-8790-4fdf-8dbd-cfc6e5c5b4cd" providerId="ADAL" clId="{5EAF1215-DE03-46D1-A8C2-474714993C26}" dt="2024-07-12T14:54:48.436" v="1742" actId="47"/>
        <pc:sldMkLst>
          <pc:docMk/>
          <pc:sldMk cId="2355245043" sldId="350"/>
        </pc:sldMkLst>
      </pc:sldChg>
      <pc:sldChg chg="addSp delSp modSp add mod">
        <pc:chgData name="Audrey MARTIN [Eurécia]" userId="dc15299a-8790-4fdf-8dbd-cfc6e5c5b4cd" providerId="ADAL" clId="{5EAF1215-DE03-46D1-A8C2-474714993C26}" dt="2024-07-12T14:56:36.879" v="1813" actId="1036"/>
        <pc:sldMkLst>
          <pc:docMk/>
          <pc:sldMk cId="2428730600" sldId="351"/>
        </pc:sldMkLst>
      </pc:sldChg>
      <pc:sldChg chg="addSp delSp modSp add mod">
        <pc:chgData name="Audrey MARTIN [Eurécia]" userId="dc15299a-8790-4fdf-8dbd-cfc6e5c5b4cd" providerId="ADAL" clId="{5EAF1215-DE03-46D1-A8C2-474714993C26}" dt="2024-07-12T14:59:36.742" v="1845" actId="1076"/>
        <pc:sldMkLst>
          <pc:docMk/>
          <pc:sldMk cId="187204786" sldId="352"/>
        </pc:sldMkLst>
      </pc:sldChg>
      <pc:sldChg chg="delSp modSp add mod">
        <pc:chgData name="Audrey MARTIN [Eurécia]" userId="dc15299a-8790-4fdf-8dbd-cfc6e5c5b4cd" providerId="ADAL" clId="{5EAF1215-DE03-46D1-A8C2-474714993C26}" dt="2024-07-12T14:57:44.872" v="1827" actId="1076"/>
        <pc:sldMkLst>
          <pc:docMk/>
          <pc:sldMk cId="3052957650" sldId="353"/>
        </pc:sldMkLst>
      </pc:sldChg>
      <pc:sldChg chg="addSp delSp modSp add mod ord">
        <pc:chgData name="Audrey MARTIN [Eurécia]" userId="dc15299a-8790-4fdf-8dbd-cfc6e5c5b4cd" providerId="ADAL" clId="{5EAF1215-DE03-46D1-A8C2-474714993C26}" dt="2024-07-12T15:04:31.862" v="2499" actId="20577"/>
        <pc:sldMkLst>
          <pc:docMk/>
          <pc:sldMk cId="403898800" sldId="354"/>
        </pc:sldMkLst>
      </pc:sldChg>
      <pc:sldChg chg="addSp delSp modSp add mod">
        <pc:chgData name="Audrey MARTIN [Eurécia]" userId="dc15299a-8790-4fdf-8dbd-cfc6e5c5b4cd" providerId="ADAL" clId="{5EAF1215-DE03-46D1-A8C2-474714993C26}" dt="2024-07-12T15:10:47.881" v="2910" actId="1076"/>
        <pc:sldMkLst>
          <pc:docMk/>
          <pc:sldMk cId="1967407283" sldId="355"/>
        </pc:sldMkLst>
      </pc:sldChg>
    </pc:docChg>
  </pc:docChgLst>
  <pc:docChgLst>
    <pc:chgData name="Pauline MORIN [Eurécia]" userId="26806002-a94a-4f86-8fe6-d48cb3313228" providerId="ADAL" clId="{812671A4-46CC-4DD6-8AE2-04E8FDB0DFA2}"/>
    <pc:docChg chg="custSel modSld">
      <pc:chgData name="Pauline MORIN [Eurécia]" userId="26806002-a94a-4f86-8fe6-d48cb3313228" providerId="ADAL" clId="{812671A4-46CC-4DD6-8AE2-04E8FDB0DFA2}" dt="2024-09-20T11:25:39.188" v="57" actId="20577"/>
      <pc:docMkLst>
        <pc:docMk/>
      </pc:docMkLst>
      <pc:sldChg chg="modSp mod">
        <pc:chgData name="Pauline MORIN [Eurécia]" userId="26806002-a94a-4f86-8fe6-d48cb3313228" providerId="ADAL" clId="{812671A4-46CC-4DD6-8AE2-04E8FDB0DFA2}" dt="2024-09-20T11:25:39.188" v="57" actId="20577"/>
        <pc:sldMkLst>
          <pc:docMk/>
          <pc:sldMk cId="2016794526" sldId="341"/>
        </pc:sldMkLst>
      </pc:sldChg>
    </pc:docChg>
  </pc:docChgLst>
  <pc:docChgLst>
    <pc:chgData name="Inas FAOUZI [Eurécia]" userId="4f435423-8673-4c81-9a60-95a8e74c92dd" providerId="ADAL" clId="{205C50BC-64D8-4FC7-9283-4AC78F338BFE}"/>
    <pc:docChg chg="undo custSel addSld delSld modSld sldOrd">
      <pc:chgData name="Inas FAOUZI [Eurécia]" userId="4f435423-8673-4c81-9a60-95a8e74c92dd" providerId="ADAL" clId="{205C50BC-64D8-4FC7-9283-4AC78F338BFE}" dt="2024-09-12T09:39:17.598" v="58" actId="207"/>
      <pc:docMkLst>
        <pc:docMk/>
      </pc:docMkLst>
      <pc:sldChg chg="modSp mod">
        <pc:chgData name="Inas FAOUZI [Eurécia]" userId="4f435423-8673-4c81-9a60-95a8e74c92dd" providerId="ADAL" clId="{205C50BC-64D8-4FC7-9283-4AC78F338BFE}" dt="2024-09-12T09:39:17.598" v="58" actId="207"/>
        <pc:sldMkLst>
          <pc:docMk/>
          <pc:sldMk cId="1561398166" sldId="288"/>
        </pc:sldMkLst>
      </pc:sldChg>
      <pc:sldChg chg="del">
        <pc:chgData name="Inas FAOUZI [Eurécia]" userId="4f435423-8673-4c81-9a60-95a8e74c92dd" providerId="ADAL" clId="{205C50BC-64D8-4FC7-9283-4AC78F338BFE}" dt="2024-09-12T08:45:39.128" v="2" actId="2696"/>
        <pc:sldMkLst>
          <pc:docMk/>
          <pc:sldMk cId="3512856049" sldId="334"/>
        </pc:sldMkLst>
      </pc:sldChg>
      <pc:sldChg chg="modSp mod">
        <pc:chgData name="Inas FAOUZI [Eurécia]" userId="4f435423-8673-4c81-9a60-95a8e74c92dd" providerId="ADAL" clId="{205C50BC-64D8-4FC7-9283-4AC78F338BFE}" dt="2024-09-12T09:38:47.028" v="56" actId="1076"/>
        <pc:sldMkLst>
          <pc:docMk/>
          <pc:sldMk cId="1323003873" sldId="342"/>
        </pc:sldMkLst>
      </pc:sldChg>
      <pc:sldChg chg="modSp mod">
        <pc:chgData name="Inas FAOUZI [Eurécia]" userId="4f435423-8673-4c81-9a60-95a8e74c92dd" providerId="ADAL" clId="{205C50BC-64D8-4FC7-9283-4AC78F338BFE}" dt="2024-09-12T09:22:01.281" v="33" actId="1076"/>
        <pc:sldMkLst>
          <pc:docMk/>
          <pc:sldMk cId="2428730600" sldId="351"/>
        </pc:sldMkLst>
      </pc:sldChg>
      <pc:sldChg chg="modSp new mod">
        <pc:chgData name="Inas FAOUZI [Eurécia]" userId="4f435423-8673-4c81-9a60-95a8e74c92dd" providerId="ADAL" clId="{205C50BC-64D8-4FC7-9283-4AC78F338BFE}" dt="2024-09-12T09:36:32.118" v="36" actId="27636"/>
        <pc:sldMkLst>
          <pc:docMk/>
          <pc:sldMk cId="4293405726" sldId="356"/>
        </pc:sldMkLst>
      </pc:sldChg>
      <pc:sldChg chg="modSp new mod ord">
        <pc:chgData name="Inas FAOUZI [Eurécia]" userId="4f435423-8673-4c81-9a60-95a8e74c92dd" providerId="ADAL" clId="{205C50BC-64D8-4FC7-9283-4AC78F338BFE}" dt="2024-09-12T09:36:32.130" v="37" actId="27636"/>
        <pc:sldMkLst>
          <pc:docMk/>
          <pc:sldMk cId="2798381271" sldId="357"/>
        </pc:sldMkLst>
      </pc:sldChg>
      <pc:sldChg chg="modSp add mod ord">
        <pc:chgData name="Inas FAOUZI [Eurécia]" userId="4f435423-8673-4c81-9a60-95a8e74c92dd" providerId="ADAL" clId="{205C50BC-64D8-4FC7-9283-4AC78F338BFE}" dt="2024-09-12T09:20:14.982" v="29"/>
        <pc:sldMkLst>
          <pc:docMk/>
          <pc:sldMk cId="1992584776" sldId="358"/>
        </pc:sldMkLst>
      </pc:sldChg>
      <pc:sldChg chg="modSp add mod ord">
        <pc:chgData name="Inas FAOUZI [Eurécia]" userId="4f435423-8673-4c81-9a60-95a8e74c92dd" providerId="ADAL" clId="{205C50BC-64D8-4FC7-9283-4AC78F338BFE}" dt="2024-09-12T09:20:42.764" v="31"/>
        <pc:sldMkLst>
          <pc:docMk/>
          <pc:sldMk cId="4203406790" sldId="359"/>
        </pc:sldMkLst>
      </pc:sldChg>
      <pc:sldChg chg="modSp add mod ord">
        <pc:chgData name="Inas FAOUZI [Eurécia]" userId="4f435423-8673-4c81-9a60-95a8e74c92dd" providerId="ADAL" clId="{205C50BC-64D8-4FC7-9283-4AC78F338BFE}" dt="2024-09-12T09:17:31.414" v="21"/>
        <pc:sldMkLst>
          <pc:docMk/>
          <pc:sldMk cId="702350028" sldId="360"/>
        </pc:sldMkLst>
      </pc:sldChg>
      <pc:sldChg chg="modSp add mod ord">
        <pc:chgData name="Inas FAOUZI [Eurécia]" userId="4f435423-8673-4c81-9a60-95a8e74c92dd" providerId="ADAL" clId="{205C50BC-64D8-4FC7-9283-4AC78F338BFE}" dt="2024-09-12T08:49:46.856" v="19"/>
        <pc:sldMkLst>
          <pc:docMk/>
          <pc:sldMk cId="1868050954" sldId="361"/>
        </pc:sldMkLst>
      </pc:sldChg>
      <pc:sldChg chg="modSp add mod ord">
        <pc:chgData name="Inas FAOUZI [Eurécia]" userId="4f435423-8673-4c81-9a60-95a8e74c92dd" providerId="ADAL" clId="{205C50BC-64D8-4FC7-9283-4AC78F338BFE}" dt="2024-09-12T09:38:22.768" v="48"/>
        <pc:sldMkLst>
          <pc:docMk/>
          <pc:sldMk cId="1372455230" sldId="362"/>
        </pc:sldMkLst>
      </pc:sldChg>
      <pc:sldChg chg="modSp add mod ord">
        <pc:chgData name="Inas FAOUZI [Eurécia]" userId="4f435423-8673-4c81-9a60-95a8e74c92dd" providerId="ADAL" clId="{205C50BC-64D8-4FC7-9283-4AC78F338BFE}" dt="2024-09-12T09:38:38.422" v="54"/>
        <pc:sldMkLst>
          <pc:docMk/>
          <pc:sldMk cId="3779212089" sldId="363"/>
        </pc:sldMkLst>
      </pc:sldChg>
    </pc:docChg>
  </pc:docChgLst>
  <pc:docChgLst>
    <pc:chgData name="Noreen ROPERS [Eurécia]" userId="S::noreen.ropers@eurecia.com::f3a8d8f2-0e49-41aa-b7d1-58879f4fb21f" providerId="AD" clId="Web-{53957C68-CA99-9243-2043-891484155CBC}"/>
    <pc:docChg chg="modSld">
      <pc:chgData name="Noreen ROPERS [Eurécia]" userId="S::noreen.ropers@eurecia.com::f3a8d8f2-0e49-41aa-b7d1-58879f4fb21f" providerId="AD" clId="Web-{53957C68-CA99-9243-2043-891484155CBC}" dt="2025-07-31T10:30:45.595" v="1120" actId="20577"/>
      <pc:docMkLst>
        <pc:docMk/>
      </pc:docMkLst>
      <pc:sldChg chg="modSp">
        <pc:chgData name="Noreen ROPERS [Eurécia]" userId="S::noreen.ropers@eurecia.com::f3a8d8f2-0e49-41aa-b7d1-58879f4fb21f" providerId="AD" clId="Web-{53957C68-CA99-9243-2043-891484155CBC}" dt="2025-07-31T09:57:59.027" v="937" actId="20577"/>
        <pc:sldMkLst>
          <pc:docMk/>
          <pc:sldMk cId="1561398166" sldId="288"/>
        </pc:sldMkLst>
        <pc:spChg chg="mod">
          <ac:chgData name="Noreen ROPERS [Eurécia]" userId="S::noreen.ropers@eurecia.com::f3a8d8f2-0e49-41aa-b7d1-58879f4fb21f" providerId="AD" clId="Web-{53957C68-CA99-9243-2043-891484155CBC}" dt="2025-07-31T09:57:59.027" v="937" actId="20577"/>
          <ac:spMkLst>
            <pc:docMk/>
            <pc:sldMk cId="1561398166" sldId="288"/>
            <ac:spMk id="42" creationId="{A809FF54-8E21-E76D-9608-77AF773D0852}"/>
          </ac:spMkLst>
        </pc:spChg>
      </pc:sldChg>
      <pc:sldChg chg="addSp modSp">
        <pc:chgData name="Noreen ROPERS [Eurécia]" userId="S::noreen.ropers@eurecia.com::f3a8d8f2-0e49-41aa-b7d1-58879f4fb21f" providerId="AD" clId="Web-{53957C68-CA99-9243-2043-891484155CBC}" dt="2025-07-31T06:58:38.319" v="1" actId="1076"/>
        <pc:sldMkLst>
          <pc:docMk/>
          <pc:sldMk cId="2371833390" sldId="344"/>
        </pc:sldMkLst>
        <pc:picChg chg="add mod">
          <ac:chgData name="Noreen ROPERS [Eurécia]" userId="S::noreen.ropers@eurecia.com::f3a8d8f2-0e49-41aa-b7d1-58879f4fb21f" providerId="AD" clId="Web-{53957C68-CA99-9243-2043-891484155CBC}" dt="2025-07-31T06:58:38.319" v="1" actId="1076"/>
          <ac:picMkLst>
            <pc:docMk/>
            <pc:sldMk cId="2371833390" sldId="344"/>
            <ac:picMk id="5" creationId="{ED5C994C-96EB-8339-2680-A919351ECA1F}"/>
          </ac:picMkLst>
        </pc:picChg>
      </pc:sldChg>
      <pc:sldChg chg="addSp delSp modSp">
        <pc:chgData name="Noreen ROPERS [Eurécia]" userId="S::noreen.ropers@eurecia.com::f3a8d8f2-0e49-41aa-b7d1-58879f4fb21f" providerId="AD" clId="Web-{53957C68-CA99-9243-2043-891484155CBC}" dt="2025-07-31T07:34:17.524" v="368" actId="20577"/>
        <pc:sldMkLst>
          <pc:docMk/>
          <pc:sldMk cId="2521234675" sldId="345"/>
        </pc:sldMkLst>
        <pc:spChg chg="mod">
          <ac:chgData name="Noreen ROPERS [Eurécia]" userId="S::noreen.ropers@eurecia.com::f3a8d8f2-0e49-41aa-b7d1-58879f4fb21f" providerId="AD" clId="Web-{53957C68-CA99-9243-2043-891484155CBC}" dt="2025-07-31T07:34:17.524" v="368" actId="20577"/>
          <ac:spMkLst>
            <pc:docMk/>
            <pc:sldMk cId="2521234675" sldId="345"/>
            <ac:spMk id="2" creationId="{0ED16911-BE4F-7178-A964-6BF6DF2D85CF}"/>
          </ac:spMkLst>
        </pc:spChg>
        <pc:spChg chg="mod">
          <ac:chgData name="Noreen ROPERS [Eurécia]" userId="S::noreen.ropers@eurecia.com::f3a8d8f2-0e49-41aa-b7d1-58879f4fb21f" providerId="AD" clId="Web-{53957C68-CA99-9243-2043-891484155CBC}" dt="2025-07-31T07:01:01.697" v="25" actId="20577"/>
          <ac:spMkLst>
            <pc:docMk/>
            <pc:sldMk cId="2521234675" sldId="345"/>
            <ac:spMk id="3" creationId="{06A43D7B-6D83-5D1E-0DFB-1C11719B942B}"/>
          </ac:spMkLst>
        </pc:spChg>
        <pc:spChg chg="mod">
          <ac:chgData name="Noreen ROPERS [Eurécia]" userId="S::noreen.ropers@eurecia.com::f3a8d8f2-0e49-41aa-b7d1-58879f4fb21f" providerId="AD" clId="Web-{53957C68-CA99-9243-2043-891484155CBC}" dt="2025-07-31T07:02:37.651" v="38" actId="20577"/>
          <ac:spMkLst>
            <pc:docMk/>
            <pc:sldMk cId="2521234675" sldId="345"/>
            <ac:spMk id="4" creationId="{90A438DC-811C-961D-F9DD-B6FEB9763FC2}"/>
          </ac:spMkLst>
        </pc:spChg>
        <pc:spChg chg="mod">
          <ac:chgData name="Noreen ROPERS [Eurécia]" userId="S::noreen.ropers@eurecia.com::f3a8d8f2-0e49-41aa-b7d1-58879f4fb21f" providerId="AD" clId="Web-{53957C68-CA99-9243-2043-891484155CBC}" dt="2025-07-31T07:28:15.967" v="342" actId="14100"/>
          <ac:spMkLst>
            <pc:docMk/>
            <pc:sldMk cId="2521234675" sldId="345"/>
            <ac:spMk id="13" creationId="{62D7058B-FA1A-5EBA-0E47-771C3B593FB6}"/>
          </ac:spMkLst>
        </pc:spChg>
        <pc:picChg chg="add mod">
          <ac:chgData name="Noreen ROPERS [Eurécia]" userId="S::noreen.ropers@eurecia.com::f3a8d8f2-0e49-41aa-b7d1-58879f4fb21f" providerId="AD" clId="Web-{53957C68-CA99-9243-2043-891484155CBC}" dt="2025-07-31T07:11:25.499" v="48" actId="1076"/>
          <ac:picMkLst>
            <pc:docMk/>
            <pc:sldMk cId="2521234675" sldId="345"/>
            <ac:picMk id="7" creationId="{C17BD8D7-7304-E28D-40F9-03315E88774F}"/>
          </ac:picMkLst>
        </pc:picChg>
        <pc:picChg chg="add mod">
          <ac:chgData name="Noreen ROPERS [Eurécia]" userId="S::noreen.ropers@eurecia.com::f3a8d8f2-0e49-41aa-b7d1-58879f4fb21f" providerId="AD" clId="Web-{53957C68-CA99-9243-2043-891484155CBC}" dt="2025-07-31T07:28:24.748" v="347" actId="1076"/>
          <ac:picMkLst>
            <pc:docMk/>
            <pc:sldMk cId="2521234675" sldId="345"/>
            <ac:picMk id="8" creationId="{46AC1977-2EC2-46A3-00B3-A658C089BEE2}"/>
          </ac:picMkLst>
        </pc:picChg>
        <pc:picChg chg="add mod">
          <ac:chgData name="Noreen ROPERS [Eurécia]" userId="S::noreen.ropers@eurecia.com::f3a8d8f2-0e49-41aa-b7d1-58879f4fb21f" providerId="AD" clId="Web-{53957C68-CA99-9243-2043-891484155CBC}" dt="2025-07-31T07:28:45.421" v="356"/>
          <ac:picMkLst>
            <pc:docMk/>
            <pc:sldMk cId="2521234675" sldId="345"/>
            <ac:picMk id="9" creationId="{9FD948EC-04DD-5A20-4625-7AD8983514DE}"/>
          </ac:picMkLst>
        </pc:picChg>
        <pc:picChg chg="add mod">
          <ac:chgData name="Noreen ROPERS [Eurécia]" userId="S::noreen.ropers@eurecia.com::f3a8d8f2-0e49-41aa-b7d1-58879f4fb21f" providerId="AD" clId="Web-{53957C68-CA99-9243-2043-891484155CBC}" dt="2025-07-31T07:29:08.047" v="364" actId="1076"/>
          <ac:picMkLst>
            <pc:docMk/>
            <pc:sldMk cId="2521234675" sldId="345"/>
            <ac:picMk id="11" creationId="{1559E34E-174C-1A7E-566D-F8A59DD29474}"/>
          </ac:picMkLst>
        </pc:picChg>
        <pc:picChg chg="add mod">
          <ac:chgData name="Noreen ROPERS [Eurécia]" userId="S::noreen.ropers@eurecia.com::f3a8d8f2-0e49-41aa-b7d1-58879f4fb21f" providerId="AD" clId="Web-{53957C68-CA99-9243-2043-891484155CBC}" dt="2025-07-31T07:29:16.719" v="366" actId="1076"/>
          <ac:picMkLst>
            <pc:docMk/>
            <pc:sldMk cId="2521234675" sldId="345"/>
            <ac:picMk id="16" creationId="{9DD90DA1-7FA5-2C80-279C-3CE9DF7A2A84}"/>
          </ac:picMkLst>
        </pc:picChg>
      </pc:sldChg>
      <pc:sldChg chg="addSp delSp modSp">
        <pc:chgData name="Noreen ROPERS [Eurécia]" userId="S::noreen.ropers@eurecia.com::f3a8d8f2-0e49-41aa-b7d1-58879f4fb21f" providerId="AD" clId="Web-{53957C68-CA99-9243-2043-891484155CBC}" dt="2025-07-31T09:57:33.964" v="930" actId="1076"/>
        <pc:sldMkLst>
          <pc:docMk/>
          <pc:sldMk cId="3963696479" sldId="346"/>
        </pc:sldMkLst>
        <pc:spChg chg="mod">
          <ac:chgData name="Noreen ROPERS [Eurécia]" userId="S::noreen.ropers@eurecia.com::f3a8d8f2-0e49-41aa-b7d1-58879f4fb21f" providerId="AD" clId="Web-{53957C68-CA99-9243-2043-891484155CBC}" dt="2025-07-31T09:52:17.396" v="927" actId="20577"/>
          <ac:spMkLst>
            <pc:docMk/>
            <pc:sldMk cId="3963696479" sldId="346"/>
            <ac:spMk id="2" creationId="{0ED16911-BE4F-7178-A964-6BF6DF2D85CF}"/>
          </ac:spMkLst>
        </pc:spChg>
        <pc:spChg chg="mod">
          <ac:chgData name="Noreen ROPERS [Eurécia]" userId="S::noreen.ropers@eurecia.com::f3a8d8f2-0e49-41aa-b7d1-58879f4fb21f" providerId="AD" clId="Web-{53957C68-CA99-9243-2043-891484155CBC}" dt="2025-07-31T07:54:55.620" v="694" actId="20577"/>
          <ac:spMkLst>
            <pc:docMk/>
            <pc:sldMk cId="3963696479" sldId="346"/>
            <ac:spMk id="3" creationId="{06A43D7B-6D83-5D1E-0DFB-1C11719B942B}"/>
          </ac:spMkLst>
        </pc:spChg>
        <pc:spChg chg="mod">
          <ac:chgData name="Noreen ROPERS [Eurécia]" userId="S::noreen.ropers@eurecia.com::f3a8d8f2-0e49-41aa-b7d1-58879f4fb21f" providerId="AD" clId="Web-{53957C68-CA99-9243-2043-891484155CBC}" dt="2025-07-31T07:55:14.543" v="719" actId="20577"/>
          <ac:spMkLst>
            <pc:docMk/>
            <pc:sldMk cId="3963696479" sldId="346"/>
            <ac:spMk id="4" creationId="{90A438DC-811C-961D-F9DD-B6FEB9763FC2}"/>
          </ac:spMkLst>
        </pc:spChg>
        <pc:picChg chg="add mod">
          <ac:chgData name="Noreen ROPERS [Eurécia]" userId="S::noreen.ropers@eurecia.com::f3a8d8f2-0e49-41aa-b7d1-58879f4fb21f" providerId="AD" clId="Web-{53957C68-CA99-9243-2043-891484155CBC}" dt="2025-07-31T08:26:11.479" v="827" actId="1076"/>
          <ac:picMkLst>
            <pc:docMk/>
            <pc:sldMk cId="3963696479" sldId="346"/>
            <ac:picMk id="5" creationId="{8DD2C078-E354-D439-C3C0-A4712145D037}"/>
          </ac:picMkLst>
        </pc:picChg>
        <pc:picChg chg="add mod">
          <ac:chgData name="Noreen ROPERS [Eurécia]" userId="S::noreen.ropers@eurecia.com::f3a8d8f2-0e49-41aa-b7d1-58879f4fb21f" providerId="AD" clId="Web-{53957C68-CA99-9243-2043-891484155CBC}" dt="2025-07-31T09:57:33.964" v="930" actId="1076"/>
          <ac:picMkLst>
            <pc:docMk/>
            <pc:sldMk cId="3963696479" sldId="346"/>
            <ac:picMk id="6" creationId="{264719ED-5495-CA76-7D52-9D39D8C84C43}"/>
          </ac:picMkLst>
        </pc:picChg>
        <pc:picChg chg="add mod">
          <ac:chgData name="Noreen ROPERS [Eurécia]" userId="S::noreen.ropers@eurecia.com::f3a8d8f2-0e49-41aa-b7d1-58879f4fb21f" providerId="AD" clId="Web-{53957C68-CA99-9243-2043-891484155CBC}" dt="2025-07-31T09:52:18.771" v="928" actId="1076"/>
          <ac:picMkLst>
            <pc:docMk/>
            <pc:sldMk cId="3963696479" sldId="346"/>
            <ac:picMk id="7" creationId="{4F01AC18-63EE-037B-0923-341976A61DA2}"/>
          </ac:picMkLst>
        </pc:picChg>
      </pc:sldChg>
      <pc:sldChg chg="addSp delSp modSp">
        <pc:chgData name="Noreen ROPERS [Eurécia]" userId="S::noreen.ropers@eurecia.com::f3a8d8f2-0e49-41aa-b7d1-58879f4fb21f" providerId="AD" clId="Web-{53957C68-CA99-9243-2043-891484155CBC}" dt="2025-07-31T10:30:45.595" v="1120" actId="20577"/>
        <pc:sldMkLst>
          <pc:docMk/>
          <pc:sldMk cId="2173465968" sldId="347"/>
        </pc:sldMkLst>
        <pc:spChg chg="mod">
          <ac:chgData name="Noreen ROPERS [Eurécia]" userId="S::noreen.ropers@eurecia.com::f3a8d8f2-0e49-41aa-b7d1-58879f4fb21f" providerId="AD" clId="Web-{53957C68-CA99-9243-2043-891484155CBC}" dt="2025-07-31T09:58:40.310" v="977" actId="20577"/>
          <ac:spMkLst>
            <pc:docMk/>
            <pc:sldMk cId="2173465968" sldId="347"/>
            <ac:spMk id="3" creationId="{06A43D7B-6D83-5D1E-0DFB-1C11719B942B}"/>
          </ac:spMkLst>
        </pc:spChg>
        <pc:spChg chg="mod">
          <ac:chgData name="Noreen ROPERS [Eurécia]" userId="S::noreen.ropers@eurecia.com::f3a8d8f2-0e49-41aa-b7d1-58879f4fb21f" providerId="AD" clId="Web-{53957C68-CA99-9243-2043-891484155CBC}" dt="2025-07-31T09:59:19.592" v="998" actId="20577"/>
          <ac:spMkLst>
            <pc:docMk/>
            <pc:sldMk cId="2173465968" sldId="347"/>
            <ac:spMk id="4" creationId="{90A438DC-811C-961D-F9DD-B6FEB9763FC2}"/>
          </ac:spMkLst>
        </pc:spChg>
        <pc:spChg chg="mod">
          <ac:chgData name="Noreen ROPERS [Eurécia]" userId="S::noreen.ropers@eurecia.com::f3a8d8f2-0e49-41aa-b7d1-58879f4fb21f" providerId="AD" clId="Web-{53957C68-CA99-9243-2043-891484155CBC}" dt="2025-07-31T10:30:45.595" v="1120" actId="20577"/>
          <ac:spMkLst>
            <pc:docMk/>
            <pc:sldMk cId="2173465968" sldId="347"/>
            <ac:spMk id="6" creationId="{CA7EE326-488F-73B7-6F0B-3BD695437A3F}"/>
          </ac:spMkLst>
        </pc:spChg>
        <pc:picChg chg="add mod">
          <ac:chgData name="Noreen ROPERS [Eurécia]" userId="S::noreen.ropers@eurecia.com::f3a8d8f2-0e49-41aa-b7d1-58879f4fb21f" providerId="AD" clId="Web-{53957C68-CA99-9243-2043-891484155CBC}" dt="2025-07-31T10:13:40.117" v="1008"/>
          <ac:picMkLst>
            <pc:docMk/>
            <pc:sldMk cId="2173465968" sldId="347"/>
            <ac:picMk id="7" creationId="{D5EC558E-CA71-6994-18DC-C110DEDC892C}"/>
          </ac:picMkLst>
        </pc:picChg>
        <pc:picChg chg="add mod">
          <ac:chgData name="Noreen ROPERS [Eurécia]" userId="S::noreen.ropers@eurecia.com::f3a8d8f2-0e49-41aa-b7d1-58879f4fb21f" providerId="AD" clId="Web-{53957C68-CA99-9243-2043-891484155CBC}" dt="2025-07-31T10:15:11.465" v="1024" actId="1076"/>
          <ac:picMkLst>
            <pc:docMk/>
            <pc:sldMk cId="2173465968" sldId="347"/>
            <ac:picMk id="8" creationId="{82720166-D0E8-2BA1-B220-2E930AA5E074}"/>
          </ac:picMkLst>
        </pc:picChg>
        <pc:picChg chg="add mod">
          <ac:chgData name="Noreen ROPERS [Eurécia]" userId="S::noreen.ropers@eurecia.com::f3a8d8f2-0e49-41aa-b7d1-58879f4fb21f" providerId="AD" clId="Web-{53957C68-CA99-9243-2043-891484155CBC}" dt="2025-07-31T10:14:36.462" v="1018"/>
          <ac:picMkLst>
            <pc:docMk/>
            <pc:sldMk cId="2173465968" sldId="347"/>
            <ac:picMk id="10" creationId="{54C1FB02-E5CC-10B5-7DFF-D3B5FB2156D8}"/>
          </ac:picMkLst>
        </pc:picChg>
        <pc:picChg chg="add mod">
          <ac:chgData name="Noreen ROPERS [Eurécia]" userId="S::noreen.ropers@eurecia.com::f3a8d8f2-0e49-41aa-b7d1-58879f4fb21f" providerId="AD" clId="Web-{53957C68-CA99-9243-2043-891484155CBC}" dt="2025-07-31T10:15:15.575" v="1025" actId="1076"/>
          <ac:picMkLst>
            <pc:docMk/>
            <pc:sldMk cId="2173465968" sldId="347"/>
            <ac:picMk id="16" creationId="{BB5FD3CE-EC8E-FC87-5AE1-838232B3E852}"/>
          </ac:picMkLst>
        </pc:picChg>
        <pc:picChg chg="add mod">
          <ac:chgData name="Noreen ROPERS [Eurécia]" userId="S::noreen.ropers@eurecia.com::f3a8d8f2-0e49-41aa-b7d1-58879f4fb21f" providerId="AD" clId="Web-{53957C68-CA99-9243-2043-891484155CBC}" dt="2025-07-31T10:15:54.750" v="1036" actId="1076"/>
          <ac:picMkLst>
            <pc:docMk/>
            <pc:sldMk cId="2173465968" sldId="347"/>
            <ac:picMk id="17" creationId="{BEEBC9FD-0AE1-F6E4-D18C-56030AA93892}"/>
          </ac:picMkLst>
        </pc:picChg>
        <pc:picChg chg="add mod">
          <ac:chgData name="Noreen ROPERS [Eurécia]" userId="S::noreen.ropers@eurecia.com::f3a8d8f2-0e49-41aa-b7d1-58879f4fb21f" providerId="AD" clId="Web-{53957C68-CA99-9243-2043-891484155CBC}" dt="2025-07-31T10:15:47.062" v="1034" actId="1076"/>
          <ac:picMkLst>
            <pc:docMk/>
            <pc:sldMk cId="2173465968" sldId="347"/>
            <ac:picMk id="18" creationId="{D10D0B05-6E94-BE2B-B59E-C21C042CE27B}"/>
          </ac:picMkLst>
        </pc:picChg>
      </pc:sldChg>
      <pc:sldChg chg="modSp">
        <pc:chgData name="Noreen ROPERS [Eurécia]" userId="S::noreen.ropers@eurecia.com::f3a8d8f2-0e49-41aa-b7d1-58879f4fb21f" providerId="AD" clId="Web-{53957C68-CA99-9243-2043-891484155CBC}" dt="2025-07-31T07:00:13.227" v="20" actId="20577"/>
        <pc:sldMkLst>
          <pc:docMk/>
          <pc:sldMk cId="2798381271" sldId="357"/>
        </pc:sldMkLst>
        <pc:spChg chg="mod">
          <ac:chgData name="Noreen ROPERS [Eurécia]" userId="S::noreen.ropers@eurecia.com::f3a8d8f2-0e49-41aa-b7d1-58879f4fb21f" providerId="AD" clId="Web-{53957C68-CA99-9243-2043-891484155CBC}" dt="2025-07-31T07:00:13.227" v="20" actId="20577"/>
          <ac:spMkLst>
            <pc:docMk/>
            <pc:sldMk cId="2798381271" sldId="357"/>
            <ac:spMk id="2" creationId="{87803021-90C6-027F-BF31-2BE95E568951}"/>
          </ac:spMkLst>
        </pc:spChg>
      </pc:sldChg>
      <pc:sldChg chg="modSp">
        <pc:chgData name="Noreen ROPERS [Eurécia]" userId="S::noreen.ropers@eurecia.com::f3a8d8f2-0e49-41aa-b7d1-58879f4fb21f" providerId="AD" clId="Web-{53957C68-CA99-9243-2043-891484155CBC}" dt="2025-07-31T09:58:12.481" v="956" actId="20577"/>
        <pc:sldMkLst>
          <pc:docMk/>
          <pc:sldMk cId="1992584776" sldId="358"/>
        </pc:sldMkLst>
        <pc:spChg chg="mod">
          <ac:chgData name="Noreen ROPERS [Eurécia]" userId="S::noreen.ropers@eurecia.com::f3a8d8f2-0e49-41aa-b7d1-58879f4fb21f" providerId="AD" clId="Web-{53957C68-CA99-9243-2043-891484155CBC}" dt="2025-07-31T09:58:12.481" v="956" actId="20577"/>
          <ac:spMkLst>
            <pc:docMk/>
            <pc:sldMk cId="1992584776" sldId="358"/>
            <ac:spMk id="2" creationId="{87803021-90C6-027F-BF31-2BE95E568951}"/>
          </ac:spMkLst>
        </pc:spChg>
      </pc:sldChg>
      <pc:sldChg chg="addSp delSp modSp">
        <pc:chgData name="Noreen ROPERS [Eurécia]" userId="S::noreen.ropers@eurecia.com::f3a8d8f2-0e49-41aa-b7d1-58879f4fb21f" providerId="AD" clId="Web-{53957C68-CA99-9243-2043-891484155CBC}" dt="2025-07-31T07:51:41.836" v="667" actId="20577"/>
        <pc:sldMkLst>
          <pc:docMk/>
          <pc:sldMk cId="2932203104" sldId="363"/>
        </pc:sldMkLst>
        <pc:spChg chg="mod">
          <ac:chgData name="Noreen ROPERS [Eurécia]" userId="S::noreen.ropers@eurecia.com::f3a8d8f2-0e49-41aa-b7d1-58879f4fb21f" providerId="AD" clId="Web-{53957C68-CA99-9243-2043-891484155CBC}" dt="2025-07-31T07:42:42.692" v="634" actId="1076"/>
          <ac:spMkLst>
            <pc:docMk/>
            <pc:sldMk cId="2932203104" sldId="363"/>
            <ac:spMk id="2" creationId="{6E0DCB21-FB99-C2EB-1768-86EEADEF03A8}"/>
          </ac:spMkLst>
        </pc:spChg>
        <pc:spChg chg="mod">
          <ac:chgData name="Noreen ROPERS [Eurécia]" userId="S::noreen.ropers@eurecia.com::f3a8d8f2-0e49-41aa-b7d1-58879f4fb21f" providerId="AD" clId="Web-{53957C68-CA99-9243-2043-891484155CBC}" dt="2025-07-31T07:51:41.836" v="667" actId="20577"/>
          <ac:spMkLst>
            <pc:docMk/>
            <pc:sldMk cId="2932203104" sldId="363"/>
            <ac:spMk id="3" creationId="{BD214484-A3E3-BC2E-3637-037A198F23A0}"/>
          </ac:spMkLst>
        </pc:spChg>
        <pc:spChg chg="mod">
          <ac:chgData name="Noreen ROPERS [Eurécia]" userId="S::noreen.ropers@eurecia.com::f3a8d8f2-0e49-41aa-b7d1-58879f4fb21f" providerId="AD" clId="Web-{53957C68-CA99-9243-2043-891484155CBC}" dt="2025-07-31T07:35:43.963" v="423" actId="20577"/>
          <ac:spMkLst>
            <pc:docMk/>
            <pc:sldMk cId="2932203104" sldId="363"/>
            <ac:spMk id="4" creationId="{9E888348-E546-92E5-C52A-A817C691FF54}"/>
          </ac:spMkLst>
        </pc:spChg>
        <pc:spChg chg="mod">
          <ac:chgData name="Noreen ROPERS [Eurécia]" userId="S::noreen.ropers@eurecia.com::f3a8d8f2-0e49-41aa-b7d1-58879f4fb21f" providerId="AD" clId="Web-{53957C68-CA99-9243-2043-891484155CBC}" dt="2025-07-31T07:42:46.786" v="638" actId="20577"/>
          <ac:spMkLst>
            <pc:docMk/>
            <pc:sldMk cId="2932203104" sldId="363"/>
            <ac:spMk id="17" creationId="{0D89B933-2F93-BB55-7AF9-0A9FCBDB36FE}"/>
          </ac:spMkLst>
        </pc:spChg>
        <pc:picChg chg="add mod">
          <ac:chgData name="Noreen ROPERS [Eurécia]" userId="S::noreen.ropers@eurecia.com::f3a8d8f2-0e49-41aa-b7d1-58879f4fb21f" providerId="AD" clId="Web-{53957C68-CA99-9243-2043-891484155CBC}" dt="2025-07-31T07:42:35.754" v="632" actId="1076"/>
          <ac:picMkLst>
            <pc:docMk/>
            <pc:sldMk cId="2932203104" sldId="363"/>
            <ac:picMk id="6" creationId="{8D8BEBA1-70E8-FD4C-9C80-F23BBD7BF8B0}"/>
          </ac:picMkLst>
        </pc:picChg>
        <pc:picChg chg="add mod">
          <ac:chgData name="Noreen ROPERS [Eurécia]" userId="S::noreen.ropers@eurecia.com::f3a8d8f2-0e49-41aa-b7d1-58879f4fb21f" providerId="AD" clId="Web-{53957C68-CA99-9243-2043-891484155CBC}" dt="2025-07-31T07:42:38.629" v="633" actId="1076"/>
          <ac:picMkLst>
            <pc:docMk/>
            <pc:sldMk cId="2932203104" sldId="363"/>
            <ac:picMk id="8" creationId="{3410CBB7-1CF1-CC25-A719-B955ECA36C80}"/>
          </ac:picMkLst>
        </pc:picChg>
        <pc:picChg chg="add mod">
          <ac:chgData name="Noreen ROPERS [Eurécia]" userId="S::noreen.ropers@eurecia.com::f3a8d8f2-0e49-41aa-b7d1-58879f4fb21f" providerId="AD" clId="Web-{53957C68-CA99-9243-2043-891484155CBC}" dt="2025-07-31T07:43:02.678" v="642" actId="1076"/>
          <ac:picMkLst>
            <pc:docMk/>
            <pc:sldMk cId="2932203104" sldId="363"/>
            <ac:picMk id="12" creationId="{E2BBE436-BB8E-906E-B8C1-F6F2962674F6}"/>
          </ac:picMkLst>
        </pc:picChg>
        <pc:picChg chg="add mod">
          <ac:chgData name="Noreen ROPERS [Eurécia]" userId="S::noreen.ropers@eurecia.com::f3a8d8f2-0e49-41aa-b7d1-58879f4fb21f" providerId="AD" clId="Web-{53957C68-CA99-9243-2043-891484155CBC}" dt="2025-07-31T07:43:18.147" v="647" actId="1076"/>
          <ac:picMkLst>
            <pc:docMk/>
            <pc:sldMk cId="2932203104" sldId="363"/>
            <ac:picMk id="14" creationId="{3E773292-AD82-F1EE-E6B7-5EBC5874BAAD}"/>
          </ac:picMkLst>
        </pc:picChg>
      </pc:sldChg>
    </pc:docChg>
  </pc:docChgLst>
  <pc:docChgLst>
    <pc:chgData name="Audrey MARTIN [Eurécia]" userId="S::audrey.martin@eurecia.com::dc15299a-8790-4fdf-8dbd-cfc6e5c5b4cd" providerId="AD" clId="Web-{30CC90D9-59B9-FA7B-F573-D497998DF982}"/>
    <pc:docChg chg="delSld">
      <pc:chgData name="Audrey MARTIN [Eurécia]" userId="S::audrey.martin@eurecia.com::dc15299a-8790-4fdf-8dbd-cfc6e5c5b4cd" providerId="AD" clId="Web-{30CC90D9-59B9-FA7B-F573-D497998DF982}" dt="2025-06-12T13:13:44.080" v="0"/>
      <pc:docMkLst>
        <pc:docMk/>
      </pc:docMkLst>
      <pc:sldChg chg="del">
        <pc:chgData name="Audrey MARTIN [Eurécia]" userId="S::audrey.martin@eurecia.com::dc15299a-8790-4fdf-8dbd-cfc6e5c5b4cd" providerId="AD" clId="Web-{30CC90D9-59B9-FA7B-F573-D497998DF982}" dt="2025-06-12T13:13:44.080" v="0"/>
        <pc:sldMkLst>
          <pc:docMk/>
          <pc:sldMk cId="3433291733" sldId="287"/>
        </pc:sldMkLst>
      </pc:sldChg>
    </pc:docChg>
  </pc:docChgLst>
  <pc:docChgLst>
    <pc:chgData name="Pauline MORIN [Eurécia]" userId="26806002-a94a-4f86-8fe6-d48cb3313228" providerId="ADAL" clId="{6B0BA3C2-B2D7-4B28-B1C5-6735329046BB}"/>
    <pc:docChg chg="custSel modSld">
      <pc:chgData name="Pauline MORIN [Eurécia]" userId="26806002-a94a-4f86-8fe6-d48cb3313228" providerId="ADAL" clId="{6B0BA3C2-B2D7-4B28-B1C5-6735329046BB}" dt="2024-11-25T12:52:44.176" v="11" actId="478"/>
      <pc:docMkLst>
        <pc:docMk/>
      </pc:docMkLst>
      <pc:sldChg chg="addSp delSp modSp mod">
        <pc:chgData name="Pauline MORIN [Eurécia]" userId="26806002-a94a-4f86-8fe6-d48cb3313228" providerId="ADAL" clId="{6B0BA3C2-B2D7-4B28-B1C5-6735329046BB}" dt="2024-11-25T12:52:37.642" v="9" actId="478"/>
        <pc:sldMkLst>
          <pc:docMk/>
          <pc:sldMk cId="1009862868" sldId="336"/>
        </pc:sldMkLst>
      </pc:sldChg>
      <pc:sldChg chg="addSp delSp modSp mod">
        <pc:chgData name="Pauline MORIN [Eurécia]" userId="26806002-a94a-4f86-8fe6-d48cb3313228" providerId="ADAL" clId="{6B0BA3C2-B2D7-4B28-B1C5-6735329046BB}" dt="2024-11-25T12:52:13.395" v="1" actId="478"/>
        <pc:sldMkLst>
          <pc:docMk/>
          <pc:sldMk cId="4293405726" sldId="356"/>
        </pc:sldMkLst>
      </pc:sldChg>
      <pc:sldChg chg="delSp modSp mod">
        <pc:chgData name="Pauline MORIN [Eurécia]" userId="26806002-a94a-4f86-8fe6-d48cb3313228" providerId="ADAL" clId="{6B0BA3C2-B2D7-4B28-B1C5-6735329046BB}" dt="2024-11-25T12:52:17.225" v="3" actId="478"/>
        <pc:sldMkLst>
          <pc:docMk/>
          <pc:sldMk cId="2798381271" sldId="357"/>
        </pc:sldMkLst>
      </pc:sldChg>
      <pc:sldChg chg="delSp mod">
        <pc:chgData name="Pauline MORIN [Eurécia]" userId="26806002-a94a-4f86-8fe6-d48cb3313228" providerId="ADAL" clId="{6B0BA3C2-B2D7-4B28-B1C5-6735329046BB}" dt="2024-11-25T12:52:21.301" v="4" actId="478"/>
        <pc:sldMkLst>
          <pc:docMk/>
          <pc:sldMk cId="1992584776" sldId="358"/>
        </pc:sldMkLst>
      </pc:sldChg>
      <pc:sldChg chg="delSp mod">
        <pc:chgData name="Pauline MORIN [Eurécia]" userId="26806002-a94a-4f86-8fe6-d48cb3313228" providerId="ADAL" clId="{6B0BA3C2-B2D7-4B28-B1C5-6735329046BB}" dt="2024-11-25T12:52:24.369" v="5" actId="478"/>
        <pc:sldMkLst>
          <pc:docMk/>
          <pc:sldMk cId="4203406790" sldId="359"/>
        </pc:sldMkLst>
      </pc:sldChg>
      <pc:sldChg chg="delSp mod">
        <pc:chgData name="Pauline MORIN [Eurécia]" userId="26806002-a94a-4f86-8fe6-d48cb3313228" providerId="ADAL" clId="{6B0BA3C2-B2D7-4B28-B1C5-6735329046BB}" dt="2024-11-25T12:52:28.554" v="6" actId="478"/>
        <pc:sldMkLst>
          <pc:docMk/>
          <pc:sldMk cId="702350028" sldId="360"/>
        </pc:sldMkLst>
      </pc:sldChg>
      <pc:sldChg chg="delSp mod">
        <pc:chgData name="Pauline MORIN [Eurécia]" userId="26806002-a94a-4f86-8fe6-d48cb3313228" providerId="ADAL" clId="{6B0BA3C2-B2D7-4B28-B1C5-6735329046BB}" dt="2024-11-25T12:52:31.959" v="7" actId="478"/>
        <pc:sldMkLst>
          <pc:docMk/>
          <pc:sldMk cId="1868050954" sldId="361"/>
        </pc:sldMkLst>
      </pc:sldChg>
      <pc:sldChg chg="delSp mod">
        <pc:chgData name="Pauline MORIN [Eurécia]" userId="26806002-a94a-4f86-8fe6-d48cb3313228" providerId="ADAL" clId="{6B0BA3C2-B2D7-4B28-B1C5-6735329046BB}" dt="2024-11-25T12:52:40.349" v="10" actId="478"/>
        <pc:sldMkLst>
          <pc:docMk/>
          <pc:sldMk cId="1372455230" sldId="362"/>
        </pc:sldMkLst>
      </pc:sldChg>
      <pc:sldChg chg="delSp mod">
        <pc:chgData name="Pauline MORIN [Eurécia]" userId="26806002-a94a-4f86-8fe6-d48cb3313228" providerId="ADAL" clId="{6B0BA3C2-B2D7-4B28-B1C5-6735329046BB}" dt="2024-11-25T12:52:44.176" v="11" actId="478"/>
        <pc:sldMkLst>
          <pc:docMk/>
          <pc:sldMk cId="3779212089" sldId="363"/>
        </pc:sldMkLst>
      </pc:sldChg>
    </pc:docChg>
  </pc:docChgLst>
  <pc:docChgLst>
    <pc:chgData name="Pauline BROUSSE [Eurécia]" userId="S::pauline.brousse@eurecia.com::29afd943-9317-407c-af25-96d3f84813eb" providerId="AD" clId="Web-{E313F7F5-4050-9641-90A0-094D79B8EBAE}"/>
    <pc:docChg chg="modSld">
      <pc:chgData name="Pauline BROUSSE [Eurécia]" userId="S::pauline.brousse@eurecia.com::29afd943-9317-407c-af25-96d3f84813eb" providerId="AD" clId="Web-{E313F7F5-4050-9641-90A0-094D79B8EBAE}" dt="2024-08-08T09:54:14.364" v="84" actId="20577"/>
      <pc:docMkLst>
        <pc:docMk/>
      </pc:docMkLst>
      <pc:sldChg chg="modSp">
        <pc:chgData name="Pauline BROUSSE [Eurécia]" userId="S::pauline.brousse@eurecia.com::29afd943-9317-407c-af25-96d3f84813eb" providerId="AD" clId="Web-{E313F7F5-4050-9641-90A0-094D79B8EBAE}" dt="2024-08-08T09:09:20.683" v="3" actId="20577"/>
        <pc:sldMkLst>
          <pc:docMk/>
          <pc:sldMk cId="3433291733" sldId="287"/>
        </pc:sldMkLst>
      </pc:sldChg>
      <pc:sldChg chg="modSp">
        <pc:chgData name="Pauline BROUSSE [Eurécia]" userId="S::pauline.brousse@eurecia.com::29afd943-9317-407c-af25-96d3f84813eb" providerId="AD" clId="Web-{E313F7F5-4050-9641-90A0-094D79B8EBAE}" dt="2024-08-08T09:10:19.076" v="11" actId="20577"/>
        <pc:sldMkLst>
          <pc:docMk/>
          <pc:sldMk cId="1561398166" sldId="288"/>
        </pc:sldMkLst>
      </pc:sldChg>
      <pc:sldChg chg="addSp modSp">
        <pc:chgData name="Pauline BROUSSE [Eurécia]" userId="S::pauline.brousse@eurecia.com::29afd943-9317-407c-af25-96d3f84813eb" providerId="AD" clId="Web-{E313F7F5-4050-9641-90A0-094D79B8EBAE}" dt="2024-08-08T09:12:22.253" v="28" actId="14100"/>
        <pc:sldMkLst>
          <pc:docMk/>
          <pc:sldMk cId="2371833390" sldId="344"/>
        </pc:sldMkLst>
      </pc:sldChg>
      <pc:sldChg chg="modSp">
        <pc:chgData name="Pauline BROUSSE [Eurécia]" userId="S::pauline.brousse@eurecia.com::29afd943-9317-407c-af25-96d3f84813eb" providerId="AD" clId="Web-{E313F7F5-4050-9641-90A0-094D79B8EBAE}" dt="2024-08-08T09:12:51.754" v="29" actId="1076"/>
        <pc:sldMkLst>
          <pc:docMk/>
          <pc:sldMk cId="2521234675" sldId="345"/>
        </pc:sldMkLst>
      </pc:sldChg>
      <pc:sldChg chg="modSp">
        <pc:chgData name="Pauline BROUSSE [Eurécia]" userId="S::pauline.brousse@eurecia.com::29afd943-9317-407c-af25-96d3f84813eb" providerId="AD" clId="Web-{E313F7F5-4050-9641-90A0-094D79B8EBAE}" dt="2024-08-08T09:19:55.396" v="50" actId="20577"/>
        <pc:sldMkLst>
          <pc:docMk/>
          <pc:sldMk cId="3963696479" sldId="346"/>
        </pc:sldMkLst>
      </pc:sldChg>
      <pc:sldChg chg="addSp delSp modSp">
        <pc:chgData name="Pauline BROUSSE [Eurécia]" userId="S::pauline.brousse@eurecia.com::29afd943-9317-407c-af25-96d3f84813eb" providerId="AD" clId="Web-{E313F7F5-4050-9641-90A0-094D79B8EBAE}" dt="2024-08-08T09:41:59.151" v="58"/>
        <pc:sldMkLst>
          <pc:docMk/>
          <pc:sldMk cId="3580624350" sldId="348"/>
        </pc:sldMkLst>
      </pc:sldChg>
      <pc:sldChg chg="modSp">
        <pc:chgData name="Pauline BROUSSE [Eurécia]" userId="S::pauline.brousse@eurecia.com::29afd943-9317-407c-af25-96d3f84813eb" providerId="AD" clId="Web-{E313F7F5-4050-9641-90A0-094D79B8EBAE}" dt="2024-08-08T09:42:17.839" v="60" actId="14100"/>
        <pc:sldMkLst>
          <pc:docMk/>
          <pc:sldMk cId="998864442" sldId="349"/>
        </pc:sldMkLst>
      </pc:sldChg>
      <pc:sldChg chg="delSp modSp">
        <pc:chgData name="Pauline BROUSSE [Eurécia]" userId="S::pauline.brousse@eurecia.com::29afd943-9317-407c-af25-96d3f84813eb" providerId="AD" clId="Web-{E313F7F5-4050-9641-90A0-094D79B8EBAE}" dt="2024-08-08T09:44:17.984" v="77" actId="1076"/>
        <pc:sldMkLst>
          <pc:docMk/>
          <pc:sldMk cId="2428730600" sldId="351"/>
        </pc:sldMkLst>
      </pc:sldChg>
      <pc:sldChg chg="modSp">
        <pc:chgData name="Pauline BROUSSE [Eurécia]" userId="S::pauline.brousse@eurecia.com::29afd943-9317-407c-af25-96d3f84813eb" providerId="AD" clId="Web-{E313F7F5-4050-9641-90A0-094D79B8EBAE}" dt="2024-08-08T09:54:14.364" v="84" actId="20577"/>
        <pc:sldMkLst>
          <pc:docMk/>
          <pc:sldMk cId="187204786" sldId="352"/>
        </pc:sldMkLst>
      </pc:sldChg>
      <pc:sldChg chg="modSp">
        <pc:chgData name="Pauline BROUSSE [Eurécia]" userId="S::pauline.brousse@eurecia.com::29afd943-9317-407c-af25-96d3f84813eb" providerId="AD" clId="Web-{E313F7F5-4050-9641-90A0-094D79B8EBAE}" dt="2024-08-08T09:47:47.710" v="79" actId="20577"/>
        <pc:sldMkLst>
          <pc:docMk/>
          <pc:sldMk cId="403898800" sldId="354"/>
        </pc:sldMkLst>
      </pc:sldChg>
      <pc:sldChg chg="modSp">
        <pc:chgData name="Pauline BROUSSE [Eurécia]" userId="S::pauline.brousse@eurecia.com::29afd943-9317-407c-af25-96d3f84813eb" providerId="AD" clId="Web-{E313F7F5-4050-9641-90A0-094D79B8EBAE}" dt="2024-08-08T09:48:19.851" v="81" actId="1076"/>
        <pc:sldMkLst>
          <pc:docMk/>
          <pc:sldMk cId="1967407283" sldId="355"/>
        </pc:sldMkLst>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Noreen ROPERS [Eurécia]" userId="S::noreen.ropers@eurecia.com::f3a8d8f2-0e49-41aa-b7d1-58879f4fb21f" providerId="AD" clId="Web-{81230004-A9D0-FFFE-1986-1DCBE8C45524}"/>
    <pc:docChg chg="addSld delSld modSld">
      <pc:chgData name="Noreen ROPERS [Eurécia]" userId="S::noreen.ropers@eurecia.com::f3a8d8f2-0e49-41aa-b7d1-58879f4fb21f" providerId="AD" clId="Web-{81230004-A9D0-FFFE-1986-1DCBE8C45524}" dt="2025-08-04T07:54:17.415" v="504" actId="1076"/>
      <pc:docMkLst>
        <pc:docMk/>
      </pc:docMkLst>
      <pc:sldChg chg="modSp">
        <pc:chgData name="Noreen ROPERS [Eurécia]" userId="S::noreen.ropers@eurecia.com::f3a8d8f2-0e49-41aa-b7d1-58879f4fb21f" providerId="AD" clId="Web-{81230004-A9D0-FFFE-1986-1DCBE8C45524}" dt="2025-08-04T07:35:42.134" v="333" actId="20577"/>
        <pc:sldMkLst>
          <pc:docMk/>
          <pc:sldMk cId="1561398166" sldId="288"/>
        </pc:sldMkLst>
        <pc:spChg chg="mod">
          <ac:chgData name="Noreen ROPERS [Eurécia]" userId="S::noreen.ropers@eurecia.com::f3a8d8f2-0e49-41aa-b7d1-58879f4fb21f" providerId="AD" clId="Web-{81230004-A9D0-FFFE-1986-1DCBE8C45524}" dt="2025-08-04T07:26:39.307" v="133" actId="20577"/>
          <ac:spMkLst>
            <pc:docMk/>
            <pc:sldMk cId="1561398166" sldId="288"/>
            <ac:spMk id="4" creationId="{3CBE8D5D-8605-7FE4-D841-E865AB88B43B}"/>
          </ac:spMkLst>
        </pc:spChg>
        <pc:spChg chg="mod">
          <ac:chgData name="Noreen ROPERS [Eurécia]" userId="S::noreen.ropers@eurecia.com::f3a8d8f2-0e49-41aa-b7d1-58879f4fb21f" providerId="AD" clId="Web-{81230004-A9D0-FFFE-1986-1DCBE8C45524}" dt="2025-08-04T07:26:34.822" v="132" actId="20577"/>
          <ac:spMkLst>
            <pc:docMk/>
            <pc:sldMk cId="1561398166" sldId="288"/>
            <ac:spMk id="5" creationId="{9DF4D431-5721-618B-9501-EDA06836B0A2}"/>
          </ac:spMkLst>
        </pc:spChg>
        <pc:spChg chg="mod">
          <ac:chgData name="Noreen ROPERS [Eurécia]" userId="S::noreen.ropers@eurecia.com::f3a8d8f2-0e49-41aa-b7d1-58879f4fb21f" providerId="AD" clId="Web-{81230004-A9D0-FFFE-1986-1DCBE8C45524}" dt="2025-08-04T07:26:46.620" v="134" actId="20577"/>
          <ac:spMkLst>
            <pc:docMk/>
            <pc:sldMk cId="1561398166" sldId="288"/>
            <ac:spMk id="28" creationId="{D88B10F1-C161-29C9-E517-2C4D78936F1B}"/>
          </ac:spMkLst>
        </pc:spChg>
        <pc:spChg chg="mod">
          <ac:chgData name="Noreen ROPERS [Eurécia]" userId="S::noreen.ropers@eurecia.com::f3a8d8f2-0e49-41aa-b7d1-58879f4fb21f" providerId="AD" clId="Web-{81230004-A9D0-FFFE-1986-1DCBE8C45524}" dt="2025-08-04T07:35:42.134" v="333" actId="20577"/>
          <ac:spMkLst>
            <pc:docMk/>
            <pc:sldMk cId="1561398166" sldId="288"/>
            <ac:spMk id="42" creationId="{A809FF54-8E21-E76D-9608-77AF773D0852}"/>
          </ac:spMkLst>
        </pc:spChg>
      </pc:sldChg>
      <pc:sldChg chg="addSp delSp modSp">
        <pc:chgData name="Noreen ROPERS [Eurécia]" userId="S::noreen.ropers@eurecia.com::f3a8d8f2-0e49-41aa-b7d1-58879f4fb21f" providerId="AD" clId="Web-{81230004-A9D0-FFFE-1986-1DCBE8C45524}" dt="2025-08-04T07:30:39.295" v="191" actId="20577"/>
        <pc:sldMkLst>
          <pc:docMk/>
          <pc:sldMk cId="1542998316" sldId="335"/>
        </pc:sldMkLst>
        <pc:spChg chg="mod">
          <ac:chgData name="Noreen ROPERS [Eurécia]" userId="S::noreen.ropers@eurecia.com::f3a8d8f2-0e49-41aa-b7d1-58879f4fb21f" providerId="AD" clId="Web-{81230004-A9D0-FFFE-1986-1DCBE8C45524}" dt="2025-08-04T07:29:03.898" v="136" actId="20577"/>
          <ac:spMkLst>
            <pc:docMk/>
            <pc:sldMk cId="1542998316" sldId="335"/>
            <ac:spMk id="2" creationId="{0ED16911-BE4F-7178-A964-6BF6DF2D85CF}"/>
          </ac:spMkLst>
        </pc:spChg>
        <pc:spChg chg="del mod">
          <ac:chgData name="Noreen ROPERS [Eurécia]" userId="S::noreen.ropers@eurecia.com::f3a8d8f2-0e49-41aa-b7d1-58879f4fb21f" providerId="AD" clId="Web-{81230004-A9D0-FFFE-1986-1DCBE8C45524}" dt="2025-08-04T07:29:44.135" v="152"/>
          <ac:spMkLst>
            <pc:docMk/>
            <pc:sldMk cId="1542998316" sldId="335"/>
            <ac:spMk id="6" creationId="{864F3C9D-6CFD-0620-8E14-7D2AF07062D3}"/>
          </ac:spMkLst>
        </pc:spChg>
        <pc:spChg chg="add mod">
          <ac:chgData name="Noreen ROPERS [Eurécia]" userId="S::noreen.ropers@eurecia.com::f3a8d8f2-0e49-41aa-b7d1-58879f4fb21f" providerId="AD" clId="Web-{81230004-A9D0-FFFE-1986-1DCBE8C45524}" dt="2025-08-04T07:30:39.295" v="191" actId="20577"/>
          <ac:spMkLst>
            <pc:docMk/>
            <pc:sldMk cId="1542998316" sldId="335"/>
            <ac:spMk id="7" creationId="{864F3C9D-6CFD-0620-8E14-7D2AF07062D3}"/>
          </ac:spMkLst>
        </pc:spChg>
      </pc:sldChg>
      <pc:sldChg chg="modSp">
        <pc:chgData name="Noreen ROPERS [Eurécia]" userId="S::noreen.ropers@eurecia.com::f3a8d8f2-0e49-41aa-b7d1-58879f4fb21f" providerId="AD" clId="Web-{81230004-A9D0-FFFE-1986-1DCBE8C45524}" dt="2025-08-04T07:20:04.905" v="38" actId="20577"/>
        <pc:sldMkLst>
          <pc:docMk/>
          <pc:sldMk cId="1009862868" sldId="336"/>
        </pc:sldMkLst>
        <pc:spChg chg="mod">
          <ac:chgData name="Noreen ROPERS [Eurécia]" userId="S::noreen.ropers@eurecia.com::f3a8d8f2-0e49-41aa-b7d1-58879f4fb21f" providerId="AD" clId="Web-{81230004-A9D0-FFFE-1986-1DCBE8C45524}" dt="2025-08-04T07:20:04.905" v="38" actId="20577"/>
          <ac:spMkLst>
            <pc:docMk/>
            <pc:sldMk cId="1009862868" sldId="336"/>
            <ac:spMk id="5" creationId="{E63FBEE7-B2EE-9744-8FCC-2E8B5A162548}"/>
          </ac:spMkLst>
        </pc:spChg>
      </pc:sldChg>
      <pc:sldChg chg="modSp">
        <pc:chgData name="Noreen ROPERS [Eurécia]" userId="S::noreen.ropers@eurecia.com::f3a8d8f2-0e49-41aa-b7d1-58879f4fb21f" providerId="AD" clId="Web-{81230004-A9D0-FFFE-1986-1DCBE8C45524}" dt="2025-08-04T07:24:16.316" v="76" actId="1076"/>
        <pc:sldMkLst>
          <pc:docMk/>
          <pc:sldMk cId="2016794526" sldId="341"/>
        </pc:sldMkLst>
        <pc:spChg chg="mod">
          <ac:chgData name="Noreen ROPERS [Eurécia]" userId="S::noreen.ropers@eurecia.com::f3a8d8f2-0e49-41aa-b7d1-58879f4fb21f" providerId="AD" clId="Web-{81230004-A9D0-FFFE-1986-1DCBE8C45524}" dt="2025-08-04T07:23:38.831" v="71" actId="1076"/>
          <ac:spMkLst>
            <pc:docMk/>
            <pc:sldMk cId="2016794526" sldId="341"/>
            <ac:spMk id="3" creationId="{2653F630-19B9-A2CD-9A7A-88C609217A1A}"/>
          </ac:spMkLst>
        </pc:spChg>
        <pc:spChg chg="mod">
          <ac:chgData name="Noreen ROPERS [Eurécia]" userId="S::noreen.ropers@eurecia.com::f3a8d8f2-0e49-41aa-b7d1-58879f4fb21f" providerId="AD" clId="Web-{81230004-A9D0-FFFE-1986-1DCBE8C45524}" dt="2025-08-04T07:22:42.736" v="66" actId="20577"/>
          <ac:spMkLst>
            <pc:docMk/>
            <pc:sldMk cId="2016794526" sldId="341"/>
            <ac:spMk id="5" creationId="{3195E9D3-9AFA-61CC-A3DF-163CA96FAB19}"/>
          </ac:spMkLst>
        </pc:spChg>
        <pc:picChg chg="mod">
          <ac:chgData name="Noreen ROPERS [Eurécia]" userId="S::noreen.ropers@eurecia.com::f3a8d8f2-0e49-41aa-b7d1-58879f4fb21f" providerId="AD" clId="Web-{81230004-A9D0-FFFE-1986-1DCBE8C45524}" dt="2025-08-04T07:24:16.316" v="76" actId="1076"/>
          <ac:picMkLst>
            <pc:docMk/>
            <pc:sldMk cId="2016794526" sldId="341"/>
            <ac:picMk id="2" creationId="{8C8FD1CE-35B8-E56B-9BEC-51ACB6E225F9}"/>
          </ac:picMkLst>
        </pc:picChg>
      </pc:sldChg>
      <pc:sldChg chg="del">
        <pc:chgData name="Noreen ROPERS [Eurécia]" userId="S::noreen.ropers@eurecia.com::f3a8d8f2-0e49-41aa-b7d1-58879f4fb21f" providerId="AD" clId="Web-{81230004-A9D0-FFFE-1986-1DCBE8C45524}" dt="2025-08-04T07:22:21.611" v="65"/>
        <pc:sldMkLst>
          <pc:docMk/>
          <pc:sldMk cId="1323003873" sldId="342"/>
        </pc:sldMkLst>
      </pc:sldChg>
      <pc:sldChg chg="addSp delSp modSp">
        <pc:chgData name="Noreen ROPERS [Eurécia]" userId="S::noreen.ropers@eurecia.com::f3a8d8f2-0e49-41aa-b7d1-58879f4fb21f" providerId="AD" clId="Web-{81230004-A9D0-FFFE-1986-1DCBE8C45524}" dt="2025-08-04T07:32:58.270" v="257" actId="1076"/>
        <pc:sldMkLst>
          <pc:docMk/>
          <pc:sldMk cId="2371833390" sldId="344"/>
        </pc:sldMkLst>
        <pc:spChg chg="mod">
          <ac:chgData name="Noreen ROPERS [Eurécia]" userId="S::noreen.ropers@eurecia.com::f3a8d8f2-0e49-41aa-b7d1-58879f4fb21f" providerId="AD" clId="Web-{81230004-A9D0-FFFE-1986-1DCBE8C45524}" dt="2025-08-04T07:31:46.314" v="247" actId="20577"/>
          <ac:spMkLst>
            <pc:docMk/>
            <pc:sldMk cId="2371833390" sldId="344"/>
            <ac:spMk id="2" creationId="{0ED16911-BE4F-7178-A964-6BF6DF2D85CF}"/>
          </ac:spMkLst>
        </pc:spChg>
        <pc:picChg chg="del">
          <ac:chgData name="Noreen ROPERS [Eurécia]" userId="S::noreen.ropers@eurecia.com::f3a8d8f2-0e49-41aa-b7d1-58879f4fb21f" providerId="AD" clId="Web-{81230004-A9D0-FFFE-1986-1DCBE8C45524}" dt="2025-08-04T07:32:28.737" v="248"/>
          <ac:picMkLst>
            <pc:docMk/>
            <pc:sldMk cId="2371833390" sldId="344"/>
            <ac:picMk id="7" creationId="{8D8734FA-CACA-3B99-8B20-19E2E45C6DB3}"/>
          </ac:picMkLst>
        </pc:picChg>
        <pc:picChg chg="add mod">
          <ac:chgData name="Noreen ROPERS [Eurécia]" userId="S::noreen.ropers@eurecia.com::f3a8d8f2-0e49-41aa-b7d1-58879f4fb21f" providerId="AD" clId="Web-{81230004-A9D0-FFFE-1986-1DCBE8C45524}" dt="2025-08-04T07:32:58.270" v="257" actId="1076"/>
          <ac:picMkLst>
            <pc:docMk/>
            <pc:sldMk cId="2371833390" sldId="344"/>
            <ac:picMk id="8" creationId="{30794829-A35E-366E-AC35-E2602044CEFD}"/>
          </ac:picMkLst>
        </pc:picChg>
      </pc:sldChg>
      <pc:sldChg chg="modSp">
        <pc:chgData name="Noreen ROPERS [Eurécia]" userId="S::noreen.ropers@eurecia.com::f3a8d8f2-0e49-41aa-b7d1-58879f4fb21f" providerId="AD" clId="Web-{81230004-A9D0-FFFE-1986-1DCBE8C45524}" dt="2025-08-04T07:34:07.257" v="297" actId="20577"/>
        <pc:sldMkLst>
          <pc:docMk/>
          <pc:sldMk cId="2521234675" sldId="345"/>
        </pc:sldMkLst>
        <pc:spChg chg="mod">
          <ac:chgData name="Noreen ROPERS [Eurécia]" userId="S::noreen.ropers@eurecia.com::f3a8d8f2-0e49-41aa-b7d1-58879f4fb21f" providerId="AD" clId="Web-{81230004-A9D0-FFFE-1986-1DCBE8C45524}" dt="2025-08-04T07:34:07.257" v="297" actId="20577"/>
          <ac:spMkLst>
            <pc:docMk/>
            <pc:sldMk cId="2521234675" sldId="345"/>
            <ac:spMk id="2" creationId="{0ED16911-BE4F-7178-A964-6BF6DF2D85CF}"/>
          </ac:spMkLst>
        </pc:spChg>
      </pc:sldChg>
      <pc:sldChg chg="addSp delSp modSp">
        <pc:chgData name="Noreen ROPERS [Eurécia]" userId="S::noreen.ropers@eurecia.com::f3a8d8f2-0e49-41aa-b7d1-58879f4fb21f" providerId="AD" clId="Web-{81230004-A9D0-FFFE-1986-1DCBE8C45524}" dt="2025-08-04T07:54:17.415" v="504" actId="1076"/>
        <pc:sldMkLst>
          <pc:docMk/>
          <pc:sldMk cId="3963696479" sldId="346"/>
        </pc:sldMkLst>
        <pc:spChg chg="del">
          <ac:chgData name="Noreen ROPERS [Eurécia]" userId="S::noreen.ropers@eurecia.com::f3a8d8f2-0e49-41aa-b7d1-58879f4fb21f" providerId="AD" clId="Web-{81230004-A9D0-FFFE-1986-1DCBE8C45524}" dt="2025-08-04T07:36:02.853" v="334"/>
          <ac:spMkLst>
            <pc:docMk/>
            <pc:sldMk cId="3963696479" sldId="346"/>
            <ac:spMk id="10" creationId="{C6F036E9-8D0D-0A71-1DC4-87B8B52C8DA5}"/>
          </ac:spMkLst>
        </pc:spChg>
        <pc:picChg chg="mod">
          <ac:chgData name="Noreen ROPERS [Eurécia]" userId="S::noreen.ropers@eurecia.com::f3a8d8f2-0e49-41aa-b7d1-58879f4fb21f" providerId="AD" clId="Web-{81230004-A9D0-FFFE-1986-1DCBE8C45524}" dt="2025-08-04T07:54:15.040" v="503" actId="14100"/>
          <ac:picMkLst>
            <pc:docMk/>
            <pc:sldMk cId="3963696479" sldId="346"/>
            <ac:picMk id="5" creationId="{8DD2C078-E354-D439-C3C0-A4712145D037}"/>
          </ac:picMkLst>
        </pc:picChg>
        <pc:picChg chg="mod">
          <ac:chgData name="Noreen ROPERS [Eurécia]" userId="S::noreen.ropers@eurecia.com::f3a8d8f2-0e49-41aa-b7d1-58879f4fb21f" providerId="AD" clId="Web-{81230004-A9D0-FFFE-1986-1DCBE8C45524}" dt="2025-08-04T07:54:11.305" v="501" actId="1076"/>
          <ac:picMkLst>
            <pc:docMk/>
            <pc:sldMk cId="3963696479" sldId="346"/>
            <ac:picMk id="6" creationId="{264719ED-5495-CA76-7D52-9D39D8C84C43}"/>
          </ac:picMkLst>
        </pc:picChg>
        <pc:picChg chg="mod">
          <ac:chgData name="Noreen ROPERS [Eurécia]" userId="S::noreen.ropers@eurecia.com::f3a8d8f2-0e49-41aa-b7d1-58879f4fb21f" providerId="AD" clId="Web-{81230004-A9D0-FFFE-1986-1DCBE8C45524}" dt="2025-08-04T07:54:08.509" v="500" actId="1076"/>
          <ac:picMkLst>
            <pc:docMk/>
            <pc:sldMk cId="3963696479" sldId="346"/>
            <ac:picMk id="7" creationId="{4F01AC18-63EE-037B-0923-341976A61DA2}"/>
          </ac:picMkLst>
        </pc:picChg>
        <pc:picChg chg="add mod">
          <ac:chgData name="Noreen ROPERS [Eurécia]" userId="S::noreen.ropers@eurecia.com::f3a8d8f2-0e49-41aa-b7d1-58879f4fb21f" providerId="AD" clId="Web-{81230004-A9D0-FFFE-1986-1DCBE8C45524}" dt="2025-08-04T07:54:17.415" v="504" actId="1076"/>
          <ac:picMkLst>
            <pc:docMk/>
            <pc:sldMk cId="3963696479" sldId="346"/>
            <ac:picMk id="9" creationId="{2E324B1E-6A5B-D12D-B618-7C699BA9D932}"/>
          </ac:picMkLst>
        </pc:picChg>
      </pc:sldChg>
      <pc:sldChg chg="modSp">
        <pc:chgData name="Noreen ROPERS [Eurécia]" userId="S::noreen.ropers@eurecia.com::f3a8d8f2-0e49-41aa-b7d1-58879f4fb21f" providerId="AD" clId="Web-{81230004-A9D0-FFFE-1986-1DCBE8C45524}" dt="2025-08-04T07:39:34.249" v="391" actId="20577"/>
        <pc:sldMkLst>
          <pc:docMk/>
          <pc:sldMk cId="2173465968" sldId="347"/>
        </pc:sldMkLst>
        <pc:spChg chg="mod">
          <ac:chgData name="Noreen ROPERS [Eurécia]" userId="S::noreen.ropers@eurecia.com::f3a8d8f2-0e49-41aa-b7d1-58879f4fb21f" providerId="AD" clId="Web-{81230004-A9D0-FFFE-1986-1DCBE8C45524}" dt="2025-08-04T07:39:34.249" v="391" actId="20577"/>
          <ac:spMkLst>
            <pc:docMk/>
            <pc:sldMk cId="2173465968" sldId="347"/>
            <ac:spMk id="6" creationId="{CA7EE326-488F-73B7-6F0B-3BD695437A3F}"/>
          </ac:spMkLst>
        </pc:spChg>
      </pc:sldChg>
      <pc:sldChg chg="del">
        <pc:chgData name="Noreen ROPERS [Eurécia]" userId="S::noreen.ropers@eurecia.com::f3a8d8f2-0e49-41aa-b7d1-58879f4fb21f" providerId="AD" clId="Web-{81230004-A9D0-FFFE-1986-1DCBE8C45524}" dt="2025-08-04T07:22:07.485" v="63"/>
        <pc:sldMkLst>
          <pc:docMk/>
          <pc:sldMk cId="403898800" sldId="354"/>
        </pc:sldMkLst>
      </pc:sldChg>
      <pc:sldChg chg="modSp">
        <pc:chgData name="Noreen ROPERS [Eurécia]" userId="S::noreen.ropers@eurecia.com::f3a8d8f2-0e49-41aa-b7d1-58879f4fb21f" providerId="AD" clId="Web-{81230004-A9D0-FFFE-1986-1DCBE8C45524}" dt="2025-08-04T07:37:40.981" v="358" actId="20577"/>
        <pc:sldMkLst>
          <pc:docMk/>
          <pc:sldMk cId="1992584776" sldId="358"/>
        </pc:sldMkLst>
        <pc:spChg chg="mod">
          <ac:chgData name="Noreen ROPERS [Eurécia]" userId="S::noreen.ropers@eurecia.com::f3a8d8f2-0e49-41aa-b7d1-58879f4fb21f" providerId="AD" clId="Web-{81230004-A9D0-FFFE-1986-1DCBE8C45524}" dt="2025-08-04T07:37:40.981" v="358" actId="20577"/>
          <ac:spMkLst>
            <pc:docMk/>
            <pc:sldMk cId="1992584776" sldId="358"/>
            <ac:spMk id="2" creationId="{87803021-90C6-027F-BF31-2BE95E568951}"/>
          </ac:spMkLst>
        </pc:spChg>
      </pc:sldChg>
      <pc:sldChg chg="modSp">
        <pc:chgData name="Noreen ROPERS [Eurécia]" userId="S::noreen.ropers@eurecia.com::f3a8d8f2-0e49-41aa-b7d1-58879f4fb21f" providerId="AD" clId="Web-{81230004-A9D0-FFFE-1986-1DCBE8C45524}" dt="2025-08-04T07:21:54.938" v="62" actId="20577"/>
        <pc:sldMkLst>
          <pc:docMk/>
          <pc:sldMk cId="1372455230" sldId="362"/>
        </pc:sldMkLst>
        <pc:spChg chg="mod">
          <ac:chgData name="Noreen ROPERS [Eurécia]" userId="S::noreen.ropers@eurecia.com::f3a8d8f2-0e49-41aa-b7d1-58879f4fb21f" providerId="AD" clId="Web-{81230004-A9D0-FFFE-1986-1DCBE8C45524}" dt="2025-08-04T07:21:54.938" v="62" actId="20577"/>
          <ac:spMkLst>
            <pc:docMk/>
            <pc:sldMk cId="1372455230" sldId="362"/>
            <ac:spMk id="2" creationId="{87803021-90C6-027F-BF31-2BE95E568951}"/>
          </ac:spMkLst>
        </pc:spChg>
      </pc:sldChg>
      <pc:sldChg chg="modSp">
        <pc:chgData name="Noreen ROPERS [Eurécia]" userId="S::noreen.ropers@eurecia.com::f3a8d8f2-0e49-41aa-b7d1-58879f4fb21f" providerId="AD" clId="Web-{81230004-A9D0-FFFE-1986-1DCBE8C45524}" dt="2025-08-04T07:39:58.608" v="394" actId="20577"/>
        <pc:sldMkLst>
          <pc:docMk/>
          <pc:sldMk cId="1136312252" sldId="365"/>
        </pc:sldMkLst>
        <pc:spChg chg="mod">
          <ac:chgData name="Noreen ROPERS [Eurécia]" userId="S::noreen.ropers@eurecia.com::f3a8d8f2-0e49-41aa-b7d1-58879f4fb21f" providerId="AD" clId="Web-{81230004-A9D0-FFFE-1986-1DCBE8C45524}" dt="2025-08-04T07:39:58.608" v="394" actId="20577"/>
          <ac:spMkLst>
            <pc:docMk/>
            <pc:sldMk cId="1136312252" sldId="365"/>
            <ac:spMk id="2" creationId="{69BA9CF0-0E71-56B7-23F5-B1C982354EE7}"/>
          </ac:spMkLst>
        </pc:spChg>
      </pc:sldChg>
      <pc:sldChg chg="addSp delSp modSp">
        <pc:chgData name="Noreen ROPERS [Eurécia]" userId="S::noreen.ropers@eurecia.com::f3a8d8f2-0e49-41aa-b7d1-58879f4fb21f" providerId="AD" clId="Web-{81230004-A9D0-FFFE-1986-1DCBE8C45524}" dt="2025-08-04T07:19:58.076" v="37"/>
        <pc:sldMkLst>
          <pc:docMk/>
          <pc:sldMk cId="665903471" sldId="366"/>
        </pc:sldMkLst>
        <pc:spChg chg="mod">
          <ac:chgData name="Noreen ROPERS [Eurécia]" userId="S::noreen.ropers@eurecia.com::f3a8d8f2-0e49-41aa-b7d1-58879f4fb21f" providerId="AD" clId="Web-{81230004-A9D0-FFFE-1986-1DCBE8C45524}" dt="2025-08-04T07:12:41.466" v="3" actId="20577"/>
          <ac:spMkLst>
            <pc:docMk/>
            <pc:sldMk cId="665903471" sldId="366"/>
            <ac:spMk id="3" creationId="{7B0D3A67-C5EE-395C-D8EC-8BB66984A64B}"/>
          </ac:spMkLst>
        </pc:spChg>
        <pc:spChg chg="mod">
          <ac:chgData name="Noreen ROPERS [Eurécia]" userId="S::noreen.ropers@eurecia.com::f3a8d8f2-0e49-41aa-b7d1-58879f4fb21f" providerId="AD" clId="Web-{81230004-A9D0-FFFE-1986-1DCBE8C45524}" dt="2025-08-04T07:13:30.813" v="19" actId="20577"/>
          <ac:spMkLst>
            <pc:docMk/>
            <pc:sldMk cId="665903471" sldId="366"/>
            <ac:spMk id="4" creationId="{2C2E4E43-1809-1C3D-0C4C-31F487F1C669}"/>
          </ac:spMkLst>
        </pc:spChg>
        <pc:spChg chg="del">
          <ac:chgData name="Noreen ROPERS [Eurécia]" userId="S::noreen.ropers@eurecia.com::f3a8d8f2-0e49-41aa-b7d1-58879f4fb21f" providerId="AD" clId="Web-{81230004-A9D0-FFFE-1986-1DCBE8C45524}" dt="2025-08-04T07:16:07.226" v="21"/>
          <ac:spMkLst>
            <pc:docMk/>
            <pc:sldMk cId="665903471" sldId="366"/>
            <ac:spMk id="13" creationId="{E33FE9DE-3DE0-064B-1130-356A393A83CE}"/>
          </ac:spMkLst>
        </pc:spChg>
        <pc:spChg chg="del">
          <ac:chgData name="Noreen ROPERS [Eurécia]" userId="S::noreen.ropers@eurecia.com::f3a8d8f2-0e49-41aa-b7d1-58879f4fb21f" providerId="AD" clId="Web-{81230004-A9D0-FFFE-1986-1DCBE8C45524}" dt="2025-08-04T07:16:14.101" v="22"/>
          <ac:spMkLst>
            <pc:docMk/>
            <pc:sldMk cId="665903471" sldId="366"/>
            <ac:spMk id="16" creationId="{1316EE0A-3FFB-CF41-4E6B-CBC429658D06}"/>
          </ac:spMkLst>
        </pc:spChg>
        <pc:picChg chg="add mod">
          <ac:chgData name="Noreen ROPERS [Eurécia]" userId="S::noreen.ropers@eurecia.com::f3a8d8f2-0e49-41aa-b7d1-58879f4fb21f" providerId="AD" clId="Web-{81230004-A9D0-FFFE-1986-1DCBE8C45524}" dt="2025-08-04T07:19:39.857" v="33" actId="1076"/>
          <ac:picMkLst>
            <pc:docMk/>
            <pc:sldMk cId="665903471" sldId="366"/>
            <ac:picMk id="2" creationId="{64A71A46-3DC5-FB10-2811-6BF3746BE5C2}"/>
          </ac:picMkLst>
        </pc:picChg>
        <pc:picChg chg="add mod">
          <ac:chgData name="Noreen ROPERS [Eurécia]" userId="S::noreen.ropers@eurecia.com::f3a8d8f2-0e49-41aa-b7d1-58879f4fb21f" providerId="AD" clId="Web-{81230004-A9D0-FFFE-1986-1DCBE8C45524}" dt="2025-08-04T07:19:58.076" v="37"/>
          <ac:picMkLst>
            <pc:docMk/>
            <pc:sldMk cId="665903471" sldId="366"/>
            <ac:picMk id="5" creationId="{D2B1B4DC-7993-ABA2-6212-015AB240DF09}"/>
          </ac:picMkLst>
        </pc:picChg>
        <pc:picChg chg="add mod">
          <ac:chgData name="Noreen ROPERS [Eurécia]" userId="S::noreen.ropers@eurecia.com::f3a8d8f2-0e49-41aa-b7d1-58879f4fb21f" providerId="AD" clId="Web-{81230004-A9D0-FFFE-1986-1DCBE8C45524}" dt="2025-08-04T07:19:53.420" v="36" actId="1076"/>
          <ac:picMkLst>
            <pc:docMk/>
            <pc:sldMk cId="665903471" sldId="366"/>
            <ac:picMk id="7" creationId="{868C5C27-2F62-6122-49DE-D62C80AE3461}"/>
          </ac:picMkLst>
        </pc:picChg>
        <pc:picChg chg="del">
          <ac:chgData name="Noreen ROPERS [Eurécia]" userId="S::noreen.ropers@eurecia.com::f3a8d8f2-0e49-41aa-b7d1-58879f4fb21f" providerId="AD" clId="Web-{81230004-A9D0-FFFE-1986-1DCBE8C45524}" dt="2025-08-04T07:16:05.085" v="20"/>
          <ac:picMkLst>
            <pc:docMk/>
            <pc:sldMk cId="665903471" sldId="366"/>
            <ac:picMk id="10" creationId="{EF194348-7A48-2D27-E79A-9DC9D7F9E6CA}"/>
          </ac:picMkLst>
        </pc:picChg>
        <pc:picChg chg="del mod">
          <ac:chgData name="Noreen ROPERS [Eurécia]" userId="S::noreen.ropers@eurecia.com::f3a8d8f2-0e49-41aa-b7d1-58879f4fb21f" providerId="AD" clId="Web-{81230004-A9D0-FFFE-1986-1DCBE8C45524}" dt="2025-08-04T07:18:23.715" v="30"/>
          <ac:picMkLst>
            <pc:docMk/>
            <pc:sldMk cId="665903471" sldId="366"/>
            <ac:picMk id="15" creationId="{5C2E4D7B-CEC9-E015-F5E3-A6CAA788C77C}"/>
          </ac:picMkLst>
        </pc:picChg>
      </pc:sldChg>
      <pc:sldChg chg="modSp">
        <pc:chgData name="Noreen ROPERS [Eurécia]" userId="S::noreen.ropers@eurecia.com::f3a8d8f2-0e49-41aa-b7d1-58879f4fb21f" providerId="AD" clId="Web-{81230004-A9D0-FFFE-1986-1DCBE8C45524}" dt="2025-08-04T07:39:31.311" v="388" actId="20577"/>
        <pc:sldMkLst>
          <pc:docMk/>
          <pc:sldMk cId="2877356089" sldId="367"/>
        </pc:sldMkLst>
        <pc:spChg chg="mod">
          <ac:chgData name="Noreen ROPERS [Eurécia]" userId="S::noreen.ropers@eurecia.com::f3a8d8f2-0e49-41aa-b7d1-58879f4fb21f" providerId="AD" clId="Web-{81230004-A9D0-FFFE-1986-1DCBE8C45524}" dt="2025-08-04T07:39:31.311" v="388" actId="20577"/>
          <ac:spMkLst>
            <pc:docMk/>
            <pc:sldMk cId="2877356089" sldId="367"/>
            <ac:spMk id="7" creationId="{B07AC4DF-E555-3D52-6794-1282286F052C}"/>
          </ac:spMkLst>
        </pc:spChg>
        <pc:picChg chg="mod">
          <ac:chgData name="Noreen ROPERS [Eurécia]" userId="S::noreen.ropers@eurecia.com::f3a8d8f2-0e49-41aa-b7d1-58879f4fb21f" providerId="AD" clId="Web-{81230004-A9D0-FFFE-1986-1DCBE8C45524}" dt="2025-08-04T07:39:02.795" v="378" actId="1076"/>
          <ac:picMkLst>
            <pc:docMk/>
            <pc:sldMk cId="2877356089" sldId="367"/>
            <ac:picMk id="13" creationId="{3EB2F8E9-5224-D422-19F1-9D8E32E2A863}"/>
          </ac:picMkLst>
        </pc:picChg>
      </pc:sldChg>
      <pc:sldChg chg="addSp delSp modSp add">
        <pc:chgData name="Noreen ROPERS [Eurécia]" userId="S::noreen.ropers@eurecia.com::f3a8d8f2-0e49-41aa-b7d1-58879f4fb21f" providerId="AD" clId="Web-{81230004-A9D0-FFFE-1986-1DCBE8C45524}" dt="2025-08-04T07:52:47.475" v="495" actId="1076"/>
        <pc:sldMkLst>
          <pc:docMk/>
          <pc:sldMk cId="687587275" sldId="369"/>
        </pc:sldMkLst>
        <pc:spChg chg="mod">
          <ac:chgData name="Noreen ROPERS [Eurécia]" userId="S::noreen.ropers@eurecia.com::f3a8d8f2-0e49-41aa-b7d1-58879f4fb21f" providerId="AD" clId="Web-{81230004-A9D0-FFFE-1986-1DCBE8C45524}" dt="2025-08-04T07:42:45.064" v="409" actId="20577"/>
          <ac:spMkLst>
            <pc:docMk/>
            <pc:sldMk cId="687587275" sldId="369"/>
            <ac:spMk id="6" creationId="{CBEDB4DB-EA45-8FED-5B6B-580B8A86E58D}"/>
          </ac:spMkLst>
        </pc:spChg>
        <pc:spChg chg="add del mod">
          <ac:chgData name="Noreen ROPERS [Eurécia]" userId="S::noreen.ropers@eurecia.com::f3a8d8f2-0e49-41aa-b7d1-58879f4fb21f" providerId="AD" clId="Web-{81230004-A9D0-FFFE-1986-1DCBE8C45524}" dt="2025-08-04T07:51:14.801" v="475"/>
          <ac:spMkLst>
            <pc:docMk/>
            <pc:sldMk cId="687587275" sldId="369"/>
            <ac:spMk id="11" creationId="{69828510-EB00-C28B-0388-B605063D7E7B}"/>
          </ac:spMkLst>
        </pc:spChg>
        <pc:spChg chg="add del mod">
          <ac:chgData name="Noreen ROPERS [Eurécia]" userId="S::noreen.ropers@eurecia.com::f3a8d8f2-0e49-41aa-b7d1-58879f4fb21f" providerId="AD" clId="Web-{81230004-A9D0-FFFE-1986-1DCBE8C45524}" dt="2025-08-04T07:50:26.815" v="470"/>
          <ac:spMkLst>
            <pc:docMk/>
            <pc:sldMk cId="687587275" sldId="369"/>
            <ac:spMk id="13" creationId="{64C94575-82CF-122B-A839-C3319BB7A841}"/>
          </ac:spMkLst>
        </pc:spChg>
        <pc:spChg chg="add del mod">
          <ac:chgData name="Noreen ROPERS [Eurécia]" userId="S::noreen.ropers@eurecia.com::f3a8d8f2-0e49-41aa-b7d1-58879f4fb21f" providerId="AD" clId="Web-{81230004-A9D0-FFFE-1986-1DCBE8C45524}" dt="2025-08-04T07:52:23.303" v="486"/>
          <ac:spMkLst>
            <pc:docMk/>
            <pc:sldMk cId="687587275" sldId="369"/>
            <ac:spMk id="14" creationId="{69828510-EB00-C28B-0388-B605063D7E7B}"/>
          </ac:spMkLst>
        </pc:spChg>
        <pc:spChg chg="add mod">
          <ac:chgData name="Noreen ROPERS [Eurécia]" userId="S::noreen.ropers@eurecia.com::f3a8d8f2-0e49-41aa-b7d1-58879f4fb21f" providerId="AD" clId="Web-{81230004-A9D0-FFFE-1986-1DCBE8C45524}" dt="2025-08-04T07:52:37.506" v="491" actId="1076"/>
          <ac:spMkLst>
            <pc:docMk/>
            <pc:sldMk cId="687587275" sldId="369"/>
            <ac:spMk id="16" creationId="{0751DD7D-B7EE-0E45-244D-0F680A6EA770}"/>
          </ac:spMkLst>
        </pc:spChg>
        <pc:picChg chg="mod">
          <ac:chgData name="Noreen ROPERS [Eurécia]" userId="S::noreen.ropers@eurecia.com::f3a8d8f2-0e49-41aa-b7d1-58879f4fb21f" providerId="AD" clId="Web-{81230004-A9D0-FFFE-1986-1DCBE8C45524}" dt="2025-08-04T07:52:26.084" v="487" actId="1076"/>
          <ac:picMkLst>
            <pc:docMk/>
            <pc:sldMk cId="687587275" sldId="369"/>
            <ac:picMk id="2" creationId="{48C36487-3230-8711-92FA-6C839B4DE741}"/>
          </ac:picMkLst>
        </pc:picChg>
        <pc:picChg chg="add mod">
          <ac:chgData name="Noreen ROPERS [Eurécia]" userId="S::noreen.ropers@eurecia.com::f3a8d8f2-0e49-41aa-b7d1-58879f4fb21f" providerId="AD" clId="Web-{81230004-A9D0-FFFE-1986-1DCBE8C45524}" dt="2025-08-04T07:52:47.475" v="495" actId="1076"/>
          <ac:picMkLst>
            <pc:docMk/>
            <pc:sldMk cId="687587275" sldId="369"/>
            <ac:picMk id="7" creationId="{BCF36838-BDD6-1BD8-BA21-389F507930B4}"/>
          </ac:picMkLst>
        </pc:picChg>
        <pc:picChg chg="add del mod">
          <ac:chgData name="Noreen ROPERS [Eurécia]" userId="S::noreen.ropers@eurecia.com::f3a8d8f2-0e49-41aa-b7d1-58879f4fb21f" providerId="AD" clId="Web-{81230004-A9D0-FFFE-1986-1DCBE8C45524}" dt="2025-08-04T07:42:18.720" v="405"/>
          <ac:picMkLst>
            <pc:docMk/>
            <pc:sldMk cId="687587275" sldId="369"/>
            <ac:picMk id="9" creationId="{D3EB978E-8F61-7435-D99F-0AD6CBA4C6BB}"/>
          </ac:picMkLst>
        </pc:picChg>
        <pc:picChg chg="add mod">
          <ac:chgData name="Noreen ROPERS [Eurécia]" userId="S::noreen.ropers@eurecia.com::f3a8d8f2-0e49-41aa-b7d1-58879f4fb21f" providerId="AD" clId="Web-{81230004-A9D0-FFFE-1986-1DCBE8C45524}" dt="2025-08-04T07:52:45.803" v="494" actId="1076"/>
          <ac:picMkLst>
            <pc:docMk/>
            <pc:sldMk cId="687587275" sldId="369"/>
            <ac:picMk id="10" creationId="{77DAB9C8-5E25-CA84-5E44-3AD2B699559C}"/>
          </ac:picMkLst>
        </pc:picChg>
        <pc:picChg chg="add del mod">
          <ac:chgData name="Noreen ROPERS [Eurécia]" userId="S::noreen.ropers@eurecia.com::f3a8d8f2-0e49-41aa-b7d1-58879f4fb21f" providerId="AD" clId="Web-{81230004-A9D0-FFFE-1986-1DCBE8C45524}" dt="2025-08-04T07:51:14.801" v="474"/>
          <ac:picMkLst>
            <pc:docMk/>
            <pc:sldMk cId="687587275" sldId="369"/>
            <ac:picMk id="12" creationId="{3BC35F2B-BF44-0FA9-09BF-0F0EF322B627}"/>
          </ac:picMkLst>
        </pc:picChg>
        <pc:picChg chg="add del mod">
          <ac:chgData name="Noreen ROPERS [Eurécia]" userId="S::noreen.ropers@eurecia.com::f3a8d8f2-0e49-41aa-b7d1-58879f4fb21f" providerId="AD" clId="Web-{81230004-A9D0-FFFE-1986-1DCBE8C45524}" dt="2025-08-04T07:52:23.303" v="485"/>
          <ac:picMkLst>
            <pc:docMk/>
            <pc:sldMk cId="687587275" sldId="369"/>
            <ac:picMk id="15" creationId="{3BC35F2B-BF44-0FA9-09BF-0F0EF322B627}"/>
          </ac:picMkLst>
        </pc:picChg>
        <pc:picChg chg="add mod">
          <ac:chgData name="Noreen ROPERS [Eurécia]" userId="S::noreen.ropers@eurecia.com::f3a8d8f2-0e49-41aa-b7d1-58879f4fb21f" providerId="AD" clId="Web-{81230004-A9D0-FFFE-1986-1DCBE8C45524}" dt="2025-08-04T07:52:37.522" v="492" actId="1076"/>
          <ac:picMkLst>
            <pc:docMk/>
            <pc:sldMk cId="687587275" sldId="369"/>
            <ac:picMk id="17" creationId="{417F4679-1B22-8E56-1444-3EFA092B73CC}"/>
          </ac:picMkLst>
        </pc:picChg>
      </pc:sldChg>
      <pc:sldChg chg="add">
        <pc:chgData name="Noreen ROPERS [Eurécia]" userId="S::noreen.ropers@eurecia.com::f3a8d8f2-0e49-41aa-b7d1-58879f4fb21f" providerId="AD" clId="Web-{81230004-A9D0-FFFE-1986-1DCBE8C45524}" dt="2025-08-04T07:22:17.642" v="64"/>
        <pc:sldMkLst>
          <pc:docMk/>
          <pc:sldMk cId="3805736288" sldId="370"/>
        </pc:sldMkLst>
      </pc:sldChg>
    </pc:docChg>
  </pc:docChgLst>
  <pc:docChgLst>
    <pc:chgData name="Noreen ROPERS [Eurécia]" userId="S::noreen.ropers@eurecia.com::f3a8d8f2-0e49-41aa-b7d1-58879f4fb21f" providerId="AD" clId="Web-{DC40412C-ADAC-C55B-5534-E142CEEA94D0}"/>
    <pc:docChg chg="modSld">
      <pc:chgData name="Noreen ROPERS [Eurécia]" userId="S::noreen.ropers@eurecia.com::f3a8d8f2-0e49-41aa-b7d1-58879f4fb21f" providerId="AD" clId="Web-{DC40412C-ADAC-C55B-5534-E142CEEA94D0}" dt="2025-08-04T08:10:51.947" v="35" actId="1076"/>
      <pc:docMkLst>
        <pc:docMk/>
      </pc:docMkLst>
      <pc:sldChg chg="addSp delSp modSp">
        <pc:chgData name="Noreen ROPERS [Eurécia]" userId="S::noreen.ropers@eurecia.com::f3a8d8f2-0e49-41aa-b7d1-58879f4fb21f" providerId="AD" clId="Web-{DC40412C-ADAC-C55B-5534-E142CEEA94D0}" dt="2025-08-04T08:10:51.947" v="35" actId="1076"/>
        <pc:sldMkLst>
          <pc:docMk/>
          <pc:sldMk cId="2173465968" sldId="347"/>
        </pc:sldMkLst>
        <pc:picChg chg="add del mod">
          <ac:chgData name="Noreen ROPERS [Eurécia]" userId="S::noreen.ropers@eurecia.com::f3a8d8f2-0e49-41aa-b7d1-58879f4fb21f" providerId="AD" clId="Web-{DC40412C-ADAC-C55B-5534-E142CEEA94D0}" dt="2025-08-04T08:10:34.884" v="29"/>
          <ac:picMkLst>
            <pc:docMk/>
            <pc:sldMk cId="2173465968" sldId="347"/>
            <ac:picMk id="2" creationId="{484292C0-8A7B-ECCC-294C-6F21B26044E1}"/>
          </ac:picMkLst>
        </pc:picChg>
        <pc:picChg chg="add del mod">
          <ac:chgData name="Noreen ROPERS [Eurécia]" userId="S::noreen.ropers@eurecia.com::f3a8d8f2-0e49-41aa-b7d1-58879f4fb21f" providerId="AD" clId="Web-{DC40412C-ADAC-C55B-5534-E142CEEA94D0}" dt="2025-08-04T08:10:34.884" v="29"/>
          <ac:picMkLst>
            <pc:docMk/>
            <pc:sldMk cId="2173465968" sldId="347"/>
            <ac:picMk id="5" creationId="{6E7645A0-1D3B-ED57-D76D-3D21EEBB798A}"/>
          </ac:picMkLst>
        </pc:picChg>
        <pc:picChg chg="add del mod">
          <ac:chgData name="Noreen ROPERS [Eurécia]" userId="S::noreen.ropers@eurecia.com::f3a8d8f2-0e49-41aa-b7d1-58879f4fb21f" providerId="AD" clId="Web-{DC40412C-ADAC-C55B-5534-E142CEEA94D0}" dt="2025-08-04T08:10:36.556" v="30"/>
          <ac:picMkLst>
            <pc:docMk/>
            <pc:sldMk cId="2173465968" sldId="347"/>
            <ac:picMk id="7" creationId="{D5EC558E-CA71-6994-18DC-C110DEDC892C}"/>
          </ac:picMkLst>
        </pc:picChg>
        <pc:picChg chg="add del">
          <ac:chgData name="Noreen ROPERS [Eurécia]" userId="S::noreen.ropers@eurecia.com::f3a8d8f2-0e49-41aa-b7d1-58879f4fb21f" providerId="AD" clId="Web-{DC40412C-ADAC-C55B-5534-E142CEEA94D0}" dt="2025-08-04T08:10:36.556" v="31"/>
          <ac:picMkLst>
            <pc:docMk/>
            <pc:sldMk cId="2173465968" sldId="347"/>
            <ac:picMk id="8" creationId="{82720166-D0E8-2BA1-B220-2E930AA5E074}"/>
          </ac:picMkLst>
        </pc:picChg>
        <pc:picChg chg="add del mod">
          <ac:chgData name="Noreen ROPERS [Eurécia]" userId="S::noreen.ropers@eurecia.com::f3a8d8f2-0e49-41aa-b7d1-58879f4fb21f" providerId="AD" clId="Web-{DC40412C-ADAC-C55B-5534-E142CEEA94D0}" dt="2025-08-04T08:10:34.884" v="29"/>
          <ac:picMkLst>
            <pc:docMk/>
            <pc:sldMk cId="2173465968" sldId="347"/>
            <ac:picMk id="9" creationId="{3E773292-AD82-F1EE-E6B7-5EBC5874BAAD}"/>
          </ac:picMkLst>
        </pc:picChg>
        <pc:picChg chg="mod">
          <ac:chgData name="Noreen ROPERS [Eurécia]" userId="S::noreen.ropers@eurecia.com::f3a8d8f2-0e49-41aa-b7d1-58879f4fb21f" providerId="AD" clId="Web-{DC40412C-ADAC-C55B-5534-E142CEEA94D0}" dt="2025-08-04T08:10:32.040" v="23" actId="14100"/>
          <ac:picMkLst>
            <pc:docMk/>
            <pc:sldMk cId="2173465968" sldId="347"/>
            <ac:picMk id="10" creationId="{54C1FB02-E5CC-10B5-7DFF-D3B5FB2156D8}"/>
          </ac:picMkLst>
        </pc:picChg>
        <pc:picChg chg="add del mod">
          <ac:chgData name="Noreen ROPERS [Eurécia]" userId="S::noreen.ropers@eurecia.com::f3a8d8f2-0e49-41aa-b7d1-58879f4fb21f" providerId="AD" clId="Web-{DC40412C-ADAC-C55B-5534-E142CEEA94D0}" dt="2025-08-04T08:10:34.884" v="29"/>
          <ac:picMkLst>
            <pc:docMk/>
            <pc:sldMk cId="2173465968" sldId="347"/>
            <ac:picMk id="11" creationId="{5E5569DE-1292-D00C-857E-59C025B02F43}"/>
          </ac:picMkLst>
        </pc:picChg>
        <pc:picChg chg="add del mod">
          <ac:chgData name="Noreen ROPERS [Eurécia]" userId="S::noreen.ropers@eurecia.com::f3a8d8f2-0e49-41aa-b7d1-58879f4fb21f" providerId="AD" clId="Web-{DC40412C-ADAC-C55B-5534-E142CEEA94D0}" dt="2025-08-04T08:10:34.884" v="29"/>
          <ac:picMkLst>
            <pc:docMk/>
            <pc:sldMk cId="2173465968" sldId="347"/>
            <ac:picMk id="12" creationId="{78EE1A9C-F437-7068-8927-94DF957DDF87}"/>
          </ac:picMkLst>
        </pc:picChg>
        <pc:picChg chg="add del mod">
          <ac:chgData name="Noreen ROPERS [Eurécia]" userId="S::noreen.ropers@eurecia.com::f3a8d8f2-0e49-41aa-b7d1-58879f4fb21f" providerId="AD" clId="Web-{DC40412C-ADAC-C55B-5534-E142CEEA94D0}" dt="2025-08-04T08:10:36.556" v="32"/>
          <ac:picMkLst>
            <pc:docMk/>
            <pc:sldMk cId="2173465968" sldId="347"/>
            <ac:picMk id="16" creationId="{BB5FD3CE-EC8E-FC87-5AE1-838232B3E852}"/>
          </ac:picMkLst>
        </pc:picChg>
        <pc:picChg chg="add del mod">
          <ac:chgData name="Noreen ROPERS [Eurécia]" userId="S::noreen.ropers@eurecia.com::f3a8d8f2-0e49-41aa-b7d1-58879f4fb21f" providerId="AD" clId="Web-{DC40412C-ADAC-C55B-5534-E142CEEA94D0}" dt="2025-08-04T08:10:51.947" v="35" actId="1076"/>
          <ac:picMkLst>
            <pc:docMk/>
            <pc:sldMk cId="2173465968" sldId="347"/>
            <ac:picMk id="17" creationId="{BEEBC9FD-0AE1-F6E4-D18C-56030AA93892}"/>
          </ac:picMkLst>
        </pc:picChg>
        <pc:picChg chg="add del mod">
          <ac:chgData name="Noreen ROPERS [Eurécia]" userId="S::noreen.ropers@eurecia.com::f3a8d8f2-0e49-41aa-b7d1-58879f4fb21f" providerId="AD" clId="Web-{DC40412C-ADAC-C55B-5534-E142CEEA94D0}" dt="2025-08-04T08:10:36.556" v="34"/>
          <ac:picMkLst>
            <pc:docMk/>
            <pc:sldMk cId="2173465968" sldId="347"/>
            <ac:picMk id="18" creationId="{D10D0B05-6E94-BE2B-B59E-C21C042CE27B}"/>
          </ac:picMkLst>
        </pc:picChg>
      </pc:sldChg>
    </pc:docChg>
  </pc:docChgLst>
  <pc:docChgLst>
    <pc:chgData name="Noreen ROPERS [Eurécia]" userId="S::noreen.ropers@eurecia.com::f3a8d8f2-0e49-41aa-b7d1-58879f4fb21f" providerId="AD" clId="Web-{7F05552E-11A0-45B0-FA1E-1DEB58840230}"/>
    <pc:docChg chg="modSld">
      <pc:chgData name="Noreen ROPERS [Eurécia]" userId="S::noreen.ropers@eurecia.com::f3a8d8f2-0e49-41aa-b7d1-58879f4fb21f" providerId="AD" clId="Web-{7F05552E-11A0-45B0-FA1E-1DEB58840230}" dt="2025-07-30T11:59:30.980" v="0" actId="20577"/>
      <pc:docMkLst>
        <pc:docMk/>
      </pc:docMkLst>
      <pc:sldChg chg="modSp">
        <pc:chgData name="Noreen ROPERS [Eurécia]" userId="S::noreen.ropers@eurecia.com::f3a8d8f2-0e49-41aa-b7d1-58879f4fb21f" providerId="AD" clId="Web-{7F05552E-11A0-45B0-FA1E-1DEB58840230}" dt="2025-07-30T11:59:30.980" v="0" actId="20577"/>
        <pc:sldMkLst>
          <pc:docMk/>
          <pc:sldMk cId="2016794526" sldId="341"/>
        </pc:sldMkLst>
        <pc:spChg chg="mod">
          <ac:chgData name="Noreen ROPERS [Eurécia]" userId="S::noreen.ropers@eurecia.com::f3a8d8f2-0e49-41aa-b7d1-58879f4fb21f" providerId="AD" clId="Web-{7F05552E-11A0-45B0-FA1E-1DEB58840230}" dt="2025-07-30T11:59:30.980" v="0" actId="20577"/>
          <ac:spMkLst>
            <pc:docMk/>
            <pc:sldMk cId="2016794526" sldId="341"/>
            <ac:spMk id="5" creationId="{3195E9D3-9AFA-61CC-A3DF-163CA96FAB19}"/>
          </ac:spMkLst>
        </pc:spChg>
      </pc:sldChg>
    </pc:docChg>
  </pc:docChgLst>
  <pc:docChgLst>
    <pc:chgData name="Noreen ROPERS [Eurécia]" userId="S::noreen.ropers@eurecia.com::f3a8d8f2-0e49-41aa-b7d1-58879f4fb21f" providerId="AD" clId="Web-{235B9B6D-4D2A-EABC-F681-2FA27F7BA3AA}"/>
    <pc:docChg chg="modSld">
      <pc:chgData name="Noreen ROPERS [Eurécia]" userId="S::noreen.ropers@eurecia.com::f3a8d8f2-0e49-41aa-b7d1-58879f4fb21f" providerId="AD" clId="Web-{235B9B6D-4D2A-EABC-F681-2FA27F7BA3AA}" dt="2025-07-30T14:03:59.610" v="330"/>
      <pc:docMkLst>
        <pc:docMk/>
      </pc:docMkLst>
      <pc:sldChg chg="modSp">
        <pc:chgData name="Noreen ROPERS [Eurécia]" userId="S::noreen.ropers@eurecia.com::f3a8d8f2-0e49-41aa-b7d1-58879f4fb21f" providerId="AD" clId="Web-{235B9B6D-4D2A-EABC-F681-2FA27F7BA3AA}" dt="2025-07-30T13:39:23.915" v="181" actId="20577"/>
        <pc:sldMkLst>
          <pc:docMk/>
          <pc:sldMk cId="1561398166" sldId="288"/>
        </pc:sldMkLst>
        <pc:spChg chg="mod">
          <ac:chgData name="Noreen ROPERS [Eurécia]" userId="S::noreen.ropers@eurecia.com::f3a8d8f2-0e49-41aa-b7d1-58879f4fb21f" providerId="AD" clId="Web-{235B9B6D-4D2A-EABC-F681-2FA27F7BA3AA}" dt="2025-07-30T13:39:06.102" v="149" actId="20577"/>
          <ac:spMkLst>
            <pc:docMk/>
            <pc:sldMk cId="1561398166" sldId="288"/>
            <ac:spMk id="4" creationId="{3CBE8D5D-8605-7FE4-D841-E865AB88B43B}"/>
          </ac:spMkLst>
        </pc:spChg>
        <pc:spChg chg="mod">
          <ac:chgData name="Noreen ROPERS [Eurécia]" userId="S::noreen.ropers@eurecia.com::f3a8d8f2-0e49-41aa-b7d1-58879f4fb21f" providerId="AD" clId="Web-{235B9B6D-4D2A-EABC-F681-2FA27F7BA3AA}" dt="2025-07-30T13:39:23.915" v="181" actId="20577"/>
          <ac:spMkLst>
            <pc:docMk/>
            <pc:sldMk cId="1561398166" sldId="288"/>
            <ac:spMk id="5" creationId="{9DF4D431-5721-618B-9501-EDA06836B0A2}"/>
          </ac:spMkLst>
        </pc:spChg>
        <pc:spChg chg="mod">
          <ac:chgData name="Noreen ROPERS [Eurécia]" userId="S::noreen.ropers@eurecia.com::f3a8d8f2-0e49-41aa-b7d1-58879f4fb21f" providerId="AD" clId="Web-{235B9B6D-4D2A-EABC-F681-2FA27F7BA3AA}" dt="2025-07-30T13:36:16.564" v="81" actId="20577"/>
          <ac:spMkLst>
            <pc:docMk/>
            <pc:sldMk cId="1561398166" sldId="288"/>
            <ac:spMk id="28" creationId="{D88B10F1-C161-29C9-E517-2C4D78936F1B}"/>
          </ac:spMkLst>
        </pc:spChg>
        <pc:spChg chg="mod">
          <ac:chgData name="Noreen ROPERS [Eurécia]" userId="S::noreen.ropers@eurecia.com::f3a8d8f2-0e49-41aa-b7d1-58879f4fb21f" providerId="AD" clId="Web-{235B9B6D-4D2A-EABC-F681-2FA27F7BA3AA}" dt="2025-07-30T13:36:08.533" v="75" actId="20577"/>
          <ac:spMkLst>
            <pc:docMk/>
            <pc:sldMk cId="1561398166" sldId="288"/>
            <ac:spMk id="37" creationId="{A7BE4DDF-5E10-48C1-7969-ECFC9A0C4A12}"/>
          </ac:spMkLst>
        </pc:spChg>
        <pc:spChg chg="mod">
          <ac:chgData name="Noreen ROPERS [Eurécia]" userId="S::noreen.ropers@eurecia.com::f3a8d8f2-0e49-41aa-b7d1-58879f4fb21f" providerId="AD" clId="Web-{235B9B6D-4D2A-EABC-F681-2FA27F7BA3AA}" dt="2025-07-30T13:39:02.773" v="143" actId="20577"/>
          <ac:spMkLst>
            <pc:docMk/>
            <pc:sldMk cId="1561398166" sldId="288"/>
            <ac:spMk id="42" creationId="{A809FF54-8E21-E76D-9608-77AF773D0852}"/>
          </ac:spMkLst>
        </pc:spChg>
      </pc:sldChg>
      <pc:sldChg chg="addSp delSp modSp">
        <pc:chgData name="Noreen ROPERS [Eurécia]" userId="S::noreen.ropers@eurecia.com::f3a8d8f2-0e49-41aa-b7d1-58879f4fb21f" providerId="AD" clId="Web-{235B9B6D-4D2A-EABC-F681-2FA27F7BA3AA}" dt="2025-07-30T13:45:31.209" v="311" actId="20577"/>
        <pc:sldMkLst>
          <pc:docMk/>
          <pc:sldMk cId="1542998316" sldId="335"/>
        </pc:sldMkLst>
        <pc:spChg chg="mod">
          <ac:chgData name="Noreen ROPERS [Eurécia]" userId="S::noreen.ropers@eurecia.com::f3a8d8f2-0e49-41aa-b7d1-58879f4fb21f" providerId="AD" clId="Web-{235B9B6D-4D2A-EABC-F681-2FA27F7BA3AA}" dt="2025-07-30T13:44:22.801" v="283" actId="20577"/>
          <ac:spMkLst>
            <pc:docMk/>
            <pc:sldMk cId="1542998316" sldId="335"/>
            <ac:spMk id="2" creationId="{0ED16911-BE4F-7178-A964-6BF6DF2D85CF}"/>
          </ac:spMkLst>
        </pc:spChg>
        <pc:spChg chg="mod">
          <ac:chgData name="Noreen ROPERS [Eurécia]" userId="S::noreen.ropers@eurecia.com::f3a8d8f2-0e49-41aa-b7d1-58879f4fb21f" providerId="AD" clId="Web-{235B9B6D-4D2A-EABC-F681-2FA27F7BA3AA}" dt="2025-07-30T13:40:54.559" v="194" actId="20577"/>
          <ac:spMkLst>
            <pc:docMk/>
            <pc:sldMk cId="1542998316" sldId="335"/>
            <ac:spMk id="3" creationId="{06A43D7B-6D83-5D1E-0DFB-1C11719B942B}"/>
          </ac:spMkLst>
        </pc:spChg>
        <pc:spChg chg="mod">
          <ac:chgData name="Noreen ROPERS [Eurécia]" userId="S::noreen.ropers@eurecia.com::f3a8d8f2-0e49-41aa-b7d1-58879f4fb21f" providerId="AD" clId="Web-{235B9B6D-4D2A-EABC-F681-2FA27F7BA3AA}" dt="2025-07-30T13:42:08.202" v="198" actId="20577"/>
          <ac:spMkLst>
            <pc:docMk/>
            <pc:sldMk cId="1542998316" sldId="335"/>
            <ac:spMk id="4" creationId="{90A438DC-811C-961D-F9DD-B6FEB9763FC2}"/>
          </ac:spMkLst>
        </pc:spChg>
        <pc:picChg chg="add mod">
          <ac:chgData name="Noreen ROPERS [Eurécia]" userId="S::noreen.ropers@eurecia.com::f3a8d8f2-0e49-41aa-b7d1-58879f4fb21f" providerId="AD" clId="Web-{235B9B6D-4D2A-EABC-F681-2FA27F7BA3AA}" dt="2025-07-30T13:42:50.657" v="207" actId="1076"/>
          <ac:picMkLst>
            <pc:docMk/>
            <pc:sldMk cId="1542998316" sldId="335"/>
            <ac:picMk id="5" creationId="{57A1F50E-6884-A179-5437-6AAD7A945530}"/>
          </ac:picMkLst>
        </pc:picChg>
      </pc:sldChg>
      <pc:sldChg chg="modSp">
        <pc:chgData name="Noreen ROPERS [Eurécia]" userId="S::noreen.ropers@eurecia.com::f3a8d8f2-0e49-41aa-b7d1-58879f4fb21f" providerId="AD" clId="Web-{235B9B6D-4D2A-EABC-F681-2FA27F7BA3AA}" dt="2025-07-30T13:35:55.110" v="64" actId="20577"/>
        <pc:sldMkLst>
          <pc:docMk/>
          <pc:sldMk cId="2016794526" sldId="341"/>
        </pc:sldMkLst>
        <pc:spChg chg="mod">
          <ac:chgData name="Noreen ROPERS [Eurécia]" userId="S::noreen.ropers@eurecia.com::f3a8d8f2-0e49-41aa-b7d1-58879f4fb21f" providerId="AD" clId="Web-{235B9B6D-4D2A-EABC-F681-2FA27F7BA3AA}" dt="2025-07-30T13:35:46.125" v="59" actId="20577"/>
          <ac:spMkLst>
            <pc:docMk/>
            <pc:sldMk cId="2016794526" sldId="341"/>
            <ac:spMk id="3" creationId="{2653F630-19B9-A2CD-9A7A-88C609217A1A}"/>
          </ac:spMkLst>
        </pc:spChg>
        <pc:spChg chg="mod">
          <ac:chgData name="Noreen ROPERS [Eurécia]" userId="S::noreen.ropers@eurecia.com::f3a8d8f2-0e49-41aa-b7d1-58879f4fb21f" providerId="AD" clId="Web-{235B9B6D-4D2A-EABC-F681-2FA27F7BA3AA}" dt="2025-07-30T13:34:07.950" v="15" actId="20577"/>
          <ac:spMkLst>
            <pc:docMk/>
            <pc:sldMk cId="2016794526" sldId="341"/>
            <ac:spMk id="4" creationId="{2A3C868B-D8D7-81C3-403F-FB19E09D6D4A}"/>
          </ac:spMkLst>
        </pc:spChg>
        <pc:spChg chg="mod">
          <ac:chgData name="Noreen ROPERS [Eurécia]" userId="S::noreen.ropers@eurecia.com::f3a8d8f2-0e49-41aa-b7d1-58879f4fb21f" providerId="AD" clId="Web-{235B9B6D-4D2A-EABC-F681-2FA27F7BA3AA}" dt="2025-07-30T13:35:55.110" v="64" actId="20577"/>
          <ac:spMkLst>
            <pc:docMk/>
            <pc:sldMk cId="2016794526" sldId="341"/>
            <ac:spMk id="5" creationId="{3195E9D3-9AFA-61CC-A3DF-163CA96FAB19}"/>
          </ac:spMkLst>
        </pc:spChg>
        <pc:picChg chg="mod">
          <ac:chgData name="Noreen ROPERS [Eurécia]" userId="S::noreen.ropers@eurecia.com::f3a8d8f2-0e49-41aa-b7d1-58879f4fb21f" providerId="AD" clId="Web-{235B9B6D-4D2A-EABC-F681-2FA27F7BA3AA}" dt="2025-07-30T13:35:36.766" v="56" actId="1076"/>
          <ac:picMkLst>
            <pc:docMk/>
            <pc:sldMk cId="2016794526" sldId="341"/>
            <ac:picMk id="2" creationId="{8C8FD1CE-35B8-E56B-9BEC-51ACB6E225F9}"/>
          </ac:picMkLst>
        </pc:picChg>
      </pc:sldChg>
      <pc:sldChg chg="addSp delSp modSp">
        <pc:chgData name="Noreen ROPERS [Eurécia]" userId="S::noreen.ropers@eurecia.com::f3a8d8f2-0e49-41aa-b7d1-58879f4fb21f" providerId="AD" clId="Web-{235B9B6D-4D2A-EABC-F681-2FA27F7BA3AA}" dt="2025-07-30T14:03:59.610" v="330"/>
        <pc:sldMkLst>
          <pc:docMk/>
          <pc:sldMk cId="2371833390" sldId="344"/>
        </pc:sldMkLst>
        <pc:spChg chg="mod">
          <ac:chgData name="Noreen ROPERS [Eurécia]" userId="S::noreen.ropers@eurecia.com::f3a8d8f2-0e49-41aa-b7d1-58879f4fb21f" providerId="AD" clId="Web-{235B9B6D-4D2A-EABC-F681-2FA27F7BA3AA}" dt="2025-07-30T14:02:05.060" v="313" actId="20577"/>
          <ac:spMkLst>
            <pc:docMk/>
            <pc:sldMk cId="2371833390" sldId="344"/>
            <ac:spMk id="3" creationId="{06A43D7B-6D83-5D1E-0DFB-1C11719B942B}"/>
          </ac:spMkLst>
        </pc:spChg>
        <pc:spChg chg="mod">
          <ac:chgData name="Noreen ROPERS [Eurécia]" userId="S::noreen.ropers@eurecia.com::f3a8d8f2-0e49-41aa-b7d1-58879f4fb21f" providerId="AD" clId="Web-{235B9B6D-4D2A-EABC-F681-2FA27F7BA3AA}" dt="2025-07-30T14:02:25.295" v="315" actId="20577"/>
          <ac:spMkLst>
            <pc:docMk/>
            <pc:sldMk cId="2371833390" sldId="344"/>
            <ac:spMk id="4" creationId="{90A438DC-811C-961D-F9DD-B6FEB9763FC2}"/>
          </ac:spMkLst>
        </pc:spChg>
        <pc:picChg chg="add mod">
          <ac:chgData name="Noreen ROPERS [Eurécia]" userId="S::noreen.ropers@eurecia.com::f3a8d8f2-0e49-41aa-b7d1-58879f4fb21f" providerId="AD" clId="Web-{235B9B6D-4D2A-EABC-F681-2FA27F7BA3AA}" dt="2025-07-30T14:02:52.545" v="324"/>
          <ac:picMkLst>
            <pc:docMk/>
            <pc:sldMk cId="2371833390" sldId="344"/>
            <ac:picMk id="6" creationId="{CA349AA5-8C8B-4BDD-383D-CE21DC61F0DF}"/>
          </ac:picMkLst>
        </pc:picChg>
      </pc:sldChg>
      <pc:sldChg chg="modSp">
        <pc:chgData name="Noreen ROPERS [Eurécia]" userId="S::noreen.ropers@eurecia.com::f3a8d8f2-0e49-41aa-b7d1-58879f4fb21f" providerId="AD" clId="Web-{235B9B6D-4D2A-EABC-F681-2FA27F7BA3AA}" dt="2025-07-30T13:40:40.636" v="191" actId="20577"/>
        <pc:sldMkLst>
          <pc:docMk/>
          <pc:sldMk cId="4293405726" sldId="356"/>
        </pc:sldMkLst>
        <pc:spChg chg="mod">
          <ac:chgData name="Noreen ROPERS [Eurécia]" userId="S::noreen.ropers@eurecia.com::f3a8d8f2-0e49-41aa-b7d1-58879f4fb21f" providerId="AD" clId="Web-{235B9B6D-4D2A-EABC-F681-2FA27F7BA3AA}" dt="2025-07-30T13:40:40.636" v="191" actId="20577"/>
          <ac:spMkLst>
            <pc:docMk/>
            <pc:sldMk cId="4293405726" sldId="356"/>
            <ac:spMk id="2" creationId="{D80EEDE9-1B41-33B8-F422-7366C398A44A}"/>
          </ac:spMkLst>
        </pc:spChg>
      </pc:sldChg>
    </pc:docChg>
  </pc:docChgLst>
  <pc:docChgLst>
    <pc:chgData name="Celine JOLET [Eurécia]" userId="S::celine.jolet@eurecia.com::4ea0ef13-05f0-42ce-86d6-83a3b123372b" providerId="AD" clId="Web-{356AB7B1-5BA5-0FC0-299A-51AC51195980}"/>
    <pc:docChg chg="modSld">
      <pc:chgData name="Celine JOLET [Eurécia]" userId="S::celine.jolet@eurecia.com::4ea0ef13-05f0-42ce-86d6-83a3b123372b" providerId="AD" clId="Web-{356AB7B1-5BA5-0FC0-299A-51AC51195980}" dt="2024-11-04T13:37:59.041" v="157" actId="20577"/>
      <pc:docMkLst>
        <pc:docMk/>
      </pc:docMkLst>
      <pc:sldChg chg="modSp">
        <pc:chgData name="Celine JOLET [Eurécia]" userId="S::celine.jolet@eurecia.com::4ea0ef13-05f0-42ce-86d6-83a3b123372b" providerId="AD" clId="Web-{356AB7B1-5BA5-0FC0-299A-51AC51195980}" dt="2024-11-04T13:25:03.748" v="0" actId="20577"/>
        <pc:sldMkLst>
          <pc:docMk/>
          <pc:sldMk cId="1561398166" sldId="288"/>
        </pc:sldMkLst>
      </pc:sldChg>
      <pc:sldChg chg="modSp">
        <pc:chgData name="Celine JOLET [Eurécia]" userId="S::celine.jolet@eurecia.com::4ea0ef13-05f0-42ce-86d6-83a3b123372b" providerId="AD" clId="Web-{356AB7B1-5BA5-0FC0-299A-51AC51195980}" dt="2024-11-04T13:26:38.880" v="4" actId="20577"/>
        <pc:sldMkLst>
          <pc:docMk/>
          <pc:sldMk cId="1542998316" sldId="335"/>
        </pc:sldMkLst>
      </pc:sldChg>
      <pc:sldChg chg="delSp">
        <pc:chgData name="Celine JOLET [Eurécia]" userId="S::celine.jolet@eurecia.com::4ea0ef13-05f0-42ce-86d6-83a3b123372b" providerId="AD" clId="Web-{356AB7B1-5BA5-0FC0-299A-51AC51195980}" dt="2024-11-04T13:33:46.584" v="37"/>
        <pc:sldMkLst>
          <pc:docMk/>
          <pc:sldMk cId="1009862868" sldId="336"/>
        </pc:sldMkLst>
      </pc:sldChg>
      <pc:sldChg chg="modSp">
        <pc:chgData name="Celine JOLET [Eurécia]" userId="S::celine.jolet@eurecia.com::4ea0ef13-05f0-42ce-86d6-83a3b123372b" providerId="AD" clId="Web-{356AB7B1-5BA5-0FC0-299A-51AC51195980}" dt="2024-11-04T13:27:17.617" v="14" actId="20577"/>
        <pc:sldMkLst>
          <pc:docMk/>
          <pc:sldMk cId="2371833390" sldId="344"/>
        </pc:sldMkLst>
      </pc:sldChg>
      <pc:sldChg chg="modSp">
        <pc:chgData name="Celine JOLET [Eurécia]" userId="S::celine.jolet@eurecia.com::4ea0ef13-05f0-42ce-86d6-83a3b123372b" providerId="AD" clId="Web-{356AB7B1-5BA5-0FC0-299A-51AC51195980}" dt="2024-11-04T13:29:24.424" v="18" actId="20577"/>
        <pc:sldMkLst>
          <pc:docMk/>
          <pc:sldMk cId="3963696479" sldId="346"/>
        </pc:sldMkLst>
      </pc:sldChg>
      <pc:sldChg chg="modSp">
        <pc:chgData name="Celine JOLET [Eurécia]" userId="S::celine.jolet@eurecia.com::4ea0ef13-05f0-42ce-86d6-83a3b123372b" providerId="AD" clId="Web-{356AB7B1-5BA5-0FC0-299A-51AC51195980}" dt="2024-11-04T13:30:21.803" v="25" actId="20577"/>
        <pc:sldMkLst>
          <pc:docMk/>
          <pc:sldMk cId="2173465968" sldId="347"/>
        </pc:sldMkLst>
      </pc:sldChg>
      <pc:sldChg chg="modSp">
        <pc:chgData name="Celine JOLET [Eurécia]" userId="S::celine.jolet@eurecia.com::4ea0ef13-05f0-42ce-86d6-83a3b123372b" providerId="AD" clId="Web-{356AB7B1-5BA5-0FC0-299A-51AC51195980}" dt="2024-11-04T13:33:04.956" v="35" actId="20577"/>
        <pc:sldMkLst>
          <pc:docMk/>
          <pc:sldMk cId="2428730600" sldId="351"/>
        </pc:sldMkLst>
      </pc:sldChg>
      <pc:sldChg chg="modSp">
        <pc:chgData name="Celine JOLET [Eurécia]" userId="S::celine.jolet@eurecia.com::4ea0ef13-05f0-42ce-86d6-83a3b123372b" providerId="AD" clId="Web-{356AB7B1-5BA5-0FC0-299A-51AC51195980}" dt="2024-11-04T13:34:42.667" v="64" actId="20577"/>
        <pc:sldMkLst>
          <pc:docMk/>
          <pc:sldMk cId="403898800" sldId="354"/>
        </pc:sldMkLst>
      </pc:sldChg>
      <pc:sldChg chg="modSp">
        <pc:chgData name="Celine JOLET [Eurécia]" userId="S::celine.jolet@eurecia.com::4ea0ef13-05f0-42ce-86d6-83a3b123372b" providerId="AD" clId="Web-{356AB7B1-5BA5-0FC0-299A-51AC51195980}" dt="2024-11-04T13:37:59.041" v="157" actId="20577"/>
        <pc:sldMkLst>
          <pc:docMk/>
          <pc:sldMk cId="1967407283" sldId="355"/>
        </pc:sldMkLst>
      </pc:sldChg>
      <pc:sldChg chg="delSp">
        <pc:chgData name="Celine JOLET [Eurécia]" userId="S::celine.jolet@eurecia.com::4ea0ef13-05f0-42ce-86d6-83a3b123372b" providerId="AD" clId="Web-{356AB7B1-5BA5-0FC0-299A-51AC51195980}" dt="2024-11-04T13:26:04.377" v="1"/>
        <pc:sldMkLst>
          <pc:docMk/>
          <pc:sldMk cId="4293405726" sldId="356"/>
        </pc:sldMkLst>
      </pc:sldChg>
      <pc:sldChg chg="delSp">
        <pc:chgData name="Celine JOLET [Eurécia]" userId="S::celine.jolet@eurecia.com::4ea0ef13-05f0-42ce-86d6-83a3b123372b" providerId="AD" clId="Web-{356AB7B1-5BA5-0FC0-299A-51AC51195980}" dt="2024-11-04T13:26:07.909" v="2"/>
        <pc:sldMkLst>
          <pc:docMk/>
          <pc:sldMk cId="2798381271" sldId="357"/>
        </pc:sldMkLst>
      </pc:sldChg>
      <pc:sldChg chg="delSp">
        <pc:chgData name="Celine JOLET [Eurécia]" userId="S::celine.jolet@eurecia.com::4ea0ef13-05f0-42ce-86d6-83a3b123372b" providerId="AD" clId="Web-{356AB7B1-5BA5-0FC0-299A-51AC51195980}" dt="2024-11-04T13:29:29.612" v="19"/>
        <pc:sldMkLst>
          <pc:docMk/>
          <pc:sldMk cId="1992584776" sldId="358"/>
        </pc:sldMkLst>
      </pc:sldChg>
      <pc:sldChg chg="delSp">
        <pc:chgData name="Celine JOLET [Eurécia]" userId="S::celine.jolet@eurecia.com::4ea0ef13-05f0-42ce-86d6-83a3b123372b" providerId="AD" clId="Web-{356AB7B1-5BA5-0FC0-299A-51AC51195980}" dt="2024-11-04T13:30:34.242" v="26"/>
        <pc:sldMkLst>
          <pc:docMk/>
          <pc:sldMk cId="4203406790" sldId="359"/>
        </pc:sldMkLst>
      </pc:sldChg>
      <pc:sldChg chg="delSp">
        <pc:chgData name="Celine JOLET [Eurécia]" userId="S::celine.jolet@eurecia.com::4ea0ef13-05f0-42ce-86d6-83a3b123372b" providerId="AD" clId="Web-{356AB7B1-5BA5-0FC0-299A-51AC51195980}" dt="2024-11-04T13:31:12.385" v="27"/>
        <pc:sldMkLst>
          <pc:docMk/>
          <pc:sldMk cId="702350028" sldId="360"/>
        </pc:sldMkLst>
      </pc:sldChg>
      <pc:sldChg chg="delSp">
        <pc:chgData name="Celine JOLET [Eurécia]" userId="S::celine.jolet@eurecia.com::4ea0ef13-05f0-42ce-86d6-83a3b123372b" providerId="AD" clId="Web-{356AB7B1-5BA5-0FC0-299A-51AC51195980}" dt="2024-11-04T13:33:08.441" v="36"/>
        <pc:sldMkLst>
          <pc:docMk/>
          <pc:sldMk cId="1868050954" sldId="361"/>
        </pc:sldMkLst>
      </pc:sldChg>
      <pc:sldChg chg="delSp">
        <pc:chgData name="Celine JOLET [Eurécia]" userId="S::celine.jolet@eurecia.com::4ea0ef13-05f0-42ce-86d6-83a3b123372b" providerId="AD" clId="Web-{356AB7B1-5BA5-0FC0-299A-51AC51195980}" dt="2024-11-04T13:33:51.272" v="38"/>
        <pc:sldMkLst>
          <pc:docMk/>
          <pc:sldMk cId="1372455230" sldId="362"/>
        </pc:sldMkLst>
      </pc:sldChg>
      <pc:sldChg chg="delSp">
        <pc:chgData name="Celine JOLET [Eurécia]" userId="S::celine.jolet@eurecia.com::4ea0ef13-05f0-42ce-86d6-83a3b123372b" providerId="AD" clId="Web-{356AB7B1-5BA5-0FC0-299A-51AC51195980}" dt="2024-11-04T13:34:52.871" v="65"/>
        <pc:sldMkLst>
          <pc:docMk/>
          <pc:sldMk cId="3779212089" sldId="363"/>
        </pc:sldMkLst>
      </pc:sldChg>
    </pc:docChg>
  </pc:docChgLst>
  <pc:docChgLst>
    <pc:chgData name="Audrey MARTIN [Eurécia]" userId="S::audrey.martin@eurecia.com::dc15299a-8790-4fdf-8dbd-cfc6e5c5b4cd" providerId="AD" clId="Web-{625F1104-821F-8C92-760E-8E67448617F8}"/>
    <pc:docChg chg="modSld">
      <pc:chgData name="Audrey MARTIN [Eurécia]" userId="S::audrey.martin@eurecia.com::dc15299a-8790-4fdf-8dbd-cfc6e5c5b4cd" providerId="AD" clId="Web-{625F1104-821F-8C92-760E-8E67448617F8}" dt="2025-06-12T13:20:59.255" v="1"/>
      <pc:docMkLst>
        <pc:docMk/>
      </pc:docMkLst>
      <pc:sldChg chg="addSp delSp">
        <pc:chgData name="Audrey MARTIN [Eurécia]" userId="S::audrey.martin@eurecia.com::dc15299a-8790-4fdf-8dbd-cfc6e5c5b4cd" providerId="AD" clId="Web-{625F1104-821F-8C92-760E-8E67448617F8}" dt="2025-06-12T13:20:59.255" v="1"/>
        <pc:sldMkLst>
          <pc:docMk/>
          <pc:sldMk cId="2173465968" sldId="3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1453205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04/08/2025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10"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svg"/><Relationship Id="rId10"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svg"/><Relationship Id="rId10" Type="http://schemas.openxmlformats.org/officeDocument/2006/relationships/image" Target="../media/image52.svg"/><Relationship Id="rId4" Type="http://schemas.openxmlformats.org/officeDocument/2006/relationships/image" Target="../media/image3.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7.xml"/><Relationship Id="rId3" Type="http://schemas.openxmlformats.org/officeDocument/2006/relationships/slide" Target="slide6.xml"/><Relationship Id="rId7" Type="http://schemas.openxmlformats.org/officeDocument/2006/relationships/slide" Target="slide15.xml"/><Relationship Id="rId12" Type="http://schemas.openxmlformats.org/officeDocument/2006/relationships/image" Target="../media/image4.svg"/><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13.xml"/><Relationship Id="rId11" Type="http://schemas.openxmlformats.org/officeDocument/2006/relationships/image" Target="../media/image3.png"/><Relationship Id="rId5" Type="http://schemas.openxmlformats.org/officeDocument/2006/relationships/slide" Target="slide10.xml"/><Relationship Id="rId10" Type="http://schemas.openxmlformats.org/officeDocument/2006/relationships/image" Target="../media/image2.svg"/><Relationship Id="rId4" Type="http://schemas.openxmlformats.org/officeDocument/2006/relationships/slide" Target="slide9.xml"/><Relationship Id="rId9" Type="http://schemas.openxmlformats.org/officeDocument/2006/relationships/image" Target="../media/image1.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svg"/><Relationship Id="rId10"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700914" y="1770787"/>
            <a:ext cx="9901416" cy="2660366"/>
          </a:xfrm>
        </p:spPr>
        <p:txBody>
          <a:bodyPr/>
          <a:lstStyle/>
          <a:p>
            <a:r>
              <a:rPr lang="fr-FR">
                <a:solidFill>
                  <a:srgbClr val="79BF9D"/>
                </a:solidFill>
                <a:latin typeface="PP Woodland"/>
              </a:rPr>
              <a:t>All </a:t>
            </a:r>
            <a:r>
              <a:rPr lang="fr-FR" err="1">
                <a:solidFill>
                  <a:srgbClr val="79BF9D"/>
                </a:solidFill>
                <a:latin typeface="PP Woodland"/>
              </a:rPr>
              <a:t>you</a:t>
            </a:r>
            <a:r>
              <a:rPr lang="fr-FR">
                <a:solidFill>
                  <a:srgbClr val="79BF9D"/>
                </a:solidFill>
                <a:latin typeface="PP Woodland"/>
              </a:rPr>
              <a:t> </a:t>
            </a:r>
            <a:r>
              <a:rPr lang="fr-FR" err="1">
                <a:solidFill>
                  <a:srgbClr val="79BF9D"/>
                </a:solidFill>
                <a:latin typeface="PP Woodland"/>
              </a:rPr>
              <a:t>need</a:t>
            </a:r>
            <a:br>
              <a:rPr lang="fr-FR">
                <a:solidFill>
                  <a:srgbClr val="79BF9D"/>
                </a:solidFill>
                <a:latin typeface="PP Woodland"/>
              </a:rPr>
            </a:br>
            <a:r>
              <a:rPr lang="fr-FR">
                <a:solidFill>
                  <a:srgbClr val="79BF9D"/>
                </a:solidFill>
                <a:latin typeface="PP Woodland"/>
              </a:rPr>
              <a:t>to know about</a:t>
            </a:r>
            <a:r>
              <a:rPr lang="fr-FR" sz="6600">
                <a:solidFill>
                  <a:srgbClr val="79BF9D"/>
                </a:solidFill>
                <a:latin typeface="PP Woodland"/>
              </a:rPr>
              <a:t> </a:t>
            </a:r>
            <a:br>
              <a:rPr lang="fr-FR" sz="6600">
                <a:latin typeface="PP Woodland"/>
              </a:rPr>
            </a:br>
            <a:r>
              <a:rPr lang="fr-FR" sz="6600">
                <a:latin typeface="PP Woodland"/>
              </a:rPr>
              <a:t>  </a:t>
            </a:r>
            <a:r>
              <a:rPr lang="fr-FR">
                <a:latin typeface="PP Woodland"/>
              </a:rPr>
              <a:t>  </a:t>
            </a:r>
            <a:r>
              <a:rPr lang="fr-FR">
                <a:solidFill>
                  <a:schemeClr val="bg1"/>
                </a:solidFill>
                <a:latin typeface="PP Woodland"/>
              </a:rPr>
              <a:t>Training</a:t>
            </a:r>
            <a:br>
              <a:rPr lang="fr-FR">
                <a:solidFill>
                  <a:schemeClr val="bg1"/>
                </a:solidFill>
                <a:latin typeface="PP Woodland"/>
              </a:rPr>
            </a:br>
            <a:r>
              <a:rPr lang="fr-FR">
                <a:solidFill>
                  <a:schemeClr val="bg1"/>
                </a:solidFill>
                <a:latin typeface="PP Woodland"/>
              </a:rPr>
              <a:t>    Management</a:t>
            </a:r>
            <a:endParaRPr lang="fr-FR">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err="1">
                <a:latin typeface="Figtree"/>
              </a:rPr>
              <a:t>Administrator</a:t>
            </a:r>
            <a:r>
              <a:rPr lang="fr-FR">
                <a:latin typeface="Figtree"/>
              </a:rPr>
              <a:t> training guide</a:t>
            </a:r>
            <a:endParaRPr lang="fr-F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vert="horz" lIns="91440" tIns="45720" rIns="91440" bIns="45720" rtlCol="0" anchor="t">
            <a:normAutofit fontScale="47500" lnSpcReduction="20000"/>
          </a:bodyPr>
          <a:lstStyle/>
          <a:p>
            <a:r>
              <a:rPr lang="fr-FR">
                <a:latin typeface="Figtree"/>
              </a:rPr>
              <a:t>Last </a:t>
            </a:r>
            <a:r>
              <a:rPr lang="fr-FR" err="1">
                <a:latin typeface="Figtree"/>
              </a:rPr>
              <a:t>updated</a:t>
            </a:r>
            <a:endParaRPr lang="fr-FR"/>
          </a:p>
          <a:p>
            <a:r>
              <a:rPr lang="fr-FR">
                <a:latin typeface="Figtree"/>
              </a:rPr>
              <a:t>August 2025</a:t>
            </a:r>
            <a:endParaRPr lang="fr-F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851934" y="3678510"/>
            <a:ext cx="650348" cy="686721"/>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err="1">
                <a:solidFill>
                  <a:schemeClr val="bg1"/>
                </a:solidFill>
                <a:latin typeface="Figtree"/>
              </a:rPr>
              <a:t>Collecting</a:t>
            </a:r>
            <a:br>
              <a:rPr lang="fr-FR">
                <a:solidFill>
                  <a:schemeClr val="bg1"/>
                </a:solidFill>
                <a:latin typeface="Figtree"/>
              </a:rPr>
            </a:br>
            <a:r>
              <a:rPr lang="fr-FR" err="1">
                <a:solidFill>
                  <a:schemeClr val="bg1"/>
                </a:solidFill>
                <a:latin typeface="Figtree"/>
              </a:rPr>
              <a:t>your</a:t>
            </a:r>
            <a:r>
              <a:rPr lang="fr-FR">
                <a:solidFill>
                  <a:schemeClr val="bg1"/>
                </a:solidFill>
                <a:latin typeface="Figtree"/>
              </a:rPr>
              <a:t> </a:t>
            </a:r>
            <a:r>
              <a:rPr lang="fr-FR" err="1">
                <a:solidFill>
                  <a:schemeClr val="bg1"/>
                </a:solidFill>
                <a:latin typeface="Figtree"/>
              </a:rPr>
              <a:t>employees</a:t>
            </a:r>
            <a:r>
              <a:rPr lang="fr-FR">
                <a:solidFill>
                  <a:schemeClr val="bg1"/>
                </a:solidFill>
                <a:latin typeface="Figtree"/>
              </a:rPr>
              <a:t>'</a:t>
            </a:r>
            <a:br>
              <a:rPr lang="fr-FR">
                <a:solidFill>
                  <a:schemeClr val="bg1"/>
                </a:solidFill>
                <a:latin typeface="Figtree"/>
              </a:rPr>
            </a:br>
            <a:r>
              <a:rPr lang="fr-FR">
                <a:solidFill>
                  <a:schemeClr val="bg1"/>
                </a:solidFill>
                <a:latin typeface="Figtree"/>
              </a:rPr>
              <a:t>training </a:t>
            </a:r>
            <a:r>
              <a:rPr lang="fr-FR" err="1">
                <a:solidFill>
                  <a:schemeClr val="bg1"/>
                </a:solidFill>
                <a:latin typeface="Figtree"/>
              </a:rPr>
              <a:t>needs</a:t>
            </a:r>
            <a:endParaRPr lang="fr-FR" err="1">
              <a:solidFill>
                <a:schemeClr val="bg1"/>
              </a:solidFill>
            </a:endParaRPr>
          </a:p>
        </p:txBody>
      </p:sp>
    </p:spTree>
    <p:extLst>
      <p:ext uri="{BB962C8B-B14F-4D97-AF65-F5344CB8AC3E}">
        <p14:creationId xmlns:p14="http://schemas.microsoft.com/office/powerpoint/2010/main" val="199258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Requests</a:t>
            </a:r>
            <a:r>
              <a:rPr lang="fr-FR">
                <a:latin typeface="Figtree Light"/>
              </a:rPr>
              <a:t> for training</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Adding</a:t>
            </a:r>
            <a:r>
              <a:rPr lang="fr-FR">
                <a:latin typeface="Figtree"/>
              </a:rPr>
              <a:t> a '</a:t>
            </a:r>
            <a:r>
              <a:rPr lang="fr-FR" err="1">
                <a:latin typeface="Figtree"/>
              </a:rPr>
              <a:t>need</a:t>
            </a:r>
            <a:r>
              <a:rPr lang="fr-FR">
                <a:latin typeface="Figtree"/>
              </a:rPr>
              <a:t> for training' (</a:t>
            </a:r>
            <a:r>
              <a:rPr lang="fr-FR" err="1">
                <a:latin typeface="Figtree"/>
              </a:rPr>
              <a:t>from</a:t>
            </a:r>
            <a:r>
              <a:rPr lang="fr-FR">
                <a:latin typeface="Figtree"/>
              </a:rPr>
              <a:t> training </a:t>
            </a:r>
            <a:r>
              <a:rPr lang="fr-FR" err="1">
                <a:latin typeface="Figtree"/>
              </a:rPr>
              <a:t>requests</a:t>
            </a:r>
            <a:r>
              <a:rPr lang="fr-FR">
                <a:latin typeface="Figtree"/>
              </a:rPr>
              <a:t>)</a:t>
            </a:r>
            <a:endParaRPr lang="fr-FR"/>
          </a:p>
        </p:txBody>
      </p:sp>
      <p:sp>
        <p:nvSpPr>
          <p:cNvPr id="6" name="Espace réservé du tableau 1">
            <a:extLst>
              <a:ext uri="{FF2B5EF4-FFF2-40B4-BE49-F238E27FC236}">
                <a16:creationId xmlns:a16="http://schemas.microsoft.com/office/drawing/2014/main" id="{CA7EE326-488F-73B7-6F0B-3BD695437A3F}"/>
              </a:ext>
            </a:extLst>
          </p:cNvPr>
          <p:cNvSpPr txBox="1">
            <a:spLocks/>
          </p:cNvSpPr>
          <p:nvPr/>
        </p:nvSpPr>
        <p:spPr>
          <a:xfrm>
            <a:off x="358998" y="4312456"/>
            <a:ext cx="4078849" cy="208805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a:solidFill>
                  <a:schemeClr val="tx1">
                    <a:lumMod val="50000"/>
                  </a:schemeClr>
                </a:solidFill>
                <a:latin typeface="Figtree Light"/>
              </a:rPr>
              <a:t>As an </a:t>
            </a:r>
            <a:r>
              <a:rPr lang="fr-FR" sz="1400" b="1" err="1">
                <a:solidFill>
                  <a:schemeClr val="tx1">
                    <a:lumMod val="50000"/>
                  </a:schemeClr>
                </a:solidFill>
                <a:latin typeface="Figtree Light"/>
              </a:rPr>
              <a:t>Administrator</a:t>
            </a:r>
            <a:r>
              <a:rPr lang="fr-FR" sz="1400">
                <a:solidFill>
                  <a:schemeClr val="tx1">
                    <a:lumMod val="50000"/>
                  </a:schemeClr>
                </a:solidFill>
                <a:latin typeface="Figtree Light"/>
              </a:rPr>
              <a:t>, </a:t>
            </a:r>
            <a:r>
              <a:rPr lang="fr-FR" sz="1400" err="1">
                <a:solidFill>
                  <a:schemeClr val="tx1">
                    <a:lumMod val="50000"/>
                  </a:schemeClr>
                </a:solidFill>
                <a:latin typeface="Figtree Light"/>
              </a:rPr>
              <a:t>you</a:t>
            </a:r>
            <a:r>
              <a:rPr lang="fr-FR" sz="1400">
                <a:solidFill>
                  <a:schemeClr val="tx1">
                    <a:lumMod val="50000"/>
                  </a:schemeClr>
                </a:solidFill>
                <a:latin typeface="Figtree Light"/>
              </a:rPr>
              <a:t> can </a:t>
            </a:r>
            <a:r>
              <a:rPr lang="fr-FR" sz="1400" err="1">
                <a:solidFill>
                  <a:schemeClr val="tx1">
                    <a:lumMod val="50000"/>
                  </a:schemeClr>
                </a:solidFill>
                <a:latin typeface="Figtree Light"/>
              </a:rPr>
              <a:t>add</a:t>
            </a:r>
            <a:r>
              <a:rPr lang="fr-FR" sz="1400">
                <a:solidFill>
                  <a:schemeClr val="tx1">
                    <a:lumMod val="50000"/>
                  </a:schemeClr>
                </a:solidFill>
                <a:latin typeface="Figtree Light"/>
              </a:rPr>
              <a:t> a </a:t>
            </a:r>
            <a:r>
              <a:rPr lang="fr-FR" sz="1400" err="1">
                <a:solidFill>
                  <a:schemeClr val="tx1">
                    <a:lumMod val="50000"/>
                  </a:schemeClr>
                </a:solidFill>
                <a:latin typeface="Figtree Light"/>
              </a:rPr>
              <a:t>need</a:t>
            </a:r>
            <a:r>
              <a:rPr lang="fr-FR" sz="1400">
                <a:solidFill>
                  <a:schemeClr val="tx1">
                    <a:lumMod val="50000"/>
                  </a:schemeClr>
                </a:solidFill>
                <a:latin typeface="Figtree Light"/>
              </a:rPr>
              <a:t> for training on </a:t>
            </a:r>
            <a:r>
              <a:rPr lang="fr-FR" sz="1400" err="1">
                <a:solidFill>
                  <a:schemeClr val="tx1">
                    <a:lumMod val="50000"/>
                  </a:schemeClr>
                </a:solidFill>
                <a:latin typeface="Figtree Light"/>
              </a:rPr>
              <a:t>behalf</a:t>
            </a:r>
            <a:r>
              <a:rPr lang="fr-FR" sz="1400">
                <a:solidFill>
                  <a:schemeClr val="tx1">
                    <a:lumMod val="50000"/>
                  </a:schemeClr>
                </a:solidFill>
                <a:latin typeface="Figtree Light"/>
              </a:rPr>
              <a:t> of </a:t>
            </a:r>
            <a:r>
              <a:rPr lang="fr-FR" sz="1400" err="1">
                <a:solidFill>
                  <a:schemeClr val="tx1">
                    <a:lumMod val="50000"/>
                  </a:schemeClr>
                </a:solidFill>
                <a:latin typeface="Figtree Light"/>
              </a:rPr>
              <a:t>another</a:t>
            </a:r>
            <a:r>
              <a:rPr lang="fr-FR" sz="1400">
                <a:solidFill>
                  <a:schemeClr val="tx1">
                    <a:lumMod val="50000"/>
                  </a:schemeClr>
                </a:solidFill>
                <a:latin typeface="Figtree Light"/>
              </a:rPr>
              <a:t> </a:t>
            </a:r>
            <a:r>
              <a:rPr lang="fr-FR" sz="1400" err="1">
                <a:solidFill>
                  <a:schemeClr val="tx1">
                    <a:lumMod val="50000"/>
                  </a:schemeClr>
                </a:solidFill>
                <a:latin typeface="Figtree Light"/>
              </a:rPr>
              <a:t>employee</a:t>
            </a:r>
            <a:r>
              <a:rPr lang="fr-FR" sz="1400">
                <a:solidFill>
                  <a:schemeClr val="tx1">
                    <a:lumMod val="50000"/>
                  </a:schemeClr>
                </a:solidFill>
                <a:latin typeface="Figtree Light"/>
              </a:rPr>
              <a:t>.</a:t>
            </a:r>
            <a:endParaRPr lang="fr-FR" sz="1400" b="1" i="1">
              <a:solidFill>
                <a:schemeClr val="tx1">
                  <a:lumMod val="50000"/>
                </a:schemeClr>
              </a:solidFill>
              <a:latin typeface="Figtree Light" pitchFamily="2" charset="0"/>
            </a:endParaRPr>
          </a:p>
          <a:p>
            <a:pPr marL="0" indent="0" algn="just">
              <a:lnSpc>
                <a:spcPct val="110000"/>
              </a:lnSpc>
              <a:spcBef>
                <a:spcPts val="100"/>
              </a:spcBef>
              <a:buNone/>
            </a:pPr>
            <a:r>
              <a:rPr lang="fr-FR" sz="1400" i="1">
                <a:solidFill>
                  <a:schemeClr val="tx1">
                    <a:lumMod val="50000"/>
                  </a:schemeClr>
                </a:solidFill>
                <a:latin typeface="Figtree Light"/>
              </a:rPr>
              <a:t>If </a:t>
            </a:r>
            <a:r>
              <a:rPr lang="fr-FR" sz="1400" i="1" err="1">
                <a:solidFill>
                  <a:schemeClr val="tx1">
                    <a:lumMod val="50000"/>
                  </a:schemeClr>
                </a:solidFill>
                <a:latin typeface="Figtree Light"/>
              </a:rPr>
              <a:t>you</a:t>
            </a:r>
            <a:r>
              <a:rPr lang="fr-FR" sz="1400" i="1">
                <a:solidFill>
                  <a:schemeClr val="tx1">
                    <a:lumMod val="50000"/>
                  </a:schemeClr>
                </a:solidFill>
                <a:latin typeface="Figtree Light"/>
              </a:rPr>
              <a:t> </a:t>
            </a:r>
            <a:r>
              <a:rPr lang="fr-FR" sz="1400" i="1" err="1">
                <a:solidFill>
                  <a:schemeClr val="tx1">
                    <a:lumMod val="50000"/>
                  </a:schemeClr>
                </a:solidFill>
                <a:latin typeface="Figtree Light"/>
              </a:rPr>
              <a:t>cannot</a:t>
            </a:r>
            <a:r>
              <a:rPr lang="fr-FR" sz="1400" i="1">
                <a:solidFill>
                  <a:schemeClr val="tx1">
                    <a:lumMod val="50000"/>
                  </a:schemeClr>
                </a:solidFill>
                <a:latin typeface="Figtree Light"/>
              </a:rPr>
              <a:t> </a:t>
            </a:r>
            <a:r>
              <a:rPr lang="fr-FR" sz="1400" i="1" err="1">
                <a:solidFill>
                  <a:schemeClr val="tx1">
                    <a:lumMod val="50000"/>
                  </a:schemeClr>
                </a:solidFill>
                <a:latin typeface="Figtree Light"/>
              </a:rPr>
              <a:t>find</a:t>
            </a:r>
            <a:r>
              <a:rPr lang="fr-FR" sz="1400" i="1">
                <a:solidFill>
                  <a:schemeClr val="tx1">
                    <a:lumMod val="50000"/>
                  </a:schemeClr>
                </a:solidFill>
                <a:latin typeface="Figtree Light"/>
              </a:rPr>
              <a:t> the </a:t>
            </a:r>
            <a:r>
              <a:rPr lang="fr-FR" sz="1400" i="1" err="1">
                <a:solidFill>
                  <a:schemeClr val="tx1">
                    <a:lumMod val="50000"/>
                  </a:schemeClr>
                </a:solidFill>
                <a:latin typeface="Figtree Light"/>
              </a:rPr>
              <a:t>desired</a:t>
            </a:r>
            <a:r>
              <a:rPr lang="fr-FR" sz="1400" i="1">
                <a:solidFill>
                  <a:schemeClr val="tx1">
                    <a:lumMod val="50000"/>
                  </a:schemeClr>
                </a:solidFill>
                <a:latin typeface="Figtree Light"/>
              </a:rPr>
              <a:t> training course</a:t>
            </a:r>
            <a:endParaRPr lang="fr-FR" sz="1400">
              <a:solidFill>
                <a:schemeClr val="tx1">
                  <a:lumMod val="50000"/>
                </a:schemeClr>
              </a:solidFill>
              <a:latin typeface="Figtree Light" pitchFamily="2" charset="0"/>
            </a:endParaRPr>
          </a:p>
          <a:p>
            <a:pPr marL="0" indent="0" algn="just">
              <a:lnSpc>
                <a:spcPct val="110000"/>
              </a:lnSpc>
              <a:spcBef>
                <a:spcPts val="100"/>
              </a:spcBef>
              <a:buNone/>
            </a:pPr>
            <a:r>
              <a:rPr lang="fr-FR" sz="1400" i="1">
                <a:solidFill>
                  <a:schemeClr val="tx1">
                    <a:lumMod val="50000"/>
                  </a:schemeClr>
                </a:solidFill>
                <a:latin typeface="Figtree Light"/>
              </a:rPr>
              <a:t>in the catalogue, </a:t>
            </a:r>
            <a:r>
              <a:rPr lang="fr-FR" sz="1400" i="1" err="1">
                <a:solidFill>
                  <a:schemeClr val="tx1">
                    <a:lumMod val="50000"/>
                  </a:schemeClr>
                </a:solidFill>
                <a:latin typeface="Figtree Light"/>
              </a:rPr>
              <a:t>you</a:t>
            </a:r>
            <a:r>
              <a:rPr lang="fr-FR" sz="1400" i="1">
                <a:solidFill>
                  <a:schemeClr val="tx1">
                    <a:lumMod val="50000"/>
                  </a:schemeClr>
                </a:solidFill>
                <a:latin typeface="Figtree Light"/>
              </a:rPr>
              <a:t> can select</a:t>
            </a:r>
            <a:endParaRPr lang="fr-FR" sz="1400">
              <a:solidFill>
                <a:schemeClr val="tx1">
                  <a:lumMod val="50000"/>
                </a:schemeClr>
              </a:solidFill>
              <a:latin typeface="Figtree Light" pitchFamily="2" charset="0"/>
            </a:endParaRPr>
          </a:p>
          <a:p>
            <a:pPr marL="0" indent="0" algn="just">
              <a:lnSpc>
                <a:spcPct val="110000"/>
              </a:lnSpc>
              <a:spcBef>
                <a:spcPts val="100"/>
              </a:spcBef>
              <a:buNone/>
            </a:pPr>
            <a:r>
              <a:rPr lang="fr-FR" sz="1400" b="1" i="1" err="1">
                <a:solidFill>
                  <a:schemeClr val="tx1">
                    <a:lumMod val="50000"/>
                  </a:schemeClr>
                </a:solidFill>
                <a:latin typeface="Figtree Light"/>
              </a:rPr>
              <a:t>Make</a:t>
            </a:r>
            <a:r>
              <a:rPr lang="fr-FR" sz="1400" b="1" i="1">
                <a:solidFill>
                  <a:schemeClr val="tx1">
                    <a:lumMod val="50000"/>
                  </a:schemeClr>
                </a:solidFill>
                <a:latin typeface="Figtree Light"/>
              </a:rPr>
              <a:t> an off-catalogue </a:t>
            </a:r>
            <a:r>
              <a:rPr lang="fr-FR" sz="1400" b="1" i="1" err="1">
                <a:solidFill>
                  <a:schemeClr val="tx1">
                    <a:lumMod val="50000"/>
                  </a:schemeClr>
                </a:solidFill>
                <a:latin typeface="Figtree Light"/>
              </a:rPr>
              <a:t>request</a:t>
            </a:r>
            <a:r>
              <a:rPr lang="fr-FR" sz="1400" i="1">
                <a:solidFill>
                  <a:schemeClr val="tx1">
                    <a:lumMod val="50000"/>
                  </a:schemeClr>
                </a:solidFill>
                <a:latin typeface="Figtree Light"/>
              </a:rPr>
              <a:t>.</a:t>
            </a:r>
            <a:endParaRPr lang="fr-FR" sz="1400">
              <a:solidFill>
                <a:schemeClr val="tx1">
                  <a:lumMod val="50000"/>
                </a:schemeClr>
              </a:solidFill>
              <a:latin typeface="Figtree Light" pitchFamily="2" charset="0"/>
            </a:endParaRPr>
          </a:p>
          <a:p>
            <a:pPr marL="0" indent="0" algn="just">
              <a:buNone/>
            </a:pPr>
            <a:r>
              <a:rPr lang="fr-FR" sz="1400" b="1" i="1" err="1">
                <a:solidFill>
                  <a:schemeClr val="accent1"/>
                </a:solidFill>
                <a:latin typeface="Figtree Light"/>
              </a:rPr>
              <a:t>Goog</a:t>
            </a:r>
            <a:r>
              <a:rPr lang="fr-FR" sz="1400" b="1" i="1">
                <a:solidFill>
                  <a:schemeClr val="accent1"/>
                </a:solidFill>
                <a:latin typeface="Figtree Light"/>
              </a:rPr>
              <a:t> to know</a:t>
            </a:r>
            <a:r>
              <a:rPr lang="fr-FR" sz="1400" i="1">
                <a:solidFill>
                  <a:schemeClr val="accent1"/>
                </a:solidFill>
                <a:latin typeface="Figtree Light"/>
              </a:rPr>
              <a:t>: no </a:t>
            </a:r>
            <a:r>
              <a:rPr lang="fr-FR" sz="1400" i="1" err="1">
                <a:solidFill>
                  <a:schemeClr val="accent1"/>
                </a:solidFill>
                <a:latin typeface="Figtree Light"/>
              </a:rPr>
              <a:t>approval</a:t>
            </a:r>
            <a:r>
              <a:rPr lang="fr-FR" sz="1400" i="1">
                <a:solidFill>
                  <a:schemeClr val="accent1"/>
                </a:solidFill>
                <a:latin typeface="Figtree Light"/>
              </a:rPr>
              <a:t> cycle </a:t>
            </a:r>
            <a:r>
              <a:rPr lang="fr-FR" sz="1400" i="1" err="1">
                <a:solidFill>
                  <a:schemeClr val="accent1"/>
                </a:solidFill>
                <a:latin typeface="Figtree Light"/>
              </a:rPr>
              <a:t>will</a:t>
            </a:r>
            <a:r>
              <a:rPr lang="fr-FR" sz="1400" i="1">
                <a:solidFill>
                  <a:schemeClr val="accent1"/>
                </a:solidFill>
                <a:latin typeface="Figtree Light"/>
              </a:rPr>
              <a:t> </a:t>
            </a:r>
            <a:r>
              <a:rPr lang="fr-FR" sz="1400" i="1" err="1">
                <a:solidFill>
                  <a:schemeClr val="accent1"/>
                </a:solidFill>
                <a:latin typeface="Figtree Light"/>
              </a:rPr>
              <a:t>be</a:t>
            </a:r>
            <a:r>
              <a:rPr lang="fr-FR" sz="1400" i="1">
                <a:solidFill>
                  <a:schemeClr val="accent1"/>
                </a:solidFill>
                <a:latin typeface="Figtree Light"/>
              </a:rPr>
              <a:t> </a:t>
            </a:r>
            <a:r>
              <a:rPr lang="fr-FR" sz="1400" i="1" err="1">
                <a:solidFill>
                  <a:schemeClr val="accent1"/>
                </a:solidFill>
                <a:latin typeface="Figtree Light"/>
              </a:rPr>
              <a:t>applied</a:t>
            </a:r>
            <a:r>
              <a:rPr lang="fr-FR" sz="1400" i="1">
                <a:solidFill>
                  <a:schemeClr val="accent1"/>
                </a:solidFill>
                <a:latin typeface="Figtree Light"/>
              </a:rPr>
              <a:t>. The </a:t>
            </a:r>
            <a:r>
              <a:rPr lang="fr-FR" sz="1400" i="1" err="1">
                <a:solidFill>
                  <a:schemeClr val="accent1"/>
                </a:solidFill>
                <a:latin typeface="Figtree Light"/>
              </a:rPr>
              <a:t>request</a:t>
            </a:r>
            <a:r>
              <a:rPr lang="fr-FR" sz="1400" i="1">
                <a:solidFill>
                  <a:schemeClr val="accent1"/>
                </a:solidFill>
                <a:latin typeface="Figtree Light"/>
              </a:rPr>
              <a:t> </a:t>
            </a:r>
            <a:r>
              <a:rPr lang="fr-FR" sz="1400" i="1" err="1">
                <a:solidFill>
                  <a:schemeClr val="accent1"/>
                </a:solidFill>
                <a:latin typeface="Figtree Light"/>
              </a:rPr>
              <a:t>will</a:t>
            </a:r>
            <a:r>
              <a:rPr lang="fr-FR" sz="1400" i="1">
                <a:solidFill>
                  <a:schemeClr val="accent1"/>
                </a:solidFill>
                <a:latin typeface="Figtree Light"/>
              </a:rPr>
              <a:t> </a:t>
            </a:r>
            <a:r>
              <a:rPr lang="fr-FR" sz="1400" i="1" err="1">
                <a:solidFill>
                  <a:schemeClr val="accent1"/>
                </a:solidFill>
                <a:latin typeface="Figtree Light"/>
              </a:rPr>
              <a:t>be</a:t>
            </a:r>
            <a:r>
              <a:rPr lang="fr-FR" sz="1400" i="1">
                <a:solidFill>
                  <a:schemeClr val="accent1"/>
                </a:solidFill>
                <a:latin typeface="Figtree Light"/>
              </a:rPr>
              <a:t> </a:t>
            </a:r>
            <a:r>
              <a:rPr lang="fr-FR" sz="1400" i="1" err="1">
                <a:solidFill>
                  <a:schemeClr val="accent1"/>
                </a:solidFill>
                <a:latin typeface="Figtree Light"/>
              </a:rPr>
              <a:t>automatically</a:t>
            </a:r>
            <a:r>
              <a:rPr lang="fr-FR" sz="1400" i="1">
                <a:solidFill>
                  <a:schemeClr val="accent1"/>
                </a:solidFill>
                <a:latin typeface="Figtree Light"/>
              </a:rPr>
              <a:t> </a:t>
            </a:r>
            <a:r>
              <a:rPr lang="fr-FR" sz="1400" i="1" err="1">
                <a:solidFill>
                  <a:schemeClr val="accent1"/>
                </a:solidFill>
                <a:latin typeface="Figtree Light"/>
              </a:rPr>
              <a:t>validated</a:t>
            </a:r>
            <a:r>
              <a:rPr lang="fr-FR" sz="1400" i="1">
                <a:solidFill>
                  <a:schemeClr val="accent1"/>
                </a:solidFill>
                <a:latin typeface="Figtree Light"/>
              </a:rPr>
              <a:t>.</a:t>
            </a:r>
            <a:endParaRPr lang="fr-FR" sz="1400" i="1">
              <a:solidFill>
                <a:schemeClr val="accent1"/>
              </a:solidFill>
              <a:latin typeface="Figtree Light" pitchFamily="2" charset="0"/>
            </a:endParaRPr>
          </a:p>
          <a:p>
            <a:pPr marL="0" indent="0" algn="just">
              <a:buFontTx/>
              <a:buNone/>
            </a:pPr>
            <a:endParaRPr lang="fr-FR" sz="1400">
              <a:latin typeface="Figtree Light" pitchFamily="2" charset="0"/>
            </a:endParaRPr>
          </a:p>
        </p:txBody>
      </p:sp>
      <p:pic>
        <p:nvPicPr>
          <p:cNvPr id="7" name="Image 6" descr="Une image contenant texte, capture d’écran, Système d’exploitation, logiciel&#10;&#10;Le contenu généré par l’IA peut être incorrect.">
            <a:extLst>
              <a:ext uri="{FF2B5EF4-FFF2-40B4-BE49-F238E27FC236}">
                <a16:creationId xmlns:a16="http://schemas.microsoft.com/office/drawing/2014/main" id="{D5EC558E-CA71-6994-18DC-C110DEDC892C}"/>
              </a:ext>
            </a:extLst>
          </p:cNvPr>
          <p:cNvPicPr>
            <a:picLocks noChangeAspect="1"/>
          </p:cNvPicPr>
          <p:nvPr/>
        </p:nvPicPr>
        <p:blipFill>
          <a:blip r:embed="rId6"/>
          <a:stretch>
            <a:fillRect/>
          </a:stretch>
        </p:blipFill>
        <p:spPr>
          <a:xfrm>
            <a:off x="5862882" y="1398058"/>
            <a:ext cx="5823845" cy="3533530"/>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affichage&#10;&#10;Le contenu généré par l’IA peut être incorrect.">
            <a:extLst>
              <a:ext uri="{FF2B5EF4-FFF2-40B4-BE49-F238E27FC236}">
                <a16:creationId xmlns:a16="http://schemas.microsoft.com/office/drawing/2014/main" id="{82720166-D0E8-2BA1-B220-2E930AA5E074}"/>
              </a:ext>
            </a:extLst>
          </p:cNvPr>
          <p:cNvPicPr>
            <a:picLocks noChangeAspect="1"/>
          </p:cNvPicPr>
          <p:nvPr/>
        </p:nvPicPr>
        <p:blipFill>
          <a:blip r:embed="rId7"/>
          <a:stretch>
            <a:fillRect/>
          </a:stretch>
        </p:blipFill>
        <p:spPr>
          <a:xfrm>
            <a:off x="5230813" y="3030538"/>
            <a:ext cx="5487459" cy="3728509"/>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54C1FB02-E5CC-10B5-7DFF-D3B5FB2156D8}"/>
              </a:ext>
            </a:extLst>
          </p:cNvPr>
          <p:cNvPicPr>
            <a:picLocks noChangeAspect="1"/>
          </p:cNvPicPr>
          <p:nvPr/>
        </p:nvPicPr>
        <p:blipFill>
          <a:blip r:embed="rId8"/>
          <a:stretch>
            <a:fillRect/>
          </a:stretch>
        </p:blipFill>
        <p:spPr>
          <a:xfrm>
            <a:off x="377033" y="1397450"/>
            <a:ext cx="4442884" cy="2668059"/>
          </a:xfrm>
          <a:prstGeom prst="rect">
            <a:avLst/>
          </a:prstGeom>
          <a:ln>
            <a:no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BB5FD3CE-EC8E-FC87-5AE1-838232B3E8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V="1">
            <a:off x="10522677" y="3425654"/>
            <a:ext cx="393988" cy="476211"/>
          </a:xfrm>
          <a:prstGeom prst="rect">
            <a:avLst/>
          </a:prstGeom>
        </p:spPr>
      </p:pic>
      <p:pic>
        <p:nvPicPr>
          <p:cNvPr id="17" name="Graphique 16">
            <a:extLst>
              <a:ext uri="{FF2B5EF4-FFF2-40B4-BE49-F238E27FC236}">
                <a16:creationId xmlns:a16="http://schemas.microsoft.com/office/drawing/2014/main" id="{BEEBC9FD-0AE1-F6E4-D18C-56030AA938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200000" flipV="1">
            <a:off x="6586931" y="4530628"/>
            <a:ext cx="319905" cy="380961"/>
          </a:xfrm>
          <a:prstGeom prst="rect">
            <a:avLst/>
          </a:prstGeom>
        </p:spPr>
      </p:pic>
      <p:pic>
        <p:nvPicPr>
          <p:cNvPr id="18" name="Graphique 17">
            <a:extLst>
              <a:ext uri="{FF2B5EF4-FFF2-40B4-BE49-F238E27FC236}">
                <a16:creationId xmlns:a16="http://schemas.microsoft.com/office/drawing/2014/main" id="{D10D0B05-6E94-BE2B-B59E-C21C042CE2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40000" flipV="1">
            <a:off x="8788217" y="4506910"/>
            <a:ext cx="319905" cy="380962"/>
          </a:xfrm>
          <a:prstGeom prst="rect">
            <a:avLst/>
          </a:prstGeom>
        </p:spPr>
      </p:pic>
    </p:spTree>
    <p:extLst>
      <p:ext uri="{BB962C8B-B14F-4D97-AF65-F5344CB8AC3E}">
        <p14:creationId xmlns:p14="http://schemas.microsoft.com/office/powerpoint/2010/main" val="217346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9F94-CE7D-D85E-D1FC-C8A44A61C7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1FDCAAA-FDB1-E8E9-BF86-8EFC63D15237}"/>
              </a:ext>
            </a:extLst>
          </p:cNvPr>
          <p:cNvSpPr>
            <a:spLocks noGrp="1"/>
          </p:cNvSpPr>
          <p:nvPr>
            <p:ph type="title"/>
          </p:nvPr>
        </p:nvSpPr>
        <p:spPr/>
        <p:txBody>
          <a:bodyPr/>
          <a:lstStyle/>
          <a:p>
            <a:r>
              <a:rPr lang="fr-FR" err="1">
                <a:latin typeface="Figtree Light"/>
              </a:rPr>
              <a:t>Requests</a:t>
            </a:r>
            <a:r>
              <a:rPr lang="fr-FR">
                <a:latin typeface="Figtree Light"/>
              </a:rPr>
              <a:t> for training</a:t>
            </a:r>
            <a:endParaRPr lang="fr-FR"/>
          </a:p>
        </p:txBody>
      </p:sp>
      <p:sp>
        <p:nvSpPr>
          <p:cNvPr id="4" name="Espace réservé du texte 3">
            <a:extLst>
              <a:ext uri="{FF2B5EF4-FFF2-40B4-BE49-F238E27FC236}">
                <a16:creationId xmlns:a16="http://schemas.microsoft.com/office/drawing/2014/main" id="{DE35563F-A7AE-5CE4-9ED7-B35DE9404781}"/>
              </a:ext>
            </a:extLst>
          </p:cNvPr>
          <p:cNvSpPr>
            <a:spLocks noGrp="1"/>
          </p:cNvSpPr>
          <p:nvPr>
            <p:ph type="body" sz="quarter" idx="19"/>
          </p:nvPr>
        </p:nvSpPr>
        <p:spPr/>
        <p:txBody>
          <a:bodyPr vert="horz" lIns="91440" tIns="45720" rIns="91440" bIns="45720" rtlCol="0" anchor="t">
            <a:normAutofit/>
          </a:bodyPr>
          <a:lstStyle/>
          <a:p>
            <a:r>
              <a:rPr lang="fr-FR" err="1">
                <a:latin typeface="Figtree"/>
              </a:rPr>
              <a:t>Adding</a:t>
            </a:r>
            <a:r>
              <a:rPr lang="fr-FR">
                <a:latin typeface="Figtree"/>
              </a:rPr>
              <a:t> a '</a:t>
            </a:r>
            <a:r>
              <a:rPr lang="fr-FR" err="1">
                <a:latin typeface="Figtree"/>
              </a:rPr>
              <a:t>need</a:t>
            </a:r>
            <a:r>
              <a:rPr lang="fr-FR">
                <a:latin typeface="Figtree"/>
              </a:rPr>
              <a:t> for training' (</a:t>
            </a:r>
            <a:r>
              <a:rPr lang="fr-FR" err="1">
                <a:latin typeface="Figtree"/>
              </a:rPr>
              <a:t>from</a:t>
            </a:r>
            <a:r>
              <a:rPr lang="fr-FR">
                <a:latin typeface="Figtree"/>
              </a:rPr>
              <a:t> the catalogue)</a:t>
            </a:r>
          </a:p>
          <a:p>
            <a:endParaRPr lang="fr-FR"/>
          </a:p>
        </p:txBody>
      </p:sp>
      <p:sp>
        <p:nvSpPr>
          <p:cNvPr id="7" name="Espace réservé du tableau 1">
            <a:extLst>
              <a:ext uri="{FF2B5EF4-FFF2-40B4-BE49-F238E27FC236}">
                <a16:creationId xmlns:a16="http://schemas.microsoft.com/office/drawing/2014/main" id="{B07AC4DF-E555-3D52-6794-1282286F052C}"/>
              </a:ext>
            </a:extLst>
          </p:cNvPr>
          <p:cNvSpPr txBox="1">
            <a:spLocks/>
          </p:cNvSpPr>
          <p:nvPr/>
        </p:nvSpPr>
        <p:spPr>
          <a:xfrm>
            <a:off x="358998" y="4312456"/>
            <a:ext cx="4078849" cy="208805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a:solidFill>
                  <a:schemeClr val="tx1">
                    <a:lumMod val="50000"/>
                  </a:schemeClr>
                </a:solidFill>
                <a:latin typeface="Figtree Light"/>
              </a:rPr>
              <a:t>As an </a:t>
            </a:r>
            <a:r>
              <a:rPr lang="fr-FR" sz="1400" b="1" err="1">
                <a:solidFill>
                  <a:schemeClr val="tx1">
                    <a:lumMod val="50000"/>
                  </a:schemeClr>
                </a:solidFill>
                <a:latin typeface="Figtree Light"/>
              </a:rPr>
              <a:t>Administrator</a:t>
            </a:r>
            <a:r>
              <a:rPr lang="fr-FR" sz="1400">
                <a:solidFill>
                  <a:schemeClr val="tx1">
                    <a:lumMod val="50000"/>
                  </a:schemeClr>
                </a:solidFill>
                <a:latin typeface="Figtree Light"/>
              </a:rPr>
              <a:t>, </a:t>
            </a:r>
            <a:r>
              <a:rPr lang="fr-FR" sz="1400" err="1">
                <a:solidFill>
                  <a:schemeClr val="tx1">
                    <a:lumMod val="50000"/>
                  </a:schemeClr>
                </a:solidFill>
                <a:latin typeface="Figtree Light"/>
              </a:rPr>
              <a:t>you</a:t>
            </a:r>
            <a:r>
              <a:rPr lang="fr-FR" sz="1400">
                <a:solidFill>
                  <a:schemeClr val="tx1">
                    <a:lumMod val="50000"/>
                  </a:schemeClr>
                </a:solidFill>
                <a:latin typeface="Figtree Light"/>
              </a:rPr>
              <a:t> can </a:t>
            </a:r>
            <a:r>
              <a:rPr lang="fr-FR" sz="1400" err="1">
                <a:solidFill>
                  <a:schemeClr val="tx1">
                    <a:lumMod val="50000"/>
                  </a:schemeClr>
                </a:solidFill>
                <a:latin typeface="Figtree Light"/>
              </a:rPr>
              <a:t>add</a:t>
            </a:r>
            <a:r>
              <a:rPr lang="fr-FR" sz="1400">
                <a:solidFill>
                  <a:schemeClr val="tx1">
                    <a:lumMod val="50000"/>
                  </a:schemeClr>
                </a:solidFill>
                <a:latin typeface="Figtree Light"/>
              </a:rPr>
              <a:t> a </a:t>
            </a:r>
            <a:r>
              <a:rPr lang="fr-FR" sz="1400" err="1">
                <a:solidFill>
                  <a:schemeClr val="tx1">
                    <a:lumMod val="50000"/>
                  </a:schemeClr>
                </a:solidFill>
                <a:latin typeface="Figtree Light"/>
              </a:rPr>
              <a:t>need</a:t>
            </a:r>
            <a:r>
              <a:rPr lang="fr-FR" sz="1400">
                <a:solidFill>
                  <a:schemeClr val="tx1">
                    <a:lumMod val="50000"/>
                  </a:schemeClr>
                </a:solidFill>
                <a:latin typeface="Figtree Light"/>
              </a:rPr>
              <a:t> for training on </a:t>
            </a:r>
            <a:r>
              <a:rPr lang="fr-FR" sz="1400" err="1">
                <a:solidFill>
                  <a:schemeClr val="tx1">
                    <a:lumMod val="50000"/>
                  </a:schemeClr>
                </a:solidFill>
                <a:latin typeface="Figtree Light"/>
              </a:rPr>
              <a:t>behalf</a:t>
            </a:r>
            <a:r>
              <a:rPr lang="fr-FR" sz="1400">
                <a:solidFill>
                  <a:schemeClr val="tx1">
                    <a:lumMod val="50000"/>
                  </a:schemeClr>
                </a:solidFill>
                <a:latin typeface="Figtree Light"/>
              </a:rPr>
              <a:t> of </a:t>
            </a:r>
            <a:r>
              <a:rPr lang="fr-FR" sz="1400" err="1">
                <a:solidFill>
                  <a:schemeClr val="tx1">
                    <a:lumMod val="50000"/>
                  </a:schemeClr>
                </a:solidFill>
                <a:latin typeface="Figtree Light"/>
              </a:rPr>
              <a:t>another</a:t>
            </a:r>
            <a:r>
              <a:rPr lang="fr-FR" sz="1400">
                <a:solidFill>
                  <a:schemeClr val="tx1">
                    <a:lumMod val="50000"/>
                  </a:schemeClr>
                </a:solidFill>
                <a:latin typeface="Figtree Light"/>
              </a:rPr>
              <a:t> </a:t>
            </a:r>
            <a:r>
              <a:rPr lang="fr-FR" sz="1400" err="1">
                <a:solidFill>
                  <a:schemeClr val="tx1">
                    <a:lumMod val="50000"/>
                  </a:schemeClr>
                </a:solidFill>
                <a:latin typeface="Figtree Light"/>
              </a:rPr>
              <a:t>employee</a:t>
            </a:r>
            <a:r>
              <a:rPr lang="fr-FR" sz="1400">
                <a:solidFill>
                  <a:schemeClr val="tx1">
                    <a:lumMod val="50000"/>
                  </a:schemeClr>
                </a:solidFill>
                <a:latin typeface="Figtree Light"/>
              </a:rPr>
              <a:t>.</a:t>
            </a:r>
            <a:endParaRPr lang="fr-FR" sz="1400" b="1" i="1">
              <a:solidFill>
                <a:schemeClr val="tx1">
                  <a:lumMod val="50000"/>
                </a:schemeClr>
              </a:solidFill>
              <a:latin typeface="Figtree Light" pitchFamily="2" charset="0"/>
            </a:endParaRPr>
          </a:p>
          <a:p>
            <a:pPr marL="0" indent="0" algn="just">
              <a:lnSpc>
                <a:spcPct val="110000"/>
              </a:lnSpc>
              <a:spcBef>
                <a:spcPts val="100"/>
              </a:spcBef>
              <a:buNone/>
            </a:pPr>
            <a:r>
              <a:rPr lang="fr-FR" sz="1400" i="1">
                <a:solidFill>
                  <a:schemeClr val="tx1">
                    <a:lumMod val="50000"/>
                  </a:schemeClr>
                </a:solidFill>
                <a:latin typeface="Figtree Light"/>
              </a:rPr>
              <a:t>If </a:t>
            </a:r>
            <a:r>
              <a:rPr lang="fr-FR" sz="1400" i="1" err="1">
                <a:solidFill>
                  <a:schemeClr val="tx1">
                    <a:lumMod val="50000"/>
                  </a:schemeClr>
                </a:solidFill>
                <a:latin typeface="Figtree Light"/>
              </a:rPr>
              <a:t>you</a:t>
            </a:r>
            <a:r>
              <a:rPr lang="fr-FR" sz="1400" i="1">
                <a:solidFill>
                  <a:schemeClr val="tx1">
                    <a:lumMod val="50000"/>
                  </a:schemeClr>
                </a:solidFill>
                <a:latin typeface="Figtree Light"/>
              </a:rPr>
              <a:t> </a:t>
            </a:r>
            <a:r>
              <a:rPr lang="fr-FR" sz="1400" i="1" err="1">
                <a:solidFill>
                  <a:schemeClr val="tx1">
                    <a:lumMod val="50000"/>
                  </a:schemeClr>
                </a:solidFill>
                <a:latin typeface="Figtree Light"/>
              </a:rPr>
              <a:t>cannot</a:t>
            </a:r>
            <a:r>
              <a:rPr lang="fr-FR" sz="1400" i="1">
                <a:solidFill>
                  <a:schemeClr val="tx1">
                    <a:lumMod val="50000"/>
                  </a:schemeClr>
                </a:solidFill>
                <a:latin typeface="Figtree Light"/>
              </a:rPr>
              <a:t> </a:t>
            </a:r>
            <a:r>
              <a:rPr lang="fr-FR" sz="1400" i="1" err="1">
                <a:solidFill>
                  <a:schemeClr val="tx1">
                    <a:lumMod val="50000"/>
                  </a:schemeClr>
                </a:solidFill>
                <a:latin typeface="Figtree Light"/>
              </a:rPr>
              <a:t>find</a:t>
            </a:r>
            <a:r>
              <a:rPr lang="fr-FR" sz="1400" i="1">
                <a:solidFill>
                  <a:schemeClr val="tx1">
                    <a:lumMod val="50000"/>
                  </a:schemeClr>
                </a:solidFill>
                <a:latin typeface="Figtree Light"/>
              </a:rPr>
              <a:t> the </a:t>
            </a:r>
            <a:r>
              <a:rPr lang="fr-FR" sz="1400" i="1" err="1">
                <a:solidFill>
                  <a:schemeClr val="tx1">
                    <a:lumMod val="50000"/>
                  </a:schemeClr>
                </a:solidFill>
                <a:latin typeface="Figtree Light"/>
              </a:rPr>
              <a:t>desired</a:t>
            </a:r>
            <a:r>
              <a:rPr lang="fr-FR" sz="1400" i="1">
                <a:solidFill>
                  <a:schemeClr val="tx1">
                    <a:lumMod val="50000"/>
                  </a:schemeClr>
                </a:solidFill>
                <a:latin typeface="Figtree Light"/>
              </a:rPr>
              <a:t> training course</a:t>
            </a:r>
            <a:endParaRPr lang="fr-FR" sz="1400">
              <a:solidFill>
                <a:schemeClr val="tx1">
                  <a:lumMod val="50000"/>
                </a:schemeClr>
              </a:solidFill>
              <a:latin typeface="Figtree Light" pitchFamily="2" charset="0"/>
            </a:endParaRPr>
          </a:p>
          <a:p>
            <a:pPr marL="0" indent="0" algn="just">
              <a:lnSpc>
                <a:spcPct val="110000"/>
              </a:lnSpc>
              <a:spcBef>
                <a:spcPts val="100"/>
              </a:spcBef>
              <a:buNone/>
            </a:pPr>
            <a:r>
              <a:rPr lang="fr-FR" sz="1400" i="1">
                <a:solidFill>
                  <a:schemeClr val="tx1">
                    <a:lumMod val="50000"/>
                  </a:schemeClr>
                </a:solidFill>
                <a:latin typeface="Figtree Light"/>
              </a:rPr>
              <a:t>in the catalogue, </a:t>
            </a:r>
            <a:r>
              <a:rPr lang="fr-FR" sz="1400" i="1" err="1">
                <a:solidFill>
                  <a:schemeClr val="tx1">
                    <a:lumMod val="50000"/>
                  </a:schemeClr>
                </a:solidFill>
                <a:latin typeface="Figtree Light"/>
              </a:rPr>
              <a:t>you</a:t>
            </a:r>
            <a:r>
              <a:rPr lang="fr-FR" sz="1400" i="1">
                <a:solidFill>
                  <a:schemeClr val="tx1">
                    <a:lumMod val="50000"/>
                  </a:schemeClr>
                </a:solidFill>
                <a:latin typeface="Figtree Light"/>
              </a:rPr>
              <a:t> can select</a:t>
            </a:r>
            <a:endParaRPr lang="fr-FR" sz="1400">
              <a:solidFill>
                <a:schemeClr val="tx1">
                  <a:lumMod val="50000"/>
                </a:schemeClr>
              </a:solidFill>
              <a:latin typeface="Figtree Light" pitchFamily="2" charset="0"/>
            </a:endParaRPr>
          </a:p>
          <a:p>
            <a:pPr marL="0" indent="0" algn="just">
              <a:lnSpc>
                <a:spcPct val="110000"/>
              </a:lnSpc>
              <a:spcBef>
                <a:spcPts val="100"/>
              </a:spcBef>
              <a:buNone/>
            </a:pPr>
            <a:r>
              <a:rPr lang="fr-FR" sz="1400" b="1" i="1" err="1">
                <a:solidFill>
                  <a:schemeClr val="tx1">
                    <a:lumMod val="50000"/>
                  </a:schemeClr>
                </a:solidFill>
                <a:latin typeface="Figtree Light"/>
              </a:rPr>
              <a:t>Make</a:t>
            </a:r>
            <a:r>
              <a:rPr lang="fr-FR" sz="1400" b="1" i="1">
                <a:solidFill>
                  <a:schemeClr val="tx1">
                    <a:lumMod val="50000"/>
                  </a:schemeClr>
                </a:solidFill>
                <a:latin typeface="Figtree Light"/>
              </a:rPr>
              <a:t> an off-catalogue </a:t>
            </a:r>
            <a:r>
              <a:rPr lang="fr-FR" sz="1400" b="1" i="1" err="1">
                <a:solidFill>
                  <a:schemeClr val="tx1">
                    <a:lumMod val="50000"/>
                  </a:schemeClr>
                </a:solidFill>
                <a:latin typeface="Figtree Light"/>
              </a:rPr>
              <a:t>request</a:t>
            </a:r>
            <a:r>
              <a:rPr lang="fr-FR" sz="1400" i="1">
                <a:solidFill>
                  <a:schemeClr val="tx1">
                    <a:lumMod val="50000"/>
                  </a:schemeClr>
                </a:solidFill>
                <a:latin typeface="Figtree Light"/>
              </a:rPr>
              <a:t>.</a:t>
            </a:r>
            <a:endParaRPr lang="fr-FR" sz="1400">
              <a:solidFill>
                <a:schemeClr val="tx1">
                  <a:lumMod val="50000"/>
                </a:schemeClr>
              </a:solidFill>
              <a:latin typeface="Figtree Light" pitchFamily="2" charset="0"/>
            </a:endParaRPr>
          </a:p>
          <a:p>
            <a:pPr marL="0" indent="0" algn="just">
              <a:buNone/>
            </a:pPr>
            <a:r>
              <a:rPr lang="fr-FR" sz="1400" b="1" i="1" err="1">
                <a:solidFill>
                  <a:schemeClr val="accent1"/>
                </a:solidFill>
                <a:latin typeface="Figtree Light"/>
              </a:rPr>
              <a:t>Goog</a:t>
            </a:r>
            <a:r>
              <a:rPr lang="fr-FR" sz="1400" b="1" i="1">
                <a:solidFill>
                  <a:schemeClr val="accent1"/>
                </a:solidFill>
                <a:latin typeface="Figtree Light"/>
              </a:rPr>
              <a:t> to know</a:t>
            </a:r>
            <a:r>
              <a:rPr lang="fr-FR" sz="1400" i="1">
                <a:solidFill>
                  <a:schemeClr val="accent1"/>
                </a:solidFill>
                <a:latin typeface="Figtree Light"/>
              </a:rPr>
              <a:t>: no </a:t>
            </a:r>
            <a:r>
              <a:rPr lang="fr-FR" sz="1400" i="1" err="1">
                <a:solidFill>
                  <a:schemeClr val="accent1"/>
                </a:solidFill>
                <a:latin typeface="Figtree Light"/>
              </a:rPr>
              <a:t>approval</a:t>
            </a:r>
            <a:r>
              <a:rPr lang="fr-FR" sz="1400" i="1">
                <a:solidFill>
                  <a:schemeClr val="accent1"/>
                </a:solidFill>
                <a:latin typeface="Figtree Light"/>
              </a:rPr>
              <a:t> cycle </a:t>
            </a:r>
            <a:r>
              <a:rPr lang="fr-FR" sz="1400" i="1" err="1">
                <a:solidFill>
                  <a:schemeClr val="accent1"/>
                </a:solidFill>
                <a:latin typeface="Figtree Light"/>
              </a:rPr>
              <a:t>will</a:t>
            </a:r>
            <a:r>
              <a:rPr lang="fr-FR" sz="1400" i="1">
                <a:solidFill>
                  <a:schemeClr val="accent1"/>
                </a:solidFill>
                <a:latin typeface="Figtree Light"/>
              </a:rPr>
              <a:t> </a:t>
            </a:r>
            <a:r>
              <a:rPr lang="fr-FR" sz="1400" i="1" err="1">
                <a:solidFill>
                  <a:schemeClr val="accent1"/>
                </a:solidFill>
                <a:latin typeface="Figtree Light"/>
              </a:rPr>
              <a:t>be</a:t>
            </a:r>
            <a:r>
              <a:rPr lang="fr-FR" sz="1400" i="1">
                <a:solidFill>
                  <a:schemeClr val="accent1"/>
                </a:solidFill>
                <a:latin typeface="Figtree Light"/>
              </a:rPr>
              <a:t> </a:t>
            </a:r>
            <a:r>
              <a:rPr lang="fr-FR" sz="1400" i="1" err="1">
                <a:solidFill>
                  <a:schemeClr val="accent1"/>
                </a:solidFill>
                <a:latin typeface="Figtree Light"/>
              </a:rPr>
              <a:t>applied</a:t>
            </a:r>
            <a:r>
              <a:rPr lang="fr-FR" sz="1400" i="1">
                <a:solidFill>
                  <a:schemeClr val="accent1"/>
                </a:solidFill>
                <a:latin typeface="Figtree Light"/>
              </a:rPr>
              <a:t>. The </a:t>
            </a:r>
            <a:r>
              <a:rPr lang="fr-FR" sz="1400" i="1" err="1">
                <a:solidFill>
                  <a:schemeClr val="accent1"/>
                </a:solidFill>
                <a:latin typeface="Figtree Light"/>
              </a:rPr>
              <a:t>request</a:t>
            </a:r>
            <a:r>
              <a:rPr lang="fr-FR" sz="1400" i="1">
                <a:solidFill>
                  <a:schemeClr val="accent1"/>
                </a:solidFill>
                <a:latin typeface="Figtree Light"/>
              </a:rPr>
              <a:t> </a:t>
            </a:r>
            <a:r>
              <a:rPr lang="fr-FR" sz="1400" i="1" err="1">
                <a:solidFill>
                  <a:schemeClr val="accent1"/>
                </a:solidFill>
                <a:latin typeface="Figtree Light"/>
              </a:rPr>
              <a:t>will</a:t>
            </a:r>
            <a:r>
              <a:rPr lang="fr-FR" sz="1400" i="1">
                <a:solidFill>
                  <a:schemeClr val="accent1"/>
                </a:solidFill>
                <a:latin typeface="Figtree Light"/>
              </a:rPr>
              <a:t> </a:t>
            </a:r>
            <a:r>
              <a:rPr lang="fr-FR" sz="1400" i="1" err="1">
                <a:solidFill>
                  <a:schemeClr val="accent1"/>
                </a:solidFill>
                <a:latin typeface="Figtree Light"/>
              </a:rPr>
              <a:t>be</a:t>
            </a:r>
            <a:r>
              <a:rPr lang="fr-FR" sz="1400" i="1">
                <a:solidFill>
                  <a:schemeClr val="accent1"/>
                </a:solidFill>
                <a:latin typeface="Figtree Light"/>
              </a:rPr>
              <a:t> </a:t>
            </a:r>
            <a:r>
              <a:rPr lang="fr-FR" sz="1400" i="1" err="1">
                <a:solidFill>
                  <a:schemeClr val="accent1"/>
                </a:solidFill>
                <a:latin typeface="Figtree Light"/>
              </a:rPr>
              <a:t>automatically</a:t>
            </a:r>
            <a:r>
              <a:rPr lang="fr-FR" sz="1400" i="1">
                <a:solidFill>
                  <a:schemeClr val="accent1"/>
                </a:solidFill>
                <a:latin typeface="Figtree Light"/>
              </a:rPr>
              <a:t> </a:t>
            </a:r>
            <a:r>
              <a:rPr lang="fr-FR" sz="1400" i="1" err="1">
                <a:solidFill>
                  <a:schemeClr val="accent1"/>
                </a:solidFill>
                <a:latin typeface="Figtree Light"/>
              </a:rPr>
              <a:t>validated</a:t>
            </a:r>
            <a:r>
              <a:rPr lang="fr-FR" sz="1400" i="1">
                <a:solidFill>
                  <a:schemeClr val="accent1"/>
                </a:solidFill>
                <a:latin typeface="Figtree Light"/>
              </a:rPr>
              <a:t>.</a:t>
            </a:r>
            <a:endParaRPr lang="fr-FR" sz="1400" i="1">
              <a:solidFill>
                <a:schemeClr val="accent1"/>
              </a:solidFill>
              <a:latin typeface="Figtree Light" pitchFamily="2" charset="0"/>
            </a:endParaRPr>
          </a:p>
          <a:p>
            <a:pPr marL="0" indent="0" algn="just">
              <a:buFontTx/>
              <a:buNone/>
            </a:pPr>
            <a:endParaRPr lang="fr-FR" sz="1400">
              <a:latin typeface="Figtree Light" pitchFamily="2" charset="0"/>
            </a:endParaRPr>
          </a:p>
        </p:txBody>
      </p:sp>
      <p:pic>
        <p:nvPicPr>
          <p:cNvPr id="10" name="Image 9" descr="Une image contenant texte, capture d’écran, Police, cercle&#10;&#10;Le contenu généré par l’IA peut être incorrect.">
            <a:extLst>
              <a:ext uri="{FF2B5EF4-FFF2-40B4-BE49-F238E27FC236}">
                <a16:creationId xmlns:a16="http://schemas.microsoft.com/office/drawing/2014/main" id="{49D3706D-798C-72D9-4260-E8E85893C711}"/>
              </a:ext>
            </a:extLst>
          </p:cNvPr>
          <p:cNvPicPr>
            <a:picLocks noChangeAspect="1"/>
          </p:cNvPicPr>
          <p:nvPr/>
        </p:nvPicPr>
        <p:blipFill>
          <a:blip r:embed="rId6"/>
          <a:stretch>
            <a:fillRect/>
          </a:stretch>
        </p:blipFill>
        <p:spPr>
          <a:xfrm>
            <a:off x="662516" y="1498601"/>
            <a:ext cx="3945467" cy="2622550"/>
          </a:xfrm>
          <a:prstGeom prst="rect">
            <a:avLst/>
          </a:prstGeom>
          <a:ln>
            <a:noFill/>
          </a:ln>
          <a:effectLst>
            <a:outerShdw blurRad="292100" dist="139700" dir="2700000" algn="tl" rotWithShape="0">
              <a:srgbClr val="333333">
                <a:alpha val="65000"/>
              </a:srgbClr>
            </a:outerShdw>
          </a:effectLst>
        </p:spPr>
      </p:pic>
      <p:pic>
        <p:nvPicPr>
          <p:cNvPr id="13" name="Image 12" descr="Une image contenant texte, capture d’écran, Page web, logiciel&#10;&#10;Le contenu généré par l’IA peut être incorrect.">
            <a:extLst>
              <a:ext uri="{FF2B5EF4-FFF2-40B4-BE49-F238E27FC236}">
                <a16:creationId xmlns:a16="http://schemas.microsoft.com/office/drawing/2014/main" id="{3EB2F8E9-5224-D422-19F1-9D8E32E2A863}"/>
              </a:ext>
            </a:extLst>
          </p:cNvPr>
          <p:cNvPicPr>
            <a:picLocks noChangeAspect="1"/>
          </p:cNvPicPr>
          <p:nvPr/>
        </p:nvPicPr>
        <p:blipFill>
          <a:blip r:embed="rId7"/>
          <a:stretch>
            <a:fillRect/>
          </a:stretch>
        </p:blipFill>
        <p:spPr>
          <a:xfrm>
            <a:off x="5875867" y="1462088"/>
            <a:ext cx="3848102" cy="3478743"/>
          </a:xfrm>
          <a:prstGeom prst="rect">
            <a:avLst/>
          </a:prstGeom>
          <a:ln>
            <a:noFill/>
          </a:ln>
          <a:effectLst>
            <a:outerShdw blurRad="292100" dist="139700" dir="2700000" algn="tl" rotWithShape="0">
              <a:srgbClr val="333333">
                <a:alpha val="65000"/>
              </a:srgbClr>
            </a:outerShdw>
          </a:effectLst>
        </p:spPr>
      </p:pic>
      <p:pic>
        <p:nvPicPr>
          <p:cNvPr id="15" name="Image 14" descr="Une image contenant texte, capture d’écran, Police&#10;&#10;Le contenu généré par l’IA peut être incorrect.">
            <a:extLst>
              <a:ext uri="{FF2B5EF4-FFF2-40B4-BE49-F238E27FC236}">
                <a16:creationId xmlns:a16="http://schemas.microsoft.com/office/drawing/2014/main" id="{93F5635F-3273-FB3A-5D4E-3EAC0A0F0F59}"/>
              </a:ext>
            </a:extLst>
          </p:cNvPr>
          <p:cNvPicPr>
            <a:picLocks noChangeAspect="1"/>
          </p:cNvPicPr>
          <p:nvPr/>
        </p:nvPicPr>
        <p:blipFill>
          <a:blip r:embed="rId8"/>
          <a:stretch>
            <a:fillRect/>
          </a:stretch>
        </p:blipFill>
        <p:spPr>
          <a:xfrm>
            <a:off x="5123391" y="5145616"/>
            <a:ext cx="5353050" cy="1562100"/>
          </a:xfrm>
          <a:prstGeom prst="rect">
            <a:avLst/>
          </a:prstGeom>
        </p:spPr>
      </p:pic>
      <p:pic>
        <p:nvPicPr>
          <p:cNvPr id="17" name="Graphique 16">
            <a:extLst>
              <a:ext uri="{FF2B5EF4-FFF2-40B4-BE49-F238E27FC236}">
                <a16:creationId xmlns:a16="http://schemas.microsoft.com/office/drawing/2014/main" id="{824A08A8-E902-749C-38F3-2F633F1FAB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020000" flipV="1">
            <a:off x="8615880" y="4673675"/>
            <a:ext cx="446905" cy="550294"/>
          </a:xfrm>
          <a:prstGeom prst="rect">
            <a:avLst/>
          </a:prstGeom>
        </p:spPr>
      </p:pic>
    </p:spTree>
    <p:extLst>
      <p:ext uri="{BB962C8B-B14F-4D97-AF65-F5344CB8AC3E}">
        <p14:creationId xmlns:p14="http://schemas.microsoft.com/office/powerpoint/2010/main" val="287735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259C-2A0A-CDC7-8DB2-664B073833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8E296E1-B094-D25F-8FD0-6DA566D39485}"/>
              </a:ext>
            </a:extLst>
          </p:cNvPr>
          <p:cNvSpPr>
            <a:spLocks noGrp="1"/>
          </p:cNvSpPr>
          <p:nvPr>
            <p:ph type="title"/>
          </p:nvPr>
        </p:nvSpPr>
        <p:spPr/>
        <p:txBody>
          <a:bodyPr/>
          <a:lstStyle/>
          <a:p>
            <a:r>
              <a:rPr lang="fr-FR">
                <a:latin typeface="Figtree Light"/>
              </a:rPr>
              <a:t>Training </a:t>
            </a:r>
            <a:r>
              <a:rPr lang="fr-FR" err="1">
                <a:latin typeface="Figtree Light"/>
              </a:rPr>
              <a:t>requests</a:t>
            </a:r>
            <a:endParaRPr lang="fr-FR" err="1"/>
          </a:p>
        </p:txBody>
      </p:sp>
      <p:sp>
        <p:nvSpPr>
          <p:cNvPr id="4" name="Espace réservé du texte 3">
            <a:extLst>
              <a:ext uri="{FF2B5EF4-FFF2-40B4-BE49-F238E27FC236}">
                <a16:creationId xmlns:a16="http://schemas.microsoft.com/office/drawing/2014/main" id="{8B606CB5-971E-16F1-83B7-5E81934DE58D}"/>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approval</a:t>
            </a:r>
            <a:r>
              <a:rPr lang="fr-FR">
                <a:latin typeface="Figtree"/>
              </a:rPr>
              <a:t> cycle </a:t>
            </a:r>
          </a:p>
        </p:txBody>
      </p:sp>
      <p:sp>
        <p:nvSpPr>
          <p:cNvPr id="2" name="Espace réservé du tableau 1">
            <a:extLst>
              <a:ext uri="{FF2B5EF4-FFF2-40B4-BE49-F238E27FC236}">
                <a16:creationId xmlns:a16="http://schemas.microsoft.com/office/drawing/2014/main" id="{69BA9CF0-0E71-56B7-23F5-B1C982354EE7}"/>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a:latin typeface="Figtree Light"/>
              </a:rPr>
              <a:t>The </a:t>
            </a:r>
            <a:r>
              <a:rPr lang="fr-FR" b="1" err="1">
                <a:latin typeface="Figtree Light"/>
              </a:rPr>
              <a:t>approval</a:t>
            </a:r>
            <a:r>
              <a:rPr lang="fr-FR" b="1">
                <a:latin typeface="Figtree Light"/>
              </a:rPr>
              <a:t> cycle </a:t>
            </a:r>
            <a:r>
              <a:rPr lang="fr-FR">
                <a:latin typeface="Figtree Light"/>
              </a:rPr>
              <a:t>of a training </a:t>
            </a:r>
            <a:r>
              <a:rPr lang="fr-FR" err="1">
                <a:latin typeface="Figtree Light"/>
              </a:rPr>
              <a:t>request</a:t>
            </a:r>
            <a:r>
              <a:rPr lang="fr-FR">
                <a:latin typeface="Figtree Light"/>
              </a:rPr>
              <a:t> </a:t>
            </a:r>
            <a:r>
              <a:rPr lang="fr-FR" err="1">
                <a:latin typeface="Figtree Light"/>
              </a:rPr>
              <a:t>is</a:t>
            </a:r>
            <a:r>
              <a:rPr lang="fr-FR">
                <a:latin typeface="Figtree Light"/>
              </a:rPr>
              <a:t> </a:t>
            </a:r>
            <a:r>
              <a:rPr lang="fr-FR" err="1">
                <a:latin typeface="Figtree Light"/>
              </a:rPr>
              <a:t>defined</a:t>
            </a:r>
            <a:r>
              <a:rPr lang="fr-FR">
                <a:latin typeface="Figtree Light"/>
              </a:rPr>
              <a:t> as </a:t>
            </a:r>
            <a:r>
              <a:rPr lang="fr-FR" err="1">
                <a:latin typeface="Figtree Light"/>
              </a:rPr>
              <a:t>follows</a:t>
            </a:r>
            <a:r>
              <a:rPr lang="fr-FR">
                <a:latin typeface="Figtree Light"/>
              </a:rPr>
              <a:t> </a:t>
            </a:r>
            <a:r>
              <a:rPr lang="fr-FR" b="1">
                <a:latin typeface="Figtree Light"/>
              </a:rPr>
              <a:t>by default</a:t>
            </a:r>
            <a:r>
              <a:rPr lang="fr-FR">
                <a:latin typeface="Figtree Light"/>
              </a:rPr>
              <a:t>: </a:t>
            </a:r>
          </a:p>
          <a:p>
            <a:pPr algn="just">
              <a:buFont typeface="Calibri"/>
              <a:buChar char="-"/>
            </a:pPr>
            <a:r>
              <a:rPr lang="fr-FR" b="1" err="1">
                <a:latin typeface="Figtree Light"/>
              </a:rPr>
              <a:t>Level</a:t>
            </a:r>
            <a:r>
              <a:rPr lang="fr-FR" b="1">
                <a:latin typeface="Figtree Light"/>
              </a:rPr>
              <a:t> 1</a:t>
            </a:r>
            <a:r>
              <a:rPr lang="fr-FR">
                <a:latin typeface="Figtree Light"/>
              </a:rPr>
              <a:t>: </a:t>
            </a:r>
            <a:r>
              <a:rPr lang="fr-FR" err="1">
                <a:latin typeface="Figtree Light"/>
              </a:rPr>
              <a:t>Employee's</a:t>
            </a:r>
            <a:r>
              <a:rPr lang="fr-FR">
                <a:latin typeface="Figtree Light"/>
              </a:rPr>
              <a:t> direct manager/</a:t>
            </a:r>
            <a:r>
              <a:rPr lang="fr-FR" err="1">
                <a:latin typeface="Figtree Light"/>
              </a:rPr>
              <a:t>supervisor</a:t>
            </a:r>
            <a:r>
              <a:rPr lang="fr-FR">
                <a:latin typeface="Figtree Light"/>
              </a:rPr>
              <a:t> (N+1)</a:t>
            </a:r>
          </a:p>
          <a:p>
            <a:pPr algn="just">
              <a:buFont typeface="Calibri"/>
              <a:buChar char="-"/>
            </a:pPr>
            <a:r>
              <a:rPr lang="fr-FR" b="1" err="1">
                <a:latin typeface="Figtree Light"/>
              </a:rPr>
              <a:t>Level</a:t>
            </a:r>
            <a:r>
              <a:rPr lang="fr-FR" b="1">
                <a:latin typeface="Figtree Light"/>
              </a:rPr>
              <a:t> 2</a:t>
            </a:r>
            <a:r>
              <a:rPr lang="fr-FR">
                <a:latin typeface="Figtree Light"/>
              </a:rPr>
              <a:t>: Talent module </a:t>
            </a:r>
            <a:r>
              <a:rPr lang="fr-FR" err="1">
                <a:latin typeface="Figtree Light"/>
              </a:rPr>
              <a:t>administrator</a:t>
            </a:r>
            <a:endParaRPr lang="fr-FR">
              <a:latin typeface="Figtree Light"/>
            </a:endParaRPr>
          </a:p>
          <a:p>
            <a:pPr algn="just">
              <a:buFont typeface="Calibri"/>
              <a:buChar char="-"/>
            </a:pPr>
            <a:endParaRPr lang="fr-FR">
              <a:latin typeface="Figtree Light"/>
            </a:endParaRPr>
          </a:p>
          <a:p>
            <a:pPr marL="0" indent="0" algn="just">
              <a:buNone/>
            </a:pPr>
            <a:r>
              <a:rPr lang="fr-FR" b="1">
                <a:latin typeface="Figtree Light"/>
              </a:rPr>
              <a:t>As an </a:t>
            </a:r>
            <a:r>
              <a:rPr lang="fr-FR" b="1" err="1">
                <a:latin typeface="Figtree Light"/>
              </a:rPr>
              <a:t>administrator</a:t>
            </a:r>
            <a:r>
              <a:rPr lang="fr-FR" b="1">
                <a:latin typeface="Figtree Light"/>
              </a:rPr>
              <a:t>, </a:t>
            </a:r>
            <a:r>
              <a:rPr lang="fr-FR" b="1" err="1">
                <a:latin typeface="Figtree Light"/>
              </a:rPr>
              <a:t>when</a:t>
            </a:r>
            <a:r>
              <a:rPr lang="fr-FR" b="1">
                <a:latin typeface="Figtree Light"/>
              </a:rPr>
              <a:t> can </a:t>
            </a:r>
            <a:r>
              <a:rPr lang="fr-FR" b="1" err="1">
                <a:latin typeface="Figtree Light"/>
              </a:rPr>
              <a:t>you</a:t>
            </a:r>
            <a:r>
              <a:rPr lang="fr-FR" b="1">
                <a:latin typeface="Figtree Light"/>
              </a:rPr>
              <a:t> </a:t>
            </a:r>
            <a:r>
              <a:rPr lang="fr-FR" b="1" err="1">
                <a:latin typeface="Figtree Light"/>
              </a:rPr>
              <a:t>intervene</a:t>
            </a:r>
            <a:r>
              <a:rPr lang="fr-FR" b="1">
                <a:latin typeface="Figtree Light"/>
              </a:rPr>
              <a:t> in the </a:t>
            </a:r>
            <a:r>
              <a:rPr lang="fr-FR" b="1" err="1">
                <a:latin typeface="Figtree Light"/>
              </a:rPr>
              <a:t>approval</a:t>
            </a:r>
            <a:r>
              <a:rPr lang="fr-FR" b="1">
                <a:latin typeface="Figtree Light"/>
              </a:rPr>
              <a:t> cycle?</a:t>
            </a:r>
            <a:endParaRPr lang="fr-FR"/>
          </a:p>
          <a:p>
            <a:pPr marL="0" indent="0" algn="just">
              <a:buNone/>
            </a:pPr>
            <a:endParaRPr lang="fr-FR">
              <a:latin typeface="Figtree Light"/>
            </a:endParaRPr>
          </a:p>
          <a:p>
            <a:pPr marL="0" indent="0" algn="just">
              <a:buNone/>
            </a:pPr>
            <a:endParaRPr lang="fr-F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p:txBody>
      </p:sp>
      <p:sp>
        <p:nvSpPr>
          <p:cNvPr id="15" name="ZoneTexte 14">
            <a:extLst>
              <a:ext uri="{FF2B5EF4-FFF2-40B4-BE49-F238E27FC236}">
                <a16:creationId xmlns:a16="http://schemas.microsoft.com/office/drawing/2014/main" id="{59240B43-AA3D-4625-9C2F-54FEEFBF456F}"/>
              </a:ext>
            </a:extLst>
          </p:cNvPr>
          <p:cNvSpPr txBox="1"/>
          <p:nvPr/>
        </p:nvSpPr>
        <p:spPr>
          <a:xfrm>
            <a:off x="1345599" y="5918200"/>
            <a:ext cx="3533340" cy="307777"/>
          </a:xfrm>
          <a:prstGeom prst="rect">
            <a:avLst/>
          </a:prstGeom>
          <a:noFill/>
        </p:spPr>
        <p:txBody>
          <a:bodyPr wrap="none" lIns="91440" tIns="45720" rIns="91440" bIns="45720" rtlCol="0" anchor="t">
            <a:spAutoFit/>
          </a:bodyPr>
          <a:lstStyle/>
          <a:p>
            <a:pPr algn="just"/>
            <a:r>
              <a:rPr lang="fr-FR" sz="1400" i="1">
                <a:latin typeface="Figtree Light"/>
              </a:rPr>
              <a:t>You can </a:t>
            </a:r>
            <a:r>
              <a:rPr lang="fr-FR" sz="1400" i="1" err="1">
                <a:latin typeface="Figtree Light"/>
              </a:rPr>
              <a:t>override</a:t>
            </a:r>
            <a:r>
              <a:rPr lang="fr-FR" sz="1400" i="1">
                <a:latin typeface="Figtree Light"/>
              </a:rPr>
              <a:t> the </a:t>
            </a:r>
            <a:r>
              <a:rPr lang="fr-FR" sz="1400" i="1" err="1">
                <a:latin typeface="Figtree Light"/>
              </a:rPr>
              <a:t>manager's</a:t>
            </a:r>
            <a:r>
              <a:rPr lang="fr-FR" sz="1400" i="1">
                <a:latin typeface="Figtree Light"/>
              </a:rPr>
              <a:t> validation.</a:t>
            </a:r>
          </a:p>
        </p:txBody>
      </p:sp>
      <p:sp>
        <p:nvSpPr>
          <p:cNvPr id="16" name="ZoneTexte 15">
            <a:extLst>
              <a:ext uri="{FF2B5EF4-FFF2-40B4-BE49-F238E27FC236}">
                <a16:creationId xmlns:a16="http://schemas.microsoft.com/office/drawing/2014/main" id="{99FF6FBF-0F85-D4F1-306B-B2353FD125DB}"/>
              </a:ext>
            </a:extLst>
          </p:cNvPr>
          <p:cNvSpPr txBox="1"/>
          <p:nvPr/>
        </p:nvSpPr>
        <p:spPr>
          <a:xfrm>
            <a:off x="6489315" y="5918200"/>
            <a:ext cx="5104282" cy="307777"/>
          </a:xfrm>
          <a:prstGeom prst="rect">
            <a:avLst/>
          </a:prstGeom>
          <a:noFill/>
        </p:spPr>
        <p:txBody>
          <a:bodyPr wrap="none" lIns="91440" tIns="45720" rIns="91440" bIns="45720" rtlCol="0" anchor="t">
            <a:spAutoFit/>
          </a:bodyPr>
          <a:lstStyle/>
          <a:p>
            <a:r>
              <a:rPr lang="fr-FR" sz="1400" i="1">
                <a:latin typeface="Figtree Light"/>
              </a:rPr>
              <a:t>You can </a:t>
            </a:r>
            <a:r>
              <a:rPr lang="fr-FR" sz="1400" i="1" err="1">
                <a:latin typeface="Figtree Light"/>
              </a:rPr>
              <a:t>validate</a:t>
            </a:r>
            <a:r>
              <a:rPr lang="fr-FR" sz="1400" i="1">
                <a:latin typeface="Figtree Light"/>
              </a:rPr>
              <a:t> a </a:t>
            </a:r>
            <a:r>
              <a:rPr lang="fr-FR" sz="1400" i="1" err="1">
                <a:latin typeface="Figtree Light"/>
              </a:rPr>
              <a:t>request</a:t>
            </a:r>
            <a:r>
              <a:rPr lang="fr-FR" sz="1400" i="1">
                <a:latin typeface="Figtree Light"/>
              </a:rPr>
              <a:t> </a:t>
            </a:r>
            <a:r>
              <a:rPr lang="fr-FR" sz="1400" i="1" err="1">
                <a:latin typeface="Figtree Light"/>
              </a:rPr>
              <a:t>previously</a:t>
            </a:r>
            <a:r>
              <a:rPr lang="fr-FR" sz="1400" i="1">
                <a:latin typeface="Figtree Light"/>
              </a:rPr>
              <a:t> </a:t>
            </a:r>
            <a:r>
              <a:rPr lang="fr-FR" sz="1400" i="1" err="1">
                <a:latin typeface="Figtree Light"/>
              </a:rPr>
              <a:t>refused</a:t>
            </a:r>
            <a:r>
              <a:rPr lang="fr-FR" sz="1400" i="1">
                <a:latin typeface="Figtree Light"/>
              </a:rPr>
              <a:t> by the manager.</a:t>
            </a:r>
            <a:endParaRPr lang="fr-F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626E2615-A23D-27B8-2A62-9FE4662EEC33}"/>
              </a:ext>
            </a:extLst>
          </p:cNvPr>
          <p:cNvPicPr>
            <a:picLocks noChangeAspect="1"/>
          </p:cNvPicPr>
          <p:nvPr/>
        </p:nvPicPr>
        <p:blipFill>
          <a:blip r:embed="rId3"/>
          <a:stretch>
            <a:fillRect/>
          </a:stretch>
        </p:blipFill>
        <p:spPr>
          <a:xfrm>
            <a:off x="492125" y="3793066"/>
            <a:ext cx="5238750" cy="1885950"/>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Police, affichage&#10;&#10;Le contenu généré par l’IA peut être incorrect.">
            <a:extLst>
              <a:ext uri="{FF2B5EF4-FFF2-40B4-BE49-F238E27FC236}">
                <a16:creationId xmlns:a16="http://schemas.microsoft.com/office/drawing/2014/main" id="{78FD8774-3D76-9663-CD08-50B2C7D0CA2F}"/>
              </a:ext>
            </a:extLst>
          </p:cNvPr>
          <p:cNvPicPr>
            <a:picLocks noChangeAspect="1"/>
          </p:cNvPicPr>
          <p:nvPr/>
        </p:nvPicPr>
        <p:blipFill>
          <a:blip r:embed="rId4"/>
          <a:stretch>
            <a:fillRect/>
          </a:stretch>
        </p:blipFill>
        <p:spPr>
          <a:xfrm>
            <a:off x="6350000" y="3797300"/>
            <a:ext cx="5238750" cy="1898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31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1145-F5ED-32AA-E2B3-C72FBBC3FEC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D164EEA4-A926-1AA8-F3A1-BC2FDFA158C8}"/>
              </a:ext>
            </a:extLst>
          </p:cNvPr>
          <p:cNvSpPr>
            <a:spLocks noGrp="1"/>
          </p:cNvSpPr>
          <p:nvPr>
            <p:ph type="title"/>
          </p:nvPr>
        </p:nvSpPr>
        <p:spPr/>
        <p:txBody>
          <a:bodyPr/>
          <a:lstStyle/>
          <a:p>
            <a:r>
              <a:rPr lang="fr-FR">
                <a:latin typeface="Figtree Light"/>
              </a:rPr>
              <a:t>Training </a:t>
            </a:r>
            <a:r>
              <a:rPr lang="fr-FR" err="1">
                <a:latin typeface="Figtree Light"/>
              </a:rPr>
              <a:t>requests</a:t>
            </a:r>
            <a:endParaRPr lang="fr-FR" err="1"/>
          </a:p>
        </p:txBody>
      </p:sp>
      <p:sp>
        <p:nvSpPr>
          <p:cNvPr id="4" name="Espace réservé du texte 3">
            <a:extLst>
              <a:ext uri="{FF2B5EF4-FFF2-40B4-BE49-F238E27FC236}">
                <a16:creationId xmlns:a16="http://schemas.microsoft.com/office/drawing/2014/main" id="{9D646843-725B-A727-F532-A67206E9E47A}"/>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a:latin typeface="Figtree"/>
              </a:rPr>
              <a:t> or </a:t>
            </a:r>
            <a:r>
              <a:rPr lang="fr-FR" err="1">
                <a:latin typeface="Figtree"/>
              </a:rPr>
              <a:t>refusing</a:t>
            </a:r>
            <a:r>
              <a:rPr lang="fr-FR">
                <a:latin typeface="Figtree"/>
              </a:rPr>
              <a:t> a training </a:t>
            </a:r>
            <a:r>
              <a:rPr lang="fr-FR" err="1">
                <a:latin typeface="Figtree"/>
              </a:rPr>
              <a:t>request</a:t>
            </a:r>
            <a:endParaRPr lang="fr-FR" err="1"/>
          </a:p>
        </p:txBody>
      </p:sp>
      <p:pic>
        <p:nvPicPr>
          <p:cNvPr id="2" name="Image 1" descr="Une image contenant texte, capture d’écran, nombre, logiciel&#10;&#10;Le contenu généré par l’IA peut être incorrect.">
            <a:extLst>
              <a:ext uri="{FF2B5EF4-FFF2-40B4-BE49-F238E27FC236}">
                <a16:creationId xmlns:a16="http://schemas.microsoft.com/office/drawing/2014/main" id="{5575F17F-B9A6-A69A-ECAA-EFD67227329F}"/>
              </a:ext>
            </a:extLst>
          </p:cNvPr>
          <p:cNvPicPr>
            <a:picLocks noChangeAspect="1"/>
          </p:cNvPicPr>
          <p:nvPr/>
        </p:nvPicPr>
        <p:blipFill>
          <a:blip r:embed="rId2"/>
          <a:stretch>
            <a:fillRect/>
          </a:stretch>
        </p:blipFill>
        <p:spPr>
          <a:xfrm>
            <a:off x="289455" y="1391708"/>
            <a:ext cx="8385175" cy="3524250"/>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6281D28B-F409-B444-86A1-9813903B675A}"/>
              </a:ext>
            </a:extLst>
          </p:cNvPr>
          <p:cNvPicPr>
            <a:picLocks noChangeAspect="1"/>
          </p:cNvPicPr>
          <p:nvPr/>
        </p:nvPicPr>
        <p:blipFill>
          <a:blip r:embed="rId3"/>
          <a:stretch>
            <a:fillRect/>
          </a:stretch>
        </p:blipFill>
        <p:spPr>
          <a:xfrm>
            <a:off x="4729163" y="4283605"/>
            <a:ext cx="6194425" cy="2386542"/>
          </a:xfrm>
          <a:prstGeom prst="rect">
            <a:avLst/>
          </a:prstGeom>
          <a:ln>
            <a:noFill/>
          </a:ln>
          <a:effectLst>
            <a:outerShdw blurRad="292100" dist="139700" dir="2700000" algn="tl" rotWithShape="0">
              <a:srgbClr val="333333">
                <a:alpha val="65000"/>
              </a:srgbClr>
            </a:outerShdw>
          </a:effectLst>
        </p:spPr>
      </p:pic>
      <p:pic>
        <p:nvPicPr>
          <p:cNvPr id="11" name="Graphique 10">
            <a:extLst>
              <a:ext uri="{FF2B5EF4-FFF2-40B4-BE49-F238E27FC236}">
                <a16:creationId xmlns:a16="http://schemas.microsoft.com/office/drawing/2014/main" id="{98201589-F8C1-4D4A-D6EB-93ABE6092B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020000" flipV="1">
            <a:off x="7949130" y="3932842"/>
            <a:ext cx="446905" cy="550294"/>
          </a:xfrm>
          <a:prstGeom prst="rect">
            <a:avLst/>
          </a:prstGeom>
        </p:spPr>
      </p:pic>
    </p:spTree>
    <p:extLst>
      <p:ext uri="{BB962C8B-B14F-4D97-AF65-F5344CB8AC3E}">
        <p14:creationId xmlns:p14="http://schemas.microsoft.com/office/powerpoint/2010/main" val="14966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4CA6-3FC0-73C8-8E50-73F5B385AD4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B0D3A67-C5EE-395C-D8EC-8BB66984A64B}"/>
              </a:ext>
            </a:extLst>
          </p:cNvPr>
          <p:cNvSpPr>
            <a:spLocks noGrp="1"/>
          </p:cNvSpPr>
          <p:nvPr>
            <p:ph type="title"/>
          </p:nvPr>
        </p:nvSpPr>
        <p:spPr/>
        <p:txBody>
          <a:bodyPr/>
          <a:lstStyle/>
          <a:p>
            <a:r>
              <a:rPr lang="fr-FR">
                <a:latin typeface="Figtree Light"/>
              </a:rPr>
              <a:t>Training </a:t>
            </a:r>
            <a:r>
              <a:rPr lang="fr-FR" err="1">
                <a:latin typeface="Figtree Light"/>
              </a:rPr>
              <a:t>requests</a:t>
            </a:r>
            <a:endParaRPr lang="fr-FR" err="1"/>
          </a:p>
        </p:txBody>
      </p:sp>
      <p:sp>
        <p:nvSpPr>
          <p:cNvPr id="4" name="Espace réservé du texte 3">
            <a:extLst>
              <a:ext uri="{FF2B5EF4-FFF2-40B4-BE49-F238E27FC236}">
                <a16:creationId xmlns:a16="http://schemas.microsoft.com/office/drawing/2014/main" id="{2C2E4E43-1809-1C3D-0C4C-31F487F1C669}"/>
              </a:ext>
            </a:extLst>
          </p:cNvPr>
          <p:cNvSpPr>
            <a:spLocks noGrp="1"/>
          </p:cNvSpPr>
          <p:nvPr>
            <p:ph type="body" sz="quarter" idx="19"/>
          </p:nvPr>
        </p:nvSpPr>
        <p:spPr/>
        <p:txBody>
          <a:bodyPr vert="horz" lIns="91440" tIns="45720" rIns="91440" bIns="45720" rtlCol="0" anchor="t">
            <a:normAutofit/>
          </a:bodyPr>
          <a:lstStyle/>
          <a:p>
            <a:r>
              <a:rPr lang="fr-FR" err="1">
                <a:latin typeface="Figtree"/>
              </a:rPr>
              <a:t>Exporting</a:t>
            </a:r>
            <a:r>
              <a:rPr lang="fr-FR">
                <a:latin typeface="Figtree"/>
              </a:rPr>
              <a:t> training </a:t>
            </a:r>
            <a:r>
              <a:rPr lang="fr-FR" err="1">
                <a:latin typeface="Figtree"/>
              </a:rPr>
              <a:t>requests</a:t>
            </a:r>
            <a:endParaRPr lang="fr-FR" err="1"/>
          </a:p>
        </p:txBody>
      </p:sp>
      <p:pic>
        <p:nvPicPr>
          <p:cNvPr id="2" name="Image 1" descr="Une image contenant texte, capture d’écran, logiciel, affichage&#10;&#10;Le contenu généré par l’IA peut être incorrect.">
            <a:extLst>
              <a:ext uri="{FF2B5EF4-FFF2-40B4-BE49-F238E27FC236}">
                <a16:creationId xmlns:a16="http://schemas.microsoft.com/office/drawing/2014/main" id="{64A71A46-3DC5-FB10-2811-6BF3746BE5C2}"/>
              </a:ext>
            </a:extLst>
          </p:cNvPr>
          <p:cNvPicPr>
            <a:picLocks noChangeAspect="1"/>
          </p:cNvPicPr>
          <p:nvPr/>
        </p:nvPicPr>
        <p:blipFill>
          <a:blip r:embed="rId2"/>
          <a:stretch>
            <a:fillRect/>
          </a:stretch>
        </p:blipFill>
        <p:spPr>
          <a:xfrm>
            <a:off x="1455615" y="1421460"/>
            <a:ext cx="9280770" cy="3497309"/>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Police, ligne&#10;&#10;Le contenu généré par l’IA peut être incorrect.">
            <a:extLst>
              <a:ext uri="{FF2B5EF4-FFF2-40B4-BE49-F238E27FC236}">
                <a16:creationId xmlns:a16="http://schemas.microsoft.com/office/drawing/2014/main" id="{D2B1B4DC-7993-ABA2-6212-015AB240DF09}"/>
              </a:ext>
            </a:extLst>
          </p:cNvPr>
          <p:cNvPicPr>
            <a:picLocks noChangeAspect="1"/>
          </p:cNvPicPr>
          <p:nvPr/>
        </p:nvPicPr>
        <p:blipFill>
          <a:blip r:embed="rId3"/>
          <a:stretch>
            <a:fillRect/>
          </a:stretch>
        </p:blipFill>
        <p:spPr>
          <a:xfrm>
            <a:off x="382710" y="5250962"/>
            <a:ext cx="11563350" cy="1143000"/>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868C5C27-2F62-6122-49DE-D62C80AE3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020000" flipV="1">
            <a:off x="10782207" y="4460380"/>
            <a:ext cx="446905" cy="550294"/>
          </a:xfrm>
          <a:prstGeom prst="rect">
            <a:avLst/>
          </a:prstGeom>
        </p:spPr>
      </p:pic>
    </p:spTree>
    <p:extLst>
      <p:ext uri="{BB962C8B-B14F-4D97-AF65-F5344CB8AC3E}">
        <p14:creationId xmlns:p14="http://schemas.microsoft.com/office/powerpoint/2010/main" val="66590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Admin area</a:t>
            </a:r>
          </a:p>
        </p:txBody>
      </p:sp>
    </p:spTree>
    <p:extLst>
      <p:ext uri="{BB962C8B-B14F-4D97-AF65-F5344CB8AC3E}">
        <p14:creationId xmlns:p14="http://schemas.microsoft.com/office/powerpoint/2010/main" val="100986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err="1">
                <a:solidFill>
                  <a:schemeClr val="bg1"/>
                </a:solidFill>
                <a:latin typeface="Figtree"/>
              </a:rPr>
              <a:t>Attributing</a:t>
            </a:r>
            <a:r>
              <a:rPr lang="fr-FR">
                <a:solidFill>
                  <a:schemeClr val="bg1"/>
                </a:solidFill>
                <a:latin typeface="Figtree"/>
              </a:rPr>
              <a:t> </a:t>
            </a:r>
            <a:r>
              <a:rPr lang="fr-FR" err="1">
                <a:solidFill>
                  <a:schemeClr val="bg1"/>
                </a:solidFill>
                <a:latin typeface="Figtree"/>
              </a:rPr>
              <a:t>rights</a:t>
            </a:r>
            <a:br>
              <a:rPr lang="fr-FR">
                <a:solidFill>
                  <a:schemeClr val="bg1"/>
                </a:solidFill>
                <a:latin typeface="Figtree"/>
              </a:rPr>
            </a:br>
            <a:r>
              <a:rPr lang="fr-FR">
                <a:solidFill>
                  <a:schemeClr val="bg1"/>
                </a:solidFill>
                <a:latin typeface="Figtree"/>
              </a:rPr>
              <a:t>for the Talent modules</a:t>
            </a:r>
            <a:endParaRPr lang="fr-FR" sz="6600">
              <a:solidFill>
                <a:schemeClr val="bg1"/>
              </a:solidFill>
              <a:latin typeface="Figtree"/>
            </a:endParaRPr>
          </a:p>
        </p:txBody>
      </p:sp>
    </p:spTree>
    <p:extLst>
      <p:ext uri="{BB962C8B-B14F-4D97-AF65-F5344CB8AC3E}">
        <p14:creationId xmlns:p14="http://schemas.microsoft.com/office/powerpoint/2010/main" val="137245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Attributing</a:t>
            </a:r>
            <a:r>
              <a:rPr lang="fr-FR">
                <a:latin typeface="Figtree Light"/>
              </a:rPr>
              <a:t> </a:t>
            </a:r>
            <a:r>
              <a:rPr lang="fr-FR" err="1">
                <a:latin typeface="Figtree Light"/>
              </a:rPr>
              <a:t>rights</a:t>
            </a:r>
            <a:r>
              <a:rPr lang="fr-FR">
                <a:latin typeface="Figtree Light"/>
              </a:rPr>
              <a:t> to Talent modules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admin area &gt; </a:t>
            </a:r>
            <a:r>
              <a:rPr lang="fr-FR" err="1">
                <a:latin typeface="Figtree"/>
              </a:rPr>
              <a:t>sirh</a:t>
            </a:r>
            <a:r>
              <a:rPr lang="fr-FR">
                <a:latin typeface="Figtree"/>
              </a:rPr>
              <a:t> </a:t>
            </a:r>
            <a:r>
              <a:rPr lang="fr-FR" err="1">
                <a:latin typeface="Figtree"/>
              </a:rPr>
              <a:t>rights</a:t>
            </a:r>
          </a:p>
        </p:txBody>
      </p:sp>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515112" y="5080518"/>
            <a:ext cx="11305413" cy="294436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a:latin typeface="Figtree Light"/>
              </a:rPr>
              <a:t>The </a:t>
            </a:r>
            <a:r>
              <a:rPr lang="fr-FR" err="1">
                <a:latin typeface="Figtree Light"/>
              </a:rPr>
              <a:t>rights</a:t>
            </a:r>
            <a:r>
              <a:rPr lang="fr-FR">
                <a:latin typeface="Figtree Light"/>
              </a:rPr>
              <a:t> to the Talent modules </a:t>
            </a:r>
            <a:r>
              <a:rPr lang="fr-FR" err="1">
                <a:latin typeface="Figtree Light"/>
              </a:rPr>
              <a:t>allow</a:t>
            </a:r>
            <a:r>
              <a:rPr lang="fr-FR">
                <a:latin typeface="Figtree Light"/>
              </a:rPr>
              <a:t> </a:t>
            </a:r>
            <a:r>
              <a:rPr lang="fr-FR" err="1">
                <a:latin typeface="Figtree Light"/>
              </a:rPr>
              <a:t>you</a:t>
            </a:r>
            <a:r>
              <a:rPr lang="fr-FR">
                <a:latin typeface="Figtree Light"/>
              </a:rPr>
              <a:t> to </a:t>
            </a:r>
            <a:r>
              <a:rPr lang="fr-FR" err="1">
                <a:latin typeface="Figtree Light"/>
              </a:rPr>
              <a:t>classify</a:t>
            </a:r>
            <a:r>
              <a:rPr lang="fr-FR">
                <a:latin typeface="Figtree Light"/>
              </a:rPr>
              <a:t> </a:t>
            </a:r>
            <a:r>
              <a:rPr lang="fr-FR" err="1">
                <a:latin typeface="Figtree Light"/>
              </a:rPr>
              <a:t>users</a:t>
            </a:r>
            <a:r>
              <a:rPr lang="fr-FR">
                <a:latin typeface="Figtree Light"/>
              </a:rPr>
              <a:t> </a:t>
            </a:r>
            <a:r>
              <a:rPr lang="fr-FR" err="1">
                <a:latin typeface="Figtree Light"/>
              </a:rPr>
              <a:t>depending</a:t>
            </a:r>
            <a:r>
              <a:rPr lang="fr-FR">
                <a:latin typeface="Figtree Light"/>
              </a:rPr>
              <a:t> on </a:t>
            </a:r>
            <a:r>
              <a:rPr lang="fr-FR" err="1">
                <a:latin typeface="Figtree Light"/>
              </a:rPr>
              <a:t>their</a:t>
            </a:r>
            <a:r>
              <a:rPr lang="fr-FR">
                <a:latin typeface="Figtree Light"/>
              </a:rPr>
              <a:t> </a:t>
            </a:r>
            <a:r>
              <a:rPr lang="fr-FR" err="1">
                <a:latin typeface="Figtree Light"/>
              </a:rPr>
              <a:t>authorised</a:t>
            </a:r>
            <a:r>
              <a:rPr lang="fr-FR">
                <a:latin typeface="Figtree Light"/>
              </a:rPr>
              <a:t> </a:t>
            </a:r>
            <a:r>
              <a:rPr lang="fr-FR" err="1">
                <a:latin typeface="Figtree Light"/>
              </a:rPr>
              <a:t>access</a:t>
            </a:r>
            <a:r>
              <a:rPr lang="fr-FR">
                <a:latin typeface="Figtree Light"/>
              </a:rPr>
              <a:t> to the modules.</a:t>
            </a:r>
          </a:p>
          <a:p>
            <a:pPr algn="just"/>
            <a:r>
              <a:rPr lang="fr-FR" err="1">
                <a:latin typeface="Figtree Light"/>
              </a:rPr>
              <a:t>Administrator</a:t>
            </a:r>
            <a:r>
              <a:rPr lang="fr-FR">
                <a:latin typeface="Figtree Light"/>
              </a:rPr>
              <a:t> </a:t>
            </a:r>
            <a:r>
              <a:rPr lang="fr-FR" err="1">
                <a:latin typeface="Figtree Light"/>
              </a:rPr>
              <a:t>access</a:t>
            </a:r>
            <a:r>
              <a:rPr lang="fr-FR">
                <a:latin typeface="Figtree Light"/>
              </a:rPr>
              <a:t>: </a:t>
            </a:r>
            <a:r>
              <a:rPr lang="fr-FR" err="1">
                <a:latin typeface="Figtree Light"/>
              </a:rPr>
              <a:t>any</a:t>
            </a:r>
            <a:r>
              <a:rPr lang="fr-FR">
                <a:latin typeface="Figtree Light"/>
              </a:rPr>
              <a:t> </a:t>
            </a:r>
            <a:r>
              <a:rPr lang="fr-FR" err="1">
                <a:latin typeface="Figtree Light"/>
              </a:rPr>
              <a:t>person</a:t>
            </a:r>
            <a:r>
              <a:rPr lang="fr-FR">
                <a:latin typeface="Figtree Light"/>
              </a:rPr>
              <a:t> in charge of </a:t>
            </a:r>
            <a:r>
              <a:rPr lang="fr-FR" err="1">
                <a:latin typeface="Figtree Light"/>
              </a:rPr>
              <a:t>managing</a:t>
            </a:r>
            <a:r>
              <a:rPr lang="fr-FR">
                <a:latin typeface="Figtree Light"/>
              </a:rPr>
              <a:t> the training catalogue and monitoring the follow-up plan.</a:t>
            </a:r>
          </a:p>
          <a:p>
            <a:pPr algn="just"/>
            <a:r>
              <a:rPr lang="fr-FR">
                <a:latin typeface="Figtree Light"/>
              </a:rPr>
              <a:t>Manager </a:t>
            </a:r>
            <a:r>
              <a:rPr lang="fr-FR" err="1">
                <a:latin typeface="Figtree Light"/>
              </a:rPr>
              <a:t>access</a:t>
            </a:r>
            <a:r>
              <a:rPr lang="fr-FR">
                <a:latin typeface="Figtree Light"/>
              </a:rPr>
              <a:t>: </a:t>
            </a:r>
            <a:r>
              <a:rPr lang="fr-FR" err="1">
                <a:latin typeface="Figtree Light"/>
              </a:rPr>
              <a:t>any</a:t>
            </a:r>
            <a:r>
              <a:rPr lang="fr-FR">
                <a:latin typeface="Figtree Light"/>
              </a:rPr>
              <a:t> </a:t>
            </a:r>
            <a:r>
              <a:rPr lang="fr-FR" err="1">
                <a:latin typeface="Figtree Light"/>
              </a:rPr>
              <a:t>person</a:t>
            </a:r>
            <a:r>
              <a:rPr lang="fr-FR">
                <a:latin typeface="Figtree Light"/>
              </a:rPr>
              <a:t> </a:t>
            </a:r>
            <a:r>
              <a:rPr lang="fr-FR" err="1">
                <a:latin typeface="Figtree Light"/>
              </a:rPr>
              <a:t>allowed</a:t>
            </a:r>
            <a:r>
              <a:rPr lang="fr-FR">
                <a:latin typeface="Figtree Light"/>
              </a:rPr>
              <a:t> to propose training sessions for </a:t>
            </a:r>
            <a:r>
              <a:rPr lang="fr-FR" err="1">
                <a:latin typeface="Figtree Light"/>
              </a:rPr>
              <a:t>employees</a:t>
            </a:r>
            <a:r>
              <a:rPr lang="fr-FR">
                <a:latin typeface="Figtree Light"/>
              </a:rPr>
              <a:t>.</a:t>
            </a:r>
          </a:p>
          <a:p>
            <a:pPr algn="just"/>
            <a:r>
              <a:rPr lang="fr-FR">
                <a:latin typeface="Figtree Light"/>
              </a:rPr>
              <a:t>Standard </a:t>
            </a:r>
            <a:r>
              <a:rPr lang="fr-FR" err="1">
                <a:latin typeface="Figtree Light"/>
              </a:rPr>
              <a:t>access</a:t>
            </a:r>
            <a:r>
              <a:rPr lang="fr-FR">
                <a:latin typeface="Figtree Light"/>
              </a:rPr>
              <a:t>: </a:t>
            </a:r>
            <a:r>
              <a:rPr lang="fr-FR" err="1">
                <a:latin typeface="Figtree Light"/>
              </a:rPr>
              <a:t>any</a:t>
            </a:r>
            <a:r>
              <a:rPr lang="fr-FR">
                <a:latin typeface="Figtree Light"/>
              </a:rPr>
              <a:t> </a:t>
            </a:r>
            <a:r>
              <a:rPr lang="fr-FR" err="1">
                <a:latin typeface="Figtree Light"/>
              </a:rPr>
              <a:t>person</a:t>
            </a:r>
            <a:r>
              <a:rPr lang="fr-FR">
                <a:latin typeface="Figtree Light"/>
              </a:rPr>
              <a:t> </a:t>
            </a:r>
            <a:r>
              <a:rPr lang="fr-FR" err="1">
                <a:latin typeface="Figtree Light"/>
              </a:rPr>
              <a:t>allowed</a:t>
            </a:r>
            <a:r>
              <a:rPr lang="fr-FR">
                <a:latin typeface="Figtree Light"/>
              </a:rPr>
              <a:t> to </a:t>
            </a:r>
            <a:r>
              <a:rPr lang="fr-FR" err="1">
                <a:latin typeface="Figtree Light"/>
              </a:rPr>
              <a:t>participate</a:t>
            </a:r>
            <a:r>
              <a:rPr lang="fr-FR">
                <a:latin typeface="Figtree Light"/>
              </a:rPr>
              <a:t> in a training session.</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2" name="Image 1">
            <a:extLst>
              <a:ext uri="{FF2B5EF4-FFF2-40B4-BE49-F238E27FC236}">
                <a16:creationId xmlns:a16="http://schemas.microsoft.com/office/drawing/2014/main" id="{48C36487-3230-8711-92FA-6C839B4DE741}"/>
              </a:ext>
            </a:extLst>
          </p:cNvPr>
          <p:cNvPicPr>
            <a:picLocks noChangeAspect="1"/>
          </p:cNvPicPr>
          <p:nvPr/>
        </p:nvPicPr>
        <p:blipFill>
          <a:blip r:embed="rId6"/>
          <a:stretch>
            <a:fillRect/>
          </a:stretch>
        </p:blipFill>
        <p:spPr>
          <a:xfrm>
            <a:off x="3669730" y="1444828"/>
            <a:ext cx="7378701" cy="3434292"/>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BCF36838-BDD6-1BD8-BA21-389F507930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20000" flipV="1">
            <a:off x="5941714" y="3706110"/>
            <a:ext cx="309322" cy="380961"/>
          </a:xfrm>
          <a:prstGeom prst="rect">
            <a:avLst/>
          </a:prstGeom>
        </p:spPr>
      </p:pic>
      <p:pic>
        <p:nvPicPr>
          <p:cNvPr id="10" name="Graphique 9">
            <a:extLst>
              <a:ext uri="{FF2B5EF4-FFF2-40B4-BE49-F238E27FC236}">
                <a16:creationId xmlns:a16="http://schemas.microsoft.com/office/drawing/2014/main" id="{77DAB9C8-5E25-CA84-5E44-3AD2B69955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20000" flipV="1">
            <a:off x="8513463" y="3706109"/>
            <a:ext cx="309322" cy="380961"/>
          </a:xfrm>
          <a:prstGeom prst="rect">
            <a:avLst/>
          </a:prstGeom>
        </p:spPr>
      </p:pic>
      <p:sp>
        <p:nvSpPr>
          <p:cNvPr id="16" name="ZoneTexte 10">
            <a:extLst>
              <a:ext uri="{FF2B5EF4-FFF2-40B4-BE49-F238E27FC236}">
                <a16:creationId xmlns:a16="http://schemas.microsoft.com/office/drawing/2014/main" id="{0751DD7D-B7EE-0E45-244D-0F680A6EA770}"/>
              </a:ext>
            </a:extLst>
          </p:cNvPr>
          <p:cNvSpPr txBox="1"/>
          <p:nvPr/>
        </p:nvSpPr>
        <p:spPr>
          <a:xfrm>
            <a:off x="374487" y="3075679"/>
            <a:ext cx="310173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a:latin typeface="Figtree Light"/>
              </a:rPr>
              <a:t>Simply drag &amp; drop </a:t>
            </a:r>
            <a:r>
              <a:rPr lang="fr-FR" sz="1600" err="1">
                <a:latin typeface="Figtree Light"/>
              </a:rPr>
              <a:t>employees</a:t>
            </a:r>
            <a:endParaRPr lang="fr-FR" err="1"/>
          </a:p>
          <a:p>
            <a:r>
              <a:rPr lang="fr-FR" sz="1600" err="1">
                <a:latin typeface="Figtree Light"/>
              </a:rPr>
              <a:t>from</a:t>
            </a:r>
            <a:r>
              <a:rPr lang="fr-FR" sz="1600">
                <a:latin typeface="Figtree Light"/>
              </a:rPr>
              <a:t> one section to </a:t>
            </a:r>
            <a:r>
              <a:rPr lang="fr-FR" sz="1600" err="1">
                <a:latin typeface="Figtree Light"/>
              </a:rPr>
              <a:t>another</a:t>
            </a:r>
            <a:r>
              <a:rPr lang="fr-FR" sz="1600">
                <a:latin typeface="Figtree Light"/>
              </a:rPr>
              <a:t>!</a:t>
            </a:r>
            <a:endParaRPr lang="fr-FR"/>
          </a:p>
        </p:txBody>
      </p:sp>
      <p:pic>
        <p:nvPicPr>
          <p:cNvPr id="17" name="Graphique 11" descr="Ampoule avec un remplissage uni">
            <a:extLst>
              <a:ext uri="{FF2B5EF4-FFF2-40B4-BE49-F238E27FC236}">
                <a16:creationId xmlns:a16="http://schemas.microsoft.com/office/drawing/2014/main" id="{417F4679-1B22-8E56-1444-3EFA092B73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9019" y="2731640"/>
            <a:ext cx="353484" cy="342901"/>
          </a:xfrm>
          <a:prstGeom prst="rect">
            <a:avLst/>
          </a:prstGeom>
        </p:spPr>
      </p:pic>
    </p:spTree>
    <p:extLst>
      <p:ext uri="{BB962C8B-B14F-4D97-AF65-F5344CB8AC3E}">
        <p14:creationId xmlns:p14="http://schemas.microsoft.com/office/powerpoint/2010/main" val="68758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err="1">
                <a:latin typeface="PP Woodland"/>
              </a:rPr>
              <a:t>Still</a:t>
            </a:r>
            <a:r>
              <a:rPr lang="fr-FR">
                <a:latin typeface="PP Woodland"/>
              </a:rPr>
              <a:t> have questions? </a:t>
            </a:r>
            <a:br>
              <a:rPr lang="fr-FR"/>
            </a:br>
            <a:r>
              <a:rPr lang="fr-FR" sz="2800">
                <a:latin typeface="PP Woodland"/>
              </a:rPr>
              <a:t>All the </a:t>
            </a:r>
            <a:r>
              <a:rPr lang="fr-FR" sz="2800" err="1">
                <a:latin typeface="PP Woodland"/>
              </a:rPr>
              <a:t>answers</a:t>
            </a:r>
            <a:r>
              <a:rPr lang="fr-FR" sz="2800">
                <a:latin typeface="PP Woodland"/>
              </a:rPr>
              <a:t> are </a:t>
            </a:r>
            <a:r>
              <a:rPr lang="fr-FR" sz="2800" err="1">
                <a:latin typeface="PP Woodland"/>
              </a:rPr>
              <a:t>within</a:t>
            </a:r>
            <a:r>
              <a:rPr lang="fr-FR" sz="2800">
                <a:latin typeface="PP Woodland"/>
              </a:rPr>
              <a:t> </a:t>
            </a:r>
            <a:r>
              <a:rPr lang="fr-FR" sz="2800" err="1">
                <a:latin typeface="PP Woodland"/>
              </a:rPr>
              <a:t>your</a:t>
            </a:r>
            <a:r>
              <a:rPr lang="fr-FR" sz="2800">
                <a:latin typeface="PP Woodland"/>
              </a:rPr>
              <a:t> </a:t>
            </a:r>
            <a:r>
              <a:rPr lang="fr-FR" sz="2800" err="1">
                <a:latin typeface="PP Woodland"/>
              </a:rPr>
              <a:t>reach</a:t>
            </a:r>
            <a:r>
              <a:rPr lang="fr-FR" sz="2800">
                <a:latin typeface="PP Woodland"/>
              </a:rPr>
              <a:t>.</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a:p>
        </p:txBody>
      </p:sp>
    </p:spTree>
    <p:extLst>
      <p:ext uri="{BB962C8B-B14F-4D97-AF65-F5344CB8AC3E}">
        <p14:creationId xmlns:p14="http://schemas.microsoft.com/office/powerpoint/2010/main" val="380573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Module features</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a:bodyPr>
          <a:lstStyle/>
          <a:p>
            <a:pPr>
              <a:lnSpc>
                <a:spcPct val="100000"/>
              </a:lnSpc>
            </a:pPr>
            <a:r>
              <a:rPr lang="fr-FR" sz="1400">
                <a:solidFill>
                  <a:schemeClr val="bg1"/>
                </a:solidFill>
                <a:latin typeface="Figtree"/>
                <a:hlinkClick r:id="rId3" action="ppaction://hlinksldjump">
                  <a:extLst>
                    <a:ext uri="{A12FA001-AC4F-418D-AE19-62706E023703}">
                      <ahyp:hlinkClr xmlns:ahyp="http://schemas.microsoft.com/office/drawing/2018/hyperlinkcolor" val="tx"/>
                    </a:ext>
                  </a:extLst>
                </a:hlinkClick>
              </a:rPr>
              <a:t>Enriching the training catalogue</a:t>
            </a:r>
          </a:p>
          <a:p>
            <a:pPr>
              <a:lnSpc>
                <a:spcPct val="100000"/>
              </a:lnSpc>
            </a:pPr>
            <a:r>
              <a:rPr lang="fr-FR" sz="1400">
                <a:solidFill>
                  <a:schemeClr val="bg1"/>
                </a:solidFill>
                <a:latin typeface="Figtree"/>
                <a:hlinkClick r:id="rId4" action="ppaction://hlinksldjump">
                  <a:extLst>
                    <a:ext uri="{A12FA001-AC4F-418D-AE19-62706E023703}">
                      <ahyp:hlinkClr xmlns:ahyp="http://schemas.microsoft.com/office/drawing/2018/hyperlinkcolor" val="tx"/>
                    </a:ext>
                  </a:extLst>
                </a:hlinkClick>
              </a:rPr>
              <a:t>Managing and deleting</a:t>
            </a:r>
            <a:r>
              <a:rPr lang="fr-FR" sz="1400">
                <a:solidFill>
                  <a:schemeClr val="bg1"/>
                </a:solidFill>
                <a:latin typeface="Figtree"/>
                <a:hlinkClick r:id="" action="ppaction://noaction">
                  <a:extLst>
                    <a:ext uri="{A12FA001-AC4F-418D-AE19-62706E023703}">
                      <ahyp:hlinkClr xmlns:ahyp="http://schemas.microsoft.com/office/drawing/2018/hyperlinkcolor" val="tx"/>
                    </a:ext>
                  </a:extLst>
                </a:hlinkClick>
              </a:rPr>
              <a:t> training</a:t>
            </a:r>
          </a:p>
          <a:p>
            <a:pPr>
              <a:lnSpc>
                <a:spcPct val="100000"/>
              </a:lnSpc>
            </a:pPr>
            <a:r>
              <a:rPr lang="fr-FR" sz="1400">
                <a:solidFill>
                  <a:schemeClr val="bg1"/>
                </a:solidFill>
                <a:latin typeface="Figtree"/>
                <a:hlinkClick r:id="rId5" action="ppaction://hlinksldjump">
                  <a:extLst>
                    <a:ext uri="{A12FA001-AC4F-418D-AE19-62706E023703}">
                      <ahyp:hlinkClr xmlns:ahyp="http://schemas.microsoft.com/office/drawing/2018/hyperlinkcolor" val="tx"/>
                    </a:ext>
                  </a:extLst>
                </a:hlinkClick>
              </a:rPr>
              <a:t>Collecting your employees' training </a:t>
            </a:r>
            <a:r>
              <a:rPr lang="fr-FR" sz="1400">
                <a:solidFill>
                  <a:schemeClr val="bg1"/>
                </a:solidFill>
                <a:latin typeface="Figtree"/>
                <a:hlinkClick r:id="" action="ppaction://noaction">
                  <a:extLst>
                    <a:ext uri="{A12FA001-AC4F-418D-AE19-62706E023703}">
                      <ahyp:hlinkClr xmlns:ahyp="http://schemas.microsoft.com/office/drawing/2018/hyperlinkcolor" val="tx"/>
                    </a:ext>
                  </a:extLst>
                </a:hlinkClick>
              </a:rPr>
              <a:t>needs</a:t>
            </a:r>
            <a:endParaRPr lang="fr-FR" sz="1400">
              <a:solidFill>
                <a:schemeClr val="bg1"/>
              </a:solidFill>
              <a:latin typeface="Figtree"/>
            </a:endParaRPr>
          </a:p>
          <a:p>
            <a:pPr>
              <a:lnSpc>
                <a:spcPct val="100000"/>
              </a:lnSpc>
            </a:pPr>
            <a:r>
              <a:rPr lang="fr-FR" sz="1400">
                <a:solidFill>
                  <a:schemeClr val="bg1"/>
                </a:solidFill>
                <a:latin typeface="Figtree"/>
                <a:hlinkClick r:id="rId6" action="ppaction://hlinksldjump">
                  <a:extLst>
                    <a:ext uri="{A12FA001-AC4F-418D-AE19-62706E023703}">
                      <ahyp:hlinkClr xmlns:ahyp="http://schemas.microsoft.com/office/drawing/2018/hyperlinkcolor" val="tx"/>
                    </a:ext>
                  </a:extLst>
                </a:hlinkClick>
              </a:rPr>
              <a:t>Approving or refusing training requests</a:t>
            </a:r>
            <a:r>
              <a:rPr lang="fr-FR" sz="1400">
                <a:solidFill>
                  <a:schemeClr val="bg1"/>
                </a:solidFill>
                <a:latin typeface="Figtree"/>
              </a:rPr>
              <a:t> </a:t>
            </a:r>
          </a:p>
          <a:p>
            <a:pPr>
              <a:lnSpc>
                <a:spcPct val="100000"/>
              </a:lnSpc>
            </a:pPr>
            <a:r>
              <a:rPr lang="fr-FR" sz="1400">
                <a:solidFill>
                  <a:schemeClr val="bg1"/>
                </a:solidFill>
                <a:latin typeface="Figtree"/>
                <a:hlinkClick r:id="rId7" action="ppaction://hlinksldjump">
                  <a:extLst>
                    <a:ext uri="{A12FA001-AC4F-418D-AE19-62706E023703}">
                      <ahyp:hlinkClr xmlns:ahyp="http://schemas.microsoft.com/office/drawing/2018/hyperlinkcolor" val="tx"/>
                    </a:ext>
                  </a:extLst>
                </a:hlinkClick>
              </a:rPr>
              <a:t>Exporting training </a:t>
            </a:r>
            <a:r>
              <a:rPr lang="fr-FR" sz="1400">
                <a:solidFill>
                  <a:schemeClr val="bg1"/>
                </a:solidFill>
                <a:latin typeface="Figtree"/>
                <a:hlinkClick r:id="" action="ppaction://noaction">
                  <a:extLst>
                    <a:ext uri="{A12FA001-AC4F-418D-AE19-62706E023703}">
                      <ahyp:hlinkClr xmlns:ahyp="http://schemas.microsoft.com/office/drawing/2018/hyperlinkcolor" val="tx"/>
                    </a:ext>
                  </a:extLst>
                </a:hlinkClick>
              </a:rPr>
              <a:t>requests</a:t>
            </a: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598174"/>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8" action="ppaction://hlinksldjump"/>
              </a:rPr>
              <a:t>Admin area</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008707"/>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9">
                  <a:extLst>
                    <a:ext uri="{96DAC541-7B7A-43D3-8B79-37D633B846F1}">
                      <asvg:svgBlip xmlns:asvg="http://schemas.microsoft.com/office/drawing/2016/SVG/main" r:embed="rId1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1">
                  <a:extLst>
                    <a:ext uri="{96DAC541-7B7A-43D3-8B79-37D633B846F1}">
                      <asvg:svgBlip xmlns:asvg="http://schemas.microsoft.com/office/drawing/2016/SVG/main" r:embed="rId1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a:solidFill>
                  <a:schemeClr val="bg2"/>
                </a:solidFill>
                <a:latin typeface="Figtree"/>
                <a:hlinkClick r:id="rId13" action="ppaction://hlinksldjump">
                  <a:extLst>
                    <a:ext uri="{A12FA001-AC4F-418D-AE19-62706E023703}">
                      <ahyp:hlinkClr xmlns:ahyp="http://schemas.microsoft.com/office/drawing/2018/hyperlinkcolor" val="tx"/>
                    </a:ext>
                  </a:extLst>
                </a:hlinkClick>
              </a:rPr>
              <a:t>Attributing rights</a:t>
            </a:r>
            <a:r>
              <a:rPr lang="fr-FR" sz="1400">
                <a:solidFill>
                  <a:schemeClr val="bg2"/>
                </a:solidFill>
                <a:latin typeface="Figtree"/>
                <a:hlinkClick r:id="" action="ppaction://noaction">
                  <a:extLst>
                    <a:ext uri="{A12FA001-AC4F-418D-AE19-62706E023703}">
                      <ahyp:hlinkClr xmlns:ahyp="http://schemas.microsoft.com/office/drawing/2018/hyperlinkcolor" val="tx"/>
                    </a:ext>
                  </a:extLst>
                </a:hlinkClick>
              </a:rPr>
              <a:t> for the Talent modules</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a:latin typeface="PP Woodland"/>
              </a:rPr>
              <a:t>Module </a:t>
            </a:r>
            <a:r>
              <a:rPr lang="fr-FR" err="1">
                <a:latin typeface="PP Woodland"/>
              </a:rPr>
              <a:t>features</a:t>
            </a:r>
            <a:endParaRPr lang="fr-FR" err="1"/>
          </a:p>
        </p:txBody>
      </p:sp>
    </p:spTree>
    <p:extLst>
      <p:ext uri="{BB962C8B-B14F-4D97-AF65-F5344CB8AC3E}">
        <p14:creationId xmlns:p14="http://schemas.microsoft.com/office/powerpoint/2010/main" val="429340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sz="1800">
                <a:latin typeface="Figtree Light"/>
              </a:rPr>
              <a:t>This module </a:t>
            </a:r>
            <a:r>
              <a:rPr lang="fr-FR" sz="1800" err="1">
                <a:latin typeface="Figtree Light"/>
              </a:rPr>
              <a:t>allows</a:t>
            </a:r>
            <a:r>
              <a:rPr lang="fr-FR" sz="1800">
                <a:latin typeface="Figtree Light"/>
              </a:rPr>
              <a:t> </a:t>
            </a:r>
            <a:r>
              <a:rPr lang="fr-FR" sz="1800" err="1">
                <a:latin typeface="Figtree Light"/>
              </a:rPr>
              <a:t>you</a:t>
            </a:r>
            <a:r>
              <a:rPr lang="fr-FR" sz="1800">
                <a:latin typeface="Figtree Light"/>
              </a:rPr>
              <a:t> to </a:t>
            </a:r>
            <a:r>
              <a:rPr lang="fr-FR" sz="1800" err="1">
                <a:latin typeface="Figtree Light"/>
              </a:rPr>
              <a:t>enrich</a:t>
            </a:r>
            <a:r>
              <a:rPr lang="fr-FR" sz="1800">
                <a:latin typeface="Figtree Light"/>
              </a:rPr>
              <a:t> a training catalogue and to </a:t>
            </a:r>
            <a:r>
              <a:rPr lang="fr-FR" sz="1800" err="1">
                <a:latin typeface="Figtree Light"/>
              </a:rPr>
              <a:t>collect</a:t>
            </a:r>
            <a:r>
              <a:rPr lang="fr-FR" sz="1800">
                <a:latin typeface="Figtree Light"/>
              </a:rPr>
              <a:t> </a:t>
            </a:r>
            <a:r>
              <a:rPr lang="fr-FR" sz="1800" err="1">
                <a:latin typeface="Figtree Light"/>
              </a:rPr>
              <a:t>your</a:t>
            </a:r>
            <a:r>
              <a:rPr lang="fr-FR" sz="1800">
                <a:latin typeface="Figtree Light"/>
              </a:rPr>
              <a:t> </a:t>
            </a:r>
            <a:r>
              <a:rPr lang="fr-FR" sz="1800" err="1">
                <a:latin typeface="Figtree Light"/>
              </a:rPr>
              <a:t>employees</a:t>
            </a:r>
            <a:r>
              <a:rPr lang="fr-FR" sz="1800">
                <a:latin typeface="Figtree Light"/>
              </a:rPr>
              <a:t>' training </a:t>
            </a:r>
            <a:r>
              <a:rPr lang="fr-FR" sz="1800" err="1">
                <a:latin typeface="Figtree Light"/>
              </a:rPr>
              <a:t>needs</a:t>
            </a:r>
            <a:r>
              <a:rPr lang="fr-FR" sz="1800">
                <a:latin typeface="Figtree Light"/>
              </a:rPr>
              <a: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Accessing</a:t>
            </a:r>
            <a:r>
              <a:rPr lang="fr-FR">
                <a:latin typeface="Figtree Light"/>
              </a:rPr>
              <a:t> the module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management</a:t>
            </a:r>
            <a:endParaRPr lang="fr-F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57A1F50E-6884-A179-5437-6AAD7A945530}"/>
              </a:ext>
            </a:extLst>
          </p:cNvPr>
          <p:cNvPicPr>
            <a:picLocks noChangeAspect="1"/>
          </p:cNvPicPr>
          <p:nvPr/>
        </p:nvPicPr>
        <p:blipFill>
          <a:blip r:embed="rId2"/>
          <a:stretch>
            <a:fillRect/>
          </a:stretch>
        </p:blipFill>
        <p:spPr>
          <a:xfrm>
            <a:off x="6299648" y="2301142"/>
            <a:ext cx="5280025" cy="3953934"/>
          </a:xfrm>
          <a:prstGeom prst="rect">
            <a:avLst/>
          </a:prstGeom>
          <a:ln>
            <a:noFill/>
          </a:ln>
          <a:effectLst>
            <a:outerShdw blurRad="292100" dist="139700" dir="2700000" algn="tl" rotWithShape="0">
              <a:srgbClr val="333333">
                <a:alpha val="65000"/>
              </a:srgbClr>
            </a:outerShdw>
          </a:effectLst>
        </p:spPr>
      </p:pic>
      <p:sp>
        <p:nvSpPr>
          <p:cNvPr id="7" name="Espace réservé du texte 41">
            <a:extLst>
              <a:ext uri="{FF2B5EF4-FFF2-40B4-BE49-F238E27FC236}">
                <a16:creationId xmlns:a16="http://schemas.microsoft.com/office/drawing/2014/main" id="{864F3C9D-6CFD-0620-8E14-7D2AF07062D3}"/>
              </a:ext>
            </a:extLst>
          </p:cNvPr>
          <p:cNvSpPr txBox="1">
            <a:spLocks/>
          </p:cNvSpPr>
          <p:nvPr/>
        </p:nvSpPr>
        <p:spPr>
          <a:xfrm>
            <a:off x="605457" y="3787038"/>
            <a:ext cx="5283200" cy="1296988"/>
          </a:xfrm>
          <a:prstGeom prst="rect">
            <a:avLst/>
          </a:prstGeom>
        </p:spPr>
        <p:txBody>
          <a:bodyPr lIns="91440" tIns="45720" rIns="91440" bIns="45720" anchor="t">
            <a:normAutofit/>
          </a:bodyPr>
          <a:lstStyle>
            <a:defPPr>
              <a:defRPr lang="fr-FR"/>
            </a:defPPr>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a:latin typeface="Figtree Light"/>
              </a:rPr>
              <a:t>The Training Management module </a:t>
            </a:r>
            <a:r>
              <a:rPr lang="fr-FR" err="1">
                <a:latin typeface="Figtree Light"/>
              </a:rPr>
              <a:t>features</a:t>
            </a:r>
            <a:r>
              <a:rPr lang="fr-FR">
                <a:latin typeface="Figtree Light"/>
              </a:rPr>
              <a:t> </a:t>
            </a:r>
            <a:r>
              <a:rPr lang="fr-FR" err="1">
                <a:latin typeface="Figtree Light"/>
              </a:rPr>
              <a:t>two</a:t>
            </a:r>
            <a:r>
              <a:rPr lang="fr-FR">
                <a:latin typeface="Figtree Light"/>
              </a:rPr>
              <a:t> menus: </a:t>
            </a:r>
          </a:p>
          <a:p>
            <a:pPr algn="just"/>
            <a:r>
              <a:rPr lang="fr-FR" err="1">
                <a:latin typeface="Figtree Light"/>
              </a:rPr>
              <a:t>Requests</a:t>
            </a:r>
            <a:r>
              <a:rPr lang="fr-FR">
                <a:latin typeface="Figtree Light"/>
              </a:rPr>
              <a:t> for training</a:t>
            </a:r>
            <a:endParaRPr lang="fr-FR" sz="1600">
              <a:latin typeface="Figtree Light" pitchFamily="2" charset="0"/>
            </a:endParaRPr>
          </a:p>
          <a:p>
            <a:pPr algn="just"/>
            <a:r>
              <a:rPr lang="fr-FR" sz="1600">
                <a:latin typeface="Figtree Light"/>
              </a:rPr>
              <a:t>Catalogue </a:t>
            </a:r>
            <a:r>
              <a:rPr lang="fr-FR">
                <a:latin typeface="Figtree Light"/>
              </a:rPr>
              <a:t>of training courses</a:t>
            </a:r>
            <a:endParaRPr lang="fr-FR" sz="1600">
              <a:latin typeface="Figtree Light" pitchFamily="2" charset="0"/>
            </a:endParaRP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420828" y="2247660"/>
            <a:ext cx="3783876" cy="916163"/>
          </a:xfrm>
        </p:spPr>
        <p:txBody>
          <a:bodyPr>
            <a:normAutofit lnSpcReduction="10000"/>
          </a:bodyPr>
          <a:lstStyle/>
          <a:p>
            <a:pPr marL="0" indent="0" algn="just">
              <a:buNone/>
            </a:pPr>
            <a:r>
              <a:rPr lang="fr-FR" err="1">
                <a:latin typeface="Figtree Light"/>
              </a:rPr>
              <a:t>Employees</a:t>
            </a:r>
            <a:r>
              <a:rPr lang="fr-FR">
                <a:latin typeface="Figtree Light"/>
              </a:rPr>
              <a:t> </a:t>
            </a:r>
            <a:r>
              <a:rPr lang="fr-FR" err="1">
                <a:latin typeface="Figtree Light"/>
              </a:rPr>
              <a:t>also</a:t>
            </a:r>
            <a:r>
              <a:rPr lang="fr-FR">
                <a:latin typeface="Figtree Light"/>
              </a:rPr>
              <a:t> have a </a:t>
            </a:r>
            <a:r>
              <a:rPr lang="fr-FR" err="1">
                <a:latin typeface="Figtree Light"/>
              </a:rPr>
              <a:t>dedicated</a:t>
            </a:r>
            <a:r>
              <a:rPr lang="fr-FR">
                <a:latin typeface="Figtree Light"/>
              </a:rPr>
              <a:t> </a:t>
            </a:r>
            <a:r>
              <a:rPr lang="fr-FR" err="1">
                <a:latin typeface="Figtree Light"/>
              </a:rPr>
              <a:t>access</a:t>
            </a:r>
            <a:r>
              <a:rPr lang="fr-FR">
                <a:latin typeface="Figtree Light"/>
              </a:rPr>
              <a:t> </a:t>
            </a:r>
            <a:r>
              <a:rPr lang="fr-FR" err="1">
                <a:latin typeface="Figtree Light"/>
              </a:rPr>
              <a:t>allowing</a:t>
            </a:r>
            <a:r>
              <a:rPr lang="fr-FR">
                <a:latin typeface="Figtree Light"/>
              </a:rPr>
              <a:t> </a:t>
            </a:r>
            <a:r>
              <a:rPr lang="fr-FR" err="1">
                <a:latin typeface="Figtree Light"/>
              </a:rPr>
              <a:t>them</a:t>
            </a:r>
            <a:r>
              <a:rPr lang="fr-FR">
                <a:latin typeface="Figtree Light"/>
              </a:rPr>
              <a:t> to </a:t>
            </a:r>
            <a:r>
              <a:rPr lang="fr-FR" err="1">
                <a:latin typeface="Figtree Light"/>
              </a:rPr>
              <a:t>track</a:t>
            </a:r>
            <a:r>
              <a:rPr lang="fr-FR">
                <a:latin typeface="Figtree Light"/>
              </a:rPr>
              <a:t> </a:t>
            </a:r>
            <a:r>
              <a:rPr lang="fr-FR" err="1">
                <a:latin typeface="Figtree Light"/>
              </a:rPr>
              <a:t>their</a:t>
            </a:r>
            <a:r>
              <a:rPr lang="fr-FR">
                <a:latin typeface="Figtree Light"/>
              </a:rPr>
              <a:t> </a:t>
            </a:r>
            <a:r>
              <a:rPr lang="fr-FR" err="1">
                <a:latin typeface="Figtree Light"/>
              </a:rPr>
              <a:t>own</a:t>
            </a:r>
            <a:r>
              <a:rPr lang="fr-FR">
                <a:latin typeface="Figtree Light"/>
              </a:rPr>
              <a:t> training </a:t>
            </a:r>
            <a:r>
              <a:rPr lang="fr-FR" err="1">
                <a:latin typeface="Figtree Light"/>
              </a:rPr>
              <a:t>requests</a:t>
            </a:r>
            <a:r>
              <a:rPr lang="fr-FR">
                <a:latin typeface="Figtree Light"/>
              </a:rPr>
              <a: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Accessing</a:t>
            </a:r>
            <a:r>
              <a:rPr lang="fr-FR">
                <a:latin typeface="Figtree Light"/>
              </a:rPr>
              <a:t> the module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my</a:t>
            </a:r>
            <a:r>
              <a:rPr lang="fr-FR">
                <a:latin typeface="Figtree"/>
              </a:rPr>
              <a:t> training </a:t>
            </a:r>
            <a:r>
              <a:rPr lang="fr-FR" err="1">
                <a:latin typeface="Figtree"/>
              </a:rPr>
              <a:t>requests</a:t>
            </a:r>
            <a:endParaRPr lang="fr-FR" err="1"/>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CA349AA5-8C8B-4BDD-383D-CE21DC61F0DF}"/>
              </a:ext>
            </a:extLst>
          </p:cNvPr>
          <p:cNvPicPr>
            <a:picLocks noChangeAspect="1"/>
          </p:cNvPicPr>
          <p:nvPr/>
        </p:nvPicPr>
        <p:blipFill>
          <a:blip r:embed="rId2"/>
          <a:stretch>
            <a:fillRect/>
          </a:stretch>
        </p:blipFill>
        <p:spPr>
          <a:xfrm>
            <a:off x="524405" y="1420283"/>
            <a:ext cx="5428192" cy="4017434"/>
          </a:xfrm>
          <a:prstGeom prst="rect">
            <a:avLst/>
          </a:prstGeom>
          <a:ln>
            <a:noFill/>
          </a:ln>
          <a:effectLst>
            <a:outerShdw blurRad="292100" dist="139700" dir="2700000" algn="tl" rotWithShape="0">
              <a:srgbClr val="333333">
                <a:alpha val="65000"/>
              </a:srgbClr>
            </a:outerShdw>
          </a:effectLst>
        </p:spPr>
      </p:pic>
      <p:pic>
        <p:nvPicPr>
          <p:cNvPr id="5" name="Graphique 10">
            <a:extLst>
              <a:ext uri="{FF2B5EF4-FFF2-40B4-BE49-F238E27FC236}">
                <a16:creationId xmlns:a16="http://schemas.microsoft.com/office/drawing/2014/main" id="{ED5C994C-96EB-8339-2680-A919351EC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40000">
            <a:off x="5979892" y="4654366"/>
            <a:ext cx="433064" cy="554364"/>
          </a:xfrm>
          <a:prstGeom prst="rect">
            <a:avLst/>
          </a:prstGeom>
        </p:spPr>
      </p:pic>
      <p:pic>
        <p:nvPicPr>
          <p:cNvPr id="8" name="Image 7" descr="Une image contenant texte, capture d’écran, affichage, logiciel&#10;&#10;Le contenu généré par l’IA peut être incorrect.">
            <a:extLst>
              <a:ext uri="{FF2B5EF4-FFF2-40B4-BE49-F238E27FC236}">
                <a16:creationId xmlns:a16="http://schemas.microsoft.com/office/drawing/2014/main" id="{30794829-A35E-366E-AC35-E2602044CEFD}"/>
              </a:ext>
            </a:extLst>
          </p:cNvPr>
          <p:cNvPicPr>
            <a:picLocks noChangeAspect="1"/>
          </p:cNvPicPr>
          <p:nvPr/>
        </p:nvPicPr>
        <p:blipFill>
          <a:blip r:embed="rId5"/>
          <a:stretch>
            <a:fillRect/>
          </a:stretch>
        </p:blipFill>
        <p:spPr>
          <a:xfrm>
            <a:off x="6691313" y="3594629"/>
            <a:ext cx="5127625" cy="2674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183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err="1">
                <a:solidFill>
                  <a:schemeClr val="bg1"/>
                </a:solidFill>
                <a:latin typeface="Figtree"/>
              </a:rPr>
              <a:t>Creating</a:t>
            </a:r>
            <a:br>
              <a:rPr lang="fr-FR">
                <a:solidFill>
                  <a:schemeClr val="bg1"/>
                </a:solidFill>
                <a:latin typeface="Figtree"/>
              </a:rPr>
            </a:br>
            <a:r>
              <a:rPr lang="fr-FR">
                <a:solidFill>
                  <a:schemeClr val="bg1"/>
                </a:solidFill>
                <a:latin typeface="Figtree"/>
              </a:rPr>
              <a:t>a training catalogue</a:t>
            </a:r>
            <a:br>
              <a:rPr lang="fr-FR" sz="6600">
                <a:latin typeface="Figtree"/>
              </a:rPr>
            </a:br>
            <a:endParaRPr lang="fr-FR"/>
          </a:p>
        </p:txBody>
      </p:sp>
    </p:spTree>
    <p:extLst>
      <p:ext uri="{BB962C8B-B14F-4D97-AF65-F5344CB8AC3E}">
        <p14:creationId xmlns:p14="http://schemas.microsoft.com/office/powerpoint/2010/main" val="279838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Creating</a:t>
            </a:r>
            <a:r>
              <a:rPr lang="fr-FR">
                <a:latin typeface="Figtree Light"/>
              </a:rPr>
              <a:t> a catalogue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management &gt; CATALOGUE of training courses</a:t>
            </a:r>
          </a:p>
        </p:txBody>
      </p:sp>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903165" y="1969153"/>
            <a:ext cx="5136261" cy="1409939"/>
          </a:xfrm>
        </p:spPr>
        <p:txBody>
          <a:bodyPr>
            <a:normAutofit fontScale="92500" lnSpcReduction="20000"/>
          </a:bodyPr>
          <a:lstStyle/>
          <a:p>
            <a:pPr marL="0" indent="0" algn="just">
              <a:buNone/>
            </a:pPr>
            <a:r>
              <a:rPr lang="fr-FR" sz="1400" err="1">
                <a:solidFill>
                  <a:srgbClr val="333333"/>
                </a:solidFill>
                <a:latin typeface="Figtree Light"/>
              </a:rPr>
              <a:t>From</a:t>
            </a:r>
            <a:r>
              <a:rPr lang="fr-FR" sz="1400">
                <a:solidFill>
                  <a:srgbClr val="333333"/>
                </a:solidFill>
                <a:latin typeface="Figtree Light"/>
              </a:rPr>
              <a:t> the catalogue, </a:t>
            </a:r>
            <a:r>
              <a:rPr lang="fr-FR" sz="1400" err="1">
                <a:solidFill>
                  <a:srgbClr val="333333"/>
                </a:solidFill>
                <a:latin typeface="Figtree Light"/>
              </a:rPr>
              <a:t>you</a:t>
            </a:r>
            <a:r>
              <a:rPr lang="fr-FR" sz="1400">
                <a:solidFill>
                  <a:srgbClr val="333333"/>
                </a:solidFill>
                <a:latin typeface="Figtree Light"/>
              </a:rPr>
              <a:t> can click </a:t>
            </a:r>
            <a:r>
              <a:rPr lang="fr-FR" sz="1400" b="1" err="1">
                <a:solidFill>
                  <a:srgbClr val="333333"/>
                </a:solidFill>
                <a:latin typeface="Figtree Light"/>
              </a:rPr>
              <a:t>Add</a:t>
            </a:r>
            <a:r>
              <a:rPr lang="fr-FR" sz="1400" b="1">
                <a:solidFill>
                  <a:srgbClr val="333333"/>
                </a:solidFill>
                <a:latin typeface="Figtree Light"/>
              </a:rPr>
              <a:t> training to the catalogue</a:t>
            </a:r>
            <a:r>
              <a:rPr lang="fr-FR" sz="1400">
                <a:solidFill>
                  <a:srgbClr val="333333"/>
                </a:solidFill>
                <a:latin typeface="Figtree Light"/>
              </a:rPr>
              <a:t> (or </a:t>
            </a:r>
            <a:r>
              <a:rPr lang="fr-FR" sz="1400" err="1">
                <a:solidFill>
                  <a:srgbClr val="333333"/>
                </a:solidFill>
                <a:latin typeface="Figtree Light"/>
              </a:rPr>
              <a:t>Other</a:t>
            </a:r>
            <a:r>
              <a:rPr lang="fr-FR" sz="1400">
                <a:solidFill>
                  <a:srgbClr val="333333"/>
                </a:solidFill>
                <a:latin typeface="Figtree Light"/>
              </a:rPr>
              <a:t> actions &gt; </a:t>
            </a:r>
            <a:r>
              <a:rPr lang="fr-FR" sz="1400" err="1">
                <a:solidFill>
                  <a:srgbClr val="333333"/>
                </a:solidFill>
                <a:latin typeface="Figtree Light"/>
              </a:rPr>
              <a:t>add</a:t>
            </a:r>
            <a:r>
              <a:rPr lang="fr-FR" sz="1400">
                <a:solidFill>
                  <a:srgbClr val="333333"/>
                </a:solidFill>
                <a:latin typeface="Figtree Light"/>
              </a:rPr>
              <a:t> training to the catalogue) to </a:t>
            </a:r>
            <a:r>
              <a:rPr lang="fr-FR" sz="1400" err="1">
                <a:solidFill>
                  <a:srgbClr val="333333"/>
                </a:solidFill>
                <a:latin typeface="Figtree Light"/>
              </a:rPr>
              <a:t>add</a:t>
            </a:r>
            <a:r>
              <a:rPr lang="fr-FR" sz="1400">
                <a:solidFill>
                  <a:srgbClr val="333333"/>
                </a:solidFill>
                <a:latin typeface="Figtree Light"/>
              </a:rPr>
              <a:t> new training. A service provider, duration and </a:t>
            </a:r>
            <a:r>
              <a:rPr lang="fr-FR" sz="1400" err="1">
                <a:solidFill>
                  <a:srgbClr val="333333"/>
                </a:solidFill>
                <a:latin typeface="Figtree Light"/>
              </a:rPr>
              <a:t>cost</a:t>
            </a:r>
            <a:r>
              <a:rPr lang="fr-FR" sz="1400">
                <a:solidFill>
                  <a:srgbClr val="333333"/>
                </a:solidFill>
                <a:latin typeface="Figtree Light"/>
              </a:rPr>
              <a:t> must </a:t>
            </a:r>
            <a:r>
              <a:rPr lang="fr-FR" sz="1400" err="1">
                <a:solidFill>
                  <a:srgbClr val="333333"/>
                </a:solidFill>
                <a:latin typeface="Figtree Light"/>
              </a:rPr>
              <a:t>be</a:t>
            </a:r>
            <a:r>
              <a:rPr lang="fr-FR" sz="1400">
                <a:solidFill>
                  <a:srgbClr val="333333"/>
                </a:solidFill>
                <a:latin typeface="Figtree Light"/>
              </a:rPr>
              <a:t> </a:t>
            </a:r>
            <a:r>
              <a:rPr lang="fr-FR" sz="1400" err="1">
                <a:solidFill>
                  <a:srgbClr val="333333"/>
                </a:solidFill>
                <a:latin typeface="Figtree Light"/>
              </a:rPr>
              <a:t>defined</a:t>
            </a:r>
            <a:r>
              <a:rPr lang="fr-FR" sz="1400">
                <a:solidFill>
                  <a:srgbClr val="333333"/>
                </a:solidFill>
                <a:latin typeface="Figtree Light"/>
              </a:rPr>
              <a:t> and a training program </a:t>
            </a:r>
            <a:r>
              <a:rPr lang="fr-FR" sz="1400" err="1">
                <a:solidFill>
                  <a:srgbClr val="333333"/>
                </a:solidFill>
                <a:latin typeface="Figtree Light"/>
              </a:rPr>
              <a:t>attached</a:t>
            </a:r>
            <a:r>
              <a:rPr lang="fr-FR" sz="1400">
                <a:solidFill>
                  <a:srgbClr val="333333"/>
                </a:solidFill>
                <a:latin typeface="Figtree Light"/>
              </a:rPr>
              <a:t>.</a:t>
            </a:r>
            <a:endParaRPr lang="fr-FR"/>
          </a:p>
          <a:p>
            <a:pPr marL="0" indent="0" algn="just">
              <a:buNone/>
            </a:pPr>
            <a:r>
              <a:rPr lang="fr-FR" sz="1400" b="1" i="1">
                <a:solidFill>
                  <a:schemeClr val="accent1"/>
                </a:solidFill>
                <a:latin typeface="Figtree Light"/>
              </a:rPr>
              <a:t>Good to know: a training course </a:t>
            </a:r>
            <a:r>
              <a:rPr lang="fr-FR" sz="1400" b="1" i="1" err="1">
                <a:solidFill>
                  <a:schemeClr val="accent1"/>
                </a:solidFill>
                <a:latin typeface="Figtree Light"/>
              </a:rPr>
              <a:t>saved</a:t>
            </a:r>
            <a:r>
              <a:rPr lang="fr-FR" sz="1400" b="1" i="1">
                <a:solidFill>
                  <a:schemeClr val="accent1"/>
                </a:solidFill>
                <a:latin typeface="Figtree Light"/>
              </a:rPr>
              <a:t> as a draft </a:t>
            </a:r>
            <a:r>
              <a:rPr lang="fr-FR" sz="1400" b="1" i="1" err="1">
                <a:solidFill>
                  <a:schemeClr val="accent1"/>
                </a:solidFill>
                <a:latin typeface="Figtree Light"/>
              </a:rPr>
              <a:t>is</a:t>
            </a:r>
            <a:r>
              <a:rPr lang="fr-FR" sz="1400" b="1" i="1">
                <a:solidFill>
                  <a:schemeClr val="accent1"/>
                </a:solidFill>
                <a:latin typeface="Figtree Light"/>
              </a:rPr>
              <a:t> </a:t>
            </a:r>
            <a:r>
              <a:rPr lang="fr-FR" sz="1400" b="1" i="1" err="1">
                <a:solidFill>
                  <a:schemeClr val="accent1"/>
                </a:solidFill>
                <a:latin typeface="Figtree Light"/>
              </a:rPr>
              <a:t>only</a:t>
            </a:r>
            <a:r>
              <a:rPr lang="fr-FR" sz="1400" b="1" i="1">
                <a:solidFill>
                  <a:schemeClr val="accent1"/>
                </a:solidFill>
                <a:latin typeface="Figtree Light"/>
              </a:rPr>
              <a:t> visible to </a:t>
            </a:r>
            <a:r>
              <a:rPr lang="fr-FR" sz="1400" b="1" i="1" err="1">
                <a:solidFill>
                  <a:schemeClr val="accent1"/>
                </a:solidFill>
                <a:latin typeface="Figtree Light"/>
              </a:rPr>
              <a:t>Administrators</a:t>
            </a:r>
            <a:r>
              <a:rPr lang="fr-FR" sz="1400" b="1" i="1">
                <a:solidFill>
                  <a:schemeClr val="accent1"/>
                </a:solidFill>
                <a:latin typeface="Figtree Light"/>
              </a:rPr>
              <a:t>, not to Standard </a:t>
            </a:r>
            <a:r>
              <a:rPr lang="fr-FR" sz="1400" b="1" i="1" err="1">
                <a:solidFill>
                  <a:schemeClr val="accent1"/>
                </a:solidFill>
                <a:latin typeface="Figtree Light"/>
              </a:rPr>
              <a:t>employees</a:t>
            </a:r>
            <a:r>
              <a:rPr lang="fr-FR" sz="1400" b="1" i="1">
                <a:solidFill>
                  <a:schemeClr val="accent1"/>
                </a:solidFill>
                <a:latin typeface="Figtree Light"/>
              </a:rPr>
              <a:t>.</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p:txBody>
      </p:sp>
      <p:sp>
        <p:nvSpPr>
          <p:cNvPr id="13" name="Espace réservé du tableau 1">
            <a:extLst>
              <a:ext uri="{FF2B5EF4-FFF2-40B4-BE49-F238E27FC236}">
                <a16:creationId xmlns:a16="http://schemas.microsoft.com/office/drawing/2014/main" id="{62D7058B-FA1A-5EBA-0E47-771C3B593FB6}"/>
              </a:ext>
            </a:extLst>
          </p:cNvPr>
          <p:cNvSpPr txBox="1">
            <a:spLocks/>
          </p:cNvSpPr>
          <p:nvPr/>
        </p:nvSpPr>
        <p:spPr>
          <a:xfrm>
            <a:off x="559509" y="4287307"/>
            <a:ext cx="5136261" cy="69636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a:latin typeface="Figtree Light"/>
              </a:rPr>
              <a:t>Click Import training to import a catalogue in an Excel format. A import </a:t>
            </a:r>
            <a:r>
              <a:rPr lang="fr-FR" sz="1400" err="1">
                <a:latin typeface="Figtree Light"/>
              </a:rPr>
              <a:t>template</a:t>
            </a:r>
            <a:r>
              <a:rPr lang="fr-FR" sz="1400">
                <a:latin typeface="Figtree Light"/>
              </a:rPr>
              <a:t> </a:t>
            </a:r>
            <a:r>
              <a:rPr lang="fr-FR" sz="1400" err="1">
                <a:latin typeface="Figtree Light"/>
              </a:rPr>
              <a:t>is</a:t>
            </a:r>
            <a:r>
              <a:rPr lang="fr-FR" sz="1400">
                <a:latin typeface="Figtree Light"/>
              </a:rPr>
              <a:t> </a:t>
            </a:r>
            <a:r>
              <a:rPr lang="fr-FR" sz="1400" err="1">
                <a:latin typeface="Figtree Light"/>
              </a:rPr>
              <a:t>available</a:t>
            </a:r>
            <a:r>
              <a:rPr lang="fr-FR" sz="1400">
                <a:latin typeface="Figtree Light"/>
              </a:rPr>
              <a:t> to guide </a:t>
            </a:r>
            <a:r>
              <a:rPr lang="fr-FR" sz="1400" err="1">
                <a:latin typeface="Figtree Light"/>
              </a:rPr>
              <a:t>you</a:t>
            </a:r>
            <a:r>
              <a:rPr lang="fr-FR" sz="1400">
                <a:latin typeface="Figtree Light"/>
              </a:rPr>
              <a:t>:</a:t>
            </a:r>
            <a:endParaRPr lang="fr-FR" sz="1400">
              <a:latin typeface="Figtree Light" pitchFamily="2" charset="0"/>
            </a:endParaRPr>
          </a:p>
          <a:p>
            <a:pPr marL="0" indent="0" algn="just">
              <a:buNone/>
            </a:pPr>
            <a:endParaRPr lang="fr-FR" sz="1400">
              <a:latin typeface="Figtree Light" pitchFamily="2" charset="0"/>
            </a:endParaRPr>
          </a:p>
        </p:txBody>
      </p:sp>
      <p:sp>
        <p:nvSpPr>
          <p:cNvPr id="5" name="Espace réservé du tableau 1">
            <a:extLst>
              <a:ext uri="{FF2B5EF4-FFF2-40B4-BE49-F238E27FC236}">
                <a16:creationId xmlns:a16="http://schemas.microsoft.com/office/drawing/2014/main" id="{5EB14B2D-E2C5-FB63-A916-C9A9CD55A7E3}"/>
              </a:ext>
            </a:extLst>
          </p:cNvPr>
          <p:cNvSpPr txBox="1">
            <a:spLocks/>
          </p:cNvSpPr>
          <p:nvPr/>
        </p:nvSpPr>
        <p:spPr>
          <a:xfrm>
            <a:off x="6976871" y="2885970"/>
            <a:ext cx="5736336" cy="9992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sz="1050">
              <a:latin typeface="Figtree Light" pitchFamily="2" charset="0"/>
            </a:endParaRPr>
          </a:p>
        </p:txBody>
      </p:sp>
      <p:pic>
        <p:nvPicPr>
          <p:cNvPr id="7" name="Image 6" descr="Une image contenant texte, capture d’écran, conception&#10;&#10;Le contenu généré par l’IA peut être incorrect.">
            <a:extLst>
              <a:ext uri="{FF2B5EF4-FFF2-40B4-BE49-F238E27FC236}">
                <a16:creationId xmlns:a16="http://schemas.microsoft.com/office/drawing/2014/main" id="{C17BD8D7-7304-E28D-40F9-03315E88774F}"/>
              </a:ext>
            </a:extLst>
          </p:cNvPr>
          <p:cNvPicPr>
            <a:picLocks noChangeAspect="1"/>
          </p:cNvPicPr>
          <p:nvPr/>
        </p:nvPicPr>
        <p:blipFill>
          <a:blip r:embed="rId6"/>
          <a:stretch>
            <a:fillRect/>
          </a:stretch>
        </p:blipFill>
        <p:spPr>
          <a:xfrm>
            <a:off x="220420" y="1435467"/>
            <a:ext cx="6378086" cy="2482605"/>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Police&#10;&#10;Le contenu généré par l’IA peut être incorrect.">
            <a:extLst>
              <a:ext uri="{FF2B5EF4-FFF2-40B4-BE49-F238E27FC236}">
                <a16:creationId xmlns:a16="http://schemas.microsoft.com/office/drawing/2014/main" id="{46AC1977-2EC2-46A3-00B3-A658C089BEE2}"/>
              </a:ext>
            </a:extLst>
          </p:cNvPr>
          <p:cNvPicPr>
            <a:picLocks noChangeAspect="1"/>
          </p:cNvPicPr>
          <p:nvPr/>
        </p:nvPicPr>
        <p:blipFill>
          <a:blip r:embed="rId7"/>
          <a:stretch>
            <a:fillRect/>
          </a:stretch>
        </p:blipFill>
        <p:spPr>
          <a:xfrm>
            <a:off x="1387964" y="4977057"/>
            <a:ext cx="3476380" cy="1641964"/>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logiciel, affichage&#10;&#10;Le contenu généré par l’IA peut être incorrect.">
            <a:extLst>
              <a:ext uri="{FF2B5EF4-FFF2-40B4-BE49-F238E27FC236}">
                <a16:creationId xmlns:a16="http://schemas.microsoft.com/office/drawing/2014/main" id="{9FD948EC-04DD-5A20-4625-7AD8983514DE}"/>
              </a:ext>
            </a:extLst>
          </p:cNvPr>
          <p:cNvPicPr>
            <a:picLocks noChangeAspect="1"/>
          </p:cNvPicPr>
          <p:nvPr/>
        </p:nvPicPr>
        <p:blipFill>
          <a:blip r:embed="rId8"/>
          <a:stretch>
            <a:fillRect/>
          </a:stretch>
        </p:blipFill>
        <p:spPr>
          <a:xfrm>
            <a:off x="6233746" y="3509353"/>
            <a:ext cx="5253894" cy="3111991"/>
          </a:xfrm>
          <a:prstGeom prst="rect">
            <a:avLst/>
          </a:prstGeom>
          <a:ln>
            <a:noFill/>
          </a:ln>
          <a:effectLst>
            <a:outerShdw blurRad="292100" dist="139700" dir="2700000" algn="tl" rotWithShape="0">
              <a:srgbClr val="333333">
                <a:alpha val="65000"/>
              </a:srgbClr>
            </a:outerShdw>
          </a:effectLst>
        </p:spPr>
      </p:pic>
      <p:pic>
        <p:nvPicPr>
          <p:cNvPr id="11" name="Graphique 10">
            <a:extLst>
              <a:ext uri="{FF2B5EF4-FFF2-40B4-BE49-F238E27FC236}">
                <a16:creationId xmlns:a16="http://schemas.microsoft.com/office/drawing/2014/main" id="{1559E34E-174C-1A7E-566D-F8A59DD294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300000">
            <a:off x="6776176" y="1434359"/>
            <a:ext cx="393988" cy="476211"/>
          </a:xfrm>
          <a:prstGeom prst="rect">
            <a:avLst/>
          </a:prstGeom>
        </p:spPr>
      </p:pic>
      <p:pic>
        <p:nvPicPr>
          <p:cNvPr id="16" name="Graphique 10">
            <a:extLst>
              <a:ext uri="{FF2B5EF4-FFF2-40B4-BE49-F238E27FC236}">
                <a16:creationId xmlns:a16="http://schemas.microsoft.com/office/drawing/2014/main" id="{9DD90DA1-7FA5-2C80-279C-3CE9DF7A2A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740000">
            <a:off x="5550046" y="4595751"/>
            <a:ext cx="433064" cy="554364"/>
          </a:xfrm>
          <a:prstGeom prst="rect">
            <a:avLst/>
          </a:prstGeom>
        </p:spPr>
      </p:pic>
    </p:spTree>
    <p:extLst>
      <p:ext uri="{BB962C8B-B14F-4D97-AF65-F5344CB8AC3E}">
        <p14:creationId xmlns:p14="http://schemas.microsoft.com/office/powerpoint/2010/main" val="252123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C8A1-2E2A-8298-3F3F-19EFD6263D0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D214484-A3E3-BC2E-3637-037A198F23A0}"/>
              </a:ext>
            </a:extLst>
          </p:cNvPr>
          <p:cNvSpPr>
            <a:spLocks noGrp="1"/>
          </p:cNvSpPr>
          <p:nvPr>
            <p:ph type="title"/>
          </p:nvPr>
        </p:nvSpPr>
        <p:spPr/>
        <p:txBody>
          <a:bodyPr/>
          <a:lstStyle/>
          <a:p>
            <a:r>
              <a:rPr lang="fr-FR" err="1">
                <a:latin typeface="Figtree Light"/>
              </a:rPr>
              <a:t>Creating</a:t>
            </a:r>
            <a:r>
              <a:rPr lang="fr-FR">
                <a:latin typeface="Figtree Light"/>
              </a:rPr>
              <a:t> a catalogue – </a:t>
            </a:r>
            <a:r>
              <a:rPr lang="fr-FR" err="1">
                <a:latin typeface="Figtree Light"/>
              </a:rPr>
              <a:t>categories</a:t>
            </a:r>
            <a:r>
              <a:rPr lang="fr-FR">
                <a:latin typeface="Figtree Light"/>
              </a:rPr>
              <a:t> &amp; organisations</a:t>
            </a:r>
            <a:endParaRPr lang="fr-FR"/>
          </a:p>
        </p:txBody>
      </p:sp>
      <p:sp>
        <p:nvSpPr>
          <p:cNvPr id="4" name="Espace réservé du texte 3">
            <a:extLst>
              <a:ext uri="{FF2B5EF4-FFF2-40B4-BE49-F238E27FC236}">
                <a16:creationId xmlns:a16="http://schemas.microsoft.com/office/drawing/2014/main" id="{9E888348-E546-92E5-C52A-A817C691FF54}"/>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management &gt; catalogue of training courses </a:t>
            </a:r>
          </a:p>
        </p:txBody>
      </p:sp>
      <p:sp>
        <p:nvSpPr>
          <p:cNvPr id="2" name="Espace réservé du tableau 1">
            <a:extLst>
              <a:ext uri="{FF2B5EF4-FFF2-40B4-BE49-F238E27FC236}">
                <a16:creationId xmlns:a16="http://schemas.microsoft.com/office/drawing/2014/main" id="{6E0DCB21-FB99-C2EB-1768-86EEADEF03A8}"/>
              </a:ext>
            </a:extLst>
          </p:cNvPr>
          <p:cNvSpPr>
            <a:spLocks noGrp="1"/>
          </p:cNvSpPr>
          <p:nvPr>
            <p:ph type="tbl" sz="quarter" idx="10"/>
          </p:nvPr>
        </p:nvSpPr>
        <p:spPr>
          <a:xfrm>
            <a:off x="7304954" y="1567072"/>
            <a:ext cx="4681178" cy="1409939"/>
          </a:xfrm>
        </p:spPr>
        <p:txBody>
          <a:bodyPr>
            <a:normAutofit/>
          </a:bodyPr>
          <a:lstStyle/>
          <a:p>
            <a:pPr marL="0" indent="0" algn="just">
              <a:buNone/>
            </a:pPr>
            <a:r>
              <a:rPr lang="fr-FR" sz="1400" err="1">
                <a:latin typeface="Figtree Light"/>
              </a:rPr>
              <a:t>From</a:t>
            </a:r>
            <a:r>
              <a:rPr lang="fr-FR" sz="1400">
                <a:latin typeface="Figtree Light"/>
              </a:rPr>
              <a:t> the catalogue of training courses, click </a:t>
            </a:r>
            <a:r>
              <a:rPr lang="fr-FR" sz="1400" b="1" err="1">
                <a:latin typeface="Figtree Light"/>
              </a:rPr>
              <a:t>Other</a:t>
            </a:r>
            <a:r>
              <a:rPr lang="fr-FR" sz="1400" b="1">
                <a:latin typeface="Figtree Light"/>
              </a:rPr>
              <a:t> actions</a:t>
            </a:r>
            <a:r>
              <a:rPr lang="fr-FR" sz="1400">
                <a:latin typeface="Figtree Light"/>
              </a:rPr>
              <a:t> to </a:t>
            </a:r>
            <a:r>
              <a:rPr lang="fr-FR" sz="1400" err="1">
                <a:latin typeface="Figtree Light"/>
              </a:rPr>
              <a:t>access</a:t>
            </a:r>
            <a:r>
              <a:rPr lang="fr-FR" sz="1400">
                <a:latin typeface="Figtree Light"/>
              </a:rPr>
              <a:t>:</a:t>
            </a:r>
            <a:endParaRPr lang="fr-FR" sz="1400">
              <a:latin typeface="Figtree Light" pitchFamily="2" charset="0"/>
            </a:endParaRPr>
          </a:p>
          <a:p>
            <a:pPr marL="285750" indent="-285750" algn="just">
              <a:buFont typeface="Calibri"/>
              <a:buChar char="-"/>
            </a:pPr>
            <a:r>
              <a:rPr lang="fr-FR" sz="1400" b="1">
                <a:latin typeface="Figtree Light"/>
              </a:rPr>
              <a:t>Manage training </a:t>
            </a:r>
            <a:r>
              <a:rPr lang="fr-FR" sz="1400" b="1" err="1">
                <a:latin typeface="Figtree Light"/>
              </a:rPr>
              <a:t>categories</a:t>
            </a:r>
            <a:r>
              <a:rPr lang="fr-FR" sz="1400">
                <a:latin typeface="Figtree Light"/>
              </a:rPr>
              <a:t> to </a:t>
            </a:r>
            <a:r>
              <a:rPr lang="fr-FR" sz="1400" err="1">
                <a:latin typeface="Figtree Light"/>
              </a:rPr>
              <a:t>add</a:t>
            </a:r>
            <a:r>
              <a:rPr lang="fr-FR" sz="1400">
                <a:latin typeface="Figtree Light"/>
              </a:rPr>
              <a:t> </a:t>
            </a:r>
            <a:r>
              <a:rPr lang="fr-FR" sz="1400" err="1">
                <a:latin typeface="Figtree Light"/>
              </a:rPr>
              <a:t>categories</a:t>
            </a:r>
            <a:r>
              <a:rPr lang="fr-FR" sz="1400">
                <a:latin typeface="Figtree Light"/>
              </a:rPr>
              <a:t> </a:t>
            </a:r>
            <a:r>
              <a:rPr lang="fr-FR" sz="1400" err="1">
                <a:latin typeface="Figtree Light"/>
              </a:rPr>
              <a:t>allowing</a:t>
            </a:r>
            <a:r>
              <a:rPr lang="fr-FR" sz="1400">
                <a:latin typeface="Figtree Light"/>
              </a:rPr>
              <a:t> </a:t>
            </a:r>
            <a:r>
              <a:rPr lang="fr-FR" sz="1400" err="1">
                <a:latin typeface="Figtree Light"/>
              </a:rPr>
              <a:t>you</a:t>
            </a:r>
            <a:r>
              <a:rPr lang="fr-FR" sz="1400">
                <a:latin typeface="Figtree Light"/>
              </a:rPr>
              <a:t> to </a:t>
            </a:r>
            <a:r>
              <a:rPr lang="fr-FR" sz="1400" err="1">
                <a:latin typeface="Figtree Light"/>
              </a:rPr>
              <a:t>filter</a:t>
            </a:r>
            <a:r>
              <a:rPr lang="fr-FR" sz="1400">
                <a:latin typeface="Figtree Light"/>
              </a:rPr>
              <a:t> trainings and </a:t>
            </a:r>
            <a:r>
              <a:rPr lang="fr-FR" sz="1400" err="1">
                <a:latin typeface="Figtree Light"/>
              </a:rPr>
              <a:t>facilitate</a:t>
            </a:r>
            <a:r>
              <a:rPr lang="fr-FR" sz="1400">
                <a:latin typeface="Figtree Light"/>
              </a:rPr>
              <a:t> </a:t>
            </a:r>
            <a:r>
              <a:rPr lang="fr-FR" sz="1400" err="1">
                <a:latin typeface="Figtree Light"/>
              </a:rPr>
              <a:t>your</a:t>
            </a:r>
            <a:r>
              <a:rPr lang="fr-FR" sz="1400">
                <a:latin typeface="Figtree Light"/>
              </a:rPr>
              <a:t> </a:t>
            </a:r>
            <a:r>
              <a:rPr lang="fr-FR" sz="1400" err="1">
                <a:latin typeface="Figtree Light"/>
              </a:rPr>
              <a:t>search</a:t>
            </a:r>
            <a:r>
              <a:rPr lang="fr-FR" sz="1400">
                <a:latin typeface="Figtree Light"/>
              </a:rPr>
              <a:t>.</a:t>
            </a:r>
            <a:endParaRPr lang="fr-FR" sz="1400">
              <a:latin typeface="Figtree Light" pitchFamily="2" charset="0"/>
            </a:endParaRPr>
          </a:p>
          <a:p>
            <a:pPr marL="0" indent="0" algn="just">
              <a:buNone/>
            </a:pPr>
            <a:endParaRPr lang="fr-FR" sz="1400">
              <a:latin typeface="Figtree Light" pitchFamily="2" charset="0"/>
            </a:endParaRPr>
          </a:p>
        </p:txBody>
      </p:sp>
      <p:sp>
        <p:nvSpPr>
          <p:cNvPr id="17" name="Espace réservé du tableau 1">
            <a:extLst>
              <a:ext uri="{FF2B5EF4-FFF2-40B4-BE49-F238E27FC236}">
                <a16:creationId xmlns:a16="http://schemas.microsoft.com/office/drawing/2014/main" id="{0D89B933-2F93-BB55-7AF9-0A9FCBDB36FE}"/>
              </a:ext>
            </a:extLst>
          </p:cNvPr>
          <p:cNvSpPr txBox="1">
            <a:spLocks/>
          </p:cNvSpPr>
          <p:nvPr/>
        </p:nvSpPr>
        <p:spPr>
          <a:xfrm>
            <a:off x="370417" y="4613816"/>
            <a:ext cx="4323720" cy="71143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Calibri"/>
              <a:buChar char="-"/>
            </a:pPr>
            <a:r>
              <a:rPr lang="fr-FR" sz="1400" b="1">
                <a:latin typeface="Figtree Light"/>
              </a:rPr>
              <a:t>Manage training organisations</a:t>
            </a:r>
            <a:r>
              <a:rPr lang="fr-FR" sz="1400">
                <a:latin typeface="Figtree Light"/>
              </a:rPr>
              <a:t> to </a:t>
            </a:r>
            <a:r>
              <a:rPr lang="fr-FR" sz="1400" err="1">
                <a:latin typeface="Figtree Light"/>
              </a:rPr>
              <a:t>add</a:t>
            </a:r>
            <a:r>
              <a:rPr lang="fr-FR" sz="1400">
                <a:latin typeface="Figtree Light"/>
              </a:rPr>
              <a:t> institutions, </a:t>
            </a:r>
            <a:r>
              <a:rPr lang="fr-FR" sz="1400" err="1">
                <a:latin typeface="Figtree Light"/>
              </a:rPr>
              <a:t>allowing</a:t>
            </a:r>
            <a:r>
              <a:rPr lang="fr-FR" sz="1400">
                <a:latin typeface="Figtree Light"/>
              </a:rPr>
              <a:t> </a:t>
            </a:r>
            <a:r>
              <a:rPr lang="fr-FR" sz="1400" err="1">
                <a:latin typeface="Figtree Light"/>
              </a:rPr>
              <a:t>you</a:t>
            </a:r>
            <a:r>
              <a:rPr lang="fr-FR" sz="1400">
                <a:latin typeface="Figtree Light"/>
              </a:rPr>
              <a:t> to </a:t>
            </a:r>
            <a:r>
              <a:rPr lang="fr-FR" sz="1400" err="1">
                <a:latin typeface="Figtree Light"/>
              </a:rPr>
              <a:t>filter</a:t>
            </a:r>
            <a:r>
              <a:rPr lang="fr-FR" sz="1400">
                <a:latin typeface="Figtree Light"/>
              </a:rPr>
              <a:t> trainings and </a:t>
            </a:r>
            <a:r>
              <a:rPr lang="fr-FR" sz="1400" err="1">
                <a:latin typeface="Figtree Light"/>
              </a:rPr>
              <a:t>facilitate</a:t>
            </a:r>
            <a:r>
              <a:rPr lang="fr-FR" sz="1400">
                <a:latin typeface="Figtree Light"/>
              </a:rPr>
              <a:t> </a:t>
            </a:r>
            <a:r>
              <a:rPr lang="fr-FR" sz="1400" err="1">
                <a:latin typeface="Figtree Light"/>
              </a:rPr>
              <a:t>your</a:t>
            </a:r>
            <a:r>
              <a:rPr lang="fr-FR" sz="1400">
                <a:latin typeface="Figtree Light"/>
              </a:rPr>
              <a:t> </a:t>
            </a:r>
            <a:r>
              <a:rPr lang="fr-FR" sz="1400" err="1">
                <a:latin typeface="Figtree Light"/>
              </a:rPr>
              <a:t>search</a:t>
            </a:r>
            <a:r>
              <a:rPr lang="fr-FR" sz="1400">
                <a:latin typeface="Figtree Light"/>
              </a:rPr>
              <a:t>.</a:t>
            </a:r>
            <a:endParaRPr lang="fr-FR"/>
          </a:p>
          <a:p>
            <a:pPr marL="0" indent="0" algn="just">
              <a:buFontTx/>
              <a:buNone/>
            </a:pPr>
            <a:endParaRPr lang="fr-FR" sz="1400">
              <a:latin typeface="Figtree Light" pitchFamily="2" charset="0"/>
            </a:endParaRPr>
          </a:p>
          <a:p>
            <a:pPr marL="0" indent="0" algn="just">
              <a:buFontTx/>
              <a:buNone/>
            </a:pPr>
            <a:endParaRPr lang="fr-FR" sz="1400">
              <a:latin typeface="Figtree Light" pitchFamily="2" charset="0"/>
            </a:endParaRPr>
          </a:p>
        </p:txBody>
      </p:sp>
      <p:pic>
        <p:nvPicPr>
          <p:cNvPr id="6" name="Image 5" descr="Une image contenant texte, Appareils électroniques, capture d’écran, affichage&#10;&#10;Le contenu généré par l’IA peut être incorrect.">
            <a:extLst>
              <a:ext uri="{FF2B5EF4-FFF2-40B4-BE49-F238E27FC236}">
                <a16:creationId xmlns:a16="http://schemas.microsoft.com/office/drawing/2014/main" id="{8D8BEBA1-70E8-FD4C-9C80-F23BBD7BF8B0}"/>
              </a:ext>
            </a:extLst>
          </p:cNvPr>
          <p:cNvPicPr>
            <a:picLocks noChangeAspect="1"/>
          </p:cNvPicPr>
          <p:nvPr/>
        </p:nvPicPr>
        <p:blipFill>
          <a:blip r:embed="rId6"/>
          <a:stretch>
            <a:fillRect/>
          </a:stretch>
        </p:blipFill>
        <p:spPr>
          <a:xfrm>
            <a:off x="367242" y="1569508"/>
            <a:ext cx="6705601" cy="2448984"/>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Appareils électroniques, capture d’écran, affichage&#10;&#10;Le contenu généré par l’IA peut être incorrect.">
            <a:extLst>
              <a:ext uri="{FF2B5EF4-FFF2-40B4-BE49-F238E27FC236}">
                <a16:creationId xmlns:a16="http://schemas.microsoft.com/office/drawing/2014/main" id="{3410CBB7-1CF1-CC25-A719-B955ECA36C80}"/>
              </a:ext>
            </a:extLst>
          </p:cNvPr>
          <p:cNvPicPr>
            <a:picLocks noChangeAspect="1"/>
          </p:cNvPicPr>
          <p:nvPr/>
        </p:nvPicPr>
        <p:blipFill>
          <a:blip r:embed="rId7"/>
          <a:stretch>
            <a:fillRect/>
          </a:stretch>
        </p:blipFill>
        <p:spPr>
          <a:xfrm>
            <a:off x="5009092" y="4205817"/>
            <a:ext cx="6978650" cy="2446866"/>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E2BBE436-BB8E-906E-B8C1-F6F2962674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00000">
            <a:off x="4500759" y="5085609"/>
            <a:ext cx="393988" cy="476211"/>
          </a:xfrm>
          <a:prstGeom prst="rect">
            <a:avLst/>
          </a:prstGeom>
        </p:spPr>
      </p:pic>
      <p:pic>
        <p:nvPicPr>
          <p:cNvPr id="14" name="Graphique 13">
            <a:extLst>
              <a:ext uri="{FF2B5EF4-FFF2-40B4-BE49-F238E27FC236}">
                <a16:creationId xmlns:a16="http://schemas.microsoft.com/office/drawing/2014/main" id="{3E773292-AD82-F1EE-E6B7-5EBC5874BA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300000" flipV="1">
            <a:off x="7241843" y="3032442"/>
            <a:ext cx="393988" cy="476211"/>
          </a:xfrm>
          <a:prstGeom prst="rect">
            <a:avLst/>
          </a:prstGeom>
        </p:spPr>
      </p:pic>
    </p:spTree>
    <p:extLst>
      <p:ext uri="{BB962C8B-B14F-4D97-AF65-F5344CB8AC3E}">
        <p14:creationId xmlns:p14="http://schemas.microsoft.com/office/powerpoint/2010/main" val="293220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33845"/>
            <a:ext cx="11449050" cy="5012675"/>
          </a:xfrm>
        </p:spPr>
        <p:txBody>
          <a:bodyPr>
            <a:normAutofit/>
          </a:bodyPr>
          <a:lstStyle/>
          <a:p>
            <a:pPr marL="0" indent="0" algn="just">
              <a:buNone/>
            </a:pPr>
            <a:r>
              <a:rPr lang="fr-FR" err="1">
                <a:latin typeface="Figtree Light"/>
              </a:rPr>
              <a:t>Keep</a:t>
            </a:r>
            <a:r>
              <a:rPr lang="fr-FR">
                <a:latin typeface="Figtree Light"/>
              </a:rPr>
              <a:t> in </a:t>
            </a:r>
            <a:r>
              <a:rPr lang="fr-FR" err="1">
                <a:latin typeface="Figtree Light"/>
              </a:rPr>
              <a:t>mind</a:t>
            </a:r>
            <a:r>
              <a:rPr lang="fr-FR">
                <a:latin typeface="Figtree Light"/>
              </a:rPr>
              <a:t> </a:t>
            </a:r>
            <a:r>
              <a:rPr lang="fr-FR" err="1">
                <a:latin typeface="Figtree Light"/>
              </a:rPr>
              <a:t>that</a:t>
            </a:r>
            <a:r>
              <a:rPr lang="fr-FR">
                <a:latin typeface="Figtree Light"/>
              </a:rPr>
              <a:t> </a:t>
            </a:r>
            <a:r>
              <a:rPr lang="fr-FR" err="1">
                <a:latin typeface="Figtree Light"/>
              </a:rPr>
              <a:t>clicking</a:t>
            </a:r>
            <a:r>
              <a:rPr lang="fr-FR">
                <a:latin typeface="Figtree Light"/>
              </a:rPr>
              <a:t> </a:t>
            </a:r>
            <a:r>
              <a:rPr lang="fr-FR" b="1" err="1">
                <a:latin typeface="Figtree Light"/>
              </a:rPr>
              <a:t>Delete</a:t>
            </a:r>
            <a:r>
              <a:rPr lang="fr-FR" b="1">
                <a:latin typeface="Figtree Light"/>
              </a:rPr>
              <a:t> the training catalogue </a:t>
            </a:r>
            <a:r>
              <a:rPr lang="fr-FR" err="1">
                <a:latin typeface="Figtree Light"/>
              </a:rPr>
              <a:t>will</a:t>
            </a:r>
            <a:r>
              <a:rPr lang="fr-FR">
                <a:latin typeface="Figtree Light"/>
              </a:rPr>
              <a:t> </a:t>
            </a:r>
            <a:r>
              <a:rPr lang="fr-FR" err="1">
                <a:latin typeface="Figtree Light"/>
              </a:rPr>
              <a:t>delete</a:t>
            </a:r>
            <a:r>
              <a:rPr lang="fr-FR">
                <a:latin typeface="Figtree Light"/>
              </a:rPr>
              <a:t> all the trainings courses </a:t>
            </a:r>
            <a:r>
              <a:rPr lang="fr-FR" err="1">
                <a:latin typeface="Figtree Light"/>
              </a:rPr>
              <a:t>saved</a:t>
            </a:r>
            <a:r>
              <a:rPr lang="fr-FR">
                <a:latin typeface="Figtree Light"/>
              </a:rPr>
              <a:t> in the catalogue </a:t>
            </a:r>
            <a:r>
              <a:rPr lang="fr-FR" err="1">
                <a:latin typeface="Figtree Light"/>
              </a:rPr>
              <a:t>without</a:t>
            </a:r>
            <a:r>
              <a:rPr lang="fr-FR">
                <a:latin typeface="Figtree Light"/>
              </a:rPr>
              <a:t> </a:t>
            </a:r>
            <a:r>
              <a:rPr lang="fr-FR" err="1">
                <a:latin typeface="Figtree Light"/>
              </a:rPr>
              <a:t>impacting</a:t>
            </a:r>
            <a:r>
              <a:rPr lang="fr-FR">
                <a:latin typeface="Figtree Light"/>
              </a:rPr>
              <a:t> the </a:t>
            </a:r>
            <a:r>
              <a:rPr lang="fr-FR" err="1">
                <a:latin typeface="Figtree Light"/>
              </a:rPr>
              <a:t>associated</a:t>
            </a:r>
            <a:r>
              <a:rPr lang="fr-FR">
                <a:latin typeface="Figtree Light"/>
              </a:rPr>
              <a:t> </a:t>
            </a:r>
            <a:r>
              <a:rPr lang="fr-FR" err="1">
                <a:latin typeface="Figtree Light"/>
              </a:rPr>
              <a:t>requests</a:t>
            </a:r>
            <a:r>
              <a:rPr lang="fr-FR">
                <a:latin typeface="Figtree Light"/>
              </a:rPr>
              <a:t>.</a:t>
            </a: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a:latin typeface="Figtree Light"/>
            </a:endParaRPr>
          </a:p>
          <a:p>
            <a:pPr marL="0" indent="0" algn="just">
              <a:buNone/>
            </a:pPr>
            <a:endParaRPr lang="fr-FR">
              <a:latin typeface="Figtree Light"/>
            </a:endParaRPr>
          </a:p>
          <a:p>
            <a:pPr marL="0" indent="0" algn="just">
              <a:buNone/>
            </a:pPr>
            <a:r>
              <a:rPr lang="fr-FR">
                <a:latin typeface="Figtree Light"/>
              </a:rPr>
              <a:t>If </a:t>
            </a:r>
            <a:r>
              <a:rPr lang="fr-FR" err="1">
                <a:latin typeface="Figtree Light"/>
              </a:rPr>
              <a:t>you</a:t>
            </a:r>
            <a:r>
              <a:rPr lang="fr-FR">
                <a:latin typeface="Figtree Light"/>
              </a:rPr>
              <a:t> </a:t>
            </a:r>
            <a:r>
              <a:rPr lang="fr-FR" err="1">
                <a:latin typeface="Figtree Light"/>
              </a:rPr>
              <a:t>wish</a:t>
            </a:r>
            <a:r>
              <a:rPr lang="fr-FR">
                <a:latin typeface="Figtree Light"/>
              </a:rPr>
              <a:t> to </a:t>
            </a:r>
            <a:r>
              <a:rPr lang="fr-FR" err="1">
                <a:latin typeface="Figtree Light"/>
              </a:rPr>
              <a:t>clear</a:t>
            </a:r>
            <a:r>
              <a:rPr lang="fr-FR">
                <a:latin typeface="Figtree Light"/>
              </a:rPr>
              <a:t> out </a:t>
            </a:r>
            <a:r>
              <a:rPr lang="fr-FR" err="1">
                <a:latin typeface="Figtree Light"/>
              </a:rPr>
              <a:t>some</a:t>
            </a:r>
            <a:r>
              <a:rPr lang="fr-FR">
                <a:latin typeface="Figtree Light"/>
              </a:rPr>
              <a:t> courses </a:t>
            </a:r>
            <a:r>
              <a:rPr lang="fr-FR" err="1">
                <a:latin typeface="Figtree Light"/>
              </a:rPr>
              <a:t>individually</a:t>
            </a:r>
            <a:r>
              <a:rPr lang="fr-FR">
                <a:latin typeface="Figtree Light"/>
              </a:rPr>
              <a:t>, </a:t>
            </a:r>
            <a:r>
              <a:rPr lang="fr-FR" err="1">
                <a:latin typeface="Figtree Light"/>
              </a:rPr>
              <a:t>you</a:t>
            </a:r>
            <a:r>
              <a:rPr lang="fr-FR">
                <a:latin typeface="Figtree Light"/>
              </a:rPr>
              <a:t> can open a course and click </a:t>
            </a:r>
            <a:r>
              <a:rPr lang="fr-FR" b="1" err="1">
                <a:latin typeface="Figtree Light"/>
              </a:rPr>
              <a:t>Delete</a:t>
            </a:r>
            <a:r>
              <a:rPr lang="fr-FR" b="1">
                <a:latin typeface="Figtree Light"/>
              </a:rPr>
              <a:t> training course:</a:t>
            </a:r>
            <a:endParaRPr lang="fr-FR" sz="1400" b="1">
              <a:solidFill>
                <a:srgbClr val="F93D67"/>
              </a:solidFill>
              <a:latin typeface="Figtree Light" pitchFamily="2" charset="0"/>
              <a:cs typeface="Calibri" panose="020F0502020204030204" pitchFamily="34" charset="0"/>
            </a:endParaRPr>
          </a:p>
          <a:p>
            <a:pPr marL="0" indent="0" algn="just">
              <a:buNone/>
            </a:pPr>
            <a:endParaRPr lang="fr-FR" b="1">
              <a:solidFill>
                <a:srgbClr val="333333"/>
              </a:solidFill>
              <a:latin typeface="Figtree Light" pitchFamily="2" charset="0"/>
              <a:cs typeface="Calibri" panose="020F0502020204030204" pitchFamily="34" charset="0"/>
            </a:endParaRPr>
          </a:p>
          <a:p>
            <a:pPr marL="0" indent="0" algn="just">
              <a:buNone/>
            </a:pPr>
            <a:endParaRPr lang="fr-FR" b="1">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Creating</a:t>
            </a:r>
            <a:r>
              <a:rPr lang="fr-FR">
                <a:latin typeface="Figtree Light"/>
              </a:rPr>
              <a:t> a catalogue – </a:t>
            </a:r>
            <a:r>
              <a:rPr lang="fr-FR" err="1">
                <a:latin typeface="Figtree Light"/>
              </a:rPr>
              <a:t>deleting</a:t>
            </a:r>
            <a:r>
              <a:rPr lang="fr-FR">
                <a:latin typeface="Figtree Light"/>
              </a:rPr>
              <a:t> training</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management &gt; catalogue of training courses</a:t>
            </a: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8DD2C078-E354-D439-C3C0-A4712145D037}"/>
              </a:ext>
            </a:extLst>
          </p:cNvPr>
          <p:cNvPicPr>
            <a:picLocks noChangeAspect="1"/>
          </p:cNvPicPr>
          <p:nvPr/>
        </p:nvPicPr>
        <p:blipFill>
          <a:blip r:embed="rId2"/>
          <a:stretch>
            <a:fillRect/>
          </a:stretch>
        </p:blipFill>
        <p:spPr>
          <a:xfrm>
            <a:off x="2718899" y="2134170"/>
            <a:ext cx="2209068" cy="1913955"/>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10;&#10;Le contenu généré par l’IA peut être incorrect.">
            <a:extLst>
              <a:ext uri="{FF2B5EF4-FFF2-40B4-BE49-F238E27FC236}">
                <a16:creationId xmlns:a16="http://schemas.microsoft.com/office/drawing/2014/main" id="{264719ED-5495-CA76-7D52-9D39D8C84C43}"/>
              </a:ext>
            </a:extLst>
          </p:cNvPr>
          <p:cNvPicPr>
            <a:picLocks noChangeAspect="1"/>
          </p:cNvPicPr>
          <p:nvPr/>
        </p:nvPicPr>
        <p:blipFill>
          <a:blip r:embed="rId3"/>
          <a:stretch>
            <a:fillRect/>
          </a:stretch>
        </p:blipFill>
        <p:spPr>
          <a:xfrm>
            <a:off x="5979990" y="1923236"/>
            <a:ext cx="4574443" cy="2257670"/>
          </a:xfrm>
          <a:prstGeom prst="rect">
            <a:avLst/>
          </a:prstGeom>
        </p:spPr>
      </p:pic>
      <p:pic>
        <p:nvPicPr>
          <p:cNvPr id="7" name="Image 6" descr="Une image contenant texte, capture d’écran, Police, logiciel&#10;&#10;Le contenu généré par l’IA peut être incorrect.">
            <a:extLst>
              <a:ext uri="{FF2B5EF4-FFF2-40B4-BE49-F238E27FC236}">
                <a16:creationId xmlns:a16="http://schemas.microsoft.com/office/drawing/2014/main" id="{4F01AC18-63EE-037B-0923-341976A61DA2}"/>
              </a:ext>
            </a:extLst>
          </p:cNvPr>
          <p:cNvPicPr>
            <a:picLocks noChangeAspect="1"/>
          </p:cNvPicPr>
          <p:nvPr/>
        </p:nvPicPr>
        <p:blipFill>
          <a:blip r:embed="rId4"/>
          <a:stretch>
            <a:fillRect/>
          </a:stretch>
        </p:blipFill>
        <p:spPr>
          <a:xfrm>
            <a:off x="3058013" y="4725376"/>
            <a:ext cx="6085743" cy="1925517"/>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2E324B1E-6A5B-D12D-B618-7C699BA9D9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4907569" y="3576191"/>
            <a:ext cx="531571" cy="486793"/>
          </a:xfrm>
          <a:prstGeom prst="rect">
            <a:avLst/>
          </a:prstGeom>
        </p:spPr>
      </p:pic>
    </p:spTree>
    <p:extLst>
      <p:ext uri="{BB962C8B-B14F-4D97-AF65-F5344CB8AC3E}">
        <p14:creationId xmlns:p14="http://schemas.microsoft.com/office/powerpoint/2010/main" val="396369647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DF010E4B-E724-4478-8469-431E55482BB1}">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Eurecia</vt:lpstr>
      <vt:lpstr>All you need to know about      Training     Management</vt:lpstr>
      <vt:lpstr>Module features</vt:lpstr>
      <vt:lpstr>Module features</vt:lpstr>
      <vt:lpstr>Accessing the module</vt:lpstr>
      <vt:lpstr>Accessing the module</vt:lpstr>
      <vt:lpstr>Creating a training catalogue </vt:lpstr>
      <vt:lpstr>Creating a catalogue</vt:lpstr>
      <vt:lpstr>Creating a catalogue – categories &amp; organisations</vt:lpstr>
      <vt:lpstr>Creating a catalogue – deleting training</vt:lpstr>
      <vt:lpstr>Collecting your employees' training needs</vt:lpstr>
      <vt:lpstr>Requests for training</vt:lpstr>
      <vt:lpstr>Requests for training</vt:lpstr>
      <vt:lpstr>Training requests</vt:lpstr>
      <vt:lpstr>Training requests</vt:lpstr>
      <vt:lpstr>Training requests</vt:lpstr>
      <vt:lpstr>Admin area</vt:lpstr>
      <vt:lpstr>Attributing rights for the Talent modules</vt:lpstr>
      <vt:lpstr>Attributing rights to Talent modules</vt:lpstr>
      <vt:lpstr>Still have questions?  All the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1</cp:revision>
  <dcterms:created xsi:type="dcterms:W3CDTF">2023-07-17T08:33:49Z</dcterms:created>
  <dcterms:modified xsi:type="dcterms:W3CDTF">2025-08-04T08:10:54Z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