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80" r:id="rId5"/>
    <p:sldId id="381" r:id="rId6"/>
    <p:sldId id="356" r:id="rId7"/>
    <p:sldId id="357" r:id="rId8"/>
    <p:sldId id="354" r:id="rId9"/>
    <p:sldId id="373" r:id="rId10"/>
    <p:sldId id="369" r:id="rId11"/>
    <p:sldId id="374" r:id="rId12"/>
    <p:sldId id="370" r:id="rId13"/>
    <p:sldId id="371" r:id="rId14"/>
    <p:sldId id="375" r:id="rId15"/>
    <p:sldId id="377" r:id="rId16"/>
    <p:sldId id="376" r:id="rId17"/>
    <p:sldId id="378" r:id="rId18"/>
    <p:sldId id="372" r:id="rId19"/>
    <p:sldId id="379" r:id="rId20"/>
    <p:sldId id="38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A92"/>
    <a:srgbClr val="F0EFFA"/>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A9094-59DA-BAB0-1EF9-EA14962E6ADE}" v="1395" dt="2025-08-04T09:01:55.996"/>
    <p1510:client id="{195FE4CD-8DB9-0F07-F36F-139AE50B9F0D}" v="1" dt="2025-08-04T09:33:23.210"/>
    <p1510:client id="{6B9C50EE-4EB7-6885-2725-7321EE8C2EE7}" v="222" dt="2025-08-04T09:32:40.752"/>
    <p1510:client id="{DD8E33EE-1DCA-0080-402A-2009D5F5AFA3}" v="1770" dt="2025-08-04T10:31:31.05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7C544893-B688-4AFE-BC0B-F8B1A3E2D34C}"/>
    <pc:docChg chg="undo custSel addSld delSld modSld sldOrd">
      <pc:chgData name="Audrey MARTIN [Eurécia]" userId="dc15299a-8790-4fdf-8dbd-cfc6e5c5b4cd" providerId="ADAL" clId="{7C544893-B688-4AFE-BC0B-F8B1A3E2D34C}" dt="2025-06-12T12:57:34.591" v="2854" actId="1076"/>
      <pc:docMkLst>
        <pc:docMk/>
      </pc:docMkLst>
      <pc:sldChg chg="modSp mod">
        <pc:chgData name="Audrey MARTIN [Eurécia]" userId="dc15299a-8790-4fdf-8dbd-cfc6e5c5b4cd" providerId="ADAL" clId="{7C544893-B688-4AFE-BC0B-F8B1A3E2D34C}" dt="2025-06-02T13:20:54.785" v="71" actId="6549"/>
        <pc:sldMkLst>
          <pc:docMk/>
          <pc:sldMk cId="3433291733" sldId="287"/>
        </pc:sldMkLst>
      </pc:sldChg>
      <pc:sldChg chg="modSp mod">
        <pc:chgData name="Audrey MARTIN [Eurécia]" userId="dc15299a-8790-4fdf-8dbd-cfc6e5c5b4cd" providerId="ADAL" clId="{7C544893-B688-4AFE-BC0B-F8B1A3E2D34C}" dt="2025-06-12T12:08:50.993" v="2136" actId="115"/>
        <pc:sldMkLst>
          <pc:docMk/>
          <pc:sldMk cId="1561398166" sldId="288"/>
        </pc:sldMkLst>
      </pc:sldChg>
      <pc:sldChg chg="addSp modSp mod">
        <pc:chgData name="Audrey MARTIN [Eurécia]" userId="dc15299a-8790-4fdf-8dbd-cfc6e5c5b4cd" providerId="ADAL" clId="{7C544893-B688-4AFE-BC0B-F8B1A3E2D34C}" dt="2025-06-12T12:09:44.076" v="2140" actId="14100"/>
        <pc:sldMkLst>
          <pc:docMk/>
          <pc:sldMk cId="2371833390" sldId="344"/>
        </pc:sldMkLst>
      </pc:sldChg>
      <pc:sldChg chg="addSp modSp mod">
        <pc:chgData name="Audrey MARTIN [Eurécia]" userId="dc15299a-8790-4fdf-8dbd-cfc6e5c5b4cd" providerId="ADAL" clId="{7C544893-B688-4AFE-BC0B-F8B1A3E2D34C}" dt="2025-06-12T12:17:57.864" v="2169" actId="113"/>
        <pc:sldMkLst>
          <pc:docMk/>
          <pc:sldMk cId="2521234675" sldId="345"/>
        </pc:sldMkLst>
      </pc:sldChg>
      <pc:sldChg chg="addSp delSp modSp mod">
        <pc:chgData name="Audrey MARTIN [Eurécia]" userId="dc15299a-8790-4fdf-8dbd-cfc6e5c5b4cd" providerId="ADAL" clId="{7C544893-B688-4AFE-BC0B-F8B1A3E2D34C}" dt="2025-06-12T12:20:39.864" v="2432" actId="20577"/>
        <pc:sldMkLst>
          <pc:docMk/>
          <pc:sldMk cId="2173465968" sldId="347"/>
        </pc:sldMkLst>
      </pc:sldChg>
      <pc:sldChg chg="del">
        <pc:chgData name="Audrey MARTIN [Eurécia]" userId="dc15299a-8790-4fdf-8dbd-cfc6e5c5b4cd" providerId="ADAL" clId="{7C544893-B688-4AFE-BC0B-F8B1A3E2D34C}" dt="2025-06-02T13:45:05.884" v="767" actId="47"/>
        <pc:sldMkLst>
          <pc:docMk/>
          <pc:sldMk cId="3580624350" sldId="348"/>
        </pc:sldMkLst>
      </pc:sldChg>
      <pc:sldChg chg="modSp mod">
        <pc:chgData name="Audrey MARTIN [Eurécia]" userId="dc15299a-8790-4fdf-8dbd-cfc6e5c5b4cd" providerId="ADAL" clId="{7C544893-B688-4AFE-BC0B-F8B1A3E2D34C}" dt="2025-06-12T12:09:52.347" v="2153" actId="20577"/>
        <pc:sldMkLst>
          <pc:docMk/>
          <pc:sldMk cId="2798381271" sldId="357"/>
        </pc:sldMkLst>
      </pc:sldChg>
      <pc:sldChg chg="addSp delSp modSp add mod">
        <pc:chgData name="Audrey MARTIN [Eurécia]" userId="dc15299a-8790-4fdf-8dbd-cfc6e5c5b4cd" providerId="ADAL" clId="{7C544893-B688-4AFE-BC0B-F8B1A3E2D34C}" dt="2025-06-02T13:26:49.944" v="376" actId="20577"/>
        <pc:sldMkLst>
          <pc:docMk/>
          <pc:sldMk cId="2932203104" sldId="363"/>
        </pc:sldMkLst>
      </pc:sldChg>
      <pc:sldChg chg="addSp delSp modSp add del mod">
        <pc:chgData name="Audrey MARTIN [Eurécia]" userId="dc15299a-8790-4fdf-8dbd-cfc6e5c5b4cd" providerId="ADAL" clId="{7C544893-B688-4AFE-BC0B-F8B1A3E2D34C}" dt="2025-06-02T13:54:36.624" v="1182" actId="47"/>
        <pc:sldMkLst>
          <pc:docMk/>
          <pc:sldMk cId="3344522961" sldId="364"/>
        </pc:sldMkLst>
      </pc:sldChg>
      <pc:sldChg chg="addSp delSp modSp add mod">
        <pc:chgData name="Audrey MARTIN [Eurécia]" userId="dc15299a-8790-4fdf-8dbd-cfc6e5c5b4cd" providerId="ADAL" clId="{7C544893-B688-4AFE-BC0B-F8B1A3E2D34C}" dt="2025-06-12T12:46:48.575" v="2833" actId="1037"/>
        <pc:sldMkLst>
          <pc:docMk/>
          <pc:sldMk cId="1136312252" sldId="365"/>
        </pc:sldMkLst>
      </pc:sldChg>
      <pc:sldChg chg="addSp delSp modSp add mod">
        <pc:chgData name="Audrey MARTIN [Eurécia]" userId="dc15299a-8790-4fdf-8dbd-cfc6e5c5b4cd" providerId="ADAL" clId="{7C544893-B688-4AFE-BC0B-F8B1A3E2D34C}" dt="2025-06-12T12:57:34.591" v="2854" actId="1076"/>
        <pc:sldMkLst>
          <pc:docMk/>
          <pc:sldMk cId="665903471" sldId="366"/>
        </pc:sldMkLst>
      </pc:sldChg>
      <pc:sldChg chg="addSp delSp modSp add mod">
        <pc:chgData name="Audrey MARTIN [Eurécia]" userId="dc15299a-8790-4fdf-8dbd-cfc6e5c5b4cd" providerId="ADAL" clId="{7C544893-B688-4AFE-BC0B-F8B1A3E2D34C}" dt="2025-06-12T12:23:14.543" v="2483" actId="1076"/>
        <pc:sldMkLst>
          <pc:docMk/>
          <pc:sldMk cId="2877356089" sldId="367"/>
        </pc:sldMkLst>
      </pc:sldChg>
      <pc:sldChg chg="addSp delSp modSp add del mod">
        <pc:chgData name="Audrey MARTIN [Eurécia]" userId="dc15299a-8790-4fdf-8dbd-cfc6e5c5b4cd" providerId="ADAL" clId="{7C544893-B688-4AFE-BC0B-F8B1A3E2D34C}" dt="2025-06-12T12:17:31.128" v="2161" actId="47"/>
        <pc:sldMkLst>
          <pc:docMk/>
          <pc:sldMk cId="4074766513" sldId="367"/>
        </pc:sldMkLst>
      </pc:sldChg>
      <pc:sldChg chg="addSp delSp modSp add mod ord">
        <pc:chgData name="Audrey MARTIN [Eurécia]" userId="dc15299a-8790-4fdf-8dbd-cfc6e5c5b4cd" providerId="ADAL" clId="{7C544893-B688-4AFE-BC0B-F8B1A3E2D34C}" dt="2025-06-12T12:47:23.645" v="2839" actId="1076"/>
        <pc:sldMkLst>
          <pc:docMk/>
          <pc:sldMk cId="149664552" sldId="368"/>
        </pc:sldMkLst>
      </pc:sldChg>
      <pc:sldChg chg="delSp modSp add del mod">
        <pc:chgData name="Audrey MARTIN [Eurécia]" userId="dc15299a-8790-4fdf-8dbd-cfc6e5c5b4cd" providerId="ADAL" clId="{7C544893-B688-4AFE-BC0B-F8B1A3E2D34C}" dt="2025-06-12T12:17:32.330" v="2162" actId="47"/>
        <pc:sldMkLst>
          <pc:docMk/>
          <pc:sldMk cId="3671310726" sldId="368"/>
        </pc:sldMkLst>
      </pc:sldChg>
    </pc:docChg>
  </pc:docChgLst>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ldChg>
      <pc:sldChg chg="modSp">
        <pc:chgData name="Celine JOLET [Eurécia]" userId="S::celine.jolet@eurecia.com::4ea0ef13-05f0-42ce-86d6-83a3b123372b" providerId="AD" clId="Web-{356AB7B1-5BA5-0FC0-299A-51AC51195980}" dt="2024-11-04T13:26:38.880" v="4" actId="20577"/>
        <pc:sldMkLst>
          <pc:docMk/>
          <pc:sldMk cId="1542998316" sldId="335"/>
        </pc:sldMkLst>
      </pc:sldChg>
      <pc:sldChg chg="delSp">
        <pc:chgData name="Celine JOLET [Eurécia]" userId="S::celine.jolet@eurecia.com::4ea0ef13-05f0-42ce-86d6-83a3b123372b" providerId="AD" clId="Web-{356AB7B1-5BA5-0FC0-299A-51AC51195980}" dt="2024-11-04T13:33:46.584" v="37"/>
        <pc:sldMkLst>
          <pc:docMk/>
          <pc:sldMk cId="1009862868" sldId="336"/>
        </pc:sldMkLst>
      </pc:sldChg>
      <pc:sldChg chg="modSp">
        <pc:chgData name="Celine JOLET [Eurécia]" userId="S::celine.jolet@eurecia.com::4ea0ef13-05f0-42ce-86d6-83a3b123372b" providerId="AD" clId="Web-{356AB7B1-5BA5-0FC0-299A-51AC51195980}" dt="2024-11-04T13:27:17.617" v="14" actId="20577"/>
        <pc:sldMkLst>
          <pc:docMk/>
          <pc:sldMk cId="2371833390" sldId="344"/>
        </pc:sldMkLst>
      </pc:sldChg>
      <pc:sldChg chg="modSp">
        <pc:chgData name="Celine JOLET [Eurécia]" userId="S::celine.jolet@eurecia.com::4ea0ef13-05f0-42ce-86d6-83a3b123372b" providerId="AD" clId="Web-{356AB7B1-5BA5-0FC0-299A-51AC51195980}" dt="2024-11-04T13:29:24.424" v="18" actId="20577"/>
        <pc:sldMkLst>
          <pc:docMk/>
          <pc:sldMk cId="3963696479" sldId="346"/>
        </pc:sldMkLst>
      </pc:sldChg>
      <pc:sldChg chg="modSp">
        <pc:chgData name="Celine JOLET [Eurécia]" userId="S::celine.jolet@eurecia.com::4ea0ef13-05f0-42ce-86d6-83a3b123372b" providerId="AD" clId="Web-{356AB7B1-5BA5-0FC0-299A-51AC51195980}" dt="2024-11-04T13:30:21.803" v="25" actId="20577"/>
        <pc:sldMkLst>
          <pc:docMk/>
          <pc:sldMk cId="2173465968" sldId="347"/>
        </pc:sldMkLst>
      </pc:sldChg>
      <pc:sldChg chg="modSp">
        <pc:chgData name="Celine JOLET [Eurécia]" userId="S::celine.jolet@eurecia.com::4ea0ef13-05f0-42ce-86d6-83a3b123372b" providerId="AD" clId="Web-{356AB7B1-5BA5-0FC0-299A-51AC51195980}" dt="2024-11-04T13:33:04.956" v="35" actId="20577"/>
        <pc:sldMkLst>
          <pc:docMk/>
          <pc:sldMk cId="2428730600" sldId="351"/>
        </pc:sldMkLst>
      </pc:sldChg>
      <pc:sldChg chg="modSp">
        <pc:chgData name="Celine JOLET [Eurécia]" userId="S::celine.jolet@eurecia.com::4ea0ef13-05f0-42ce-86d6-83a3b123372b" providerId="AD" clId="Web-{356AB7B1-5BA5-0FC0-299A-51AC51195980}" dt="2024-11-04T13:34:42.667" v="64" actId="20577"/>
        <pc:sldMkLst>
          <pc:docMk/>
          <pc:sldMk cId="403898800" sldId="354"/>
        </pc:sldMkLst>
      </pc:sldChg>
      <pc:sldChg chg="modSp">
        <pc:chgData name="Celine JOLET [Eurécia]" userId="S::celine.jolet@eurecia.com::4ea0ef13-05f0-42ce-86d6-83a3b123372b" providerId="AD" clId="Web-{356AB7B1-5BA5-0FC0-299A-51AC51195980}" dt="2024-11-04T13:37:59.041" v="157" actId="20577"/>
        <pc:sldMkLst>
          <pc:docMk/>
          <pc:sldMk cId="1967407283" sldId="355"/>
        </pc:sldMkLst>
      </pc:sldChg>
      <pc:sldChg chg="delSp">
        <pc:chgData name="Celine JOLET [Eurécia]" userId="S::celine.jolet@eurecia.com::4ea0ef13-05f0-42ce-86d6-83a3b123372b" providerId="AD" clId="Web-{356AB7B1-5BA5-0FC0-299A-51AC51195980}" dt="2024-11-04T13:26:04.377" v="1"/>
        <pc:sldMkLst>
          <pc:docMk/>
          <pc:sldMk cId="4293405726" sldId="356"/>
        </pc:sldMkLst>
      </pc:sldChg>
      <pc:sldChg chg="delSp">
        <pc:chgData name="Celine JOLET [Eurécia]" userId="S::celine.jolet@eurecia.com::4ea0ef13-05f0-42ce-86d6-83a3b123372b" providerId="AD" clId="Web-{356AB7B1-5BA5-0FC0-299A-51AC51195980}" dt="2024-11-04T13:26:07.909" v="2"/>
        <pc:sldMkLst>
          <pc:docMk/>
          <pc:sldMk cId="2798381271" sldId="357"/>
        </pc:sldMkLst>
      </pc:sldChg>
      <pc:sldChg chg="delSp">
        <pc:chgData name="Celine JOLET [Eurécia]" userId="S::celine.jolet@eurecia.com::4ea0ef13-05f0-42ce-86d6-83a3b123372b" providerId="AD" clId="Web-{356AB7B1-5BA5-0FC0-299A-51AC51195980}" dt="2024-11-04T13:29:29.612" v="19"/>
        <pc:sldMkLst>
          <pc:docMk/>
          <pc:sldMk cId="1992584776" sldId="358"/>
        </pc:sldMkLst>
      </pc:sldChg>
      <pc:sldChg chg="delSp">
        <pc:chgData name="Celine JOLET [Eurécia]" userId="S::celine.jolet@eurecia.com::4ea0ef13-05f0-42ce-86d6-83a3b123372b" providerId="AD" clId="Web-{356AB7B1-5BA5-0FC0-299A-51AC51195980}" dt="2024-11-04T13:30:34.242" v="26"/>
        <pc:sldMkLst>
          <pc:docMk/>
          <pc:sldMk cId="4203406790" sldId="359"/>
        </pc:sldMkLst>
      </pc:sldChg>
      <pc:sldChg chg="delSp">
        <pc:chgData name="Celine JOLET [Eurécia]" userId="S::celine.jolet@eurecia.com::4ea0ef13-05f0-42ce-86d6-83a3b123372b" providerId="AD" clId="Web-{356AB7B1-5BA5-0FC0-299A-51AC51195980}" dt="2024-11-04T13:31:12.385" v="27"/>
        <pc:sldMkLst>
          <pc:docMk/>
          <pc:sldMk cId="702350028" sldId="360"/>
        </pc:sldMkLst>
      </pc:sldChg>
      <pc:sldChg chg="delSp">
        <pc:chgData name="Celine JOLET [Eurécia]" userId="S::celine.jolet@eurecia.com::4ea0ef13-05f0-42ce-86d6-83a3b123372b" providerId="AD" clId="Web-{356AB7B1-5BA5-0FC0-299A-51AC51195980}" dt="2024-11-04T13:33:08.441" v="36"/>
        <pc:sldMkLst>
          <pc:docMk/>
          <pc:sldMk cId="1868050954" sldId="361"/>
        </pc:sldMkLst>
      </pc:sldChg>
      <pc:sldChg chg="delSp">
        <pc:chgData name="Celine JOLET [Eurécia]" userId="S::celine.jolet@eurecia.com::4ea0ef13-05f0-42ce-86d6-83a3b123372b" providerId="AD" clId="Web-{356AB7B1-5BA5-0FC0-299A-51AC51195980}" dt="2024-11-04T13:33:51.272" v="38"/>
        <pc:sldMkLst>
          <pc:docMk/>
          <pc:sldMk cId="1372455230" sldId="362"/>
        </pc:sldMkLst>
      </pc:sldChg>
      <pc:sldChg chg="delSp">
        <pc:chgData name="Celine JOLET [Eurécia]" userId="S::celine.jolet@eurecia.com::4ea0ef13-05f0-42ce-86d6-83a3b123372b" providerId="AD" clId="Web-{356AB7B1-5BA5-0FC0-299A-51AC51195980}" dt="2024-11-04T13:34:52.871" v="65"/>
        <pc:sldMkLst>
          <pc:docMk/>
          <pc:sldMk cId="3779212089" sldId="363"/>
        </pc:sldMkLst>
      </pc:sldChg>
    </pc:docChg>
  </pc:docChgLst>
  <pc:docChgLst>
    <pc:chgData name="Audrey MARTIN [Eurécia]" userId="dc15299a-8790-4fdf-8dbd-cfc6e5c5b4cd" providerId="ADAL" clId="{31E3CD70-C617-463E-8D34-CCFB7D82D3B2}"/>
    <pc:docChg chg="undo custSel addSld delSld modSld sldOrd">
      <pc:chgData name="Audrey MARTIN [Eurécia]" userId="dc15299a-8790-4fdf-8dbd-cfc6e5c5b4cd" providerId="ADAL" clId="{31E3CD70-C617-463E-8D34-CCFB7D82D3B2}" dt="2025-06-12T15:59:27.930" v="1748" actId="1038"/>
      <pc:docMkLst>
        <pc:docMk/>
      </pc:docMkLst>
      <pc:sldChg chg="modSp del mod">
        <pc:chgData name="Audrey MARTIN [Eurécia]" userId="dc15299a-8790-4fdf-8dbd-cfc6e5c5b4cd" providerId="ADAL" clId="{31E3CD70-C617-463E-8D34-CCFB7D82D3B2}" dt="2025-06-12T13:13:14.638" v="888" actId="47"/>
        <pc:sldMkLst>
          <pc:docMk/>
          <pc:sldMk cId="3433291733" sldId="287"/>
        </pc:sldMkLst>
      </pc:sldChg>
      <pc:sldChg chg="addSp delSp modSp mod">
        <pc:chgData name="Audrey MARTIN [Eurécia]" userId="dc15299a-8790-4fdf-8dbd-cfc6e5c5b4cd" providerId="ADAL" clId="{31E3CD70-C617-463E-8D34-CCFB7D82D3B2}" dt="2025-06-12T13:16:29.510" v="1111" actId="20577"/>
        <pc:sldMkLst>
          <pc:docMk/>
          <pc:sldMk cId="1561398166" sldId="288"/>
        </pc:sldMkLst>
      </pc:sldChg>
      <pc:sldChg chg="addSp delSp modSp del mod">
        <pc:chgData name="Audrey MARTIN [Eurécia]" userId="dc15299a-8790-4fdf-8dbd-cfc6e5c5b4cd" providerId="ADAL" clId="{31E3CD70-C617-463E-8D34-CCFB7D82D3B2}" dt="2025-06-12T13:14:50.691" v="954" actId="47"/>
        <pc:sldMkLst>
          <pc:docMk/>
          <pc:sldMk cId="1542998316" sldId="335"/>
        </pc:sldMkLst>
      </pc:sldChg>
      <pc:sldChg chg="del">
        <pc:chgData name="Audrey MARTIN [Eurécia]" userId="dc15299a-8790-4fdf-8dbd-cfc6e5c5b4cd" providerId="ADAL" clId="{31E3CD70-C617-463E-8D34-CCFB7D82D3B2}" dt="2025-06-12T13:16:05.749" v="1103" actId="47"/>
        <pc:sldMkLst>
          <pc:docMk/>
          <pc:sldMk cId="1009862868" sldId="336"/>
        </pc:sldMkLst>
      </pc:sldChg>
      <pc:sldChg chg="modSp mod">
        <pc:chgData name="Audrey MARTIN [Eurécia]" userId="dc15299a-8790-4fdf-8dbd-cfc6e5c5b4cd" providerId="ADAL" clId="{31E3CD70-C617-463E-8D34-CCFB7D82D3B2}" dt="2025-06-12T13:06:34.143" v="11" actId="20577"/>
        <pc:sldMkLst>
          <pc:docMk/>
          <pc:sldMk cId="2016794526" sldId="341"/>
        </pc:sldMkLst>
      </pc:sldChg>
      <pc:sldChg chg="del">
        <pc:chgData name="Audrey MARTIN [Eurécia]" userId="dc15299a-8790-4fdf-8dbd-cfc6e5c5b4cd" providerId="ADAL" clId="{31E3CD70-C617-463E-8D34-CCFB7D82D3B2}" dt="2025-06-12T13:14:52.142" v="955" actId="47"/>
        <pc:sldMkLst>
          <pc:docMk/>
          <pc:sldMk cId="2371833390" sldId="344"/>
        </pc:sldMkLst>
      </pc:sldChg>
      <pc:sldChg chg="del">
        <pc:chgData name="Audrey MARTIN [Eurécia]" userId="dc15299a-8790-4fdf-8dbd-cfc6e5c5b4cd" providerId="ADAL" clId="{31E3CD70-C617-463E-8D34-CCFB7D82D3B2}" dt="2025-06-12T13:15:57.427" v="1094" actId="47"/>
        <pc:sldMkLst>
          <pc:docMk/>
          <pc:sldMk cId="2521234675" sldId="345"/>
        </pc:sldMkLst>
      </pc:sldChg>
      <pc:sldChg chg="del">
        <pc:chgData name="Audrey MARTIN [Eurécia]" userId="dc15299a-8790-4fdf-8dbd-cfc6e5c5b4cd" providerId="ADAL" clId="{31E3CD70-C617-463E-8D34-CCFB7D82D3B2}" dt="2025-06-12T13:15:59.100" v="1096" actId="47"/>
        <pc:sldMkLst>
          <pc:docMk/>
          <pc:sldMk cId="3963696479" sldId="346"/>
        </pc:sldMkLst>
      </pc:sldChg>
      <pc:sldChg chg="del">
        <pc:chgData name="Audrey MARTIN [Eurécia]" userId="dc15299a-8790-4fdf-8dbd-cfc6e5c5b4cd" providerId="ADAL" clId="{31E3CD70-C617-463E-8D34-CCFB7D82D3B2}" dt="2025-06-12T13:16:00.983" v="1098" actId="47"/>
        <pc:sldMkLst>
          <pc:docMk/>
          <pc:sldMk cId="2173465968" sldId="347"/>
        </pc:sldMkLst>
      </pc:sldChg>
      <pc:sldChg chg="addSp delSp modSp add del mod ord">
        <pc:chgData name="Audrey MARTIN [Eurécia]" userId="dc15299a-8790-4fdf-8dbd-cfc6e5c5b4cd" providerId="ADAL" clId="{31E3CD70-C617-463E-8D34-CCFB7D82D3B2}" dt="2025-06-12T15:32:30.628" v="1639" actId="114"/>
        <pc:sldMkLst>
          <pc:docMk/>
          <pc:sldMk cId="403898800" sldId="354"/>
        </pc:sldMkLst>
      </pc:sldChg>
      <pc:sldChg chg="addSp modSp mod">
        <pc:chgData name="Audrey MARTIN [Eurécia]" userId="dc15299a-8790-4fdf-8dbd-cfc6e5c5b4cd" providerId="ADAL" clId="{31E3CD70-C617-463E-8D34-CCFB7D82D3B2}" dt="2025-06-12T13:14:29.021" v="920" actId="1076"/>
        <pc:sldMkLst>
          <pc:docMk/>
          <pc:sldMk cId="4293405726" sldId="356"/>
        </pc:sldMkLst>
      </pc:sldChg>
      <pc:sldChg chg="modSp mod ord">
        <pc:chgData name="Audrey MARTIN [Eurécia]" userId="dc15299a-8790-4fdf-8dbd-cfc6e5c5b4cd" providerId="ADAL" clId="{31E3CD70-C617-463E-8D34-CCFB7D82D3B2}" dt="2025-06-12T13:14:46.645" v="953" actId="20577"/>
        <pc:sldMkLst>
          <pc:docMk/>
          <pc:sldMk cId="2798381271" sldId="357"/>
        </pc:sldMkLst>
      </pc:sldChg>
      <pc:sldChg chg="del">
        <pc:chgData name="Audrey MARTIN [Eurécia]" userId="dc15299a-8790-4fdf-8dbd-cfc6e5c5b4cd" providerId="ADAL" clId="{31E3CD70-C617-463E-8D34-CCFB7D82D3B2}" dt="2025-06-12T13:16:00.188" v="1097" actId="47"/>
        <pc:sldMkLst>
          <pc:docMk/>
          <pc:sldMk cId="1992584776" sldId="358"/>
        </pc:sldMkLst>
      </pc:sldChg>
      <pc:sldChg chg="del">
        <pc:chgData name="Audrey MARTIN [Eurécia]" userId="dc15299a-8790-4fdf-8dbd-cfc6e5c5b4cd" providerId="ADAL" clId="{31E3CD70-C617-463E-8D34-CCFB7D82D3B2}" dt="2025-06-12T13:16:06.823" v="1104" actId="47"/>
        <pc:sldMkLst>
          <pc:docMk/>
          <pc:sldMk cId="1372455230" sldId="362"/>
        </pc:sldMkLst>
      </pc:sldChg>
      <pc:sldChg chg="del">
        <pc:chgData name="Audrey MARTIN [Eurécia]" userId="dc15299a-8790-4fdf-8dbd-cfc6e5c5b4cd" providerId="ADAL" clId="{31E3CD70-C617-463E-8D34-CCFB7D82D3B2}" dt="2025-06-12T13:15:58.318" v="1095" actId="47"/>
        <pc:sldMkLst>
          <pc:docMk/>
          <pc:sldMk cId="2932203104" sldId="363"/>
        </pc:sldMkLst>
      </pc:sldChg>
      <pc:sldChg chg="del">
        <pc:chgData name="Audrey MARTIN [Eurécia]" userId="dc15299a-8790-4fdf-8dbd-cfc6e5c5b4cd" providerId="ADAL" clId="{31E3CD70-C617-463E-8D34-CCFB7D82D3B2}" dt="2025-06-12T13:16:02.449" v="1100" actId="47"/>
        <pc:sldMkLst>
          <pc:docMk/>
          <pc:sldMk cId="1136312252" sldId="365"/>
        </pc:sldMkLst>
      </pc:sldChg>
      <pc:sldChg chg="del">
        <pc:chgData name="Audrey MARTIN [Eurécia]" userId="dc15299a-8790-4fdf-8dbd-cfc6e5c5b4cd" providerId="ADAL" clId="{31E3CD70-C617-463E-8D34-CCFB7D82D3B2}" dt="2025-06-12T13:16:04.632" v="1102" actId="47"/>
        <pc:sldMkLst>
          <pc:docMk/>
          <pc:sldMk cId="665903471" sldId="366"/>
        </pc:sldMkLst>
      </pc:sldChg>
      <pc:sldChg chg="del">
        <pc:chgData name="Audrey MARTIN [Eurécia]" userId="dc15299a-8790-4fdf-8dbd-cfc6e5c5b4cd" providerId="ADAL" clId="{31E3CD70-C617-463E-8D34-CCFB7D82D3B2}" dt="2025-06-12T13:16:01.713" v="1099" actId="47"/>
        <pc:sldMkLst>
          <pc:docMk/>
          <pc:sldMk cId="2877356089" sldId="367"/>
        </pc:sldMkLst>
      </pc:sldChg>
      <pc:sldChg chg="del">
        <pc:chgData name="Audrey MARTIN [Eurécia]" userId="dc15299a-8790-4fdf-8dbd-cfc6e5c5b4cd" providerId="ADAL" clId="{31E3CD70-C617-463E-8D34-CCFB7D82D3B2}" dt="2025-06-12T13:16:03.166" v="1101" actId="47"/>
        <pc:sldMkLst>
          <pc:docMk/>
          <pc:sldMk cId="149664552" sldId="368"/>
        </pc:sldMkLst>
      </pc:sldChg>
      <pc:sldChg chg="modSp add mod">
        <pc:chgData name="Audrey MARTIN [Eurécia]" userId="dc15299a-8790-4fdf-8dbd-cfc6e5c5b4cd" providerId="ADAL" clId="{31E3CD70-C617-463E-8D34-CCFB7D82D3B2}" dt="2025-06-12T13:15:01.836" v="994" actId="20577"/>
        <pc:sldMkLst>
          <pc:docMk/>
          <pc:sldMk cId="1669601405" sldId="369"/>
        </pc:sldMkLst>
      </pc:sldChg>
      <pc:sldChg chg="modSp add mod ord">
        <pc:chgData name="Audrey MARTIN [Eurécia]" userId="dc15299a-8790-4fdf-8dbd-cfc6e5c5b4cd" providerId="ADAL" clId="{31E3CD70-C617-463E-8D34-CCFB7D82D3B2}" dt="2025-06-12T13:15:15.413" v="1006" actId="20577"/>
        <pc:sldMkLst>
          <pc:docMk/>
          <pc:sldMk cId="118645282" sldId="370"/>
        </pc:sldMkLst>
      </pc:sldChg>
      <pc:sldChg chg="modSp add mod ord">
        <pc:chgData name="Audrey MARTIN [Eurécia]" userId="dc15299a-8790-4fdf-8dbd-cfc6e5c5b4cd" providerId="ADAL" clId="{31E3CD70-C617-463E-8D34-CCFB7D82D3B2}" dt="2025-06-12T13:15:38.812" v="1049" actId="20577"/>
        <pc:sldMkLst>
          <pc:docMk/>
          <pc:sldMk cId="501978669" sldId="371"/>
        </pc:sldMkLst>
      </pc:sldChg>
      <pc:sldChg chg="modSp add mod">
        <pc:chgData name="Audrey MARTIN [Eurécia]" userId="dc15299a-8790-4fdf-8dbd-cfc6e5c5b4cd" providerId="ADAL" clId="{31E3CD70-C617-463E-8D34-CCFB7D82D3B2}" dt="2025-06-12T13:15:53.870" v="1093" actId="20577"/>
        <pc:sldMkLst>
          <pc:docMk/>
          <pc:sldMk cId="1000344046" sldId="372"/>
        </pc:sldMkLst>
      </pc:sldChg>
      <pc:sldChg chg="addSp delSp modSp add mod">
        <pc:chgData name="Audrey MARTIN [Eurécia]" userId="dc15299a-8790-4fdf-8dbd-cfc6e5c5b4cd" providerId="ADAL" clId="{31E3CD70-C617-463E-8D34-CCFB7D82D3B2}" dt="2025-06-12T15:32:45.613" v="1640" actId="114"/>
        <pc:sldMkLst>
          <pc:docMk/>
          <pc:sldMk cId="409866233" sldId="373"/>
        </pc:sldMkLst>
      </pc:sldChg>
      <pc:sldChg chg="addSp delSp modSp add mod ord">
        <pc:chgData name="Audrey MARTIN [Eurécia]" userId="dc15299a-8790-4fdf-8dbd-cfc6e5c5b4cd" providerId="ADAL" clId="{31E3CD70-C617-463E-8D34-CCFB7D82D3B2}" dt="2025-06-12T15:59:27.930" v="1748" actId="1038"/>
        <pc:sldMkLst>
          <pc:docMk/>
          <pc:sldMk cId="1401739034" sldId="374"/>
        </pc:sldMkLst>
      </pc:sldChg>
    </pc:docChg>
  </pc:docChgLst>
  <pc:docChgLst>
    <pc:chgData name="Audrey MARTIN [Eurécia]" userId="dc15299a-8790-4fdf-8dbd-cfc6e5c5b4cd" providerId="ADAL" clId="{F5C504FF-473E-41FC-816C-3FBAF83FC666}"/>
    <pc:docChg chg="undo custSel addSld modSld sldOrd">
      <pc:chgData name="Audrey MARTIN [Eurécia]" userId="dc15299a-8790-4fdf-8dbd-cfc6e5c5b4cd" providerId="ADAL" clId="{F5C504FF-473E-41FC-816C-3FBAF83FC666}" dt="2025-07-28T15:22:34.954" v="1201" actId="1036"/>
      <pc:docMkLst>
        <pc:docMk/>
      </pc:docMkLst>
      <pc:sldChg chg="addSp modSp mod">
        <pc:chgData name="Audrey MARTIN [Eurécia]" userId="dc15299a-8790-4fdf-8dbd-cfc6e5c5b4cd" providerId="ADAL" clId="{F5C504FF-473E-41FC-816C-3FBAF83FC666}" dt="2025-07-28T14:15:10.324" v="283" actId="1076"/>
        <pc:sldMkLst>
          <pc:docMk/>
          <pc:sldMk cId="1401739034" sldId="374"/>
        </pc:sldMkLst>
        <pc:spChg chg="add mod">
          <ac:chgData name="Audrey MARTIN [Eurécia]" userId="dc15299a-8790-4fdf-8dbd-cfc6e5c5b4cd" providerId="ADAL" clId="{F5C504FF-473E-41FC-816C-3FBAF83FC666}" dt="2025-07-28T14:15:10.324" v="283" actId="1076"/>
          <ac:spMkLst>
            <pc:docMk/>
            <pc:sldMk cId="1401739034" sldId="374"/>
            <ac:spMk id="2" creationId="{FEAEB92C-4C27-3898-B8CD-D370350E9496}"/>
          </ac:spMkLst>
        </pc:spChg>
      </pc:sldChg>
      <pc:sldChg chg="addSp delSp modSp add mod ord">
        <pc:chgData name="Audrey MARTIN [Eurécia]" userId="dc15299a-8790-4fdf-8dbd-cfc6e5c5b4cd" providerId="ADAL" clId="{F5C504FF-473E-41FC-816C-3FBAF83FC666}" dt="2025-07-28T14:50:40.098" v="607" actId="313"/>
        <pc:sldMkLst>
          <pc:docMk/>
          <pc:sldMk cId="1374250852" sldId="375"/>
        </pc:sldMkLst>
        <pc:spChg chg="mod">
          <ac:chgData name="Audrey MARTIN [Eurécia]" userId="dc15299a-8790-4fdf-8dbd-cfc6e5c5b4cd" providerId="ADAL" clId="{F5C504FF-473E-41FC-816C-3FBAF83FC666}" dt="2025-07-28T14:35:41.315" v="324" actId="20577"/>
          <ac:spMkLst>
            <pc:docMk/>
            <pc:sldMk cId="1374250852" sldId="375"/>
            <ac:spMk id="3" creationId="{BEB09069-D3FC-615A-A8C6-8C44A11CCF27}"/>
          </ac:spMkLst>
        </pc:spChg>
        <pc:spChg chg="add mod">
          <ac:chgData name="Audrey MARTIN [Eurécia]" userId="dc15299a-8790-4fdf-8dbd-cfc6e5c5b4cd" providerId="ADAL" clId="{F5C504FF-473E-41FC-816C-3FBAF83FC666}" dt="2025-07-28T14:38:47.292" v="427" actId="1076"/>
          <ac:spMkLst>
            <pc:docMk/>
            <pc:sldMk cId="1374250852" sldId="375"/>
            <ac:spMk id="9" creationId="{5D0D6611-0A76-B6A0-CBE1-76AE7E76AADD}"/>
          </ac:spMkLst>
        </pc:spChg>
        <pc:spChg chg="add mod">
          <ac:chgData name="Audrey MARTIN [Eurécia]" userId="dc15299a-8790-4fdf-8dbd-cfc6e5c5b4cd" providerId="ADAL" clId="{F5C504FF-473E-41FC-816C-3FBAF83FC666}" dt="2025-07-28T14:50:40.098" v="607" actId="313"/>
          <ac:spMkLst>
            <pc:docMk/>
            <pc:sldMk cId="1374250852" sldId="375"/>
            <ac:spMk id="10" creationId="{4A076C44-AD7B-A396-48F2-513B25E91555}"/>
          </ac:spMkLst>
        </pc:spChg>
      </pc:sldChg>
      <pc:sldChg chg="addSp modSp add mod">
        <pc:chgData name="Audrey MARTIN [Eurécia]" userId="dc15299a-8790-4fdf-8dbd-cfc6e5c5b4cd" providerId="ADAL" clId="{F5C504FF-473E-41FC-816C-3FBAF83FC666}" dt="2025-07-28T14:56:12.071" v="688" actId="1076"/>
        <pc:sldMkLst>
          <pc:docMk/>
          <pc:sldMk cId="1355842418" sldId="376"/>
        </pc:sldMkLst>
        <pc:spChg chg="mod">
          <ac:chgData name="Audrey MARTIN [Eurécia]" userId="dc15299a-8790-4fdf-8dbd-cfc6e5c5b4cd" providerId="ADAL" clId="{F5C504FF-473E-41FC-816C-3FBAF83FC666}" dt="2025-07-28T14:36:28.918" v="344" actId="20577"/>
          <ac:spMkLst>
            <pc:docMk/>
            <pc:sldMk cId="1355842418" sldId="376"/>
            <ac:spMk id="4" creationId="{74A7E482-ADA9-E476-C402-0849AD37D578}"/>
          </ac:spMkLst>
        </pc:spChg>
        <pc:spChg chg="add mod">
          <ac:chgData name="Audrey MARTIN [Eurécia]" userId="dc15299a-8790-4fdf-8dbd-cfc6e5c5b4cd" providerId="ADAL" clId="{F5C504FF-473E-41FC-816C-3FBAF83FC666}" dt="2025-07-28T14:53:36.944" v="639" actId="14100"/>
          <ac:spMkLst>
            <pc:docMk/>
            <pc:sldMk cId="1355842418" sldId="376"/>
            <ac:spMk id="5" creationId="{3D0A9194-94B0-EE7D-0582-A98BEC10D243}"/>
          </ac:spMkLst>
        </pc:spChg>
        <pc:spChg chg="add mod">
          <ac:chgData name="Audrey MARTIN [Eurécia]" userId="dc15299a-8790-4fdf-8dbd-cfc6e5c5b4cd" providerId="ADAL" clId="{F5C504FF-473E-41FC-816C-3FBAF83FC666}" dt="2025-07-28T14:54:37.022" v="654" actId="1076"/>
          <ac:spMkLst>
            <pc:docMk/>
            <pc:sldMk cId="1355842418" sldId="376"/>
            <ac:spMk id="6" creationId="{9B3D5930-AFDC-DF77-9018-CCDB12C84B63}"/>
          </ac:spMkLst>
        </pc:spChg>
        <pc:spChg chg="add mod">
          <ac:chgData name="Audrey MARTIN [Eurécia]" userId="dc15299a-8790-4fdf-8dbd-cfc6e5c5b4cd" providerId="ADAL" clId="{F5C504FF-473E-41FC-816C-3FBAF83FC666}" dt="2025-07-28T14:56:12.071" v="688" actId="1076"/>
          <ac:spMkLst>
            <pc:docMk/>
            <pc:sldMk cId="1355842418" sldId="376"/>
            <ac:spMk id="8" creationId="{E6C05BC0-D1A9-42B1-5B99-2975816D2E91}"/>
          </ac:spMkLst>
        </pc:spChg>
      </pc:sldChg>
      <pc:sldChg chg="addSp delSp modSp add mod">
        <pc:chgData name="Audrey MARTIN [Eurécia]" userId="dc15299a-8790-4fdf-8dbd-cfc6e5c5b4cd" providerId="ADAL" clId="{F5C504FF-473E-41FC-816C-3FBAF83FC666}" dt="2025-07-28T14:51:21.911" v="609" actId="20577"/>
        <pc:sldMkLst>
          <pc:docMk/>
          <pc:sldMk cId="2306298451" sldId="377"/>
        </pc:sldMkLst>
        <pc:spChg chg="mod">
          <ac:chgData name="Audrey MARTIN [Eurécia]" userId="dc15299a-8790-4fdf-8dbd-cfc6e5c5b4cd" providerId="ADAL" clId="{F5C504FF-473E-41FC-816C-3FBAF83FC666}" dt="2025-07-28T14:51:21.911" v="609" actId="20577"/>
          <ac:spMkLst>
            <pc:docMk/>
            <pc:sldMk cId="2306298451" sldId="377"/>
            <ac:spMk id="4" creationId="{AB95BB36-ECD0-8946-3D0E-C1721D6CD0C6}"/>
          </ac:spMkLst>
        </pc:spChg>
        <pc:spChg chg="mod">
          <ac:chgData name="Audrey MARTIN [Eurécia]" userId="dc15299a-8790-4fdf-8dbd-cfc6e5c5b4cd" providerId="ADAL" clId="{F5C504FF-473E-41FC-816C-3FBAF83FC666}" dt="2025-07-28T14:49:53.495" v="596" actId="113"/>
          <ac:spMkLst>
            <pc:docMk/>
            <pc:sldMk cId="2306298451" sldId="377"/>
            <ac:spMk id="9" creationId="{D88D2518-6E1C-503B-76EA-CB5863381CF5}"/>
          </ac:spMkLst>
        </pc:spChg>
      </pc:sldChg>
      <pc:sldChg chg="addSp delSp modSp add mod">
        <pc:chgData name="Audrey MARTIN [Eurécia]" userId="dc15299a-8790-4fdf-8dbd-cfc6e5c5b4cd" providerId="ADAL" clId="{F5C504FF-473E-41FC-816C-3FBAF83FC666}" dt="2025-07-28T14:57:37.155" v="698" actId="113"/>
        <pc:sldMkLst>
          <pc:docMk/>
          <pc:sldMk cId="2732357784" sldId="378"/>
        </pc:sldMkLst>
        <pc:spChg chg="mod">
          <ac:chgData name="Audrey MARTIN [Eurécia]" userId="dc15299a-8790-4fdf-8dbd-cfc6e5c5b4cd" providerId="ADAL" clId="{F5C504FF-473E-41FC-816C-3FBAF83FC666}" dt="2025-07-28T14:55:34.599" v="680" actId="20577"/>
          <ac:spMkLst>
            <pc:docMk/>
            <pc:sldMk cId="2732357784" sldId="378"/>
            <ac:spMk id="4" creationId="{31D0DA04-F8D7-29B9-98F3-C1DAE57209F6}"/>
          </ac:spMkLst>
        </pc:spChg>
        <pc:spChg chg="add mod">
          <ac:chgData name="Audrey MARTIN [Eurécia]" userId="dc15299a-8790-4fdf-8dbd-cfc6e5c5b4cd" providerId="ADAL" clId="{F5C504FF-473E-41FC-816C-3FBAF83FC666}" dt="2025-07-28T14:57:37.155" v="698" actId="113"/>
          <ac:spMkLst>
            <pc:docMk/>
            <pc:sldMk cId="2732357784" sldId="378"/>
            <ac:spMk id="7" creationId="{7E69B832-A43A-3740-2816-2118D41FE5B4}"/>
          </ac:spMkLst>
        </pc:spChg>
      </pc:sldChg>
      <pc:sldChg chg="addSp delSp modSp add mod ord">
        <pc:chgData name="Audrey MARTIN [Eurécia]" userId="dc15299a-8790-4fdf-8dbd-cfc6e5c5b4cd" providerId="ADAL" clId="{F5C504FF-473E-41FC-816C-3FBAF83FC666}" dt="2025-07-28T15:22:34.954" v="1201" actId="1036"/>
        <pc:sldMkLst>
          <pc:docMk/>
          <pc:sldMk cId="842628071" sldId="379"/>
        </pc:sldMkLst>
        <pc:spChg chg="add mod">
          <ac:chgData name="Audrey MARTIN [Eurécia]" userId="dc15299a-8790-4fdf-8dbd-cfc6e5c5b4cd" providerId="ADAL" clId="{F5C504FF-473E-41FC-816C-3FBAF83FC666}" dt="2025-07-28T15:22:25.495" v="1179" actId="1035"/>
          <ac:spMkLst>
            <pc:docMk/>
            <pc:sldMk cId="842628071" sldId="379"/>
            <ac:spMk id="2" creationId="{5F64E038-DABD-A249-F21C-EABB5755593C}"/>
          </ac:spMkLst>
        </pc:spChg>
        <pc:spChg chg="mod">
          <ac:chgData name="Audrey MARTIN [Eurécia]" userId="dc15299a-8790-4fdf-8dbd-cfc6e5c5b4cd" providerId="ADAL" clId="{F5C504FF-473E-41FC-816C-3FBAF83FC666}" dt="2025-07-28T15:00:45.067" v="748" actId="20577"/>
          <ac:spMkLst>
            <pc:docMk/>
            <pc:sldMk cId="842628071" sldId="379"/>
            <ac:spMk id="3" creationId="{9FE21B2F-AF1B-5189-A68B-B9B8B33D09AF}"/>
          </ac:spMkLst>
        </pc:spChg>
        <pc:spChg chg="add mod">
          <ac:chgData name="Audrey MARTIN [Eurécia]" userId="dc15299a-8790-4fdf-8dbd-cfc6e5c5b4cd" providerId="ADAL" clId="{F5C504FF-473E-41FC-816C-3FBAF83FC666}" dt="2025-07-28T15:22:30.078" v="1188" actId="1035"/>
          <ac:spMkLst>
            <pc:docMk/>
            <pc:sldMk cId="842628071" sldId="379"/>
            <ac:spMk id="5" creationId="{D249FE5A-4FDD-661A-8406-EA1E0FF6961C}"/>
          </ac:spMkLst>
        </pc:spChg>
        <pc:spChg chg="mod">
          <ac:chgData name="Audrey MARTIN [Eurécia]" userId="dc15299a-8790-4fdf-8dbd-cfc6e5c5b4cd" providerId="ADAL" clId="{F5C504FF-473E-41FC-816C-3FBAF83FC666}" dt="2025-07-28T15:22:20.208" v="1170" actId="1035"/>
          <ac:spMkLst>
            <pc:docMk/>
            <pc:sldMk cId="842628071" sldId="379"/>
            <ac:spMk id="7" creationId="{11C4E3E4-FDB0-AC63-A954-E166212CD6F9}"/>
          </ac:spMkLst>
        </pc:spChg>
      </pc:sldChg>
    </pc:docChg>
  </pc:docChgLst>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ldChg>
      <pc:sldChg chg="modSp mod">
        <pc:chgData name="Audrey MARTIN [Eurécia]" userId="dc15299a-8790-4fdf-8dbd-cfc6e5c5b4cd" providerId="ADAL" clId="{5EAF1215-DE03-46D1-A8C2-474714993C26}" dt="2024-07-12T14:24:23.307" v="466" actId="403"/>
        <pc:sldMkLst>
          <pc:docMk/>
          <pc:sldMk cId="1561398166" sldId="288"/>
        </pc:sldMkLst>
      </pc:sldChg>
      <pc:sldChg chg="addSp delSp modSp mod">
        <pc:chgData name="Audrey MARTIN [Eurécia]" userId="dc15299a-8790-4fdf-8dbd-cfc6e5c5b4cd" providerId="ADAL" clId="{5EAF1215-DE03-46D1-A8C2-474714993C26}" dt="2024-07-12T14:31:46.703" v="644" actId="1440"/>
        <pc:sldMkLst>
          <pc:docMk/>
          <pc:sldMk cId="1542998316" sldId="335"/>
        </pc:sldMkLst>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ldChg>
      <pc:sldChg chg="addSp delSp modSp add mod">
        <pc:chgData name="Audrey MARTIN [Eurécia]" userId="dc15299a-8790-4fdf-8dbd-cfc6e5c5b4cd" providerId="ADAL" clId="{5EAF1215-DE03-46D1-A8C2-474714993C26}" dt="2024-07-12T14:31:43.878" v="643" actId="1440"/>
        <pc:sldMkLst>
          <pc:docMk/>
          <pc:sldMk cId="2371833390" sldId="344"/>
        </pc:sldMkLst>
      </pc:sldChg>
      <pc:sldChg chg="addSp delSp modSp add mod">
        <pc:chgData name="Audrey MARTIN [Eurécia]" userId="dc15299a-8790-4fdf-8dbd-cfc6e5c5b4cd" providerId="ADAL" clId="{5EAF1215-DE03-46D1-A8C2-474714993C26}" dt="2024-07-12T14:36:44.065" v="825" actId="1037"/>
        <pc:sldMkLst>
          <pc:docMk/>
          <pc:sldMk cId="2521234675" sldId="345"/>
        </pc:sldMkLst>
      </pc:sldChg>
      <pc:sldChg chg="addSp delSp modSp add mod">
        <pc:chgData name="Audrey MARTIN [Eurécia]" userId="dc15299a-8790-4fdf-8dbd-cfc6e5c5b4cd" providerId="ADAL" clId="{5EAF1215-DE03-46D1-A8C2-474714993C26}" dt="2024-07-12T14:40:42.624" v="885" actId="1036"/>
        <pc:sldMkLst>
          <pc:docMk/>
          <pc:sldMk cId="3963696479" sldId="346"/>
        </pc:sldMkLst>
      </pc:sldChg>
      <pc:sldChg chg="addSp delSp modSp add mod">
        <pc:chgData name="Audrey MARTIN [Eurécia]" userId="dc15299a-8790-4fdf-8dbd-cfc6e5c5b4cd" providerId="ADAL" clId="{5EAF1215-DE03-46D1-A8C2-474714993C26}" dt="2024-07-12T14:43:08.091" v="982" actId="1440"/>
        <pc:sldMkLst>
          <pc:docMk/>
          <pc:sldMk cId="2173465968" sldId="347"/>
        </pc:sldMkLst>
      </pc:sldChg>
      <pc:sldChg chg="addSp delSp modSp add mod">
        <pc:chgData name="Audrey MARTIN [Eurécia]" userId="dc15299a-8790-4fdf-8dbd-cfc6e5c5b4cd" providerId="ADAL" clId="{5EAF1215-DE03-46D1-A8C2-474714993C26}" dt="2024-07-12T14:43:42.113" v="992" actId="1440"/>
        <pc:sldMkLst>
          <pc:docMk/>
          <pc:sldMk cId="3580624350" sldId="348"/>
        </pc:sldMkLst>
      </pc:sldChg>
      <pc:sldChg chg="addSp delSp modSp add mod">
        <pc:chgData name="Audrey MARTIN [Eurécia]" userId="dc15299a-8790-4fdf-8dbd-cfc6e5c5b4cd" providerId="ADAL" clId="{5EAF1215-DE03-46D1-A8C2-474714993C26}" dt="2024-07-12T14:44:42.395" v="1007" actId="207"/>
        <pc:sldMkLst>
          <pc:docMk/>
          <pc:sldMk cId="998864442" sldId="349"/>
        </pc:sldMkLst>
      </pc:sldChg>
      <pc:sldChg chg="addSp delSp modSp add del mod">
        <pc:chgData name="Audrey MARTIN [Eurécia]" userId="dc15299a-8790-4fdf-8dbd-cfc6e5c5b4cd" providerId="ADAL" clId="{5EAF1215-DE03-46D1-A8C2-474714993C26}" dt="2024-07-12T14:54:48.436" v="1742" actId="47"/>
        <pc:sldMkLst>
          <pc:docMk/>
          <pc:sldMk cId="2355245043" sldId="350"/>
        </pc:sldMkLst>
      </pc:sldChg>
      <pc:sldChg chg="addSp delSp modSp add mod">
        <pc:chgData name="Audrey MARTIN [Eurécia]" userId="dc15299a-8790-4fdf-8dbd-cfc6e5c5b4cd" providerId="ADAL" clId="{5EAF1215-DE03-46D1-A8C2-474714993C26}" dt="2024-07-12T14:56:36.879" v="1813" actId="1036"/>
        <pc:sldMkLst>
          <pc:docMk/>
          <pc:sldMk cId="2428730600" sldId="351"/>
        </pc:sldMkLst>
      </pc:sldChg>
      <pc:sldChg chg="addSp delSp modSp add mod">
        <pc:chgData name="Audrey MARTIN [Eurécia]" userId="dc15299a-8790-4fdf-8dbd-cfc6e5c5b4cd" providerId="ADAL" clId="{5EAF1215-DE03-46D1-A8C2-474714993C26}" dt="2024-07-12T14:59:36.742" v="1845" actId="1076"/>
        <pc:sldMkLst>
          <pc:docMk/>
          <pc:sldMk cId="187204786" sldId="352"/>
        </pc:sldMkLst>
      </pc:sldChg>
      <pc:sldChg chg="delSp modSp add mod">
        <pc:chgData name="Audrey MARTIN [Eurécia]" userId="dc15299a-8790-4fdf-8dbd-cfc6e5c5b4cd" providerId="ADAL" clId="{5EAF1215-DE03-46D1-A8C2-474714993C26}" dt="2024-07-12T14:57:44.872" v="1827" actId="1076"/>
        <pc:sldMkLst>
          <pc:docMk/>
          <pc:sldMk cId="3052957650" sldId="353"/>
        </pc:sldMkLst>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ldChg>
      <pc:sldChg chg="addSp delSp modSp add mod">
        <pc:chgData name="Audrey MARTIN [Eurécia]" userId="dc15299a-8790-4fdf-8dbd-cfc6e5c5b4cd" providerId="ADAL" clId="{5EAF1215-DE03-46D1-A8C2-474714993C26}" dt="2024-07-12T15:10:47.881" v="2910" actId="1076"/>
        <pc:sldMkLst>
          <pc:docMk/>
          <pc:sldMk cId="1967407283" sldId="355"/>
        </pc:sldMkLst>
      </pc:sldChg>
    </pc:docChg>
  </pc:docChgLst>
  <pc:docChgLst>
    <pc:chgData name="Noreen ROPERS [Eurécia]" userId="S::noreen.ropers@eurecia.com::f3a8d8f2-0e49-41aa-b7d1-58879f4fb21f" providerId="AD" clId="Web-{195FE4CD-8DB9-0F07-F36F-139AE50B9F0D}"/>
    <pc:docChg chg="modSld">
      <pc:chgData name="Noreen ROPERS [Eurécia]" userId="S::noreen.ropers@eurecia.com::f3a8d8f2-0e49-41aa-b7d1-58879f4fb21f" providerId="AD" clId="Web-{195FE4CD-8DB9-0F07-F36F-139AE50B9F0D}" dt="2025-08-04T09:33:23.210" v="0" actId="20577"/>
      <pc:docMkLst>
        <pc:docMk/>
      </pc:docMkLst>
      <pc:sldChg chg="modSp">
        <pc:chgData name="Noreen ROPERS [Eurécia]" userId="S::noreen.ropers@eurecia.com::f3a8d8f2-0e49-41aa-b7d1-58879f4fb21f" providerId="AD" clId="Web-{195FE4CD-8DB9-0F07-F36F-139AE50B9F0D}" dt="2025-08-04T09:33:23.210" v="0" actId="20577"/>
        <pc:sldMkLst>
          <pc:docMk/>
          <pc:sldMk cId="1355842418" sldId="376"/>
        </pc:sldMkLst>
        <pc:spChg chg="mod">
          <ac:chgData name="Noreen ROPERS [Eurécia]" userId="S::noreen.ropers@eurecia.com::f3a8d8f2-0e49-41aa-b7d1-58879f4fb21f" providerId="AD" clId="Web-{195FE4CD-8DB9-0F07-F36F-139AE50B9F0D}" dt="2025-08-04T09:33:23.210" v="0" actId="20577"/>
          <ac:spMkLst>
            <pc:docMk/>
            <pc:sldMk cId="1355842418" sldId="376"/>
            <ac:spMk id="6" creationId="{9B3D5930-AFDC-DF77-9018-CCDB12C84B63}"/>
          </ac:spMkLst>
        </pc:spChg>
      </pc:sldChg>
    </pc:docChg>
  </pc:docChgLst>
  <pc:docChgLst>
    <pc:chgData name="Noreen ROPERS [Eurécia]" userId="S::noreen.ropers@eurecia.com::f3a8d8f2-0e49-41aa-b7d1-58879f4fb21f" providerId="AD" clId="Web-{12BA9094-59DA-BAB0-1EF9-EA14962E6ADE}"/>
    <pc:docChg chg="addSld delSld modSld">
      <pc:chgData name="Noreen ROPERS [Eurécia]" userId="S::noreen.ropers@eurecia.com::f3a8d8f2-0e49-41aa-b7d1-58879f4fb21f" providerId="AD" clId="Web-{12BA9094-59DA-BAB0-1EF9-EA14962E6ADE}" dt="2025-08-04T09:01:55.699" v="1279" actId="20577"/>
      <pc:docMkLst>
        <pc:docMk/>
      </pc:docMkLst>
      <pc:sldChg chg="del">
        <pc:chgData name="Noreen ROPERS [Eurécia]" userId="S::noreen.ropers@eurecia.com::f3a8d8f2-0e49-41aa-b7d1-58879f4fb21f" providerId="AD" clId="Web-{12BA9094-59DA-BAB0-1EF9-EA14962E6ADE}" dt="2025-08-04T08:01:53.959" v="104"/>
        <pc:sldMkLst>
          <pc:docMk/>
          <pc:sldMk cId="1561398166" sldId="288"/>
        </pc:sldMkLst>
      </pc:sldChg>
      <pc:sldChg chg="del">
        <pc:chgData name="Noreen ROPERS [Eurécia]" userId="S::noreen.ropers@eurecia.com::f3a8d8f2-0e49-41aa-b7d1-58879f4fb21f" providerId="AD" clId="Web-{12BA9094-59DA-BAB0-1EF9-EA14962E6ADE}" dt="2025-08-04T07:57:37.626" v="3"/>
        <pc:sldMkLst>
          <pc:docMk/>
          <pc:sldMk cId="2016794526" sldId="341"/>
        </pc:sldMkLst>
      </pc:sldChg>
      <pc:sldChg chg="addSp delSp modSp">
        <pc:chgData name="Noreen ROPERS [Eurécia]" userId="S::noreen.ropers@eurecia.com::f3a8d8f2-0e49-41aa-b7d1-58879f4fb21f" providerId="AD" clId="Web-{12BA9094-59DA-BAB0-1EF9-EA14962E6ADE}" dt="2025-08-04T08:14:51.796" v="367" actId="1076"/>
        <pc:sldMkLst>
          <pc:docMk/>
          <pc:sldMk cId="403898800" sldId="354"/>
        </pc:sldMkLst>
        <pc:spChg chg="mod">
          <ac:chgData name="Noreen ROPERS [Eurécia]" userId="S::noreen.ropers@eurecia.com::f3a8d8f2-0e49-41aa-b7d1-58879f4fb21f" providerId="AD" clId="Web-{12BA9094-59DA-BAB0-1EF9-EA14962E6ADE}" dt="2025-08-04T08:03:20.898" v="128" actId="20577"/>
          <ac:spMkLst>
            <pc:docMk/>
            <pc:sldMk cId="403898800" sldId="354"/>
            <ac:spMk id="3" creationId="{06A43D7B-6D83-5D1E-0DFB-1C11719B942B}"/>
          </ac:spMkLst>
        </pc:spChg>
        <pc:spChg chg="mod">
          <ac:chgData name="Noreen ROPERS [Eurécia]" userId="S::noreen.ropers@eurecia.com::f3a8d8f2-0e49-41aa-b7d1-58879f4fb21f" providerId="AD" clId="Web-{12BA9094-59DA-BAB0-1EF9-EA14962E6ADE}" dt="2025-08-04T08:03:48.242" v="141" actId="20577"/>
          <ac:spMkLst>
            <pc:docMk/>
            <pc:sldMk cId="403898800" sldId="354"/>
            <ac:spMk id="4" creationId="{90A438DC-811C-961D-F9DD-B6FEB9763FC2}"/>
          </ac:spMkLst>
        </pc:spChg>
        <pc:spChg chg="del">
          <ac:chgData name="Noreen ROPERS [Eurécia]" userId="S::noreen.ropers@eurecia.com::f3a8d8f2-0e49-41aa-b7d1-58879f4fb21f" providerId="AD" clId="Web-{12BA9094-59DA-BAB0-1EF9-EA14962E6ADE}" dt="2025-08-04T08:03:52.867" v="143"/>
          <ac:spMkLst>
            <pc:docMk/>
            <pc:sldMk cId="403898800" sldId="354"/>
            <ac:spMk id="12" creationId="{CB538417-BF31-6257-CCF7-EFC3D86FB8AA}"/>
          </ac:spMkLst>
        </pc:spChg>
        <pc:spChg chg="del">
          <ac:chgData name="Noreen ROPERS [Eurécia]" userId="S::noreen.ropers@eurecia.com::f3a8d8f2-0e49-41aa-b7d1-58879f4fb21f" providerId="AD" clId="Web-{12BA9094-59DA-BAB0-1EF9-EA14962E6ADE}" dt="2025-08-04T08:03:56.180" v="145"/>
          <ac:spMkLst>
            <pc:docMk/>
            <pc:sldMk cId="403898800" sldId="354"/>
            <ac:spMk id="13" creationId="{947EA4F6-6079-35E4-5410-BD0718912FC9}"/>
          </ac:spMkLst>
        </pc:spChg>
        <pc:spChg chg="del">
          <ac:chgData name="Noreen ROPERS [Eurécia]" userId="S::noreen.ropers@eurecia.com::f3a8d8f2-0e49-41aa-b7d1-58879f4fb21f" providerId="AD" clId="Web-{12BA9094-59DA-BAB0-1EF9-EA14962E6ADE}" dt="2025-08-04T08:03:56.633" v="146"/>
          <ac:spMkLst>
            <pc:docMk/>
            <pc:sldMk cId="403898800" sldId="354"/>
            <ac:spMk id="14" creationId="{54440546-4834-3CE9-CC18-89F1EE4EE5AC}"/>
          </ac:spMkLst>
        </pc:spChg>
        <pc:spChg chg="mod">
          <ac:chgData name="Noreen ROPERS [Eurécia]" userId="S::noreen.ropers@eurecia.com::f3a8d8f2-0e49-41aa-b7d1-58879f4fb21f" providerId="AD" clId="Web-{12BA9094-59DA-BAB0-1EF9-EA14962E6ADE}" dt="2025-08-04T08:14:51.796" v="367" actId="1076"/>
          <ac:spMkLst>
            <pc:docMk/>
            <pc:sldMk cId="403898800" sldId="354"/>
            <ac:spMk id="15" creationId="{CA7EE326-488F-73B7-6F0B-3BD695437A3F}"/>
          </ac:spMkLst>
        </pc:spChg>
        <pc:picChg chg="add mod">
          <ac:chgData name="Noreen ROPERS [Eurécia]" userId="S::noreen.ropers@eurecia.com::f3a8d8f2-0e49-41aa-b7d1-58879f4fb21f" providerId="AD" clId="Web-{12BA9094-59DA-BAB0-1EF9-EA14962E6ADE}" dt="2025-08-04T08:04:44.821" v="154"/>
          <ac:picMkLst>
            <pc:docMk/>
            <pc:sldMk cId="403898800" sldId="354"/>
            <ac:picMk id="2" creationId="{29C23DBE-07FE-CA9D-169F-075318AB216F}"/>
          </ac:picMkLst>
        </pc:picChg>
        <pc:picChg chg="add mod">
          <ac:chgData name="Noreen ROPERS [Eurécia]" userId="S::noreen.ropers@eurecia.com::f3a8d8f2-0e49-41aa-b7d1-58879f4fb21f" providerId="AD" clId="Web-{12BA9094-59DA-BAB0-1EF9-EA14962E6ADE}" dt="2025-08-04T08:07:01.039" v="168" actId="1076"/>
          <ac:picMkLst>
            <pc:docMk/>
            <pc:sldMk cId="403898800" sldId="354"/>
            <ac:picMk id="5" creationId="{484292C0-8A7B-ECCC-294C-6F21B26044E1}"/>
          </ac:picMkLst>
        </pc:picChg>
        <pc:picChg chg="add mod">
          <ac:chgData name="Noreen ROPERS [Eurécia]" userId="S::noreen.ropers@eurecia.com::f3a8d8f2-0e49-41aa-b7d1-58879f4fb21f" providerId="AD" clId="Web-{12BA9094-59DA-BAB0-1EF9-EA14962E6ADE}" dt="2025-08-04T08:07:43.574" v="181" actId="1076"/>
          <ac:picMkLst>
            <pc:docMk/>
            <pc:sldMk cId="403898800" sldId="354"/>
            <ac:picMk id="6" creationId="{6E7645A0-1D3B-ED57-D76D-3D21EEBB798A}"/>
          </ac:picMkLst>
        </pc:picChg>
        <pc:picChg chg="del">
          <ac:chgData name="Noreen ROPERS [Eurécia]" userId="S::noreen.ropers@eurecia.com::f3a8d8f2-0e49-41aa-b7d1-58879f4fb21f" providerId="AD" clId="Web-{12BA9094-59DA-BAB0-1EF9-EA14962E6ADE}" dt="2025-08-04T08:03:50.821" v="142"/>
          <ac:picMkLst>
            <pc:docMk/>
            <pc:sldMk cId="403898800" sldId="354"/>
            <ac:picMk id="7" creationId="{7B90D1FE-F8D7-9831-4A4D-97DD5F78E0D0}"/>
          </ac:picMkLst>
        </pc:picChg>
        <pc:picChg chg="add mod">
          <ac:chgData name="Noreen ROPERS [Eurécia]" userId="S::noreen.ropers@eurecia.com::f3a8d8f2-0e49-41aa-b7d1-58879f4fb21f" providerId="AD" clId="Web-{12BA9094-59DA-BAB0-1EF9-EA14962E6ADE}" dt="2025-08-04T08:07:27.901" v="176" actId="1076"/>
          <ac:picMkLst>
            <pc:docMk/>
            <pc:sldMk cId="403898800" sldId="354"/>
            <ac:picMk id="8" creationId="{3E773292-AD82-F1EE-E6B7-5EBC5874BAAD}"/>
          </ac:picMkLst>
        </pc:picChg>
        <pc:picChg chg="del">
          <ac:chgData name="Noreen ROPERS [Eurécia]" userId="S::noreen.ropers@eurecia.com::f3a8d8f2-0e49-41aa-b7d1-58879f4fb21f" providerId="AD" clId="Web-{12BA9094-59DA-BAB0-1EF9-EA14962E6ADE}" dt="2025-08-04T08:03:53.820" v="144"/>
          <ac:picMkLst>
            <pc:docMk/>
            <pc:sldMk cId="403898800" sldId="354"/>
            <ac:picMk id="9" creationId="{803B659B-7758-B4A8-8BA1-9108648CE91A}"/>
          </ac:picMkLst>
        </pc:picChg>
        <pc:picChg chg="add mod">
          <ac:chgData name="Noreen ROPERS [Eurécia]" userId="S::noreen.ropers@eurecia.com::f3a8d8f2-0e49-41aa-b7d1-58879f4fb21f" providerId="AD" clId="Web-{12BA9094-59DA-BAB0-1EF9-EA14962E6ADE}" dt="2025-08-04T08:07:46.934" v="182" actId="1076"/>
          <ac:picMkLst>
            <pc:docMk/>
            <pc:sldMk cId="403898800" sldId="354"/>
            <ac:picMk id="10" creationId="{5E5569DE-1292-D00C-857E-59C025B02F43}"/>
          </ac:picMkLst>
        </pc:picChg>
        <pc:picChg chg="del">
          <ac:chgData name="Noreen ROPERS [Eurécia]" userId="S::noreen.ropers@eurecia.com::f3a8d8f2-0e49-41aa-b7d1-58879f4fb21f" providerId="AD" clId="Web-{12BA9094-59DA-BAB0-1EF9-EA14962E6ADE}" dt="2025-08-04T08:03:57.180" v="147"/>
          <ac:picMkLst>
            <pc:docMk/>
            <pc:sldMk cId="403898800" sldId="354"/>
            <ac:picMk id="11" creationId="{36AED975-B4C9-E008-32E0-060E421AFF03}"/>
          </ac:picMkLst>
        </pc:picChg>
        <pc:picChg chg="add mod">
          <ac:chgData name="Noreen ROPERS [Eurécia]" userId="S::noreen.ropers@eurecia.com::f3a8d8f2-0e49-41aa-b7d1-58879f4fb21f" providerId="AD" clId="Web-{12BA9094-59DA-BAB0-1EF9-EA14962E6ADE}" dt="2025-08-04T08:08:12.498" v="188" actId="1076"/>
          <ac:picMkLst>
            <pc:docMk/>
            <pc:sldMk cId="403898800" sldId="354"/>
            <ac:picMk id="16" creationId="{78EE1A9C-F437-7068-8927-94DF957DDF87}"/>
          </ac:picMkLst>
        </pc:picChg>
      </pc:sldChg>
      <pc:sldChg chg="modSp">
        <pc:chgData name="Noreen ROPERS [Eurécia]" userId="S::noreen.ropers@eurecia.com::f3a8d8f2-0e49-41aa-b7d1-58879f4fb21f" providerId="AD" clId="Web-{12BA9094-59DA-BAB0-1EF9-EA14962E6ADE}" dt="2025-08-04T08:02:47.835" v="109" actId="20577"/>
        <pc:sldMkLst>
          <pc:docMk/>
          <pc:sldMk cId="4293405726" sldId="356"/>
        </pc:sldMkLst>
        <pc:spChg chg="mod">
          <ac:chgData name="Noreen ROPERS [Eurécia]" userId="S::noreen.ropers@eurecia.com::f3a8d8f2-0e49-41aa-b7d1-58879f4fb21f" providerId="AD" clId="Web-{12BA9094-59DA-BAB0-1EF9-EA14962E6ADE}" dt="2025-08-04T08:02:47.835" v="109" actId="20577"/>
          <ac:spMkLst>
            <pc:docMk/>
            <pc:sldMk cId="4293405726" sldId="356"/>
            <ac:spMk id="2" creationId="{D80EEDE9-1B41-33B8-F422-7366C398A44A}"/>
          </ac:spMkLst>
        </pc:spChg>
      </pc:sldChg>
      <pc:sldChg chg="modSp">
        <pc:chgData name="Noreen ROPERS [Eurécia]" userId="S::noreen.ropers@eurecia.com::f3a8d8f2-0e49-41aa-b7d1-58879f4fb21f" providerId="AD" clId="Web-{12BA9094-59DA-BAB0-1EF9-EA14962E6ADE}" dt="2025-08-04T08:03:10.679" v="126" actId="20577"/>
        <pc:sldMkLst>
          <pc:docMk/>
          <pc:sldMk cId="2798381271" sldId="357"/>
        </pc:sldMkLst>
        <pc:spChg chg="mod">
          <ac:chgData name="Noreen ROPERS [Eurécia]" userId="S::noreen.ropers@eurecia.com::f3a8d8f2-0e49-41aa-b7d1-58879f4fb21f" providerId="AD" clId="Web-{12BA9094-59DA-BAB0-1EF9-EA14962E6ADE}" dt="2025-08-04T08:03:10.679" v="126" actId="20577"/>
          <ac:spMkLst>
            <pc:docMk/>
            <pc:sldMk cId="2798381271" sldId="357"/>
            <ac:spMk id="2" creationId="{87803021-90C6-027F-BF31-2BE95E568951}"/>
          </ac:spMkLst>
        </pc:spChg>
      </pc:sldChg>
      <pc:sldChg chg="modSp">
        <pc:chgData name="Noreen ROPERS [Eurécia]" userId="S::noreen.ropers@eurecia.com::f3a8d8f2-0e49-41aa-b7d1-58879f4fb21f" providerId="AD" clId="Web-{12BA9094-59DA-BAB0-1EF9-EA14962E6ADE}" dt="2025-08-04T08:20:59.365" v="438" actId="20577"/>
        <pc:sldMkLst>
          <pc:docMk/>
          <pc:sldMk cId="1669601405" sldId="369"/>
        </pc:sldMkLst>
        <pc:spChg chg="mod">
          <ac:chgData name="Noreen ROPERS [Eurécia]" userId="S::noreen.ropers@eurecia.com::f3a8d8f2-0e49-41aa-b7d1-58879f4fb21f" providerId="AD" clId="Web-{12BA9094-59DA-BAB0-1EF9-EA14962E6ADE}" dt="2025-08-04T08:20:59.365" v="438" actId="20577"/>
          <ac:spMkLst>
            <pc:docMk/>
            <pc:sldMk cId="1669601405" sldId="369"/>
            <ac:spMk id="2" creationId="{6C27D175-FA1D-FEEB-5F1F-F615A7800741}"/>
          </ac:spMkLst>
        </pc:spChg>
      </pc:sldChg>
      <pc:sldChg chg="modSp">
        <pc:chgData name="Noreen ROPERS [Eurécia]" userId="S::noreen.ropers@eurecia.com::f3a8d8f2-0e49-41aa-b7d1-58879f4fb21f" providerId="AD" clId="Web-{12BA9094-59DA-BAB0-1EF9-EA14962E6ADE}" dt="2025-08-04T08:30:21.602" v="662" actId="20577"/>
        <pc:sldMkLst>
          <pc:docMk/>
          <pc:sldMk cId="118645282" sldId="370"/>
        </pc:sldMkLst>
        <pc:spChg chg="mod">
          <ac:chgData name="Noreen ROPERS [Eurécia]" userId="S::noreen.ropers@eurecia.com::f3a8d8f2-0e49-41aa-b7d1-58879f4fb21f" providerId="AD" clId="Web-{12BA9094-59DA-BAB0-1EF9-EA14962E6ADE}" dt="2025-08-04T08:30:21.602" v="662" actId="20577"/>
          <ac:spMkLst>
            <pc:docMk/>
            <pc:sldMk cId="118645282" sldId="370"/>
            <ac:spMk id="2" creationId="{2DAB6222-2355-9F07-1047-634109AE1B70}"/>
          </ac:spMkLst>
        </pc:spChg>
      </pc:sldChg>
      <pc:sldChg chg="modSp">
        <pc:chgData name="Noreen ROPERS [Eurécia]" userId="S::noreen.ropers@eurecia.com::f3a8d8f2-0e49-41aa-b7d1-58879f4fb21f" providerId="AD" clId="Web-{12BA9094-59DA-BAB0-1EF9-EA14962E6ADE}" dt="2025-08-04T08:32:02.074" v="690" actId="1076"/>
        <pc:sldMkLst>
          <pc:docMk/>
          <pc:sldMk cId="501978669" sldId="371"/>
        </pc:sldMkLst>
        <pc:spChg chg="mod">
          <ac:chgData name="Noreen ROPERS [Eurécia]" userId="S::noreen.ropers@eurecia.com::f3a8d8f2-0e49-41aa-b7d1-58879f4fb21f" providerId="AD" clId="Web-{12BA9094-59DA-BAB0-1EF9-EA14962E6ADE}" dt="2025-08-04T08:32:02.074" v="690" actId="1076"/>
          <ac:spMkLst>
            <pc:docMk/>
            <pc:sldMk cId="501978669" sldId="371"/>
            <ac:spMk id="2" creationId="{925FFF82-2908-0C16-FA15-7039F6228804}"/>
          </ac:spMkLst>
        </pc:spChg>
      </pc:sldChg>
      <pc:sldChg chg="addSp delSp modSp">
        <pc:chgData name="Noreen ROPERS [Eurécia]" userId="S::noreen.ropers@eurecia.com::f3a8d8f2-0e49-41aa-b7d1-58879f4fb21f" providerId="AD" clId="Web-{12BA9094-59DA-BAB0-1EF9-EA14962E6ADE}" dt="2025-08-04T08:18:59.926" v="397"/>
        <pc:sldMkLst>
          <pc:docMk/>
          <pc:sldMk cId="409866233" sldId="373"/>
        </pc:sldMkLst>
        <pc:spChg chg="del">
          <ac:chgData name="Noreen ROPERS [Eurécia]" userId="S::noreen.ropers@eurecia.com::f3a8d8f2-0e49-41aa-b7d1-58879f4fb21f" providerId="AD" clId="Web-{12BA9094-59DA-BAB0-1EF9-EA14962E6ADE}" dt="2025-08-04T08:13:45.482" v="344"/>
          <ac:spMkLst>
            <pc:docMk/>
            <pc:sldMk cId="409866233" sldId="373"/>
            <ac:spMk id="3" creationId="{B2B84F9D-9A4F-883E-C2FA-D8E0CFFF7868}"/>
          </ac:spMkLst>
        </pc:spChg>
        <pc:spChg chg="del">
          <ac:chgData name="Noreen ROPERS [Eurécia]" userId="S::noreen.ropers@eurecia.com::f3a8d8f2-0e49-41aa-b7d1-58879f4fb21f" providerId="AD" clId="Web-{12BA9094-59DA-BAB0-1EF9-EA14962E6ADE}" dt="2025-08-04T08:13:45.138" v="343"/>
          <ac:spMkLst>
            <pc:docMk/>
            <pc:sldMk cId="409866233" sldId="373"/>
            <ac:spMk id="4" creationId="{75FF2180-4980-A208-CEAE-45BC4A445D2D}"/>
          </ac:spMkLst>
        </pc:spChg>
        <pc:spChg chg="add del mod">
          <ac:chgData name="Noreen ROPERS [Eurécia]" userId="S::noreen.ropers@eurecia.com::f3a8d8f2-0e49-41aa-b7d1-58879f4fb21f" providerId="AD" clId="Web-{12BA9094-59DA-BAB0-1EF9-EA14962E6ADE}" dt="2025-08-04T08:14:08.623" v="349"/>
          <ac:spMkLst>
            <pc:docMk/>
            <pc:sldMk cId="409866233" sldId="373"/>
            <ac:spMk id="6" creationId="{84E888AB-0A81-3D73-D43E-C35A5666B599}"/>
          </ac:spMkLst>
        </pc:spChg>
        <pc:spChg chg="del">
          <ac:chgData name="Noreen ROPERS [Eurécia]" userId="S::noreen.ropers@eurecia.com::f3a8d8f2-0e49-41aa-b7d1-58879f4fb21f" providerId="AD" clId="Web-{12BA9094-59DA-BAB0-1EF9-EA14962E6ADE}" dt="2025-08-04T08:14:28.999" v="357"/>
          <ac:spMkLst>
            <pc:docMk/>
            <pc:sldMk cId="409866233" sldId="373"/>
            <ac:spMk id="8" creationId="{B70435AF-E7C8-692F-9FCD-1BB720A46566}"/>
          </ac:spMkLst>
        </pc:spChg>
        <pc:spChg chg="add del mod">
          <ac:chgData name="Noreen ROPERS [Eurécia]" userId="S::noreen.ropers@eurecia.com::f3a8d8f2-0e49-41aa-b7d1-58879f4fb21f" providerId="AD" clId="Web-{12BA9094-59DA-BAB0-1EF9-EA14962E6ADE}" dt="2025-08-04T08:13:55.201" v="347"/>
          <ac:spMkLst>
            <pc:docMk/>
            <pc:sldMk cId="409866233" sldId="373"/>
            <ac:spMk id="9" creationId="{8CEBFB2B-4C7F-B4DE-BCF2-85E01FEEC9E9}"/>
          </ac:spMkLst>
        </pc:spChg>
        <pc:spChg chg="del">
          <ac:chgData name="Noreen ROPERS [Eurécia]" userId="S::noreen.ropers@eurecia.com::f3a8d8f2-0e49-41aa-b7d1-58879f4fb21f" providerId="AD" clId="Web-{12BA9094-59DA-BAB0-1EF9-EA14962E6ADE}" dt="2025-08-04T08:14:34.046" v="362"/>
          <ac:spMkLst>
            <pc:docMk/>
            <pc:sldMk cId="409866233" sldId="373"/>
            <ac:spMk id="13" creationId="{4790D219-9FDA-08FB-D676-DB14BFFD53DC}"/>
          </ac:spMkLst>
        </pc:spChg>
        <pc:spChg chg="del">
          <ac:chgData name="Noreen ROPERS [Eurécia]" userId="S::noreen.ropers@eurecia.com::f3a8d8f2-0e49-41aa-b7d1-58879f4fb21f" providerId="AD" clId="Web-{12BA9094-59DA-BAB0-1EF9-EA14962E6ADE}" dt="2025-08-04T08:14:33.202" v="361"/>
          <ac:spMkLst>
            <pc:docMk/>
            <pc:sldMk cId="409866233" sldId="373"/>
            <ac:spMk id="14" creationId="{49ECE110-13E9-70C9-1288-7D299F397393}"/>
          </ac:spMkLst>
        </pc:spChg>
        <pc:spChg chg="del">
          <ac:chgData name="Noreen ROPERS [Eurécia]" userId="S::noreen.ropers@eurecia.com::f3a8d8f2-0e49-41aa-b7d1-58879f4fb21f" providerId="AD" clId="Web-{12BA9094-59DA-BAB0-1EF9-EA14962E6ADE}" dt="2025-08-04T08:14:32.421" v="360"/>
          <ac:spMkLst>
            <pc:docMk/>
            <pc:sldMk cId="409866233" sldId="373"/>
            <ac:spMk id="15" creationId="{7764B963-AE90-5BB2-A4B1-8A3D1803238C}"/>
          </ac:spMkLst>
        </pc:spChg>
        <pc:spChg chg="del">
          <ac:chgData name="Noreen ROPERS [Eurécia]" userId="S::noreen.ropers@eurecia.com::f3a8d8f2-0e49-41aa-b7d1-58879f4fb21f" providerId="AD" clId="Web-{12BA9094-59DA-BAB0-1EF9-EA14962E6ADE}" dt="2025-08-04T08:14:56.546" v="368"/>
          <ac:spMkLst>
            <pc:docMk/>
            <pc:sldMk cId="409866233" sldId="373"/>
            <ac:spMk id="16" creationId="{6A3F4375-F08A-D1C3-FB41-B7F82AE80E6C}"/>
          </ac:spMkLst>
        </pc:spChg>
        <pc:spChg chg="add">
          <ac:chgData name="Noreen ROPERS [Eurécia]" userId="S::noreen.ropers@eurecia.com::f3a8d8f2-0e49-41aa-b7d1-58879f4fb21f" providerId="AD" clId="Web-{12BA9094-59DA-BAB0-1EF9-EA14962E6ADE}" dt="2025-08-04T08:13:45.888" v="345"/>
          <ac:spMkLst>
            <pc:docMk/>
            <pc:sldMk cId="409866233" sldId="373"/>
            <ac:spMk id="17" creationId="{33A8173D-ECC6-B5BB-17DA-4EE528BA586E}"/>
          </ac:spMkLst>
        </pc:spChg>
        <pc:spChg chg="add mod">
          <ac:chgData name="Noreen ROPERS [Eurécia]" userId="S::noreen.ropers@eurecia.com::f3a8d8f2-0e49-41aa-b7d1-58879f4fb21f" providerId="AD" clId="Web-{12BA9094-59DA-BAB0-1EF9-EA14962E6ADE}" dt="2025-08-04T08:14:22.483" v="355" actId="20577"/>
          <ac:spMkLst>
            <pc:docMk/>
            <pc:sldMk cId="409866233" sldId="373"/>
            <ac:spMk id="19" creationId="{CC1A8375-ACA6-5744-88F8-8013C8773FA8}"/>
          </ac:spMkLst>
        </pc:spChg>
        <pc:spChg chg="add">
          <ac:chgData name="Noreen ROPERS [Eurécia]" userId="S::noreen.ropers@eurecia.com::f3a8d8f2-0e49-41aa-b7d1-58879f4fb21f" providerId="AD" clId="Web-{12BA9094-59DA-BAB0-1EF9-EA14962E6ADE}" dt="2025-08-04T08:14:56.921" v="369"/>
          <ac:spMkLst>
            <pc:docMk/>
            <pc:sldMk cId="409866233" sldId="373"/>
            <ac:spMk id="21" creationId="{4BD1CA79-96DC-BCBB-85E2-36753FECFA1D}"/>
          </ac:spMkLst>
        </pc:spChg>
        <pc:picChg chg="del">
          <ac:chgData name="Noreen ROPERS [Eurécia]" userId="S::noreen.ropers@eurecia.com::f3a8d8f2-0e49-41aa-b7d1-58879f4fb21f" providerId="AD" clId="Web-{12BA9094-59DA-BAB0-1EF9-EA14962E6ADE}" dt="2025-08-04T08:14:28.717" v="356"/>
          <ac:picMkLst>
            <pc:docMk/>
            <pc:sldMk cId="409866233" sldId="373"/>
            <ac:picMk id="5" creationId="{EEF028FE-F0E1-DD5C-11F3-E8161C10BE57}"/>
          </ac:picMkLst>
        </pc:picChg>
        <pc:picChg chg="del">
          <ac:chgData name="Noreen ROPERS [Eurécia]" userId="S::noreen.ropers@eurecia.com::f3a8d8f2-0e49-41aa-b7d1-58879f4fb21f" providerId="AD" clId="Web-{12BA9094-59DA-BAB0-1EF9-EA14962E6ADE}" dt="2025-08-04T08:14:31.514" v="358"/>
          <ac:picMkLst>
            <pc:docMk/>
            <pc:sldMk cId="409866233" sldId="373"/>
            <ac:picMk id="10" creationId="{968B08AA-B0BE-6F4D-4D40-D170954FE3CA}"/>
          </ac:picMkLst>
        </pc:picChg>
        <pc:picChg chg="del">
          <ac:chgData name="Noreen ROPERS [Eurécia]" userId="S::noreen.ropers@eurecia.com::f3a8d8f2-0e49-41aa-b7d1-58879f4fb21f" providerId="AD" clId="Web-{12BA9094-59DA-BAB0-1EF9-EA14962E6ADE}" dt="2025-08-04T08:14:31.546" v="359"/>
          <ac:picMkLst>
            <pc:docMk/>
            <pc:sldMk cId="409866233" sldId="373"/>
            <ac:picMk id="12" creationId="{4DBC0930-0201-1E5E-F758-034B400F670E}"/>
          </ac:picMkLst>
        </pc:picChg>
        <pc:picChg chg="add mod">
          <ac:chgData name="Noreen ROPERS [Eurécia]" userId="S::noreen.ropers@eurecia.com::f3a8d8f2-0e49-41aa-b7d1-58879f4fb21f" providerId="AD" clId="Web-{12BA9094-59DA-BAB0-1EF9-EA14962E6ADE}" dt="2025-08-04T08:15:34.172" v="374"/>
          <ac:picMkLst>
            <pc:docMk/>
            <pc:sldMk cId="409866233" sldId="373"/>
            <ac:picMk id="22" creationId="{77B07D68-B96E-72EF-9AF1-7776E43BFB5A}"/>
          </ac:picMkLst>
        </pc:picChg>
        <pc:picChg chg="add mod">
          <ac:chgData name="Noreen ROPERS [Eurécia]" userId="S::noreen.ropers@eurecia.com::f3a8d8f2-0e49-41aa-b7d1-58879f4fb21f" providerId="AD" clId="Web-{12BA9094-59DA-BAB0-1EF9-EA14962E6ADE}" dt="2025-08-04T08:18:25.160" v="388" actId="1076"/>
          <ac:picMkLst>
            <pc:docMk/>
            <pc:sldMk cId="409866233" sldId="373"/>
            <ac:picMk id="23" creationId="{EFE86985-5DD9-810A-7F64-6FE233D4A912}"/>
          </ac:picMkLst>
        </pc:picChg>
        <pc:picChg chg="add mod">
          <ac:chgData name="Noreen ROPERS [Eurécia]" userId="S::noreen.ropers@eurecia.com::f3a8d8f2-0e49-41aa-b7d1-58879f4fb21f" providerId="AD" clId="Web-{12BA9094-59DA-BAB0-1EF9-EA14962E6ADE}" dt="2025-08-04T08:17:45.831" v="385"/>
          <ac:picMkLst>
            <pc:docMk/>
            <pc:sldMk cId="409866233" sldId="373"/>
            <ac:picMk id="24" creationId="{9B858A4A-5AA4-AF95-356E-E67C91773D69}"/>
          </ac:picMkLst>
        </pc:picChg>
        <pc:picChg chg="add mod">
          <ac:chgData name="Noreen ROPERS [Eurécia]" userId="S::noreen.ropers@eurecia.com::f3a8d8f2-0e49-41aa-b7d1-58879f4fb21f" providerId="AD" clId="Web-{12BA9094-59DA-BAB0-1EF9-EA14962E6ADE}" dt="2025-08-04T08:18:59.926" v="397"/>
          <ac:picMkLst>
            <pc:docMk/>
            <pc:sldMk cId="409866233" sldId="373"/>
            <ac:picMk id="26" creationId="{16FE5740-01FF-8229-70F1-77DFA6999582}"/>
          </ac:picMkLst>
        </pc:picChg>
      </pc:sldChg>
      <pc:sldChg chg="addSp delSp modSp">
        <pc:chgData name="Noreen ROPERS [Eurécia]" userId="S::noreen.ropers@eurecia.com::f3a8d8f2-0e49-41aa-b7d1-58879f4fb21f" providerId="AD" clId="Web-{12BA9094-59DA-BAB0-1EF9-EA14962E6ADE}" dt="2025-08-04T08:30:10.946" v="659" actId="20577"/>
        <pc:sldMkLst>
          <pc:docMk/>
          <pc:sldMk cId="1401739034" sldId="374"/>
        </pc:sldMkLst>
        <pc:spChg chg="mod">
          <ac:chgData name="Noreen ROPERS [Eurécia]" userId="S::noreen.ropers@eurecia.com::f3a8d8f2-0e49-41aa-b7d1-58879f4fb21f" providerId="AD" clId="Web-{12BA9094-59DA-BAB0-1EF9-EA14962E6ADE}" dt="2025-08-04T08:30:10.946" v="659" actId="20577"/>
          <ac:spMkLst>
            <pc:docMk/>
            <pc:sldMk cId="1401739034" sldId="374"/>
            <ac:spMk id="2" creationId="{FEAEB92C-4C27-3898-B8CD-D370350E9496}"/>
          </ac:spMkLst>
        </pc:spChg>
        <pc:spChg chg="mod">
          <ac:chgData name="Noreen ROPERS [Eurécia]" userId="S::noreen.ropers@eurecia.com::f3a8d8f2-0e49-41aa-b7d1-58879f4fb21f" providerId="AD" clId="Web-{12BA9094-59DA-BAB0-1EF9-EA14962E6ADE}" dt="2025-08-04T08:20:56.271" v="436" actId="20577"/>
          <ac:spMkLst>
            <pc:docMk/>
            <pc:sldMk cId="1401739034" sldId="374"/>
            <ac:spMk id="3" creationId="{3100E03E-ACCD-52F4-39DC-703F05FB6D0E}"/>
          </ac:spMkLst>
        </pc:spChg>
        <pc:spChg chg="mod">
          <ac:chgData name="Noreen ROPERS [Eurécia]" userId="S::noreen.ropers@eurecia.com::f3a8d8f2-0e49-41aa-b7d1-58879f4fb21f" providerId="AD" clId="Web-{12BA9094-59DA-BAB0-1EF9-EA14962E6ADE}" dt="2025-08-04T08:21:21.709" v="462" actId="20577"/>
          <ac:spMkLst>
            <pc:docMk/>
            <pc:sldMk cId="1401739034" sldId="374"/>
            <ac:spMk id="4" creationId="{89D4C692-3C87-F875-D148-718D4D48E9D7}"/>
          </ac:spMkLst>
        </pc:spChg>
        <pc:spChg chg="del">
          <ac:chgData name="Noreen ROPERS [Eurécia]" userId="S::noreen.ropers@eurecia.com::f3a8d8f2-0e49-41aa-b7d1-58879f4fb21f" providerId="AD" clId="Web-{12BA9094-59DA-BAB0-1EF9-EA14962E6ADE}" dt="2025-08-04T08:21:30.037" v="469"/>
          <ac:spMkLst>
            <pc:docMk/>
            <pc:sldMk cId="1401739034" sldId="374"/>
            <ac:spMk id="7" creationId="{ECE884BA-8625-A302-9CC1-B4C8167BA7CF}"/>
          </ac:spMkLst>
        </pc:spChg>
        <pc:spChg chg="del">
          <ac:chgData name="Noreen ROPERS [Eurécia]" userId="S::noreen.ropers@eurecia.com::f3a8d8f2-0e49-41aa-b7d1-58879f4fb21f" providerId="AD" clId="Web-{12BA9094-59DA-BAB0-1EF9-EA14962E6ADE}" dt="2025-08-04T08:21:25.287" v="464"/>
          <ac:spMkLst>
            <pc:docMk/>
            <pc:sldMk cId="1401739034" sldId="374"/>
            <ac:spMk id="8" creationId="{330CBF36-EA0C-106D-778D-6CADB8FA649D}"/>
          </ac:spMkLst>
        </pc:spChg>
        <pc:spChg chg="del">
          <ac:chgData name="Noreen ROPERS [Eurécia]" userId="S::noreen.ropers@eurecia.com::f3a8d8f2-0e49-41aa-b7d1-58879f4fb21f" providerId="AD" clId="Web-{12BA9094-59DA-BAB0-1EF9-EA14962E6ADE}" dt="2025-08-04T08:21:30.037" v="468"/>
          <ac:spMkLst>
            <pc:docMk/>
            <pc:sldMk cId="1401739034" sldId="374"/>
            <ac:spMk id="11" creationId="{0F5D9900-5C1A-1AC1-5DFC-DA9AA9FB8595}"/>
          </ac:spMkLst>
        </pc:spChg>
        <pc:spChg chg="del">
          <ac:chgData name="Noreen ROPERS [Eurécia]" userId="S::noreen.ropers@eurecia.com::f3a8d8f2-0e49-41aa-b7d1-58879f4fb21f" providerId="AD" clId="Web-{12BA9094-59DA-BAB0-1EF9-EA14962E6ADE}" dt="2025-08-04T08:21:30.037" v="467"/>
          <ac:spMkLst>
            <pc:docMk/>
            <pc:sldMk cId="1401739034" sldId="374"/>
            <ac:spMk id="17" creationId="{718B8959-D97B-7F78-F5E6-3A368B2A59BF}"/>
          </ac:spMkLst>
        </pc:spChg>
        <pc:spChg chg="del">
          <ac:chgData name="Noreen ROPERS [Eurécia]" userId="S::noreen.ropers@eurecia.com::f3a8d8f2-0e49-41aa-b7d1-58879f4fb21f" providerId="AD" clId="Web-{12BA9094-59DA-BAB0-1EF9-EA14962E6ADE}" dt="2025-08-04T08:21:30.037" v="466"/>
          <ac:spMkLst>
            <pc:docMk/>
            <pc:sldMk cId="1401739034" sldId="374"/>
            <ac:spMk id="18" creationId="{DF9D8F46-24CD-87EF-E163-BE814A47C236}"/>
          </ac:spMkLst>
        </pc:spChg>
        <pc:picChg chg="del">
          <ac:chgData name="Noreen ROPERS [Eurécia]" userId="S::noreen.ropers@eurecia.com::f3a8d8f2-0e49-41aa-b7d1-58879f4fb21f" providerId="AD" clId="Web-{12BA9094-59DA-BAB0-1EF9-EA14962E6ADE}" dt="2025-08-04T08:21:23.521" v="463"/>
          <ac:picMkLst>
            <pc:docMk/>
            <pc:sldMk cId="1401739034" sldId="374"/>
            <ac:picMk id="5" creationId="{6F76E1E8-EC7B-F1F1-46CB-11045A49F8FC}"/>
          </ac:picMkLst>
        </pc:picChg>
        <pc:picChg chg="del">
          <ac:chgData name="Noreen ROPERS [Eurécia]" userId="S::noreen.ropers@eurecia.com::f3a8d8f2-0e49-41aa-b7d1-58879f4fb21f" providerId="AD" clId="Web-{12BA9094-59DA-BAB0-1EF9-EA14962E6ADE}" dt="2025-08-04T08:21:26.818" v="465"/>
          <ac:picMkLst>
            <pc:docMk/>
            <pc:sldMk cId="1401739034" sldId="374"/>
            <ac:picMk id="6" creationId="{A3CA6B55-99B8-45E1-D8A1-0039A6621E23}"/>
          </ac:picMkLst>
        </pc:picChg>
        <pc:picChg chg="add mod">
          <ac:chgData name="Noreen ROPERS [Eurécia]" userId="S::noreen.ropers@eurecia.com::f3a8d8f2-0e49-41aa-b7d1-58879f4fb21f" providerId="AD" clId="Web-{12BA9094-59DA-BAB0-1EF9-EA14962E6ADE}" dt="2025-08-04T08:22:10.134" v="476"/>
          <ac:picMkLst>
            <pc:docMk/>
            <pc:sldMk cId="1401739034" sldId="374"/>
            <ac:picMk id="9" creationId="{D0552DD1-8071-1654-148D-71C2B3295721}"/>
          </ac:picMkLst>
        </pc:picChg>
        <pc:picChg chg="add del mod">
          <ac:chgData name="Noreen ROPERS [Eurécia]" userId="S::noreen.ropers@eurecia.com::f3a8d8f2-0e49-41aa-b7d1-58879f4fb21f" providerId="AD" clId="Web-{12BA9094-59DA-BAB0-1EF9-EA14962E6ADE}" dt="2025-08-04T08:25:22.573" v="480"/>
          <ac:picMkLst>
            <pc:docMk/>
            <pc:sldMk cId="1401739034" sldId="374"/>
            <ac:picMk id="10" creationId="{9D2FDB35-769B-3D57-02B0-1F7AEE9324F5}"/>
          </ac:picMkLst>
        </pc:picChg>
        <pc:picChg chg="add mod">
          <ac:chgData name="Noreen ROPERS [Eurécia]" userId="S::noreen.ropers@eurecia.com::f3a8d8f2-0e49-41aa-b7d1-58879f4fb21f" providerId="AD" clId="Web-{12BA9094-59DA-BAB0-1EF9-EA14962E6ADE}" dt="2025-08-04T08:26:31.374" v="490" actId="1076"/>
          <ac:picMkLst>
            <pc:docMk/>
            <pc:sldMk cId="1401739034" sldId="374"/>
            <ac:picMk id="12" creationId="{688411AB-E9E7-3188-1CBE-6021908BEAFF}"/>
          </ac:picMkLst>
        </pc:picChg>
        <pc:picChg chg="add mod">
          <ac:chgData name="Noreen ROPERS [Eurécia]" userId="S::noreen.ropers@eurecia.com::f3a8d8f2-0e49-41aa-b7d1-58879f4fb21f" providerId="AD" clId="Web-{12BA9094-59DA-BAB0-1EF9-EA14962E6ADE}" dt="2025-08-04T08:27:19.252" v="499" actId="688"/>
          <ac:picMkLst>
            <pc:docMk/>
            <pc:sldMk cId="1401739034" sldId="374"/>
            <ac:picMk id="14" creationId="{97D12A57-8B87-F9B3-DE0D-F40B96A4D357}"/>
          </ac:picMkLst>
        </pc:picChg>
      </pc:sldChg>
      <pc:sldChg chg="addSp delSp modSp">
        <pc:chgData name="Noreen ROPERS [Eurécia]" userId="S::noreen.ropers@eurecia.com::f3a8d8f2-0e49-41aa-b7d1-58879f4fb21f" providerId="AD" clId="Web-{12BA9094-59DA-BAB0-1EF9-EA14962E6ADE}" dt="2025-08-04T08:52:39.496" v="953" actId="1076"/>
        <pc:sldMkLst>
          <pc:docMk/>
          <pc:sldMk cId="1374250852" sldId="375"/>
        </pc:sldMkLst>
        <pc:spChg chg="mod">
          <ac:chgData name="Noreen ROPERS [Eurécia]" userId="S::noreen.ropers@eurecia.com::f3a8d8f2-0e49-41aa-b7d1-58879f4fb21f" providerId="AD" clId="Web-{12BA9094-59DA-BAB0-1EF9-EA14962E6ADE}" dt="2025-08-04T08:32:15.105" v="712" actId="20577"/>
          <ac:spMkLst>
            <pc:docMk/>
            <pc:sldMk cId="1374250852" sldId="375"/>
            <ac:spMk id="3" creationId="{BEB09069-D3FC-615A-A8C6-8C44A11CCF27}"/>
          </ac:spMkLst>
        </pc:spChg>
        <pc:spChg chg="mod">
          <ac:chgData name="Noreen ROPERS [Eurécia]" userId="S::noreen.ropers@eurecia.com::f3a8d8f2-0e49-41aa-b7d1-58879f4fb21f" providerId="AD" clId="Web-{12BA9094-59DA-BAB0-1EF9-EA14962E6ADE}" dt="2025-08-04T08:32:26.324" v="733" actId="20577"/>
          <ac:spMkLst>
            <pc:docMk/>
            <pc:sldMk cId="1374250852" sldId="375"/>
            <ac:spMk id="4" creationId="{24E8E2C9-DA7B-E949-DF18-9BA45D0D96F2}"/>
          </ac:spMkLst>
        </pc:spChg>
        <pc:spChg chg="mod">
          <ac:chgData name="Noreen ROPERS [Eurécia]" userId="S::noreen.ropers@eurecia.com::f3a8d8f2-0e49-41aa-b7d1-58879f4fb21f" providerId="AD" clId="Web-{12BA9094-59DA-BAB0-1EF9-EA14962E6ADE}" dt="2025-08-04T08:44:22.873" v="825" actId="20577"/>
          <ac:spMkLst>
            <pc:docMk/>
            <pc:sldMk cId="1374250852" sldId="375"/>
            <ac:spMk id="9" creationId="{5D0D6611-0A76-B6A0-CBE1-76AE7E76AADD}"/>
          </ac:spMkLst>
        </pc:spChg>
        <pc:spChg chg="mod">
          <ac:chgData name="Noreen ROPERS [Eurécia]" userId="S::noreen.ropers@eurecia.com::f3a8d8f2-0e49-41aa-b7d1-58879f4fb21f" providerId="AD" clId="Web-{12BA9094-59DA-BAB0-1EF9-EA14962E6ADE}" dt="2025-08-04T08:52:39.496" v="953" actId="1076"/>
          <ac:spMkLst>
            <pc:docMk/>
            <pc:sldMk cId="1374250852" sldId="375"/>
            <ac:spMk id="10" creationId="{4A076C44-AD7B-A396-48F2-513B25E91555}"/>
          </ac:spMkLst>
        </pc:spChg>
        <pc:picChg chg="add mod">
          <ac:chgData name="Noreen ROPERS [Eurécia]" userId="S::noreen.ropers@eurecia.com::f3a8d8f2-0e49-41aa-b7d1-58879f4fb21f" providerId="AD" clId="Web-{12BA9094-59DA-BAB0-1EF9-EA14962E6ADE}" dt="2025-08-04T08:42:01.631" v="761" actId="1076"/>
          <ac:picMkLst>
            <pc:docMk/>
            <pc:sldMk cId="1374250852" sldId="375"/>
            <ac:picMk id="2" creationId="{00138674-614F-5DFA-A432-2AE3EBB70415}"/>
          </ac:picMkLst>
        </pc:picChg>
        <pc:picChg chg="add del mod">
          <ac:chgData name="Noreen ROPERS [Eurécia]" userId="S::noreen.ropers@eurecia.com::f3a8d8f2-0e49-41aa-b7d1-58879f4fb21f" providerId="AD" clId="Web-{12BA9094-59DA-BAB0-1EF9-EA14962E6ADE}" dt="2025-08-04T08:48:09.553" v="826"/>
          <ac:picMkLst>
            <pc:docMk/>
            <pc:sldMk cId="1374250852" sldId="375"/>
            <ac:picMk id="5" creationId="{9341B542-BE22-EDF9-5EB4-9085B5AA4D1C}"/>
          </ac:picMkLst>
        </pc:picChg>
        <pc:picChg chg="add mod">
          <ac:chgData name="Noreen ROPERS [Eurécia]" userId="S::noreen.ropers@eurecia.com::f3a8d8f2-0e49-41aa-b7d1-58879f4fb21f" providerId="AD" clId="Web-{12BA9094-59DA-BAB0-1EF9-EA14962E6ADE}" dt="2025-08-04T08:48:39.929" v="835" actId="14100"/>
          <ac:picMkLst>
            <pc:docMk/>
            <pc:sldMk cId="1374250852" sldId="375"/>
            <ac:picMk id="6" creationId="{3A7D2EB2-CCBA-C012-1C75-D32D1E4F4BA3}"/>
          </ac:picMkLst>
        </pc:picChg>
        <pc:picChg chg="add mod">
          <ac:chgData name="Noreen ROPERS [Eurécia]" userId="S::noreen.ropers@eurecia.com::f3a8d8f2-0e49-41aa-b7d1-58879f4fb21f" providerId="AD" clId="Web-{12BA9094-59DA-BAB0-1EF9-EA14962E6ADE}" dt="2025-08-04T08:50:36.900" v="844" actId="1076"/>
          <ac:picMkLst>
            <pc:docMk/>
            <pc:sldMk cId="1374250852" sldId="375"/>
            <ac:picMk id="7" creationId="{2B34CA64-9A57-6627-86A6-74DCA488A138}"/>
          </ac:picMkLst>
        </pc:picChg>
        <pc:picChg chg="add mod">
          <ac:chgData name="Noreen ROPERS [Eurécia]" userId="S::noreen.ropers@eurecia.com::f3a8d8f2-0e49-41aa-b7d1-58879f4fb21f" providerId="AD" clId="Web-{12BA9094-59DA-BAB0-1EF9-EA14962E6ADE}" dt="2025-08-04T08:51:07.229" v="850" actId="1076"/>
          <ac:picMkLst>
            <pc:docMk/>
            <pc:sldMk cId="1374250852" sldId="375"/>
            <ac:picMk id="11" creationId="{7620BB2A-9D1E-38D0-C2C8-27CBFB4CE667}"/>
          </ac:picMkLst>
        </pc:picChg>
        <pc:picChg chg="del">
          <ac:chgData name="Noreen ROPERS [Eurécia]" userId="S::noreen.ropers@eurecia.com::f3a8d8f2-0e49-41aa-b7d1-58879f4fb21f" providerId="AD" clId="Web-{12BA9094-59DA-BAB0-1EF9-EA14962E6ADE}" dt="2025-08-04T08:40:04.933" v="747"/>
          <ac:picMkLst>
            <pc:docMk/>
            <pc:sldMk cId="1374250852" sldId="375"/>
            <ac:picMk id="1026" creationId="{D6A61C12-738C-F30D-729B-08A63B26B845}"/>
          </ac:picMkLst>
        </pc:picChg>
        <pc:picChg chg="del">
          <ac:chgData name="Noreen ROPERS [Eurécia]" userId="S::noreen.ropers@eurecia.com::f3a8d8f2-0e49-41aa-b7d1-58879f4fb21f" providerId="AD" clId="Web-{12BA9094-59DA-BAB0-1EF9-EA14962E6ADE}" dt="2025-08-04T08:40:52.281" v="752"/>
          <ac:picMkLst>
            <pc:docMk/>
            <pc:sldMk cId="1374250852" sldId="375"/>
            <ac:picMk id="1028" creationId="{48025A2D-C2C0-08B6-9698-B63456E34BAF}"/>
          </ac:picMkLst>
        </pc:picChg>
        <pc:picChg chg="del">
          <ac:chgData name="Noreen ROPERS [Eurécia]" userId="S::noreen.ropers@eurecia.com::f3a8d8f2-0e49-41aa-b7d1-58879f4fb21f" providerId="AD" clId="Web-{12BA9094-59DA-BAB0-1EF9-EA14962E6ADE}" dt="2025-08-04T08:48:59.195" v="836"/>
          <ac:picMkLst>
            <pc:docMk/>
            <pc:sldMk cId="1374250852" sldId="375"/>
            <ac:picMk id="1030" creationId="{2C49DB69-19C0-797F-DF1C-F7926DF67C5D}"/>
          </ac:picMkLst>
        </pc:picChg>
      </pc:sldChg>
      <pc:sldChg chg="addSp delSp modSp">
        <pc:chgData name="Noreen ROPERS [Eurécia]" userId="S::noreen.ropers@eurecia.com::f3a8d8f2-0e49-41aa-b7d1-58879f4fb21f" providerId="AD" clId="Web-{12BA9094-59DA-BAB0-1EF9-EA14962E6ADE}" dt="2025-08-04T09:01:55.699" v="1279" actId="20577"/>
        <pc:sldMkLst>
          <pc:docMk/>
          <pc:sldMk cId="2306298451" sldId="377"/>
        </pc:sldMkLst>
        <pc:spChg chg="mod">
          <ac:chgData name="Noreen ROPERS [Eurécia]" userId="S::noreen.ropers@eurecia.com::f3a8d8f2-0e49-41aa-b7d1-58879f4fb21f" providerId="AD" clId="Web-{12BA9094-59DA-BAB0-1EF9-EA14962E6ADE}" dt="2025-08-04T08:52:59.418" v="975" actId="20577"/>
          <ac:spMkLst>
            <pc:docMk/>
            <pc:sldMk cId="2306298451" sldId="377"/>
            <ac:spMk id="3" creationId="{621D56DF-76AC-4D3C-6485-924DAF858841}"/>
          </ac:spMkLst>
        </pc:spChg>
        <pc:spChg chg="mod">
          <ac:chgData name="Noreen ROPERS [Eurécia]" userId="S::noreen.ropers@eurecia.com::f3a8d8f2-0e49-41aa-b7d1-58879f4fb21f" providerId="AD" clId="Web-{12BA9094-59DA-BAB0-1EF9-EA14962E6ADE}" dt="2025-08-04T08:53:20.950" v="994" actId="20577"/>
          <ac:spMkLst>
            <pc:docMk/>
            <pc:sldMk cId="2306298451" sldId="377"/>
            <ac:spMk id="4" creationId="{AB95BB36-ECD0-8946-3D0E-C1721D6CD0C6}"/>
          </ac:spMkLst>
        </pc:spChg>
        <pc:spChg chg="mod">
          <ac:chgData name="Noreen ROPERS [Eurécia]" userId="S::noreen.ropers@eurecia.com::f3a8d8f2-0e49-41aa-b7d1-58879f4fb21f" providerId="AD" clId="Web-{12BA9094-59DA-BAB0-1EF9-EA14962E6ADE}" dt="2025-08-04T09:01:55.699" v="1279" actId="20577"/>
          <ac:spMkLst>
            <pc:docMk/>
            <pc:sldMk cId="2306298451" sldId="377"/>
            <ac:spMk id="9" creationId="{D88D2518-6E1C-503B-76EA-CB5863381CF5}"/>
          </ac:spMkLst>
        </pc:spChg>
        <pc:picChg chg="add mod">
          <ac:chgData name="Noreen ROPERS [Eurécia]" userId="S::noreen.ropers@eurecia.com::f3a8d8f2-0e49-41aa-b7d1-58879f4fb21f" providerId="AD" clId="Web-{12BA9094-59DA-BAB0-1EF9-EA14962E6ADE}" dt="2025-08-04T08:56:16.517" v="1019"/>
          <ac:picMkLst>
            <pc:docMk/>
            <pc:sldMk cId="2306298451" sldId="377"/>
            <ac:picMk id="2" creationId="{28F66C01-D30E-9EDB-21BB-8DD5E626DB6C}"/>
          </ac:picMkLst>
        </pc:picChg>
        <pc:picChg chg="del">
          <ac:chgData name="Noreen ROPERS [Eurécia]" userId="S::noreen.ropers@eurecia.com::f3a8d8f2-0e49-41aa-b7d1-58879f4fb21f" providerId="AD" clId="Web-{12BA9094-59DA-BAB0-1EF9-EA14962E6ADE}" dt="2025-08-04T08:56:04.765" v="1013"/>
          <ac:picMkLst>
            <pc:docMk/>
            <pc:sldMk cId="2306298451" sldId="377"/>
            <ac:picMk id="2050" creationId="{96C582A1-9C83-08C1-3E53-F14904883D50}"/>
          </ac:picMkLst>
        </pc:picChg>
      </pc:sldChg>
      <pc:sldChg chg="modSp add">
        <pc:chgData name="Noreen ROPERS [Eurécia]" userId="S::noreen.ropers@eurecia.com::f3a8d8f2-0e49-41aa-b7d1-58879f4fb21f" providerId="AD" clId="Web-{12BA9094-59DA-BAB0-1EF9-EA14962E6ADE}" dt="2025-08-04T07:57:35.001" v="2" actId="20577"/>
        <pc:sldMkLst>
          <pc:docMk/>
          <pc:sldMk cId="2628982701" sldId="380"/>
        </pc:sldMkLst>
        <pc:spChg chg="mod">
          <ac:chgData name="Noreen ROPERS [Eurécia]" userId="S::noreen.ropers@eurecia.com::f3a8d8f2-0e49-41aa-b7d1-58879f4fb21f" providerId="AD" clId="Web-{12BA9094-59DA-BAB0-1EF9-EA14962E6ADE}" dt="2025-08-04T07:57:35.001" v="2" actId="20577"/>
          <ac:spMkLst>
            <pc:docMk/>
            <pc:sldMk cId="2628982701" sldId="380"/>
            <ac:spMk id="4" creationId="{2A3C868B-D8D7-81C3-403F-FB19E09D6D4A}"/>
          </ac:spMkLst>
        </pc:spChg>
      </pc:sldChg>
      <pc:sldChg chg="modSp add">
        <pc:chgData name="Noreen ROPERS [Eurécia]" userId="S::noreen.ropers@eurecia.com::f3a8d8f2-0e49-41aa-b7d1-58879f4fb21f" providerId="AD" clId="Web-{12BA9094-59DA-BAB0-1EF9-EA14962E6ADE}" dt="2025-08-04T08:30:55.197" v="671" actId="20577"/>
        <pc:sldMkLst>
          <pc:docMk/>
          <pc:sldMk cId="253608010" sldId="381"/>
        </pc:sldMkLst>
        <pc:spChg chg="mod">
          <ac:chgData name="Noreen ROPERS [Eurécia]" userId="S::noreen.ropers@eurecia.com::f3a8d8f2-0e49-41aa-b7d1-58879f4fb21f" providerId="AD" clId="Web-{12BA9094-59DA-BAB0-1EF9-EA14962E6ADE}" dt="2025-08-04T08:00:13.613" v="9" actId="20577"/>
          <ac:spMkLst>
            <pc:docMk/>
            <pc:sldMk cId="253608010" sldId="381"/>
            <ac:spMk id="4" creationId="{3CBE8D5D-8605-7FE4-D841-E865AB88B43B}"/>
          </ac:spMkLst>
        </pc:spChg>
        <pc:spChg chg="mod">
          <ac:chgData name="Noreen ROPERS [Eurécia]" userId="S::noreen.ropers@eurecia.com::f3a8d8f2-0e49-41aa-b7d1-58879f4fb21f" providerId="AD" clId="Web-{12BA9094-59DA-BAB0-1EF9-EA14962E6ADE}" dt="2025-08-04T08:30:55.197" v="671" actId="20577"/>
          <ac:spMkLst>
            <pc:docMk/>
            <pc:sldMk cId="253608010" sldId="381"/>
            <ac:spMk id="5" creationId="{9DF4D431-5721-618B-9501-EDA06836B0A2}"/>
          </ac:spMkLst>
        </pc:spChg>
        <pc:spChg chg="mod">
          <ac:chgData name="Noreen ROPERS [Eurécia]" userId="S::noreen.ropers@eurecia.com::f3a8d8f2-0e49-41aa-b7d1-58879f4fb21f" providerId="AD" clId="Web-{12BA9094-59DA-BAB0-1EF9-EA14962E6ADE}" dt="2025-08-04T08:00:00.360" v="6" actId="20577"/>
          <ac:spMkLst>
            <pc:docMk/>
            <pc:sldMk cId="253608010" sldId="381"/>
            <ac:spMk id="28" creationId="{D88B10F1-C161-29C9-E517-2C4D78936F1B}"/>
          </ac:spMkLst>
        </pc:spChg>
        <pc:spChg chg="mod">
          <ac:chgData name="Noreen ROPERS [Eurécia]" userId="S::noreen.ropers@eurecia.com::f3a8d8f2-0e49-41aa-b7d1-58879f4fb21f" providerId="AD" clId="Web-{12BA9094-59DA-BAB0-1EF9-EA14962E6ADE}" dt="2025-08-04T08:30:49.244" v="668" actId="20577"/>
          <ac:spMkLst>
            <pc:docMk/>
            <pc:sldMk cId="253608010" sldId="381"/>
            <ac:spMk id="42" creationId="{A809FF54-8E21-E76D-9608-77AF773D0852}"/>
          </ac:spMkLst>
        </pc:sp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docChgLst>
    <pc:chgData name="Noreen ROPERS [Eurécia]" userId="S::noreen.ropers@eurecia.com::f3a8d8f2-0e49-41aa-b7d1-58879f4fb21f" providerId="AD" clId="Web-{6B9C50EE-4EB7-6885-2725-7321EE8C2EE7}"/>
    <pc:docChg chg="modSld">
      <pc:chgData name="Noreen ROPERS [Eurécia]" userId="S::noreen.ropers@eurecia.com::f3a8d8f2-0e49-41aa-b7d1-58879f4fb21f" providerId="AD" clId="Web-{6B9C50EE-4EB7-6885-2725-7321EE8C2EE7}" dt="2025-08-04T09:32:40.752" v="226" actId="20577"/>
      <pc:docMkLst>
        <pc:docMk/>
      </pc:docMkLst>
      <pc:sldChg chg="addSp delSp modSp">
        <pc:chgData name="Noreen ROPERS [Eurécia]" userId="S::noreen.ropers@eurecia.com::f3a8d8f2-0e49-41aa-b7d1-58879f4fb21f" providerId="AD" clId="Web-{6B9C50EE-4EB7-6885-2725-7321EE8C2EE7}" dt="2025-08-04T09:32:40.752" v="226" actId="20577"/>
        <pc:sldMkLst>
          <pc:docMk/>
          <pc:sldMk cId="1355842418" sldId="376"/>
        </pc:sldMkLst>
        <pc:spChg chg="del">
          <ac:chgData name="Noreen ROPERS [Eurécia]" userId="S::noreen.ropers@eurecia.com::f3a8d8f2-0e49-41aa-b7d1-58879f4fb21f" providerId="AD" clId="Web-{6B9C50EE-4EB7-6885-2725-7321EE8C2EE7}" dt="2025-08-04T09:28:49.832" v="194"/>
          <ac:spMkLst>
            <pc:docMk/>
            <pc:sldMk cId="1355842418" sldId="376"/>
            <ac:spMk id="2" creationId="{86B70D0F-D906-DAB5-F4BC-EAB1E88282F9}"/>
          </ac:spMkLst>
        </pc:spChg>
        <pc:spChg chg="mod">
          <ac:chgData name="Noreen ROPERS [Eurécia]" userId="S::noreen.ropers@eurecia.com::f3a8d8f2-0e49-41aa-b7d1-58879f4fb21f" providerId="AD" clId="Web-{6B9C50EE-4EB7-6885-2725-7321EE8C2EE7}" dt="2025-08-04T09:24:07.606" v="25" actId="20577"/>
          <ac:spMkLst>
            <pc:docMk/>
            <pc:sldMk cId="1355842418" sldId="376"/>
            <ac:spMk id="3" creationId="{C6558AD2-ADD6-E212-7F70-007EF988556C}"/>
          </ac:spMkLst>
        </pc:spChg>
        <pc:spChg chg="mod">
          <ac:chgData name="Noreen ROPERS [Eurécia]" userId="S::noreen.ropers@eurecia.com::f3a8d8f2-0e49-41aa-b7d1-58879f4fb21f" providerId="AD" clId="Web-{6B9C50EE-4EB7-6885-2725-7321EE8C2EE7}" dt="2025-08-04T09:24:40.153" v="54" actId="20577"/>
          <ac:spMkLst>
            <pc:docMk/>
            <pc:sldMk cId="1355842418" sldId="376"/>
            <ac:spMk id="4" creationId="{74A7E482-ADA9-E476-C402-0849AD37D578}"/>
          </ac:spMkLst>
        </pc:spChg>
        <pc:spChg chg="mod">
          <ac:chgData name="Noreen ROPERS [Eurécia]" userId="S::noreen.ropers@eurecia.com::f3a8d8f2-0e49-41aa-b7d1-58879f4fb21f" providerId="AD" clId="Web-{6B9C50EE-4EB7-6885-2725-7321EE8C2EE7}" dt="2025-08-04T09:32:31.361" v="224" actId="20577"/>
          <ac:spMkLst>
            <pc:docMk/>
            <pc:sldMk cId="1355842418" sldId="376"/>
            <ac:spMk id="5" creationId="{3D0A9194-94B0-EE7D-0582-A98BEC10D243}"/>
          </ac:spMkLst>
        </pc:spChg>
        <pc:spChg chg="mod">
          <ac:chgData name="Noreen ROPERS [Eurécia]" userId="S::noreen.ropers@eurecia.com::f3a8d8f2-0e49-41aa-b7d1-58879f4fb21f" providerId="AD" clId="Web-{6B9C50EE-4EB7-6885-2725-7321EE8C2EE7}" dt="2025-08-04T09:32:40.752" v="226" actId="20577"/>
          <ac:spMkLst>
            <pc:docMk/>
            <pc:sldMk cId="1355842418" sldId="376"/>
            <ac:spMk id="6" creationId="{9B3D5930-AFDC-DF77-9018-CCDB12C84B63}"/>
          </ac:spMkLst>
        </pc:spChg>
        <pc:picChg chg="add mod">
          <ac:chgData name="Noreen ROPERS [Eurécia]" userId="S::noreen.ropers@eurecia.com::f3a8d8f2-0e49-41aa-b7d1-58879f4fb21f" providerId="AD" clId="Web-{6B9C50EE-4EB7-6885-2725-7321EE8C2EE7}" dt="2025-08-04T09:29:57.603" v="203"/>
          <ac:picMkLst>
            <pc:docMk/>
            <pc:sldMk cId="1355842418" sldId="376"/>
            <ac:picMk id="7" creationId="{3230A3A2-2B8E-8A50-BA92-91AE3176CF16}"/>
          </ac:picMkLst>
        </pc:picChg>
        <pc:picChg chg="add mod">
          <ac:chgData name="Noreen ROPERS [Eurécia]" userId="S::noreen.ropers@eurecia.com::f3a8d8f2-0e49-41aa-b7d1-58879f4fb21f" providerId="AD" clId="Web-{6B9C50EE-4EB7-6885-2725-7321EE8C2EE7}" dt="2025-08-04T09:31:46.203" v="211" actId="1076"/>
          <ac:picMkLst>
            <pc:docMk/>
            <pc:sldMk cId="1355842418" sldId="376"/>
            <ac:picMk id="10" creationId="{D7068140-7547-DAA6-B1FC-BEC79106254A}"/>
          </ac:picMkLst>
        </pc:picChg>
        <pc:picChg chg="del">
          <ac:chgData name="Noreen ROPERS [Eurécia]" userId="S::noreen.ropers@eurecia.com::f3a8d8f2-0e49-41aa-b7d1-58879f4fb21f" providerId="AD" clId="Web-{6B9C50EE-4EB7-6885-2725-7321EE8C2EE7}" dt="2025-08-04T09:28:46.676" v="193"/>
          <ac:picMkLst>
            <pc:docMk/>
            <pc:sldMk cId="1355842418" sldId="376"/>
            <ac:picMk id="3074" creationId="{B8F60FCF-C210-AFC3-3F0A-A9184FE95112}"/>
          </ac:picMkLst>
        </pc:picChg>
        <pc:picChg chg="del">
          <ac:chgData name="Noreen ROPERS [Eurécia]" userId="S::noreen.ropers@eurecia.com::f3a8d8f2-0e49-41aa-b7d1-58879f4fb21f" providerId="AD" clId="Web-{6B9C50EE-4EB7-6885-2725-7321EE8C2EE7}" dt="2025-08-04T09:28:49.911" v="195"/>
          <ac:picMkLst>
            <pc:docMk/>
            <pc:sldMk cId="1355842418" sldId="376"/>
            <ac:picMk id="3076" creationId="{05F14B1D-4FCF-E638-A08A-20683BF83236}"/>
          </ac:picMkLst>
        </pc:picChg>
      </pc:sldChg>
      <pc:sldChg chg="addSp delSp modSp">
        <pc:chgData name="Noreen ROPERS [Eurécia]" userId="S::noreen.ropers@eurecia.com::f3a8d8f2-0e49-41aa-b7d1-58879f4fb21f" providerId="AD" clId="Web-{6B9C50EE-4EB7-6885-2725-7321EE8C2EE7}" dt="2025-08-04T09:25:08.153" v="70" actId="20577"/>
        <pc:sldMkLst>
          <pc:docMk/>
          <pc:sldMk cId="2306298451" sldId="377"/>
        </pc:sldMkLst>
        <pc:spChg chg="mod">
          <ac:chgData name="Noreen ROPERS [Eurécia]" userId="S::noreen.ropers@eurecia.com::f3a8d8f2-0e49-41aa-b7d1-58879f4fb21f" providerId="AD" clId="Web-{6B9C50EE-4EB7-6885-2725-7321EE8C2EE7}" dt="2025-08-04T09:25:08.153" v="70" actId="20577"/>
          <ac:spMkLst>
            <pc:docMk/>
            <pc:sldMk cId="2306298451" sldId="377"/>
            <ac:spMk id="4" creationId="{AB95BB36-ECD0-8946-3D0E-C1721D6CD0C6}"/>
          </ac:spMkLst>
        </pc:spChg>
        <pc:picChg chg="mod">
          <ac:chgData name="Noreen ROPERS [Eurécia]" userId="S::noreen.ropers@eurecia.com::f3a8d8f2-0e49-41aa-b7d1-58879f4fb21f" providerId="AD" clId="Web-{6B9C50EE-4EB7-6885-2725-7321EE8C2EE7}" dt="2025-08-04T09:24:56.528" v="56" actId="1076"/>
          <ac:picMkLst>
            <pc:docMk/>
            <pc:sldMk cId="2306298451" sldId="377"/>
            <ac:picMk id="2" creationId="{28F66C01-D30E-9EDB-21BB-8DD5E626DB6C}"/>
          </ac:picMkLst>
        </pc:picChg>
        <pc:picChg chg="add mod">
          <ac:chgData name="Noreen ROPERS [Eurécia]" userId="S::noreen.ropers@eurecia.com::f3a8d8f2-0e49-41aa-b7d1-58879f4fb21f" providerId="AD" clId="Web-{6B9C50EE-4EB7-6885-2725-7321EE8C2EE7}" dt="2025-08-04T09:23:37.590" v="8" actId="1076"/>
          <ac:picMkLst>
            <pc:docMk/>
            <pc:sldMk cId="2306298451" sldId="377"/>
            <ac:picMk id="5" creationId="{3AD14031-F323-DBE0-8E6C-BE4D0EB93CE4}"/>
          </ac:picMkLst>
        </pc:picChg>
        <pc:picChg chg="add mod">
          <ac:chgData name="Noreen ROPERS [Eurécia]" userId="S::noreen.ropers@eurecia.com::f3a8d8f2-0e49-41aa-b7d1-58879f4fb21f" providerId="AD" clId="Web-{6B9C50EE-4EB7-6885-2725-7321EE8C2EE7}" dt="2025-08-04T09:23:49.371" v="11" actId="1076"/>
          <ac:picMkLst>
            <pc:docMk/>
            <pc:sldMk cId="2306298451" sldId="377"/>
            <ac:picMk id="7" creationId="{EA0E1305-7677-821B-DE43-5E261CEC4A34}"/>
          </ac:picMkLst>
        </pc:picChg>
        <pc:picChg chg="del">
          <ac:chgData name="Noreen ROPERS [Eurécia]" userId="S::noreen.ropers@eurecia.com::f3a8d8f2-0e49-41aa-b7d1-58879f4fb21f" providerId="AD" clId="Web-{6B9C50EE-4EB7-6885-2725-7321EE8C2EE7}" dt="2025-08-04T09:22:52.292" v="0"/>
          <ac:picMkLst>
            <pc:docMk/>
            <pc:sldMk cId="2306298451" sldId="377"/>
            <ac:picMk id="2052" creationId="{D4630BC2-1DEC-5AA5-8066-6D952FED129F}"/>
          </ac:picMkLst>
        </pc:picChg>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ldChg>
      <pc:sldChg chg="addSp delSp modSp mod">
        <pc:chgData name="Pauline MORIN [Eurécia]" userId="26806002-a94a-4f86-8fe6-d48cb3313228" providerId="ADAL" clId="{6B0BA3C2-B2D7-4B28-B1C5-6735329046BB}" dt="2024-11-25T12:52:13.395" v="1" actId="478"/>
        <pc:sldMkLst>
          <pc:docMk/>
          <pc:sldMk cId="4293405726" sldId="356"/>
        </pc:sldMkLst>
      </pc:sldChg>
      <pc:sldChg chg="delSp modSp mod">
        <pc:chgData name="Pauline MORIN [Eurécia]" userId="26806002-a94a-4f86-8fe6-d48cb3313228" providerId="ADAL" clId="{6B0BA3C2-B2D7-4B28-B1C5-6735329046BB}" dt="2024-11-25T12:52:17.225" v="3" actId="478"/>
        <pc:sldMkLst>
          <pc:docMk/>
          <pc:sldMk cId="2798381271" sldId="357"/>
        </pc:sldMkLst>
      </pc:sldChg>
      <pc:sldChg chg="delSp mod">
        <pc:chgData name="Pauline MORIN [Eurécia]" userId="26806002-a94a-4f86-8fe6-d48cb3313228" providerId="ADAL" clId="{6B0BA3C2-B2D7-4B28-B1C5-6735329046BB}" dt="2024-11-25T12:52:21.301" v="4" actId="478"/>
        <pc:sldMkLst>
          <pc:docMk/>
          <pc:sldMk cId="1992584776" sldId="358"/>
        </pc:sldMkLst>
      </pc:sldChg>
      <pc:sldChg chg="delSp mod">
        <pc:chgData name="Pauline MORIN [Eurécia]" userId="26806002-a94a-4f86-8fe6-d48cb3313228" providerId="ADAL" clId="{6B0BA3C2-B2D7-4B28-B1C5-6735329046BB}" dt="2024-11-25T12:52:24.369" v="5" actId="478"/>
        <pc:sldMkLst>
          <pc:docMk/>
          <pc:sldMk cId="4203406790" sldId="359"/>
        </pc:sldMkLst>
      </pc:sldChg>
      <pc:sldChg chg="delSp mod">
        <pc:chgData name="Pauline MORIN [Eurécia]" userId="26806002-a94a-4f86-8fe6-d48cb3313228" providerId="ADAL" clId="{6B0BA3C2-B2D7-4B28-B1C5-6735329046BB}" dt="2024-11-25T12:52:28.554" v="6" actId="478"/>
        <pc:sldMkLst>
          <pc:docMk/>
          <pc:sldMk cId="702350028" sldId="360"/>
        </pc:sldMkLst>
      </pc:sldChg>
      <pc:sldChg chg="delSp mod">
        <pc:chgData name="Pauline MORIN [Eurécia]" userId="26806002-a94a-4f86-8fe6-d48cb3313228" providerId="ADAL" clId="{6B0BA3C2-B2D7-4B28-B1C5-6735329046BB}" dt="2024-11-25T12:52:31.959" v="7" actId="478"/>
        <pc:sldMkLst>
          <pc:docMk/>
          <pc:sldMk cId="1868050954" sldId="361"/>
        </pc:sldMkLst>
      </pc:sldChg>
      <pc:sldChg chg="delSp mod">
        <pc:chgData name="Pauline MORIN [Eurécia]" userId="26806002-a94a-4f86-8fe6-d48cb3313228" providerId="ADAL" clId="{6B0BA3C2-B2D7-4B28-B1C5-6735329046BB}" dt="2024-11-25T12:52:40.349" v="10" actId="478"/>
        <pc:sldMkLst>
          <pc:docMk/>
          <pc:sldMk cId="1372455230" sldId="362"/>
        </pc:sldMkLst>
      </pc:sldChg>
      <pc:sldChg chg="delSp mod">
        <pc:chgData name="Pauline MORIN [Eurécia]" userId="26806002-a94a-4f86-8fe6-d48cb3313228" providerId="ADAL" clId="{6B0BA3C2-B2D7-4B28-B1C5-6735329046BB}" dt="2024-11-25T12:52:44.176" v="11" actId="478"/>
        <pc:sldMkLst>
          <pc:docMk/>
          <pc:sldMk cId="3779212089" sldId="363"/>
        </pc:sldMkLst>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ldChg>
    </pc:docChg>
  </pc:docChgLst>
  <pc:docChgLst>
    <pc:chgData name="Noreen ROPERS [Eurécia]" userId="S::noreen.ropers@eurecia.com::f3a8d8f2-0e49-41aa-b7d1-58879f4fb21f" providerId="AD" clId="Web-{DD8E33EE-1DCA-0080-402A-2009D5F5AFA3}"/>
    <pc:docChg chg="addSld delSld modSld">
      <pc:chgData name="Noreen ROPERS [Eurécia]" userId="S::noreen.ropers@eurecia.com::f3a8d8f2-0e49-41aa-b7d1-58879f4fb21f" providerId="AD" clId="Web-{DD8E33EE-1DCA-0080-402A-2009D5F5AFA3}" dt="2025-08-04T10:31:30.680" v="1070" actId="20577"/>
      <pc:docMkLst>
        <pc:docMk/>
      </pc:docMkLst>
      <pc:sldChg chg="del">
        <pc:chgData name="Noreen ROPERS [Eurécia]" userId="S::noreen.ropers@eurecia.com::f3a8d8f2-0e49-41aa-b7d1-58879f4fb21f" providerId="AD" clId="Web-{DD8E33EE-1DCA-0080-402A-2009D5F5AFA3}" dt="2025-08-04T10:09:33.388" v="902"/>
        <pc:sldMkLst>
          <pc:docMk/>
          <pc:sldMk cId="1323003873" sldId="342"/>
        </pc:sldMkLst>
      </pc:sldChg>
      <pc:sldChg chg="modSp">
        <pc:chgData name="Noreen ROPERS [Eurécia]" userId="S::noreen.ropers@eurecia.com::f3a8d8f2-0e49-41aa-b7d1-58879f4fb21f" providerId="AD" clId="Web-{DD8E33EE-1DCA-0080-402A-2009D5F5AFA3}" dt="2025-08-04T10:15:57.034" v="968" actId="20577"/>
        <pc:sldMkLst>
          <pc:docMk/>
          <pc:sldMk cId="403898800" sldId="354"/>
        </pc:sldMkLst>
        <pc:spChg chg="mod">
          <ac:chgData name="Noreen ROPERS [Eurécia]" userId="S::noreen.ropers@eurecia.com::f3a8d8f2-0e49-41aa-b7d1-58879f4fb21f" providerId="AD" clId="Web-{DD8E33EE-1DCA-0080-402A-2009D5F5AFA3}" dt="2025-08-04T10:15:57.034" v="968" actId="20577"/>
          <ac:spMkLst>
            <pc:docMk/>
            <pc:sldMk cId="403898800" sldId="354"/>
            <ac:spMk id="15" creationId="{CA7EE326-488F-73B7-6F0B-3BD695437A3F}"/>
          </ac:spMkLst>
        </pc:spChg>
      </pc:sldChg>
      <pc:sldChg chg="modSp">
        <pc:chgData name="Noreen ROPERS [Eurécia]" userId="S::noreen.ropers@eurecia.com::f3a8d8f2-0e49-41aa-b7d1-58879f4fb21f" providerId="AD" clId="Web-{DD8E33EE-1DCA-0080-402A-2009D5F5AFA3}" dt="2025-08-04T09:46:18.447" v="507" actId="20577"/>
        <pc:sldMkLst>
          <pc:docMk/>
          <pc:sldMk cId="1000344046" sldId="372"/>
        </pc:sldMkLst>
        <pc:spChg chg="mod">
          <ac:chgData name="Noreen ROPERS [Eurécia]" userId="S::noreen.ropers@eurecia.com::f3a8d8f2-0e49-41aa-b7d1-58879f4fb21f" providerId="AD" clId="Web-{DD8E33EE-1DCA-0080-402A-2009D5F5AFA3}" dt="2025-08-04T09:46:18.447" v="507" actId="20577"/>
          <ac:spMkLst>
            <pc:docMk/>
            <pc:sldMk cId="1000344046" sldId="372"/>
            <ac:spMk id="2" creationId="{593E4B8A-C20F-AE99-0D00-19230309BC64}"/>
          </ac:spMkLst>
        </pc:spChg>
      </pc:sldChg>
      <pc:sldChg chg="addSp delSp modSp">
        <pc:chgData name="Noreen ROPERS [Eurécia]" userId="S::noreen.ropers@eurecia.com::f3a8d8f2-0e49-41aa-b7d1-58879f4fb21f" providerId="AD" clId="Web-{DD8E33EE-1DCA-0080-402A-2009D5F5AFA3}" dt="2025-08-04T10:17:00.206" v="977" actId="1076"/>
        <pc:sldMkLst>
          <pc:docMk/>
          <pc:sldMk cId="409866233" sldId="373"/>
        </pc:sldMkLst>
        <pc:spChg chg="add">
          <ac:chgData name="Noreen ROPERS [Eurécia]" userId="S::noreen.ropers@eurecia.com::f3a8d8f2-0e49-41aa-b7d1-58879f4fb21f" providerId="AD" clId="Web-{DD8E33EE-1DCA-0080-402A-2009D5F5AFA3}" dt="2025-08-04T10:16:42.628" v="972"/>
          <ac:spMkLst>
            <pc:docMk/>
            <pc:sldMk cId="409866233" sldId="373"/>
            <ac:spMk id="3" creationId="{296DAC4F-6C64-6D1F-6D13-844C423C3BAF}"/>
          </ac:spMkLst>
        </pc:spChg>
        <pc:spChg chg="mod">
          <ac:chgData name="Noreen ROPERS [Eurécia]" userId="S::noreen.ropers@eurecia.com::f3a8d8f2-0e49-41aa-b7d1-58879f4fb21f" providerId="AD" clId="Web-{DD8E33EE-1DCA-0080-402A-2009D5F5AFA3}" dt="2025-08-04T10:16:17.737" v="969" actId="1076"/>
          <ac:spMkLst>
            <pc:docMk/>
            <pc:sldMk cId="409866233" sldId="373"/>
            <ac:spMk id="17" creationId="{33A8173D-ECC6-B5BB-17DA-4EE528BA586E}"/>
          </ac:spMkLst>
        </pc:spChg>
        <pc:spChg chg="mod">
          <ac:chgData name="Noreen ROPERS [Eurécia]" userId="S::noreen.ropers@eurecia.com::f3a8d8f2-0e49-41aa-b7d1-58879f4fb21f" providerId="AD" clId="Web-{DD8E33EE-1DCA-0080-402A-2009D5F5AFA3}" dt="2025-08-04T10:16:17.753" v="970" actId="1076"/>
          <ac:spMkLst>
            <pc:docMk/>
            <pc:sldMk cId="409866233" sldId="373"/>
            <ac:spMk id="19" creationId="{CC1A8375-ACA6-5744-88F8-8013C8773FA8}"/>
          </ac:spMkLst>
        </pc:spChg>
        <pc:spChg chg="del">
          <ac:chgData name="Noreen ROPERS [Eurécia]" userId="S::noreen.ropers@eurecia.com::f3a8d8f2-0e49-41aa-b7d1-58879f4fb21f" providerId="AD" clId="Web-{DD8E33EE-1DCA-0080-402A-2009D5F5AFA3}" dt="2025-08-04T10:16:42.097" v="971"/>
          <ac:spMkLst>
            <pc:docMk/>
            <pc:sldMk cId="409866233" sldId="373"/>
            <ac:spMk id="21" creationId="{4BD1CA79-96DC-BCBB-85E2-36753FECFA1D}"/>
          </ac:spMkLst>
        </pc:spChg>
        <pc:picChg chg="mod">
          <ac:chgData name="Noreen ROPERS [Eurécia]" userId="S::noreen.ropers@eurecia.com::f3a8d8f2-0e49-41aa-b7d1-58879f4fb21f" providerId="AD" clId="Web-{DD8E33EE-1DCA-0080-402A-2009D5F5AFA3}" dt="2025-08-04T10:16:46.128" v="973" actId="1076"/>
          <ac:picMkLst>
            <pc:docMk/>
            <pc:sldMk cId="409866233" sldId="373"/>
            <ac:picMk id="22" creationId="{77B07D68-B96E-72EF-9AF1-7776E43BFB5A}"/>
          </ac:picMkLst>
        </pc:picChg>
        <pc:picChg chg="mod">
          <ac:chgData name="Noreen ROPERS [Eurécia]" userId="S::noreen.ropers@eurecia.com::f3a8d8f2-0e49-41aa-b7d1-58879f4fb21f" providerId="AD" clId="Web-{DD8E33EE-1DCA-0080-402A-2009D5F5AFA3}" dt="2025-08-04T10:16:48.753" v="974" actId="1076"/>
          <ac:picMkLst>
            <pc:docMk/>
            <pc:sldMk cId="409866233" sldId="373"/>
            <ac:picMk id="23" creationId="{EFE86985-5DD9-810A-7F64-6FE233D4A912}"/>
          </ac:picMkLst>
        </pc:picChg>
        <pc:picChg chg="mod">
          <ac:chgData name="Noreen ROPERS [Eurécia]" userId="S::noreen.ropers@eurecia.com::f3a8d8f2-0e49-41aa-b7d1-58879f4fb21f" providerId="AD" clId="Web-{DD8E33EE-1DCA-0080-402A-2009D5F5AFA3}" dt="2025-08-04T10:17:00.206" v="977" actId="1076"/>
          <ac:picMkLst>
            <pc:docMk/>
            <pc:sldMk cId="409866233" sldId="373"/>
            <ac:picMk id="24" creationId="{9B858A4A-5AA4-AF95-356E-E67C91773D69}"/>
          </ac:picMkLst>
        </pc:picChg>
        <pc:picChg chg="mod">
          <ac:chgData name="Noreen ROPERS [Eurécia]" userId="S::noreen.ropers@eurecia.com::f3a8d8f2-0e49-41aa-b7d1-58879f4fb21f" providerId="AD" clId="Web-{DD8E33EE-1DCA-0080-402A-2009D5F5AFA3}" dt="2025-08-04T10:16:55.456" v="976" actId="1076"/>
          <ac:picMkLst>
            <pc:docMk/>
            <pc:sldMk cId="409866233" sldId="373"/>
            <ac:picMk id="26" creationId="{16FE5740-01FF-8229-70F1-77DFA6999582}"/>
          </ac:picMkLst>
        </pc:picChg>
      </pc:sldChg>
      <pc:sldChg chg="modSp">
        <pc:chgData name="Noreen ROPERS [Eurécia]" userId="S::noreen.ropers@eurecia.com::f3a8d8f2-0e49-41aa-b7d1-58879f4fb21f" providerId="AD" clId="Web-{DD8E33EE-1DCA-0080-402A-2009D5F5AFA3}" dt="2025-08-04T10:17:23.190" v="978" actId="14100"/>
        <pc:sldMkLst>
          <pc:docMk/>
          <pc:sldMk cId="1401739034" sldId="374"/>
        </pc:sldMkLst>
        <pc:spChg chg="mod">
          <ac:chgData name="Noreen ROPERS [Eurécia]" userId="S::noreen.ropers@eurecia.com::f3a8d8f2-0e49-41aa-b7d1-58879f4fb21f" providerId="AD" clId="Web-{DD8E33EE-1DCA-0080-402A-2009D5F5AFA3}" dt="2025-08-04T10:17:23.190" v="978" actId="14100"/>
          <ac:spMkLst>
            <pc:docMk/>
            <pc:sldMk cId="1401739034" sldId="374"/>
            <ac:spMk id="2" creationId="{FEAEB92C-4C27-3898-B8CD-D370350E9496}"/>
          </ac:spMkLst>
        </pc:spChg>
      </pc:sldChg>
      <pc:sldChg chg="addSp delSp modSp">
        <pc:chgData name="Noreen ROPERS [Eurécia]" userId="S::noreen.ropers@eurecia.com::f3a8d8f2-0e49-41aa-b7d1-58879f4fb21f" providerId="AD" clId="Web-{DD8E33EE-1DCA-0080-402A-2009D5F5AFA3}" dt="2025-08-04T10:18:21.238" v="985"/>
        <pc:sldMkLst>
          <pc:docMk/>
          <pc:sldMk cId="1374250852" sldId="375"/>
        </pc:sldMkLst>
        <pc:spChg chg="del mod">
          <ac:chgData name="Noreen ROPERS [Eurécia]" userId="S::noreen.ropers@eurecia.com::f3a8d8f2-0e49-41aa-b7d1-58879f4fb21f" providerId="AD" clId="Web-{DD8E33EE-1DCA-0080-402A-2009D5F5AFA3}" dt="2025-08-04T10:18:01.300" v="981"/>
          <ac:spMkLst>
            <pc:docMk/>
            <pc:sldMk cId="1374250852" sldId="375"/>
            <ac:spMk id="4" creationId="{24E8E2C9-DA7B-E949-DF18-9BA45D0D96F2}"/>
          </ac:spMkLst>
        </pc:spChg>
        <pc:spChg chg="add del mod">
          <ac:chgData name="Noreen ROPERS [Eurécia]" userId="S::noreen.ropers@eurecia.com::f3a8d8f2-0e49-41aa-b7d1-58879f4fb21f" providerId="AD" clId="Web-{DD8E33EE-1DCA-0080-402A-2009D5F5AFA3}" dt="2025-08-04T10:18:21.238" v="985"/>
          <ac:spMkLst>
            <pc:docMk/>
            <pc:sldMk cId="1374250852" sldId="375"/>
            <ac:spMk id="8" creationId="{57EC09E2-B850-50C7-ADD5-DD529DE9767C}"/>
          </ac:spMkLst>
        </pc:spChg>
        <pc:spChg chg="add mod">
          <ac:chgData name="Noreen ROPERS [Eurécia]" userId="S::noreen.ropers@eurecia.com::f3a8d8f2-0e49-41aa-b7d1-58879f4fb21f" providerId="AD" clId="Web-{DD8E33EE-1DCA-0080-402A-2009D5F5AFA3}" dt="2025-08-04T10:18:14.191" v="984" actId="1076"/>
          <ac:spMkLst>
            <pc:docMk/>
            <pc:sldMk cId="1374250852" sldId="375"/>
            <ac:spMk id="13" creationId="{279E4F7B-DD0E-C2CD-B54A-B5FBDA9E70F4}"/>
          </ac:spMkLst>
        </pc:spChg>
      </pc:sldChg>
      <pc:sldChg chg="modSp">
        <pc:chgData name="Noreen ROPERS [Eurécia]" userId="S::noreen.ropers@eurecia.com::f3a8d8f2-0e49-41aa-b7d1-58879f4fb21f" providerId="AD" clId="Web-{DD8E33EE-1DCA-0080-402A-2009D5F5AFA3}" dt="2025-08-04T09:37:44.982" v="243" actId="20577"/>
        <pc:sldMkLst>
          <pc:docMk/>
          <pc:sldMk cId="1355842418" sldId="376"/>
        </pc:sldMkLst>
        <pc:spChg chg="mod">
          <ac:chgData name="Noreen ROPERS [Eurécia]" userId="S::noreen.ropers@eurecia.com::f3a8d8f2-0e49-41aa-b7d1-58879f4fb21f" providerId="AD" clId="Web-{DD8E33EE-1DCA-0080-402A-2009D5F5AFA3}" dt="2025-08-04T09:37:44.982" v="243" actId="20577"/>
          <ac:spMkLst>
            <pc:docMk/>
            <pc:sldMk cId="1355842418" sldId="376"/>
            <ac:spMk id="4" creationId="{74A7E482-ADA9-E476-C402-0849AD37D578}"/>
          </ac:spMkLst>
        </pc:spChg>
        <pc:spChg chg="mod">
          <ac:chgData name="Noreen ROPERS [Eurécia]" userId="S::noreen.ropers@eurecia.com::f3a8d8f2-0e49-41aa-b7d1-58879f4fb21f" providerId="AD" clId="Web-{DD8E33EE-1DCA-0080-402A-2009D5F5AFA3}" dt="2025-08-04T09:34:40.682" v="7" actId="1076"/>
          <ac:spMkLst>
            <pc:docMk/>
            <pc:sldMk cId="1355842418" sldId="376"/>
            <ac:spMk id="5" creationId="{3D0A9194-94B0-EE7D-0582-A98BEC10D243}"/>
          </ac:spMkLst>
        </pc:spChg>
        <pc:spChg chg="mod">
          <ac:chgData name="Noreen ROPERS [Eurécia]" userId="S::noreen.ropers@eurecia.com::f3a8d8f2-0e49-41aa-b7d1-58879f4fb21f" providerId="AD" clId="Web-{DD8E33EE-1DCA-0080-402A-2009D5F5AFA3}" dt="2025-08-04T09:34:28.995" v="5" actId="1076"/>
          <ac:spMkLst>
            <pc:docMk/>
            <pc:sldMk cId="1355842418" sldId="376"/>
            <ac:spMk id="6" creationId="{9B3D5930-AFDC-DF77-9018-CCDB12C84B63}"/>
          </ac:spMkLst>
        </pc:spChg>
        <pc:spChg chg="mod">
          <ac:chgData name="Noreen ROPERS [Eurécia]" userId="S::noreen.ropers@eurecia.com::f3a8d8f2-0e49-41aa-b7d1-58879f4fb21f" providerId="AD" clId="Web-{DD8E33EE-1DCA-0080-402A-2009D5F5AFA3}" dt="2025-08-04T09:37:04.638" v="220" actId="1076"/>
          <ac:spMkLst>
            <pc:docMk/>
            <pc:sldMk cId="1355842418" sldId="376"/>
            <ac:spMk id="8" creationId="{E6C05BC0-D1A9-42B1-5B99-2975816D2E91}"/>
          </ac:spMkLst>
        </pc:spChg>
        <pc:picChg chg="mod">
          <ac:chgData name="Noreen ROPERS [Eurécia]" userId="S::noreen.ropers@eurecia.com::f3a8d8f2-0e49-41aa-b7d1-58879f4fb21f" providerId="AD" clId="Web-{DD8E33EE-1DCA-0080-402A-2009D5F5AFA3}" dt="2025-08-04T09:34:46.511" v="10" actId="1076"/>
          <ac:picMkLst>
            <pc:docMk/>
            <pc:sldMk cId="1355842418" sldId="376"/>
            <ac:picMk id="7" creationId="{3230A3A2-2B8E-8A50-BA92-91AE3176CF16}"/>
          </ac:picMkLst>
        </pc:picChg>
      </pc:sldChg>
      <pc:sldChg chg="modSp">
        <pc:chgData name="Noreen ROPERS [Eurécia]" userId="S::noreen.ropers@eurecia.com::f3a8d8f2-0e49-41aa-b7d1-58879f4fb21f" providerId="AD" clId="Web-{DD8E33EE-1DCA-0080-402A-2009D5F5AFA3}" dt="2025-08-04T10:19:38.568" v="992" actId="20577"/>
        <pc:sldMkLst>
          <pc:docMk/>
          <pc:sldMk cId="2306298451" sldId="377"/>
        </pc:sldMkLst>
        <pc:spChg chg="mod">
          <ac:chgData name="Noreen ROPERS [Eurécia]" userId="S::noreen.ropers@eurecia.com::f3a8d8f2-0e49-41aa-b7d1-58879f4fb21f" providerId="AD" clId="Web-{DD8E33EE-1DCA-0080-402A-2009D5F5AFA3}" dt="2025-08-04T10:19:38.568" v="992" actId="20577"/>
          <ac:spMkLst>
            <pc:docMk/>
            <pc:sldMk cId="2306298451" sldId="377"/>
            <ac:spMk id="9" creationId="{D88D2518-6E1C-503B-76EA-CB5863381CF5}"/>
          </ac:spMkLst>
        </pc:spChg>
      </pc:sldChg>
      <pc:sldChg chg="addSp delSp modSp">
        <pc:chgData name="Noreen ROPERS [Eurécia]" userId="S::noreen.ropers@eurecia.com::f3a8d8f2-0e49-41aa-b7d1-58879f4fb21f" providerId="AD" clId="Web-{DD8E33EE-1DCA-0080-402A-2009D5F5AFA3}" dt="2025-08-04T10:23:12.138" v="1056" actId="20577"/>
        <pc:sldMkLst>
          <pc:docMk/>
          <pc:sldMk cId="2732357784" sldId="378"/>
        </pc:sldMkLst>
        <pc:spChg chg="add mod">
          <ac:chgData name="Noreen ROPERS [Eurécia]" userId="S::noreen.ropers@eurecia.com::f3a8d8f2-0e49-41aa-b7d1-58879f4fb21f" providerId="AD" clId="Web-{DD8E33EE-1DCA-0080-402A-2009D5F5AFA3}" dt="2025-08-04T10:23:12.138" v="1056" actId="20577"/>
          <ac:spMkLst>
            <pc:docMk/>
            <pc:sldMk cId="2732357784" sldId="378"/>
            <ac:spMk id="2" creationId="{0751DD7D-B7EE-0E45-244D-0F680A6EA770}"/>
          </ac:spMkLst>
        </pc:spChg>
        <pc:spChg chg="mod">
          <ac:chgData name="Noreen ROPERS [Eurécia]" userId="S::noreen.ropers@eurecia.com::f3a8d8f2-0e49-41aa-b7d1-58879f4fb21f" providerId="AD" clId="Web-{DD8E33EE-1DCA-0080-402A-2009D5F5AFA3}" dt="2025-08-04T09:37:31.154" v="237" actId="20577"/>
          <ac:spMkLst>
            <pc:docMk/>
            <pc:sldMk cId="2732357784" sldId="378"/>
            <ac:spMk id="3" creationId="{9E3E3B19-DC81-7987-B7FF-D687342AA04A}"/>
          </ac:spMkLst>
        </pc:spChg>
        <pc:spChg chg="mod">
          <ac:chgData name="Noreen ROPERS [Eurécia]" userId="S::noreen.ropers@eurecia.com::f3a8d8f2-0e49-41aa-b7d1-58879f4fb21f" providerId="AD" clId="Web-{DD8E33EE-1DCA-0080-402A-2009D5F5AFA3}" dt="2025-08-04T10:12:00.232" v="919"/>
          <ac:spMkLst>
            <pc:docMk/>
            <pc:sldMk cId="2732357784" sldId="378"/>
            <ac:spMk id="4" creationId="{31D0DA04-F8D7-29B9-98F3-C1DAE57209F6}"/>
          </ac:spMkLst>
        </pc:spChg>
        <pc:spChg chg="mod">
          <ac:chgData name="Noreen ROPERS [Eurécia]" userId="S::noreen.ropers@eurecia.com::f3a8d8f2-0e49-41aa-b7d1-58879f4fb21f" providerId="AD" clId="Web-{DD8E33EE-1DCA-0080-402A-2009D5F5AFA3}" dt="2025-08-04T10:21:45.882" v="994" actId="20577"/>
          <ac:spMkLst>
            <pc:docMk/>
            <pc:sldMk cId="2732357784" sldId="378"/>
            <ac:spMk id="7" creationId="{7E69B832-A43A-3740-2816-2118D41FE5B4}"/>
          </ac:spMkLst>
        </pc:spChg>
        <pc:picChg chg="add del mod">
          <ac:chgData name="Noreen ROPERS [Eurécia]" userId="S::noreen.ropers@eurecia.com::f3a8d8f2-0e49-41aa-b7d1-58879f4fb21f" providerId="AD" clId="Web-{DD8E33EE-1DCA-0080-402A-2009D5F5AFA3}" dt="2025-08-04T09:44:16.692" v="456"/>
          <ac:picMkLst>
            <pc:docMk/>
            <pc:sldMk cId="2732357784" sldId="378"/>
            <ac:picMk id="2" creationId="{2F1D0C7A-6F28-3824-22FA-24CE224771A9}"/>
          </ac:picMkLst>
        </pc:picChg>
        <pc:picChg chg="add mod">
          <ac:chgData name="Noreen ROPERS [Eurécia]" userId="S::noreen.ropers@eurecia.com::f3a8d8f2-0e49-41aa-b7d1-58879f4fb21f" providerId="AD" clId="Web-{DD8E33EE-1DCA-0080-402A-2009D5F5AFA3}" dt="2025-08-04T10:21:52.117" v="995" actId="1076"/>
          <ac:picMkLst>
            <pc:docMk/>
            <pc:sldMk cId="2732357784" sldId="378"/>
            <ac:picMk id="5" creationId="{81510443-27B3-4324-3CEE-B630CF3C1E2D}"/>
          </ac:picMkLst>
        </pc:picChg>
        <pc:picChg chg="add mod">
          <ac:chgData name="Noreen ROPERS [Eurécia]" userId="S::noreen.ropers@eurecia.com::f3a8d8f2-0e49-41aa-b7d1-58879f4fb21f" providerId="AD" clId="Web-{DD8E33EE-1DCA-0080-402A-2009D5F5AFA3}" dt="2025-08-04T10:22:50.726" v="1047" actId="1076"/>
          <ac:picMkLst>
            <pc:docMk/>
            <pc:sldMk cId="2732357784" sldId="378"/>
            <ac:picMk id="6" creationId="{417F4679-1B22-8E56-1444-3EFA092B73CC}"/>
          </ac:picMkLst>
        </pc:picChg>
        <pc:picChg chg="del">
          <ac:chgData name="Noreen ROPERS [Eurécia]" userId="S::noreen.ropers@eurecia.com::f3a8d8f2-0e49-41aa-b7d1-58879f4fb21f" providerId="AD" clId="Web-{DD8E33EE-1DCA-0080-402A-2009D5F5AFA3}" dt="2025-08-04T09:43:35.548" v="452"/>
          <ac:picMkLst>
            <pc:docMk/>
            <pc:sldMk cId="2732357784" sldId="378"/>
            <ac:picMk id="4098" creationId="{247B1EE9-688F-1606-E85E-2683BD09CC77}"/>
          </ac:picMkLst>
        </pc:picChg>
      </pc:sldChg>
      <pc:sldChg chg="addSp delSp modSp">
        <pc:chgData name="Noreen ROPERS [Eurécia]" userId="S::noreen.ropers@eurecia.com::f3a8d8f2-0e49-41aa-b7d1-58879f4fb21f" providerId="AD" clId="Web-{DD8E33EE-1DCA-0080-402A-2009D5F5AFA3}" dt="2025-08-04T10:31:30.680" v="1070" actId="20577"/>
        <pc:sldMkLst>
          <pc:docMk/>
          <pc:sldMk cId="842628071" sldId="379"/>
        </pc:sldMkLst>
        <pc:spChg chg="mod">
          <ac:chgData name="Noreen ROPERS [Eurécia]" userId="S::noreen.ropers@eurecia.com::f3a8d8f2-0e49-41aa-b7d1-58879f4fb21f" providerId="AD" clId="Web-{DD8E33EE-1DCA-0080-402A-2009D5F5AFA3}" dt="2025-08-04T10:30:28.836" v="1066" actId="1076"/>
          <ac:spMkLst>
            <pc:docMk/>
            <pc:sldMk cId="842628071" sldId="379"/>
            <ac:spMk id="2" creationId="{5F64E038-DABD-A249-F21C-EABB5755593C}"/>
          </ac:spMkLst>
        </pc:spChg>
        <pc:spChg chg="mod">
          <ac:chgData name="Noreen ROPERS [Eurécia]" userId="S::noreen.ropers@eurecia.com::f3a8d8f2-0e49-41aa-b7d1-58879f4fb21f" providerId="AD" clId="Web-{DD8E33EE-1DCA-0080-402A-2009D5F5AFA3}" dt="2025-08-04T09:46:38.792" v="539" actId="20577"/>
          <ac:spMkLst>
            <pc:docMk/>
            <pc:sldMk cId="842628071" sldId="379"/>
            <ac:spMk id="3" creationId="{9FE21B2F-AF1B-5189-A68B-B9B8B33D09AF}"/>
          </ac:spMkLst>
        </pc:spChg>
        <pc:spChg chg="mod">
          <ac:chgData name="Noreen ROPERS [Eurécia]" userId="S::noreen.ropers@eurecia.com::f3a8d8f2-0e49-41aa-b7d1-58879f4fb21f" providerId="AD" clId="Web-{DD8E33EE-1DCA-0080-402A-2009D5F5AFA3}" dt="2025-08-04T10:05:15.778" v="896" actId="1076"/>
          <ac:spMkLst>
            <pc:docMk/>
            <pc:sldMk cId="842628071" sldId="379"/>
            <ac:spMk id="5" creationId="{D249FE5A-4FDD-661A-8406-EA1E0FF6961C}"/>
          </ac:spMkLst>
        </pc:spChg>
        <pc:spChg chg="mod">
          <ac:chgData name="Noreen ROPERS [Eurécia]" userId="S::noreen.ropers@eurecia.com::f3a8d8f2-0e49-41aa-b7d1-58879f4fb21f" providerId="AD" clId="Web-{DD8E33EE-1DCA-0080-402A-2009D5F5AFA3}" dt="2025-08-04T09:55:13.039" v="765" actId="1076"/>
          <ac:spMkLst>
            <pc:docMk/>
            <pc:sldMk cId="842628071" sldId="379"/>
            <ac:spMk id="7" creationId="{11C4E3E4-FDB0-AC63-A954-E166212CD6F9}"/>
          </ac:spMkLst>
        </pc:spChg>
        <pc:spChg chg="add mod">
          <ac:chgData name="Noreen ROPERS [Eurécia]" userId="S::noreen.ropers@eurecia.com::f3a8d8f2-0e49-41aa-b7d1-58879f4fb21f" providerId="AD" clId="Web-{DD8E33EE-1DCA-0080-402A-2009D5F5AFA3}" dt="2025-08-04T10:31:30.680" v="1070" actId="20577"/>
          <ac:spMkLst>
            <pc:docMk/>
            <pc:sldMk cId="842628071" sldId="379"/>
            <ac:spMk id="10" creationId="{945C3B44-248D-1C15-9E7F-1DBF81301C0B}"/>
          </ac:spMkLst>
        </pc:spChg>
        <pc:picChg chg="add mod">
          <ac:chgData name="Noreen ROPERS [Eurécia]" userId="S::noreen.ropers@eurecia.com::f3a8d8f2-0e49-41aa-b7d1-58879f4fb21f" providerId="AD" clId="Web-{DD8E33EE-1DCA-0080-402A-2009D5F5AFA3}" dt="2025-08-04T09:52:18.819" v="716" actId="1076"/>
          <ac:picMkLst>
            <pc:docMk/>
            <pc:sldMk cId="842628071" sldId="379"/>
            <ac:picMk id="4" creationId="{B33EFA66-2E38-D8F0-2BA2-C7F328F7603C}"/>
          </ac:picMkLst>
        </pc:picChg>
        <pc:picChg chg="add del mod">
          <ac:chgData name="Noreen ROPERS [Eurécia]" userId="S::noreen.ropers@eurecia.com::f3a8d8f2-0e49-41aa-b7d1-58879f4fb21f" providerId="AD" clId="Web-{DD8E33EE-1DCA-0080-402A-2009D5F5AFA3}" dt="2025-08-04T09:59:50.342" v="849"/>
          <ac:picMkLst>
            <pc:docMk/>
            <pc:sldMk cId="842628071" sldId="379"/>
            <ac:picMk id="6" creationId="{46936A57-F0EA-F896-03D1-F3A73663E770}"/>
          </ac:picMkLst>
        </pc:picChg>
        <pc:picChg chg="del">
          <ac:chgData name="Noreen ROPERS [Eurécia]" userId="S::noreen.ropers@eurecia.com::f3a8d8f2-0e49-41aa-b7d1-58879f4fb21f" providerId="AD" clId="Web-{DD8E33EE-1DCA-0080-402A-2009D5F5AFA3}" dt="2025-08-04T09:59:48.545" v="848"/>
          <ac:picMkLst>
            <pc:docMk/>
            <pc:sldMk cId="842628071" sldId="379"/>
            <ac:picMk id="8" creationId="{269352C4-9A8C-4CE8-7A7A-9223EFAD6D3F}"/>
          </ac:picMkLst>
        </pc:picChg>
        <pc:picChg chg="add mod">
          <ac:chgData name="Noreen ROPERS [Eurécia]" userId="S::noreen.ropers@eurecia.com::f3a8d8f2-0e49-41aa-b7d1-58879f4fb21f" providerId="AD" clId="Web-{DD8E33EE-1DCA-0080-402A-2009D5F5AFA3}" dt="2025-08-04T09:52:20.459" v="717" actId="1076"/>
          <ac:picMkLst>
            <pc:docMk/>
            <pc:sldMk cId="842628071" sldId="379"/>
            <ac:picMk id="9" creationId="{DC207326-3F36-6870-A4A5-BB29C216E5BD}"/>
          </ac:picMkLst>
        </pc:picChg>
        <pc:picChg chg="add mod">
          <ac:chgData name="Noreen ROPERS [Eurécia]" userId="S::noreen.ropers@eurecia.com::f3a8d8f2-0e49-41aa-b7d1-58879f4fb21f" providerId="AD" clId="Web-{DD8E33EE-1DCA-0080-402A-2009D5F5AFA3}" dt="2025-08-04T10:30:36.195" v="1067" actId="14100"/>
          <ac:picMkLst>
            <pc:docMk/>
            <pc:sldMk cId="842628071" sldId="379"/>
            <ac:picMk id="11" creationId="{E27AECC1-0676-0786-FE23-F3CB2A1383AE}"/>
          </ac:picMkLst>
        </pc:picChg>
        <pc:picChg chg="add mod">
          <ac:chgData name="Noreen ROPERS [Eurécia]" userId="S::noreen.ropers@eurecia.com::f3a8d8f2-0e49-41aa-b7d1-58879f4fb21f" providerId="AD" clId="Web-{DD8E33EE-1DCA-0080-402A-2009D5F5AFA3}" dt="2025-08-04T10:04:31.699" v="892" actId="1076"/>
          <ac:picMkLst>
            <pc:docMk/>
            <pc:sldMk cId="842628071" sldId="379"/>
            <ac:picMk id="12" creationId="{B62D0F77-D039-8230-8EA2-643FBB2324CC}"/>
          </ac:picMkLst>
        </pc:picChg>
        <pc:picChg chg="add mod">
          <ac:chgData name="Noreen ROPERS [Eurécia]" userId="S::noreen.ropers@eurecia.com::f3a8d8f2-0e49-41aa-b7d1-58879f4fb21f" providerId="AD" clId="Web-{DD8E33EE-1DCA-0080-402A-2009D5F5AFA3}" dt="2025-08-04T10:03:35.745" v="885" actId="1076"/>
          <ac:picMkLst>
            <pc:docMk/>
            <pc:sldMk cId="842628071" sldId="379"/>
            <ac:picMk id="13" creationId="{287BDC78-388D-4F7C-62F5-A0A721DFF948}"/>
          </ac:picMkLst>
        </pc:picChg>
        <pc:picChg chg="add mod">
          <ac:chgData name="Noreen ROPERS [Eurécia]" userId="S::noreen.ropers@eurecia.com::f3a8d8f2-0e49-41aa-b7d1-58879f4fb21f" providerId="AD" clId="Web-{DD8E33EE-1DCA-0080-402A-2009D5F5AFA3}" dt="2025-08-04T10:04:05.340" v="890" actId="1076"/>
          <ac:picMkLst>
            <pc:docMk/>
            <pc:sldMk cId="842628071" sldId="379"/>
            <ac:picMk id="15" creationId="{1E56F992-905B-2219-5626-A8240CDDEC5A}"/>
          </ac:picMkLst>
        </pc:picChg>
        <pc:picChg chg="del mod">
          <ac:chgData name="Noreen ROPERS [Eurécia]" userId="S::noreen.ropers@eurecia.com::f3a8d8f2-0e49-41aa-b7d1-58879f4fb21f" providerId="AD" clId="Web-{DD8E33EE-1DCA-0080-402A-2009D5F5AFA3}" dt="2025-08-04T09:48:17.638" v="654"/>
          <ac:picMkLst>
            <pc:docMk/>
            <pc:sldMk cId="842628071" sldId="379"/>
            <ac:picMk id="5122" creationId="{CF9CB0DB-6280-023E-958C-01A5B4E75FE8}"/>
          </ac:picMkLst>
        </pc:picChg>
        <pc:picChg chg="del">
          <ac:chgData name="Noreen ROPERS [Eurécia]" userId="S::noreen.ropers@eurecia.com::f3a8d8f2-0e49-41aa-b7d1-58879f4fb21f" providerId="AD" clId="Web-{DD8E33EE-1DCA-0080-402A-2009D5F5AFA3}" dt="2025-08-04T09:49:56.782" v="664"/>
          <ac:picMkLst>
            <pc:docMk/>
            <pc:sldMk cId="842628071" sldId="379"/>
            <ac:picMk id="5126" creationId="{81BBABFE-2319-48E9-5559-044484A64A64}"/>
          </ac:picMkLst>
        </pc:picChg>
        <pc:picChg chg="del mod">
          <ac:chgData name="Noreen ROPERS [Eurécia]" userId="S::noreen.ropers@eurecia.com::f3a8d8f2-0e49-41aa-b7d1-58879f4fb21f" providerId="AD" clId="Web-{DD8E33EE-1DCA-0080-402A-2009D5F5AFA3}" dt="2025-08-04T09:52:31.522" v="720"/>
          <ac:picMkLst>
            <pc:docMk/>
            <pc:sldMk cId="842628071" sldId="379"/>
            <ac:picMk id="5128" creationId="{1EDD072E-BEFA-2B02-4ABE-EDA172AEA299}"/>
          </ac:picMkLst>
        </pc:picChg>
        <pc:picChg chg="del">
          <ac:chgData name="Noreen ROPERS [Eurécia]" userId="S::noreen.ropers@eurecia.com::f3a8d8f2-0e49-41aa-b7d1-58879f4fb21f" providerId="AD" clId="Web-{DD8E33EE-1DCA-0080-402A-2009D5F5AFA3}" dt="2025-08-04T09:59:46.920" v="847"/>
          <ac:picMkLst>
            <pc:docMk/>
            <pc:sldMk cId="842628071" sldId="379"/>
            <ac:picMk id="5130" creationId="{09529190-7764-F791-7C63-424AA6748BDB}"/>
          </ac:picMkLst>
        </pc:picChg>
      </pc:sldChg>
      <pc:sldChg chg="modSp">
        <pc:chgData name="Noreen ROPERS [Eurécia]" userId="S::noreen.ropers@eurecia.com::f3a8d8f2-0e49-41aa-b7d1-58879f4fb21f" providerId="AD" clId="Web-{DD8E33EE-1DCA-0080-402A-2009D5F5AFA3}" dt="2025-08-04T10:26:09.360" v="1064" actId="20577"/>
        <pc:sldMkLst>
          <pc:docMk/>
          <pc:sldMk cId="253608010" sldId="381"/>
        </pc:sldMkLst>
        <pc:spChg chg="mod">
          <ac:chgData name="Noreen ROPERS [Eurécia]" userId="S::noreen.ropers@eurecia.com::f3a8d8f2-0e49-41aa-b7d1-58879f4fb21f" providerId="AD" clId="Web-{DD8E33EE-1DCA-0080-402A-2009D5F5AFA3}" dt="2025-08-04T10:11:15.825" v="911" actId="1076"/>
          <ac:spMkLst>
            <pc:docMk/>
            <pc:sldMk cId="253608010" sldId="381"/>
            <ac:spMk id="4" creationId="{3CBE8D5D-8605-7FE4-D841-E865AB88B43B}"/>
          </ac:spMkLst>
        </pc:spChg>
        <pc:spChg chg="mod">
          <ac:chgData name="Noreen ROPERS [Eurécia]" userId="S::noreen.ropers@eurecia.com::f3a8d8f2-0e49-41aa-b7d1-58879f4fb21f" providerId="AD" clId="Web-{DD8E33EE-1DCA-0080-402A-2009D5F5AFA3}" dt="2025-08-04T10:26:09.360" v="1064" actId="20577"/>
          <ac:spMkLst>
            <pc:docMk/>
            <pc:sldMk cId="253608010" sldId="381"/>
            <ac:spMk id="5" creationId="{9DF4D431-5721-618B-9501-EDA06836B0A2}"/>
          </ac:spMkLst>
        </pc:spChg>
        <pc:spChg chg="mod">
          <ac:chgData name="Noreen ROPERS [Eurécia]" userId="S::noreen.ropers@eurecia.com::f3a8d8f2-0e49-41aa-b7d1-58879f4fb21f" providerId="AD" clId="Web-{DD8E33EE-1DCA-0080-402A-2009D5F5AFA3}" dt="2025-08-04T10:09:52.653" v="903" actId="20577"/>
          <ac:spMkLst>
            <pc:docMk/>
            <pc:sldMk cId="253608010" sldId="381"/>
            <ac:spMk id="28" creationId="{D88B10F1-C161-29C9-E517-2C4D78936F1B}"/>
          </ac:spMkLst>
        </pc:spChg>
        <pc:spChg chg="mod">
          <ac:chgData name="Noreen ROPERS [Eurécia]" userId="S::noreen.ropers@eurecia.com::f3a8d8f2-0e49-41aa-b7d1-58879f4fb21f" providerId="AD" clId="Web-{DD8E33EE-1DCA-0080-402A-2009D5F5AFA3}" dt="2025-08-04T10:13:37.140" v="958" actId="20577"/>
          <ac:spMkLst>
            <pc:docMk/>
            <pc:sldMk cId="253608010" sldId="381"/>
            <ac:spMk id="42" creationId="{A809FF54-8E21-E76D-9608-77AF773D0852}"/>
          </ac:spMkLst>
        </pc:spChg>
      </pc:sldChg>
      <pc:sldChg chg="modSp add del">
        <pc:chgData name="Noreen ROPERS [Eurécia]" userId="S::noreen.ropers@eurecia.com::f3a8d8f2-0e49-41aa-b7d1-58879f4fb21f" providerId="AD" clId="Web-{DD8E33EE-1DCA-0080-402A-2009D5F5AFA3}" dt="2025-08-04T10:25:31.437" v="1062" actId="20577"/>
        <pc:sldMkLst>
          <pc:docMk/>
          <pc:sldMk cId="3805736288" sldId="382"/>
        </pc:sldMkLst>
        <pc:spChg chg="mod">
          <ac:chgData name="Noreen ROPERS [Eurécia]" userId="S::noreen.ropers@eurecia.com::f3a8d8f2-0e49-41aa-b7d1-58879f4fb21f" providerId="AD" clId="Web-{DD8E33EE-1DCA-0080-402A-2009D5F5AFA3}" dt="2025-08-04T10:25:31.437" v="1062" actId="20577"/>
          <ac:spMkLst>
            <pc:docMk/>
            <pc:sldMk cId="3805736288" sldId="382"/>
            <ac:spMk id="6" creationId="{02E320D8-64DB-C0BB-AC1C-4496F1B96168}"/>
          </ac:spMkLst>
        </pc:spChg>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ldChg>
      <pc:sldChg chg="modSp mod">
        <pc:chgData name="Inas FAOUZI [Eurécia]" userId="4f435423-8673-4c81-9a60-95a8e74c92dd" providerId="ADAL" clId="{205C50BC-64D8-4FC7-9283-4AC78F338BFE}" dt="2024-09-12T09:22:01.281" v="33" actId="1076"/>
        <pc:sldMkLst>
          <pc:docMk/>
          <pc:sldMk cId="2428730600" sldId="351"/>
        </pc:sldMkLst>
      </pc:sldChg>
      <pc:sldChg chg="modSp new mod">
        <pc:chgData name="Inas FAOUZI [Eurécia]" userId="4f435423-8673-4c81-9a60-95a8e74c92dd" providerId="ADAL" clId="{205C50BC-64D8-4FC7-9283-4AC78F338BFE}" dt="2024-09-12T09:36:32.118" v="36" actId="27636"/>
        <pc:sldMkLst>
          <pc:docMk/>
          <pc:sldMk cId="4293405726" sldId="356"/>
        </pc:sldMkLst>
      </pc:sldChg>
      <pc:sldChg chg="modSp new mod ord">
        <pc:chgData name="Inas FAOUZI [Eurécia]" userId="4f435423-8673-4c81-9a60-95a8e74c92dd" providerId="ADAL" clId="{205C50BC-64D8-4FC7-9283-4AC78F338BFE}" dt="2024-09-12T09:36:32.130" v="37" actId="27636"/>
        <pc:sldMkLst>
          <pc:docMk/>
          <pc:sldMk cId="2798381271" sldId="357"/>
        </pc:sldMkLst>
      </pc:sldChg>
      <pc:sldChg chg="modSp add mod ord">
        <pc:chgData name="Inas FAOUZI [Eurécia]" userId="4f435423-8673-4c81-9a60-95a8e74c92dd" providerId="ADAL" clId="{205C50BC-64D8-4FC7-9283-4AC78F338BFE}" dt="2024-09-12T09:20:14.982" v="29"/>
        <pc:sldMkLst>
          <pc:docMk/>
          <pc:sldMk cId="1992584776" sldId="358"/>
        </pc:sldMkLst>
      </pc:sldChg>
      <pc:sldChg chg="modSp add mod ord">
        <pc:chgData name="Inas FAOUZI [Eurécia]" userId="4f435423-8673-4c81-9a60-95a8e74c92dd" providerId="ADAL" clId="{205C50BC-64D8-4FC7-9283-4AC78F338BFE}" dt="2024-09-12T09:20:42.764" v="31"/>
        <pc:sldMkLst>
          <pc:docMk/>
          <pc:sldMk cId="4203406790" sldId="359"/>
        </pc:sldMkLst>
      </pc:sldChg>
      <pc:sldChg chg="modSp add mod ord">
        <pc:chgData name="Inas FAOUZI [Eurécia]" userId="4f435423-8673-4c81-9a60-95a8e74c92dd" providerId="ADAL" clId="{205C50BC-64D8-4FC7-9283-4AC78F338BFE}" dt="2024-09-12T09:17:31.414" v="21"/>
        <pc:sldMkLst>
          <pc:docMk/>
          <pc:sldMk cId="702350028" sldId="360"/>
        </pc:sldMkLst>
      </pc:sldChg>
      <pc:sldChg chg="modSp add mod ord">
        <pc:chgData name="Inas FAOUZI [Eurécia]" userId="4f435423-8673-4c81-9a60-95a8e74c92dd" providerId="ADAL" clId="{205C50BC-64D8-4FC7-9283-4AC78F338BFE}" dt="2024-09-12T08:49:46.856" v="19"/>
        <pc:sldMkLst>
          <pc:docMk/>
          <pc:sldMk cId="1868050954" sldId="361"/>
        </pc:sldMkLst>
      </pc:sldChg>
      <pc:sldChg chg="modSp add mod ord">
        <pc:chgData name="Inas FAOUZI [Eurécia]" userId="4f435423-8673-4c81-9a60-95a8e74c92dd" providerId="ADAL" clId="{205C50BC-64D8-4FC7-9283-4AC78F338BFE}" dt="2024-09-12T09:38:22.768" v="48"/>
        <pc:sldMkLst>
          <pc:docMk/>
          <pc:sldMk cId="1372455230" sldId="362"/>
        </pc:sldMkLst>
      </pc:sldChg>
      <pc:sldChg chg="modSp add mod ord">
        <pc:chgData name="Inas FAOUZI [Eurécia]" userId="4f435423-8673-4c81-9a60-95a8e74c92dd" providerId="ADAL" clId="{205C50BC-64D8-4FC7-9283-4AC78F338BFE}" dt="2024-09-12T09:38:38.422" v="54"/>
        <pc:sldMkLst>
          <pc:docMk/>
          <pc:sldMk cId="3779212089" sldId="3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36.png"/><Relationship Id="rId12"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33.svg"/><Relationship Id="rId4" Type="http://schemas.openxmlformats.org/officeDocument/2006/relationships/image" Target="../media/image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14.xml"/><Relationship Id="rId3" Type="http://schemas.openxmlformats.org/officeDocument/2006/relationships/slide" Target="slide4.xml"/><Relationship Id="rId7" Type="http://schemas.openxmlformats.org/officeDocument/2006/relationships/image" Target="../media/image2.svg"/><Relationship Id="rId12"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12.xml"/><Relationship Id="rId5" Type="http://schemas.openxmlformats.org/officeDocument/2006/relationships/slide" Target="slide9.xml"/><Relationship Id="rId15" Type="http://schemas.openxmlformats.org/officeDocument/2006/relationships/image" Target="../media/image24.png"/><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4.svg"/><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svg"/><Relationship Id="rId10" Type="http://schemas.openxmlformats.org/officeDocument/2006/relationships/image" Target="../media/image29.svg"/><Relationship Id="rId4" Type="http://schemas.openxmlformats.org/officeDocument/2006/relationships/image" Target="../media/image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1.png"/><Relationship Id="rId12"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png"/><Relationship Id="rId5" Type="http://schemas.openxmlformats.org/officeDocument/2006/relationships/image" Target="../media/image4.svg"/><Relationship Id="rId10" Type="http://schemas.openxmlformats.org/officeDocument/2006/relationships/image" Target="../media/image33.svg"/><Relationship Id="rId4" Type="http://schemas.openxmlformats.org/officeDocument/2006/relationships/image" Target="../media/image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700914" y="1770787"/>
            <a:ext cx="9901416"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br>
              <a:rPr lang="fr-FR">
                <a:solidFill>
                  <a:srgbClr val="79BF9D"/>
                </a:solidFill>
                <a:latin typeface="PP Woodland"/>
              </a:rPr>
            </a:br>
            <a:r>
              <a:rPr lang="fr-FR">
                <a:solidFill>
                  <a:srgbClr val="79BF9D"/>
                </a:solidFill>
                <a:latin typeface="PP Woodland"/>
              </a:rPr>
              <a:t>to know about</a:t>
            </a:r>
            <a:r>
              <a:rPr lang="fr-FR" sz="6600">
                <a:solidFill>
                  <a:srgbClr val="79BF9D"/>
                </a:solidFill>
                <a:latin typeface="PP Woodland"/>
              </a:rPr>
              <a:t> </a:t>
            </a:r>
            <a:br>
              <a:rPr lang="fr-FR" sz="6600">
                <a:latin typeface="PP Woodland"/>
              </a:rPr>
            </a:br>
            <a:r>
              <a:rPr lang="fr-FR" sz="6600">
                <a:latin typeface="PP Woodland"/>
              </a:rPr>
              <a:t>  </a:t>
            </a:r>
            <a:r>
              <a:rPr lang="fr-FR">
                <a:latin typeface="PP Woodland"/>
              </a:rPr>
              <a:t>  </a:t>
            </a:r>
            <a:r>
              <a:rPr lang="fr-FR">
                <a:solidFill>
                  <a:schemeClr val="bg1"/>
                </a:solidFill>
                <a:latin typeface="PP Woodland"/>
              </a:rPr>
              <a:t>Training</a:t>
            </a:r>
            <a:br>
              <a:rPr lang="fr-FR">
                <a:solidFill>
                  <a:schemeClr val="bg1"/>
                </a:solidFill>
                <a:latin typeface="PP Woodland"/>
              </a:rPr>
            </a:br>
            <a:r>
              <a:rPr lang="fr-FR">
                <a:solidFill>
                  <a:schemeClr val="bg1"/>
                </a:solidFill>
                <a:latin typeface="PP Woodland"/>
              </a:rPr>
              <a:t>    Management</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user training guide</a:t>
            </a:r>
            <a:endParaRPr lang="fr-F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vert="horz" lIns="91440" tIns="45720" rIns="91440" bIns="45720" rtlCol="0" anchor="t">
            <a:normAutofit fontScale="47500" lnSpcReduction="20000"/>
          </a:bodyPr>
          <a:lstStyle/>
          <a:p>
            <a:r>
              <a:rPr lang="fr-FR">
                <a:latin typeface="Figtree"/>
              </a:rPr>
              <a:t>Last </a:t>
            </a:r>
            <a:r>
              <a:rPr lang="fr-FR" err="1">
                <a:latin typeface="Figtree"/>
              </a:rPr>
              <a:t>updated</a:t>
            </a:r>
            <a:endParaRPr lang="fr-FR"/>
          </a:p>
          <a:p>
            <a:r>
              <a:rPr lang="fr-FR">
                <a:latin typeface="Figtree"/>
              </a:rPr>
              <a:t>August 2025</a:t>
            </a:r>
            <a:endParaRPr lang="fr-F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851934" y="3678510"/>
            <a:ext cx="650348" cy="686721"/>
          </a:xfrm>
          <a:prstGeom prst="rect">
            <a:avLst/>
          </a:prstGeom>
        </p:spPr>
      </p:pic>
    </p:spTree>
    <p:extLst>
      <p:ext uri="{BB962C8B-B14F-4D97-AF65-F5344CB8AC3E}">
        <p14:creationId xmlns:p14="http://schemas.microsoft.com/office/powerpoint/2010/main" val="2628982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84A-6A2F-36CD-9934-D0FF52C3F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5FFF82-2908-0C16-FA15-7039F6228804}"/>
              </a:ext>
            </a:extLst>
          </p:cNvPr>
          <p:cNvSpPr>
            <a:spLocks noGrp="1"/>
          </p:cNvSpPr>
          <p:nvPr>
            <p:ph type="title"/>
          </p:nvPr>
        </p:nvSpPr>
        <p:spPr>
          <a:xfrm>
            <a:off x="1385358" y="1712141"/>
            <a:ext cx="10248899" cy="3799447"/>
          </a:xfrm>
        </p:spPr>
        <p:txBody>
          <a:bodyPr/>
          <a:lstStyle/>
          <a:p>
            <a:r>
              <a:rPr lang="fr-FR" err="1">
                <a:solidFill>
                  <a:schemeClr val="bg1"/>
                </a:solidFill>
                <a:latin typeface="Figtree"/>
              </a:rPr>
              <a:t>Requesting</a:t>
            </a:r>
            <a:r>
              <a:rPr lang="fr-FR">
                <a:solidFill>
                  <a:schemeClr val="bg1"/>
                </a:solidFill>
                <a:latin typeface="Figtree"/>
              </a:rPr>
              <a:t> training</a:t>
            </a:r>
            <a:br>
              <a:rPr lang="fr-FR">
                <a:solidFill>
                  <a:schemeClr val="bg1"/>
                </a:solidFill>
                <a:latin typeface="Figtree"/>
              </a:rPr>
            </a:br>
            <a:r>
              <a:rPr lang="fr-FR">
                <a:solidFill>
                  <a:schemeClr val="bg1"/>
                </a:solidFill>
                <a:latin typeface="Figtree"/>
              </a:rPr>
              <a:t>for </a:t>
            </a:r>
            <a:r>
              <a:rPr lang="fr-FR" err="1">
                <a:solidFill>
                  <a:schemeClr val="bg1"/>
                </a:solidFill>
                <a:latin typeface="Figtree"/>
              </a:rPr>
              <a:t>members</a:t>
            </a:r>
            <a:r>
              <a:rPr lang="fr-FR">
                <a:solidFill>
                  <a:schemeClr val="bg1"/>
                </a:solidFill>
                <a:latin typeface="Figtree"/>
              </a:rPr>
              <a:t> of </a:t>
            </a:r>
            <a:r>
              <a:rPr lang="fr-FR" err="1">
                <a:solidFill>
                  <a:schemeClr val="bg1"/>
                </a:solidFill>
                <a:latin typeface="Figtree"/>
              </a:rPr>
              <a:t>your</a:t>
            </a:r>
            <a:r>
              <a:rPr lang="fr-FR">
                <a:solidFill>
                  <a:schemeClr val="bg1"/>
                </a:solidFill>
                <a:latin typeface="Figtree"/>
              </a:rPr>
              <a:t> team</a:t>
            </a:r>
          </a:p>
        </p:txBody>
      </p:sp>
    </p:spTree>
    <p:extLst>
      <p:ext uri="{BB962C8B-B14F-4D97-AF65-F5344CB8AC3E}">
        <p14:creationId xmlns:p14="http://schemas.microsoft.com/office/powerpoint/2010/main" val="50197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1E29-C1A8-78D7-F82B-D2F524CDC0D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EB09069-D3FC-615A-A8C6-8C44A11CCF27}"/>
              </a:ext>
            </a:extLst>
          </p:cNvPr>
          <p:cNvSpPr>
            <a:spLocks noGrp="1"/>
          </p:cNvSpPr>
          <p:nvPr>
            <p:ph type="title"/>
          </p:nvPr>
        </p:nvSpPr>
        <p:spPr/>
        <p:txBody>
          <a:bodyPr/>
          <a:lstStyle/>
          <a:p>
            <a:r>
              <a:rPr lang="fr-FR" err="1">
                <a:latin typeface="Figtree Light"/>
              </a:rPr>
              <a:t>Requesting</a:t>
            </a:r>
            <a:r>
              <a:rPr lang="fr-FR">
                <a:latin typeface="Figtree Light"/>
              </a:rPr>
              <a:t> training for </a:t>
            </a:r>
            <a:r>
              <a:rPr lang="fr-FR" err="1">
                <a:latin typeface="Figtree Light"/>
              </a:rPr>
              <a:t>my</a:t>
            </a:r>
            <a:r>
              <a:rPr lang="fr-FR">
                <a:latin typeface="Figtree Light"/>
              </a:rPr>
              <a:t> team</a:t>
            </a:r>
            <a:endParaRPr lang="fr-FR"/>
          </a:p>
        </p:txBody>
      </p:sp>
      <p:sp>
        <p:nvSpPr>
          <p:cNvPr id="9" name="Espace réservé du tableau 1">
            <a:extLst>
              <a:ext uri="{FF2B5EF4-FFF2-40B4-BE49-F238E27FC236}">
                <a16:creationId xmlns:a16="http://schemas.microsoft.com/office/drawing/2014/main" id="{5D0D6611-0A76-B6A0-CBE1-76AE7E76AADD}"/>
              </a:ext>
            </a:extLst>
          </p:cNvPr>
          <p:cNvSpPr txBox="1">
            <a:spLocks/>
          </p:cNvSpPr>
          <p:nvPr/>
        </p:nvSpPr>
        <p:spPr>
          <a:xfrm>
            <a:off x="4736117" y="1756348"/>
            <a:ext cx="6694786" cy="2058751"/>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00"/>
              </a:spcBef>
              <a:buNone/>
            </a:pPr>
            <a:r>
              <a:rPr lang="fr-FR" sz="1300">
                <a:solidFill>
                  <a:schemeClr val="tx1">
                    <a:lumMod val="50000"/>
                  </a:schemeClr>
                </a:solidFill>
                <a:latin typeface="Figtree Light"/>
              </a:rPr>
              <a:t>Via the  </a:t>
            </a:r>
            <a:r>
              <a:rPr lang="fr-FR" sz="1300" b="1" err="1">
                <a:solidFill>
                  <a:schemeClr val="tx1">
                    <a:lumMod val="50000"/>
                  </a:schemeClr>
                </a:solidFill>
                <a:latin typeface="Figtree Light"/>
              </a:rPr>
              <a:t>Requests</a:t>
            </a:r>
            <a:r>
              <a:rPr lang="fr-FR" sz="1300" b="1">
                <a:solidFill>
                  <a:schemeClr val="tx1">
                    <a:lumMod val="50000"/>
                  </a:schemeClr>
                </a:solidFill>
                <a:latin typeface="Figtree Light"/>
              </a:rPr>
              <a:t> for training </a:t>
            </a:r>
            <a:r>
              <a:rPr lang="fr-FR" sz="1300">
                <a:solidFill>
                  <a:schemeClr val="tx1">
                    <a:lumMod val="50000"/>
                  </a:schemeClr>
                </a:solidFill>
                <a:latin typeface="Figtree Light"/>
              </a:rPr>
              <a:t>menu, </a:t>
            </a:r>
            <a:r>
              <a:rPr lang="fr-FR" sz="1300" err="1">
                <a:solidFill>
                  <a:schemeClr val="tx1">
                    <a:lumMod val="50000"/>
                  </a:schemeClr>
                </a:solidFill>
                <a:latin typeface="Figtree Light"/>
              </a:rPr>
              <a:t>you</a:t>
            </a:r>
            <a:r>
              <a:rPr lang="fr-FR" sz="1300">
                <a:solidFill>
                  <a:schemeClr val="tx1">
                    <a:lumMod val="50000"/>
                  </a:schemeClr>
                </a:solidFill>
                <a:latin typeface="Figtree Light"/>
              </a:rPr>
              <a:t> can </a:t>
            </a:r>
            <a:r>
              <a:rPr lang="fr-FR" sz="1300" err="1">
                <a:solidFill>
                  <a:schemeClr val="tx1">
                    <a:lumMod val="50000"/>
                  </a:schemeClr>
                </a:solidFill>
                <a:latin typeface="Figtree Light"/>
              </a:rPr>
              <a:t>find</a:t>
            </a:r>
            <a:r>
              <a:rPr lang="fr-FR" sz="1300">
                <a:solidFill>
                  <a:schemeClr val="tx1">
                    <a:lumMod val="50000"/>
                  </a:schemeClr>
                </a:solidFill>
                <a:latin typeface="Figtree Light"/>
              </a:rPr>
              <a:t> </a:t>
            </a:r>
            <a:r>
              <a:rPr lang="fr-FR" sz="1300" err="1">
                <a:solidFill>
                  <a:schemeClr val="tx1">
                    <a:lumMod val="50000"/>
                  </a:schemeClr>
                </a:solidFill>
                <a:latin typeface="Figtree Light"/>
              </a:rPr>
              <a:t>your</a:t>
            </a:r>
            <a:r>
              <a:rPr lang="fr-FR" sz="1300">
                <a:solidFill>
                  <a:schemeClr val="tx1">
                    <a:lumMod val="50000"/>
                  </a:schemeClr>
                </a:solidFill>
                <a:latin typeface="Figtree Light"/>
              </a:rPr>
              <a:t> </a:t>
            </a:r>
            <a:r>
              <a:rPr lang="fr-FR" sz="1300" err="1">
                <a:solidFill>
                  <a:schemeClr val="tx1">
                    <a:lumMod val="50000"/>
                  </a:schemeClr>
                </a:solidFill>
                <a:latin typeface="Figtree Light"/>
              </a:rPr>
              <a:t>team's</a:t>
            </a:r>
            <a:r>
              <a:rPr lang="fr-FR" sz="1300">
                <a:solidFill>
                  <a:schemeClr val="tx1">
                    <a:lumMod val="50000"/>
                  </a:schemeClr>
                </a:solidFill>
                <a:latin typeface="Figtree Light"/>
              </a:rPr>
              <a:t> </a:t>
            </a:r>
            <a:r>
              <a:rPr lang="fr-FR" sz="1300" err="1">
                <a:solidFill>
                  <a:schemeClr val="tx1">
                    <a:lumMod val="50000"/>
                  </a:schemeClr>
                </a:solidFill>
                <a:latin typeface="Figtree Light"/>
              </a:rPr>
              <a:t>requests</a:t>
            </a:r>
            <a:endParaRPr lang="fr-FR" sz="1300" err="1">
              <a:solidFill>
                <a:schemeClr val="tx1">
                  <a:lumMod val="50000"/>
                </a:schemeClr>
              </a:solidFill>
              <a:latin typeface="Figtree Light" pitchFamily="2" charset="0"/>
            </a:endParaRPr>
          </a:p>
          <a:p>
            <a:pPr marL="0" indent="0" algn="just">
              <a:lnSpc>
                <a:spcPct val="100000"/>
              </a:lnSpc>
              <a:spcBef>
                <a:spcPts val="100"/>
              </a:spcBef>
              <a:buNone/>
            </a:pPr>
            <a:r>
              <a:rPr lang="fr-FR" sz="1300">
                <a:solidFill>
                  <a:schemeClr val="tx1">
                    <a:lumMod val="50000"/>
                  </a:schemeClr>
                </a:solidFill>
                <a:latin typeface="Figtree Light"/>
              </a:rPr>
              <a:t>and </a:t>
            </a:r>
            <a:r>
              <a:rPr lang="fr-FR" sz="1300" err="1">
                <a:solidFill>
                  <a:schemeClr val="tx1">
                    <a:lumMod val="50000"/>
                  </a:schemeClr>
                </a:solidFill>
                <a:latin typeface="Figtree Light"/>
              </a:rPr>
              <a:t>create</a:t>
            </a:r>
            <a:r>
              <a:rPr lang="fr-FR" sz="1300">
                <a:solidFill>
                  <a:schemeClr val="tx1">
                    <a:lumMod val="50000"/>
                  </a:schemeClr>
                </a:solidFill>
                <a:latin typeface="Figtree Light"/>
              </a:rPr>
              <a:t> a training </a:t>
            </a:r>
            <a:r>
              <a:rPr lang="fr-FR" sz="1300" err="1">
                <a:solidFill>
                  <a:schemeClr val="tx1">
                    <a:lumMod val="50000"/>
                  </a:schemeClr>
                </a:solidFill>
                <a:latin typeface="Figtree Light"/>
              </a:rPr>
              <a:t>need</a:t>
            </a:r>
            <a:r>
              <a:rPr lang="fr-FR" sz="1300">
                <a:solidFill>
                  <a:schemeClr val="tx1">
                    <a:lumMod val="50000"/>
                  </a:schemeClr>
                </a:solidFill>
                <a:latin typeface="Figtree Light"/>
              </a:rPr>
              <a:t> for </a:t>
            </a:r>
            <a:r>
              <a:rPr lang="fr-FR" sz="1300" err="1">
                <a:solidFill>
                  <a:schemeClr val="tx1">
                    <a:lumMod val="50000"/>
                  </a:schemeClr>
                </a:solidFill>
                <a:latin typeface="Figtree Light"/>
              </a:rPr>
              <a:t>your</a:t>
            </a:r>
            <a:r>
              <a:rPr lang="fr-FR" sz="1300">
                <a:solidFill>
                  <a:schemeClr val="tx1">
                    <a:lumMod val="50000"/>
                  </a:schemeClr>
                </a:solidFill>
                <a:latin typeface="Figtree Light"/>
              </a:rPr>
              <a:t> </a:t>
            </a:r>
            <a:r>
              <a:rPr lang="fr-FR" sz="1300" err="1">
                <a:solidFill>
                  <a:schemeClr val="tx1">
                    <a:lumMod val="50000"/>
                  </a:schemeClr>
                </a:solidFill>
                <a:latin typeface="Figtree Light"/>
              </a:rPr>
              <a:t>subordinates</a:t>
            </a:r>
            <a:r>
              <a:rPr lang="fr-FR" sz="1300">
                <a:solidFill>
                  <a:schemeClr val="tx1">
                    <a:lumMod val="50000"/>
                  </a:schemeClr>
                </a:solidFill>
                <a:latin typeface="Figtree Light"/>
              </a:rPr>
              <a:t>. </a:t>
            </a:r>
            <a:endParaRPr lang="fr-FR" sz="1300">
              <a:solidFill>
                <a:schemeClr val="tx1">
                  <a:lumMod val="50000"/>
                </a:schemeClr>
              </a:solidFill>
              <a:latin typeface="Figtree Light" pitchFamily="2" charset="0"/>
            </a:endParaRPr>
          </a:p>
        </p:txBody>
      </p:sp>
      <p:sp>
        <p:nvSpPr>
          <p:cNvPr id="10" name="ZoneTexte 9">
            <a:extLst>
              <a:ext uri="{FF2B5EF4-FFF2-40B4-BE49-F238E27FC236}">
                <a16:creationId xmlns:a16="http://schemas.microsoft.com/office/drawing/2014/main" id="{4A076C44-AD7B-A396-48F2-513B25E91555}"/>
              </a:ext>
            </a:extLst>
          </p:cNvPr>
          <p:cNvSpPr txBox="1"/>
          <p:nvPr/>
        </p:nvSpPr>
        <p:spPr>
          <a:xfrm>
            <a:off x="541126" y="4645173"/>
            <a:ext cx="3542981" cy="796500"/>
          </a:xfrm>
          <a:prstGeom prst="rect">
            <a:avLst/>
          </a:prstGeom>
          <a:noFill/>
        </p:spPr>
        <p:txBody>
          <a:bodyPr wrap="square" lIns="91440" tIns="45720" rIns="91440" bIns="45720" rtlCol="0" anchor="t">
            <a:spAutoFit/>
          </a:bodyPr>
          <a:lstStyle/>
          <a:p>
            <a:pPr algn="just">
              <a:lnSpc>
                <a:spcPct val="120000"/>
              </a:lnSpc>
              <a:spcBef>
                <a:spcPts val="1000"/>
              </a:spcBef>
            </a:pPr>
            <a:r>
              <a:rPr lang="fr-FR" sz="1300">
                <a:solidFill>
                  <a:schemeClr val="tx1">
                    <a:lumMod val="50000"/>
                  </a:schemeClr>
                </a:solidFill>
                <a:latin typeface="Figtree Light"/>
              </a:rPr>
              <a:t>You can </a:t>
            </a:r>
            <a:r>
              <a:rPr lang="fr-FR" sz="1300" err="1">
                <a:solidFill>
                  <a:schemeClr val="tx1">
                    <a:lumMod val="50000"/>
                  </a:schemeClr>
                </a:solidFill>
                <a:latin typeface="Figtree Light"/>
              </a:rPr>
              <a:t>then</a:t>
            </a:r>
            <a:r>
              <a:rPr lang="fr-FR" sz="1300">
                <a:solidFill>
                  <a:schemeClr val="tx1">
                    <a:lumMod val="50000"/>
                  </a:schemeClr>
                </a:solidFill>
                <a:latin typeface="Figtree Light"/>
              </a:rPr>
              <a:t> click on </a:t>
            </a:r>
            <a:r>
              <a:rPr lang="fr-FR" sz="1300" b="1" err="1">
                <a:solidFill>
                  <a:schemeClr val="tx1">
                    <a:lumMod val="50000"/>
                  </a:schemeClr>
                </a:solidFill>
                <a:latin typeface="Figtree Light"/>
              </a:rPr>
              <a:t>Request</a:t>
            </a:r>
            <a:r>
              <a:rPr lang="fr-FR" sz="1300" b="1">
                <a:solidFill>
                  <a:schemeClr val="tx1">
                    <a:lumMod val="50000"/>
                  </a:schemeClr>
                </a:solidFill>
                <a:latin typeface="Figtree Light"/>
              </a:rPr>
              <a:t> for training</a:t>
            </a:r>
            <a:r>
              <a:rPr lang="fr-FR" sz="1300">
                <a:solidFill>
                  <a:schemeClr val="tx1">
                    <a:lumMod val="50000"/>
                  </a:schemeClr>
                </a:solidFill>
                <a:latin typeface="Figtree Light"/>
              </a:rPr>
              <a:t>, </a:t>
            </a:r>
            <a:r>
              <a:rPr lang="fr-FR" sz="1300" err="1">
                <a:solidFill>
                  <a:schemeClr val="tx1">
                    <a:lumMod val="50000"/>
                  </a:schemeClr>
                </a:solidFill>
                <a:latin typeface="Figtree Light"/>
              </a:rPr>
              <a:t>allowing</a:t>
            </a:r>
            <a:r>
              <a:rPr lang="fr-FR" sz="1300">
                <a:solidFill>
                  <a:schemeClr val="tx1">
                    <a:lumMod val="50000"/>
                  </a:schemeClr>
                </a:solidFill>
                <a:latin typeface="Figtree Light"/>
              </a:rPr>
              <a:t> </a:t>
            </a:r>
            <a:r>
              <a:rPr lang="fr-FR" sz="1300" err="1">
                <a:solidFill>
                  <a:schemeClr val="tx1">
                    <a:lumMod val="50000"/>
                  </a:schemeClr>
                </a:solidFill>
                <a:latin typeface="Figtree Light"/>
              </a:rPr>
              <a:t>you</a:t>
            </a:r>
            <a:r>
              <a:rPr lang="fr-FR" sz="1300">
                <a:solidFill>
                  <a:schemeClr val="tx1">
                    <a:lumMod val="50000"/>
                  </a:schemeClr>
                </a:solidFill>
                <a:latin typeface="Figtree Light"/>
              </a:rPr>
              <a:t> to select an </a:t>
            </a:r>
            <a:r>
              <a:rPr lang="fr-FR" sz="1300" err="1">
                <a:solidFill>
                  <a:schemeClr val="tx1">
                    <a:lumMod val="50000"/>
                  </a:schemeClr>
                </a:solidFill>
                <a:latin typeface="Figtree Light"/>
              </a:rPr>
              <a:t>existing</a:t>
            </a:r>
            <a:r>
              <a:rPr lang="fr-FR" sz="1300">
                <a:solidFill>
                  <a:schemeClr val="tx1">
                    <a:lumMod val="50000"/>
                  </a:schemeClr>
                </a:solidFill>
                <a:latin typeface="Figtree Light"/>
              </a:rPr>
              <a:t> training course or </a:t>
            </a:r>
            <a:r>
              <a:rPr lang="fr-FR" sz="1300" err="1">
                <a:solidFill>
                  <a:schemeClr val="tx1">
                    <a:lumMod val="50000"/>
                  </a:schemeClr>
                </a:solidFill>
                <a:latin typeface="Figtree Light"/>
              </a:rPr>
              <a:t>make</a:t>
            </a:r>
            <a:r>
              <a:rPr lang="fr-FR" sz="1300">
                <a:solidFill>
                  <a:schemeClr val="tx1">
                    <a:lumMod val="50000"/>
                  </a:schemeClr>
                </a:solidFill>
                <a:latin typeface="Figtree Light"/>
              </a:rPr>
              <a:t> an </a:t>
            </a:r>
            <a:r>
              <a:rPr lang="fr-FR" sz="1300" b="1">
                <a:solidFill>
                  <a:schemeClr val="tx1">
                    <a:lumMod val="50000"/>
                  </a:schemeClr>
                </a:solidFill>
                <a:latin typeface="Figtree Light"/>
              </a:rPr>
              <a:t>off-catalogue </a:t>
            </a:r>
            <a:r>
              <a:rPr lang="fr-FR" sz="1300" b="1" err="1">
                <a:solidFill>
                  <a:schemeClr val="tx1">
                    <a:lumMod val="50000"/>
                  </a:schemeClr>
                </a:solidFill>
                <a:latin typeface="Figtree Light"/>
              </a:rPr>
              <a:t>request</a:t>
            </a:r>
            <a:r>
              <a:rPr lang="fr-FR" sz="1300">
                <a:solidFill>
                  <a:schemeClr val="tx1">
                    <a:lumMod val="50000"/>
                  </a:schemeClr>
                </a:solidFill>
                <a:latin typeface="Figtree Light"/>
              </a:rPr>
              <a:t>!</a:t>
            </a:r>
            <a:endParaRPr lang="fr-FR">
              <a:solidFill>
                <a:schemeClr val="tx1">
                  <a:lumMod val="50000"/>
                </a:schemeClr>
              </a:solidFill>
            </a:endParaRPr>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00138674-614F-5DFA-A432-2AE3EBB70415}"/>
              </a:ext>
            </a:extLst>
          </p:cNvPr>
          <p:cNvPicPr>
            <a:picLocks noChangeAspect="1"/>
          </p:cNvPicPr>
          <p:nvPr/>
        </p:nvPicPr>
        <p:blipFill>
          <a:blip r:embed="rId6"/>
          <a:stretch>
            <a:fillRect/>
          </a:stretch>
        </p:blipFill>
        <p:spPr>
          <a:xfrm>
            <a:off x="246063" y="1752071"/>
            <a:ext cx="3836458" cy="2221442"/>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nombre, Police&#10;&#10;Le contenu généré par l’IA peut être incorrect.">
            <a:extLst>
              <a:ext uri="{FF2B5EF4-FFF2-40B4-BE49-F238E27FC236}">
                <a16:creationId xmlns:a16="http://schemas.microsoft.com/office/drawing/2014/main" id="{3A7D2EB2-CCBA-C012-1C75-D32D1E4F4BA3}"/>
              </a:ext>
            </a:extLst>
          </p:cNvPr>
          <p:cNvPicPr>
            <a:picLocks noChangeAspect="1"/>
          </p:cNvPicPr>
          <p:nvPr/>
        </p:nvPicPr>
        <p:blipFill>
          <a:blip r:embed="rId7"/>
          <a:stretch>
            <a:fillRect/>
          </a:stretch>
        </p:blipFill>
        <p:spPr>
          <a:xfrm>
            <a:off x="4430183" y="2421997"/>
            <a:ext cx="7406216" cy="1548342"/>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Page web&#10;&#10;Le contenu généré par l’IA peut être incorrect.">
            <a:extLst>
              <a:ext uri="{FF2B5EF4-FFF2-40B4-BE49-F238E27FC236}">
                <a16:creationId xmlns:a16="http://schemas.microsoft.com/office/drawing/2014/main" id="{2B34CA64-9A57-6627-86A6-74DCA488A138}"/>
              </a:ext>
            </a:extLst>
          </p:cNvPr>
          <p:cNvPicPr>
            <a:picLocks noChangeAspect="1"/>
          </p:cNvPicPr>
          <p:nvPr/>
        </p:nvPicPr>
        <p:blipFill>
          <a:blip r:embed="rId8"/>
          <a:stretch>
            <a:fillRect/>
          </a:stretch>
        </p:blipFill>
        <p:spPr>
          <a:xfrm>
            <a:off x="4807479" y="3430058"/>
            <a:ext cx="5900209" cy="3215218"/>
          </a:xfrm>
          <a:prstGeom prst="rect">
            <a:avLst/>
          </a:prstGeom>
          <a:ln>
            <a:noFill/>
          </a:ln>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7620BB2A-9D1E-38D0-C2C8-27CBFB4CE6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V="1">
            <a:off x="10617927" y="3487525"/>
            <a:ext cx="393988" cy="476211"/>
          </a:xfrm>
          <a:prstGeom prst="rect">
            <a:avLst/>
          </a:prstGeom>
        </p:spPr>
      </p:pic>
      <p:sp>
        <p:nvSpPr>
          <p:cNvPr id="13" name="Espace réservé du texte 3">
            <a:extLst>
              <a:ext uri="{FF2B5EF4-FFF2-40B4-BE49-F238E27FC236}">
                <a16:creationId xmlns:a16="http://schemas.microsoft.com/office/drawing/2014/main" id="{279E4F7B-DD0E-C2CD-B54A-B5FBDA9E70F4}"/>
              </a:ext>
            </a:extLst>
          </p:cNvPr>
          <p:cNvSpPr txBox="1">
            <a:spLocks/>
          </p:cNvSpPr>
          <p:nvPr/>
        </p:nvSpPr>
        <p:spPr>
          <a:xfrm>
            <a:off x="543983" y="9017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11">
                  <a:extLst>
                    <a:ext uri="{96DAC541-7B7A-43D3-8B79-37D633B846F1}">
                      <asvg:svgBlip xmlns:asvg="http://schemas.microsoft.com/office/drawing/2016/SVG/main" r:embed="rId1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Creating</a:t>
            </a:r>
            <a:r>
              <a:rPr lang="fr-FR">
                <a:latin typeface="Figtree"/>
              </a:rPr>
              <a:t> a training </a:t>
            </a:r>
            <a:r>
              <a:rPr lang="fr-FR" err="1">
                <a:latin typeface="Figtree"/>
              </a:rPr>
              <a:t>request</a:t>
            </a:r>
            <a:r>
              <a:rPr lang="fr-FR">
                <a:latin typeface="Figtree"/>
              </a:rPr>
              <a:t> (</a:t>
            </a:r>
            <a:r>
              <a:rPr lang="fr-FR" err="1">
                <a:latin typeface="Figtree"/>
              </a:rPr>
              <a:t>from</a:t>
            </a:r>
            <a:r>
              <a:rPr lang="fr-FR">
                <a:latin typeface="Figtree"/>
              </a:rPr>
              <a:t> training requests)</a:t>
            </a:r>
            <a:endParaRPr lang="fr-FR"/>
          </a:p>
        </p:txBody>
      </p:sp>
    </p:spTree>
    <p:extLst>
      <p:ext uri="{BB962C8B-B14F-4D97-AF65-F5344CB8AC3E}">
        <p14:creationId xmlns:p14="http://schemas.microsoft.com/office/powerpoint/2010/main" val="137425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F246-BE45-0EB2-7D95-B25BB12522F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21D56DF-76AC-4D3C-6485-924DAF858841}"/>
              </a:ext>
            </a:extLst>
          </p:cNvPr>
          <p:cNvSpPr>
            <a:spLocks noGrp="1"/>
          </p:cNvSpPr>
          <p:nvPr>
            <p:ph type="title"/>
          </p:nvPr>
        </p:nvSpPr>
        <p:spPr/>
        <p:txBody>
          <a:bodyPr/>
          <a:lstStyle/>
          <a:p>
            <a:r>
              <a:rPr lang="fr-FR" err="1">
                <a:latin typeface="Figtree Light"/>
              </a:rPr>
              <a:t>Requesting</a:t>
            </a:r>
            <a:r>
              <a:rPr lang="fr-FR">
                <a:latin typeface="Figtree Light"/>
              </a:rPr>
              <a:t> training for </a:t>
            </a:r>
            <a:r>
              <a:rPr lang="fr-FR" err="1">
                <a:latin typeface="Figtree Light"/>
              </a:rPr>
              <a:t>my</a:t>
            </a:r>
            <a:r>
              <a:rPr lang="fr-FR">
                <a:latin typeface="Figtree Light"/>
              </a:rPr>
              <a:t> team</a:t>
            </a:r>
            <a:endParaRPr lang="fr-FR"/>
          </a:p>
        </p:txBody>
      </p:sp>
      <p:sp>
        <p:nvSpPr>
          <p:cNvPr id="4" name="Espace réservé du texte 3">
            <a:extLst>
              <a:ext uri="{FF2B5EF4-FFF2-40B4-BE49-F238E27FC236}">
                <a16:creationId xmlns:a16="http://schemas.microsoft.com/office/drawing/2014/main" id="{AB95BB36-ECD0-8946-3D0E-C1721D6CD0C6}"/>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 training </a:t>
            </a:r>
            <a:r>
              <a:rPr lang="fr-FR" err="1">
                <a:latin typeface="Figtree"/>
              </a:rPr>
              <a:t>request</a:t>
            </a:r>
            <a:r>
              <a:rPr lang="fr-FR">
                <a:latin typeface="Figtree"/>
              </a:rPr>
              <a:t> (</a:t>
            </a:r>
            <a:r>
              <a:rPr lang="fr-FR" err="1">
                <a:latin typeface="Figtree"/>
              </a:rPr>
              <a:t>from</a:t>
            </a:r>
            <a:r>
              <a:rPr lang="fr-FR">
                <a:latin typeface="Figtree"/>
              </a:rPr>
              <a:t> training requests)</a:t>
            </a:r>
            <a:endParaRPr lang="fr-FR"/>
          </a:p>
        </p:txBody>
      </p:sp>
      <p:sp>
        <p:nvSpPr>
          <p:cNvPr id="9" name="Espace réservé du tableau 1">
            <a:extLst>
              <a:ext uri="{FF2B5EF4-FFF2-40B4-BE49-F238E27FC236}">
                <a16:creationId xmlns:a16="http://schemas.microsoft.com/office/drawing/2014/main" id="{D88D2518-6E1C-503B-76EA-CB5863381CF5}"/>
              </a:ext>
            </a:extLst>
          </p:cNvPr>
          <p:cNvSpPr txBox="1">
            <a:spLocks/>
          </p:cNvSpPr>
          <p:nvPr/>
        </p:nvSpPr>
        <p:spPr>
          <a:xfrm>
            <a:off x="371475" y="1806857"/>
            <a:ext cx="5276481" cy="2058751"/>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solidFill>
                  <a:schemeClr val="tx1">
                    <a:lumMod val="50000"/>
                  </a:schemeClr>
                </a:solidFill>
                <a:latin typeface="Figtree Light"/>
              </a:rPr>
              <a:t>Once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have </a:t>
            </a:r>
            <a:r>
              <a:rPr lang="fr-FR" sz="1300" dirty="0" err="1">
                <a:solidFill>
                  <a:schemeClr val="tx1">
                    <a:lumMod val="50000"/>
                  </a:schemeClr>
                </a:solidFill>
                <a:latin typeface="Figtree Light"/>
              </a:rPr>
              <a:t>chosen</a:t>
            </a:r>
            <a:r>
              <a:rPr lang="fr-FR" sz="1300" dirty="0">
                <a:solidFill>
                  <a:schemeClr val="tx1">
                    <a:lumMod val="50000"/>
                  </a:schemeClr>
                </a:solidFill>
                <a:latin typeface="Figtree Light"/>
              </a:rPr>
              <a:t> a training course, click </a:t>
            </a:r>
            <a:r>
              <a:rPr lang="fr-FR" sz="1300" b="1" dirty="0">
                <a:solidFill>
                  <a:schemeClr val="tx1">
                    <a:lumMod val="50000"/>
                  </a:schemeClr>
                </a:solidFill>
                <a:latin typeface="Figtree Light"/>
              </a:rPr>
              <a:t>Next</a:t>
            </a:r>
            <a:r>
              <a:rPr lang="fr-FR" sz="1300" dirty="0">
                <a:solidFill>
                  <a:schemeClr val="tx1">
                    <a:lumMod val="50000"/>
                  </a:schemeClr>
                </a:solidFill>
                <a:latin typeface="Figtree Light"/>
              </a:rPr>
              <a:t> to </a:t>
            </a:r>
            <a:r>
              <a:rPr lang="fr-FR" sz="1300" dirty="0" err="1">
                <a:solidFill>
                  <a:schemeClr val="tx1">
                    <a:lumMod val="50000"/>
                  </a:schemeClr>
                </a:solidFill>
                <a:latin typeface="Figtree Light"/>
              </a:rPr>
              <a:t>indicate</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which</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employee</a:t>
            </a:r>
            <a:r>
              <a:rPr lang="fr-FR" sz="1300" dirty="0">
                <a:solidFill>
                  <a:schemeClr val="tx1">
                    <a:lumMod val="50000"/>
                  </a:schemeClr>
                </a:solidFill>
                <a:latin typeface="Figtree Light"/>
              </a:rPr>
              <a:t>(s)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wish</a:t>
            </a:r>
            <a:r>
              <a:rPr lang="fr-FR" sz="1300" dirty="0">
                <a:solidFill>
                  <a:schemeClr val="tx1">
                    <a:lumMod val="50000"/>
                  </a:schemeClr>
                </a:solidFill>
                <a:latin typeface="Figtree Light"/>
              </a:rPr>
              <a:t> to </a:t>
            </a:r>
            <a:r>
              <a:rPr lang="fr-FR" sz="1300" dirty="0" err="1">
                <a:solidFill>
                  <a:schemeClr val="tx1">
                    <a:lumMod val="50000"/>
                  </a:schemeClr>
                </a:solidFill>
                <a:latin typeface="Figtree Light"/>
              </a:rPr>
              <a:t>add</a:t>
            </a:r>
            <a:r>
              <a:rPr lang="fr-FR" sz="1300" dirty="0">
                <a:solidFill>
                  <a:schemeClr val="tx1">
                    <a:lumMod val="50000"/>
                  </a:schemeClr>
                </a:solidFill>
                <a:latin typeface="Figtree Light"/>
              </a:rPr>
              <a:t> to the </a:t>
            </a:r>
            <a:r>
              <a:rPr lang="fr-FR" sz="1300" dirty="0" err="1">
                <a:solidFill>
                  <a:schemeClr val="tx1">
                    <a:lumMod val="50000"/>
                  </a:schemeClr>
                </a:solidFill>
                <a:latin typeface="Figtree Light"/>
              </a:rPr>
              <a:t>request</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then</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add</a:t>
            </a:r>
            <a:r>
              <a:rPr lang="fr-FR" sz="1300" dirty="0">
                <a:solidFill>
                  <a:schemeClr val="tx1">
                    <a:lumMod val="50000"/>
                  </a:schemeClr>
                </a:solidFill>
                <a:latin typeface="Figtree Light"/>
              </a:rPr>
              <a:t> a description of the application and </a:t>
            </a:r>
            <a:r>
              <a:rPr lang="fr-FR" sz="1300" b="1" dirty="0" err="1">
                <a:solidFill>
                  <a:schemeClr val="tx1">
                    <a:lumMod val="50000"/>
                  </a:schemeClr>
                </a:solidFill>
                <a:latin typeface="Figtree Light"/>
              </a:rPr>
              <a:t>submit</a:t>
            </a:r>
            <a:r>
              <a:rPr lang="fr-FR" sz="1300" b="1" dirty="0">
                <a:solidFill>
                  <a:schemeClr val="tx1">
                    <a:lumMod val="50000"/>
                  </a:schemeClr>
                </a:solidFill>
                <a:latin typeface="Figtree Light"/>
              </a:rPr>
              <a:t> the </a:t>
            </a:r>
            <a:r>
              <a:rPr lang="fr-FR" sz="1300" b="1" dirty="0" err="1">
                <a:solidFill>
                  <a:schemeClr val="tx1">
                    <a:lumMod val="50000"/>
                  </a:schemeClr>
                </a:solidFill>
                <a:latin typeface="Figtree Light"/>
              </a:rPr>
              <a:t>request</a:t>
            </a:r>
            <a:r>
              <a:rPr lang="fr-FR" sz="1300" dirty="0">
                <a:solidFill>
                  <a:schemeClr val="tx1">
                    <a:lumMod val="50000"/>
                  </a:schemeClr>
                </a:solidFill>
                <a:latin typeface="Figtree Light"/>
              </a:rPr>
              <a:t>.</a:t>
            </a:r>
            <a:endParaRPr lang="fr-FR" sz="1300" dirty="0">
              <a:solidFill>
                <a:schemeClr val="tx1">
                  <a:lumMod val="50000"/>
                </a:schemeClr>
              </a:solidFill>
              <a:latin typeface="Figtree Light" pitchFamily="2" charset="0"/>
            </a:endParaRPr>
          </a:p>
          <a:p>
            <a:pPr marL="0" indent="0" algn="just">
              <a:buNone/>
            </a:pPr>
            <a:r>
              <a:rPr lang="fr-FR" sz="1300" b="1" dirty="0" err="1">
                <a:solidFill>
                  <a:schemeClr val="tx1">
                    <a:lumMod val="50000"/>
                  </a:schemeClr>
                </a:solidFill>
                <a:latin typeface="Figtree Light"/>
              </a:rPr>
              <a:t>Please</a:t>
            </a:r>
            <a:r>
              <a:rPr lang="fr-FR" sz="1300" b="1" dirty="0">
                <a:solidFill>
                  <a:schemeClr val="tx1">
                    <a:lumMod val="50000"/>
                  </a:schemeClr>
                </a:solidFill>
                <a:latin typeface="Figtree Light"/>
              </a:rPr>
              <a:t> note</a:t>
            </a:r>
            <a:r>
              <a:rPr lang="fr-FR" sz="1300" dirty="0">
                <a:solidFill>
                  <a:schemeClr val="tx1">
                    <a:lumMod val="50000"/>
                  </a:schemeClr>
                </a:solidFill>
                <a:latin typeface="Figtree Light"/>
              </a:rPr>
              <a:t>: once the training </a:t>
            </a:r>
            <a:r>
              <a:rPr lang="fr-FR" sz="1300" dirty="0" err="1">
                <a:solidFill>
                  <a:schemeClr val="tx1">
                    <a:lumMod val="50000"/>
                  </a:schemeClr>
                </a:solidFill>
                <a:latin typeface="Figtree Light"/>
              </a:rPr>
              <a:t>request</a:t>
            </a:r>
            <a:r>
              <a:rPr lang="fr-FR" sz="1300" dirty="0">
                <a:solidFill>
                  <a:schemeClr val="tx1">
                    <a:lumMod val="50000"/>
                  </a:schemeClr>
                </a:solidFill>
                <a:latin typeface="Figtree Light"/>
              </a:rPr>
              <a:t> has been </a:t>
            </a:r>
            <a:r>
              <a:rPr lang="fr-FR" sz="1300" dirty="0" err="1">
                <a:solidFill>
                  <a:schemeClr val="tx1">
                    <a:lumMod val="50000"/>
                  </a:schemeClr>
                </a:solidFill>
                <a:latin typeface="Figtree Light"/>
              </a:rPr>
              <a:t>added</a:t>
            </a:r>
            <a:r>
              <a:rPr lang="fr-FR" sz="1300" dirty="0">
                <a:solidFill>
                  <a:schemeClr val="tx1">
                    <a:lumMod val="50000"/>
                  </a:schemeClr>
                </a:solidFill>
                <a:latin typeface="Figtree Light"/>
              </a:rPr>
              <a:t> as manager, the </a:t>
            </a:r>
            <a:r>
              <a:rPr lang="fr-FR" sz="1300" dirty="0" err="1">
                <a:solidFill>
                  <a:schemeClr val="tx1">
                    <a:lumMod val="50000"/>
                  </a:schemeClr>
                </a:solidFill>
                <a:latin typeface="Figtree Light"/>
              </a:rPr>
              <a:t>approval</a:t>
            </a:r>
            <a:r>
              <a:rPr lang="fr-FR" sz="1300" dirty="0">
                <a:solidFill>
                  <a:schemeClr val="tx1">
                    <a:lumMod val="50000"/>
                  </a:schemeClr>
                </a:solidFill>
                <a:latin typeface="Figtree Light"/>
              </a:rPr>
              <a:t> cycle </a:t>
            </a:r>
            <a:r>
              <a:rPr lang="fr-FR" sz="1300" dirty="0" err="1">
                <a:solidFill>
                  <a:schemeClr val="tx1">
                    <a:lumMod val="50000"/>
                  </a:schemeClr>
                </a:solidFill>
                <a:latin typeface="Figtree Light"/>
              </a:rPr>
              <a:t>is</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activated</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Requests</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will</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be</a:t>
            </a:r>
            <a:r>
              <a:rPr lang="fr-FR" sz="1300" dirty="0">
                <a:solidFill>
                  <a:schemeClr val="tx1">
                    <a:lumMod val="50000"/>
                  </a:schemeClr>
                </a:solidFill>
                <a:latin typeface="Figtree Light"/>
              </a:rPr>
              <a:t> sent for </a:t>
            </a:r>
            <a:r>
              <a:rPr lang="fr-FR" sz="1300" dirty="0" err="1">
                <a:solidFill>
                  <a:schemeClr val="tx1">
                    <a:lumMod val="50000"/>
                  </a:schemeClr>
                </a:solidFill>
                <a:latin typeface="Figtree Light"/>
              </a:rPr>
              <a:t>approval</a:t>
            </a:r>
            <a:endParaRPr lang="fr-FR" sz="1300" dirty="0">
              <a:solidFill>
                <a:schemeClr val="tx1">
                  <a:lumMod val="50000"/>
                </a:schemeClr>
              </a:solidFill>
              <a:latin typeface="Figtree Light" pitchFamily="2" charset="0"/>
            </a:endParaRPr>
          </a:p>
          <a:p>
            <a:pPr marL="0" indent="0" algn="just">
              <a:lnSpc>
                <a:spcPct val="100000"/>
              </a:lnSpc>
              <a:spcBef>
                <a:spcPts val="100"/>
              </a:spcBef>
              <a:buNone/>
            </a:pPr>
            <a:r>
              <a:rPr lang="fr-FR" sz="1300" dirty="0">
                <a:solidFill>
                  <a:schemeClr val="tx1">
                    <a:lumMod val="50000"/>
                  </a:schemeClr>
                </a:solidFill>
                <a:latin typeface="Figtree Light"/>
              </a:rPr>
              <a:t>to the </a:t>
            </a:r>
            <a:r>
              <a:rPr lang="fr-FR" sz="1300" dirty="0" err="1">
                <a:solidFill>
                  <a:schemeClr val="tx1">
                    <a:lumMod val="50000"/>
                  </a:schemeClr>
                </a:solidFill>
                <a:latin typeface="Figtree Light"/>
              </a:rPr>
              <a:t>person</a:t>
            </a:r>
            <a:r>
              <a:rPr lang="fr-FR" sz="1300" dirty="0">
                <a:solidFill>
                  <a:schemeClr val="tx1">
                    <a:lumMod val="50000"/>
                  </a:schemeClr>
                </a:solidFill>
                <a:latin typeface="Figtree Light"/>
              </a:rPr>
              <a:t> in charge of trainings.</a:t>
            </a:r>
            <a:endParaRPr lang="fr-FR" sz="1300">
              <a:solidFill>
                <a:schemeClr val="tx1">
                  <a:lumMod val="50000"/>
                </a:schemeClr>
              </a:solidFill>
              <a:latin typeface="Figtree Light" pitchFamily="2" charset="0"/>
            </a:endParaRPr>
          </a:p>
        </p:txBody>
      </p:sp>
      <p:pic>
        <p:nvPicPr>
          <p:cNvPr id="2" name="Image 1" descr="Une image contenant texte, capture d’écran, affichage, logiciel&#10;&#10;Le contenu généré par l’IA peut être incorrect.">
            <a:extLst>
              <a:ext uri="{FF2B5EF4-FFF2-40B4-BE49-F238E27FC236}">
                <a16:creationId xmlns:a16="http://schemas.microsoft.com/office/drawing/2014/main" id="{28F66C01-D30E-9EDB-21BB-8DD5E626DB6C}"/>
              </a:ext>
            </a:extLst>
          </p:cNvPr>
          <p:cNvPicPr>
            <a:picLocks noChangeAspect="1"/>
          </p:cNvPicPr>
          <p:nvPr/>
        </p:nvPicPr>
        <p:blipFill>
          <a:blip r:embed="rId6"/>
          <a:stretch>
            <a:fillRect/>
          </a:stretch>
        </p:blipFill>
        <p:spPr>
          <a:xfrm>
            <a:off x="5844959" y="1280583"/>
            <a:ext cx="6164168" cy="5344584"/>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dessin humoristique&#10;&#10;Le contenu généré par l’IA peut être incorrect.">
            <a:extLst>
              <a:ext uri="{FF2B5EF4-FFF2-40B4-BE49-F238E27FC236}">
                <a16:creationId xmlns:a16="http://schemas.microsoft.com/office/drawing/2014/main" id="{3AD14031-F323-DBE0-8E6C-BE4D0EB93CE4}"/>
              </a:ext>
            </a:extLst>
          </p:cNvPr>
          <p:cNvPicPr>
            <a:picLocks noChangeAspect="1"/>
          </p:cNvPicPr>
          <p:nvPr/>
        </p:nvPicPr>
        <p:blipFill>
          <a:blip r:embed="rId7"/>
          <a:stretch>
            <a:fillRect/>
          </a:stretch>
        </p:blipFill>
        <p:spPr>
          <a:xfrm>
            <a:off x="579541" y="3793919"/>
            <a:ext cx="4306276" cy="2109177"/>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EA0E1305-7677-821B-DE43-5E261CEC4A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380000" flipV="1">
            <a:off x="5146344" y="5360775"/>
            <a:ext cx="393988" cy="476211"/>
          </a:xfrm>
          <a:prstGeom prst="rect">
            <a:avLst/>
          </a:prstGeom>
        </p:spPr>
      </p:pic>
    </p:spTree>
    <p:extLst>
      <p:ext uri="{BB962C8B-B14F-4D97-AF65-F5344CB8AC3E}">
        <p14:creationId xmlns:p14="http://schemas.microsoft.com/office/powerpoint/2010/main" val="230629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1659-4B78-9F30-7EF0-6278050DF97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6558AD2-ADD6-E212-7F70-007EF988556C}"/>
              </a:ext>
            </a:extLst>
          </p:cNvPr>
          <p:cNvSpPr>
            <a:spLocks noGrp="1"/>
          </p:cNvSpPr>
          <p:nvPr>
            <p:ph type="title"/>
          </p:nvPr>
        </p:nvSpPr>
        <p:spPr/>
        <p:txBody>
          <a:bodyPr/>
          <a:lstStyle/>
          <a:p>
            <a:r>
              <a:rPr lang="fr-FR" err="1">
                <a:latin typeface="Figtree Light"/>
              </a:rPr>
              <a:t>Requesting</a:t>
            </a:r>
            <a:r>
              <a:rPr lang="fr-FR">
                <a:latin typeface="Figtree Light"/>
              </a:rPr>
              <a:t> training for </a:t>
            </a:r>
            <a:r>
              <a:rPr lang="fr-FR" err="1">
                <a:latin typeface="Figtree Light"/>
              </a:rPr>
              <a:t>my</a:t>
            </a:r>
            <a:r>
              <a:rPr lang="fr-FR">
                <a:latin typeface="Figtree Light"/>
              </a:rPr>
              <a:t> team</a:t>
            </a:r>
            <a:endParaRPr lang="fr-FR"/>
          </a:p>
        </p:txBody>
      </p:sp>
      <p:sp>
        <p:nvSpPr>
          <p:cNvPr id="4" name="Espace réservé du texte 3">
            <a:extLst>
              <a:ext uri="{FF2B5EF4-FFF2-40B4-BE49-F238E27FC236}">
                <a16:creationId xmlns:a16="http://schemas.microsoft.com/office/drawing/2014/main" id="{74A7E482-ADA9-E476-C402-0849AD37D578}"/>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 training request (</a:t>
            </a:r>
            <a:r>
              <a:rPr lang="fr-FR" err="1">
                <a:latin typeface="Figtree"/>
              </a:rPr>
              <a:t>from</a:t>
            </a:r>
            <a:r>
              <a:rPr lang="fr-FR">
                <a:latin typeface="Figtree"/>
              </a:rPr>
              <a:t> the catalogue)</a:t>
            </a:r>
            <a:endParaRPr lang="fr-FR"/>
          </a:p>
        </p:txBody>
      </p:sp>
      <p:sp>
        <p:nvSpPr>
          <p:cNvPr id="5" name="Espace réservé du tableau 1">
            <a:extLst>
              <a:ext uri="{FF2B5EF4-FFF2-40B4-BE49-F238E27FC236}">
                <a16:creationId xmlns:a16="http://schemas.microsoft.com/office/drawing/2014/main" id="{3D0A9194-94B0-EE7D-0582-A98BEC10D243}"/>
              </a:ext>
            </a:extLst>
          </p:cNvPr>
          <p:cNvSpPr txBox="1">
            <a:spLocks/>
          </p:cNvSpPr>
          <p:nvPr/>
        </p:nvSpPr>
        <p:spPr>
          <a:xfrm>
            <a:off x="551022" y="1484997"/>
            <a:ext cx="4848421" cy="460330"/>
          </a:xfrm>
          <a:prstGeom prst="rect">
            <a:avLst/>
          </a:prstGeom>
        </p:spPr>
        <p:txBody>
          <a:bodyPr vert="horz" lIns="91440" tIns="45720" rIns="91440" bIns="45720" rtlCol="0" anchor="t">
            <a:no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buNone/>
            </a:pPr>
            <a:r>
              <a:rPr lang="fr-FR" sz="1400">
                <a:solidFill>
                  <a:schemeClr val="tx1">
                    <a:lumMod val="50000"/>
                  </a:schemeClr>
                </a:solidFill>
                <a:latin typeface="Figtree Light"/>
              </a:rPr>
              <a:t>You can select an </a:t>
            </a:r>
            <a:r>
              <a:rPr lang="fr-FR" sz="1400" err="1">
                <a:solidFill>
                  <a:schemeClr val="tx1">
                    <a:lumMod val="50000"/>
                  </a:schemeClr>
                </a:solidFill>
                <a:latin typeface="Figtree Light"/>
              </a:rPr>
              <a:t>existing</a:t>
            </a:r>
            <a:r>
              <a:rPr lang="fr-FR" sz="1400">
                <a:solidFill>
                  <a:schemeClr val="tx1">
                    <a:lumMod val="50000"/>
                  </a:schemeClr>
                </a:solidFill>
                <a:latin typeface="Figtree Light"/>
              </a:rPr>
              <a:t> training course</a:t>
            </a:r>
            <a:endParaRPr lang="fr-FR" sz="1400">
              <a:solidFill>
                <a:schemeClr val="tx1">
                  <a:lumMod val="50000"/>
                </a:schemeClr>
              </a:solidFill>
              <a:latin typeface="Figtree Light" pitchFamily="2" charset="0"/>
            </a:endParaRPr>
          </a:p>
          <a:p>
            <a:pPr marL="0" indent="0" algn="ctr">
              <a:lnSpc>
                <a:spcPct val="100000"/>
              </a:lnSpc>
              <a:spcBef>
                <a:spcPts val="100"/>
              </a:spcBef>
              <a:buNone/>
            </a:pPr>
            <a:r>
              <a:rPr lang="fr-FR" sz="1400" err="1">
                <a:solidFill>
                  <a:schemeClr val="tx1">
                    <a:lumMod val="50000"/>
                  </a:schemeClr>
                </a:solidFill>
                <a:latin typeface="Figtree Light"/>
              </a:rPr>
              <a:t>from</a:t>
            </a:r>
            <a:r>
              <a:rPr lang="fr-FR" sz="1400">
                <a:solidFill>
                  <a:schemeClr val="tx1">
                    <a:lumMod val="50000"/>
                  </a:schemeClr>
                </a:solidFill>
                <a:latin typeface="Figtree Light"/>
              </a:rPr>
              <a:t> the catalogue, by </a:t>
            </a:r>
            <a:r>
              <a:rPr lang="fr-FR" sz="1400" err="1">
                <a:solidFill>
                  <a:schemeClr val="tx1">
                    <a:lumMod val="50000"/>
                  </a:schemeClr>
                </a:solidFill>
                <a:latin typeface="Figtree Light"/>
              </a:rPr>
              <a:t>clicking</a:t>
            </a:r>
            <a:r>
              <a:rPr lang="fr-FR" sz="1400">
                <a:solidFill>
                  <a:schemeClr val="tx1">
                    <a:lumMod val="50000"/>
                  </a:schemeClr>
                </a:solidFill>
                <a:latin typeface="Figtree Light"/>
              </a:rPr>
              <a:t> on </a:t>
            </a:r>
            <a:r>
              <a:rPr lang="fr-FR" sz="1400" err="1">
                <a:solidFill>
                  <a:schemeClr val="tx1">
                    <a:lumMod val="50000"/>
                  </a:schemeClr>
                </a:solidFill>
                <a:latin typeface="Figtree Light"/>
              </a:rPr>
              <a:t>it</a:t>
            </a:r>
            <a:r>
              <a:rPr lang="fr-FR" sz="1400">
                <a:solidFill>
                  <a:schemeClr val="tx1">
                    <a:lumMod val="50000"/>
                  </a:schemeClr>
                </a:solidFill>
                <a:latin typeface="Figtree Light"/>
              </a:rPr>
              <a:t>:</a:t>
            </a:r>
            <a:endParaRPr lang="fr-FR" sz="1400">
              <a:solidFill>
                <a:schemeClr val="tx1">
                  <a:lumMod val="50000"/>
                </a:schemeClr>
              </a:solidFill>
              <a:latin typeface="Figtree Light" pitchFamily="2" charset="0"/>
            </a:endParaRPr>
          </a:p>
          <a:p>
            <a:pPr marL="0" indent="0">
              <a:buNone/>
            </a:pPr>
            <a:endParaRPr lang="fr-FR" sz="1300">
              <a:solidFill>
                <a:schemeClr val="tx1">
                  <a:lumMod val="50000"/>
                </a:schemeClr>
              </a:solidFill>
              <a:latin typeface="Figtree Light" pitchFamily="2" charset="0"/>
            </a:endParaRPr>
          </a:p>
        </p:txBody>
      </p:sp>
      <p:sp>
        <p:nvSpPr>
          <p:cNvPr id="6" name="Espace réservé du tableau 1">
            <a:extLst>
              <a:ext uri="{FF2B5EF4-FFF2-40B4-BE49-F238E27FC236}">
                <a16:creationId xmlns:a16="http://schemas.microsoft.com/office/drawing/2014/main" id="{9B3D5930-AFDC-DF77-9018-CCDB12C84B63}"/>
              </a:ext>
            </a:extLst>
          </p:cNvPr>
          <p:cNvSpPr txBox="1">
            <a:spLocks/>
          </p:cNvSpPr>
          <p:nvPr/>
        </p:nvSpPr>
        <p:spPr>
          <a:xfrm>
            <a:off x="6162660" y="2537191"/>
            <a:ext cx="5395012" cy="888804"/>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fr-FR" sz="1400">
                <a:solidFill>
                  <a:schemeClr val="tx1">
                    <a:lumMod val="50000"/>
                  </a:schemeClr>
                </a:solidFill>
                <a:latin typeface="Figtree Light"/>
              </a:rPr>
              <a:t>This </a:t>
            </a:r>
            <a:r>
              <a:rPr lang="fr-FR" sz="1400" err="1">
                <a:solidFill>
                  <a:schemeClr val="tx1">
                    <a:lumMod val="50000"/>
                  </a:schemeClr>
                </a:solidFill>
                <a:latin typeface="Figtree Light"/>
              </a:rPr>
              <a:t>allows</a:t>
            </a:r>
            <a:r>
              <a:rPr lang="fr-FR" sz="1400">
                <a:solidFill>
                  <a:schemeClr val="tx1">
                    <a:lumMod val="50000"/>
                  </a:schemeClr>
                </a:solidFill>
                <a:latin typeface="Figtree Light"/>
              </a:rPr>
              <a:t> </a:t>
            </a:r>
            <a:r>
              <a:rPr lang="fr-FR" sz="1400" err="1">
                <a:solidFill>
                  <a:schemeClr val="tx1">
                    <a:lumMod val="50000"/>
                  </a:schemeClr>
                </a:solidFill>
                <a:latin typeface="Figtree Light"/>
              </a:rPr>
              <a:t>you</a:t>
            </a:r>
            <a:r>
              <a:rPr lang="fr-FR" sz="1400">
                <a:solidFill>
                  <a:schemeClr val="tx1">
                    <a:lumMod val="50000"/>
                  </a:schemeClr>
                </a:solidFill>
                <a:latin typeface="Figtree Light"/>
              </a:rPr>
              <a:t> to visualise the training course </a:t>
            </a:r>
            <a:r>
              <a:rPr lang="fr-FR" sz="1400" err="1">
                <a:solidFill>
                  <a:schemeClr val="tx1">
                    <a:lumMod val="50000"/>
                  </a:schemeClr>
                </a:solidFill>
                <a:latin typeface="Figtree Light"/>
              </a:rPr>
              <a:t>details</a:t>
            </a:r>
            <a:r>
              <a:rPr lang="fr-FR" sz="1400">
                <a:solidFill>
                  <a:schemeClr val="tx1">
                    <a:lumMod val="50000"/>
                  </a:schemeClr>
                </a:solidFill>
                <a:latin typeface="Figtree Light"/>
              </a:rPr>
              <a:t> and </a:t>
            </a:r>
            <a:r>
              <a:rPr lang="fr-FR" sz="1400" err="1">
                <a:solidFill>
                  <a:schemeClr val="tx1">
                    <a:lumMod val="50000"/>
                  </a:schemeClr>
                </a:solidFill>
                <a:latin typeface="Figtree Light"/>
              </a:rPr>
              <a:t>access</a:t>
            </a:r>
            <a:endParaRPr lang="fr-FR" sz="1400" err="1">
              <a:solidFill>
                <a:schemeClr val="tx1">
                  <a:lumMod val="50000"/>
                </a:schemeClr>
              </a:solidFill>
              <a:latin typeface="Figtree Light" pitchFamily="2" charset="0"/>
            </a:endParaRPr>
          </a:p>
          <a:p>
            <a:pPr marL="0" indent="0">
              <a:lnSpc>
                <a:spcPct val="100000"/>
              </a:lnSpc>
              <a:spcBef>
                <a:spcPts val="100"/>
              </a:spcBef>
              <a:buNone/>
            </a:pPr>
            <a:r>
              <a:rPr lang="fr-FR" sz="1400">
                <a:solidFill>
                  <a:schemeClr val="tx1">
                    <a:lumMod val="50000"/>
                  </a:schemeClr>
                </a:solidFill>
                <a:latin typeface="Figtree Light"/>
              </a:rPr>
              <a:t>the training </a:t>
            </a:r>
            <a:r>
              <a:rPr lang="fr-FR" sz="1400" err="1">
                <a:solidFill>
                  <a:schemeClr val="tx1">
                    <a:lumMod val="50000"/>
                  </a:schemeClr>
                </a:solidFill>
                <a:latin typeface="Figtree Light"/>
              </a:rPr>
              <a:t>request</a:t>
            </a:r>
            <a:r>
              <a:rPr lang="fr-FR" sz="1400">
                <a:solidFill>
                  <a:schemeClr val="tx1">
                    <a:lumMod val="50000"/>
                  </a:schemeClr>
                </a:solidFill>
                <a:latin typeface="Figtree Light"/>
              </a:rPr>
              <a:t> </a:t>
            </a:r>
            <a:r>
              <a:rPr lang="fr-FR" sz="1400" err="1">
                <a:solidFill>
                  <a:schemeClr val="tx1">
                    <a:lumMod val="50000"/>
                  </a:schemeClr>
                </a:solidFill>
                <a:latin typeface="Figtree Light"/>
              </a:rPr>
              <a:t>form</a:t>
            </a:r>
            <a:r>
              <a:rPr lang="fr-FR" sz="1400">
                <a:solidFill>
                  <a:schemeClr val="tx1">
                    <a:lumMod val="50000"/>
                  </a:schemeClr>
                </a:solidFill>
                <a:latin typeface="Figtree Light"/>
              </a:rPr>
              <a:t> </a:t>
            </a:r>
            <a:r>
              <a:rPr lang="fr-FR" sz="1400" err="1">
                <a:solidFill>
                  <a:schemeClr val="tx1">
                    <a:lumMod val="50000"/>
                  </a:schemeClr>
                </a:solidFill>
                <a:latin typeface="Figtree Light"/>
              </a:rPr>
              <a:t>directly</a:t>
            </a:r>
            <a:r>
              <a:rPr lang="fr-FR" sz="1400">
                <a:solidFill>
                  <a:schemeClr val="tx1">
                    <a:lumMod val="50000"/>
                  </a:schemeClr>
                </a:solidFill>
                <a:latin typeface="Figtree Light"/>
              </a:rPr>
              <a:t> by </a:t>
            </a:r>
            <a:r>
              <a:rPr lang="fr-FR" sz="1400" err="1">
                <a:solidFill>
                  <a:schemeClr val="tx1">
                    <a:lumMod val="50000"/>
                  </a:schemeClr>
                </a:solidFill>
                <a:latin typeface="Figtree Light"/>
              </a:rPr>
              <a:t>clicking</a:t>
            </a:r>
            <a:r>
              <a:rPr lang="fr-FR" sz="1400">
                <a:solidFill>
                  <a:schemeClr val="tx1">
                    <a:lumMod val="50000"/>
                  </a:schemeClr>
                </a:solidFill>
                <a:latin typeface="Figtree Light"/>
              </a:rPr>
              <a:t> </a:t>
            </a:r>
            <a:r>
              <a:rPr lang="fr-FR" sz="1400" err="1">
                <a:solidFill>
                  <a:schemeClr val="tx1">
                    <a:lumMod val="50000"/>
                  </a:schemeClr>
                </a:solidFill>
                <a:latin typeface="Figtree Light"/>
              </a:rPr>
              <a:t>Request</a:t>
            </a:r>
            <a:r>
              <a:rPr lang="fr-FR" sz="1400">
                <a:solidFill>
                  <a:schemeClr val="tx1">
                    <a:lumMod val="50000"/>
                  </a:schemeClr>
                </a:solidFill>
                <a:latin typeface="Figtree Light"/>
              </a:rPr>
              <a:t> </a:t>
            </a:r>
            <a:r>
              <a:rPr lang="fr-FR" sz="1400" err="1">
                <a:solidFill>
                  <a:schemeClr val="tx1">
                    <a:lumMod val="50000"/>
                  </a:schemeClr>
                </a:solidFill>
                <a:latin typeface="Figtree Light"/>
              </a:rPr>
              <a:t>this</a:t>
            </a:r>
            <a:r>
              <a:rPr lang="fr-FR" sz="1400">
                <a:solidFill>
                  <a:schemeClr val="tx1">
                    <a:lumMod val="50000"/>
                  </a:schemeClr>
                </a:solidFill>
                <a:latin typeface="Figtree Light"/>
              </a:rPr>
              <a:t> training:</a:t>
            </a:r>
            <a:endParaRPr lang="fr-FR" sz="1400">
              <a:solidFill>
                <a:schemeClr val="tx1">
                  <a:lumMod val="50000"/>
                </a:schemeClr>
              </a:solidFill>
              <a:latin typeface="Figtree Light" pitchFamily="2" charset="0"/>
            </a:endParaRPr>
          </a:p>
        </p:txBody>
      </p:sp>
      <p:sp>
        <p:nvSpPr>
          <p:cNvPr id="8" name="ZoneTexte 7">
            <a:extLst>
              <a:ext uri="{FF2B5EF4-FFF2-40B4-BE49-F238E27FC236}">
                <a16:creationId xmlns:a16="http://schemas.microsoft.com/office/drawing/2014/main" id="{E6C05BC0-D1A9-42B1-5B99-2975816D2E91}"/>
              </a:ext>
            </a:extLst>
          </p:cNvPr>
          <p:cNvSpPr txBox="1"/>
          <p:nvPr/>
        </p:nvSpPr>
        <p:spPr>
          <a:xfrm>
            <a:off x="2833579" y="5832776"/>
            <a:ext cx="6808019" cy="738664"/>
          </a:xfrm>
          <a:prstGeom prst="rect">
            <a:avLst/>
          </a:prstGeom>
          <a:noFill/>
        </p:spPr>
        <p:txBody>
          <a:bodyPr wrap="square" lIns="91440" tIns="45720" rIns="91440" bIns="45720" anchor="t">
            <a:spAutoFit/>
          </a:bodyPr>
          <a:lstStyle/>
          <a:p>
            <a:pPr algn="ctr"/>
            <a:r>
              <a:rPr lang="fr-FR" sz="1400">
                <a:solidFill>
                  <a:schemeClr val="tx1">
                    <a:lumMod val="50000"/>
                  </a:schemeClr>
                </a:solidFill>
                <a:latin typeface="Figtree Light"/>
              </a:rPr>
              <a:t>You know how the </a:t>
            </a:r>
            <a:r>
              <a:rPr lang="fr-FR" sz="1400" err="1">
                <a:solidFill>
                  <a:schemeClr val="tx1">
                    <a:lumMod val="50000"/>
                  </a:schemeClr>
                </a:solidFill>
                <a:latin typeface="Figtree Light"/>
              </a:rPr>
              <a:t>rest</a:t>
            </a:r>
            <a:r>
              <a:rPr lang="fr-FR" sz="1400">
                <a:solidFill>
                  <a:schemeClr val="tx1">
                    <a:lumMod val="50000"/>
                  </a:schemeClr>
                </a:solidFill>
                <a:latin typeface="Figtree Light"/>
              </a:rPr>
              <a:t> </a:t>
            </a:r>
            <a:r>
              <a:rPr lang="fr-FR" sz="1400" err="1">
                <a:solidFill>
                  <a:schemeClr val="tx1">
                    <a:lumMod val="50000"/>
                  </a:schemeClr>
                </a:solidFill>
                <a:latin typeface="Figtree Light"/>
              </a:rPr>
              <a:t>goes</a:t>
            </a:r>
            <a:r>
              <a:rPr lang="fr-FR" sz="1400">
                <a:solidFill>
                  <a:schemeClr val="tx1">
                    <a:lumMod val="50000"/>
                  </a:schemeClr>
                </a:solidFill>
                <a:latin typeface="Figtree Light"/>
              </a:rPr>
              <a:t>! 😊</a:t>
            </a:r>
            <a:endParaRPr lang="fr-FR" sz="1400">
              <a:solidFill>
                <a:schemeClr val="tx1">
                  <a:lumMod val="50000"/>
                </a:schemeClr>
              </a:solidFill>
              <a:latin typeface="Figtree Light" pitchFamily="2" charset="0"/>
            </a:endParaRPr>
          </a:p>
          <a:p>
            <a:pPr algn="ctr"/>
            <a:r>
              <a:rPr lang="fr-FR" sz="1400" err="1">
                <a:solidFill>
                  <a:schemeClr val="tx1">
                    <a:lumMod val="50000"/>
                  </a:schemeClr>
                </a:solidFill>
                <a:latin typeface="Figtree Light"/>
              </a:rPr>
              <a:t>Indicate</a:t>
            </a:r>
            <a:r>
              <a:rPr lang="fr-FR" sz="1400">
                <a:solidFill>
                  <a:schemeClr val="tx1">
                    <a:lumMod val="50000"/>
                  </a:schemeClr>
                </a:solidFill>
                <a:latin typeface="Figtree Light"/>
              </a:rPr>
              <a:t> </a:t>
            </a:r>
            <a:r>
              <a:rPr lang="fr-FR" sz="1400" err="1">
                <a:solidFill>
                  <a:schemeClr val="tx1">
                    <a:lumMod val="50000"/>
                  </a:schemeClr>
                </a:solidFill>
                <a:latin typeface="Figtree Light"/>
              </a:rPr>
              <a:t>which</a:t>
            </a:r>
            <a:r>
              <a:rPr lang="fr-FR" sz="1400">
                <a:solidFill>
                  <a:schemeClr val="tx1">
                    <a:lumMod val="50000"/>
                  </a:schemeClr>
                </a:solidFill>
                <a:latin typeface="Figtree Light"/>
              </a:rPr>
              <a:t> </a:t>
            </a:r>
            <a:r>
              <a:rPr lang="fr-FR" sz="1400" err="1">
                <a:solidFill>
                  <a:schemeClr val="tx1">
                    <a:lumMod val="50000"/>
                  </a:schemeClr>
                </a:solidFill>
                <a:latin typeface="Figtree Light"/>
              </a:rPr>
              <a:t>employee</a:t>
            </a:r>
            <a:r>
              <a:rPr lang="fr-FR" sz="1400">
                <a:solidFill>
                  <a:schemeClr val="tx1">
                    <a:lumMod val="50000"/>
                  </a:schemeClr>
                </a:solidFill>
                <a:latin typeface="Figtree Light"/>
              </a:rPr>
              <a:t>(s) </a:t>
            </a:r>
            <a:r>
              <a:rPr lang="fr-FR" sz="1400" err="1">
                <a:solidFill>
                  <a:schemeClr val="tx1">
                    <a:lumMod val="50000"/>
                  </a:schemeClr>
                </a:solidFill>
                <a:latin typeface="Figtree Light"/>
              </a:rPr>
              <a:t>is</a:t>
            </a:r>
            <a:r>
              <a:rPr lang="fr-FR" sz="1400">
                <a:solidFill>
                  <a:schemeClr val="tx1">
                    <a:lumMod val="50000"/>
                  </a:schemeClr>
                </a:solidFill>
                <a:latin typeface="Figtree Light"/>
              </a:rPr>
              <a:t>/are </a:t>
            </a:r>
            <a:r>
              <a:rPr lang="fr-FR" sz="1400" err="1">
                <a:solidFill>
                  <a:schemeClr val="tx1">
                    <a:lumMod val="50000"/>
                  </a:schemeClr>
                </a:solidFill>
                <a:latin typeface="Figtree Light"/>
              </a:rPr>
              <a:t>concerned</a:t>
            </a:r>
            <a:r>
              <a:rPr lang="fr-FR" sz="1400">
                <a:solidFill>
                  <a:schemeClr val="tx1">
                    <a:lumMod val="50000"/>
                  </a:schemeClr>
                </a:solidFill>
                <a:latin typeface="Figtree Light"/>
              </a:rPr>
              <a:t> by </a:t>
            </a:r>
            <a:r>
              <a:rPr lang="fr-FR" sz="1400" err="1">
                <a:solidFill>
                  <a:schemeClr val="tx1">
                    <a:lumMod val="50000"/>
                  </a:schemeClr>
                </a:solidFill>
                <a:latin typeface="Figtree Light"/>
              </a:rPr>
              <a:t>this</a:t>
            </a:r>
            <a:r>
              <a:rPr lang="fr-FR" sz="1400">
                <a:solidFill>
                  <a:schemeClr val="tx1">
                    <a:lumMod val="50000"/>
                  </a:schemeClr>
                </a:solidFill>
                <a:latin typeface="Figtree Light"/>
              </a:rPr>
              <a:t> </a:t>
            </a:r>
            <a:r>
              <a:rPr lang="fr-FR" sz="1400" err="1">
                <a:solidFill>
                  <a:schemeClr val="tx1">
                    <a:lumMod val="50000"/>
                  </a:schemeClr>
                </a:solidFill>
                <a:latin typeface="Figtree Light"/>
              </a:rPr>
              <a:t>request</a:t>
            </a:r>
            <a:r>
              <a:rPr lang="fr-FR" sz="1400">
                <a:solidFill>
                  <a:schemeClr val="tx1">
                    <a:lumMod val="50000"/>
                  </a:schemeClr>
                </a:solidFill>
                <a:latin typeface="Figtree Light"/>
              </a:rPr>
              <a:t> and </a:t>
            </a:r>
            <a:r>
              <a:rPr lang="fr-FR" sz="1400" err="1">
                <a:solidFill>
                  <a:schemeClr val="tx1">
                    <a:lumMod val="50000"/>
                  </a:schemeClr>
                </a:solidFill>
                <a:latin typeface="Figtree Light"/>
              </a:rPr>
              <a:t>add</a:t>
            </a:r>
            <a:r>
              <a:rPr lang="fr-FR" sz="1400">
                <a:solidFill>
                  <a:schemeClr val="tx1">
                    <a:lumMod val="50000"/>
                  </a:schemeClr>
                </a:solidFill>
                <a:latin typeface="Figtree Light"/>
              </a:rPr>
              <a:t> a description to </a:t>
            </a:r>
            <a:r>
              <a:rPr lang="fr-FR" sz="1400" err="1">
                <a:solidFill>
                  <a:schemeClr val="tx1">
                    <a:lumMod val="50000"/>
                  </a:schemeClr>
                </a:solidFill>
                <a:latin typeface="Figtree Light"/>
              </a:rPr>
              <a:t>submit</a:t>
            </a:r>
            <a:r>
              <a:rPr lang="fr-FR" sz="1400">
                <a:solidFill>
                  <a:schemeClr val="tx1">
                    <a:lumMod val="50000"/>
                  </a:schemeClr>
                </a:solidFill>
                <a:latin typeface="Figtree Light"/>
              </a:rPr>
              <a:t> the training </a:t>
            </a:r>
            <a:r>
              <a:rPr lang="fr-FR" sz="1400" err="1">
                <a:solidFill>
                  <a:schemeClr val="tx1">
                    <a:lumMod val="50000"/>
                  </a:schemeClr>
                </a:solidFill>
                <a:latin typeface="Figtree Light"/>
              </a:rPr>
              <a:t>request</a:t>
            </a:r>
            <a:r>
              <a:rPr lang="fr-FR" sz="1400">
                <a:solidFill>
                  <a:schemeClr val="tx1">
                    <a:lumMod val="50000"/>
                  </a:schemeClr>
                </a:solidFill>
                <a:latin typeface="Figtree Light"/>
              </a:rPr>
              <a:t> for </a:t>
            </a:r>
            <a:r>
              <a:rPr lang="fr-FR" sz="1400" err="1">
                <a:solidFill>
                  <a:schemeClr val="tx1">
                    <a:lumMod val="50000"/>
                  </a:schemeClr>
                </a:solidFill>
                <a:latin typeface="Figtree Light"/>
              </a:rPr>
              <a:t>your</a:t>
            </a:r>
            <a:r>
              <a:rPr lang="fr-FR" sz="1400">
                <a:solidFill>
                  <a:schemeClr val="tx1">
                    <a:lumMod val="50000"/>
                  </a:schemeClr>
                </a:solidFill>
                <a:latin typeface="Figtree Light"/>
              </a:rPr>
              <a:t> team </a:t>
            </a:r>
            <a:r>
              <a:rPr lang="fr-FR" sz="1400" err="1">
                <a:solidFill>
                  <a:schemeClr val="tx1">
                    <a:lumMod val="50000"/>
                  </a:schemeClr>
                </a:solidFill>
                <a:latin typeface="Figtree Light"/>
              </a:rPr>
              <a:t>member</a:t>
            </a:r>
            <a:r>
              <a:rPr lang="fr-FR" sz="1400">
                <a:solidFill>
                  <a:schemeClr val="tx1">
                    <a:lumMod val="50000"/>
                  </a:schemeClr>
                </a:solidFill>
                <a:latin typeface="Figtree Light"/>
              </a:rPr>
              <a:t> or for </a:t>
            </a:r>
            <a:r>
              <a:rPr lang="fr-FR" sz="1400" err="1">
                <a:solidFill>
                  <a:schemeClr val="tx1">
                    <a:lumMod val="50000"/>
                  </a:schemeClr>
                </a:solidFill>
                <a:latin typeface="Figtree Light"/>
              </a:rPr>
              <a:t>yourself</a:t>
            </a:r>
            <a:r>
              <a:rPr lang="fr-FR" sz="1400">
                <a:solidFill>
                  <a:schemeClr val="tx1">
                    <a:lumMod val="50000"/>
                  </a:schemeClr>
                </a:solidFill>
                <a:latin typeface="Figtree Light"/>
              </a:rPr>
              <a:t>.</a:t>
            </a:r>
            <a:endParaRPr lang="fr-FR" sz="1400">
              <a:solidFill>
                <a:schemeClr val="tx1">
                  <a:lumMod val="50000"/>
                </a:schemeClr>
              </a:solidFill>
              <a:latin typeface="Figtree Light" pitchFamily="2" charset="0"/>
            </a:endParaRPr>
          </a:p>
        </p:txBody>
      </p:sp>
      <p:pic>
        <p:nvPicPr>
          <p:cNvPr id="7" name="Image 6" descr="Une image contenant texte, capture d’écran, logiciel, Page web&#10;&#10;Le contenu généré par l’IA peut être incorrect.">
            <a:extLst>
              <a:ext uri="{FF2B5EF4-FFF2-40B4-BE49-F238E27FC236}">
                <a16:creationId xmlns:a16="http://schemas.microsoft.com/office/drawing/2014/main" id="{3230A3A2-2B8E-8A50-BA92-91AE3176CF16}"/>
              </a:ext>
            </a:extLst>
          </p:cNvPr>
          <p:cNvPicPr>
            <a:picLocks noChangeAspect="1"/>
          </p:cNvPicPr>
          <p:nvPr/>
        </p:nvPicPr>
        <p:blipFill>
          <a:blip r:embed="rId6"/>
          <a:stretch>
            <a:fillRect/>
          </a:stretch>
        </p:blipFill>
        <p:spPr>
          <a:xfrm>
            <a:off x="444867" y="2093302"/>
            <a:ext cx="5587268" cy="3365011"/>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10;&#10;Le contenu généré par l’IA peut être incorrect.">
            <a:extLst>
              <a:ext uri="{FF2B5EF4-FFF2-40B4-BE49-F238E27FC236}">
                <a16:creationId xmlns:a16="http://schemas.microsoft.com/office/drawing/2014/main" id="{D7068140-7547-DAA6-B1FC-BEC79106254A}"/>
              </a:ext>
            </a:extLst>
          </p:cNvPr>
          <p:cNvPicPr>
            <a:picLocks noChangeAspect="1"/>
          </p:cNvPicPr>
          <p:nvPr/>
        </p:nvPicPr>
        <p:blipFill>
          <a:blip r:embed="rId7"/>
          <a:stretch>
            <a:fillRect/>
          </a:stretch>
        </p:blipFill>
        <p:spPr>
          <a:xfrm>
            <a:off x="6241073" y="3147809"/>
            <a:ext cx="5242495" cy="1561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84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38E1-CB57-632E-6954-475FE16A0CD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E3E3B19-DC81-7987-B7FF-D687342AA04A}"/>
              </a:ext>
            </a:extLst>
          </p:cNvPr>
          <p:cNvSpPr>
            <a:spLocks noGrp="1"/>
          </p:cNvSpPr>
          <p:nvPr>
            <p:ph type="title"/>
          </p:nvPr>
        </p:nvSpPr>
        <p:spPr/>
        <p:txBody>
          <a:bodyPr/>
          <a:lstStyle/>
          <a:p>
            <a:r>
              <a:rPr lang="fr-FR" err="1">
                <a:latin typeface="Figtree Light"/>
              </a:rPr>
              <a:t>Requesting</a:t>
            </a:r>
            <a:r>
              <a:rPr lang="fr-FR">
                <a:latin typeface="Figtree Light"/>
              </a:rPr>
              <a:t> training for </a:t>
            </a:r>
            <a:r>
              <a:rPr lang="fr-FR" err="1">
                <a:latin typeface="Figtree Light"/>
              </a:rPr>
              <a:t>my</a:t>
            </a:r>
            <a:r>
              <a:rPr lang="fr-FR">
                <a:latin typeface="Figtree Light"/>
              </a:rPr>
              <a:t> team</a:t>
            </a:r>
            <a:endParaRPr lang="fr-FR"/>
          </a:p>
        </p:txBody>
      </p:sp>
      <p:sp>
        <p:nvSpPr>
          <p:cNvPr id="4" name="Espace réservé du texte 3">
            <a:extLst>
              <a:ext uri="{FF2B5EF4-FFF2-40B4-BE49-F238E27FC236}">
                <a16:creationId xmlns:a16="http://schemas.microsoft.com/office/drawing/2014/main" id="{31D0DA04-F8D7-29B9-98F3-C1DAE57209F6}"/>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 training </a:t>
            </a:r>
            <a:r>
              <a:rPr lang="fr-FR" err="1">
                <a:latin typeface="Figtree"/>
              </a:rPr>
              <a:t>request</a:t>
            </a:r>
            <a:r>
              <a:rPr lang="fr-FR">
                <a:latin typeface="Figtree"/>
              </a:rPr>
              <a:t> (</a:t>
            </a:r>
            <a:r>
              <a:rPr lang="fr-FR" err="1">
                <a:latin typeface="Figtree"/>
              </a:rPr>
              <a:t>from</a:t>
            </a:r>
            <a:r>
              <a:rPr lang="fr-FR">
                <a:latin typeface="Figtree"/>
              </a:rPr>
              <a:t> interviews)</a:t>
            </a:r>
          </a:p>
        </p:txBody>
      </p:sp>
      <p:sp>
        <p:nvSpPr>
          <p:cNvPr id="7" name="ZoneTexte 6">
            <a:extLst>
              <a:ext uri="{FF2B5EF4-FFF2-40B4-BE49-F238E27FC236}">
                <a16:creationId xmlns:a16="http://schemas.microsoft.com/office/drawing/2014/main" id="{7E69B832-A43A-3740-2816-2118D41FE5B4}"/>
              </a:ext>
            </a:extLst>
          </p:cNvPr>
          <p:cNvSpPr txBox="1"/>
          <p:nvPr/>
        </p:nvSpPr>
        <p:spPr>
          <a:xfrm>
            <a:off x="2877500" y="1445000"/>
            <a:ext cx="6714555" cy="738664"/>
          </a:xfrm>
          <a:prstGeom prst="rect">
            <a:avLst/>
          </a:prstGeom>
          <a:noFill/>
        </p:spPr>
        <p:txBody>
          <a:bodyPr wrap="square" lIns="91440" tIns="45720" rIns="91440" bIns="45720" anchor="t">
            <a:spAutoFit/>
          </a:bodyPr>
          <a:lstStyle/>
          <a:p>
            <a:pPr algn="ctr"/>
            <a:r>
              <a:rPr lang="fr-FR" sz="1400" dirty="0">
                <a:solidFill>
                  <a:schemeClr val="tx1">
                    <a:lumMod val="50000"/>
                  </a:schemeClr>
                </a:solidFill>
                <a:latin typeface="Figtree Light"/>
              </a:rPr>
              <a:t>If </a:t>
            </a:r>
            <a:r>
              <a:rPr lang="fr-FR" sz="1400" dirty="0" err="1">
                <a:solidFill>
                  <a:schemeClr val="tx1">
                    <a:lumMod val="50000"/>
                  </a:schemeClr>
                </a:solidFill>
                <a:latin typeface="Figtree Light"/>
              </a:rPr>
              <a:t>you</a:t>
            </a:r>
            <a:r>
              <a:rPr lang="fr-FR" sz="1400" dirty="0">
                <a:solidFill>
                  <a:schemeClr val="tx1">
                    <a:lumMod val="50000"/>
                  </a:schemeClr>
                </a:solidFill>
                <a:latin typeface="Figtree Light"/>
              </a:rPr>
              <a:t> are an </a:t>
            </a:r>
            <a:r>
              <a:rPr lang="fr-FR" sz="1400" b="1" dirty="0">
                <a:solidFill>
                  <a:schemeClr val="tx1">
                    <a:lumMod val="50000"/>
                  </a:schemeClr>
                </a:solidFill>
                <a:latin typeface="Figtree Light"/>
              </a:rPr>
              <a:t>interview manager</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you</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will</a:t>
            </a:r>
            <a:r>
              <a:rPr lang="fr-FR" sz="1400" dirty="0">
                <a:solidFill>
                  <a:schemeClr val="tx1">
                    <a:lumMod val="50000"/>
                  </a:schemeClr>
                </a:solidFill>
                <a:latin typeface="Figtree Light"/>
              </a:rPr>
              <a:t> have the </a:t>
            </a:r>
            <a:r>
              <a:rPr lang="fr-FR" sz="1400" dirty="0" err="1">
                <a:solidFill>
                  <a:schemeClr val="tx1">
                    <a:lumMod val="50000"/>
                  </a:schemeClr>
                </a:solidFill>
                <a:latin typeface="Figtree Light"/>
              </a:rPr>
              <a:t>ability</a:t>
            </a:r>
            <a:r>
              <a:rPr lang="fr-FR" sz="1400" dirty="0">
                <a:solidFill>
                  <a:schemeClr val="tx1">
                    <a:lumMod val="50000"/>
                  </a:schemeClr>
                </a:solidFill>
                <a:latin typeface="Figtree Light"/>
              </a:rPr>
              <a:t> to </a:t>
            </a:r>
            <a:r>
              <a:rPr lang="fr-FR" sz="1400" dirty="0" err="1">
                <a:solidFill>
                  <a:schemeClr val="tx1">
                    <a:lumMod val="50000"/>
                  </a:schemeClr>
                </a:solidFill>
                <a:latin typeface="Figtree Light"/>
              </a:rPr>
              <a:t>create</a:t>
            </a:r>
            <a:endParaRPr lang="fr-FR" sz="1400" dirty="0" err="1">
              <a:solidFill>
                <a:schemeClr val="tx1">
                  <a:lumMod val="50000"/>
                </a:schemeClr>
              </a:solidFill>
              <a:latin typeface="Figtree Light" pitchFamily="2" charset="0"/>
            </a:endParaRPr>
          </a:p>
          <a:p>
            <a:pPr algn="ctr"/>
            <a:r>
              <a:rPr lang="fr-FR" sz="1400" dirty="0">
                <a:solidFill>
                  <a:schemeClr val="tx1">
                    <a:lumMod val="50000"/>
                  </a:schemeClr>
                </a:solidFill>
                <a:latin typeface="Figtree Light"/>
              </a:rPr>
              <a:t>a training </a:t>
            </a:r>
            <a:r>
              <a:rPr lang="fr-FR" sz="1400" dirty="0" err="1">
                <a:solidFill>
                  <a:schemeClr val="tx1">
                    <a:lumMod val="50000"/>
                  </a:schemeClr>
                </a:solidFill>
                <a:latin typeface="Figtree Light"/>
              </a:rPr>
              <a:t>request</a:t>
            </a:r>
            <a:r>
              <a:rPr lang="fr-FR" sz="1400" dirty="0">
                <a:solidFill>
                  <a:schemeClr val="tx1">
                    <a:lumMod val="50000"/>
                  </a:schemeClr>
                </a:solidFill>
                <a:latin typeface="Figtree Light"/>
              </a:rPr>
              <a:t> for </a:t>
            </a:r>
            <a:r>
              <a:rPr lang="fr-FR" sz="1400" dirty="0" err="1">
                <a:solidFill>
                  <a:schemeClr val="tx1">
                    <a:lumMod val="50000"/>
                  </a:schemeClr>
                </a:solidFill>
                <a:latin typeface="Figtree Light"/>
              </a:rPr>
              <a:t>your</a:t>
            </a:r>
            <a:r>
              <a:rPr lang="fr-FR" sz="1400" dirty="0">
                <a:solidFill>
                  <a:schemeClr val="tx1">
                    <a:lumMod val="50000"/>
                  </a:schemeClr>
                </a:solidFill>
                <a:latin typeface="Figtree Light"/>
              </a:rPr>
              <a:t> team </a:t>
            </a:r>
            <a:r>
              <a:rPr lang="fr-FR" sz="1400" dirty="0" err="1">
                <a:solidFill>
                  <a:schemeClr val="tx1">
                    <a:lumMod val="50000"/>
                  </a:schemeClr>
                </a:solidFill>
                <a:latin typeface="Figtree Light"/>
              </a:rPr>
              <a:t>member</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directly</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from</a:t>
            </a:r>
            <a:r>
              <a:rPr lang="fr-FR" sz="1400" dirty="0">
                <a:solidFill>
                  <a:schemeClr val="tx1">
                    <a:lumMod val="50000"/>
                  </a:schemeClr>
                </a:solidFill>
                <a:latin typeface="Figtree Light"/>
              </a:rPr>
              <a:t> the interview </a:t>
            </a:r>
            <a:r>
              <a:rPr lang="fr-FR" sz="1400" dirty="0" err="1">
                <a:solidFill>
                  <a:schemeClr val="tx1">
                    <a:lumMod val="50000"/>
                  </a:schemeClr>
                </a:solidFill>
                <a:latin typeface="Figtree Light"/>
              </a:rPr>
              <a:t>form</a:t>
            </a:r>
            <a:r>
              <a:rPr lang="fr-FR" sz="1400" dirty="0">
                <a:solidFill>
                  <a:schemeClr val="tx1">
                    <a:lumMod val="50000"/>
                  </a:schemeClr>
                </a:solidFill>
                <a:latin typeface="Figtree Light"/>
              </a:rPr>
              <a:t>.</a:t>
            </a:r>
            <a:endParaRPr lang="fr-FR" sz="1400" dirty="0">
              <a:solidFill>
                <a:schemeClr val="tx1">
                  <a:lumMod val="50000"/>
                </a:schemeClr>
              </a:solidFill>
              <a:latin typeface="Figtree Light" pitchFamily="2" charset="0"/>
            </a:endParaRPr>
          </a:p>
          <a:p>
            <a:pPr algn="ctr"/>
            <a:r>
              <a:rPr lang="fr-FR" sz="1400" dirty="0">
                <a:solidFill>
                  <a:schemeClr val="tx1">
                    <a:lumMod val="50000"/>
                  </a:schemeClr>
                </a:solidFill>
                <a:latin typeface="Figtree Light"/>
              </a:rPr>
              <a:t>Once the interview </a:t>
            </a:r>
            <a:r>
              <a:rPr lang="fr-FR" sz="1400" dirty="0" err="1">
                <a:solidFill>
                  <a:schemeClr val="tx1">
                    <a:lumMod val="50000"/>
                  </a:schemeClr>
                </a:solidFill>
                <a:latin typeface="Figtree Light"/>
              </a:rPr>
              <a:t>is</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started</a:t>
            </a:r>
            <a:r>
              <a:rPr lang="fr-FR" sz="1400" dirty="0">
                <a:solidFill>
                  <a:schemeClr val="tx1">
                    <a:lumMod val="50000"/>
                  </a:schemeClr>
                </a:solidFill>
                <a:latin typeface="Figtree Light"/>
              </a:rPr>
              <a:t>, the </a:t>
            </a:r>
            <a:r>
              <a:rPr lang="fr-FR" sz="1400" b="1" dirty="0" err="1">
                <a:solidFill>
                  <a:schemeClr val="tx1">
                    <a:lumMod val="50000"/>
                  </a:schemeClr>
                </a:solidFill>
                <a:latin typeface="Figtree Light"/>
              </a:rPr>
              <a:t>Request</a:t>
            </a:r>
            <a:r>
              <a:rPr lang="fr-FR" sz="1400" b="1" dirty="0">
                <a:solidFill>
                  <a:schemeClr val="tx1">
                    <a:lumMod val="50000"/>
                  </a:schemeClr>
                </a:solidFill>
                <a:latin typeface="Figtree Light"/>
              </a:rPr>
              <a:t> training</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button</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will</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appear</a:t>
            </a:r>
            <a:r>
              <a:rPr lang="fr-FR" sz="1400" dirty="0">
                <a:solidFill>
                  <a:schemeClr val="tx1">
                    <a:lumMod val="50000"/>
                  </a:schemeClr>
                </a:solidFill>
                <a:latin typeface="Figtree Light"/>
              </a:rPr>
              <a:t>:</a:t>
            </a:r>
            <a:endParaRPr lang="fr-FR" sz="1400" dirty="0">
              <a:solidFill>
                <a:schemeClr val="tx1">
                  <a:lumMod val="50000"/>
                </a:schemeClr>
              </a:solidFill>
              <a:latin typeface="Figtree Light" pitchFamily="2" charset="0"/>
            </a:endParaRP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81510443-27B3-4324-3CEE-B630CF3C1E2D}"/>
              </a:ext>
            </a:extLst>
          </p:cNvPr>
          <p:cNvPicPr>
            <a:picLocks noChangeAspect="1"/>
          </p:cNvPicPr>
          <p:nvPr/>
        </p:nvPicPr>
        <p:blipFill>
          <a:blip r:embed="rId2"/>
          <a:stretch>
            <a:fillRect/>
          </a:stretch>
        </p:blipFill>
        <p:spPr>
          <a:xfrm>
            <a:off x="2730500" y="2293918"/>
            <a:ext cx="9218084" cy="4323330"/>
          </a:xfrm>
          <a:prstGeom prst="rect">
            <a:avLst/>
          </a:prstGeom>
          <a:ln>
            <a:noFill/>
          </a:ln>
          <a:effectLst>
            <a:outerShdw blurRad="292100" dist="139700" dir="2700000" algn="tl" rotWithShape="0">
              <a:srgbClr val="333333">
                <a:alpha val="65000"/>
              </a:srgbClr>
            </a:outerShdw>
          </a:effectLst>
        </p:spPr>
      </p:pic>
      <p:sp>
        <p:nvSpPr>
          <p:cNvPr id="2" name="ZoneTexte 10">
            <a:extLst>
              <a:ext uri="{FF2B5EF4-FFF2-40B4-BE49-F238E27FC236}">
                <a16:creationId xmlns:a16="http://schemas.microsoft.com/office/drawing/2014/main" id="{0751DD7D-B7EE-0E45-244D-0F680A6EA770}"/>
              </a:ext>
            </a:extLst>
          </p:cNvPr>
          <p:cNvSpPr txBox="1"/>
          <p:nvPr/>
        </p:nvSpPr>
        <p:spPr>
          <a:xfrm>
            <a:off x="4070" y="3668346"/>
            <a:ext cx="2731316"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dirty="0" err="1">
                <a:latin typeface="Figtree Light"/>
              </a:rPr>
              <a:t>Clicking</a:t>
            </a:r>
            <a:r>
              <a:rPr lang="fr-FR" sz="1400" dirty="0">
                <a:latin typeface="Figtree Light"/>
              </a:rPr>
              <a:t> the </a:t>
            </a:r>
            <a:r>
              <a:rPr lang="fr-FR" sz="1400" dirty="0" err="1">
                <a:latin typeface="Figtree Light"/>
              </a:rPr>
              <a:t>button</a:t>
            </a:r>
            <a:r>
              <a:rPr lang="fr-FR" sz="1400" dirty="0">
                <a:latin typeface="Figtree Light"/>
              </a:rPr>
              <a:t> </a:t>
            </a:r>
            <a:r>
              <a:rPr lang="fr-FR" sz="1400" dirty="0" err="1">
                <a:latin typeface="Figtree Light"/>
              </a:rPr>
              <a:t>will</a:t>
            </a:r>
            <a:endParaRPr lang="fr-FR" sz="1400" dirty="0" err="1">
              <a:latin typeface="Figtree"/>
            </a:endParaRPr>
          </a:p>
          <a:p>
            <a:pPr algn="ctr"/>
            <a:r>
              <a:rPr lang="fr-FR" sz="1400" dirty="0" err="1">
                <a:latin typeface="Figtree Light"/>
              </a:rPr>
              <a:t>redirect</a:t>
            </a:r>
            <a:r>
              <a:rPr lang="fr-FR" sz="1400" dirty="0">
                <a:latin typeface="Figtree Light"/>
              </a:rPr>
              <a:t> </a:t>
            </a:r>
            <a:r>
              <a:rPr lang="fr-FR" sz="1400" dirty="0" err="1">
                <a:latin typeface="Figtree Light"/>
              </a:rPr>
              <a:t>you</a:t>
            </a:r>
            <a:endParaRPr lang="fr-FR" sz="1400" dirty="0" err="1">
              <a:latin typeface="Figtree"/>
            </a:endParaRPr>
          </a:p>
          <a:p>
            <a:pPr algn="ctr"/>
            <a:r>
              <a:rPr lang="fr-FR" sz="1400" dirty="0">
                <a:latin typeface="Figtree Light"/>
              </a:rPr>
              <a:t>to the training course catalogue.</a:t>
            </a:r>
            <a:endParaRPr lang="fr-FR" sz="1400"/>
          </a:p>
        </p:txBody>
      </p:sp>
      <p:pic>
        <p:nvPicPr>
          <p:cNvPr id="6" name="Graphique 11" descr="Ampoule avec un remplissage uni">
            <a:extLst>
              <a:ext uri="{FF2B5EF4-FFF2-40B4-BE49-F238E27FC236}">
                <a16:creationId xmlns:a16="http://schemas.microsoft.com/office/drawing/2014/main" id="{417F4679-1B22-8E56-1444-3EFA092B7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102" y="3324307"/>
            <a:ext cx="353484" cy="342901"/>
          </a:xfrm>
          <a:prstGeom prst="rect">
            <a:avLst/>
          </a:prstGeom>
        </p:spPr>
      </p:pic>
    </p:spTree>
    <p:extLst>
      <p:ext uri="{BB962C8B-B14F-4D97-AF65-F5344CB8AC3E}">
        <p14:creationId xmlns:p14="http://schemas.microsoft.com/office/powerpoint/2010/main" val="273235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37F6-4547-ADE4-95DF-219455CEB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4B8A-C20F-AE99-0D00-19230309BC64}"/>
              </a:ext>
            </a:extLst>
          </p:cNvPr>
          <p:cNvSpPr>
            <a:spLocks noGrp="1"/>
          </p:cNvSpPr>
          <p:nvPr>
            <p:ph type="title"/>
          </p:nvPr>
        </p:nvSpPr>
        <p:spPr/>
        <p:txBody>
          <a:bodyPr/>
          <a:lstStyle/>
          <a:p>
            <a:r>
              <a:rPr lang="fr-FR" dirty="0" err="1">
                <a:solidFill>
                  <a:schemeClr val="bg1"/>
                </a:solidFill>
                <a:latin typeface="Figtree"/>
              </a:rPr>
              <a:t>Approving</a:t>
            </a:r>
            <a:r>
              <a:rPr lang="fr-FR" dirty="0">
                <a:solidFill>
                  <a:schemeClr val="bg1"/>
                </a:solidFill>
                <a:latin typeface="Figtree"/>
              </a:rPr>
              <a:t> or </a:t>
            </a:r>
            <a:r>
              <a:rPr lang="fr-FR" dirty="0" err="1">
                <a:solidFill>
                  <a:schemeClr val="bg1"/>
                </a:solidFill>
                <a:latin typeface="Figtree"/>
              </a:rPr>
              <a:t>refusing</a:t>
            </a:r>
            <a:br>
              <a:rPr lang="en-US"/>
            </a:br>
            <a:r>
              <a:rPr lang="fr-FR" dirty="0">
                <a:solidFill>
                  <a:schemeClr val="bg1"/>
                </a:solidFill>
                <a:latin typeface="Figtree"/>
              </a:rPr>
              <a:t>a training </a:t>
            </a:r>
            <a:r>
              <a:rPr lang="fr-FR" dirty="0" err="1">
                <a:solidFill>
                  <a:schemeClr val="bg1"/>
                </a:solidFill>
                <a:latin typeface="Figtree"/>
              </a:rPr>
              <a:t>request</a:t>
            </a:r>
            <a:r>
              <a:rPr lang="fr-FR" dirty="0">
                <a:solidFill>
                  <a:schemeClr val="bg1"/>
                </a:solidFill>
                <a:latin typeface="Figtree"/>
              </a:rPr>
              <a:t> </a:t>
            </a:r>
          </a:p>
        </p:txBody>
      </p:sp>
    </p:spTree>
    <p:extLst>
      <p:ext uri="{BB962C8B-B14F-4D97-AF65-F5344CB8AC3E}">
        <p14:creationId xmlns:p14="http://schemas.microsoft.com/office/powerpoint/2010/main" val="100034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ACE7-665A-FA89-D9A8-51CC46061D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FE21B2F-AF1B-5189-A68B-B9B8B33D09AF}"/>
              </a:ext>
            </a:extLst>
          </p:cNvPr>
          <p:cNvSpPr>
            <a:spLocks noGrp="1"/>
          </p:cNvSpPr>
          <p:nvPr>
            <p:ph type="title"/>
          </p:nvPr>
        </p:nvSpPr>
        <p:spPr/>
        <p:txBody>
          <a:bodyPr/>
          <a:lstStyle/>
          <a:p>
            <a:r>
              <a:rPr lang="fr-FR" err="1">
                <a:latin typeface="Figtree Light"/>
              </a:rPr>
              <a:t>Approving</a:t>
            </a:r>
            <a:r>
              <a:rPr lang="fr-FR">
                <a:latin typeface="Figtree Light"/>
              </a:rPr>
              <a:t> or </a:t>
            </a:r>
            <a:r>
              <a:rPr lang="fr-FR" err="1">
                <a:latin typeface="Figtree Light"/>
              </a:rPr>
              <a:t>refusing</a:t>
            </a:r>
            <a:r>
              <a:rPr lang="fr-FR">
                <a:latin typeface="Figtree Light"/>
              </a:rPr>
              <a:t> a training </a:t>
            </a:r>
            <a:r>
              <a:rPr lang="fr-FR" err="1">
                <a:latin typeface="Figtree Light"/>
              </a:rPr>
              <a:t>request</a:t>
            </a:r>
            <a:endParaRPr lang="fr-FR" err="1"/>
          </a:p>
        </p:txBody>
      </p:sp>
      <p:sp>
        <p:nvSpPr>
          <p:cNvPr id="7" name="ZoneTexte 6">
            <a:extLst>
              <a:ext uri="{FF2B5EF4-FFF2-40B4-BE49-F238E27FC236}">
                <a16:creationId xmlns:a16="http://schemas.microsoft.com/office/drawing/2014/main" id="{11C4E3E4-FDB0-AC63-A954-E166212CD6F9}"/>
              </a:ext>
            </a:extLst>
          </p:cNvPr>
          <p:cNvSpPr txBox="1"/>
          <p:nvPr/>
        </p:nvSpPr>
        <p:spPr>
          <a:xfrm>
            <a:off x="336224" y="1436725"/>
            <a:ext cx="3293370" cy="769441"/>
          </a:xfrm>
          <a:prstGeom prst="rect">
            <a:avLst/>
          </a:prstGeom>
          <a:noFill/>
        </p:spPr>
        <p:txBody>
          <a:bodyPr wrap="square" lIns="91440" tIns="45720" rIns="91440" bIns="45720" anchor="t">
            <a:spAutoFit/>
          </a:bodyPr>
          <a:lstStyle/>
          <a:p>
            <a:r>
              <a:rPr lang="fr-FR" sz="1400"/>
              <a:t>You </a:t>
            </a:r>
            <a:r>
              <a:rPr lang="fr-FR" sz="1400" err="1"/>
              <a:t>will</a:t>
            </a:r>
            <a:r>
              <a:rPr lang="fr-FR" sz="1400"/>
              <a:t> </a:t>
            </a:r>
            <a:r>
              <a:rPr lang="fr-FR" sz="1400" err="1"/>
              <a:t>be</a:t>
            </a:r>
            <a:r>
              <a:rPr lang="fr-FR" sz="1400"/>
              <a:t> </a:t>
            </a:r>
            <a:r>
              <a:rPr lang="fr-FR" sz="1400" err="1"/>
              <a:t>notified</a:t>
            </a:r>
            <a:r>
              <a:rPr lang="fr-FR" sz="1400"/>
              <a:t> </a:t>
            </a:r>
            <a:r>
              <a:rPr lang="fr-FR" sz="1400" err="1"/>
              <a:t>when</a:t>
            </a:r>
            <a:r>
              <a:rPr lang="fr-FR" sz="1400"/>
              <a:t> a team </a:t>
            </a:r>
            <a:r>
              <a:rPr lang="fr-FR" sz="1400" err="1"/>
              <a:t>member</a:t>
            </a:r>
            <a:r>
              <a:rPr lang="fr-FR" sz="1400"/>
              <a:t> </a:t>
            </a:r>
            <a:r>
              <a:rPr lang="fr-FR" sz="1400" err="1"/>
              <a:t>creates</a:t>
            </a:r>
            <a:r>
              <a:rPr lang="fr-FR" sz="1400"/>
              <a:t> a training </a:t>
            </a:r>
            <a:r>
              <a:rPr lang="fr-FR" sz="1400" err="1"/>
              <a:t>request</a:t>
            </a:r>
            <a:r>
              <a:rPr lang="fr-FR" sz="1400"/>
              <a:t>:</a:t>
            </a:r>
          </a:p>
          <a:p>
            <a:endParaRPr lang="fr-FR" sz="1600">
              <a:solidFill>
                <a:schemeClr val="tx1">
                  <a:lumMod val="50000"/>
                </a:schemeClr>
              </a:solidFill>
              <a:latin typeface="Figtree Light" pitchFamily="2" charset="0"/>
            </a:endParaRPr>
          </a:p>
        </p:txBody>
      </p:sp>
      <p:sp>
        <p:nvSpPr>
          <p:cNvPr id="2" name="ZoneTexte 1">
            <a:extLst>
              <a:ext uri="{FF2B5EF4-FFF2-40B4-BE49-F238E27FC236}">
                <a16:creationId xmlns:a16="http://schemas.microsoft.com/office/drawing/2014/main" id="{5F64E038-DABD-A249-F21C-EABB5755593C}"/>
              </a:ext>
            </a:extLst>
          </p:cNvPr>
          <p:cNvSpPr txBox="1"/>
          <p:nvPr/>
        </p:nvSpPr>
        <p:spPr>
          <a:xfrm>
            <a:off x="4432697" y="1152634"/>
            <a:ext cx="5335115" cy="738664"/>
          </a:xfrm>
          <a:prstGeom prst="rect">
            <a:avLst/>
          </a:prstGeom>
          <a:noFill/>
        </p:spPr>
        <p:txBody>
          <a:bodyPr wrap="square" lIns="91440" tIns="45720" rIns="91440" bIns="45720" anchor="t">
            <a:spAutoFit/>
          </a:bodyPr>
          <a:lstStyle/>
          <a:p>
            <a:r>
              <a:rPr lang="fr-FR" sz="1400" dirty="0">
                <a:solidFill>
                  <a:schemeClr val="tx1">
                    <a:lumMod val="50000"/>
                  </a:schemeClr>
                </a:solidFill>
                <a:latin typeface="Figtree Light"/>
              </a:rPr>
              <a:t>All the </a:t>
            </a:r>
            <a:r>
              <a:rPr lang="fr-FR" sz="1400" err="1">
                <a:solidFill>
                  <a:schemeClr val="tx1">
                    <a:lumMod val="50000"/>
                  </a:schemeClr>
                </a:solidFill>
                <a:latin typeface="Figtree Light"/>
              </a:rPr>
              <a:t>requests</a:t>
            </a:r>
            <a:r>
              <a:rPr lang="fr-FR" sz="1400" dirty="0">
                <a:solidFill>
                  <a:schemeClr val="tx1">
                    <a:lumMod val="50000"/>
                  </a:schemeClr>
                </a:solidFill>
                <a:latin typeface="Figtree Light"/>
              </a:rPr>
              <a:t> </a:t>
            </a:r>
            <a:r>
              <a:rPr lang="fr-FR" sz="1400" err="1">
                <a:solidFill>
                  <a:schemeClr val="tx1">
                    <a:lumMod val="50000"/>
                  </a:schemeClr>
                </a:solidFill>
                <a:latin typeface="Figtree Light"/>
              </a:rPr>
              <a:t>awaiting</a:t>
            </a:r>
            <a:r>
              <a:rPr lang="fr-FR" sz="1400" dirty="0">
                <a:solidFill>
                  <a:schemeClr val="tx1">
                    <a:lumMod val="50000"/>
                  </a:schemeClr>
                </a:solidFill>
                <a:latin typeface="Figtree Light"/>
              </a:rPr>
              <a:t> </a:t>
            </a:r>
            <a:r>
              <a:rPr lang="fr-FR" sz="1400" err="1">
                <a:solidFill>
                  <a:schemeClr val="tx1">
                    <a:lumMod val="50000"/>
                  </a:schemeClr>
                </a:solidFill>
                <a:latin typeface="Figtree Light"/>
              </a:rPr>
              <a:t>approval</a:t>
            </a:r>
            <a:r>
              <a:rPr lang="fr-FR" sz="1400" dirty="0">
                <a:solidFill>
                  <a:schemeClr val="tx1">
                    <a:lumMod val="50000"/>
                  </a:schemeClr>
                </a:solidFill>
                <a:latin typeface="Figtree Light"/>
              </a:rPr>
              <a:t> </a:t>
            </a:r>
            <a:r>
              <a:rPr lang="fr-FR" sz="1400" err="1">
                <a:solidFill>
                  <a:schemeClr val="tx1">
                    <a:lumMod val="50000"/>
                  </a:schemeClr>
                </a:solidFill>
                <a:latin typeface="Figtree Light"/>
              </a:rPr>
              <a:t>will</a:t>
            </a:r>
            <a:r>
              <a:rPr lang="fr-FR" sz="1400" dirty="0">
                <a:solidFill>
                  <a:schemeClr val="tx1">
                    <a:lumMod val="50000"/>
                  </a:schemeClr>
                </a:solidFill>
                <a:latin typeface="Figtree Light"/>
              </a:rPr>
              <a:t> </a:t>
            </a:r>
            <a:r>
              <a:rPr lang="fr-FR" sz="1400" err="1">
                <a:solidFill>
                  <a:schemeClr val="tx1">
                    <a:lumMod val="50000"/>
                  </a:schemeClr>
                </a:solidFill>
                <a:latin typeface="Figtree Light"/>
              </a:rPr>
              <a:t>be</a:t>
            </a:r>
            <a:r>
              <a:rPr lang="fr-FR" sz="1400" dirty="0">
                <a:solidFill>
                  <a:schemeClr val="tx1">
                    <a:lumMod val="50000"/>
                  </a:schemeClr>
                </a:solidFill>
                <a:latin typeface="Figtree Light"/>
              </a:rPr>
              <a:t> </a:t>
            </a:r>
            <a:r>
              <a:rPr lang="fr-FR" sz="1400" err="1">
                <a:solidFill>
                  <a:schemeClr val="tx1">
                    <a:lumMod val="50000"/>
                  </a:schemeClr>
                </a:solidFill>
                <a:latin typeface="Figtree Light"/>
              </a:rPr>
              <a:t>tagged</a:t>
            </a:r>
            <a:r>
              <a:rPr lang="fr-FR" sz="1400" b="1" dirty="0">
                <a:solidFill>
                  <a:schemeClr val="tx1">
                    <a:lumMod val="50000"/>
                  </a:schemeClr>
                </a:solidFill>
                <a:latin typeface="Figtree Light"/>
              </a:rPr>
              <a:t> </a:t>
            </a:r>
            <a:r>
              <a:rPr lang="fr-FR" sz="1400" b="1" dirty="0">
                <a:solidFill>
                  <a:srgbClr val="443A92"/>
                </a:solidFill>
                <a:highlight>
                  <a:srgbClr val="F0EFFA"/>
                </a:highlight>
                <a:latin typeface="Figtree Light"/>
              </a:rPr>
              <a:t>to </a:t>
            </a:r>
            <a:r>
              <a:rPr lang="fr-FR" sz="1400" b="1" err="1">
                <a:solidFill>
                  <a:srgbClr val="443A92"/>
                </a:solidFill>
                <a:highlight>
                  <a:srgbClr val="F0EFFA"/>
                </a:highlight>
                <a:latin typeface="Figtree Light"/>
              </a:rPr>
              <a:t>be</a:t>
            </a:r>
            <a:r>
              <a:rPr lang="fr-FR" sz="1400" b="1" dirty="0">
                <a:solidFill>
                  <a:srgbClr val="443A92"/>
                </a:solidFill>
                <a:highlight>
                  <a:srgbClr val="F0EFFA"/>
                </a:highlight>
                <a:latin typeface="Figtree Light"/>
              </a:rPr>
              <a:t> </a:t>
            </a:r>
            <a:r>
              <a:rPr lang="fr-FR" sz="1400" b="1" err="1">
                <a:solidFill>
                  <a:srgbClr val="443A92"/>
                </a:solidFill>
                <a:highlight>
                  <a:srgbClr val="F0EFFA"/>
                </a:highlight>
                <a:latin typeface="Figtree Light"/>
              </a:rPr>
              <a:t>processed</a:t>
            </a:r>
            <a:r>
              <a:rPr lang="fr-FR" sz="1400" dirty="0">
                <a:solidFill>
                  <a:schemeClr val="tx1">
                    <a:lumMod val="50000"/>
                  </a:schemeClr>
                </a:solidFill>
                <a:latin typeface="Figtree Light"/>
              </a:rPr>
              <a:t>:</a:t>
            </a:r>
            <a:endParaRPr lang="fr-FR" dirty="0">
              <a:solidFill>
                <a:schemeClr val="tx1">
                  <a:lumMod val="50000"/>
                </a:schemeClr>
              </a:solidFill>
            </a:endParaRPr>
          </a:p>
          <a:p>
            <a:endParaRPr lang="fr-FR" sz="1400">
              <a:solidFill>
                <a:schemeClr val="tx1">
                  <a:lumMod val="50000"/>
                </a:schemeClr>
              </a:solidFill>
              <a:latin typeface="Figtree Light" pitchFamily="2" charset="0"/>
            </a:endParaRPr>
          </a:p>
        </p:txBody>
      </p:sp>
      <p:sp>
        <p:nvSpPr>
          <p:cNvPr id="5" name="ZoneTexte 4">
            <a:extLst>
              <a:ext uri="{FF2B5EF4-FFF2-40B4-BE49-F238E27FC236}">
                <a16:creationId xmlns:a16="http://schemas.microsoft.com/office/drawing/2014/main" id="{D249FE5A-4FDD-661A-8406-EA1E0FF6961C}"/>
              </a:ext>
            </a:extLst>
          </p:cNvPr>
          <p:cNvSpPr txBox="1"/>
          <p:nvPr/>
        </p:nvSpPr>
        <p:spPr>
          <a:xfrm>
            <a:off x="4427556" y="3693741"/>
            <a:ext cx="7214730" cy="523220"/>
          </a:xfrm>
          <a:prstGeom prst="rect">
            <a:avLst/>
          </a:prstGeom>
          <a:noFill/>
        </p:spPr>
        <p:txBody>
          <a:bodyPr wrap="square" lIns="91440" tIns="45720" rIns="91440" bIns="45720" anchor="t">
            <a:spAutoFit/>
          </a:bodyPr>
          <a:lstStyle/>
          <a:p>
            <a:r>
              <a:rPr lang="fr-FR" sz="1400" dirty="0">
                <a:solidFill>
                  <a:schemeClr val="tx1">
                    <a:lumMod val="50000"/>
                  </a:schemeClr>
                </a:solidFill>
                <a:latin typeface="Figtree Light"/>
              </a:rPr>
              <a:t>You can click on the notification to </a:t>
            </a:r>
            <a:r>
              <a:rPr lang="fr-FR" sz="1400" dirty="0" err="1">
                <a:solidFill>
                  <a:schemeClr val="tx1">
                    <a:lumMod val="50000"/>
                  </a:schemeClr>
                </a:solidFill>
                <a:latin typeface="Figtree Light"/>
              </a:rPr>
              <a:t>see</a:t>
            </a:r>
            <a:r>
              <a:rPr lang="fr-FR" sz="1400" dirty="0">
                <a:solidFill>
                  <a:schemeClr val="tx1">
                    <a:lumMod val="50000"/>
                  </a:schemeClr>
                </a:solidFill>
                <a:latin typeface="Figtree Light"/>
              </a:rPr>
              <a:t> </a:t>
            </a:r>
            <a:r>
              <a:rPr lang="fr-FR" sz="1400" dirty="0" err="1">
                <a:solidFill>
                  <a:schemeClr val="tx1">
                    <a:lumMod val="50000"/>
                  </a:schemeClr>
                </a:solidFill>
                <a:latin typeface="Figtree Light"/>
              </a:rPr>
              <a:t>details</a:t>
            </a:r>
            <a:r>
              <a:rPr lang="fr-FR" sz="1400" dirty="0">
                <a:solidFill>
                  <a:schemeClr val="tx1">
                    <a:lumMod val="50000"/>
                  </a:schemeClr>
                </a:solidFill>
                <a:latin typeface="Figtree Light"/>
              </a:rPr>
              <a:t> about the </a:t>
            </a:r>
            <a:r>
              <a:rPr lang="fr-FR" sz="1400" dirty="0" err="1">
                <a:solidFill>
                  <a:schemeClr val="tx1">
                    <a:lumMod val="50000"/>
                  </a:schemeClr>
                </a:solidFill>
                <a:latin typeface="Figtree Light"/>
              </a:rPr>
              <a:t>request</a:t>
            </a:r>
            <a:r>
              <a:rPr lang="fr-FR" sz="1400" dirty="0">
                <a:solidFill>
                  <a:schemeClr val="tx1">
                    <a:lumMod val="50000"/>
                  </a:schemeClr>
                </a:solidFill>
                <a:latin typeface="Figtree Light"/>
              </a:rPr>
              <a:t> and </a:t>
            </a:r>
            <a:r>
              <a:rPr lang="fr-FR" sz="1400" b="1" dirty="0" err="1">
                <a:solidFill>
                  <a:schemeClr val="tx1">
                    <a:lumMod val="50000"/>
                  </a:schemeClr>
                </a:solidFill>
                <a:latin typeface="Figtree Light"/>
              </a:rPr>
              <a:t>approve</a:t>
            </a:r>
            <a:r>
              <a:rPr lang="fr-FR" sz="1400" b="1" dirty="0">
                <a:solidFill>
                  <a:schemeClr val="tx1">
                    <a:lumMod val="50000"/>
                  </a:schemeClr>
                </a:solidFill>
                <a:latin typeface="Figtree Light"/>
              </a:rPr>
              <a:t> or refuse </a:t>
            </a:r>
            <a:r>
              <a:rPr lang="fr-FR" sz="1400" b="1" dirty="0" err="1">
                <a:solidFill>
                  <a:schemeClr val="tx1">
                    <a:lumMod val="50000"/>
                  </a:schemeClr>
                </a:solidFill>
                <a:latin typeface="Figtree Light"/>
              </a:rPr>
              <a:t>it</a:t>
            </a:r>
            <a:r>
              <a:rPr lang="fr-FR" sz="1400" dirty="0">
                <a:solidFill>
                  <a:schemeClr val="tx1">
                    <a:lumMod val="50000"/>
                  </a:schemeClr>
                </a:solidFill>
                <a:latin typeface="Figtree Light"/>
              </a:rPr>
              <a:t>:</a:t>
            </a:r>
            <a:endParaRPr lang="fr-FR" err="1">
              <a:solidFill>
                <a:schemeClr val="tx1">
                  <a:lumMod val="50000"/>
                </a:schemeClr>
              </a:solidFill>
            </a:endParaRPr>
          </a:p>
          <a:p>
            <a:endParaRPr lang="fr-FR" sz="1400">
              <a:solidFill>
                <a:schemeClr val="tx1">
                  <a:lumMod val="50000"/>
                </a:schemeClr>
              </a:solidFill>
              <a:latin typeface="Figtree Light" pitchFamily="2" charset="0"/>
            </a:endParaRPr>
          </a:p>
        </p:txBody>
      </p:sp>
      <p:pic>
        <p:nvPicPr>
          <p:cNvPr id="4" name="Image 3" descr="Une image contenant texte, capture d’écran, Police, logo&#10;&#10;Le contenu généré par l’IA peut être incorrect.">
            <a:extLst>
              <a:ext uri="{FF2B5EF4-FFF2-40B4-BE49-F238E27FC236}">
                <a16:creationId xmlns:a16="http://schemas.microsoft.com/office/drawing/2014/main" id="{B33EFA66-2E38-D8F0-2BA2-C7F328F7603C}"/>
              </a:ext>
            </a:extLst>
          </p:cNvPr>
          <p:cNvPicPr>
            <a:picLocks noChangeAspect="1"/>
          </p:cNvPicPr>
          <p:nvPr/>
        </p:nvPicPr>
        <p:blipFill>
          <a:blip r:embed="rId2"/>
          <a:stretch>
            <a:fillRect/>
          </a:stretch>
        </p:blipFill>
        <p:spPr>
          <a:xfrm>
            <a:off x="379494" y="1986451"/>
            <a:ext cx="3046942" cy="1622426"/>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nombre&#10;&#10;Le contenu généré par l’IA peut être incorrect.">
            <a:extLst>
              <a:ext uri="{FF2B5EF4-FFF2-40B4-BE49-F238E27FC236}">
                <a16:creationId xmlns:a16="http://schemas.microsoft.com/office/drawing/2014/main" id="{DC207326-3F36-6870-A4A5-BB29C216E5BD}"/>
              </a:ext>
            </a:extLst>
          </p:cNvPr>
          <p:cNvPicPr>
            <a:picLocks noChangeAspect="1"/>
          </p:cNvPicPr>
          <p:nvPr/>
        </p:nvPicPr>
        <p:blipFill>
          <a:blip r:embed="rId3"/>
          <a:stretch>
            <a:fillRect/>
          </a:stretch>
        </p:blipFill>
        <p:spPr>
          <a:xfrm>
            <a:off x="367365" y="4297770"/>
            <a:ext cx="3836458" cy="2221442"/>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945C3B44-248D-1C15-9E7F-1DBF81301C0B}"/>
              </a:ext>
            </a:extLst>
          </p:cNvPr>
          <p:cNvSpPr txBox="1"/>
          <p:nvPr/>
        </p:nvSpPr>
        <p:spPr>
          <a:xfrm>
            <a:off x="335409" y="3770110"/>
            <a:ext cx="3454237" cy="532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You can </a:t>
            </a:r>
            <a:r>
              <a:rPr lang="fr-FR" sz="1400" err="1"/>
              <a:t>also</a:t>
            </a:r>
            <a:r>
              <a:rPr lang="fr-FR" sz="1400" dirty="0"/>
              <a:t> </a:t>
            </a:r>
            <a:r>
              <a:rPr lang="fr-FR" sz="1400" err="1"/>
              <a:t>access</a:t>
            </a:r>
            <a:r>
              <a:rPr lang="fr-FR" sz="1400" dirty="0"/>
              <a:t> </a:t>
            </a:r>
            <a:r>
              <a:rPr lang="fr-FR" sz="1400" err="1"/>
              <a:t>requests</a:t>
            </a:r>
            <a:r>
              <a:rPr lang="fr-FR" sz="1400" dirty="0"/>
              <a:t> </a:t>
            </a:r>
            <a:r>
              <a:rPr lang="fr-FR" sz="1400"/>
              <a:t>via</a:t>
            </a:r>
            <a:endParaRPr lang="fr-FR"/>
          </a:p>
          <a:p>
            <a:r>
              <a:rPr lang="fr-FR" sz="1400" b="1" dirty="0" err="1"/>
              <a:t>Requests</a:t>
            </a:r>
            <a:r>
              <a:rPr lang="fr-FR" sz="1400" b="1" dirty="0"/>
              <a:t> for training</a:t>
            </a:r>
            <a:r>
              <a:rPr lang="fr-FR" sz="1400" dirty="0"/>
              <a:t>:</a:t>
            </a:r>
            <a:endParaRPr lang="fr-FR"/>
          </a:p>
        </p:txBody>
      </p:sp>
      <p:pic>
        <p:nvPicPr>
          <p:cNvPr id="11" name="Image 10">
            <a:extLst>
              <a:ext uri="{FF2B5EF4-FFF2-40B4-BE49-F238E27FC236}">
                <a16:creationId xmlns:a16="http://schemas.microsoft.com/office/drawing/2014/main" id="{E27AECC1-0676-0786-FE23-F3CB2A1383AE}"/>
              </a:ext>
            </a:extLst>
          </p:cNvPr>
          <p:cNvPicPr>
            <a:picLocks noChangeAspect="1"/>
          </p:cNvPicPr>
          <p:nvPr/>
        </p:nvPicPr>
        <p:blipFill>
          <a:blip r:embed="rId4"/>
          <a:stretch>
            <a:fillRect/>
          </a:stretch>
        </p:blipFill>
        <p:spPr>
          <a:xfrm>
            <a:off x="4428881" y="1446660"/>
            <a:ext cx="7212624" cy="1979084"/>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Police, affichage&#10;&#10;Le contenu généré par l’IA peut être incorrect.">
            <a:extLst>
              <a:ext uri="{FF2B5EF4-FFF2-40B4-BE49-F238E27FC236}">
                <a16:creationId xmlns:a16="http://schemas.microsoft.com/office/drawing/2014/main" id="{B62D0F77-D039-8230-8EA2-643FBB2324CC}"/>
              </a:ext>
            </a:extLst>
          </p:cNvPr>
          <p:cNvPicPr>
            <a:picLocks noChangeAspect="1"/>
          </p:cNvPicPr>
          <p:nvPr/>
        </p:nvPicPr>
        <p:blipFill>
          <a:blip r:embed="rId5"/>
          <a:stretch>
            <a:fillRect/>
          </a:stretch>
        </p:blipFill>
        <p:spPr>
          <a:xfrm>
            <a:off x="4516804" y="4033960"/>
            <a:ext cx="7212624" cy="2492620"/>
          </a:xfrm>
          <a:prstGeom prst="rect">
            <a:avLst/>
          </a:prstGeom>
          <a:ln>
            <a:noFill/>
          </a:ln>
          <a:effectLst>
            <a:outerShdw blurRad="292100" dist="139700" dir="2700000" algn="tl" rotWithShape="0">
              <a:srgbClr val="333333">
                <a:alpha val="65000"/>
              </a:srgbClr>
            </a:outerShdw>
          </a:effectLst>
        </p:spPr>
      </p:pic>
      <p:pic>
        <p:nvPicPr>
          <p:cNvPr id="13" name="Image 12" descr="Une image contenant texte, capture d’écran, Police, logo&#10;&#10;Le contenu généré par l’IA peut être incorrect.">
            <a:extLst>
              <a:ext uri="{FF2B5EF4-FFF2-40B4-BE49-F238E27FC236}">
                <a16:creationId xmlns:a16="http://schemas.microsoft.com/office/drawing/2014/main" id="{287BDC78-388D-4F7C-62F5-A0A721DFF948}"/>
              </a:ext>
            </a:extLst>
          </p:cNvPr>
          <p:cNvPicPr>
            <a:picLocks noChangeAspect="1"/>
          </p:cNvPicPr>
          <p:nvPr/>
        </p:nvPicPr>
        <p:blipFill>
          <a:blip r:embed="rId6"/>
          <a:stretch>
            <a:fillRect/>
          </a:stretch>
        </p:blipFill>
        <p:spPr>
          <a:xfrm>
            <a:off x="7192474" y="5240949"/>
            <a:ext cx="4371975" cy="1123950"/>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1E56F992-905B-2219-5626-A8240CDDEC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V="1">
            <a:off x="7334652" y="4979775"/>
            <a:ext cx="393988" cy="476211"/>
          </a:xfrm>
          <a:prstGeom prst="rect">
            <a:avLst/>
          </a:prstGeom>
        </p:spPr>
      </p:pic>
    </p:spTree>
    <p:extLst>
      <p:ext uri="{BB962C8B-B14F-4D97-AF65-F5344CB8AC3E}">
        <p14:creationId xmlns:p14="http://schemas.microsoft.com/office/powerpoint/2010/main" val="84262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err="1">
                <a:latin typeface="PP Woodland"/>
              </a:rPr>
              <a:t>Still</a:t>
            </a:r>
            <a:r>
              <a:rPr lang="fr-FR">
                <a:latin typeface="PP Woodland"/>
              </a:rPr>
              <a:t> have questions? </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dirty="0">
              <a:solidFill>
                <a:schemeClr val="bg1"/>
              </a:solidFill>
            </a:endParaRPr>
          </a:p>
        </p:txBody>
      </p:sp>
    </p:spTree>
    <p:extLst>
      <p:ext uri="{BB962C8B-B14F-4D97-AF65-F5344CB8AC3E}">
        <p14:creationId xmlns:p14="http://schemas.microsoft.com/office/powerpoint/2010/main" val="380573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Employee usage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a:bodyPr>
          <a:lstStyle/>
          <a:p>
            <a:pPr>
              <a:lnSpc>
                <a:spcPct val="100000"/>
              </a:lnSpc>
            </a:pPr>
            <a:r>
              <a:rPr lang="fr-FR" sz="1400" dirty="0">
                <a:solidFill>
                  <a:schemeClr val="bg1"/>
                </a:solidFill>
                <a:latin typeface="Figtree"/>
                <a:hlinkClick r:id="rId3" action="ppaction://hlinksldjump">
                  <a:extLst>
                    <a:ext uri="{A12FA001-AC4F-418D-AE19-62706E023703}">
                      <ahyp:hlinkClr xmlns:ahyp="http://schemas.microsoft.com/office/drawing/2018/hyperlinkcolor" val="tx"/>
                    </a:ext>
                  </a:extLst>
                </a:hlinkClick>
              </a:rPr>
              <a:t>Requesting training</a:t>
            </a:r>
            <a:endParaRPr lang="fr-FR" sz="1400">
              <a:solidFill>
                <a:schemeClr val="bg1"/>
              </a:solidFill>
              <a:latin typeface="Figtree"/>
              <a:hlinkClick r:id="rId3" action="ppaction://hlinksldjump">
                <a:extLst>
                  <a:ext uri="{A12FA001-AC4F-418D-AE19-62706E023703}">
                    <ahyp:hlinkClr xmlns:ahyp="http://schemas.microsoft.com/office/drawing/2018/hyperlinkcolor" val="tx"/>
                  </a:ext>
                </a:extLst>
              </a:hlinkClick>
            </a:endParaRPr>
          </a:p>
          <a:p>
            <a:pPr>
              <a:lnSpc>
                <a:spcPct val="100000"/>
              </a:lnSpc>
            </a:pPr>
            <a:r>
              <a:rPr lang="fr-FR" sz="1400" dirty="0">
                <a:solidFill>
                  <a:schemeClr val="bg1"/>
                </a:solidFill>
                <a:latin typeface="Figtree"/>
                <a:hlinkClick r:id="rId4" action="ppaction://hlinksldjump">
                  <a:extLst>
                    <a:ext uri="{A12FA001-AC4F-418D-AE19-62706E023703}">
                      <ahyp:hlinkClr xmlns:ahyp="http://schemas.microsoft.com/office/drawing/2018/hyperlinkcolor" val="tx"/>
                    </a:ext>
                  </a:extLst>
                </a:hlinkClick>
              </a:rPr>
              <a:t>Navigating the training courses catalogue</a:t>
            </a:r>
          </a:p>
          <a:p>
            <a:pPr>
              <a:lnSpc>
                <a:spcPct val="100000"/>
              </a:lnSpc>
            </a:pPr>
            <a:endParaRPr lang="fr-FR" sz="1400">
              <a:solidFill>
                <a:schemeClr val="bg1"/>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99520" y="3465757"/>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Manager usage</a:t>
            </a: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045623"/>
            <a:ext cx="5791199" cy="175207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1"/>
                </a:solidFill>
                <a:latin typeface="Figtree"/>
                <a:hlinkClick r:id="rId10" action="ppaction://hlinksldjump">
                  <a:extLst>
                    <a:ext uri="{A12FA001-AC4F-418D-AE19-62706E023703}">
                      <ahyp:hlinkClr xmlns:ahyp="http://schemas.microsoft.com/office/drawing/2018/hyperlinkcolor" val="tx"/>
                    </a:ext>
                  </a:extLst>
                </a:hlinkClick>
              </a:rPr>
              <a:t>Requesting training for members of your team</a:t>
            </a:r>
            <a:r>
              <a:rPr lang="fr-FR" sz="1400" dirty="0">
                <a:solidFill>
                  <a:schemeClr val="bg1"/>
                </a:solidFill>
                <a:latin typeface="Figtree"/>
              </a:rPr>
              <a:t>:</a:t>
            </a:r>
          </a:p>
          <a:p>
            <a:pPr>
              <a:lnSpc>
                <a:spcPct val="100000"/>
              </a:lnSpc>
            </a:pPr>
            <a:r>
              <a:rPr lang="fr-FR" sz="1400" dirty="0">
                <a:solidFill>
                  <a:schemeClr val="bg1"/>
                </a:solidFill>
                <a:latin typeface="Figtree"/>
                <a:hlinkClick r:id="rId11" action="ppaction://hlinksldjump">
                  <a:extLst>
                    <a:ext uri="{A12FA001-AC4F-418D-AE19-62706E023703}">
                      <ahyp:hlinkClr xmlns:ahyp="http://schemas.microsoft.com/office/drawing/2018/hyperlinkcolor" val="tx"/>
                    </a:ext>
                  </a:extLst>
                </a:hlinkClick>
              </a:rPr>
              <a:t>From training </a:t>
            </a:r>
            <a:r>
              <a:rPr lang="fr-FR" sz="1400" dirty="0">
                <a:solidFill>
                  <a:schemeClr val="bg1"/>
                </a:solidFill>
                <a:latin typeface="Figtree"/>
                <a:hlinkClick r:id="" action="ppaction://noaction">
                  <a:extLst>
                    <a:ext uri="{A12FA001-AC4F-418D-AE19-62706E023703}">
                      <ahyp:hlinkClr xmlns:ahyp="http://schemas.microsoft.com/office/drawing/2018/hyperlinkcolor" val="tx"/>
                    </a:ext>
                  </a:extLst>
                </a:hlinkClick>
              </a:rPr>
              <a:t>requests</a:t>
            </a:r>
          </a:p>
          <a:p>
            <a:pPr>
              <a:lnSpc>
                <a:spcPct val="100000"/>
              </a:lnSpc>
            </a:pPr>
            <a:r>
              <a:rPr lang="fr-FR" sz="1400" dirty="0">
                <a:solidFill>
                  <a:schemeClr val="bg1"/>
                </a:solidFill>
                <a:latin typeface="Figtree"/>
                <a:hlinkClick r:id="rId12" action="ppaction://hlinksldjump">
                  <a:extLst>
                    <a:ext uri="{A12FA001-AC4F-418D-AE19-62706E023703}">
                      <ahyp:hlinkClr xmlns:ahyp="http://schemas.microsoft.com/office/drawing/2018/hyperlinkcolor" val="tx"/>
                    </a:ext>
                  </a:extLst>
                </a:hlinkClick>
              </a:rPr>
              <a:t>From the catalogue</a:t>
            </a:r>
            <a:endParaRPr lang="fr-FR" sz="1400">
              <a:solidFill>
                <a:schemeClr val="bg1"/>
              </a:solidFill>
              <a:latin typeface="Figtree"/>
              <a:hlinkClick r:id="rId12" action="ppaction://hlinksldjump">
                <a:extLst>
                  <a:ext uri="{A12FA001-AC4F-418D-AE19-62706E023703}">
                    <ahyp:hlinkClr xmlns:ahyp="http://schemas.microsoft.com/office/drawing/2018/hyperlinkcolor" val="tx"/>
                  </a:ext>
                </a:extLst>
              </a:hlinkClick>
            </a:endParaRPr>
          </a:p>
          <a:p>
            <a:pPr>
              <a:lnSpc>
                <a:spcPct val="100000"/>
              </a:lnSpc>
            </a:pPr>
            <a:r>
              <a:rPr lang="fr-FR" sz="1400" dirty="0">
                <a:solidFill>
                  <a:schemeClr val="bg1"/>
                </a:solidFill>
                <a:latin typeface="Figtree"/>
                <a:hlinkClick r:id="rId13" action="ppaction://hlinksldjump">
                  <a:extLst>
                    <a:ext uri="{A12FA001-AC4F-418D-AE19-62706E023703}">
                      <ahyp:hlinkClr xmlns:ahyp="http://schemas.microsoft.com/office/drawing/2018/hyperlinkcolor" val="tx"/>
                    </a:ext>
                  </a:extLst>
                </a:hlinkClick>
              </a:rPr>
              <a:t>From an interview</a:t>
            </a:r>
            <a:endParaRPr lang="fr-FR" sz="1400">
              <a:solidFill>
                <a:schemeClr val="bg1"/>
              </a:solidFill>
              <a:latin typeface="Figtree"/>
              <a:hlinkClick r:id="rId13" action="ppaction://hlinksldjump">
                <a:extLst>
                  <a:ext uri="{A12FA001-AC4F-418D-AE19-62706E023703}">
                    <ahyp:hlinkClr xmlns:ahyp="http://schemas.microsoft.com/office/drawing/2018/hyperlinkcolor" val="tx"/>
                  </a:ext>
                </a:extLst>
              </a:hlinkClick>
            </a:endParaRPr>
          </a:p>
          <a:p>
            <a:pPr>
              <a:lnSpc>
                <a:spcPct val="100000"/>
              </a:lnSpc>
            </a:pPr>
            <a:r>
              <a:rPr lang="fr-FR" sz="1400" dirty="0">
                <a:solidFill>
                  <a:schemeClr val="bg1"/>
                </a:solidFill>
                <a:latin typeface="Figtree"/>
                <a:hlinkClick r:id="rId14" action="ppaction://hlinksldjump">
                  <a:extLst>
                    <a:ext uri="{A12FA001-AC4F-418D-AE19-62706E023703}">
                      <ahyp:hlinkClr xmlns:ahyp="http://schemas.microsoft.com/office/drawing/2018/hyperlinkcolor" val="tx"/>
                    </a:ext>
                  </a:extLst>
                </a:hlinkClick>
              </a:rPr>
              <a:t>Approving or refusing a training request</a:t>
            </a:r>
            <a:endParaRPr lang="fr-FR" sz="1400">
              <a:solidFill>
                <a:schemeClr val="bg1"/>
              </a:solidFill>
              <a:latin typeface="Figtree"/>
              <a:hlinkClick r:id="rId14" action="ppaction://hlinksldjump">
                <a:extLst>
                  <a:ext uri="{A12FA001-AC4F-418D-AE19-62706E023703}">
                    <ahyp:hlinkClr xmlns:ahyp="http://schemas.microsoft.com/office/drawing/2018/hyperlinkcolor" val="tx"/>
                  </a:ext>
                </a:extLst>
              </a:hlinkClick>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5"/>
          <a:srcRect l="22349" t="308" r="27443" b="-1233"/>
          <a:stretch/>
        </p:blipFill>
        <p:spPr>
          <a:xfrm>
            <a:off x="7154226" y="0"/>
            <a:ext cx="5111258" cy="6947347"/>
          </a:xfrm>
        </p:spPr>
      </p:pic>
    </p:spTree>
    <p:extLst>
      <p:ext uri="{BB962C8B-B14F-4D97-AF65-F5344CB8AC3E}">
        <p14:creationId xmlns:p14="http://schemas.microsoft.com/office/powerpoint/2010/main" val="25360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err="1">
                <a:latin typeface="PP Woodland"/>
              </a:rPr>
              <a:t>Employee</a:t>
            </a:r>
            <a:r>
              <a:rPr lang="fr-FR">
                <a:latin typeface="PP Woodland"/>
              </a:rPr>
              <a:t> usage</a:t>
            </a:r>
            <a:endParaRPr lang="fr-FR"/>
          </a:p>
        </p:txBody>
      </p:sp>
      <p:sp>
        <p:nvSpPr>
          <p:cNvPr id="3" name="Espace réservé du texte 3">
            <a:extLst>
              <a:ext uri="{FF2B5EF4-FFF2-40B4-BE49-F238E27FC236}">
                <a16:creationId xmlns:a16="http://schemas.microsoft.com/office/drawing/2014/main" id="{86172E68-AAB4-02B9-F509-DBD58FAD4062}"/>
              </a:ext>
            </a:extLst>
          </p:cNvPr>
          <p:cNvSpPr>
            <a:spLocks noGrp="1"/>
          </p:cNvSpPr>
          <p:nvPr/>
        </p:nvSpPr>
        <p:spPr>
          <a:xfrm>
            <a:off x="9595073" y="3848322"/>
            <a:ext cx="1944687" cy="2160588"/>
          </a:xfrm>
          <a:prstGeom prst="rect">
            <a:avLst/>
          </a:prstGeom>
        </p:spPr>
        <p:txBody>
          <a:bodyPr vert="horz" lIns="91440" tIns="45720" rIns="91440" bIns="45720" rtlCol="0" anchor="b">
            <a:normAutofit/>
          </a:bodyPr>
          <a:lstStyle>
            <a:lvl1pPr marL="0" indent="0" algn="r" defTabSz="914400" rtl="0" eaLnBrk="1" latinLnBrk="0" hangingPunct="1">
              <a:lnSpc>
                <a:spcPct val="120000"/>
              </a:lnSpc>
              <a:spcBef>
                <a:spcPts val="1000"/>
              </a:spcBef>
              <a:buFontTx/>
              <a:buNone/>
              <a:defRPr sz="9600" kern="1200">
                <a:solidFill>
                  <a:schemeClr val="accent5"/>
                </a:solidFill>
                <a:latin typeface="Figtree Light" pitchFamily="2" charset="0"/>
                <a:ea typeface="+mn-ea"/>
                <a:cs typeface="+mn-cs"/>
              </a:defRPr>
            </a:lvl1pPr>
            <a:lvl2pPr marL="538163" indent="-342900" algn="l" defTabSz="914400" rtl="0" eaLnBrk="1" latinLnBrk="0" hangingPunct="1">
              <a:lnSpc>
                <a:spcPct val="120000"/>
              </a:lnSpc>
              <a:spcBef>
                <a:spcPts val="500"/>
              </a:spcBef>
              <a:buFontTx/>
              <a:buBlip>
                <a:blip r:embed="rId2">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01</a:t>
            </a:r>
          </a:p>
        </p:txBody>
      </p:sp>
    </p:spTree>
    <p:extLst>
      <p:ext uri="{BB962C8B-B14F-4D97-AF65-F5344CB8AC3E}">
        <p14:creationId xmlns:p14="http://schemas.microsoft.com/office/powerpoint/2010/main" val="429340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err="1">
                <a:solidFill>
                  <a:schemeClr val="bg1"/>
                </a:solidFill>
                <a:latin typeface="Figtree"/>
              </a:rPr>
              <a:t>Requesting</a:t>
            </a:r>
            <a:r>
              <a:rPr lang="fr-FR">
                <a:solidFill>
                  <a:schemeClr val="bg1"/>
                </a:solidFill>
                <a:latin typeface="Figtree"/>
              </a:rPr>
              <a:t> training</a:t>
            </a:r>
          </a:p>
        </p:txBody>
      </p:sp>
    </p:spTree>
    <p:extLst>
      <p:ext uri="{BB962C8B-B14F-4D97-AF65-F5344CB8AC3E}">
        <p14:creationId xmlns:p14="http://schemas.microsoft.com/office/powerpoint/2010/main" val="2798381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Training </a:t>
            </a:r>
            <a:r>
              <a:rPr lang="fr-FR" err="1">
                <a:latin typeface="Figtree Light"/>
              </a:rPr>
              <a:t>requests</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Requesting</a:t>
            </a:r>
            <a:r>
              <a:rPr lang="fr-FR">
                <a:latin typeface="Figtree"/>
              </a:rPr>
              <a:t> training (</a:t>
            </a:r>
            <a:r>
              <a:rPr lang="fr-FR" err="1">
                <a:latin typeface="Figtree"/>
              </a:rPr>
              <a:t>from</a:t>
            </a:r>
            <a:r>
              <a:rPr lang="fr-FR">
                <a:latin typeface="Figtree"/>
              </a:rPr>
              <a:t> '</a:t>
            </a:r>
            <a:r>
              <a:rPr lang="fr-FR" err="1">
                <a:latin typeface="Figtree"/>
              </a:rPr>
              <a:t>my</a:t>
            </a:r>
            <a:r>
              <a:rPr lang="fr-FR">
                <a:latin typeface="Figtree"/>
              </a:rPr>
              <a:t> </a:t>
            </a:r>
            <a:r>
              <a:rPr lang="fr-FR" err="1">
                <a:latin typeface="Figtree"/>
              </a:rPr>
              <a:t>requests</a:t>
            </a:r>
            <a:r>
              <a:rPr lang="fr-FR">
                <a:latin typeface="Figtree"/>
              </a:rPr>
              <a:t>')</a:t>
            </a:r>
          </a:p>
        </p:txBody>
      </p:sp>
      <p:sp>
        <p:nvSpPr>
          <p:cNvPr id="15" name="Espace réservé du tableau 1">
            <a:extLst>
              <a:ext uri="{FF2B5EF4-FFF2-40B4-BE49-F238E27FC236}">
                <a16:creationId xmlns:a16="http://schemas.microsoft.com/office/drawing/2014/main" id="{CA7EE326-488F-73B7-6F0B-3BD695437A3F}"/>
              </a:ext>
            </a:extLst>
          </p:cNvPr>
          <p:cNvSpPr txBox="1">
            <a:spLocks/>
          </p:cNvSpPr>
          <p:nvPr/>
        </p:nvSpPr>
        <p:spPr>
          <a:xfrm>
            <a:off x="626631" y="4575128"/>
            <a:ext cx="3458196" cy="2058751"/>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solidFill>
                  <a:srgbClr val="333333"/>
                </a:solidFill>
                <a:latin typeface="Figtree Light"/>
              </a:rPr>
              <a:t>Select the </a:t>
            </a:r>
            <a:r>
              <a:rPr lang="fr-FR" sz="1300" dirty="0" err="1">
                <a:solidFill>
                  <a:srgbClr val="333333"/>
                </a:solidFill>
                <a:latin typeface="Figtree Light"/>
              </a:rPr>
              <a:t>desired</a:t>
            </a:r>
            <a:r>
              <a:rPr lang="fr-FR" sz="1300" dirty="0">
                <a:solidFill>
                  <a:srgbClr val="333333"/>
                </a:solidFill>
                <a:latin typeface="Figtree Light"/>
              </a:rPr>
              <a:t> training course and </a:t>
            </a:r>
            <a:r>
              <a:rPr lang="fr-FR" sz="1300" dirty="0" err="1">
                <a:solidFill>
                  <a:srgbClr val="333333"/>
                </a:solidFill>
                <a:latin typeface="Figtree Light"/>
              </a:rPr>
              <a:t>detail</a:t>
            </a:r>
            <a:r>
              <a:rPr lang="fr-FR" sz="1300" dirty="0">
                <a:solidFill>
                  <a:srgbClr val="333333"/>
                </a:solidFill>
                <a:latin typeface="Figtree Light"/>
              </a:rPr>
              <a:t> </a:t>
            </a:r>
            <a:r>
              <a:rPr lang="fr-FR" sz="1300" dirty="0" err="1">
                <a:solidFill>
                  <a:srgbClr val="333333"/>
                </a:solidFill>
                <a:latin typeface="Figtree Light"/>
              </a:rPr>
              <a:t>your</a:t>
            </a:r>
            <a:r>
              <a:rPr lang="fr-FR" sz="1300" dirty="0">
                <a:solidFill>
                  <a:srgbClr val="333333"/>
                </a:solidFill>
                <a:latin typeface="Figtree Light"/>
              </a:rPr>
              <a:t> </a:t>
            </a:r>
            <a:r>
              <a:rPr lang="fr-FR" sz="1300" dirty="0" err="1">
                <a:solidFill>
                  <a:srgbClr val="333333"/>
                </a:solidFill>
                <a:latin typeface="Figtree Light"/>
              </a:rPr>
              <a:t>needs</a:t>
            </a:r>
            <a:r>
              <a:rPr lang="fr-FR" sz="1300" dirty="0">
                <a:solidFill>
                  <a:srgbClr val="333333"/>
                </a:solidFill>
                <a:latin typeface="Figtree Light"/>
              </a:rPr>
              <a:t> to </a:t>
            </a:r>
            <a:r>
              <a:rPr lang="fr-FR" sz="1300" dirty="0" err="1">
                <a:solidFill>
                  <a:srgbClr val="333333"/>
                </a:solidFill>
                <a:latin typeface="Figtree Light"/>
              </a:rPr>
              <a:t>your</a:t>
            </a:r>
            <a:r>
              <a:rPr lang="fr-FR" sz="1300" dirty="0">
                <a:solidFill>
                  <a:srgbClr val="333333"/>
                </a:solidFill>
                <a:latin typeface="Figtree Light"/>
              </a:rPr>
              <a:t> direct </a:t>
            </a:r>
            <a:r>
              <a:rPr lang="fr-FR" sz="1300" dirty="0" err="1">
                <a:solidFill>
                  <a:srgbClr val="333333"/>
                </a:solidFill>
                <a:latin typeface="Figtree Light"/>
              </a:rPr>
              <a:t>supervisor</a:t>
            </a:r>
            <a:r>
              <a:rPr lang="fr-FR" sz="1300" dirty="0">
                <a:solidFill>
                  <a:srgbClr val="333333"/>
                </a:solidFill>
                <a:latin typeface="Figtree Light"/>
              </a:rPr>
              <a:t> (N+1) and </a:t>
            </a:r>
            <a:r>
              <a:rPr lang="fr-FR" sz="1300" dirty="0" err="1">
                <a:solidFill>
                  <a:srgbClr val="333333"/>
                </a:solidFill>
                <a:latin typeface="Figtree Light"/>
              </a:rPr>
              <a:t>administrator</a:t>
            </a:r>
            <a:r>
              <a:rPr lang="fr-FR" sz="1300" dirty="0">
                <a:solidFill>
                  <a:srgbClr val="333333"/>
                </a:solidFill>
                <a:latin typeface="Figtree Light"/>
              </a:rPr>
              <a:t>.</a:t>
            </a:r>
          </a:p>
          <a:p>
            <a:pPr marL="0" indent="0" algn="just">
              <a:buNone/>
            </a:pPr>
            <a:endParaRPr lang="fr-FR" sz="1300" dirty="0">
              <a:solidFill>
                <a:srgbClr val="333333"/>
              </a:solidFill>
              <a:latin typeface="Figtree Light"/>
            </a:endParaRPr>
          </a:p>
          <a:p>
            <a:pPr marL="0" indent="0" algn="just">
              <a:lnSpc>
                <a:spcPct val="100000"/>
              </a:lnSpc>
              <a:spcBef>
                <a:spcPts val="100"/>
              </a:spcBef>
              <a:buNone/>
            </a:pPr>
            <a:r>
              <a:rPr lang="fr-FR" sz="1300" dirty="0">
                <a:solidFill>
                  <a:schemeClr val="tx1">
                    <a:lumMod val="50000"/>
                  </a:schemeClr>
                </a:solidFill>
                <a:latin typeface="Figtree Light"/>
              </a:rPr>
              <a:t>If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cannot</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find</a:t>
            </a:r>
            <a:r>
              <a:rPr lang="fr-FR" sz="1300" dirty="0">
                <a:solidFill>
                  <a:schemeClr val="tx1">
                    <a:lumMod val="50000"/>
                  </a:schemeClr>
                </a:solidFill>
                <a:latin typeface="Figtree Light"/>
              </a:rPr>
              <a:t> the </a:t>
            </a:r>
            <a:r>
              <a:rPr lang="fr-FR" sz="1300" dirty="0" err="1">
                <a:solidFill>
                  <a:schemeClr val="tx1">
                    <a:lumMod val="50000"/>
                  </a:schemeClr>
                </a:solidFill>
                <a:latin typeface="Figtree Light"/>
              </a:rPr>
              <a:t>desired</a:t>
            </a:r>
            <a:r>
              <a:rPr lang="fr-FR" sz="1300" dirty="0">
                <a:solidFill>
                  <a:schemeClr val="tx1">
                    <a:lumMod val="50000"/>
                  </a:schemeClr>
                </a:solidFill>
                <a:latin typeface="Figtree Light"/>
              </a:rPr>
              <a:t> training course in the catalogue,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can click</a:t>
            </a:r>
            <a:endParaRPr lang="fr-FR" sz="1300" dirty="0">
              <a:solidFill>
                <a:schemeClr val="tx1">
                  <a:lumMod val="50000"/>
                </a:schemeClr>
              </a:solidFill>
              <a:latin typeface="Figtree Light" pitchFamily="2" charset="0"/>
            </a:endParaRPr>
          </a:p>
          <a:p>
            <a:pPr marL="0" indent="0" algn="just">
              <a:lnSpc>
                <a:spcPct val="100000"/>
              </a:lnSpc>
              <a:spcBef>
                <a:spcPts val="100"/>
              </a:spcBef>
              <a:buNone/>
            </a:pPr>
            <a:r>
              <a:rPr lang="fr-FR" sz="1300" b="1" err="1">
                <a:solidFill>
                  <a:schemeClr val="tx1">
                    <a:lumMod val="50000"/>
                  </a:schemeClr>
                </a:solidFill>
                <a:latin typeface="Figtree Light"/>
              </a:rPr>
              <a:t>Make</a:t>
            </a:r>
            <a:r>
              <a:rPr lang="fr-FR" sz="1300" b="1" dirty="0">
                <a:solidFill>
                  <a:schemeClr val="tx1">
                    <a:lumMod val="50000"/>
                  </a:schemeClr>
                </a:solidFill>
                <a:latin typeface="Figtree Light"/>
              </a:rPr>
              <a:t> an off-catalogue </a:t>
            </a:r>
            <a:r>
              <a:rPr lang="fr-FR" sz="1300" b="1" err="1">
                <a:solidFill>
                  <a:schemeClr val="tx1">
                    <a:lumMod val="50000"/>
                  </a:schemeClr>
                </a:solidFill>
                <a:latin typeface="Figtree Light"/>
              </a:rPr>
              <a:t>request</a:t>
            </a:r>
            <a:r>
              <a:rPr lang="fr-FR" sz="1300" dirty="0">
                <a:solidFill>
                  <a:schemeClr val="tx1">
                    <a:lumMod val="50000"/>
                  </a:schemeClr>
                </a:solidFill>
                <a:latin typeface="Figtree Light"/>
              </a:rPr>
              <a:t>.</a:t>
            </a:r>
            <a:endParaRPr lang="fr-FR" sz="1300">
              <a:solidFill>
                <a:schemeClr val="tx1">
                  <a:lumMod val="50000"/>
                </a:schemeClr>
              </a:solidFill>
              <a:latin typeface="Figtree Light" pitchFamily="2" charset="0"/>
            </a:endParaRPr>
          </a:p>
          <a:p>
            <a:pPr marL="0" indent="0" algn="just">
              <a:buNone/>
            </a:pPr>
            <a:endParaRPr lang="fr-FR" sz="1400">
              <a:latin typeface="Figtree Light" pitchFamily="2" charset="0"/>
            </a:endParaRPr>
          </a:p>
        </p:txBody>
      </p:sp>
      <p:pic>
        <p:nvPicPr>
          <p:cNvPr id="2" name="Image 1" descr="Une image contenant texte, capture d’écran, Police, conception&#10;&#10;Le contenu généré par l’IA peut être incorrect.">
            <a:extLst>
              <a:ext uri="{FF2B5EF4-FFF2-40B4-BE49-F238E27FC236}">
                <a16:creationId xmlns:a16="http://schemas.microsoft.com/office/drawing/2014/main" id="{29C23DBE-07FE-CA9D-169F-075318AB216F}"/>
              </a:ext>
            </a:extLst>
          </p:cNvPr>
          <p:cNvPicPr>
            <a:picLocks noChangeAspect="1"/>
          </p:cNvPicPr>
          <p:nvPr/>
        </p:nvPicPr>
        <p:blipFill>
          <a:blip r:embed="rId6"/>
          <a:stretch>
            <a:fillRect/>
          </a:stretch>
        </p:blipFill>
        <p:spPr>
          <a:xfrm>
            <a:off x="379413" y="1556280"/>
            <a:ext cx="3950758" cy="2665941"/>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affichage, logiciel&#10;&#10;Le contenu généré par l’IA peut être incorrect.">
            <a:extLst>
              <a:ext uri="{FF2B5EF4-FFF2-40B4-BE49-F238E27FC236}">
                <a16:creationId xmlns:a16="http://schemas.microsoft.com/office/drawing/2014/main" id="{484292C0-8A7B-ECCC-294C-6F21B26044E1}"/>
              </a:ext>
            </a:extLst>
          </p:cNvPr>
          <p:cNvPicPr>
            <a:picLocks noChangeAspect="1"/>
          </p:cNvPicPr>
          <p:nvPr/>
        </p:nvPicPr>
        <p:blipFill>
          <a:blip r:embed="rId7"/>
          <a:stretch>
            <a:fillRect/>
          </a:stretch>
        </p:blipFill>
        <p:spPr>
          <a:xfrm>
            <a:off x="4781550" y="1558925"/>
            <a:ext cx="6946900" cy="3009900"/>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6E7645A0-1D3B-ED57-D76D-3D21EEBB798A}"/>
              </a:ext>
            </a:extLst>
          </p:cNvPr>
          <p:cNvPicPr>
            <a:picLocks noChangeAspect="1"/>
          </p:cNvPicPr>
          <p:nvPr/>
        </p:nvPicPr>
        <p:blipFill>
          <a:blip r:embed="rId8"/>
          <a:stretch>
            <a:fillRect/>
          </a:stretch>
        </p:blipFill>
        <p:spPr>
          <a:xfrm>
            <a:off x="4560887" y="3218921"/>
            <a:ext cx="6372225" cy="3415243"/>
          </a:xfrm>
          <a:prstGeom prst="rect">
            <a:avLst/>
          </a:prstGeom>
          <a:ln>
            <a:noFill/>
          </a:ln>
          <a:effectLst>
            <a:outerShdw blurRad="292100" dist="139700" dir="2700000" algn="tl" rotWithShape="0">
              <a:srgbClr val="333333">
                <a:alpha val="65000"/>
              </a:srgbClr>
            </a:outerShdw>
          </a:effectLst>
        </p:spPr>
      </p:pic>
      <p:pic>
        <p:nvPicPr>
          <p:cNvPr id="8" name="Graphique 13">
            <a:extLst>
              <a:ext uri="{FF2B5EF4-FFF2-40B4-BE49-F238E27FC236}">
                <a16:creationId xmlns:a16="http://schemas.microsoft.com/office/drawing/2014/main" id="{3E773292-AD82-F1EE-E6B7-5EBC5874BA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00000" flipV="1">
            <a:off x="10734343" y="3688609"/>
            <a:ext cx="393988" cy="476211"/>
          </a:xfrm>
          <a:prstGeom prst="rect">
            <a:avLst/>
          </a:prstGeom>
        </p:spPr>
      </p:pic>
      <p:pic>
        <p:nvPicPr>
          <p:cNvPr id="10" name="Graphique 13">
            <a:extLst>
              <a:ext uri="{FF2B5EF4-FFF2-40B4-BE49-F238E27FC236}">
                <a16:creationId xmlns:a16="http://schemas.microsoft.com/office/drawing/2014/main" id="{5E5569DE-1292-D00C-857E-59C025B02F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040000" flipV="1">
            <a:off x="5897759" y="4842191"/>
            <a:ext cx="393988" cy="476211"/>
          </a:xfrm>
          <a:prstGeom prst="rect">
            <a:avLst/>
          </a:prstGeom>
        </p:spPr>
      </p:pic>
      <p:pic>
        <p:nvPicPr>
          <p:cNvPr id="16" name="Graphique 13">
            <a:extLst>
              <a:ext uri="{FF2B5EF4-FFF2-40B4-BE49-F238E27FC236}">
                <a16:creationId xmlns:a16="http://schemas.microsoft.com/office/drawing/2014/main" id="{78EE1A9C-F437-7068-8927-94DF957DDF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040000" flipH="1">
            <a:off x="8977509" y="4842190"/>
            <a:ext cx="393988" cy="476211"/>
          </a:xfrm>
          <a:prstGeom prst="rect">
            <a:avLst/>
          </a:prstGeom>
        </p:spPr>
      </p:pic>
    </p:spTree>
    <p:extLst>
      <p:ext uri="{BB962C8B-B14F-4D97-AF65-F5344CB8AC3E}">
        <p14:creationId xmlns:p14="http://schemas.microsoft.com/office/powerpoint/2010/main" val="40389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2C4BC-B722-1EE8-40EE-DB26BC6B0201}"/>
            </a:ext>
          </a:extLst>
        </p:cNvPr>
        <p:cNvGrpSpPr/>
        <p:nvPr/>
      </p:nvGrpSpPr>
      <p:grpSpPr>
        <a:xfrm>
          <a:off x="0" y="0"/>
          <a:ext cx="0" cy="0"/>
          <a:chOff x="0" y="0"/>
          <a:chExt cx="0" cy="0"/>
        </a:xfrm>
      </p:grpSpPr>
      <p:sp>
        <p:nvSpPr>
          <p:cNvPr id="17" name="Titre 2">
            <a:extLst>
              <a:ext uri="{FF2B5EF4-FFF2-40B4-BE49-F238E27FC236}">
                <a16:creationId xmlns:a16="http://schemas.microsoft.com/office/drawing/2014/main" id="{33A8173D-ECC6-B5BB-17DA-4EE528BA586E}"/>
              </a:ext>
            </a:extLst>
          </p:cNvPr>
          <p:cNvSpPr txBox="1">
            <a:spLocks/>
          </p:cNvSpPr>
          <p:nvPr/>
        </p:nvSpPr>
        <p:spPr>
          <a:xfrm>
            <a:off x="449792" y="38735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Training </a:t>
            </a:r>
            <a:r>
              <a:rPr lang="fr-FR" err="1">
                <a:latin typeface="Figtree Light"/>
              </a:rPr>
              <a:t>requests</a:t>
            </a:r>
            <a:endParaRPr lang="fr-FR" err="1"/>
          </a:p>
        </p:txBody>
      </p:sp>
      <p:sp>
        <p:nvSpPr>
          <p:cNvPr id="19" name="Espace réservé du texte 3">
            <a:extLst>
              <a:ext uri="{FF2B5EF4-FFF2-40B4-BE49-F238E27FC236}">
                <a16:creationId xmlns:a16="http://schemas.microsoft.com/office/drawing/2014/main" id="{CC1A8375-ACA6-5744-88F8-8013C8773FA8}"/>
              </a:ext>
            </a:extLst>
          </p:cNvPr>
          <p:cNvSpPr txBox="1">
            <a:spLocks/>
          </p:cNvSpPr>
          <p:nvPr/>
        </p:nvSpPr>
        <p:spPr>
          <a:xfrm>
            <a:off x="448734" y="764117"/>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Requesting</a:t>
            </a:r>
            <a:r>
              <a:rPr lang="fr-FR">
                <a:latin typeface="Figtree"/>
              </a:rPr>
              <a:t> training (</a:t>
            </a:r>
            <a:r>
              <a:rPr lang="fr-FR" err="1">
                <a:latin typeface="Figtree"/>
              </a:rPr>
              <a:t>from</a:t>
            </a:r>
            <a:r>
              <a:rPr lang="fr-FR">
                <a:latin typeface="Figtree"/>
              </a:rPr>
              <a:t> the catalogue)</a:t>
            </a:r>
          </a:p>
        </p:txBody>
      </p:sp>
      <p:pic>
        <p:nvPicPr>
          <p:cNvPr id="22" name="Image 21" descr="Une image contenant texte, capture d’écran, Police, conception&#10;&#10;Le contenu généré par l’IA peut être incorrect.">
            <a:extLst>
              <a:ext uri="{FF2B5EF4-FFF2-40B4-BE49-F238E27FC236}">
                <a16:creationId xmlns:a16="http://schemas.microsoft.com/office/drawing/2014/main" id="{77B07D68-B96E-72EF-9AF1-7776E43BFB5A}"/>
              </a:ext>
            </a:extLst>
          </p:cNvPr>
          <p:cNvPicPr>
            <a:picLocks noChangeAspect="1"/>
          </p:cNvPicPr>
          <p:nvPr/>
        </p:nvPicPr>
        <p:blipFill>
          <a:blip r:embed="rId6"/>
          <a:stretch>
            <a:fillRect/>
          </a:stretch>
        </p:blipFill>
        <p:spPr>
          <a:xfrm>
            <a:off x="453496" y="1355196"/>
            <a:ext cx="4374092" cy="2919942"/>
          </a:xfrm>
          <a:prstGeom prst="rect">
            <a:avLst/>
          </a:prstGeom>
          <a:ln>
            <a:noFill/>
          </a:ln>
          <a:effectLst>
            <a:outerShdw blurRad="292100" dist="139700" dir="2700000" algn="tl" rotWithShape="0">
              <a:srgbClr val="333333">
                <a:alpha val="65000"/>
              </a:srgbClr>
            </a:outerShdw>
          </a:effectLst>
        </p:spPr>
      </p:pic>
      <p:pic>
        <p:nvPicPr>
          <p:cNvPr id="23" name="Image 22" descr="Une image contenant texte, capture d’écran, conception&#10;&#10;Le contenu généré par l’IA peut être incorrect.">
            <a:extLst>
              <a:ext uri="{FF2B5EF4-FFF2-40B4-BE49-F238E27FC236}">
                <a16:creationId xmlns:a16="http://schemas.microsoft.com/office/drawing/2014/main" id="{EFE86985-5DD9-810A-7F64-6FE233D4A912}"/>
              </a:ext>
            </a:extLst>
          </p:cNvPr>
          <p:cNvPicPr>
            <a:picLocks noChangeAspect="1"/>
          </p:cNvPicPr>
          <p:nvPr/>
        </p:nvPicPr>
        <p:blipFill>
          <a:blip r:embed="rId7"/>
          <a:stretch>
            <a:fillRect/>
          </a:stretch>
        </p:blipFill>
        <p:spPr>
          <a:xfrm>
            <a:off x="5111750" y="1357313"/>
            <a:ext cx="6794500" cy="3360209"/>
          </a:xfrm>
          <a:prstGeom prst="rect">
            <a:avLst/>
          </a:prstGeom>
          <a:ln>
            <a:noFill/>
          </a:ln>
          <a:effectLst>
            <a:outerShdw blurRad="292100" dist="139700" dir="2700000" algn="tl" rotWithShape="0">
              <a:srgbClr val="333333">
                <a:alpha val="65000"/>
              </a:srgbClr>
            </a:outerShdw>
          </a:effectLst>
        </p:spPr>
      </p:pic>
      <p:pic>
        <p:nvPicPr>
          <p:cNvPr id="24" name="Image 23" descr="Une image contenant texte, capture d’écran, Police&#10;&#10;Le contenu généré par l’IA peut être incorrect.">
            <a:extLst>
              <a:ext uri="{FF2B5EF4-FFF2-40B4-BE49-F238E27FC236}">
                <a16:creationId xmlns:a16="http://schemas.microsoft.com/office/drawing/2014/main" id="{9B858A4A-5AA4-AF95-356E-E67C91773D69}"/>
              </a:ext>
            </a:extLst>
          </p:cNvPr>
          <p:cNvPicPr>
            <a:picLocks noChangeAspect="1"/>
          </p:cNvPicPr>
          <p:nvPr/>
        </p:nvPicPr>
        <p:blipFill>
          <a:blip r:embed="rId8"/>
          <a:stretch>
            <a:fillRect/>
          </a:stretch>
        </p:blipFill>
        <p:spPr>
          <a:xfrm>
            <a:off x="4660900" y="4521200"/>
            <a:ext cx="6913033" cy="2059516"/>
          </a:xfrm>
          <a:prstGeom prst="rect">
            <a:avLst/>
          </a:prstGeom>
          <a:ln>
            <a:noFill/>
          </a:ln>
          <a:effectLst>
            <a:outerShdw blurRad="292100" dist="139700" dir="2700000" algn="tl" rotWithShape="0">
              <a:srgbClr val="333333">
                <a:alpha val="65000"/>
              </a:srgbClr>
            </a:outerShdw>
          </a:effectLst>
        </p:spPr>
      </p:pic>
      <p:pic>
        <p:nvPicPr>
          <p:cNvPr id="26" name="Graphique 13">
            <a:extLst>
              <a:ext uri="{FF2B5EF4-FFF2-40B4-BE49-F238E27FC236}">
                <a16:creationId xmlns:a16="http://schemas.microsoft.com/office/drawing/2014/main" id="{16FE5740-01FF-8229-70F1-77DFA69995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060000" flipV="1">
            <a:off x="8490676" y="4281276"/>
            <a:ext cx="393988" cy="476211"/>
          </a:xfrm>
          <a:prstGeom prst="rect">
            <a:avLst/>
          </a:prstGeom>
        </p:spPr>
      </p:pic>
      <p:sp>
        <p:nvSpPr>
          <p:cNvPr id="3" name="Espace réservé du tableau 1">
            <a:extLst>
              <a:ext uri="{FF2B5EF4-FFF2-40B4-BE49-F238E27FC236}">
                <a16:creationId xmlns:a16="http://schemas.microsoft.com/office/drawing/2014/main" id="{296DAC4F-6C64-6D1F-6D13-844C423C3BAF}"/>
              </a:ext>
            </a:extLst>
          </p:cNvPr>
          <p:cNvSpPr txBox="1">
            <a:spLocks/>
          </p:cNvSpPr>
          <p:nvPr/>
        </p:nvSpPr>
        <p:spPr>
          <a:xfrm>
            <a:off x="626631" y="4575128"/>
            <a:ext cx="3458196" cy="2058751"/>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11">
                  <a:extLst>
                    <a:ext uri="{96DAC541-7B7A-43D3-8B79-37D633B846F1}">
                      <asvg:svgBlip xmlns:asvg="http://schemas.microsoft.com/office/drawing/2016/SVG/main" r:embed="rId1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solidFill>
                  <a:srgbClr val="333333"/>
                </a:solidFill>
                <a:latin typeface="Figtree Light"/>
              </a:rPr>
              <a:t>Select the </a:t>
            </a:r>
            <a:r>
              <a:rPr lang="fr-FR" sz="1300" dirty="0" err="1">
                <a:solidFill>
                  <a:srgbClr val="333333"/>
                </a:solidFill>
                <a:latin typeface="Figtree Light"/>
              </a:rPr>
              <a:t>desired</a:t>
            </a:r>
            <a:r>
              <a:rPr lang="fr-FR" sz="1300" dirty="0">
                <a:solidFill>
                  <a:srgbClr val="333333"/>
                </a:solidFill>
                <a:latin typeface="Figtree Light"/>
              </a:rPr>
              <a:t> training course and </a:t>
            </a:r>
            <a:r>
              <a:rPr lang="fr-FR" sz="1300" dirty="0" err="1">
                <a:solidFill>
                  <a:srgbClr val="333333"/>
                </a:solidFill>
                <a:latin typeface="Figtree Light"/>
              </a:rPr>
              <a:t>detail</a:t>
            </a:r>
            <a:r>
              <a:rPr lang="fr-FR" sz="1300" dirty="0">
                <a:solidFill>
                  <a:srgbClr val="333333"/>
                </a:solidFill>
                <a:latin typeface="Figtree Light"/>
              </a:rPr>
              <a:t> </a:t>
            </a:r>
            <a:r>
              <a:rPr lang="fr-FR" sz="1300" dirty="0" err="1">
                <a:solidFill>
                  <a:srgbClr val="333333"/>
                </a:solidFill>
                <a:latin typeface="Figtree Light"/>
              </a:rPr>
              <a:t>your</a:t>
            </a:r>
            <a:r>
              <a:rPr lang="fr-FR" sz="1300" dirty="0">
                <a:solidFill>
                  <a:srgbClr val="333333"/>
                </a:solidFill>
                <a:latin typeface="Figtree Light"/>
              </a:rPr>
              <a:t> </a:t>
            </a:r>
            <a:r>
              <a:rPr lang="fr-FR" sz="1300" dirty="0" err="1">
                <a:solidFill>
                  <a:srgbClr val="333333"/>
                </a:solidFill>
                <a:latin typeface="Figtree Light"/>
              </a:rPr>
              <a:t>needs</a:t>
            </a:r>
            <a:r>
              <a:rPr lang="fr-FR" sz="1300" dirty="0">
                <a:solidFill>
                  <a:srgbClr val="333333"/>
                </a:solidFill>
                <a:latin typeface="Figtree Light"/>
              </a:rPr>
              <a:t> to </a:t>
            </a:r>
            <a:r>
              <a:rPr lang="fr-FR" sz="1300" dirty="0" err="1">
                <a:solidFill>
                  <a:srgbClr val="333333"/>
                </a:solidFill>
                <a:latin typeface="Figtree Light"/>
              </a:rPr>
              <a:t>your</a:t>
            </a:r>
            <a:r>
              <a:rPr lang="fr-FR" sz="1300" dirty="0">
                <a:solidFill>
                  <a:srgbClr val="333333"/>
                </a:solidFill>
                <a:latin typeface="Figtree Light"/>
              </a:rPr>
              <a:t> direct </a:t>
            </a:r>
            <a:r>
              <a:rPr lang="fr-FR" sz="1300" dirty="0" err="1">
                <a:solidFill>
                  <a:srgbClr val="333333"/>
                </a:solidFill>
                <a:latin typeface="Figtree Light"/>
              </a:rPr>
              <a:t>supervisor</a:t>
            </a:r>
            <a:r>
              <a:rPr lang="fr-FR" sz="1300" dirty="0">
                <a:solidFill>
                  <a:srgbClr val="333333"/>
                </a:solidFill>
                <a:latin typeface="Figtree Light"/>
              </a:rPr>
              <a:t> (N+1) and </a:t>
            </a:r>
            <a:r>
              <a:rPr lang="fr-FR" sz="1300" dirty="0" err="1">
                <a:solidFill>
                  <a:srgbClr val="333333"/>
                </a:solidFill>
                <a:latin typeface="Figtree Light"/>
              </a:rPr>
              <a:t>administrator</a:t>
            </a:r>
            <a:r>
              <a:rPr lang="fr-FR" sz="1300" dirty="0">
                <a:solidFill>
                  <a:srgbClr val="333333"/>
                </a:solidFill>
                <a:latin typeface="Figtree Light"/>
              </a:rPr>
              <a:t>.</a:t>
            </a:r>
          </a:p>
          <a:p>
            <a:pPr marL="0" indent="0" algn="just">
              <a:buNone/>
            </a:pPr>
            <a:endParaRPr lang="fr-FR" sz="1300" dirty="0">
              <a:solidFill>
                <a:srgbClr val="333333"/>
              </a:solidFill>
              <a:latin typeface="Figtree Light"/>
            </a:endParaRPr>
          </a:p>
          <a:p>
            <a:pPr marL="0" indent="0" algn="just">
              <a:lnSpc>
                <a:spcPct val="100000"/>
              </a:lnSpc>
              <a:spcBef>
                <a:spcPts val="100"/>
              </a:spcBef>
              <a:buNone/>
            </a:pPr>
            <a:r>
              <a:rPr lang="fr-FR" sz="1300" dirty="0">
                <a:solidFill>
                  <a:schemeClr val="tx1">
                    <a:lumMod val="50000"/>
                  </a:schemeClr>
                </a:solidFill>
                <a:latin typeface="Figtree Light"/>
              </a:rPr>
              <a:t>If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cannot</a:t>
            </a:r>
            <a:r>
              <a:rPr lang="fr-FR" sz="1300" dirty="0">
                <a:solidFill>
                  <a:schemeClr val="tx1">
                    <a:lumMod val="50000"/>
                  </a:schemeClr>
                </a:solidFill>
                <a:latin typeface="Figtree Light"/>
              </a:rPr>
              <a:t> </a:t>
            </a:r>
            <a:r>
              <a:rPr lang="fr-FR" sz="1300" dirty="0" err="1">
                <a:solidFill>
                  <a:schemeClr val="tx1">
                    <a:lumMod val="50000"/>
                  </a:schemeClr>
                </a:solidFill>
                <a:latin typeface="Figtree Light"/>
              </a:rPr>
              <a:t>find</a:t>
            </a:r>
            <a:r>
              <a:rPr lang="fr-FR" sz="1300" dirty="0">
                <a:solidFill>
                  <a:schemeClr val="tx1">
                    <a:lumMod val="50000"/>
                  </a:schemeClr>
                </a:solidFill>
                <a:latin typeface="Figtree Light"/>
              </a:rPr>
              <a:t> the </a:t>
            </a:r>
            <a:r>
              <a:rPr lang="fr-FR" sz="1300" dirty="0" err="1">
                <a:solidFill>
                  <a:schemeClr val="tx1">
                    <a:lumMod val="50000"/>
                  </a:schemeClr>
                </a:solidFill>
                <a:latin typeface="Figtree Light"/>
              </a:rPr>
              <a:t>desired</a:t>
            </a:r>
            <a:r>
              <a:rPr lang="fr-FR" sz="1300" dirty="0">
                <a:solidFill>
                  <a:schemeClr val="tx1">
                    <a:lumMod val="50000"/>
                  </a:schemeClr>
                </a:solidFill>
                <a:latin typeface="Figtree Light"/>
              </a:rPr>
              <a:t> training course in the catalogue, </a:t>
            </a:r>
            <a:r>
              <a:rPr lang="fr-FR" sz="1300" dirty="0" err="1">
                <a:solidFill>
                  <a:schemeClr val="tx1">
                    <a:lumMod val="50000"/>
                  </a:schemeClr>
                </a:solidFill>
                <a:latin typeface="Figtree Light"/>
              </a:rPr>
              <a:t>you</a:t>
            </a:r>
            <a:r>
              <a:rPr lang="fr-FR" sz="1300" dirty="0">
                <a:solidFill>
                  <a:schemeClr val="tx1">
                    <a:lumMod val="50000"/>
                  </a:schemeClr>
                </a:solidFill>
                <a:latin typeface="Figtree Light"/>
              </a:rPr>
              <a:t> can click</a:t>
            </a:r>
            <a:endParaRPr lang="fr-FR" sz="1300" dirty="0">
              <a:solidFill>
                <a:schemeClr val="tx1">
                  <a:lumMod val="50000"/>
                </a:schemeClr>
              </a:solidFill>
              <a:latin typeface="Figtree Light" pitchFamily="2" charset="0"/>
            </a:endParaRPr>
          </a:p>
          <a:p>
            <a:pPr marL="0" indent="0" algn="just">
              <a:lnSpc>
                <a:spcPct val="100000"/>
              </a:lnSpc>
              <a:spcBef>
                <a:spcPts val="100"/>
              </a:spcBef>
              <a:buNone/>
            </a:pPr>
            <a:r>
              <a:rPr lang="fr-FR" sz="1300" b="1" err="1">
                <a:solidFill>
                  <a:schemeClr val="tx1">
                    <a:lumMod val="50000"/>
                  </a:schemeClr>
                </a:solidFill>
                <a:latin typeface="Figtree Light"/>
              </a:rPr>
              <a:t>Make</a:t>
            </a:r>
            <a:r>
              <a:rPr lang="fr-FR" sz="1300" b="1" dirty="0">
                <a:solidFill>
                  <a:schemeClr val="tx1">
                    <a:lumMod val="50000"/>
                  </a:schemeClr>
                </a:solidFill>
                <a:latin typeface="Figtree Light"/>
              </a:rPr>
              <a:t> an off-catalogue </a:t>
            </a:r>
            <a:r>
              <a:rPr lang="fr-FR" sz="1300" b="1" err="1">
                <a:solidFill>
                  <a:schemeClr val="tx1">
                    <a:lumMod val="50000"/>
                  </a:schemeClr>
                </a:solidFill>
                <a:latin typeface="Figtree Light"/>
              </a:rPr>
              <a:t>request</a:t>
            </a:r>
            <a:r>
              <a:rPr lang="fr-FR" sz="1300" dirty="0">
                <a:solidFill>
                  <a:schemeClr val="tx1">
                    <a:lumMod val="50000"/>
                  </a:schemeClr>
                </a:solidFill>
                <a:latin typeface="Figtree Light"/>
              </a:rPr>
              <a:t>.</a:t>
            </a:r>
            <a:endParaRPr lang="fr-FR" sz="1300">
              <a:solidFill>
                <a:schemeClr val="tx1">
                  <a:lumMod val="50000"/>
                </a:schemeClr>
              </a:solidFill>
              <a:latin typeface="Figtree Light" pitchFamily="2" charset="0"/>
            </a:endParaRPr>
          </a:p>
          <a:p>
            <a:pPr marL="0" indent="0" algn="just">
              <a:buNone/>
            </a:pPr>
            <a:endParaRPr lang="fr-FR" sz="1400">
              <a:latin typeface="Figtree Light" pitchFamily="2" charset="0"/>
            </a:endParaRPr>
          </a:p>
        </p:txBody>
      </p:sp>
    </p:spTree>
    <p:extLst>
      <p:ext uri="{BB962C8B-B14F-4D97-AF65-F5344CB8AC3E}">
        <p14:creationId xmlns:p14="http://schemas.microsoft.com/office/powerpoint/2010/main" val="40986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36CC-6175-EB04-DB91-EB91E883E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27D175-FA1D-FEEB-5F1F-F615A7800741}"/>
              </a:ext>
            </a:extLst>
          </p:cNvPr>
          <p:cNvSpPr>
            <a:spLocks noGrp="1"/>
          </p:cNvSpPr>
          <p:nvPr>
            <p:ph type="title"/>
          </p:nvPr>
        </p:nvSpPr>
        <p:spPr/>
        <p:txBody>
          <a:bodyPr/>
          <a:lstStyle/>
          <a:p>
            <a:r>
              <a:rPr lang="fr-FR" err="1">
                <a:solidFill>
                  <a:schemeClr val="bg1"/>
                </a:solidFill>
                <a:latin typeface="Figtree"/>
              </a:rPr>
              <a:t>Navigating</a:t>
            </a:r>
            <a:br>
              <a:rPr lang="fr-FR">
                <a:solidFill>
                  <a:schemeClr val="bg1"/>
                </a:solidFill>
                <a:latin typeface="Figtree"/>
              </a:rPr>
            </a:br>
            <a:r>
              <a:rPr lang="fr-FR">
                <a:solidFill>
                  <a:schemeClr val="bg1"/>
                </a:solidFill>
                <a:latin typeface="Figtree"/>
              </a:rPr>
              <a:t>the training catalogue</a:t>
            </a:r>
            <a:br>
              <a:rPr lang="fr-FR" sz="6600">
                <a:solidFill>
                  <a:schemeClr val="bg1"/>
                </a:solidFill>
                <a:latin typeface="Figtree"/>
              </a:rPr>
            </a:br>
            <a:endParaRPr lang="fr-FR"/>
          </a:p>
        </p:txBody>
      </p:sp>
    </p:spTree>
    <p:extLst>
      <p:ext uri="{BB962C8B-B14F-4D97-AF65-F5344CB8AC3E}">
        <p14:creationId xmlns:p14="http://schemas.microsoft.com/office/powerpoint/2010/main" val="166960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101E-4E61-10FC-19FB-45BF03FCF461}"/>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100E03E-ACCD-52F4-39DC-703F05FB6D0E}"/>
              </a:ext>
            </a:extLst>
          </p:cNvPr>
          <p:cNvSpPr>
            <a:spLocks noGrp="1"/>
          </p:cNvSpPr>
          <p:nvPr>
            <p:ph type="title"/>
          </p:nvPr>
        </p:nvSpPr>
        <p:spPr/>
        <p:txBody>
          <a:bodyPr/>
          <a:lstStyle/>
          <a:p>
            <a:r>
              <a:rPr lang="fr-FR">
                <a:latin typeface="Figtree Light"/>
              </a:rPr>
              <a:t>Catalogue of training courses</a:t>
            </a:r>
            <a:endParaRPr lang="fr-FR"/>
          </a:p>
        </p:txBody>
      </p:sp>
      <p:sp>
        <p:nvSpPr>
          <p:cNvPr id="4" name="Espace réservé du texte 3">
            <a:extLst>
              <a:ext uri="{FF2B5EF4-FFF2-40B4-BE49-F238E27FC236}">
                <a16:creationId xmlns:a16="http://schemas.microsoft.com/office/drawing/2014/main" id="{89D4C692-3C87-F875-D148-718D4D48E9D7}"/>
              </a:ext>
            </a:extLst>
          </p:cNvPr>
          <p:cNvSpPr>
            <a:spLocks noGrp="1"/>
          </p:cNvSpPr>
          <p:nvPr>
            <p:ph type="body" sz="quarter" idx="19"/>
          </p:nvPr>
        </p:nvSpPr>
        <p:spPr/>
        <p:txBody>
          <a:bodyPr vert="horz" lIns="91440" tIns="45720" rIns="91440" bIns="45720" rtlCol="0" anchor="t">
            <a:normAutofit/>
          </a:bodyPr>
          <a:lstStyle/>
          <a:p>
            <a:r>
              <a:rPr lang="fr-FR" err="1">
                <a:latin typeface="Figtree"/>
              </a:rPr>
              <a:t>Navigating</a:t>
            </a:r>
            <a:r>
              <a:rPr lang="fr-FR">
                <a:latin typeface="Figtree"/>
              </a:rPr>
              <a:t> the catalogue</a:t>
            </a:r>
            <a:endParaRPr lang="fr-FR"/>
          </a:p>
        </p:txBody>
      </p:sp>
      <p:sp>
        <p:nvSpPr>
          <p:cNvPr id="2" name="Espace réservé du tableau 1">
            <a:extLst>
              <a:ext uri="{FF2B5EF4-FFF2-40B4-BE49-F238E27FC236}">
                <a16:creationId xmlns:a16="http://schemas.microsoft.com/office/drawing/2014/main" id="{FEAEB92C-4C27-3898-B8CD-D370350E9496}"/>
              </a:ext>
            </a:extLst>
          </p:cNvPr>
          <p:cNvSpPr txBox="1">
            <a:spLocks/>
          </p:cNvSpPr>
          <p:nvPr/>
        </p:nvSpPr>
        <p:spPr>
          <a:xfrm>
            <a:off x="5809196" y="1555740"/>
            <a:ext cx="5341663" cy="2058751"/>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a:latin typeface="Figtree Light"/>
              </a:rPr>
              <a:t>Explore the training catalogue </a:t>
            </a:r>
            <a:r>
              <a:rPr lang="fr-FR" sz="1300" err="1">
                <a:latin typeface="Figtree Light"/>
              </a:rPr>
              <a:t>thanks</a:t>
            </a:r>
            <a:r>
              <a:rPr lang="fr-FR" sz="1300">
                <a:latin typeface="Figtree Light"/>
              </a:rPr>
              <a:t> to the </a:t>
            </a:r>
            <a:r>
              <a:rPr lang="fr-FR" sz="1300" err="1">
                <a:latin typeface="Figtree Light"/>
              </a:rPr>
              <a:t>different</a:t>
            </a:r>
            <a:r>
              <a:rPr lang="fr-FR" sz="1300">
                <a:latin typeface="Figtree Light"/>
              </a:rPr>
              <a:t> </a:t>
            </a:r>
            <a:r>
              <a:rPr lang="fr-FR" sz="1300" err="1">
                <a:latin typeface="Figtree Light"/>
              </a:rPr>
              <a:t>filters</a:t>
            </a:r>
            <a:r>
              <a:rPr lang="fr-FR" sz="1300">
                <a:latin typeface="Figtree Light"/>
              </a:rPr>
              <a:t> </a:t>
            </a:r>
            <a:r>
              <a:rPr lang="fr-FR" sz="1300" err="1">
                <a:latin typeface="Figtree Light"/>
              </a:rPr>
              <a:t>available</a:t>
            </a:r>
            <a:r>
              <a:rPr lang="fr-FR" sz="1300">
                <a:latin typeface="Figtree Light"/>
              </a:rPr>
              <a:t> to </a:t>
            </a:r>
            <a:r>
              <a:rPr lang="fr-FR" sz="1300" err="1">
                <a:latin typeface="Figtree Light"/>
              </a:rPr>
              <a:t>you</a:t>
            </a:r>
            <a:r>
              <a:rPr lang="fr-FR" sz="1300">
                <a:latin typeface="Figtree Light"/>
              </a:rPr>
              <a:t>: Training </a:t>
            </a:r>
            <a:r>
              <a:rPr lang="fr-FR" sz="1300" err="1">
                <a:latin typeface="Figtree Light"/>
              </a:rPr>
              <a:t>categories</a:t>
            </a:r>
            <a:r>
              <a:rPr lang="fr-FR" sz="1300">
                <a:latin typeface="Figtree Light"/>
              </a:rPr>
              <a:t>, Training </a:t>
            </a:r>
            <a:r>
              <a:rPr lang="fr-FR" sz="1300" err="1">
                <a:latin typeface="Figtree Light"/>
              </a:rPr>
              <a:t>agencies</a:t>
            </a:r>
            <a:r>
              <a:rPr lang="fr-FR" sz="1300">
                <a:latin typeface="Figtree Light"/>
              </a:rPr>
              <a:t>, Intervention Type.</a:t>
            </a:r>
            <a:endParaRPr lang="fr-FR" sz="1300">
              <a:latin typeface="Figtree Light" pitchFamily="2" charset="0"/>
            </a:endParaRPr>
          </a:p>
          <a:p>
            <a:pPr marL="0" indent="0" algn="just">
              <a:buNone/>
            </a:pPr>
            <a:r>
              <a:rPr lang="fr-FR" sz="1300">
                <a:solidFill>
                  <a:srgbClr val="333333"/>
                </a:solidFill>
                <a:latin typeface="Figtree Light"/>
              </a:rPr>
              <a:t>You can </a:t>
            </a:r>
            <a:r>
              <a:rPr lang="fr-FR" sz="1300" err="1">
                <a:solidFill>
                  <a:srgbClr val="333333"/>
                </a:solidFill>
                <a:latin typeface="Figtree Light"/>
              </a:rPr>
              <a:t>also</a:t>
            </a:r>
            <a:r>
              <a:rPr lang="fr-FR" sz="1300">
                <a:solidFill>
                  <a:srgbClr val="333333"/>
                </a:solidFill>
                <a:latin typeface="Figtree Light"/>
              </a:rPr>
              <a:t> look for training </a:t>
            </a:r>
            <a:r>
              <a:rPr lang="fr-FR" sz="1300" err="1">
                <a:solidFill>
                  <a:srgbClr val="333333"/>
                </a:solidFill>
                <a:latin typeface="Figtree Light"/>
              </a:rPr>
              <a:t>thanks</a:t>
            </a:r>
            <a:r>
              <a:rPr lang="fr-FR" sz="1300">
                <a:solidFill>
                  <a:srgbClr val="333333"/>
                </a:solidFill>
                <a:latin typeface="Figtree Light"/>
              </a:rPr>
              <a:t> to the </a:t>
            </a:r>
            <a:r>
              <a:rPr lang="fr-FR" sz="1300" err="1">
                <a:solidFill>
                  <a:srgbClr val="333333"/>
                </a:solidFill>
                <a:latin typeface="Figtree Light"/>
              </a:rPr>
              <a:t>search</a:t>
            </a:r>
            <a:r>
              <a:rPr lang="fr-FR" sz="1300">
                <a:solidFill>
                  <a:srgbClr val="333333"/>
                </a:solidFill>
                <a:latin typeface="Figtree Light"/>
              </a:rPr>
              <a:t> bar.</a:t>
            </a:r>
          </a:p>
          <a:p>
            <a:pPr marL="0" indent="0" algn="just">
              <a:buNone/>
            </a:pPr>
            <a:r>
              <a:rPr lang="fr-FR" sz="1300">
                <a:solidFill>
                  <a:schemeClr val="tx1">
                    <a:lumMod val="50000"/>
                  </a:schemeClr>
                </a:solidFill>
                <a:latin typeface="Figtree Light"/>
              </a:rPr>
              <a:t>If </a:t>
            </a:r>
            <a:r>
              <a:rPr lang="fr-FR" sz="1300" err="1">
                <a:solidFill>
                  <a:schemeClr val="tx1">
                    <a:lumMod val="50000"/>
                  </a:schemeClr>
                </a:solidFill>
                <a:latin typeface="Figtree Light"/>
              </a:rPr>
              <a:t>you</a:t>
            </a:r>
            <a:r>
              <a:rPr lang="fr-FR" sz="1300">
                <a:solidFill>
                  <a:schemeClr val="tx1">
                    <a:lumMod val="50000"/>
                  </a:schemeClr>
                </a:solidFill>
                <a:latin typeface="Figtree Light"/>
              </a:rPr>
              <a:t> have </a:t>
            </a:r>
            <a:r>
              <a:rPr lang="fr-FR" sz="1300" err="1">
                <a:solidFill>
                  <a:schemeClr val="tx1">
                    <a:lumMod val="50000"/>
                  </a:schemeClr>
                </a:solidFill>
                <a:latin typeface="Figtree Light"/>
              </a:rPr>
              <a:t>any</a:t>
            </a:r>
            <a:r>
              <a:rPr lang="fr-FR" sz="1300">
                <a:solidFill>
                  <a:schemeClr val="tx1">
                    <a:lumMod val="50000"/>
                  </a:schemeClr>
                </a:solidFill>
                <a:latin typeface="Figtree Light"/>
              </a:rPr>
              <a:t> question about a training course, </a:t>
            </a:r>
            <a:r>
              <a:rPr lang="fr-FR" sz="1300" err="1">
                <a:solidFill>
                  <a:schemeClr val="tx1">
                    <a:lumMod val="50000"/>
                  </a:schemeClr>
                </a:solidFill>
                <a:latin typeface="Figtree Light"/>
              </a:rPr>
              <a:t>feel</a:t>
            </a:r>
            <a:r>
              <a:rPr lang="fr-FR" sz="1300">
                <a:solidFill>
                  <a:schemeClr val="tx1">
                    <a:lumMod val="50000"/>
                  </a:schemeClr>
                </a:solidFill>
                <a:latin typeface="Figtree Light"/>
              </a:rPr>
              <a:t> free to </a:t>
            </a:r>
            <a:r>
              <a:rPr lang="fr-FR" sz="1300" err="1">
                <a:solidFill>
                  <a:schemeClr val="tx1">
                    <a:lumMod val="50000"/>
                  </a:schemeClr>
                </a:solidFill>
                <a:latin typeface="Figtree Light"/>
              </a:rPr>
              <a:t>reach</a:t>
            </a:r>
            <a:r>
              <a:rPr lang="fr-FR" sz="1300">
                <a:solidFill>
                  <a:schemeClr val="tx1">
                    <a:lumMod val="50000"/>
                  </a:schemeClr>
                </a:solidFill>
                <a:latin typeface="Figtree Light"/>
              </a:rPr>
              <a:t> out to </a:t>
            </a:r>
            <a:r>
              <a:rPr lang="fr-FR" sz="1300" err="1">
                <a:solidFill>
                  <a:schemeClr val="tx1">
                    <a:lumMod val="50000"/>
                  </a:schemeClr>
                </a:solidFill>
                <a:latin typeface="Figtree Light"/>
              </a:rPr>
              <a:t>your</a:t>
            </a:r>
            <a:r>
              <a:rPr lang="fr-FR" sz="1300">
                <a:solidFill>
                  <a:schemeClr val="tx1">
                    <a:lumMod val="50000"/>
                  </a:schemeClr>
                </a:solidFill>
                <a:latin typeface="Figtree Light"/>
              </a:rPr>
              <a:t> </a:t>
            </a:r>
            <a:r>
              <a:rPr lang="fr-FR" sz="1300" err="1">
                <a:solidFill>
                  <a:schemeClr val="tx1">
                    <a:lumMod val="50000"/>
                  </a:schemeClr>
                </a:solidFill>
                <a:latin typeface="Figtree Light"/>
              </a:rPr>
              <a:t>administrator</a:t>
            </a:r>
            <a:r>
              <a:rPr lang="fr-FR" sz="1300">
                <a:solidFill>
                  <a:schemeClr val="tx1">
                    <a:lumMod val="50000"/>
                  </a:schemeClr>
                </a:solidFill>
                <a:latin typeface="Figtree Light"/>
              </a:rPr>
              <a:t>.</a:t>
            </a:r>
            <a:endParaRPr lang="fr-FR" sz="1300">
              <a:solidFill>
                <a:schemeClr val="tx1">
                  <a:lumMod val="50000"/>
                </a:schemeClr>
              </a:solidFill>
              <a:latin typeface="Figtree Light" pitchFamily="2" charset="0"/>
            </a:endParaRPr>
          </a:p>
          <a:p>
            <a:pPr marL="0" indent="0" algn="just">
              <a:buFontTx/>
              <a:buNone/>
            </a:pPr>
            <a:endParaRPr lang="fr-FR" sz="1400">
              <a:latin typeface="Figtree Light" pitchFamily="2" charset="0"/>
            </a:endParaRPr>
          </a:p>
        </p:txBody>
      </p:sp>
      <p:pic>
        <p:nvPicPr>
          <p:cNvPr id="9" name="Image 8" descr="Une image contenant texte, capture d’écran, Police, conception&#10;&#10;Le contenu généré par l’IA peut être incorrect.">
            <a:extLst>
              <a:ext uri="{FF2B5EF4-FFF2-40B4-BE49-F238E27FC236}">
                <a16:creationId xmlns:a16="http://schemas.microsoft.com/office/drawing/2014/main" id="{D0552DD1-8071-1654-148D-71C2B3295721}"/>
              </a:ext>
            </a:extLst>
          </p:cNvPr>
          <p:cNvPicPr>
            <a:picLocks noChangeAspect="1"/>
          </p:cNvPicPr>
          <p:nvPr/>
        </p:nvPicPr>
        <p:blipFill>
          <a:blip r:embed="rId6"/>
          <a:stretch>
            <a:fillRect/>
          </a:stretch>
        </p:blipFill>
        <p:spPr>
          <a:xfrm>
            <a:off x="464080" y="1556280"/>
            <a:ext cx="4882092" cy="3248025"/>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logiciel, Page web&#10;&#10;Le contenu généré par l’IA peut être incorrect.">
            <a:extLst>
              <a:ext uri="{FF2B5EF4-FFF2-40B4-BE49-F238E27FC236}">
                <a16:creationId xmlns:a16="http://schemas.microsoft.com/office/drawing/2014/main" id="{688411AB-E9E7-3188-1CBE-6021908BEAFF}"/>
              </a:ext>
            </a:extLst>
          </p:cNvPr>
          <p:cNvPicPr>
            <a:picLocks noChangeAspect="1"/>
          </p:cNvPicPr>
          <p:nvPr/>
        </p:nvPicPr>
        <p:blipFill>
          <a:blip r:embed="rId7"/>
          <a:stretch>
            <a:fillRect/>
          </a:stretch>
        </p:blipFill>
        <p:spPr>
          <a:xfrm>
            <a:off x="3663004" y="3177117"/>
            <a:ext cx="8170334" cy="3477684"/>
          </a:xfrm>
          <a:prstGeom prst="rect">
            <a:avLst/>
          </a:prstGeom>
          <a:ln>
            <a:noFill/>
          </a:ln>
          <a:effectLst>
            <a:outerShdw blurRad="292100" dist="139700" dir="2700000" algn="tl" rotWithShape="0">
              <a:srgbClr val="333333">
                <a:alpha val="65000"/>
              </a:srgbClr>
            </a:outerShdw>
          </a:effectLst>
        </p:spPr>
      </p:pic>
      <p:pic>
        <p:nvPicPr>
          <p:cNvPr id="14" name="Graphique 13">
            <a:extLst>
              <a:ext uri="{FF2B5EF4-FFF2-40B4-BE49-F238E27FC236}">
                <a16:creationId xmlns:a16="http://schemas.microsoft.com/office/drawing/2014/main" id="{97D12A57-8B87-F9B3-DE0D-F40B96A4D3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000000" flipV="1">
            <a:off x="5146343" y="2810192"/>
            <a:ext cx="393988" cy="476211"/>
          </a:xfrm>
          <a:prstGeom prst="rect">
            <a:avLst/>
          </a:prstGeom>
        </p:spPr>
      </p:pic>
    </p:spTree>
    <p:extLst>
      <p:ext uri="{BB962C8B-B14F-4D97-AF65-F5344CB8AC3E}">
        <p14:creationId xmlns:p14="http://schemas.microsoft.com/office/powerpoint/2010/main" val="140173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6BD5A-42C4-98A4-F4B8-30F0B4CC39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AB6222-2355-9F07-1047-634109AE1B70}"/>
              </a:ext>
            </a:extLst>
          </p:cNvPr>
          <p:cNvSpPr>
            <a:spLocks noGrp="1"/>
          </p:cNvSpPr>
          <p:nvPr>
            <p:ph type="title"/>
          </p:nvPr>
        </p:nvSpPr>
        <p:spPr/>
        <p:txBody>
          <a:bodyPr/>
          <a:lstStyle/>
          <a:p>
            <a:r>
              <a:rPr lang="fr-FR">
                <a:latin typeface="PP Woodland"/>
              </a:rPr>
              <a:t>Manager usage</a:t>
            </a:r>
            <a:endParaRPr lang="fr-FR"/>
          </a:p>
        </p:txBody>
      </p:sp>
      <p:sp>
        <p:nvSpPr>
          <p:cNvPr id="3" name="Espace réservé du texte 3">
            <a:extLst>
              <a:ext uri="{FF2B5EF4-FFF2-40B4-BE49-F238E27FC236}">
                <a16:creationId xmlns:a16="http://schemas.microsoft.com/office/drawing/2014/main" id="{3BE9F619-E3C9-1D5F-EA28-6D3AB43A67D5}"/>
              </a:ext>
            </a:extLst>
          </p:cNvPr>
          <p:cNvSpPr>
            <a:spLocks noGrp="1"/>
          </p:cNvSpPr>
          <p:nvPr/>
        </p:nvSpPr>
        <p:spPr>
          <a:xfrm>
            <a:off x="9595073" y="3848322"/>
            <a:ext cx="1944687" cy="2160588"/>
          </a:xfrm>
          <a:prstGeom prst="rect">
            <a:avLst/>
          </a:prstGeom>
        </p:spPr>
        <p:txBody>
          <a:bodyPr vert="horz" lIns="91440" tIns="45720" rIns="91440" bIns="45720" rtlCol="0" anchor="b">
            <a:normAutofit/>
          </a:bodyPr>
          <a:lstStyle>
            <a:lvl1pPr marL="0" indent="0" algn="r" defTabSz="914400" rtl="0" eaLnBrk="1" latinLnBrk="0" hangingPunct="1">
              <a:lnSpc>
                <a:spcPct val="120000"/>
              </a:lnSpc>
              <a:spcBef>
                <a:spcPts val="1000"/>
              </a:spcBef>
              <a:buFontTx/>
              <a:buNone/>
              <a:defRPr sz="9600" kern="1200">
                <a:solidFill>
                  <a:schemeClr val="accent5"/>
                </a:solidFill>
                <a:latin typeface="Figtree Light" pitchFamily="2" charset="0"/>
                <a:ea typeface="+mn-ea"/>
                <a:cs typeface="+mn-cs"/>
              </a:defRPr>
            </a:lvl1pPr>
            <a:lvl2pPr marL="538163" indent="-342900" algn="l" defTabSz="914400" rtl="0" eaLnBrk="1" latinLnBrk="0" hangingPunct="1">
              <a:lnSpc>
                <a:spcPct val="120000"/>
              </a:lnSpc>
              <a:spcBef>
                <a:spcPts val="500"/>
              </a:spcBef>
              <a:buFontTx/>
              <a:buBlip>
                <a:blip r:embed="rId2">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02</a:t>
            </a:r>
          </a:p>
        </p:txBody>
      </p:sp>
    </p:spTree>
    <p:extLst>
      <p:ext uri="{BB962C8B-B14F-4D97-AF65-F5344CB8AC3E}">
        <p14:creationId xmlns:p14="http://schemas.microsoft.com/office/powerpoint/2010/main" val="11864528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10E4B-E724-4478-8469-431E55482BB1}">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17</Slides>
  <Notes>0</Notes>
  <HiddenSlides>0</HiddenSlide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Eurecia</vt:lpstr>
      <vt:lpstr>All you need to know about      Training     Management</vt:lpstr>
      <vt:lpstr>Employee usage</vt:lpstr>
      <vt:lpstr>Employee usage</vt:lpstr>
      <vt:lpstr>Requesting training</vt:lpstr>
      <vt:lpstr>Training requests</vt:lpstr>
      <vt:lpstr>Présentation PowerPoint</vt:lpstr>
      <vt:lpstr>Navigating the training catalogue </vt:lpstr>
      <vt:lpstr>Catalogue of training courses</vt:lpstr>
      <vt:lpstr>Manager usage</vt:lpstr>
      <vt:lpstr>Requesting training for members of your team</vt:lpstr>
      <vt:lpstr>Requesting training for my team</vt:lpstr>
      <vt:lpstr>Requesting training for my team</vt:lpstr>
      <vt:lpstr>Requesting training for my team</vt:lpstr>
      <vt:lpstr>Requesting training for my team</vt:lpstr>
      <vt:lpstr>Approving or refusing a training request </vt:lpstr>
      <vt:lpstr>Approving or refusing a training request</vt:lpstr>
      <vt:lpstr>Still have questions?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132</cp:revision>
  <dcterms:created xsi:type="dcterms:W3CDTF">2023-07-17T08:33:49Z</dcterms:created>
  <dcterms:modified xsi:type="dcterms:W3CDTF">2025-08-04T10:31:38Z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