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54" r:id="rId5"/>
    <p:sldId id="348" r:id="rId6"/>
    <p:sldId id="349" r:id="rId7"/>
    <p:sldId id="336" r:id="rId8"/>
    <p:sldId id="334" r:id="rId9"/>
    <p:sldId id="335" r:id="rId10"/>
    <p:sldId id="342" r:id="rId11"/>
    <p:sldId id="343" r:id="rId12"/>
    <p:sldId id="351" r:id="rId13"/>
    <p:sldId id="352" r:id="rId14"/>
    <p:sldId id="344" r:id="rId15"/>
    <p:sldId id="345" r:id="rId16"/>
    <p:sldId id="346" r:id="rId17"/>
    <p:sldId id="353" r:id="rId18"/>
    <p:sldId id="350" r:id="rId19"/>
    <p:sldId id="355"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E89BD-6F88-DB01-4D76-7C374C79CED2}" v="237" dt="2025-08-07T13:50:17.682"/>
    <p1510:client id="{11F9A447-748F-5835-14AB-4C7E5E7E5D1B}" v="162" dt="2025-08-07T13:41:58.804"/>
    <p1510:client id="{36AE5E04-E3DB-CFD0-FFF5-47A55C846FA3}" v="118" dt="2025-08-07T07:33:14.615"/>
    <p1510:client id="{F1F71348-BA8B-7396-92BA-192285C84A40}" v="21" dt="2025-08-08T07:45:31.46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élanie CLOUE [Eurécia]" userId="S::melanie.cloue@eurecia.com::d7283295-8fbd-412b-8a07-4c045f529792" providerId="AD" clId="Web-{10F3DEB2-DAA1-9E16-2F35-084185FC172A}"/>
    <pc:docChg chg="addSld delSld modSld">
      <pc:chgData name="Mélanie CLOUE [Eurécia]" userId="S::melanie.cloue@eurecia.com::d7283295-8fbd-412b-8a07-4c045f529792" providerId="AD" clId="Web-{10F3DEB2-DAA1-9E16-2F35-084185FC172A}" dt="2024-07-17T12:24:00.666" v="192" actId="1076"/>
      <pc:docMkLst>
        <pc:docMk/>
      </pc:docMkLst>
      <pc:sldChg chg="addSp delSp modSp">
        <pc:chgData name="Mélanie CLOUE [Eurécia]" userId="S::melanie.cloue@eurecia.com::d7283295-8fbd-412b-8a07-4c045f529792" providerId="AD" clId="Web-{10F3DEB2-DAA1-9E16-2F35-084185FC172A}" dt="2024-07-17T12:03:38.362" v="103" actId="1076"/>
        <pc:sldMkLst>
          <pc:docMk/>
          <pc:sldMk cId="1542998316" sldId="335"/>
        </pc:sldMkLst>
      </pc:sldChg>
      <pc:sldChg chg="modSp">
        <pc:chgData name="Mélanie CLOUE [Eurécia]" userId="S::melanie.cloue@eurecia.com::d7283295-8fbd-412b-8a07-4c045f529792" providerId="AD" clId="Web-{10F3DEB2-DAA1-9E16-2F35-084185FC172A}" dt="2024-07-17T07:33:57.941" v="24" actId="20577"/>
        <pc:sldMkLst>
          <pc:docMk/>
          <pc:sldMk cId="1529473113" sldId="339"/>
        </pc:sldMkLst>
      </pc:sldChg>
      <pc:sldChg chg="addSp delSp modSp">
        <pc:chgData name="Mélanie CLOUE [Eurécia]" userId="S::melanie.cloue@eurecia.com::d7283295-8fbd-412b-8a07-4c045f529792" providerId="AD" clId="Web-{10F3DEB2-DAA1-9E16-2F35-084185FC172A}" dt="2024-07-17T07:20:05.725" v="17" actId="20577"/>
        <pc:sldMkLst>
          <pc:docMk/>
          <pc:sldMk cId="3210797679" sldId="340"/>
        </pc:sldMkLst>
      </pc:sldChg>
      <pc:sldChg chg="addSp delSp modSp add replId">
        <pc:chgData name="Mélanie CLOUE [Eurécia]" userId="S::melanie.cloue@eurecia.com::d7283295-8fbd-412b-8a07-4c045f529792" providerId="AD" clId="Web-{10F3DEB2-DAA1-9E16-2F35-084185FC172A}" dt="2024-07-17T12:05:31.959" v="128" actId="20577"/>
        <pc:sldMkLst>
          <pc:docMk/>
          <pc:sldMk cId="115742712" sldId="342"/>
        </pc:sldMkLst>
      </pc:sldChg>
      <pc:sldChg chg="addSp delSp modSp add replId">
        <pc:chgData name="Mélanie CLOUE [Eurécia]" userId="S::melanie.cloue@eurecia.com::d7283295-8fbd-412b-8a07-4c045f529792" providerId="AD" clId="Web-{10F3DEB2-DAA1-9E16-2F35-084185FC172A}" dt="2024-07-17T12:10:29.062" v="152" actId="20577"/>
        <pc:sldMkLst>
          <pc:docMk/>
          <pc:sldMk cId="296075627" sldId="343"/>
        </pc:sldMkLst>
      </pc:sldChg>
      <pc:sldChg chg="del">
        <pc:chgData name="Mélanie CLOUE [Eurécia]" userId="S::melanie.cloue@eurecia.com::d7283295-8fbd-412b-8a07-4c045f529792" providerId="AD" clId="Web-{10F3DEB2-DAA1-9E16-2F35-084185FC172A}" dt="2024-07-17T07:30:56.995" v="18"/>
        <pc:sldMkLst>
          <pc:docMk/>
          <pc:sldMk cId="3606106640" sldId="343"/>
        </pc:sldMkLst>
      </pc:sldChg>
      <pc:sldChg chg="addSp delSp modSp add replId">
        <pc:chgData name="Mélanie CLOUE [Eurécia]" userId="S::melanie.cloue@eurecia.com::d7283295-8fbd-412b-8a07-4c045f529792" providerId="AD" clId="Web-{10F3DEB2-DAA1-9E16-2F35-084185FC172A}" dt="2024-07-17T12:24:00.666" v="192" actId="1076"/>
        <pc:sldMkLst>
          <pc:docMk/>
          <pc:sldMk cId="2037643794" sldId="344"/>
        </pc:sldMkLst>
      </pc:sldChg>
    </pc:docChg>
  </pc:docChgLst>
  <pc:docChgLst>
    <pc:chgData name="Pauline MORIN [Eurécia]" userId="26806002-a94a-4f86-8fe6-d48cb3313228" providerId="ADAL" clId="{ED2C42B0-CBAF-4C73-8E2F-888AAD68086E}"/>
    <pc:docChg chg="custSel modSld">
      <pc:chgData name="Pauline MORIN [Eurécia]" userId="26806002-a94a-4f86-8fe6-d48cb3313228" providerId="ADAL" clId="{ED2C42B0-CBAF-4C73-8E2F-888AAD68086E}" dt="2024-09-20T11:10:38.961" v="3" actId="207"/>
      <pc:docMkLst>
        <pc:docMk/>
      </pc:docMkLst>
      <pc:sldChg chg="addSp delSp modSp mod">
        <pc:chgData name="Pauline MORIN [Eurécia]" userId="26806002-a94a-4f86-8fe6-d48cb3313228" providerId="ADAL" clId="{ED2C42B0-CBAF-4C73-8E2F-888AAD68086E}" dt="2024-09-20T11:10:38.961" v="3" actId="207"/>
        <pc:sldMkLst>
          <pc:docMk/>
          <pc:sldMk cId="264664864" sldId="347"/>
        </pc:sldMkLst>
      </pc:sldChg>
    </pc:docChg>
  </pc:docChgLst>
  <pc:docChgLst>
    <pc:chgData name="Noreen ROPERS [Eurécia]" userId="S::noreen.ropers@eurecia.com::f3a8d8f2-0e49-41aa-b7d1-58879f4fb21f" providerId="AD" clId="Web-{11F9A447-748F-5835-14AB-4C7E5E7E5D1B}"/>
    <pc:docChg chg="modSld">
      <pc:chgData name="Noreen ROPERS [Eurécia]" userId="S::noreen.ropers@eurecia.com::f3a8d8f2-0e49-41aa-b7d1-58879f4fb21f" providerId="AD" clId="Web-{11F9A447-748F-5835-14AB-4C7E5E7E5D1B}" dt="2025-08-07T13:41:57.538" v="107" actId="20577"/>
      <pc:docMkLst>
        <pc:docMk/>
      </pc:docMkLst>
      <pc:sldChg chg="modSp">
        <pc:chgData name="Noreen ROPERS [Eurécia]" userId="S::noreen.ropers@eurecia.com::f3a8d8f2-0e49-41aa-b7d1-58879f4fb21f" providerId="AD" clId="Web-{11F9A447-748F-5835-14AB-4C7E5E7E5D1B}" dt="2025-08-07T12:35:11.727" v="4" actId="20577"/>
        <pc:sldMkLst>
          <pc:docMk/>
          <pc:sldMk cId="1542998316" sldId="335"/>
        </pc:sldMkLst>
        <pc:spChg chg="mod">
          <ac:chgData name="Noreen ROPERS [Eurécia]" userId="S::noreen.ropers@eurecia.com::f3a8d8f2-0e49-41aa-b7d1-58879f4fb21f" providerId="AD" clId="Web-{11F9A447-748F-5835-14AB-4C7E5E7E5D1B}" dt="2025-08-07T12:35:11.727" v="4" actId="20577"/>
          <ac:spMkLst>
            <pc:docMk/>
            <pc:sldMk cId="1542998316" sldId="335"/>
            <ac:spMk id="9" creationId="{FD980A60-1B42-39EB-56FD-16C506848827}"/>
          </ac:spMkLst>
        </pc:spChg>
      </pc:sldChg>
      <pc:sldChg chg="modSp">
        <pc:chgData name="Noreen ROPERS [Eurécia]" userId="S::noreen.ropers@eurecia.com::f3a8d8f2-0e49-41aa-b7d1-58879f4fb21f" providerId="AD" clId="Web-{11F9A447-748F-5835-14AB-4C7E5E7E5D1B}" dt="2025-08-07T13:41:57.538" v="107" actId="20577"/>
        <pc:sldMkLst>
          <pc:docMk/>
          <pc:sldMk cId="1323003873" sldId="341"/>
        </pc:sldMkLst>
        <pc:spChg chg="mod">
          <ac:chgData name="Noreen ROPERS [Eurécia]" userId="S::noreen.ropers@eurecia.com::f3a8d8f2-0e49-41aa-b7d1-58879f4fb21f" providerId="AD" clId="Web-{11F9A447-748F-5835-14AB-4C7E5E7E5D1B}" dt="2025-08-07T13:41:57.538" v="107" actId="20577"/>
          <ac:spMkLst>
            <pc:docMk/>
            <pc:sldMk cId="1323003873" sldId="341"/>
            <ac:spMk id="2" creationId="{F08AB10F-1DCA-B10B-CC95-10172B63F2C3}"/>
          </ac:spMkLst>
        </pc:spChg>
      </pc:sldChg>
      <pc:sldChg chg="modSp">
        <pc:chgData name="Noreen ROPERS [Eurécia]" userId="S::noreen.ropers@eurecia.com::f3a8d8f2-0e49-41aa-b7d1-58879f4fb21f" providerId="AD" clId="Web-{11F9A447-748F-5835-14AB-4C7E5E7E5D1B}" dt="2025-08-07T12:35:17.430" v="6" actId="20577"/>
        <pc:sldMkLst>
          <pc:docMk/>
          <pc:sldMk cId="115742712" sldId="342"/>
        </pc:sldMkLst>
        <pc:spChg chg="mod">
          <ac:chgData name="Noreen ROPERS [Eurécia]" userId="S::noreen.ropers@eurecia.com::f3a8d8f2-0e49-41aa-b7d1-58879f4fb21f" providerId="AD" clId="Web-{11F9A447-748F-5835-14AB-4C7E5E7E5D1B}" dt="2025-08-07T12:35:17.430" v="6" actId="20577"/>
          <ac:spMkLst>
            <pc:docMk/>
            <pc:sldMk cId="115742712" sldId="342"/>
            <ac:spMk id="9" creationId="{FD980A60-1B42-39EB-56FD-16C506848827}"/>
          </ac:spMkLst>
        </pc:spChg>
      </pc:sldChg>
      <pc:sldChg chg="modSp">
        <pc:chgData name="Noreen ROPERS [Eurécia]" userId="S::noreen.ropers@eurecia.com::f3a8d8f2-0e49-41aa-b7d1-58879f4fb21f" providerId="AD" clId="Web-{11F9A447-748F-5835-14AB-4C7E5E7E5D1B}" dt="2025-08-07T13:32:14.673" v="42"/>
        <pc:sldMkLst>
          <pc:docMk/>
          <pc:sldMk cId="296075627" sldId="343"/>
        </pc:sldMkLst>
        <pc:spChg chg="mod">
          <ac:chgData name="Noreen ROPERS [Eurécia]" userId="S::noreen.ropers@eurecia.com::f3a8d8f2-0e49-41aa-b7d1-58879f4fb21f" providerId="AD" clId="Web-{11F9A447-748F-5835-14AB-4C7E5E7E5D1B}" dt="2025-08-07T13:32:14.673" v="42"/>
          <ac:spMkLst>
            <pc:docMk/>
            <pc:sldMk cId="296075627" sldId="343"/>
            <ac:spMk id="9" creationId="{FD980A60-1B42-39EB-56FD-16C506848827}"/>
          </ac:spMkLst>
        </pc:spChg>
      </pc:sldChg>
      <pc:sldChg chg="addSp delSp modSp">
        <pc:chgData name="Noreen ROPERS [Eurécia]" userId="S::noreen.ropers@eurecia.com::f3a8d8f2-0e49-41aa-b7d1-58879f4fb21f" providerId="AD" clId="Web-{11F9A447-748F-5835-14AB-4C7E5E7E5D1B}" dt="2025-08-07T13:30:40.080" v="26" actId="20577"/>
        <pc:sldMkLst>
          <pc:docMk/>
          <pc:sldMk cId="2541479051" sldId="344"/>
        </pc:sldMkLst>
        <pc:spChg chg="mod">
          <ac:chgData name="Noreen ROPERS [Eurécia]" userId="S::noreen.ropers@eurecia.com::f3a8d8f2-0e49-41aa-b7d1-58879f4fb21f" providerId="AD" clId="Web-{11F9A447-748F-5835-14AB-4C7E5E7E5D1B}" dt="2025-08-07T13:30:40.080" v="26" actId="20577"/>
          <ac:spMkLst>
            <pc:docMk/>
            <pc:sldMk cId="2541479051" sldId="344"/>
            <ac:spMk id="9" creationId="{FD980A60-1B42-39EB-56FD-16C506848827}"/>
          </ac:spMkLst>
        </pc:spChg>
        <pc:picChg chg="add mod ord">
          <ac:chgData name="Noreen ROPERS [Eurécia]" userId="S::noreen.ropers@eurecia.com::f3a8d8f2-0e49-41aa-b7d1-58879f4fb21f" providerId="AD" clId="Web-{11F9A447-748F-5835-14AB-4C7E5E7E5D1B}" dt="2025-08-07T13:30:19.627" v="20" actId="1076"/>
          <ac:picMkLst>
            <pc:docMk/>
            <pc:sldMk cId="2541479051" sldId="344"/>
            <ac:picMk id="3" creationId="{3D2D382B-5156-F39A-C285-47C921C80C42}"/>
          </ac:picMkLst>
        </pc:picChg>
        <pc:picChg chg="mod">
          <ac:chgData name="Noreen ROPERS [Eurécia]" userId="S::noreen.ropers@eurecia.com::f3a8d8f2-0e49-41aa-b7d1-58879f4fb21f" providerId="AD" clId="Web-{11F9A447-748F-5835-14AB-4C7E5E7E5D1B}" dt="2025-08-07T13:30:31.596" v="23" actId="1076"/>
          <ac:picMkLst>
            <pc:docMk/>
            <pc:sldMk cId="2541479051" sldId="344"/>
            <ac:picMk id="4" creationId="{676E82F9-D53F-70FE-A416-72A9D4DFEB4C}"/>
          </ac:picMkLst>
        </pc:picChg>
        <pc:picChg chg="del">
          <ac:chgData name="Noreen ROPERS [Eurécia]" userId="S::noreen.ropers@eurecia.com::f3a8d8f2-0e49-41aa-b7d1-58879f4fb21f" providerId="AD" clId="Web-{11F9A447-748F-5835-14AB-4C7E5E7E5D1B}" dt="2025-08-07T13:30:10.330" v="16"/>
          <ac:picMkLst>
            <pc:docMk/>
            <pc:sldMk cId="2541479051" sldId="344"/>
            <ac:picMk id="10" creationId="{82FF642F-B507-76FA-D016-D9562F70C47A}"/>
          </ac:picMkLst>
        </pc:picChg>
      </pc:sldChg>
      <pc:sldChg chg="addSp delSp modSp">
        <pc:chgData name="Noreen ROPERS [Eurécia]" userId="S::noreen.ropers@eurecia.com::f3a8d8f2-0e49-41aa-b7d1-58879f4fb21f" providerId="AD" clId="Web-{11F9A447-748F-5835-14AB-4C7E5E7E5D1B}" dt="2025-08-07T13:31:44.533" v="39" actId="14100"/>
        <pc:sldMkLst>
          <pc:docMk/>
          <pc:sldMk cId="290664761" sldId="345"/>
        </pc:sldMkLst>
        <pc:spChg chg="mod">
          <ac:chgData name="Noreen ROPERS [Eurécia]" userId="S::noreen.ropers@eurecia.com::f3a8d8f2-0e49-41aa-b7d1-58879f4fb21f" providerId="AD" clId="Web-{11F9A447-748F-5835-14AB-4C7E5E7E5D1B}" dt="2025-08-07T13:31:44.533" v="39" actId="14100"/>
          <ac:spMkLst>
            <pc:docMk/>
            <pc:sldMk cId="290664761" sldId="345"/>
            <ac:spMk id="9" creationId="{FD980A60-1B42-39EB-56FD-16C506848827}"/>
          </ac:spMkLst>
        </pc:spChg>
        <pc:picChg chg="del">
          <ac:chgData name="Noreen ROPERS [Eurécia]" userId="S::noreen.ropers@eurecia.com::f3a8d8f2-0e49-41aa-b7d1-58879f4fb21f" providerId="AD" clId="Web-{11F9A447-748F-5835-14AB-4C7E5E7E5D1B}" dt="2025-08-07T13:30:59.142" v="27"/>
          <ac:picMkLst>
            <pc:docMk/>
            <pc:sldMk cId="290664761" sldId="345"/>
            <ac:picMk id="3" creationId="{D0731160-20F7-7D57-763B-D26B02C873AE}"/>
          </ac:picMkLst>
        </pc:picChg>
        <pc:picChg chg="add">
          <ac:chgData name="Noreen ROPERS [Eurécia]" userId="S::noreen.ropers@eurecia.com::f3a8d8f2-0e49-41aa-b7d1-58879f4fb21f" providerId="AD" clId="Web-{11F9A447-748F-5835-14AB-4C7E5E7E5D1B}" dt="2025-08-07T13:31:01.502" v="29"/>
          <ac:picMkLst>
            <pc:docMk/>
            <pc:sldMk cId="290664761" sldId="345"/>
            <ac:picMk id="4" creationId="{31FC012C-D461-77E9-B87C-9A741D85927B}"/>
          </ac:picMkLst>
        </pc:picChg>
        <pc:picChg chg="del">
          <ac:chgData name="Noreen ROPERS [Eurécia]" userId="S::noreen.ropers@eurecia.com::f3a8d8f2-0e49-41aa-b7d1-58879f4fb21f" providerId="AD" clId="Web-{11F9A447-748F-5835-14AB-4C7E5E7E5D1B}" dt="2025-08-07T13:31:01.034" v="28"/>
          <ac:picMkLst>
            <pc:docMk/>
            <pc:sldMk cId="290664761" sldId="345"/>
            <ac:picMk id="5" creationId="{26AED132-47D8-A760-4756-EA0AAFED7312}"/>
          </ac:picMkLst>
        </pc:picChg>
        <pc:picChg chg="add">
          <ac:chgData name="Noreen ROPERS [Eurécia]" userId="S::noreen.ropers@eurecia.com::f3a8d8f2-0e49-41aa-b7d1-58879f4fb21f" providerId="AD" clId="Web-{11F9A447-748F-5835-14AB-4C7E5E7E5D1B}" dt="2025-08-07T13:31:01.533" v="30"/>
          <ac:picMkLst>
            <pc:docMk/>
            <pc:sldMk cId="290664761" sldId="345"/>
            <ac:picMk id="10" creationId="{B8A1D519-1EA1-1FE6-BEC8-CF34E180EF36}"/>
          </ac:picMkLst>
        </pc:picChg>
        <pc:picChg chg="add">
          <ac:chgData name="Noreen ROPERS [Eurécia]" userId="S::noreen.ropers@eurecia.com::f3a8d8f2-0e49-41aa-b7d1-58879f4fb21f" providerId="AD" clId="Web-{11F9A447-748F-5835-14AB-4C7E5E7E5D1B}" dt="2025-08-07T13:31:01.564" v="31"/>
          <ac:picMkLst>
            <pc:docMk/>
            <pc:sldMk cId="290664761" sldId="345"/>
            <ac:picMk id="12" creationId="{58CA9D3E-F8EB-8B40-250F-4F645AA5D368}"/>
          </ac:picMkLst>
        </pc:picChg>
      </pc:sldChg>
      <pc:sldChg chg="modSp">
        <pc:chgData name="Noreen ROPERS [Eurécia]" userId="S::noreen.ropers@eurecia.com::f3a8d8f2-0e49-41aa-b7d1-58879f4fb21f" providerId="AD" clId="Web-{11F9A447-748F-5835-14AB-4C7E5E7E5D1B}" dt="2025-08-07T13:32:08.329" v="41" actId="20577"/>
        <pc:sldMkLst>
          <pc:docMk/>
          <pc:sldMk cId="777753356" sldId="346"/>
        </pc:sldMkLst>
        <pc:spChg chg="mod">
          <ac:chgData name="Noreen ROPERS [Eurécia]" userId="S::noreen.ropers@eurecia.com::f3a8d8f2-0e49-41aa-b7d1-58879f4fb21f" providerId="AD" clId="Web-{11F9A447-748F-5835-14AB-4C7E5E7E5D1B}" dt="2025-08-07T13:32:08.329" v="41" actId="20577"/>
          <ac:spMkLst>
            <pc:docMk/>
            <pc:sldMk cId="777753356" sldId="346"/>
            <ac:spMk id="9" creationId="{FD980A60-1B42-39EB-56FD-16C506848827}"/>
          </ac:spMkLst>
        </pc:spChg>
      </pc:sldChg>
      <pc:sldChg chg="addSp delSp modSp">
        <pc:chgData name="Noreen ROPERS [Eurécia]" userId="S::noreen.ropers@eurecia.com::f3a8d8f2-0e49-41aa-b7d1-58879f4fb21f" providerId="AD" clId="Web-{11F9A447-748F-5835-14AB-4C7E5E7E5D1B}" dt="2025-08-07T13:41:15.628" v="63"/>
        <pc:sldMkLst>
          <pc:docMk/>
          <pc:sldMk cId="1212305280" sldId="350"/>
        </pc:sldMkLst>
        <pc:spChg chg="mod">
          <ac:chgData name="Noreen ROPERS [Eurécia]" userId="S::noreen.ropers@eurecia.com::f3a8d8f2-0e49-41aa-b7d1-58879f4fb21f" providerId="AD" clId="Web-{11F9A447-748F-5835-14AB-4C7E5E7E5D1B}" dt="2025-08-07T13:36:47.642" v="56" actId="20577"/>
          <ac:spMkLst>
            <pc:docMk/>
            <pc:sldMk cId="1212305280" sldId="350"/>
            <ac:spMk id="9" creationId="{FD980A60-1B42-39EB-56FD-16C506848827}"/>
          </ac:spMkLst>
        </pc:spChg>
        <pc:picChg chg="add mod">
          <ac:chgData name="Noreen ROPERS [Eurécia]" userId="S::noreen.ropers@eurecia.com::f3a8d8f2-0e49-41aa-b7d1-58879f4fb21f" providerId="AD" clId="Web-{11F9A447-748F-5835-14AB-4C7E5E7E5D1B}" dt="2025-08-07T13:41:15.628" v="63"/>
          <ac:picMkLst>
            <pc:docMk/>
            <pc:sldMk cId="1212305280" sldId="350"/>
            <ac:picMk id="2" creationId="{5AA41E55-A0C4-C71F-333D-6DB257F74705}"/>
          </ac:picMkLst>
        </pc:picChg>
        <pc:picChg chg="del">
          <ac:chgData name="Noreen ROPERS [Eurécia]" userId="S::noreen.ropers@eurecia.com::f3a8d8f2-0e49-41aa-b7d1-58879f4fb21f" providerId="AD" clId="Web-{11F9A447-748F-5835-14AB-4C7E5E7E5D1B}" dt="2025-08-07T13:36:51.970" v="57"/>
          <ac:picMkLst>
            <pc:docMk/>
            <pc:sldMk cId="1212305280" sldId="350"/>
            <ac:picMk id="4" creationId="{6E44E4A6-A9AA-2467-468C-CA29DD418156}"/>
          </ac:picMkLst>
        </pc:picChg>
      </pc:sldChg>
      <pc:sldChg chg="modSp">
        <pc:chgData name="Noreen ROPERS [Eurécia]" userId="S::noreen.ropers@eurecia.com::f3a8d8f2-0e49-41aa-b7d1-58879f4fb21f" providerId="AD" clId="Web-{11F9A447-748F-5835-14AB-4C7E5E7E5D1B}" dt="2025-08-07T13:34:26.392" v="43" actId="20577"/>
        <pc:sldMkLst>
          <pc:docMk/>
          <pc:sldMk cId="2201487480" sldId="353"/>
        </pc:sldMkLst>
        <pc:spChg chg="mod">
          <ac:chgData name="Noreen ROPERS [Eurécia]" userId="S::noreen.ropers@eurecia.com::f3a8d8f2-0e49-41aa-b7d1-58879f4fb21f" providerId="AD" clId="Web-{11F9A447-748F-5835-14AB-4C7E5E7E5D1B}" dt="2025-08-07T13:34:26.392" v="43" actId="20577"/>
          <ac:spMkLst>
            <pc:docMk/>
            <pc:sldMk cId="2201487480" sldId="353"/>
            <ac:spMk id="2" creationId="{18B74BD9-57AD-C852-1754-B7B1DAD43A1F}"/>
          </ac:spMkLst>
        </pc:spChg>
      </pc:sldChg>
    </pc:docChg>
  </pc:docChgLst>
  <pc:docChgLst>
    <pc:chgData name="Noreen ROPERS [Eurécia]" userId="S::noreen.ropers@eurecia.com::f3a8d8f2-0e49-41aa-b7d1-58879f4fb21f" providerId="AD" clId="Web-{F1F71348-BA8B-7396-92BA-192285C84A40}"/>
    <pc:docChg chg="modSld">
      <pc:chgData name="Noreen ROPERS [Eurécia]" userId="S::noreen.ropers@eurecia.com::f3a8d8f2-0e49-41aa-b7d1-58879f4fb21f" providerId="AD" clId="Web-{F1F71348-BA8B-7396-92BA-192285C84A40}" dt="2025-08-08T07:45:31.466" v="18" actId="1076"/>
      <pc:docMkLst>
        <pc:docMk/>
      </pc:docMkLst>
      <pc:sldChg chg="addSp delSp modSp">
        <pc:chgData name="Noreen ROPERS [Eurécia]" userId="S::noreen.ropers@eurecia.com::f3a8d8f2-0e49-41aa-b7d1-58879f4fb21f" providerId="AD" clId="Web-{F1F71348-BA8B-7396-92BA-192285C84A40}" dt="2025-08-08T07:45:14.169" v="13" actId="1076"/>
        <pc:sldMkLst>
          <pc:docMk/>
          <pc:sldMk cId="296075627" sldId="343"/>
        </pc:sldMkLst>
        <pc:picChg chg="del">
          <ac:chgData name="Noreen ROPERS [Eurécia]" userId="S::noreen.ropers@eurecia.com::f3a8d8f2-0e49-41aa-b7d1-58879f4fb21f" providerId="AD" clId="Web-{F1F71348-BA8B-7396-92BA-192285C84A40}" dt="2025-08-08T07:44:46.200" v="4"/>
          <ac:picMkLst>
            <pc:docMk/>
            <pc:sldMk cId="296075627" sldId="343"/>
            <ac:picMk id="3" creationId="{E69AE1FF-0172-8D25-36B1-6169E036FF37}"/>
          </ac:picMkLst>
        </pc:picChg>
        <pc:picChg chg="add mod ord">
          <ac:chgData name="Noreen ROPERS [Eurécia]" userId="S::noreen.ropers@eurecia.com::f3a8d8f2-0e49-41aa-b7d1-58879f4fb21f" providerId="AD" clId="Web-{F1F71348-BA8B-7396-92BA-192285C84A40}" dt="2025-08-08T07:45:14.169" v="13" actId="1076"/>
          <ac:picMkLst>
            <pc:docMk/>
            <pc:sldMk cId="296075627" sldId="343"/>
            <ac:picMk id="4" creationId="{7C57BE14-CA20-B316-B8C9-F9C4B967CF4E}"/>
          </ac:picMkLst>
        </pc:picChg>
      </pc:sldChg>
      <pc:sldChg chg="addSp delSp modSp">
        <pc:chgData name="Noreen ROPERS [Eurécia]" userId="S::noreen.ropers@eurecia.com::f3a8d8f2-0e49-41aa-b7d1-58879f4fb21f" providerId="AD" clId="Web-{F1F71348-BA8B-7396-92BA-192285C84A40}" dt="2025-08-08T07:45:31.466" v="18" actId="1076"/>
        <pc:sldMkLst>
          <pc:docMk/>
          <pc:sldMk cId="777753356" sldId="346"/>
        </pc:sldMkLst>
        <pc:picChg chg="add mod ord">
          <ac:chgData name="Noreen ROPERS [Eurécia]" userId="S::noreen.ropers@eurecia.com::f3a8d8f2-0e49-41aa-b7d1-58879f4fb21f" providerId="AD" clId="Web-{F1F71348-BA8B-7396-92BA-192285C84A40}" dt="2025-08-08T07:45:31.466" v="18" actId="1076"/>
          <ac:picMkLst>
            <pc:docMk/>
            <pc:sldMk cId="777753356" sldId="346"/>
            <ac:picMk id="2" creationId="{054004CC-2FF7-BA79-92AB-9C48178981A6}"/>
          </ac:picMkLst>
        </pc:picChg>
        <pc:picChg chg="del">
          <ac:chgData name="Noreen ROPERS [Eurécia]" userId="S::noreen.ropers@eurecia.com::f3a8d8f2-0e49-41aa-b7d1-58879f4fb21f" providerId="AD" clId="Web-{F1F71348-BA8B-7396-92BA-192285C84A40}" dt="2025-08-08T07:44:01.418" v="0"/>
          <ac:picMkLst>
            <pc:docMk/>
            <pc:sldMk cId="777753356" sldId="346"/>
            <ac:picMk id="3" creationId="{E69AE1FF-0172-8D25-36B1-6169E036FF37}"/>
          </ac:picMkLst>
        </pc:picChg>
      </pc:sldChg>
    </pc:docChg>
  </pc:docChgLst>
  <pc:docChgLst>
    <pc:chgData name="Noreen ROPERS [Eurécia]" userId="S::noreen.ropers@eurecia.com::f3a8d8f2-0e49-41aa-b7d1-58879f4fb21f" providerId="AD" clId="Web-{100E89BD-6F88-DB01-4D76-7C374C79CED2}"/>
    <pc:docChg chg="addSld delSld modSld sldOrd">
      <pc:chgData name="Noreen ROPERS [Eurécia]" userId="S::noreen.ropers@eurecia.com::f3a8d8f2-0e49-41aa-b7d1-58879f4fb21f" providerId="AD" clId="Web-{100E89BD-6F88-DB01-4D76-7C374C79CED2}" dt="2025-08-07T13:50:17.682" v="189" actId="1076"/>
      <pc:docMkLst>
        <pc:docMk/>
      </pc:docMkLst>
      <pc:sldChg chg="modSp">
        <pc:chgData name="Noreen ROPERS [Eurécia]" userId="S::noreen.ropers@eurecia.com::f3a8d8f2-0e49-41aa-b7d1-58879f4fb21f" providerId="AD" clId="Web-{100E89BD-6F88-DB01-4D76-7C374C79CED2}" dt="2025-08-07T13:45:57.456" v="100" actId="20577"/>
        <pc:sldMkLst>
          <pc:docMk/>
          <pc:sldMk cId="1542998316" sldId="335"/>
        </pc:sldMkLst>
        <pc:spChg chg="mod">
          <ac:chgData name="Noreen ROPERS [Eurécia]" userId="S::noreen.ropers@eurecia.com::f3a8d8f2-0e49-41aa-b7d1-58879f4fb21f" providerId="AD" clId="Web-{100E89BD-6F88-DB01-4D76-7C374C79CED2}" dt="2025-08-07T13:45:57.456" v="100" actId="20577"/>
          <ac:spMkLst>
            <pc:docMk/>
            <pc:sldMk cId="1542998316" sldId="335"/>
            <ac:spMk id="9" creationId="{FD980A60-1B42-39EB-56FD-16C506848827}"/>
          </ac:spMkLst>
        </pc:spChg>
      </pc:sldChg>
      <pc:sldChg chg="del">
        <pc:chgData name="Noreen ROPERS [Eurécia]" userId="S::noreen.ropers@eurecia.com::f3a8d8f2-0e49-41aa-b7d1-58879f4fb21f" providerId="AD" clId="Web-{100E89BD-6F88-DB01-4D76-7C374C79CED2}" dt="2025-08-07T13:43:16.779" v="0"/>
        <pc:sldMkLst>
          <pc:docMk/>
          <pc:sldMk cId="1323003873" sldId="341"/>
        </pc:sldMkLst>
      </pc:sldChg>
      <pc:sldChg chg="modSp">
        <pc:chgData name="Noreen ROPERS [Eurécia]" userId="S::noreen.ropers@eurecia.com::f3a8d8f2-0e49-41aa-b7d1-58879f4fb21f" providerId="AD" clId="Web-{100E89BD-6F88-DB01-4D76-7C374C79CED2}" dt="2025-08-07T13:46:11.035" v="108" actId="14100"/>
        <pc:sldMkLst>
          <pc:docMk/>
          <pc:sldMk cId="115742712" sldId="342"/>
        </pc:sldMkLst>
        <pc:spChg chg="mod">
          <ac:chgData name="Noreen ROPERS [Eurécia]" userId="S::noreen.ropers@eurecia.com::f3a8d8f2-0e49-41aa-b7d1-58879f4fb21f" providerId="AD" clId="Web-{100E89BD-6F88-DB01-4D76-7C374C79CED2}" dt="2025-08-07T13:46:11.035" v="108" actId="14100"/>
          <ac:spMkLst>
            <pc:docMk/>
            <pc:sldMk cId="115742712" sldId="342"/>
            <ac:spMk id="9" creationId="{FD980A60-1B42-39EB-56FD-16C506848827}"/>
          </ac:spMkLst>
        </pc:spChg>
      </pc:sldChg>
      <pc:sldChg chg="addSp modSp">
        <pc:chgData name="Noreen ROPERS [Eurécia]" userId="S::noreen.ropers@eurecia.com::f3a8d8f2-0e49-41aa-b7d1-58879f4fb21f" providerId="AD" clId="Web-{100E89BD-6F88-DB01-4D76-7C374C79CED2}" dt="2025-08-07T13:49:30.556" v="173" actId="1076"/>
        <pc:sldMkLst>
          <pc:docMk/>
          <pc:sldMk cId="296075627" sldId="343"/>
        </pc:sldMkLst>
        <pc:spChg chg="mod">
          <ac:chgData name="Noreen ROPERS [Eurécia]" userId="S::noreen.ropers@eurecia.com::f3a8d8f2-0e49-41aa-b7d1-58879f4fb21f" providerId="AD" clId="Web-{100E89BD-6F88-DB01-4D76-7C374C79CED2}" dt="2025-08-07T13:46:27.067" v="112" actId="20577"/>
          <ac:spMkLst>
            <pc:docMk/>
            <pc:sldMk cId="296075627" sldId="343"/>
            <ac:spMk id="8" creationId="{90A438DC-811C-961D-F9DD-B6FEB9763FC2}"/>
          </ac:spMkLst>
        </pc:spChg>
        <pc:spChg chg="mod">
          <ac:chgData name="Noreen ROPERS [Eurécia]" userId="S::noreen.ropers@eurecia.com::f3a8d8f2-0e49-41aa-b7d1-58879f4fb21f" providerId="AD" clId="Web-{100E89BD-6F88-DB01-4D76-7C374C79CED2}" dt="2025-08-07T13:48:37.336" v="158" actId="1076"/>
          <ac:spMkLst>
            <pc:docMk/>
            <pc:sldMk cId="296075627" sldId="343"/>
            <ac:spMk id="9" creationId="{FD980A60-1B42-39EB-56FD-16C506848827}"/>
          </ac:spMkLst>
        </pc:spChg>
        <pc:picChg chg="add mod">
          <ac:chgData name="Noreen ROPERS [Eurécia]" userId="S::noreen.ropers@eurecia.com::f3a8d8f2-0e49-41aa-b7d1-58879f4fb21f" providerId="AD" clId="Web-{100E89BD-6F88-DB01-4D76-7C374C79CED2}" dt="2025-08-07T13:48:45.664" v="162"/>
          <ac:picMkLst>
            <pc:docMk/>
            <pc:sldMk cId="296075627" sldId="343"/>
            <ac:picMk id="2" creationId="{D86383AA-3E77-C9A8-CF38-A453C4792268}"/>
          </ac:picMkLst>
        </pc:picChg>
        <pc:picChg chg="mod">
          <ac:chgData name="Noreen ROPERS [Eurécia]" userId="S::noreen.ropers@eurecia.com::f3a8d8f2-0e49-41aa-b7d1-58879f4fb21f" providerId="AD" clId="Web-{100E89BD-6F88-DB01-4D76-7C374C79CED2}" dt="2025-08-07T13:48:25.523" v="148" actId="14100"/>
          <ac:picMkLst>
            <pc:docMk/>
            <pc:sldMk cId="296075627" sldId="343"/>
            <ac:picMk id="3" creationId="{E69AE1FF-0172-8D25-36B1-6169E036FF37}"/>
          </ac:picMkLst>
        </pc:picChg>
        <pc:picChg chg="add mod">
          <ac:chgData name="Noreen ROPERS [Eurécia]" userId="S::noreen.ropers@eurecia.com::f3a8d8f2-0e49-41aa-b7d1-58879f4fb21f" providerId="AD" clId="Web-{100E89BD-6F88-DB01-4D76-7C374C79CED2}" dt="2025-08-07T13:49:30.556" v="173" actId="1076"/>
          <ac:picMkLst>
            <pc:docMk/>
            <pc:sldMk cId="296075627" sldId="343"/>
            <ac:picMk id="5" creationId="{B3BE84FF-1EA1-973A-A050-E6A58C6E43BD}"/>
          </ac:picMkLst>
        </pc:picChg>
      </pc:sldChg>
      <pc:sldChg chg="addSp modSp">
        <pc:chgData name="Noreen ROPERS [Eurécia]" userId="S::noreen.ropers@eurecia.com::f3a8d8f2-0e49-41aa-b7d1-58879f4fb21f" providerId="AD" clId="Web-{100E89BD-6F88-DB01-4D76-7C374C79CED2}" dt="2025-08-07T13:50:17.682" v="189" actId="1076"/>
        <pc:sldMkLst>
          <pc:docMk/>
          <pc:sldMk cId="777753356" sldId="346"/>
        </pc:sldMkLst>
        <pc:spChg chg="mod">
          <ac:chgData name="Noreen ROPERS [Eurécia]" userId="S::noreen.ropers@eurecia.com::f3a8d8f2-0e49-41aa-b7d1-58879f4fb21f" providerId="AD" clId="Web-{100E89BD-6F88-DB01-4D76-7C374C79CED2}" dt="2025-08-07T13:50:06.135" v="187" actId="1076"/>
          <ac:spMkLst>
            <pc:docMk/>
            <pc:sldMk cId="777753356" sldId="346"/>
            <ac:spMk id="9" creationId="{FD980A60-1B42-39EB-56FD-16C506848827}"/>
          </ac:spMkLst>
        </pc:spChg>
        <pc:picChg chg="add mod">
          <ac:chgData name="Noreen ROPERS [Eurécia]" userId="S::noreen.ropers@eurecia.com::f3a8d8f2-0e49-41aa-b7d1-58879f4fb21f" providerId="AD" clId="Web-{100E89BD-6F88-DB01-4D76-7C374C79CED2}" dt="2025-08-07T13:50:04.041" v="186" actId="1076"/>
          <ac:picMkLst>
            <pc:docMk/>
            <pc:sldMk cId="777753356" sldId="346"/>
            <ac:picMk id="4" creationId="{CA6EA474-C59D-65EE-3888-F39160467D0F}"/>
          </ac:picMkLst>
        </pc:picChg>
        <pc:picChg chg="add mod">
          <ac:chgData name="Noreen ROPERS [Eurécia]" userId="S::noreen.ropers@eurecia.com::f3a8d8f2-0e49-41aa-b7d1-58879f4fb21f" providerId="AD" clId="Web-{100E89BD-6F88-DB01-4D76-7C374C79CED2}" dt="2025-08-07T13:50:17.682" v="189" actId="1076"/>
          <ac:picMkLst>
            <pc:docMk/>
            <pc:sldMk cId="777753356" sldId="346"/>
            <ac:picMk id="7" creationId="{D61076D2-3DED-9F53-8A75-CD5A915162BC}"/>
          </ac:picMkLst>
        </pc:picChg>
      </pc:sldChg>
      <pc:sldChg chg="modSp">
        <pc:chgData name="Noreen ROPERS [Eurécia]" userId="S::noreen.ropers@eurecia.com::f3a8d8f2-0e49-41aa-b7d1-58879f4fb21f" providerId="AD" clId="Web-{100E89BD-6F88-DB01-4D76-7C374C79CED2}" dt="2025-08-07T13:45:39.581" v="98" actId="20577"/>
        <pc:sldMkLst>
          <pc:docMk/>
          <pc:sldMk cId="3433291733" sldId="348"/>
        </pc:sldMkLst>
        <pc:spChg chg="mod">
          <ac:chgData name="Noreen ROPERS [Eurécia]" userId="S::noreen.ropers@eurecia.com::f3a8d8f2-0e49-41aa-b7d1-58879f4fb21f" providerId="AD" clId="Web-{100E89BD-6F88-DB01-4D76-7C374C79CED2}" dt="2025-08-07T13:45:39.581" v="98" actId="20577"/>
          <ac:spMkLst>
            <pc:docMk/>
            <pc:sldMk cId="3433291733" sldId="348"/>
            <ac:spMk id="42" creationId="{A809FF54-8E21-E76D-9608-77AF773D0852}"/>
          </ac:spMkLst>
        </pc:spChg>
      </pc:sldChg>
      <pc:sldChg chg="ord">
        <pc:chgData name="Noreen ROPERS [Eurécia]" userId="S::noreen.ropers@eurecia.com::f3a8d8f2-0e49-41aa-b7d1-58879f4fb21f" providerId="AD" clId="Web-{100E89BD-6F88-DB01-4D76-7C374C79CED2}" dt="2025-08-07T13:43:27.263" v="2"/>
        <pc:sldMkLst>
          <pc:docMk/>
          <pc:sldMk cId="1212305280" sldId="350"/>
        </pc:sldMkLst>
      </pc:sldChg>
      <pc:sldChg chg="modSp add">
        <pc:chgData name="Noreen ROPERS [Eurécia]" userId="S::noreen.ropers@eurecia.com::f3a8d8f2-0e49-41aa-b7d1-58879f4fb21f" providerId="AD" clId="Web-{100E89BD-6F88-DB01-4D76-7C374C79CED2}" dt="2025-08-07T13:43:38.592" v="28" actId="20577"/>
        <pc:sldMkLst>
          <pc:docMk/>
          <pc:sldMk cId="1323003873" sldId="355"/>
        </pc:sldMkLst>
        <pc:spChg chg="mod">
          <ac:chgData name="Noreen ROPERS [Eurécia]" userId="S::noreen.ropers@eurecia.com::f3a8d8f2-0e49-41aa-b7d1-58879f4fb21f" providerId="AD" clId="Web-{100E89BD-6F88-DB01-4D76-7C374C79CED2}" dt="2025-08-07T13:43:38.592" v="28" actId="20577"/>
          <ac:spMkLst>
            <pc:docMk/>
            <pc:sldMk cId="1323003873" sldId="355"/>
            <ac:spMk id="5" creationId="{636CC63A-6E46-CAAF-0D99-6DABD7FE5D31}"/>
          </ac:spMkLst>
        </pc:spChg>
      </pc:sldChg>
    </pc:docChg>
  </pc:docChgLst>
  <pc:docChgLst>
    <pc:chgData name="Mayling PALAMA [Eurécia]" userId="S::mayling.palama@eurecia.com::75711a7a-e2c8-43b3-b5be-150af4b10de3" providerId="AD" clId="Web-{67444E33-788F-8F65-1A1B-CE7ACA67BDBD}"/>
    <pc:docChg chg="addSld delSld modSld">
      <pc:chgData name="Mayling PALAMA [Eurécia]" userId="S::mayling.palama@eurecia.com::75711a7a-e2c8-43b3-b5be-150af4b10de3" providerId="AD" clId="Web-{67444E33-788F-8F65-1A1B-CE7ACA67BDBD}" dt="2024-09-17T08:51:32.110" v="166" actId="20577"/>
      <pc:docMkLst>
        <pc:docMk/>
      </pc:docMkLst>
      <pc:sldChg chg="modSp">
        <pc:chgData name="Mayling PALAMA [Eurécia]" userId="S::mayling.palama@eurecia.com::75711a7a-e2c8-43b3-b5be-150af4b10de3" providerId="AD" clId="Web-{67444E33-788F-8F65-1A1B-CE7ACA67BDBD}" dt="2024-09-17T07:42:17.939" v="1" actId="20577"/>
        <pc:sldMkLst>
          <pc:docMk/>
          <pc:sldMk cId="296075627" sldId="343"/>
        </pc:sldMkLst>
      </pc:sldChg>
      <pc:sldChg chg="addSp delSp modSp">
        <pc:chgData name="Mayling PALAMA [Eurécia]" userId="S::mayling.palama@eurecia.com::75711a7a-e2c8-43b3-b5be-150af4b10de3" providerId="AD" clId="Web-{67444E33-788F-8F65-1A1B-CE7ACA67BDBD}" dt="2024-09-17T08:51:32.110" v="166" actId="20577"/>
        <pc:sldMkLst>
          <pc:docMk/>
          <pc:sldMk cId="777753356" sldId="346"/>
        </pc:sldMkLst>
      </pc:sldChg>
      <pc:sldChg chg="delSp modSp add replId">
        <pc:chgData name="Mayling PALAMA [Eurécia]" userId="S::mayling.palama@eurecia.com::75711a7a-e2c8-43b3-b5be-150af4b10de3" providerId="AD" clId="Web-{67444E33-788F-8F65-1A1B-CE7ACA67BDBD}" dt="2024-09-17T08:50:18.029" v="156" actId="14100"/>
        <pc:sldMkLst>
          <pc:docMk/>
          <pc:sldMk cId="1212305280" sldId="350"/>
        </pc:sldMkLst>
      </pc:sldChg>
      <pc:sldChg chg="modSp add del replId">
        <pc:chgData name="Mayling PALAMA [Eurécia]" userId="S::mayling.palama@eurecia.com::75711a7a-e2c8-43b3-b5be-150af4b10de3" providerId="AD" clId="Web-{67444E33-788F-8F65-1A1B-CE7ACA67BDBD}" dt="2024-09-17T08:43:53.093" v="7"/>
        <pc:sldMkLst>
          <pc:docMk/>
          <pc:sldMk cId="3492954164" sldId="350"/>
        </pc:sldMkLst>
      </pc:sldChg>
    </pc:docChg>
  </pc:docChgLst>
  <pc:docChgLst>
    <pc:chgData name="Axel DORIAT [Eurécia]" userId="S::axel.doriat@eurecia.com::4d51f13d-df14-4cb9-8074-71ae9a6914f9" providerId="AD" clId="Web-{53A35E04-20D0-27ED-C447-D56C74E355E6}"/>
    <pc:docChg chg="modSld">
      <pc:chgData name="Axel DORIAT [Eurécia]" userId="S::axel.doriat@eurecia.com::4d51f13d-df14-4cb9-8074-71ae9a6914f9" providerId="AD" clId="Web-{53A35E04-20D0-27ED-C447-D56C74E355E6}" dt="2024-11-18T09:37:03.415" v="852" actId="20577"/>
      <pc:docMkLst>
        <pc:docMk/>
      </pc:docMkLst>
      <pc:sldChg chg="modSp">
        <pc:chgData name="Axel DORIAT [Eurécia]" userId="S::axel.doriat@eurecia.com::4d51f13d-df14-4cb9-8074-71ae9a6914f9" providerId="AD" clId="Web-{53A35E04-20D0-27ED-C447-D56C74E355E6}" dt="2024-11-18T09:12:45.444" v="184" actId="20577"/>
        <pc:sldMkLst>
          <pc:docMk/>
          <pc:sldMk cId="3512856049" sldId="334"/>
        </pc:sldMkLst>
      </pc:sldChg>
      <pc:sldChg chg="modSp">
        <pc:chgData name="Axel DORIAT [Eurécia]" userId="S::axel.doriat@eurecia.com::4d51f13d-df14-4cb9-8074-71ae9a6914f9" providerId="AD" clId="Web-{53A35E04-20D0-27ED-C447-D56C74E355E6}" dt="2024-11-18T09:14:18.541" v="295" actId="20577"/>
        <pc:sldMkLst>
          <pc:docMk/>
          <pc:sldMk cId="1542998316" sldId="335"/>
        </pc:sldMkLst>
      </pc:sldChg>
      <pc:sldChg chg="modSp">
        <pc:chgData name="Axel DORIAT [Eurécia]" userId="S::axel.doriat@eurecia.com::4d51f13d-df14-4cb9-8074-71ae9a6914f9" providerId="AD" clId="Web-{53A35E04-20D0-27ED-C447-D56C74E355E6}" dt="2024-11-18T09:11:14.035" v="110" actId="20577"/>
        <pc:sldMkLst>
          <pc:docMk/>
          <pc:sldMk cId="1009862868" sldId="336"/>
        </pc:sldMkLst>
      </pc:sldChg>
      <pc:sldChg chg="modSp">
        <pc:chgData name="Axel DORIAT [Eurécia]" userId="S::axel.doriat@eurecia.com::4d51f13d-df14-4cb9-8074-71ae9a6914f9" providerId="AD" clId="Web-{53A35E04-20D0-27ED-C447-D56C74E355E6}" dt="2024-11-18T09:37:03.415" v="852" actId="20577"/>
        <pc:sldMkLst>
          <pc:docMk/>
          <pc:sldMk cId="1323003873" sldId="341"/>
        </pc:sldMkLst>
      </pc:sldChg>
      <pc:sldChg chg="modSp">
        <pc:chgData name="Axel DORIAT [Eurécia]" userId="S::axel.doriat@eurecia.com::4d51f13d-df14-4cb9-8074-71ae9a6914f9" providerId="AD" clId="Web-{53A35E04-20D0-27ED-C447-D56C74E355E6}" dt="2024-11-18T09:15:52.841" v="378" actId="20577"/>
        <pc:sldMkLst>
          <pc:docMk/>
          <pc:sldMk cId="115742712" sldId="342"/>
        </pc:sldMkLst>
      </pc:sldChg>
      <pc:sldChg chg="modSp">
        <pc:chgData name="Axel DORIAT [Eurécia]" userId="S::axel.doriat@eurecia.com::4d51f13d-df14-4cb9-8074-71ae9a6914f9" providerId="AD" clId="Web-{53A35E04-20D0-27ED-C447-D56C74E355E6}" dt="2024-11-18T09:28:51.742" v="513" actId="20577"/>
        <pc:sldMkLst>
          <pc:docMk/>
          <pc:sldMk cId="296075627" sldId="343"/>
        </pc:sldMkLst>
      </pc:sldChg>
      <pc:sldChg chg="modSp">
        <pc:chgData name="Axel DORIAT [Eurécia]" userId="S::axel.doriat@eurecia.com::4d51f13d-df14-4cb9-8074-71ae9a6914f9" providerId="AD" clId="Web-{53A35E04-20D0-27ED-C447-D56C74E355E6}" dt="2024-11-18T09:31:55.701" v="553" actId="20577"/>
        <pc:sldMkLst>
          <pc:docMk/>
          <pc:sldMk cId="2541479051" sldId="344"/>
        </pc:sldMkLst>
      </pc:sldChg>
      <pc:sldChg chg="modSp">
        <pc:chgData name="Axel DORIAT [Eurécia]" userId="S::axel.doriat@eurecia.com::4d51f13d-df14-4cb9-8074-71ae9a6914f9" providerId="AD" clId="Web-{53A35E04-20D0-27ED-C447-D56C74E355E6}" dt="2024-11-18T09:32:35.343" v="614" actId="20577"/>
        <pc:sldMkLst>
          <pc:docMk/>
          <pc:sldMk cId="290664761" sldId="345"/>
        </pc:sldMkLst>
      </pc:sldChg>
      <pc:sldChg chg="modSp">
        <pc:chgData name="Axel DORIAT [Eurécia]" userId="S::axel.doriat@eurecia.com::4d51f13d-df14-4cb9-8074-71ae9a6914f9" providerId="AD" clId="Web-{53A35E04-20D0-27ED-C447-D56C74E355E6}" dt="2024-11-18T09:33:45.314" v="654" actId="20577"/>
        <pc:sldMkLst>
          <pc:docMk/>
          <pc:sldMk cId="777753356" sldId="346"/>
        </pc:sldMkLst>
      </pc:sldChg>
      <pc:sldChg chg="modSp">
        <pc:chgData name="Axel DORIAT [Eurécia]" userId="S::axel.doriat@eurecia.com::4d51f13d-df14-4cb9-8074-71ae9a6914f9" providerId="AD" clId="Web-{53A35E04-20D0-27ED-C447-D56C74E355E6}" dt="2024-11-18T09:10:16.943" v="48" actId="20577"/>
        <pc:sldMkLst>
          <pc:docMk/>
          <pc:sldMk cId="264664864" sldId="347"/>
        </pc:sldMkLst>
      </pc:sldChg>
      <pc:sldChg chg="modSp">
        <pc:chgData name="Axel DORIAT [Eurécia]" userId="S::axel.doriat@eurecia.com::4d51f13d-df14-4cb9-8074-71ae9a6914f9" providerId="AD" clId="Web-{53A35E04-20D0-27ED-C447-D56C74E355E6}" dt="2024-11-18T09:11:09.441" v="97" actId="20577"/>
        <pc:sldMkLst>
          <pc:docMk/>
          <pc:sldMk cId="3433291733" sldId="348"/>
        </pc:sldMkLst>
      </pc:sldChg>
      <pc:sldChg chg="modSp">
        <pc:chgData name="Axel DORIAT [Eurécia]" userId="S::axel.doriat@eurecia.com::4d51f13d-df14-4cb9-8074-71ae9a6914f9" providerId="AD" clId="Web-{53A35E04-20D0-27ED-C447-D56C74E355E6}" dt="2024-11-18T09:34:00.799" v="656" actId="20577"/>
        <pc:sldMkLst>
          <pc:docMk/>
          <pc:sldMk cId="1561398166" sldId="349"/>
        </pc:sldMkLst>
      </pc:sldChg>
      <pc:sldChg chg="modSp">
        <pc:chgData name="Axel DORIAT [Eurécia]" userId="S::axel.doriat@eurecia.com::4d51f13d-df14-4cb9-8074-71ae9a6914f9" providerId="AD" clId="Web-{53A35E04-20D0-27ED-C447-D56C74E355E6}" dt="2024-11-18T09:36:06.725" v="808" actId="20577"/>
        <pc:sldMkLst>
          <pc:docMk/>
          <pc:sldMk cId="1212305280" sldId="350"/>
        </pc:sldMkLst>
      </pc:sldChg>
      <pc:sldChg chg="modSp">
        <pc:chgData name="Axel DORIAT [Eurécia]" userId="S::axel.doriat@eurecia.com::4d51f13d-df14-4cb9-8074-71ae9a6914f9" providerId="AD" clId="Web-{53A35E04-20D0-27ED-C447-D56C74E355E6}" dt="2024-11-18T09:29:09.868" v="514" actId="20577"/>
        <pc:sldMkLst>
          <pc:docMk/>
          <pc:sldMk cId="875090906" sldId="351"/>
        </pc:sldMkLst>
      </pc:sldChg>
      <pc:sldChg chg="modSp">
        <pc:chgData name="Axel DORIAT [Eurécia]" userId="S::axel.doriat@eurecia.com::4d51f13d-df14-4cb9-8074-71ae9a6914f9" providerId="AD" clId="Web-{53A35E04-20D0-27ED-C447-D56C74E355E6}" dt="2024-11-18T09:29:14.133" v="515" actId="20577"/>
        <pc:sldMkLst>
          <pc:docMk/>
          <pc:sldMk cId="2325926348" sldId="352"/>
        </pc:sldMkLst>
      </pc:sldChg>
      <pc:sldChg chg="modSp">
        <pc:chgData name="Axel DORIAT [Eurécia]" userId="S::axel.doriat@eurecia.com::4d51f13d-df14-4cb9-8074-71ae9a6914f9" providerId="AD" clId="Web-{53A35E04-20D0-27ED-C447-D56C74E355E6}" dt="2024-11-18T09:36:22.132" v="821" actId="20577"/>
        <pc:sldMkLst>
          <pc:docMk/>
          <pc:sldMk cId="2201487480" sldId="353"/>
        </pc:sldMkLst>
      </pc:sldChg>
    </pc:docChg>
  </pc:docChgLst>
  <pc:docChgLst>
    <pc:chgData name="Mayling PALAMA [Eurécia]" userId="S::mayling.palama@eurecia.com::75711a7a-e2c8-43b3-b5be-150af4b10de3" providerId="AD" clId="Web-{00749914-9DFE-8BA1-D3D3-847178E6DB28}"/>
    <pc:docChg chg="addSld modSld">
      <pc:chgData name="Mayling PALAMA [Eurécia]" userId="S::mayling.palama@eurecia.com::75711a7a-e2c8-43b3-b5be-150af4b10de3" providerId="AD" clId="Web-{00749914-9DFE-8BA1-D3D3-847178E6DB28}" dt="2024-08-19T09:54:53.171" v="5" actId="1076"/>
      <pc:docMkLst>
        <pc:docMk/>
      </pc:docMkLst>
      <pc:sldChg chg="delSp">
        <pc:chgData name="Mayling PALAMA [Eurécia]" userId="S::mayling.palama@eurecia.com::75711a7a-e2c8-43b3-b5be-150af4b10de3" providerId="AD" clId="Web-{00749914-9DFE-8BA1-D3D3-847178E6DB28}" dt="2024-08-19T09:54:14.404" v="0"/>
        <pc:sldMkLst>
          <pc:docMk/>
          <pc:sldMk cId="3210797679" sldId="340"/>
        </pc:sldMkLst>
      </pc:sldChg>
      <pc:sldChg chg="addSp modSp add replId">
        <pc:chgData name="Mayling PALAMA [Eurécia]" userId="S::mayling.palama@eurecia.com::75711a7a-e2c8-43b3-b5be-150af4b10de3" providerId="AD" clId="Web-{00749914-9DFE-8BA1-D3D3-847178E6DB28}" dt="2024-08-19T09:54:53.171" v="5" actId="1076"/>
        <pc:sldMkLst>
          <pc:docMk/>
          <pc:sldMk cId="264664864" sldId="347"/>
        </pc:sldMkLst>
      </pc:sldChg>
    </pc:docChg>
  </pc:docChgLst>
  <pc:docChgLst>
    <pc:chgData name="Mayling PALAMA [Eurécia]" userId="S::mayling.palama@eurecia.com::75711a7a-e2c8-43b3-b5be-150af4b10de3" providerId="AD" clId="Web-{1806BD80-94DE-FE01-0612-9E6E2909C1EC}"/>
    <pc:docChg chg="delSld">
      <pc:chgData name="Mayling PALAMA [Eurécia]" userId="S::mayling.palama@eurecia.com::75711a7a-e2c8-43b3-b5be-150af4b10de3" providerId="AD" clId="Web-{1806BD80-94DE-FE01-0612-9E6E2909C1EC}" dt="2024-08-19T12:59:28.866" v="0"/>
      <pc:docMkLst>
        <pc:docMk/>
      </pc:docMkLst>
      <pc:sldChg chg="del">
        <pc:chgData name="Mayling PALAMA [Eurécia]" userId="S::mayling.palama@eurecia.com::75711a7a-e2c8-43b3-b5be-150af4b10de3" providerId="AD" clId="Web-{1806BD80-94DE-FE01-0612-9E6E2909C1EC}" dt="2024-08-19T12:59:28.866" v="0"/>
        <pc:sldMkLst>
          <pc:docMk/>
          <pc:sldMk cId="3210797679" sldId="340"/>
        </pc:sldMkLst>
      </pc:sldChg>
    </pc:docChg>
  </pc:docChgLst>
  <pc:docChgLst>
    <pc:chgData name="Noreen ROPERS [Eurécia]" userId="S::noreen.ropers@eurecia.com::f3a8d8f2-0e49-41aa-b7d1-58879f4fb21f" providerId="AD" clId="Web-{36AE5E04-E3DB-CFD0-FFF5-47A55C846FA3}"/>
    <pc:docChg chg="addSld delSld modSld">
      <pc:chgData name="Noreen ROPERS [Eurécia]" userId="S::noreen.ropers@eurecia.com::f3a8d8f2-0e49-41aa-b7d1-58879f4fb21f" providerId="AD" clId="Web-{36AE5E04-E3DB-CFD0-FFF5-47A55C846FA3}" dt="2025-08-07T07:33:14.615" v="82" actId="20577"/>
      <pc:docMkLst>
        <pc:docMk/>
      </pc:docMkLst>
      <pc:sldChg chg="modSp">
        <pc:chgData name="Noreen ROPERS [Eurécia]" userId="S::noreen.ropers@eurecia.com::f3a8d8f2-0e49-41aa-b7d1-58879f4fb21f" providerId="AD" clId="Web-{36AE5E04-E3DB-CFD0-FFF5-47A55C846FA3}" dt="2025-08-07T07:29:05.429" v="11" actId="20577"/>
        <pc:sldMkLst>
          <pc:docMk/>
          <pc:sldMk cId="3512856049" sldId="334"/>
        </pc:sldMkLst>
        <pc:spChg chg="mod">
          <ac:chgData name="Noreen ROPERS [Eurécia]" userId="S::noreen.ropers@eurecia.com::f3a8d8f2-0e49-41aa-b7d1-58879f4fb21f" providerId="AD" clId="Web-{36AE5E04-E3DB-CFD0-FFF5-47A55C846FA3}" dt="2025-08-07T07:29:05.429" v="11" actId="20577"/>
          <ac:spMkLst>
            <pc:docMk/>
            <pc:sldMk cId="3512856049" sldId="334"/>
            <ac:spMk id="2" creationId="{18B74BD9-57AD-C852-1754-B7B1DAD43A1F}"/>
          </ac:spMkLst>
        </pc:spChg>
      </pc:sldChg>
      <pc:sldChg chg="addSp delSp modSp">
        <pc:chgData name="Noreen ROPERS [Eurécia]" userId="S::noreen.ropers@eurecia.com::f3a8d8f2-0e49-41aa-b7d1-58879f4fb21f" providerId="AD" clId="Web-{36AE5E04-E3DB-CFD0-FFF5-47A55C846FA3}" dt="2025-08-07T07:31:47.142" v="61" actId="1076"/>
        <pc:sldMkLst>
          <pc:docMk/>
          <pc:sldMk cId="1542998316" sldId="335"/>
        </pc:sldMkLst>
        <pc:spChg chg="mod">
          <ac:chgData name="Noreen ROPERS [Eurécia]" userId="S::noreen.ropers@eurecia.com::f3a8d8f2-0e49-41aa-b7d1-58879f4fb21f" providerId="AD" clId="Web-{36AE5E04-E3DB-CFD0-FFF5-47A55C846FA3}" dt="2025-08-07T07:31:47.142" v="61" actId="1076"/>
          <ac:spMkLst>
            <pc:docMk/>
            <pc:sldMk cId="1542998316" sldId="335"/>
            <ac:spMk id="9" creationId="{FD980A60-1B42-39EB-56FD-16C506848827}"/>
          </ac:spMkLst>
        </pc:spChg>
        <pc:picChg chg="add mod ord">
          <ac:chgData name="Noreen ROPERS [Eurécia]" userId="S::noreen.ropers@eurecia.com::f3a8d8f2-0e49-41aa-b7d1-58879f4fb21f" providerId="AD" clId="Web-{36AE5E04-E3DB-CFD0-FFF5-47A55C846FA3}" dt="2025-08-07T07:31:15.906" v="52"/>
          <ac:picMkLst>
            <pc:docMk/>
            <pc:sldMk cId="1542998316" sldId="335"/>
            <ac:picMk id="2" creationId="{D947FD96-35C1-B6CF-32B0-837B66C371CC}"/>
          </ac:picMkLst>
        </pc:picChg>
        <pc:picChg chg="mod">
          <ac:chgData name="Noreen ROPERS [Eurécia]" userId="S::noreen.ropers@eurecia.com::f3a8d8f2-0e49-41aa-b7d1-58879f4fb21f" providerId="AD" clId="Web-{36AE5E04-E3DB-CFD0-FFF5-47A55C846FA3}" dt="2025-08-07T07:31:10.171" v="51" actId="1076"/>
          <ac:picMkLst>
            <pc:docMk/>
            <pc:sldMk cId="1542998316" sldId="335"/>
            <ac:picMk id="4" creationId="{676E82F9-D53F-70FE-A416-72A9D4DFEB4C}"/>
          </ac:picMkLst>
        </pc:picChg>
        <pc:picChg chg="del">
          <ac:chgData name="Noreen ROPERS [Eurécia]" userId="S::noreen.ropers@eurecia.com::f3a8d8f2-0e49-41aa-b7d1-58879f4fb21f" providerId="AD" clId="Web-{36AE5E04-E3DB-CFD0-FFF5-47A55C846FA3}" dt="2025-08-07T07:30:42.873" v="36"/>
          <ac:picMkLst>
            <pc:docMk/>
            <pc:sldMk cId="1542998316" sldId="335"/>
            <ac:picMk id="10" creationId="{82FF642F-B507-76FA-D016-D9562F70C47A}"/>
          </ac:picMkLst>
        </pc:picChg>
      </pc:sldChg>
      <pc:sldChg chg="addSp delSp modSp">
        <pc:chgData name="Noreen ROPERS [Eurécia]" userId="S::noreen.ropers@eurecia.com::f3a8d8f2-0e49-41aa-b7d1-58879f4fb21f" providerId="AD" clId="Web-{36AE5E04-E3DB-CFD0-FFF5-47A55C846FA3}" dt="2025-08-07T07:33:14.615" v="82" actId="20577"/>
        <pc:sldMkLst>
          <pc:docMk/>
          <pc:sldMk cId="115742712" sldId="342"/>
        </pc:sldMkLst>
        <pc:spChg chg="mod">
          <ac:chgData name="Noreen ROPERS [Eurécia]" userId="S::noreen.ropers@eurecia.com::f3a8d8f2-0e49-41aa-b7d1-58879f4fb21f" providerId="AD" clId="Web-{36AE5E04-E3DB-CFD0-FFF5-47A55C846FA3}" dt="2025-08-07T07:33:14.615" v="82" actId="20577"/>
          <ac:spMkLst>
            <pc:docMk/>
            <pc:sldMk cId="115742712" sldId="342"/>
            <ac:spMk id="9" creationId="{FD980A60-1B42-39EB-56FD-16C506848827}"/>
          </ac:spMkLst>
        </pc:spChg>
        <pc:picChg chg="add mod ord">
          <ac:chgData name="Noreen ROPERS [Eurécia]" userId="S::noreen.ropers@eurecia.com::f3a8d8f2-0e49-41aa-b7d1-58879f4fb21f" providerId="AD" clId="Web-{36AE5E04-E3DB-CFD0-FFF5-47A55C846FA3}" dt="2025-08-07T07:32:41.551" v="70"/>
          <ac:picMkLst>
            <pc:docMk/>
            <pc:sldMk cId="115742712" sldId="342"/>
            <ac:picMk id="2" creationId="{F5B588EC-4DDF-157A-5321-CE03978CBCF7}"/>
          </ac:picMkLst>
        </pc:picChg>
        <pc:picChg chg="del">
          <ac:chgData name="Noreen ROPERS [Eurécia]" userId="S::noreen.ropers@eurecia.com::f3a8d8f2-0e49-41aa-b7d1-58879f4fb21f" providerId="AD" clId="Web-{36AE5E04-E3DB-CFD0-FFF5-47A55C846FA3}" dt="2025-08-07T07:31:53.377" v="62"/>
          <ac:picMkLst>
            <pc:docMk/>
            <pc:sldMk cId="115742712" sldId="342"/>
            <ac:picMk id="3" creationId="{D0731160-20F7-7D57-763B-D26B02C873AE}"/>
          </ac:picMkLst>
        </pc:picChg>
        <pc:picChg chg="add mod ord">
          <ac:chgData name="Noreen ROPERS [Eurécia]" userId="S::noreen.ropers@eurecia.com::f3a8d8f2-0e49-41aa-b7d1-58879f4fb21f" providerId="AD" clId="Web-{36AE5E04-E3DB-CFD0-FFF5-47A55C846FA3}" dt="2025-08-07T07:33:06.537" v="80" actId="1076"/>
          <ac:picMkLst>
            <pc:docMk/>
            <pc:sldMk cId="115742712" sldId="342"/>
            <ac:picMk id="4" creationId="{0B4627A0-A64F-4490-67CE-37E3CD9C5F2C}"/>
          </ac:picMkLst>
        </pc:picChg>
        <pc:picChg chg="mod">
          <ac:chgData name="Noreen ROPERS [Eurécia]" userId="S::noreen.ropers@eurecia.com::f3a8d8f2-0e49-41aa-b7d1-58879f4fb21f" providerId="AD" clId="Web-{36AE5E04-E3DB-CFD0-FFF5-47A55C846FA3}" dt="2025-08-07T07:33:04.755" v="79" actId="1076"/>
          <ac:picMkLst>
            <pc:docMk/>
            <pc:sldMk cId="115742712" sldId="342"/>
            <ac:picMk id="5" creationId="{26AED132-47D8-A760-4756-EA0AAFED7312}"/>
          </ac:picMkLst>
        </pc:picChg>
      </pc:sldChg>
      <pc:sldChg chg="del">
        <pc:chgData name="Noreen ROPERS [Eurécia]" userId="S::noreen.ropers@eurecia.com::f3a8d8f2-0e49-41aa-b7d1-58879f4fb21f" providerId="AD" clId="Web-{36AE5E04-E3DB-CFD0-FFF5-47A55C846FA3}" dt="2025-08-07T07:28:13.973" v="1"/>
        <pc:sldMkLst>
          <pc:docMk/>
          <pc:sldMk cId="264664864" sldId="347"/>
        </pc:sldMkLst>
      </pc:sldChg>
      <pc:sldChg chg="modSp">
        <pc:chgData name="Noreen ROPERS [Eurécia]" userId="S::noreen.ropers@eurecia.com::f3a8d8f2-0e49-41aa-b7d1-58879f4fb21f" providerId="AD" clId="Web-{36AE5E04-E3DB-CFD0-FFF5-47A55C846FA3}" dt="2025-08-07T07:28:42.412" v="8" actId="14100"/>
        <pc:sldMkLst>
          <pc:docMk/>
          <pc:sldMk cId="3433291733" sldId="348"/>
        </pc:sldMkLst>
        <pc:spChg chg="mod">
          <ac:chgData name="Noreen ROPERS [Eurécia]" userId="S::noreen.ropers@eurecia.com::f3a8d8f2-0e49-41aa-b7d1-58879f4fb21f" providerId="AD" clId="Web-{36AE5E04-E3DB-CFD0-FFF5-47A55C846FA3}" dt="2025-08-07T07:28:42.412" v="8" actId="14100"/>
          <ac:spMkLst>
            <pc:docMk/>
            <pc:sldMk cId="3433291733" sldId="348"/>
            <ac:spMk id="28" creationId="{D88B10F1-C161-29C9-E517-2C4D78936F1B}"/>
          </ac:spMkLst>
        </pc:spChg>
      </pc:sldChg>
      <pc:sldChg chg="modSp">
        <pc:chgData name="Noreen ROPERS [Eurécia]" userId="S::noreen.ropers@eurecia.com::f3a8d8f2-0e49-41aa-b7d1-58879f4fb21f" providerId="AD" clId="Web-{36AE5E04-E3DB-CFD0-FFF5-47A55C846FA3}" dt="2025-08-07T07:29:02.148" v="10" actId="20577"/>
        <pc:sldMkLst>
          <pc:docMk/>
          <pc:sldMk cId="1561398166" sldId="349"/>
        </pc:sldMkLst>
        <pc:spChg chg="mod">
          <ac:chgData name="Noreen ROPERS [Eurécia]" userId="S::noreen.ropers@eurecia.com::f3a8d8f2-0e49-41aa-b7d1-58879f4fb21f" providerId="AD" clId="Web-{36AE5E04-E3DB-CFD0-FFF5-47A55C846FA3}" dt="2025-08-07T07:29:02.148" v="10" actId="20577"/>
          <ac:spMkLst>
            <pc:docMk/>
            <pc:sldMk cId="1561398166" sldId="349"/>
            <ac:spMk id="42" creationId="{A809FF54-8E21-E76D-9608-77AF773D0852}"/>
          </ac:spMkLst>
        </pc:spChg>
      </pc:sldChg>
      <pc:sldChg chg="modSp add">
        <pc:chgData name="Noreen ROPERS [Eurécia]" userId="S::noreen.ropers@eurecia.com::f3a8d8f2-0e49-41aa-b7d1-58879f4fb21f" providerId="AD" clId="Web-{36AE5E04-E3DB-CFD0-FFF5-47A55C846FA3}" dt="2025-08-07T07:28:19.083" v="2" actId="20577"/>
        <pc:sldMkLst>
          <pc:docMk/>
          <pc:sldMk cId="2016794526" sldId="354"/>
        </pc:sldMkLst>
        <pc:spChg chg="mod">
          <ac:chgData name="Noreen ROPERS [Eurécia]" userId="S::noreen.ropers@eurecia.com::f3a8d8f2-0e49-41aa-b7d1-58879f4fb21f" providerId="AD" clId="Web-{36AE5E04-E3DB-CFD0-FFF5-47A55C846FA3}" dt="2025-08-07T07:28:19.083" v="2" actId="20577"/>
          <ac:spMkLst>
            <pc:docMk/>
            <pc:sldMk cId="2016794526" sldId="354"/>
            <ac:spMk id="4" creationId="{2A3C868B-D8D7-81C3-403F-FB19E09D6D4A}"/>
          </ac:spMkLst>
        </pc:spChg>
      </pc:sldChg>
    </pc:docChg>
  </pc:docChgLst>
  <pc:docChgLst>
    <pc:chgData name="Mayling PALAMA [Eurécia]" userId="S::mayling.palama@eurecia.com::75711a7a-e2c8-43b3-b5be-150af4b10de3" providerId="AD" clId="Web-{ABB4E592-3652-7632-9A03-F820004A7813}"/>
    <pc:docChg chg="addSld delSld modSld">
      <pc:chgData name="Mayling PALAMA [Eurécia]" userId="S::mayling.palama@eurecia.com::75711a7a-e2c8-43b3-b5be-150af4b10de3" providerId="AD" clId="Web-{ABB4E592-3652-7632-9A03-F820004A7813}" dt="2024-08-19T09:19:09.278" v="253"/>
      <pc:docMkLst>
        <pc:docMk/>
      </pc:docMkLst>
      <pc:sldChg chg="addSp delSp modSp del">
        <pc:chgData name="Mayling PALAMA [Eurécia]" userId="S::mayling.palama@eurecia.com::75711a7a-e2c8-43b3-b5be-150af4b10de3" providerId="AD" clId="Web-{ABB4E592-3652-7632-9A03-F820004A7813}" dt="2024-08-19T09:19:09.278" v="253"/>
        <pc:sldMkLst>
          <pc:docMk/>
          <pc:sldMk cId="564513834" sldId="258"/>
        </pc:sldMkLst>
      </pc:sldChg>
      <pc:sldChg chg="addSp delSp modSp">
        <pc:chgData name="Mayling PALAMA [Eurécia]" userId="S::mayling.palama@eurecia.com::75711a7a-e2c8-43b3-b5be-150af4b10de3" providerId="AD" clId="Web-{ABB4E592-3652-7632-9A03-F820004A7813}" dt="2024-08-19T08:40:37.687" v="145" actId="1076"/>
        <pc:sldMkLst>
          <pc:docMk/>
          <pc:sldMk cId="1542998316" sldId="335"/>
        </pc:sldMkLst>
      </pc:sldChg>
      <pc:sldChg chg="del">
        <pc:chgData name="Mayling PALAMA [Eurécia]" userId="S::mayling.palama@eurecia.com::75711a7a-e2c8-43b3-b5be-150af4b10de3" providerId="AD" clId="Web-{ABB4E592-3652-7632-9A03-F820004A7813}" dt="2024-08-19T08:50:19.025" v="249"/>
        <pc:sldMkLst>
          <pc:docMk/>
          <pc:sldMk cId="407031299" sldId="337"/>
        </pc:sldMkLst>
      </pc:sldChg>
      <pc:sldChg chg="modSp">
        <pc:chgData name="Mayling PALAMA [Eurécia]" userId="S::mayling.palama@eurecia.com::75711a7a-e2c8-43b3-b5be-150af4b10de3" providerId="AD" clId="Web-{ABB4E592-3652-7632-9A03-F820004A7813}" dt="2024-08-19T08:34:45.897" v="56" actId="20577"/>
        <pc:sldMkLst>
          <pc:docMk/>
          <pc:sldMk cId="1529473113" sldId="339"/>
        </pc:sldMkLst>
      </pc:sldChg>
      <pc:sldChg chg="modSp">
        <pc:chgData name="Mayling PALAMA [Eurécia]" userId="S::mayling.palama@eurecia.com::75711a7a-e2c8-43b3-b5be-150af4b10de3" providerId="AD" clId="Web-{ABB4E592-3652-7632-9A03-F820004A7813}" dt="2024-08-19T08:34:17.723" v="49" actId="20577"/>
        <pc:sldMkLst>
          <pc:docMk/>
          <pc:sldMk cId="3210797679" sldId="340"/>
        </pc:sldMkLst>
      </pc:sldChg>
      <pc:sldChg chg="addSp delSp modSp">
        <pc:chgData name="Mayling PALAMA [Eurécia]" userId="S::mayling.palama@eurecia.com::75711a7a-e2c8-43b3-b5be-150af4b10de3" providerId="AD" clId="Web-{ABB4E592-3652-7632-9A03-F820004A7813}" dt="2024-08-19T08:43:08.229" v="169" actId="1076"/>
        <pc:sldMkLst>
          <pc:docMk/>
          <pc:sldMk cId="115742712" sldId="342"/>
        </pc:sldMkLst>
      </pc:sldChg>
      <pc:sldChg chg="addSp delSp modSp">
        <pc:chgData name="Mayling PALAMA [Eurécia]" userId="S::mayling.palama@eurecia.com::75711a7a-e2c8-43b3-b5be-150af4b10de3" providerId="AD" clId="Web-{ABB4E592-3652-7632-9A03-F820004A7813}" dt="2024-08-19T08:49:06.114" v="247" actId="20577"/>
        <pc:sldMkLst>
          <pc:docMk/>
          <pc:sldMk cId="296075627" sldId="343"/>
        </pc:sldMkLst>
      </pc:sldChg>
      <pc:sldChg chg="del">
        <pc:chgData name="Mayling PALAMA [Eurécia]" userId="S::mayling.palama@eurecia.com::75711a7a-e2c8-43b3-b5be-150af4b10de3" providerId="AD" clId="Web-{ABB4E592-3652-7632-9A03-F820004A7813}" dt="2024-08-19T08:49:24.256" v="248"/>
        <pc:sldMkLst>
          <pc:docMk/>
          <pc:sldMk cId="2037643794" sldId="344"/>
        </pc:sldMkLst>
      </pc:sldChg>
      <pc:sldChg chg="add">
        <pc:chgData name="Mayling PALAMA [Eurécia]" userId="S::mayling.palama@eurecia.com::75711a7a-e2c8-43b3-b5be-150af4b10de3" providerId="AD" clId="Web-{ABB4E592-3652-7632-9A03-F820004A7813}" dt="2024-08-19T09:18:39.762" v="250"/>
        <pc:sldMkLst>
          <pc:docMk/>
          <pc:sldMk cId="2541479051" sldId="344"/>
        </pc:sldMkLst>
      </pc:sldChg>
      <pc:sldChg chg="add">
        <pc:chgData name="Mayling PALAMA [Eurécia]" userId="S::mayling.palama@eurecia.com::75711a7a-e2c8-43b3-b5be-150af4b10de3" providerId="AD" clId="Web-{ABB4E592-3652-7632-9A03-F820004A7813}" dt="2024-08-19T09:18:53.043" v="251"/>
        <pc:sldMkLst>
          <pc:docMk/>
          <pc:sldMk cId="290664761" sldId="345"/>
        </pc:sldMkLst>
      </pc:sldChg>
      <pc:sldChg chg="modSp add del">
        <pc:chgData name="Mayling PALAMA [Eurécia]" userId="S::mayling.palama@eurecia.com::75711a7a-e2c8-43b3-b5be-150af4b10de3" providerId="AD" clId="Web-{ABB4E592-3652-7632-9A03-F820004A7813}" dt="2024-08-19T08:34:25.770" v="50"/>
        <pc:sldMkLst>
          <pc:docMk/>
          <pc:sldMk cId="2016794526" sldId="345"/>
        </pc:sldMkLst>
      </pc:sldChg>
      <pc:sldChg chg="add">
        <pc:chgData name="Mayling PALAMA [Eurécia]" userId="S::mayling.palama@eurecia.com::75711a7a-e2c8-43b3-b5be-150af4b10de3" providerId="AD" clId="Web-{ABB4E592-3652-7632-9A03-F820004A7813}" dt="2024-08-19T09:19:02.528" v="252"/>
        <pc:sldMkLst>
          <pc:docMk/>
          <pc:sldMk cId="777753356" sldId="346"/>
        </pc:sldMkLst>
      </pc:sldChg>
      <pc:sldChg chg="add del replId">
        <pc:chgData name="Mayling PALAMA [Eurécia]" userId="S::mayling.palama@eurecia.com::75711a7a-e2c8-43b3-b5be-150af4b10de3" providerId="AD" clId="Web-{ABB4E592-3652-7632-9A03-F820004A7813}" dt="2024-08-19T08:31:48.025" v="36"/>
        <pc:sldMkLst>
          <pc:docMk/>
          <pc:sldMk cId="3972478073" sldId="346"/>
        </pc:sldMkLst>
      </pc:sldChg>
      <pc:sldChg chg="add del">
        <pc:chgData name="Mayling PALAMA [Eurécia]" userId="S::mayling.palama@eurecia.com::75711a7a-e2c8-43b3-b5be-150af4b10de3" providerId="AD" clId="Web-{ABB4E592-3652-7632-9A03-F820004A7813}" dt="2024-08-19T08:28:57.653" v="24"/>
        <pc:sldMkLst>
          <pc:docMk/>
          <pc:sldMk cId="4103615793" sldId="346"/>
        </pc:sldMkLst>
      </pc:sldChg>
    </pc:docChg>
  </pc:docChgLst>
  <pc:docChgLst>
    <pc:chgData name="Inas FAOUZI [Eurécia]" userId="4f435423-8673-4c81-9a60-95a8e74c92dd" providerId="ADAL" clId="{458964E1-23D4-403D-9C08-3F01D04EC4CC}"/>
    <pc:docChg chg="undo custSel addSld modSld">
      <pc:chgData name="Inas FAOUZI [Eurécia]" userId="4f435423-8673-4c81-9a60-95a8e74c92dd" providerId="ADAL" clId="{458964E1-23D4-403D-9C08-3F01D04EC4CC}" dt="2024-09-17T09:15:20.383" v="231" actId="27636"/>
      <pc:docMkLst>
        <pc:docMk/>
      </pc:docMkLst>
      <pc:sldChg chg="modSp add mod">
        <pc:chgData name="Inas FAOUZI [Eurécia]" userId="4f435423-8673-4c81-9a60-95a8e74c92dd" providerId="ADAL" clId="{458964E1-23D4-403D-9C08-3F01D04EC4CC}" dt="2024-09-17T07:38:04.847" v="217" actId="20577"/>
        <pc:sldMkLst>
          <pc:docMk/>
          <pc:sldMk cId="3433291733" sldId="348"/>
        </pc:sldMkLst>
      </pc:sldChg>
      <pc:sldChg chg="delSp modSp add mod">
        <pc:chgData name="Inas FAOUZI [Eurécia]" userId="4f435423-8673-4c81-9a60-95a8e74c92dd" providerId="ADAL" clId="{458964E1-23D4-403D-9C08-3F01D04EC4CC}" dt="2024-09-17T09:15:20.383" v="231" actId="27636"/>
        <pc:sldMkLst>
          <pc:docMk/>
          <pc:sldMk cId="1561398166" sldId="349"/>
        </pc:sldMkLst>
      </pc:sldChg>
    </pc:docChg>
  </pc:docChgLst>
  <pc:docChgLst>
    <pc:chgData name="Inas FAOUZI [Eurécia]" userId="S::inas.faouzi@eurecia.com::4f435423-8673-4c81-9a60-95a8e74c92dd" providerId="AD" clId="Web-{D6085AE8-65AE-A645-D827-3BC22B3F8190}"/>
    <pc:docChg chg="addSld delSld modSld sldOrd">
      <pc:chgData name="Inas FAOUZI [Eurécia]" userId="S::inas.faouzi@eurecia.com::4f435423-8673-4c81-9a60-95a8e74c92dd" providerId="AD" clId="Web-{D6085AE8-65AE-A645-D827-3BC22B3F8190}" dt="2024-09-17T09:13:43.564" v="91" actId="14100"/>
      <pc:docMkLst>
        <pc:docMk/>
      </pc:docMkLst>
      <pc:sldChg chg="modSp ord">
        <pc:chgData name="Inas FAOUZI [Eurécia]" userId="S::inas.faouzi@eurecia.com::4f435423-8673-4c81-9a60-95a8e74c92dd" providerId="AD" clId="Web-{D6085AE8-65AE-A645-D827-3BC22B3F8190}" dt="2024-09-17T09:12:12.546" v="54" actId="20577"/>
        <pc:sldMkLst>
          <pc:docMk/>
          <pc:sldMk cId="3512856049" sldId="334"/>
        </pc:sldMkLst>
      </pc:sldChg>
      <pc:sldChg chg="modSp ord">
        <pc:chgData name="Inas FAOUZI [Eurécia]" userId="S::inas.faouzi@eurecia.com::4f435423-8673-4c81-9a60-95a8e74c92dd" providerId="AD" clId="Web-{D6085AE8-65AE-A645-D827-3BC22B3F8190}" dt="2024-09-17T09:11:20.936" v="48" actId="20577"/>
        <pc:sldMkLst>
          <pc:docMk/>
          <pc:sldMk cId="1009862868" sldId="336"/>
        </pc:sldMkLst>
      </pc:sldChg>
      <pc:sldChg chg="del">
        <pc:chgData name="Inas FAOUZI [Eurécia]" userId="S::inas.faouzi@eurecia.com::4f435423-8673-4c81-9a60-95a8e74c92dd" providerId="AD" clId="Web-{D6085AE8-65AE-A645-D827-3BC22B3F8190}" dt="2024-09-17T09:05:55.023" v="0"/>
        <pc:sldMkLst>
          <pc:docMk/>
          <pc:sldMk cId="1529473113" sldId="339"/>
        </pc:sldMkLst>
      </pc:sldChg>
      <pc:sldChg chg="modSp">
        <pc:chgData name="Inas FAOUZI [Eurécia]" userId="S::inas.faouzi@eurecia.com::4f435423-8673-4c81-9a60-95a8e74c92dd" providerId="AD" clId="Web-{D6085AE8-65AE-A645-D827-3BC22B3F8190}" dt="2024-09-17T09:13:18.110" v="90" actId="1076"/>
        <pc:sldMkLst>
          <pc:docMk/>
          <pc:sldMk cId="1323003873" sldId="341"/>
        </pc:sldMkLst>
      </pc:sldChg>
      <pc:sldChg chg="modSp">
        <pc:chgData name="Inas FAOUZI [Eurécia]" userId="S::inas.faouzi@eurecia.com::4f435423-8673-4c81-9a60-95a8e74c92dd" providerId="AD" clId="Web-{D6085AE8-65AE-A645-D827-3BC22B3F8190}" dt="2024-09-17T09:06:57.836" v="1" actId="20577"/>
        <pc:sldMkLst>
          <pc:docMk/>
          <pc:sldMk cId="2541479051" sldId="344"/>
        </pc:sldMkLst>
      </pc:sldChg>
      <pc:sldChg chg="modSp">
        <pc:chgData name="Inas FAOUZI [Eurécia]" userId="S::inas.faouzi@eurecia.com::4f435423-8673-4c81-9a60-95a8e74c92dd" providerId="AD" clId="Web-{D6085AE8-65AE-A645-D827-3BC22B3F8190}" dt="2024-09-17T09:07:02.212" v="2" actId="20577"/>
        <pc:sldMkLst>
          <pc:docMk/>
          <pc:sldMk cId="290664761" sldId="345"/>
        </pc:sldMkLst>
      </pc:sldChg>
      <pc:sldChg chg="addSp modSp">
        <pc:chgData name="Inas FAOUZI [Eurécia]" userId="S::inas.faouzi@eurecia.com::4f435423-8673-4c81-9a60-95a8e74c92dd" providerId="AD" clId="Web-{D6085AE8-65AE-A645-D827-3BC22B3F8190}" dt="2024-09-17T09:13:43.564" v="91" actId="14100"/>
        <pc:sldMkLst>
          <pc:docMk/>
          <pc:sldMk cId="1561398166" sldId="349"/>
        </pc:sldMkLst>
      </pc:sldChg>
      <pc:sldChg chg="add replId">
        <pc:chgData name="Inas FAOUZI [Eurécia]" userId="S::inas.faouzi@eurecia.com::4f435423-8673-4c81-9a60-95a8e74c92dd" providerId="AD" clId="Web-{D6085AE8-65AE-A645-D827-3BC22B3F8190}" dt="2024-09-17T09:08:44.854" v="40"/>
        <pc:sldMkLst>
          <pc:docMk/>
          <pc:sldMk cId="875090906" sldId="351"/>
        </pc:sldMkLst>
      </pc:sldChg>
      <pc:sldChg chg="add ord replId">
        <pc:chgData name="Inas FAOUZI [Eurécia]" userId="S::inas.faouzi@eurecia.com::4f435423-8673-4c81-9a60-95a8e74c92dd" providerId="AD" clId="Web-{D6085AE8-65AE-A645-D827-3BC22B3F8190}" dt="2024-09-17T09:12:20.047" v="56"/>
        <pc:sldMkLst>
          <pc:docMk/>
          <pc:sldMk cId="2325926348" sldId="352"/>
        </pc:sldMkLst>
      </pc:sldChg>
      <pc:sldChg chg="delSp modSp add ord replId">
        <pc:chgData name="Inas FAOUZI [Eurécia]" userId="S::inas.faouzi@eurecia.com::4f435423-8673-4c81-9a60-95a8e74c92dd" providerId="AD" clId="Web-{D6085AE8-65AE-A645-D827-3BC22B3F8190}" dt="2024-09-17T09:13:11.313" v="89" actId="1076"/>
        <pc:sldMkLst>
          <pc:docMk/>
          <pc:sldMk cId="2201487480" sldId="3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08/08/2025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08/08/2025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08/08/2025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08/08/2025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en-gb"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5.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slide" Target="slide14.xml"/><Relationship Id="rId5" Type="http://schemas.openxmlformats.org/officeDocument/2006/relationships/image" Target="../media/image25.png"/><Relationship Id="rId10" Type="http://schemas.openxmlformats.org/officeDocument/2006/relationships/slide" Target="slide10.xml"/><Relationship Id="rId4" Type="http://schemas.openxmlformats.org/officeDocument/2006/relationships/slide" Target="slide9.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svg"/><Relationship Id="rId9" Type="http://schemas.openxmlformats.org/officeDocument/2006/relationships/image" Target="../media/image2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a:solidFill>
                  <a:srgbClr val="79BF9D"/>
                </a:solidFill>
                <a:latin typeface="PP Woodland"/>
              </a:rPr>
              <a:t>All </a:t>
            </a:r>
            <a:r>
              <a:rPr lang="fr-FR" err="1">
                <a:solidFill>
                  <a:srgbClr val="79BF9D"/>
                </a:solidFill>
                <a:latin typeface="PP Woodland"/>
              </a:rPr>
              <a:t>you</a:t>
            </a:r>
            <a:r>
              <a:rPr lang="fr-FR">
                <a:solidFill>
                  <a:srgbClr val="79BF9D"/>
                </a:solidFill>
                <a:latin typeface="PP Woodland"/>
              </a:rPr>
              <a:t> </a:t>
            </a:r>
            <a:r>
              <a:rPr lang="fr-FR" err="1">
                <a:solidFill>
                  <a:srgbClr val="79BF9D"/>
                </a:solidFill>
                <a:latin typeface="PP Woodland"/>
              </a:rPr>
              <a:t>need</a:t>
            </a:r>
            <a:r>
              <a:rPr lang="fr-FR">
                <a:solidFill>
                  <a:srgbClr val="79BF9D"/>
                </a:solidFill>
                <a:latin typeface="PP Woodland"/>
              </a:rPr>
              <a:t> to know about</a:t>
            </a:r>
            <a:r>
              <a:rPr lang="fr-FR" sz="6600">
                <a:solidFill>
                  <a:srgbClr val="79BF9D"/>
                </a:solidFill>
                <a:latin typeface="PP Woodland"/>
              </a:rPr>
              <a:t> </a:t>
            </a:r>
            <a:br>
              <a:rPr lang="fr-FR" sz="6600">
                <a:latin typeface="PP Woodland"/>
              </a:rPr>
            </a:br>
            <a:r>
              <a:rPr lang="fr-FR" sz="6600">
                <a:latin typeface="PP Woodland"/>
              </a:rPr>
              <a:t>    </a:t>
            </a:r>
            <a:r>
              <a:rPr lang="fr-FR" err="1">
                <a:solidFill>
                  <a:schemeClr val="bg1"/>
                </a:solidFill>
                <a:latin typeface="PP Woodland"/>
              </a:rPr>
              <a:t>Well-being</a:t>
            </a:r>
            <a:endParaRPr lang="fr-FR"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latin typeface="Figtree"/>
              </a:rPr>
              <a:t>user training guide</a:t>
            </a:r>
            <a:endParaRPr lang="fr-FR" b="0">
              <a:solidFill>
                <a:srgbClr val="000000"/>
              </a:solidFill>
              <a:latin typeface="Figtree"/>
            </a:endParaRPr>
          </a:p>
          <a:p>
            <a:endParaRPr lang="fr-FR"/>
          </a:p>
        </p:txBody>
      </p:sp>
      <p:pic>
        <p:nvPicPr>
          <p:cNvPr id="2" name="Image 1" descr="Une image contenant cœur, Graphique, clipart&#10;&#10;Description générée automatiquement">
            <a:extLst>
              <a:ext uri="{FF2B5EF4-FFF2-40B4-BE49-F238E27FC236}">
                <a16:creationId xmlns:a16="http://schemas.microsoft.com/office/drawing/2014/main" id="{337C2262-543A-9946-8AFB-A118F67C6B58}"/>
              </a:ext>
            </a:extLst>
          </p:cNvPr>
          <p:cNvPicPr>
            <a:picLocks noChangeAspect="1"/>
          </p:cNvPicPr>
          <p:nvPr/>
        </p:nvPicPr>
        <p:blipFill>
          <a:blip r:embed="rId3"/>
          <a:stretch>
            <a:fillRect/>
          </a:stretch>
        </p:blipFill>
        <p:spPr>
          <a:xfrm>
            <a:off x="750201" y="3726208"/>
            <a:ext cx="692700" cy="688299"/>
          </a:xfrm>
          <a:prstGeom prst="rect">
            <a:avLst/>
          </a:prstGeom>
        </p:spPr>
      </p:pic>
      <p:sp>
        <p:nvSpPr>
          <p:cNvPr id="6" name="Espace réservé du texte 4">
            <a:extLst>
              <a:ext uri="{FF2B5EF4-FFF2-40B4-BE49-F238E27FC236}">
                <a16:creationId xmlns:a16="http://schemas.microsoft.com/office/drawing/2014/main" id="{EA11DFFB-9C41-AAAA-1BC3-2C525F8AF581}"/>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Last </a:t>
            </a:r>
            <a:r>
              <a:rPr lang="fr-FR" err="1">
                <a:latin typeface="Figtree"/>
              </a:rPr>
              <a:t>updated</a:t>
            </a:r>
            <a:endParaRPr lang="fr-FR" err="1"/>
          </a:p>
          <a:p>
            <a:r>
              <a:rPr lang="fr-FR">
                <a:latin typeface="Figtree"/>
              </a:rPr>
              <a:t>August 2025</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latin typeface="PP Woodland"/>
              </a:rPr>
              <a:t>Sharing </a:t>
            </a:r>
            <a:r>
              <a:rPr lang="fr-FR" sz="9600" err="1">
                <a:latin typeface="PP Woodland"/>
              </a:rPr>
              <a:t>your</a:t>
            </a:r>
            <a:r>
              <a:rPr lang="fr-FR" sz="9600">
                <a:latin typeface="PP Woodland"/>
              </a:rPr>
              <a:t> </a:t>
            </a:r>
            <a:r>
              <a:rPr lang="fr-FR" sz="9600" err="1">
                <a:latin typeface="PP Woodland"/>
              </a:rPr>
              <a:t>daily</a:t>
            </a:r>
            <a:r>
              <a:rPr lang="fr-FR" sz="9600">
                <a:latin typeface="PP Woodland"/>
              </a:rPr>
              <a:t> </a:t>
            </a:r>
            <a:r>
              <a:rPr lang="fr-FR" sz="9600" err="1">
                <a:latin typeface="PP Woodland"/>
              </a:rPr>
              <a:t>mood</a:t>
            </a:r>
            <a:endParaRPr lang="fr-FR" sz="960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2325926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10;&#10;Le contenu généré par l’IA peut être incorrect.">
            <a:extLst>
              <a:ext uri="{FF2B5EF4-FFF2-40B4-BE49-F238E27FC236}">
                <a16:creationId xmlns:a16="http://schemas.microsoft.com/office/drawing/2014/main" id="{3D2D382B-5156-F39A-C285-47C921C80C42}"/>
              </a:ext>
            </a:extLst>
          </p:cNvPr>
          <p:cNvPicPr>
            <a:picLocks noChangeAspect="1"/>
          </p:cNvPicPr>
          <p:nvPr/>
        </p:nvPicPr>
        <p:blipFill>
          <a:blip r:embed="rId2"/>
          <a:stretch>
            <a:fillRect/>
          </a:stretch>
        </p:blipFill>
        <p:spPr>
          <a:xfrm>
            <a:off x="2569308" y="2131030"/>
            <a:ext cx="9388229" cy="4207862"/>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Sharing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endParaRPr lang="fr-FR" err="1"/>
          </a:p>
        </p:txBody>
      </p:sp>
      <p:sp>
        <p:nvSpPr>
          <p:cNvPr id="9" name="ZoneTexte 8">
            <a:extLst>
              <a:ext uri="{FF2B5EF4-FFF2-40B4-BE49-F238E27FC236}">
                <a16:creationId xmlns:a16="http://schemas.microsoft.com/office/drawing/2014/main" id="{FD980A60-1B42-39EB-56FD-16C506848827}"/>
              </a:ext>
            </a:extLst>
          </p:cNvPr>
          <p:cNvSpPr txBox="1"/>
          <p:nvPr/>
        </p:nvSpPr>
        <p:spPr>
          <a:xfrm>
            <a:off x="130097" y="1475798"/>
            <a:ext cx="373154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400" err="1">
                <a:solidFill>
                  <a:srgbClr val="000000"/>
                </a:solidFill>
                <a:ea typeface="+mn-lt"/>
                <a:cs typeface="+mn-lt"/>
              </a:rPr>
              <a:t>From</a:t>
            </a:r>
            <a:r>
              <a:rPr lang="fr-FR" sz="1400">
                <a:solidFill>
                  <a:srgbClr val="000000"/>
                </a:solidFill>
                <a:ea typeface="+mn-lt"/>
                <a:cs typeface="+mn-lt"/>
              </a:rPr>
              <a:t> the home page, managers </a:t>
            </a:r>
            <a:r>
              <a:rPr lang="fr-FR" sz="1400" err="1">
                <a:solidFill>
                  <a:srgbClr val="000000"/>
                </a:solidFill>
                <a:ea typeface="+mn-lt"/>
                <a:cs typeface="+mn-lt"/>
              </a:rPr>
              <a:t>may</a:t>
            </a:r>
            <a:r>
              <a:rPr lang="fr-FR" sz="1400">
                <a:solidFill>
                  <a:srgbClr val="000000"/>
                </a:solidFill>
                <a:ea typeface="+mn-lt"/>
                <a:cs typeface="+mn-lt"/>
              </a:rPr>
              <a:t> </a:t>
            </a:r>
            <a:r>
              <a:rPr lang="fr-FR" sz="1400" err="1">
                <a:solidFill>
                  <a:srgbClr val="000000"/>
                </a:solidFill>
                <a:ea typeface="+mn-lt"/>
                <a:cs typeface="+mn-lt"/>
              </a:rPr>
              <a:t>share</a:t>
            </a:r>
            <a:r>
              <a:rPr lang="fr-FR" sz="1400">
                <a:solidFill>
                  <a:srgbClr val="000000"/>
                </a:solidFill>
                <a:ea typeface="+mn-lt"/>
                <a:cs typeface="+mn-lt"/>
              </a:rPr>
              <a:t> </a:t>
            </a:r>
            <a:r>
              <a:rPr lang="fr-FR" sz="1400" err="1">
                <a:solidFill>
                  <a:srgbClr val="000000"/>
                </a:solidFill>
                <a:ea typeface="+mn-lt"/>
                <a:cs typeface="+mn-lt"/>
              </a:rPr>
              <a:t>their</a:t>
            </a:r>
            <a:r>
              <a:rPr lang="fr-FR" sz="1400">
                <a:solidFill>
                  <a:srgbClr val="000000"/>
                </a:solidFill>
                <a:ea typeface="+mn-lt"/>
                <a:cs typeface="+mn-lt"/>
              </a:rPr>
              <a:t> </a:t>
            </a:r>
            <a:r>
              <a:rPr lang="fr-FR" sz="1400" err="1">
                <a:solidFill>
                  <a:srgbClr val="000000"/>
                </a:solidFill>
                <a:ea typeface="+mn-lt"/>
                <a:cs typeface="+mn-lt"/>
              </a:rPr>
              <a:t>daily</a:t>
            </a:r>
            <a:r>
              <a:rPr lang="fr-FR" sz="1400">
                <a:solidFill>
                  <a:srgbClr val="000000"/>
                </a:solidFill>
                <a:ea typeface="+mn-lt"/>
                <a:cs typeface="+mn-lt"/>
              </a:rPr>
              <a:t> </a:t>
            </a:r>
            <a:r>
              <a:rPr lang="fr-FR" sz="1400" err="1">
                <a:solidFill>
                  <a:srgbClr val="000000"/>
                </a:solidFill>
                <a:ea typeface="+mn-lt"/>
                <a:cs typeface="+mn-lt"/>
              </a:rPr>
              <a:t>mood</a:t>
            </a:r>
            <a:r>
              <a:rPr lang="fr-FR" sz="1400">
                <a:solidFill>
                  <a:srgbClr val="000000"/>
                </a:solidFill>
                <a:ea typeface="+mn-lt"/>
                <a:cs typeface="+mn-lt"/>
              </a:rPr>
              <a:t> </a:t>
            </a:r>
            <a:r>
              <a:rPr lang="fr-FR" sz="1400" err="1">
                <a:solidFill>
                  <a:srgbClr val="000000"/>
                </a:solidFill>
                <a:ea typeface="+mn-lt"/>
                <a:cs typeface="+mn-lt"/>
              </a:rPr>
              <a:t>using</a:t>
            </a:r>
            <a:r>
              <a:rPr lang="fr-FR" sz="1400">
                <a:solidFill>
                  <a:srgbClr val="000000"/>
                </a:solidFill>
                <a:ea typeface="+mn-lt"/>
                <a:cs typeface="+mn-lt"/>
              </a:rPr>
              <a:t> the smileys. </a:t>
            </a:r>
            <a:endParaRPr lang="fr-FR" sz="1400">
              <a:solidFill>
                <a:srgbClr val="333333"/>
              </a:solidFill>
              <a:ea typeface="+mn-lt"/>
              <a:cs typeface="+mn-lt"/>
            </a:endParaRPr>
          </a:p>
          <a:p>
            <a:pPr algn="just"/>
            <a:endParaRPr lang="fr-FR" sz="1400">
              <a:solidFill>
                <a:srgbClr val="000000"/>
              </a:solidFill>
            </a:endParaRPr>
          </a:p>
          <a:p>
            <a:pPr algn="just"/>
            <a:r>
              <a:rPr lang="fr-FR" sz="1400" err="1">
                <a:solidFill>
                  <a:srgbClr val="000000"/>
                </a:solidFill>
                <a:ea typeface="+mn-lt"/>
                <a:cs typeface="+mn-lt"/>
              </a:rPr>
              <a:t>Each</a:t>
            </a:r>
            <a:r>
              <a:rPr lang="fr-FR" sz="1400">
                <a:solidFill>
                  <a:srgbClr val="000000"/>
                </a:solidFill>
                <a:ea typeface="+mn-lt"/>
                <a:cs typeface="+mn-lt"/>
              </a:rPr>
              <a:t> vote </a:t>
            </a:r>
            <a:r>
              <a:rPr lang="fr-FR" sz="1400" err="1">
                <a:solidFill>
                  <a:srgbClr val="000000"/>
                </a:solidFill>
                <a:ea typeface="+mn-lt"/>
                <a:cs typeface="+mn-lt"/>
              </a:rPr>
              <a:t>is</a:t>
            </a:r>
            <a:r>
              <a:rPr lang="fr-FR" sz="1400">
                <a:solidFill>
                  <a:srgbClr val="000000"/>
                </a:solidFill>
                <a:ea typeface="+mn-lt"/>
                <a:cs typeface="+mn-lt"/>
              </a:rPr>
              <a:t> </a:t>
            </a:r>
            <a:r>
              <a:rPr lang="fr-FR" sz="1400" err="1">
                <a:solidFill>
                  <a:srgbClr val="000000"/>
                </a:solidFill>
                <a:ea typeface="+mn-lt"/>
                <a:cs typeface="+mn-lt"/>
              </a:rPr>
              <a:t>anonymous</a:t>
            </a:r>
            <a:r>
              <a:rPr lang="fr-FR" sz="1400">
                <a:solidFill>
                  <a:srgbClr val="000000"/>
                </a:solidFill>
                <a:ea typeface="+mn-lt"/>
                <a:cs typeface="+mn-lt"/>
              </a:rPr>
              <a:t>.</a:t>
            </a:r>
            <a:endParaRPr lang="fr-FR" sz="1400"/>
          </a:p>
          <a:p>
            <a:pPr algn="just"/>
            <a:br>
              <a:rPr lang="en-US"/>
            </a:br>
            <a:endParaRPr lang="en-US"/>
          </a:p>
          <a:p>
            <a:pPr algn="l"/>
            <a:endParaRPr lang="fr-FR"/>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900000">
            <a:off x="10509358" y="2861484"/>
            <a:ext cx="662779" cy="662780"/>
          </a:xfrm>
          <a:prstGeom prst="rect">
            <a:avLst/>
          </a:prstGeom>
        </p:spPr>
      </p:pic>
    </p:spTree>
    <p:extLst>
      <p:ext uri="{BB962C8B-B14F-4D97-AF65-F5344CB8AC3E}">
        <p14:creationId xmlns:p14="http://schemas.microsoft.com/office/powerpoint/2010/main" val="2541479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Sharing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p>
          <a:p>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111159" y="1832846"/>
            <a:ext cx="275230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err="1">
                <a:ea typeface="+mn-lt"/>
                <a:cs typeface="+mn-lt"/>
              </a:rPr>
              <a:t>Further</a:t>
            </a:r>
            <a:r>
              <a:rPr lang="fr-FR" sz="1400">
                <a:ea typeface="+mn-lt"/>
                <a:cs typeface="+mn-lt"/>
              </a:rPr>
              <a:t> </a:t>
            </a:r>
            <a:r>
              <a:rPr lang="fr-FR" sz="1400" err="1">
                <a:ea typeface="+mn-lt"/>
                <a:cs typeface="+mn-lt"/>
              </a:rPr>
              <a:t>details</a:t>
            </a:r>
            <a:r>
              <a:rPr lang="fr-FR" sz="1400">
                <a:ea typeface="+mn-lt"/>
                <a:cs typeface="+mn-lt"/>
              </a:rPr>
              <a:t> and feedbacks can </a:t>
            </a:r>
            <a:r>
              <a:rPr lang="fr-FR" sz="1400" err="1">
                <a:ea typeface="+mn-lt"/>
                <a:cs typeface="+mn-lt"/>
              </a:rPr>
              <a:t>be</a:t>
            </a:r>
            <a:r>
              <a:rPr lang="fr-FR" sz="1400">
                <a:ea typeface="+mn-lt"/>
                <a:cs typeface="+mn-lt"/>
              </a:rPr>
              <a:t> </a:t>
            </a:r>
            <a:r>
              <a:rPr lang="fr-FR" sz="1400" err="1">
                <a:ea typeface="+mn-lt"/>
                <a:cs typeface="+mn-lt"/>
              </a:rPr>
              <a:t>provided</a:t>
            </a:r>
            <a:r>
              <a:rPr lang="fr-FR" sz="1400">
                <a:ea typeface="+mn-lt"/>
                <a:cs typeface="+mn-lt"/>
              </a:rPr>
              <a:t> </a:t>
            </a:r>
            <a:r>
              <a:rPr lang="fr-FR" sz="1400" err="1">
                <a:ea typeface="+mn-lt"/>
                <a:cs typeface="+mn-lt"/>
              </a:rPr>
              <a:t>after</a:t>
            </a:r>
            <a:r>
              <a:rPr lang="fr-FR" sz="1400">
                <a:ea typeface="+mn-lt"/>
                <a:cs typeface="+mn-lt"/>
              </a:rPr>
              <a:t> </a:t>
            </a:r>
            <a:r>
              <a:rPr lang="fr-FR" sz="1400" err="1">
                <a:ea typeface="+mn-lt"/>
                <a:cs typeface="+mn-lt"/>
              </a:rPr>
              <a:t>voting</a:t>
            </a:r>
            <a:r>
              <a:rPr lang="fr-FR" sz="1400">
                <a:ea typeface="+mn-lt"/>
                <a:cs typeface="+mn-lt"/>
              </a:rPr>
              <a:t>.</a:t>
            </a:r>
          </a:p>
          <a:p>
            <a:endParaRPr lang="fr-FR" sz="1400">
              <a:solidFill>
                <a:srgbClr val="333333"/>
              </a:solidFill>
              <a:latin typeface="Figtree"/>
              <a:ea typeface="Calibri"/>
              <a:cs typeface="Calibri"/>
            </a:endParaRPr>
          </a:p>
          <a:p>
            <a:r>
              <a:rPr lang="fr-FR" sz="1400" err="1"/>
              <a:t>Again</a:t>
            </a:r>
            <a:r>
              <a:rPr lang="fr-FR" sz="1400"/>
              <a:t>, </a:t>
            </a:r>
            <a:r>
              <a:rPr lang="fr-FR" sz="1400" err="1"/>
              <a:t>details</a:t>
            </a:r>
            <a:r>
              <a:rPr lang="fr-FR" sz="1400"/>
              <a:t> are </a:t>
            </a:r>
            <a:r>
              <a:rPr lang="fr-FR" sz="1400" err="1"/>
              <a:t>anonymous</a:t>
            </a:r>
            <a:r>
              <a:rPr lang="fr-FR" sz="1400"/>
              <a:t>.</a:t>
            </a:r>
          </a:p>
          <a:p>
            <a:pPr algn="just"/>
            <a:endParaRPr lang="fr-FR" sz="1400">
              <a:solidFill>
                <a:srgbClr val="000000"/>
              </a:solidFill>
              <a:cs typeface="Calibri"/>
            </a:endParaRPr>
          </a:p>
          <a:p>
            <a:endParaRPr lang="fr-FR" sz="1400"/>
          </a:p>
        </p:txBody>
      </p:sp>
      <p:pic>
        <p:nvPicPr>
          <p:cNvPr id="4" name="Image 3" descr="Une image contenant texte, capture d’écran&#10;&#10;Le contenu généré par l’IA peut être incorrect.">
            <a:extLst>
              <a:ext uri="{FF2B5EF4-FFF2-40B4-BE49-F238E27FC236}">
                <a16:creationId xmlns:a16="http://schemas.microsoft.com/office/drawing/2014/main" id="{31FC012C-D461-77E9-B87C-9A741D85927B}"/>
              </a:ext>
            </a:extLst>
          </p:cNvPr>
          <p:cNvPicPr>
            <a:picLocks noChangeAspect="1"/>
          </p:cNvPicPr>
          <p:nvPr/>
        </p:nvPicPr>
        <p:blipFill>
          <a:blip r:embed="rId6"/>
          <a:stretch>
            <a:fillRect/>
          </a:stretch>
        </p:blipFill>
        <p:spPr>
          <a:xfrm>
            <a:off x="2969846" y="1710801"/>
            <a:ext cx="8860693" cy="4618476"/>
          </a:xfrm>
          <a:prstGeom prst="rect">
            <a:avLst/>
          </a:prstGeom>
          <a:ln>
            <a:noFill/>
          </a:ln>
          <a:effectLst>
            <a:outerShdw blurRad="292100" dist="139700" dir="2700000" algn="tl" rotWithShape="0">
              <a:srgbClr val="333333">
                <a:alpha val="65000"/>
              </a:srgbClr>
            </a:outerShdw>
          </a:effectLst>
        </p:spPr>
      </p:pic>
      <p:pic>
        <p:nvPicPr>
          <p:cNvPr id="10" name="Image 9" descr="Une image contenant texte, capture d’écran, Police, nombre&#10;&#10;Le contenu généré par l’IA peut être incorrect.">
            <a:extLst>
              <a:ext uri="{FF2B5EF4-FFF2-40B4-BE49-F238E27FC236}">
                <a16:creationId xmlns:a16="http://schemas.microsoft.com/office/drawing/2014/main" id="{B8A1D519-1EA1-1FE6-BEC8-CF34E180EF36}"/>
              </a:ext>
            </a:extLst>
          </p:cNvPr>
          <p:cNvPicPr>
            <a:picLocks noChangeAspect="1"/>
          </p:cNvPicPr>
          <p:nvPr/>
        </p:nvPicPr>
        <p:blipFill>
          <a:blip r:embed="rId7"/>
          <a:stretch>
            <a:fillRect/>
          </a:stretch>
        </p:blipFill>
        <p:spPr>
          <a:xfrm>
            <a:off x="7180384" y="3431442"/>
            <a:ext cx="3253154" cy="2837962"/>
          </a:xfrm>
          <a:prstGeom prst="rect">
            <a:avLst/>
          </a:prstGeom>
          <a:ln>
            <a:noFill/>
          </a:ln>
          <a:effectLst>
            <a:outerShdw blurRad="292100" dist="139700" dir="2700000" algn="tl" rotWithShape="0">
              <a:srgbClr val="333333">
                <a:alpha val="65000"/>
              </a:srgbClr>
            </a:outerShdw>
          </a:effectLst>
        </p:spPr>
      </p:pic>
      <p:pic>
        <p:nvPicPr>
          <p:cNvPr id="12" name="Graphique 6">
            <a:extLst>
              <a:ext uri="{FF2B5EF4-FFF2-40B4-BE49-F238E27FC236}">
                <a16:creationId xmlns:a16="http://schemas.microsoft.com/office/drawing/2014/main" id="{58CA9D3E-F8EB-8B40-250F-4F645AA5D3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00000" flipH="1">
            <a:off x="10209450" y="3456763"/>
            <a:ext cx="662779" cy="760751"/>
          </a:xfrm>
          <a:prstGeom prst="rect">
            <a:avLst/>
          </a:prstGeom>
        </p:spPr>
      </p:pic>
    </p:spTree>
    <p:extLst>
      <p:ext uri="{BB962C8B-B14F-4D97-AF65-F5344CB8AC3E}">
        <p14:creationId xmlns:p14="http://schemas.microsoft.com/office/powerpoint/2010/main" val="29066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diagramme, logiciel&#10;&#10;Le contenu généré par l’IA peut être incorrect.">
            <a:extLst>
              <a:ext uri="{FF2B5EF4-FFF2-40B4-BE49-F238E27FC236}">
                <a16:creationId xmlns:a16="http://schemas.microsoft.com/office/drawing/2014/main" id="{054004CC-2FF7-BA79-92AB-9C48178981A6}"/>
              </a:ext>
            </a:extLst>
          </p:cNvPr>
          <p:cNvPicPr>
            <a:picLocks noChangeAspect="1"/>
          </p:cNvPicPr>
          <p:nvPr/>
        </p:nvPicPr>
        <p:blipFill>
          <a:blip r:embed="rId2"/>
          <a:stretch>
            <a:fillRect/>
          </a:stretch>
        </p:blipFill>
        <p:spPr>
          <a:xfrm>
            <a:off x="4114311" y="1406769"/>
            <a:ext cx="7851531" cy="5138615"/>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Share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endParaRPr lang="fr-FR" err="1"/>
          </a:p>
        </p:txBody>
      </p:sp>
      <p:sp>
        <p:nvSpPr>
          <p:cNvPr id="9" name="ZoneTexte 8">
            <a:extLst>
              <a:ext uri="{FF2B5EF4-FFF2-40B4-BE49-F238E27FC236}">
                <a16:creationId xmlns:a16="http://schemas.microsoft.com/office/drawing/2014/main" id="{FD980A60-1B42-39EB-56FD-16C506848827}"/>
              </a:ext>
            </a:extLst>
          </p:cNvPr>
          <p:cNvSpPr txBox="1"/>
          <p:nvPr/>
        </p:nvSpPr>
        <p:spPr>
          <a:xfrm>
            <a:off x="374248" y="1405296"/>
            <a:ext cx="365792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333333"/>
                </a:solidFill>
                <a:latin typeface="Figtree"/>
                <a:ea typeface="+mn-lt"/>
                <a:cs typeface="Calibri"/>
              </a:rPr>
              <a:t>Once the </a:t>
            </a:r>
            <a:r>
              <a:rPr lang="fr-FR" sz="1400" err="1">
                <a:solidFill>
                  <a:srgbClr val="333333"/>
                </a:solidFill>
                <a:latin typeface="Figtree"/>
                <a:ea typeface="+mn-lt"/>
                <a:cs typeface="Calibri"/>
              </a:rPr>
              <a:t>daily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mood</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is</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chosen</a:t>
            </a:r>
            <a:r>
              <a:rPr lang="fr-FR" sz="1400">
                <a:solidFill>
                  <a:srgbClr val="333333"/>
                </a:solidFill>
                <a:latin typeface="Figtree"/>
                <a:ea typeface="+mn-lt"/>
                <a:cs typeface="Calibri"/>
              </a:rPr>
              <a:t>, managers </a:t>
            </a:r>
            <a:r>
              <a:rPr lang="fr-FR" sz="1400" err="1">
                <a:solidFill>
                  <a:srgbClr val="333333"/>
                </a:solidFill>
                <a:latin typeface="Figtree"/>
                <a:ea typeface="+mn-lt"/>
                <a:cs typeface="Calibri"/>
              </a:rPr>
              <a:t>may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review</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average</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well-being</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results</a:t>
            </a:r>
            <a:r>
              <a:rPr lang="fr-FR" sz="1400">
                <a:solidFill>
                  <a:srgbClr val="333333"/>
                </a:solidFill>
                <a:latin typeface="Figtree"/>
                <a:ea typeface="+mn-lt"/>
                <a:cs typeface="Calibri"/>
              </a:rPr>
              <a:t> of </a:t>
            </a:r>
            <a:r>
              <a:rPr lang="fr-FR" sz="1400" err="1">
                <a:solidFill>
                  <a:srgbClr val="333333"/>
                </a:solidFill>
                <a:latin typeface="Figtree"/>
                <a:ea typeface="+mn-lt"/>
                <a:cs typeface="Calibri"/>
              </a:rPr>
              <a:t>previous</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days</a:t>
            </a:r>
            <a:r>
              <a:rPr lang="fr-FR" sz="1400">
                <a:solidFill>
                  <a:srgbClr val="333333"/>
                </a:solidFill>
                <a:latin typeface="Figtree"/>
                <a:ea typeface="+mn-lt"/>
                <a:cs typeface="Calibri"/>
              </a:rPr>
              <a:t> for </a:t>
            </a:r>
            <a:r>
              <a:rPr lang="fr-FR" sz="1400" err="1">
                <a:solidFill>
                  <a:srgbClr val="333333"/>
                </a:solidFill>
                <a:latin typeface="Figtree"/>
                <a:ea typeface="+mn-lt"/>
                <a:cs typeface="Calibri"/>
              </a:rPr>
              <a:t>their</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departments</a:t>
            </a:r>
            <a:r>
              <a:rPr lang="fr-FR" sz="1400">
                <a:solidFill>
                  <a:srgbClr val="333333"/>
                </a:solidFill>
                <a:latin typeface="Figtree"/>
                <a:ea typeface="+mn-lt"/>
                <a:cs typeface="Calibri"/>
              </a:rPr>
              <a:t> and structures. </a:t>
            </a:r>
            <a:r>
              <a:rPr lang="fr-FR" sz="1400" err="1">
                <a:solidFill>
                  <a:srgbClr val="333333"/>
                </a:solidFill>
                <a:latin typeface="Figtree"/>
                <a:ea typeface="+mn-lt"/>
                <a:cs typeface="Calibri"/>
              </a:rPr>
              <a:t>They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may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add</a:t>
            </a:r>
            <a:r>
              <a:rPr lang="fr-FR" sz="1400">
                <a:solidFill>
                  <a:srgbClr val="333333"/>
                </a:solidFill>
                <a:ea typeface="+mn-lt"/>
                <a:cs typeface="+mn-lt"/>
              </a:rPr>
              <a:t> a </a:t>
            </a:r>
            <a:r>
              <a:rPr lang="fr-FR" sz="1400" err="1">
                <a:solidFill>
                  <a:srgbClr val="333333"/>
                </a:solidFill>
                <a:ea typeface="+mn-lt"/>
                <a:cs typeface="+mn-lt"/>
              </a:rPr>
              <a:t>remark</a:t>
            </a:r>
            <a:r>
              <a:rPr lang="fr-FR" sz="1400">
                <a:solidFill>
                  <a:srgbClr val="333333"/>
                </a:solidFill>
                <a:ea typeface="+mn-lt"/>
                <a:cs typeface="+mn-lt"/>
              </a:rPr>
              <a:t>, comment</a:t>
            </a:r>
            <a:r>
              <a:rPr lang="fr-FR" sz="1400">
                <a:solidFill>
                  <a:srgbClr val="333333"/>
                </a:solidFill>
                <a:latin typeface="Figtree"/>
                <a:ea typeface="+mn-lt"/>
                <a:cs typeface="Calibri"/>
              </a:rPr>
              <a:t>, or suggestion.</a:t>
            </a:r>
          </a:p>
          <a:p>
            <a:endParaRPr lang="fr-FR" sz="1400">
              <a:solidFill>
                <a:srgbClr val="333333"/>
              </a:solidFill>
              <a:latin typeface="Figtree"/>
              <a:ea typeface="+mn-lt"/>
              <a:cs typeface="Calibri"/>
            </a:endParaRPr>
          </a:p>
          <a:p>
            <a:r>
              <a:rPr lang="fr-FR" sz="1400" err="1">
                <a:solidFill>
                  <a:srgbClr val="333333"/>
                </a:solidFill>
                <a:latin typeface="Figtree"/>
                <a:ea typeface="+mn-lt"/>
                <a:cs typeface="Calibri"/>
              </a:rPr>
              <a:t>Voting</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results</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may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be</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accessed</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clicking</a:t>
            </a:r>
            <a:r>
              <a:rPr lang="fr-FR" sz="1400">
                <a:solidFill>
                  <a:srgbClr val="333333"/>
                </a:solidFill>
                <a:latin typeface="Figtree"/>
                <a:ea typeface="+mn-lt"/>
                <a:cs typeface="Calibri"/>
              </a:rPr>
              <a:t> on "</a:t>
            </a:r>
            <a:r>
              <a:rPr lang="fr-FR" sz="1400" err="1">
                <a:solidFill>
                  <a:srgbClr val="333333"/>
                </a:solidFill>
                <a:latin typeface="Figtree"/>
                <a:ea typeface="+mn-lt"/>
                <a:cs typeface="Calibri"/>
              </a:rPr>
              <a:t>Well-being</a:t>
            </a:r>
            <a:r>
              <a:rPr lang="fr-FR" sz="1400">
                <a:solidFill>
                  <a:srgbClr val="333333"/>
                </a:solidFill>
                <a:latin typeface="Figtree"/>
                <a:ea typeface="+mn-lt"/>
                <a:cs typeface="Calibri"/>
              </a:rPr>
              <a:t> Dashboard" </a:t>
            </a:r>
            <a:r>
              <a:rPr lang="fr-FR" sz="1400" err="1">
                <a:solidFill>
                  <a:srgbClr val="333333"/>
                </a:solidFill>
                <a:latin typeface="Figtree"/>
                <a:ea typeface="+mn-lt"/>
                <a:cs typeface="Calibri"/>
              </a:rPr>
              <a:t>within</a:t>
            </a:r>
            <a:r>
              <a:rPr lang="fr-FR" sz="1400">
                <a:solidFill>
                  <a:srgbClr val="333333"/>
                </a:solidFill>
                <a:latin typeface="Figtree"/>
                <a:ea typeface="+mn-lt"/>
                <a:cs typeface="Calibri"/>
              </a:rPr>
              <a:t> the "</a:t>
            </a:r>
            <a:r>
              <a:rPr lang="fr-FR" sz="1400" err="1">
                <a:solidFill>
                  <a:srgbClr val="333333"/>
                </a:solidFill>
                <a:latin typeface="Figtree"/>
                <a:ea typeface="+mn-lt"/>
                <a:cs typeface="Calibri"/>
              </a:rPr>
              <a:t>Well-being</a:t>
            </a:r>
            <a:r>
              <a:rPr lang="fr-FR" sz="1400">
                <a:solidFill>
                  <a:srgbClr val="333333"/>
                </a:solidFill>
                <a:latin typeface="Figtree"/>
                <a:ea typeface="+mn-lt"/>
                <a:cs typeface="Calibri"/>
              </a:rPr>
              <a:t>" module.</a:t>
            </a:r>
          </a:p>
          <a:p>
            <a:endParaRPr lang="fr-FR" sz="1400">
              <a:solidFill>
                <a:srgbClr val="333333"/>
              </a:solidFill>
              <a:latin typeface="Figtree"/>
              <a:ea typeface="+mn-lt"/>
              <a:cs typeface="Calibri"/>
            </a:endParaRPr>
          </a:p>
          <a:p>
            <a:r>
              <a:rPr lang="fr-FR" sz="1400" err="1">
                <a:solidFill>
                  <a:srgbClr val="333333"/>
                </a:solidFill>
                <a:latin typeface="Figtree"/>
                <a:ea typeface="+mn-lt"/>
                <a:cs typeface="Calibri"/>
              </a:rPr>
              <a:t>Voting</a:t>
            </a:r>
            <a:r>
              <a:rPr lang="fr-FR" sz="1400">
                <a:solidFill>
                  <a:srgbClr val="333333"/>
                </a:solidFill>
                <a:latin typeface="Figtree"/>
                <a:ea typeface="+mn-lt"/>
                <a:cs typeface="Calibri"/>
              </a:rPr>
              <a:t> graph as </a:t>
            </a:r>
            <a:r>
              <a:rPr lang="fr-FR" sz="1400" err="1">
                <a:solidFill>
                  <a:srgbClr val="333333"/>
                </a:solidFill>
                <a:latin typeface="Figtree"/>
                <a:ea typeface="+mn-lt"/>
                <a:cs typeface="Calibri"/>
              </a:rPr>
              <a:t>well</a:t>
            </a:r>
            <a:r>
              <a:rPr lang="fr-FR" sz="1400">
                <a:solidFill>
                  <a:srgbClr val="333333"/>
                </a:solidFill>
                <a:latin typeface="Figtree"/>
                <a:ea typeface="+mn-lt"/>
                <a:cs typeface="Calibri"/>
              </a:rPr>
              <a:t> as </a:t>
            </a:r>
            <a:r>
              <a:rPr lang="fr-FR" sz="1400" err="1">
                <a:solidFill>
                  <a:srgbClr val="333333"/>
                </a:solidFill>
                <a:latin typeface="Figtree"/>
                <a:ea typeface="+mn-lt"/>
                <a:cs typeface="Calibri"/>
              </a:rPr>
              <a:t>anonymous</a:t>
            </a:r>
            <a:r>
              <a:rPr lang="fr-FR" sz="1400">
                <a:solidFill>
                  <a:srgbClr val="333333"/>
                </a:solidFill>
                <a:latin typeface="Figtree"/>
                <a:ea typeface="+mn-lt"/>
                <a:cs typeface="Calibri"/>
              </a:rPr>
              <a:t> feedback </a:t>
            </a:r>
            <a:r>
              <a:rPr lang="fr-FR" sz="1400" err="1">
                <a:solidFill>
                  <a:srgbClr val="333333"/>
                </a:solidFill>
                <a:latin typeface="Figtree"/>
                <a:ea typeface="+mn-lt"/>
                <a:cs typeface="Calibri"/>
              </a:rPr>
              <a:t>from</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employees</a:t>
            </a:r>
            <a:r>
              <a:rPr lang="fr-FR" sz="1400">
                <a:solidFill>
                  <a:srgbClr val="333333"/>
                </a:solidFill>
                <a:latin typeface="Figtree"/>
                <a:ea typeface="+mn-lt"/>
                <a:cs typeface="Calibri"/>
              </a:rPr>
              <a:t>' services </a:t>
            </a:r>
            <a:r>
              <a:rPr lang="fr-FR" sz="1400" err="1">
                <a:solidFill>
                  <a:srgbClr val="333333"/>
                </a:solidFill>
                <a:latin typeface="Figtree"/>
                <a:ea typeface="+mn-lt"/>
                <a:cs typeface="Calibri"/>
              </a:rPr>
              <a:t>will</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be</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displayed</a:t>
            </a:r>
            <a:r>
              <a:rPr lang="fr-FR" sz="1400">
                <a:solidFill>
                  <a:srgbClr val="333333"/>
                </a:solidFill>
                <a:latin typeface="Figtree"/>
                <a:ea typeface="+mn-lt"/>
                <a:cs typeface="Calibri"/>
              </a:rPr>
              <a:t>.</a:t>
            </a:r>
          </a:p>
        </p:txBody>
      </p:sp>
      <p:pic>
        <p:nvPicPr>
          <p:cNvPr id="4" name="Image 3" descr="Une image contenant texte, capture d’écran, logo, cercle&#10;&#10;Le contenu généré par l’IA peut être incorrect.">
            <a:extLst>
              <a:ext uri="{FF2B5EF4-FFF2-40B4-BE49-F238E27FC236}">
                <a16:creationId xmlns:a16="http://schemas.microsoft.com/office/drawing/2014/main" id="{CA6EA474-C59D-65EE-3888-F39160467D0F}"/>
              </a:ext>
            </a:extLst>
          </p:cNvPr>
          <p:cNvPicPr>
            <a:picLocks noChangeAspect="1"/>
          </p:cNvPicPr>
          <p:nvPr/>
        </p:nvPicPr>
        <p:blipFill>
          <a:blip r:embed="rId7"/>
          <a:stretch>
            <a:fillRect/>
          </a:stretch>
        </p:blipFill>
        <p:spPr>
          <a:xfrm>
            <a:off x="1439863" y="4087283"/>
            <a:ext cx="3660775" cy="2673350"/>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D61076D2-3DED-9F53-8A75-CD5A915162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000000">
            <a:off x="5039806" y="4671255"/>
            <a:ext cx="429946" cy="517335"/>
          </a:xfrm>
          <a:prstGeom prst="rect">
            <a:avLst/>
          </a:prstGeom>
        </p:spPr>
      </p:pic>
    </p:spTree>
    <p:extLst>
      <p:ext uri="{BB962C8B-B14F-4D97-AF65-F5344CB8AC3E}">
        <p14:creationId xmlns:p14="http://schemas.microsoft.com/office/powerpoint/2010/main" val="777753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4410" y="1524083"/>
            <a:ext cx="9613900" cy="3799447"/>
          </a:xfrm>
        </p:spPr>
        <p:txBody>
          <a:bodyPr/>
          <a:lstStyle/>
          <a:p>
            <a:pPr>
              <a:lnSpc>
                <a:spcPct val="100000"/>
              </a:lnSpc>
            </a:pPr>
            <a:r>
              <a:rPr lang="fr-FR" sz="9600" err="1">
                <a:latin typeface="PP Woodland"/>
              </a:rPr>
              <a:t>Reviewing</a:t>
            </a:r>
            <a:r>
              <a:rPr lang="fr-FR" sz="9600">
                <a:latin typeface="PP Woodland"/>
              </a:rPr>
              <a:t> &amp; </a:t>
            </a:r>
            <a:r>
              <a:rPr lang="fr-FR" sz="9600" err="1">
                <a:latin typeface="PP Woodland"/>
              </a:rPr>
              <a:t>comparing</a:t>
            </a:r>
            <a:r>
              <a:rPr lang="fr-FR" sz="9600">
                <a:latin typeface="PP Woodland"/>
              </a:rPr>
              <a:t> </a:t>
            </a:r>
            <a:r>
              <a:rPr lang="fr-FR" sz="9600" err="1">
                <a:latin typeface="PP Woodland"/>
              </a:rPr>
              <a:t>results</a:t>
            </a:r>
            <a:endParaRPr lang="fr-FR" sz="9600"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Tree>
    <p:extLst>
      <p:ext uri="{BB962C8B-B14F-4D97-AF65-F5344CB8AC3E}">
        <p14:creationId xmlns:p14="http://schemas.microsoft.com/office/powerpoint/2010/main" val="2201487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 manager</a:t>
            </a:r>
            <a:endParaRPr lang="fr-F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Sharing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endParaRPr lang="fr-FR" err="1"/>
          </a:p>
        </p:txBody>
      </p:sp>
      <p:sp>
        <p:nvSpPr>
          <p:cNvPr id="9" name="ZoneTexte 8">
            <a:extLst>
              <a:ext uri="{FF2B5EF4-FFF2-40B4-BE49-F238E27FC236}">
                <a16:creationId xmlns:a16="http://schemas.microsoft.com/office/drawing/2014/main" id="{FD980A60-1B42-39EB-56FD-16C506848827}"/>
              </a:ext>
            </a:extLst>
          </p:cNvPr>
          <p:cNvSpPr txBox="1"/>
          <p:nvPr/>
        </p:nvSpPr>
        <p:spPr>
          <a:xfrm>
            <a:off x="932381" y="1666538"/>
            <a:ext cx="1065629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000000"/>
                </a:solidFill>
              </a:rPr>
              <a:t>Managers can </a:t>
            </a:r>
            <a:r>
              <a:rPr lang="fr-FR" sz="1400" err="1">
                <a:solidFill>
                  <a:srgbClr val="000000"/>
                </a:solidFill>
              </a:rPr>
              <a:t>review</a:t>
            </a:r>
            <a:r>
              <a:rPr lang="fr-FR" sz="1400">
                <a:solidFill>
                  <a:srgbClr val="000000"/>
                </a:solidFill>
              </a:rPr>
              <a:t> or compare </a:t>
            </a:r>
            <a:r>
              <a:rPr lang="fr-FR" sz="1400" err="1">
                <a:solidFill>
                  <a:srgbClr val="000000"/>
                </a:solidFill>
              </a:rPr>
              <a:t>well-being</a:t>
            </a:r>
            <a:r>
              <a:rPr lang="fr-FR" sz="1400">
                <a:solidFill>
                  <a:srgbClr val="000000"/>
                </a:solidFill>
              </a:rPr>
              <a:t> rates </a:t>
            </a:r>
            <a:r>
              <a:rPr lang="fr-FR" sz="1400" err="1">
                <a:solidFill>
                  <a:srgbClr val="000000"/>
                </a:solidFill>
              </a:rPr>
              <a:t>between</a:t>
            </a:r>
            <a:r>
              <a:rPr lang="fr-FR" sz="1400">
                <a:solidFill>
                  <a:srgbClr val="000000"/>
                </a:solidFill>
              </a:rPr>
              <a:t> </a:t>
            </a:r>
            <a:r>
              <a:rPr lang="fr-FR" sz="1400" err="1">
                <a:solidFill>
                  <a:srgbClr val="000000"/>
                </a:solidFill>
              </a:rPr>
              <a:t>different</a:t>
            </a:r>
            <a:r>
              <a:rPr lang="fr-FR" sz="1400">
                <a:solidFill>
                  <a:srgbClr val="000000"/>
                </a:solidFill>
              </a:rPr>
              <a:t> </a:t>
            </a:r>
            <a:r>
              <a:rPr lang="fr-FR" sz="1400" err="1">
                <a:solidFill>
                  <a:srgbClr val="000000"/>
                </a:solidFill>
              </a:rPr>
              <a:t>departments</a:t>
            </a:r>
            <a:r>
              <a:rPr lang="fr-FR" sz="1400">
                <a:solidFill>
                  <a:srgbClr val="000000"/>
                </a:solidFill>
              </a:rPr>
              <a:t> and structures.</a:t>
            </a:r>
            <a:endParaRPr lang="fr-FR" sz="1400">
              <a:cs typeface="Calibri"/>
            </a:endParaRPr>
          </a:p>
          <a:p>
            <a:br>
              <a:rPr lang="en-US"/>
            </a:br>
            <a:endParaRPr lang="en-US"/>
          </a:p>
          <a:p>
            <a:endParaRPr lang="fr-FR" sz="1400"/>
          </a:p>
        </p:txBody>
      </p:sp>
      <p:pic>
        <p:nvPicPr>
          <p:cNvPr id="2" name="Image 1" descr="Une image contenant texte, capture d’écran, diagramme, Police&#10;&#10;Le contenu généré par l’IA peut être incorrect.">
            <a:extLst>
              <a:ext uri="{FF2B5EF4-FFF2-40B4-BE49-F238E27FC236}">
                <a16:creationId xmlns:a16="http://schemas.microsoft.com/office/drawing/2014/main" id="{5AA41E55-A0C4-C71F-333D-6DB257F74705}"/>
              </a:ext>
            </a:extLst>
          </p:cNvPr>
          <p:cNvPicPr>
            <a:picLocks noChangeAspect="1"/>
          </p:cNvPicPr>
          <p:nvPr/>
        </p:nvPicPr>
        <p:blipFill>
          <a:blip r:embed="rId6"/>
          <a:stretch>
            <a:fillRect/>
          </a:stretch>
        </p:blipFill>
        <p:spPr>
          <a:xfrm>
            <a:off x="1238250" y="2053669"/>
            <a:ext cx="10043584" cy="4634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2305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err="1">
                <a:latin typeface="PP Woodland"/>
              </a:rPr>
              <a:t>Still</a:t>
            </a:r>
            <a:r>
              <a:rPr lang="fr-FR">
                <a:latin typeface="PP Woodland"/>
              </a:rPr>
              <a:t> have questions ? </a:t>
            </a:r>
            <a:br>
              <a:rPr lang="fr-FR"/>
            </a:br>
            <a:r>
              <a:rPr lang="fr-FR" sz="2800">
                <a:latin typeface="PP Woodland"/>
                <a:cs typeface="Segoe UI"/>
              </a:rPr>
              <a:t>All the </a:t>
            </a:r>
            <a:r>
              <a:rPr lang="fr-FR" sz="2800" err="1">
                <a:latin typeface="PP Woodland"/>
                <a:cs typeface="Segoe UI"/>
              </a:rPr>
              <a:t>answers</a:t>
            </a:r>
            <a:r>
              <a:rPr lang="fr-FR" sz="2800">
                <a:latin typeface="PP Woodland"/>
                <a:cs typeface="Segoe UI"/>
              </a:rPr>
              <a:t> are </a:t>
            </a:r>
            <a:r>
              <a:rPr lang="fr-FR" sz="2800" err="1">
                <a:latin typeface="PP Woodland"/>
                <a:cs typeface="Segoe UI"/>
              </a:rPr>
              <a:t>within</a:t>
            </a:r>
            <a:r>
              <a:rPr lang="fr-FR" sz="2800">
                <a:latin typeface="PP Woodland"/>
                <a:cs typeface="Segoe UI"/>
              </a:rPr>
              <a:t> </a:t>
            </a:r>
            <a:r>
              <a:rPr lang="fr-FR" sz="2800" err="1">
                <a:latin typeface="PP Woodland"/>
                <a:cs typeface="Segoe UI"/>
              </a:rPr>
              <a:t>your</a:t>
            </a:r>
            <a:r>
              <a:rPr lang="fr-FR" sz="2800">
                <a:latin typeface="PP Woodland"/>
                <a:cs typeface="Segoe UI"/>
              </a:rPr>
              <a:t> </a:t>
            </a:r>
            <a:r>
              <a:rPr lang="fr-FR" sz="2800" err="1">
                <a:latin typeface="PP Woodland"/>
                <a:cs typeface="Segoe UI"/>
              </a:rPr>
              <a:t>reach</a:t>
            </a:r>
            <a:r>
              <a:rPr lang="fr-FR" sz="2800">
                <a:latin typeface="PP Woodland"/>
                <a:cs typeface="Segoe UI"/>
              </a:rPr>
              <a:t>.</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64542" y="5760956"/>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rPr>
              <a:t>Contact </a:t>
            </a:r>
            <a:r>
              <a:rPr lang="fr-FR" err="1">
                <a:latin typeface="Figtree"/>
              </a:rPr>
              <a:t>your</a:t>
            </a:r>
            <a:r>
              <a:rPr lang="fr-FR">
                <a:latin typeface="Figtree"/>
              </a:rPr>
              <a:t> administrator</a:t>
            </a:r>
            <a:endParaRPr lang="fr-F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97595" y="5760956"/>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Help center</a:t>
            </a:r>
            <a:endParaRPr lang="fr-F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51643"/>
            <a:ext cx="6243897" cy="567570"/>
          </a:xfrm>
        </p:spPr>
        <p:txBody>
          <a:bodyPr/>
          <a:lstStyle/>
          <a:p>
            <a:pPr>
              <a:lnSpc>
                <a:spcPct val="100000"/>
              </a:lnSpc>
            </a:pPr>
            <a:r>
              <a:rPr lang="fr-FR"/>
              <a:t>At the end of </a:t>
            </a:r>
            <a:r>
              <a:rPr lang="fr-FR" err="1"/>
              <a:t>this</a:t>
            </a:r>
            <a:r>
              <a:rPr lang="fr-FR"/>
              <a:t> training,</a:t>
            </a:r>
            <a:br>
              <a:rPr lang="fr-FR"/>
            </a:br>
            <a:r>
              <a:rPr lang="fr-FR" err="1"/>
              <a:t>users</a:t>
            </a:r>
            <a:r>
              <a:rPr lang="fr-FR"/>
              <a:t> and managers </a:t>
            </a:r>
            <a:r>
              <a:rPr lang="fr-FR" err="1"/>
              <a:t>will</a:t>
            </a:r>
            <a:r>
              <a:rPr lang="fr-FR"/>
              <a:t> </a:t>
            </a:r>
            <a:r>
              <a:rPr lang="fr-FR" err="1"/>
              <a:t>be</a:t>
            </a:r>
            <a:r>
              <a:rPr lang="fr-FR"/>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a:t>Training objective</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863020"/>
            <a:ext cx="5283200" cy="1296988"/>
          </a:xfrm>
        </p:spPr>
        <p:txBody>
          <a:bodyPr vert="horz" lIns="91440" tIns="45720" rIns="91440" bIns="45720" rtlCol="0" anchor="t">
            <a:normAutofit/>
          </a:bodyPr>
          <a:lstStyle/>
          <a:p>
            <a:r>
              <a:rPr lang="fr-FR">
                <a:latin typeface="Figtree"/>
              </a:rPr>
              <a:t>Share </a:t>
            </a:r>
            <a:r>
              <a:rPr lang="fr-FR" err="1">
                <a:latin typeface="Figtree"/>
              </a:rPr>
              <a:t>their</a:t>
            </a:r>
            <a:r>
              <a:rPr lang="fr-FR">
                <a:latin typeface="Figtree"/>
              </a:rPr>
              <a:t> </a:t>
            </a:r>
            <a:r>
              <a:rPr lang="fr-FR" err="1">
                <a:latin typeface="Figtree"/>
              </a:rPr>
              <a:t>mood</a:t>
            </a:r>
            <a:r>
              <a:rPr lang="fr-FR">
                <a:latin typeface="Figtree"/>
              </a:rPr>
              <a:t> </a:t>
            </a:r>
            <a:r>
              <a:rPr lang="fr-FR" err="1">
                <a:latin typeface="Figtree"/>
              </a:rPr>
              <a:t>daily</a:t>
            </a:r>
            <a:endParaRPr lang="fr-FR" err="1"/>
          </a:p>
          <a:p>
            <a:r>
              <a:rPr lang="fr-FR" err="1">
                <a:latin typeface="Figtree"/>
              </a:rPr>
              <a:t>Keep</a:t>
            </a:r>
            <a:r>
              <a:rPr lang="fr-FR">
                <a:latin typeface="Figtree"/>
              </a:rPr>
              <a:t> </a:t>
            </a:r>
            <a:r>
              <a:rPr lang="fr-FR" err="1">
                <a:latin typeface="Figtree"/>
              </a:rPr>
              <a:t>track</a:t>
            </a:r>
            <a:r>
              <a:rPr lang="fr-FR">
                <a:latin typeface="Figtree"/>
              </a:rPr>
              <a:t> of </a:t>
            </a:r>
            <a:r>
              <a:rPr lang="fr-FR" err="1">
                <a:latin typeface="Figtree"/>
              </a:rPr>
              <a:t>their</a:t>
            </a:r>
            <a:r>
              <a:rPr lang="fr-FR">
                <a:latin typeface="Figtree"/>
              </a:rPr>
              <a:t> </a:t>
            </a:r>
            <a:r>
              <a:rPr lang="fr-FR" err="1">
                <a:latin typeface="Figtree"/>
              </a:rPr>
              <a:t>team's</a:t>
            </a:r>
            <a:r>
              <a:rPr lang="fr-FR">
                <a:latin typeface="Figtree"/>
              </a:rPr>
              <a:t> well-being</a:t>
            </a:r>
            <a:endParaRPr lang="fr-FR" err="1"/>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2013062"/>
            <a:ext cx="6298942" cy="577339"/>
          </a:xfrm>
        </p:spPr>
        <p:txBody>
          <a:bodyPr/>
          <a:lstStyle/>
          <a:p>
            <a:pPr>
              <a:lnSpc>
                <a:spcPct val="100000"/>
              </a:lnSpc>
            </a:pPr>
            <a:r>
              <a:rPr lang="fr-FR" sz="1600">
                <a:hlinkClick r:id="rId2" action="ppaction://hlinksldjump"/>
              </a:rPr>
              <a:t>As an </a:t>
            </a:r>
            <a:r>
              <a:rPr lang="fr-FR" sz="1600" err="1">
                <a:hlinkClick r:id="rId2" action="ppaction://hlinksldjump"/>
              </a:rPr>
              <a:t>employee</a:t>
            </a:r>
            <a:endParaRPr lang="fr-FR" err="1"/>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352410"/>
            <a:ext cx="5305425" cy="1157720"/>
          </a:xfrm>
        </p:spPr>
        <p:txBody>
          <a:bodyPr vert="horz" lIns="91440" tIns="45720" rIns="91440" bIns="45720" rtlCol="0" anchor="t">
            <a:normAutofit/>
          </a:bodyPr>
          <a:lstStyle/>
          <a:p>
            <a:r>
              <a:rPr lang="fr-FR"/>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73330" y="2416740"/>
            <a:ext cx="6124317" cy="569033"/>
          </a:xfrm>
        </p:spPr>
        <p:txBody>
          <a:bodyPr vert="horz" lIns="91440" tIns="45720" rIns="91440" bIns="45720" rtlCol="0" anchor="t">
            <a:normAutofit lnSpcReduction="10000"/>
          </a:bodyPr>
          <a:lstStyle/>
          <a:p>
            <a:pPr>
              <a:lnSpc>
                <a:spcPct val="100000"/>
              </a:lnSpc>
            </a:pPr>
            <a:endParaRPr lang="fr-FR" sz="1000">
              <a:solidFill>
                <a:schemeClr val="bg1"/>
              </a:solidFill>
              <a:latin typeface="Figtree"/>
            </a:endParaRPr>
          </a:p>
          <a:p>
            <a:pPr>
              <a:lnSpc>
                <a:spcPct val="100000"/>
              </a:lnSpc>
            </a:pPr>
            <a:r>
              <a:rPr lang="fr-FR" sz="1500">
                <a:solidFill>
                  <a:schemeClr val="bg2"/>
                </a:solidFill>
                <a:latin typeface="Figtree"/>
                <a:hlinkClick r:id="rId3" action="ppaction://hlinksldjump">
                  <a:extLst>
                    <a:ext uri="{A12FA001-AC4F-418D-AE19-62706E023703}">
                      <ahyp:hlinkClr xmlns:ahyp="http://schemas.microsoft.com/office/drawing/2018/hyperlinkcolor" val="tx"/>
                    </a:ext>
                  </a:extLst>
                </a:hlinkClick>
              </a:rPr>
              <a:t>Sharing your daily </a:t>
            </a:r>
            <a:r>
              <a:rPr lang="fr-FR" sz="1500">
                <a:solidFill>
                  <a:schemeClr val="bg2"/>
                </a:solidFill>
                <a:latin typeface="Figtree"/>
                <a:hlinkClick r:id="" action="ppaction://noaction">
                  <a:extLst>
                    <a:ext uri="{A12FA001-AC4F-418D-AE19-62706E023703}">
                      <ahyp:hlinkClr xmlns:ahyp="http://schemas.microsoft.com/office/drawing/2018/hyperlinkcolor" val="tx"/>
                    </a:ext>
                  </a:extLst>
                </a:hlinkClick>
              </a:rPr>
              <a:t>mood</a:t>
            </a: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976384"/>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sz="1600">
                <a:hlinkClick r:id="rId4" action="ppaction://hlinksldjump"/>
              </a:rPr>
              <a:t>As a manager</a:t>
            </a:r>
            <a:endParaRPr lang="fr-F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5"/>
          <a:srcRect l="22349" t="308" r="27443" b="-1233"/>
          <a:stretch/>
        </p:blipFill>
        <p:spPr>
          <a:xfrm>
            <a:off x="7154226" y="0"/>
            <a:ext cx="5111258" cy="6947347"/>
          </a:xfrm>
        </p:spPr>
      </p:pic>
      <p:sp>
        <p:nvSpPr>
          <p:cNvPr id="3" name="Espace réservé du texte 41">
            <a:extLst>
              <a:ext uri="{FF2B5EF4-FFF2-40B4-BE49-F238E27FC236}">
                <a16:creationId xmlns:a16="http://schemas.microsoft.com/office/drawing/2014/main" id="{F2FEE650-A740-B185-7C93-89B8C5BDA484}"/>
              </a:ext>
            </a:extLst>
          </p:cNvPr>
          <p:cNvSpPr txBox="1">
            <a:spLocks/>
          </p:cNvSpPr>
          <p:nvPr/>
        </p:nvSpPr>
        <p:spPr>
          <a:xfrm>
            <a:off x="388937" y="4265054"/>
            <a:ext cx="6298942" cy="157511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a:solidFill>
                <a:schemeClr val="bg1"/>
              </a:solidFill>
              <a:latin typeface="Figtree"/>
            </a:endParaRPr>
          </a:p>
          <a:p>
            <a:pPr marL="0" indent="0">
              <a:lnSpc>
                <a:spcPct val="100000"/>
              </a:lnSpc>
              <a:buNone/>
            </a:pPr>
            <a:endParaRPr lang="fr-FR" sz="1000">
              <a:solidFill>
                <a:schemeClr val="bg1"/>
              </a:solidFill>
            </a:endParaRPr>
          </a:p>
        </p:txBody>
      </p:sp>
      <p:sp>
        <p:nvSpPr>
          <p:cNvPr id="5" name="Espace réservé du texte 41">
            <a:extLst>
              <a:ext uri="{FF2B5EF4-FFF2-40B4-BE49-F238E27FC236}">
                <a16:creationId xmlns:a16="http://schemas.microsoft.com/office/drawing/2014/main" id="{B89CBBC1-01C7-7990-DDF7-69BD21FEE2EB}"/>
              </a:ext>
            </a:extLst>
          </p:cNvPr>
          <p:cNvSpPr txBox="1">
            <a:spLocks/>
          </p:cNvSpPr>
          <p:nvPr/>
        </p:nvSpPr>
        <p:spPr>
          <a:xfrm>
            <a:off x="569423" y="4259217"/>
            <a:ext cx="6124317" cy="95504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fr-FR" sz="1000">
              <a:solidFill>
                <a:schemeClr val="bg1"/>
              </a:solidFill>
            </a:endParaRPr>
          </a:p>
          <a:p>
            <a:pPr>
              <a:lnSpc>
                <a:spcPct val="100000"/>
              </a:lnSpc>
            </a:pPr>
            <a:r>
              <a:rPr lang="fr-FR">
                <a:solidFill>
                  <a:schemeClr val="bg2"/>
                </a:solidFill>
                <a:latin typeface="Figtree"/>
                <a:hlinkClick r:id="rId10" action="ppaction://hlinksldjump">
                  <a:extLst>
                    <a:ext uri="{A12FA001-AC4F-418D-AE19-62706E023703}">
                      <ahyp:hlinkClr xmlns:ahyp="http://schemas.microsoft.com/office/drawing/2018/hyperlinkcolor" val="tx"/>
                    </a:ext>
                  </a:extLst>
                </a:hlinkClick>
              </a:rPr>
              <a:t>Sharing </a:t>
            </a:r>
            <a:r>
              <a:rPr lang="fr-FR"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your</a:t>
            </a:r>
            <a:r>
              <a:rPr lang="fr-FR">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daily</a:t>
            </a:r>
            <a:r>
              <a:rPr lang="fr-FR">
                <a:solidFill>
                  <a:schemeClr val="bg2"/>
                </a:solidFill>
                <a:latin typeface="Figtree"/>
                <a:hlinkClick r:id="rId10"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mood</a:t>
            </a:r>
            <a:endParaRPr lang="fr-FR" err="1">
              <a:solidFill>
                <a:schemeClr val="bg2"/>
              </a:solidFill>
            </a:endParaRPr>
          </a:p>
          <a:p>
            <a:pPr>
              <a:lnSpc>
                <a:spcPct val="100000"/>
              </a:lnSpc>
            </a:pPr>
            <a:r>
              <a:rPr lang="fr-FR"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Reviewing</a:t>
            </a:r>
            <a:r>
              <a:rPr lang="fr-FR">
                <a:solidFill>
                  <a:schemeClr val="bg2"/>
                </a:solidFill>
                <a:latin typeface="Figtree"/>
                <a:hlinkClick r:id="rId11" action="ppaction://hlinksldjump">
                  <a:extLst>
                    <a:ext uri="{A12FA001-AC4F-418D-AE19-62706E023703}">
                      <ahyp:hlinkClr xmlns:ahyp="http://schemas.microsoft.com/office/drawing/2018/hyperlinkcolor" val="tx"/>
                    </a:ext>
                  </a:extLst>
                </a:hlinkClick>
              </a:rPr>
              <a:t> and </a:t>
            </a:r>
            <a:r>
              <a:rPr lang="fr-FR"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comparing</a:t>
            </a:r>
            <a:r>
              <a:rPr lang="fr-FR">
                <a:solidFill>
                  <a:schemeClr val="bg2"/>
                </a:solidFill>
                <a:latin typeface="Figtree"/>
                <a:hlinkClick r:id="rId11" action="ppaction://hlinksldjump">
                  <a:extLst>
                    <a:ext uri="{A12FA001-AC4F-418D-AE19-62706E023703}">
                      <ahyp:hlinkClr xmlns:ahyp="http://schemas.microsoft.com/office/drawing/2018/hyperlinkcolor" val="tx"/>
                    </a:ext>
                  </a:extLst>
                </a:hlinkClick>
              </a:rPr>
              <a:t> </a:t>
            </a:r>
            <a:r>
              <a:rPr lang="fr-FR" err="1">
                <a:solidFill>
                  <a:schemeClr val="bg2"/>
                </a:solidFill>
                <a:latin typeface="Figtree"/>
                <a:hlinkClick r:id="rId11" action="ppaction://hlinksldjump">
                  <a:extLst>
                    <a:ext uri="{A12FA001-AC4F-418D-AE19-62706E023703}">
                      <ahyp:hlinkClr xmlns:ahyp="http://schemas.microsoft.com/office/drawing/2018/hyperlinkcolor" val="tx"/>
                    </a:ext>
                  </a:extLst>
                </a:hlinkClick>
              </a:rPr>
              <a:t>results</a:t>
            </a:r>
            <a:endParaRPr lang="fr-FR" err="1">
              <a:solidFill>
                <a:schemeClr val="bg2"/>
              </a:solidFill>
            </a:endParaRPr>
          </a:p>
        </p:txBody>
      </p:sp>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As an </a:t>
            </a:r>
            <a:r>
              <a:rPr lang="fr-FR" sz="9600" err="1">
                <a:latin typeface="PP Woodland"/>
              </a:rPr>
              <a:t>employee</a:t>
            </a:r>
            <a:endParaRPr lang="fr-FR" err="1"/>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latin typeface="Figtree Light"/>
              </a:rPr>
              <a:t>01</a:t>
            </a:r>
            <a:endParaRPr lang="fr-F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9600">
                <a:latin typeface="PP Woodland"/>
              </a:rPr>
              <a:t>Sharing </a:t>
            </a:r>
            <a:r>
              <a:rPr lang="fr-FR" sz="9600" err="1">
                <a:latin typeface="PP Woodland"/>
              </a:rPr>
              <a:t>your</a:t>
            </a:r>
            <a:r>
              <a:rPr lang="fr-FR" sz="9600">
                <a:latin typeface="PP Woodland"/>
              </a:rPr>
              <a:t> </a:t>
            </a:r>
            <a:r>
              <a:rPr lang="fr-FR" sz="9600" err="1">
                <a:latin typeface="PP Woodland"/>
              </a:rPr>
              <a:t>daily</a:t>
            </a:r>
            <a:r>
              <a:rPr lang="fr-FR" sz="9600">
                <a:latin typeface="PP Woodland"/>
              </a:rPr>
              <a:t> </a:t>
            </a:r>
            <a:r>
              <a:rPr lang="fr-FR" sz="9600" err="1">
                <a:latin typeface="PP Woodland"/>
              </a:rPr>
              <a:t>mood</a:t>
            </a:r>
            <a:endParaRPr lang="fr-FR" err="1"/>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10;&#10;Le contenu généré par l’IA peut être incorrect.">
            <a:extLst>
              <a:ext uri="{FF2B5EF4-FFF2-40B4-BE49-F238E27FC236}">
                <a16:creationId xmlns:a16="http://schemas.microsoft.com/office/drawing/2014/main" id="{D947FD96-35C1-B6CF-32B0-837B66C371CC}"/>
              </a:ext>
            </a:extLst>
          </p:cNvPr>
          <p:cNvPicPr>
            <a:picLocks noChangeAspect="1"/>
          </p:cNvPicPr>
          <p:nvPr/>
        </p:nvPicPr>
        <p:blipFill>
          <a:blip r:embed="rId2"/>
          <a:stretch>
            <a:fillRect/>
          </a:stretch>
        </p:blipFill>
        <p:spPr>
          <a:xfrm>
            <a:off x="2618154" y="2394799"/>
            <a:ext cx="9388229" cy="4207862"/>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an </a:t>
            </a:r>
            <a:r>
              <a:rPr lang="fr-FR" err="1">
                <a:latin typeface="Figtree Light"/>
              </a:rPr>
              <a:t>employee</a:t>
            </a:r>
            <a:endParaRPr lang="fr-FR"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:Sharing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endParaRPr lang="fr-FR" err="1"/>
          </a:p>
        </p:txBody>
      </p:sp>
      <p:sp>
        <p:nvSpPr>
          <p:cNvPr id="9" name="ZoneTexte 8">
            <a:extLst>
              <a:ext uri="{FF2B5EF4-FFF2-40B4-BE49-F238E27FC236}">
                <a16:creationId xmlns:a16="http://schemas.microsoft.com/office/drawing/2014/main" id="{FD980A60-1B42-39EB-56FD-16C506848827}"/>
              </a:ext>
            </a:extLst>
          </p:cNvPr>
          <p:cNvSpPr txBox="1"/>
          <p:nvPr/>
        </p:nvSpPr>
        <p:spPr>
          <a:xfrm>
            <a:off x="266866" y="1661413"/>
            <a:ext cx="404416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400" err="1">
                <a:solidFill>
                  <a:srgbClr val="000000"/>
                </a:solidFill>
                <a:ea typeface="+mn-lt"/>
                <a:cs typeface="+mn-lt"/>
              </a:rPr>
              <a:t>From</a:t>
            </a:r>
            <a:r>
              <a:rPr lang="fr-FR" sz="1400">
                <a:solidFill>
                  <a:srgbClr val="000000"/>
                </a:solidFill>
                <a:ea typeface="+mn-lt"/>
                <a:cs typeface="+mn-lt"/>
              </a:rPr>
              <a:t> the home page, </a:t>
            </a:r>
            <a:r>
              <a:rPr lang="fr-FR" sz="1400" err="1">
                <a:solidFill>
                  <a:srgbClr val="000000"/>
                </a:solidFill>
                <a:ea typeface="+mn-lt"/>
                <a:cs typeface="+mn-lt"/>
              </a:rPr>
              <a:t>employees</a:t>
            </a:r>
            <a:r>
              <a:rPr lang="fr-FR" sz="1400">
                <a:solidFill>
                  <a:srgbClr val="000000"/>
                </a:solidFill>
                <a:ea typeface="+mn-lt"/>
                <a:cs typeface="+mn-lt"/>
              </a:rPr>
              <a:t> can rate</a:t>
            </a:r>
          </a:p>
          <a:p>
            <a:pPr algn="just"/>
            <a:r>
              <a:rPr lang="fr-FR" sz="1400" err="1">
                <a:solidFill>
                  <a:srgbClr val="000000"/>
                </a:solidFill>
                <a:ea typeface="+mn-lt"/>
                <a:cs typeface="+mn-lt"/>
              </a:rPr>
              <a:t>their</a:t>
            </a:r>
            <a:r>
              <a:rPr lang="fr-FR" sz="1400">
                <a:solidFill>
                  <a:srgbClr val="000000"/>
                </a:solidFill>
                <a:ea typeface="+mn-lt"/>
                <a:cs typeface="+mn-lt"/>
              </a:rPr>
              <a:t> </a:t>
            </a:r>
            <a:r>
              <a:rPr lang="fr-FR" sz="1400" err="1">
                <a:solidFill>
                  <a:srgbClr val="000000"/>
                </a:solidFill>
                <a:ea typeface="+mn-lt"/>
                <a:cs typeface="+mn-lt"/>
              </a:rPr>
              <a:t>daily</a:t>
            </a:r>
            <a:r>
              <a:rPr lang="fr-FR" sz="1400">
                <a:solidFill>
                  <a:srgbClr val="000000"/>
                </a:solidFill>
                <a:ea typeface="+mn-lt"/>
                <a:cs typeface="+mn-lt"/>
              </a:rPr>
              <a:t> </a:t>
            </a:r>
            <a:r>
              <a:rPr lang="fr-FR" sz="1400" err="1">
                <a:solidFill>
                  <a:srgbClr val="000000"/>
                </a:solidFill>
                <a:ea typeface="+mn-lt"/>
                <a:cs typeface="+mn-lt"/>
              </a:rPr>
              <a:t>mood</a:t>
            </a:r>
            <a:r>
              <a:rPr lang="fr-FR" sz="1400">
                <a:solidFill>
                  <a:srgbClr val="000000"/>
                </a:solidFill>
                <a:ea typeface="+mn-lt"/>
                <a:cs typeface="+mn-lt"/>
              </a:rPr>
              <a:t> by </a:t>
            </a:r>
            <a:r>
              <a:rPr lang="fr-FR" sz="1400" err="1">
                <a:solidFill>
                  <a:srgbClr val="000000"/>
                </a:solidFill>
                <a:ea typeface="+mn-lt"/>
                <a:cs typeface="+mn-lt"/>
              </a:rPr>
              <a:t>clicking</a:t>
            </a:r>
            <a:r>
              <a:rPr lang="fr-FR" sz="1400">
                <a:solidFill>
                  <a:srgbClr val="000000"/>
                </a:solidFill>
                <a:ea typeface="+mn-lt"/>
                <a:cs typeface="+mn-lt"/>
              </a:rPr>
              <a:t> on the relevant </a:t>
            </a:r>
            <a:r>
              <a:rPr lang="fr-FR" sz="1400" err="1">
                <a:solidFill>
                  <a:srgbClr val="000000"/>
                </a:solidFill>
                <a:ea typeface="+mn-lt"/>
                <a:cs typeface="+mn-lt"/>
              </a:rPr>
              <a:t>icon</a:t>
            </a:r>
            <a:endParaRPr lang="fr-FR" sz="1400">
              <a:solidFill>
                <a:srgbClr val="000000"/>
              </a:solidFill>
              <a:ea typeface="+mn-lt"/>
              <a:cs typeface="+mn-lt"/>
            </a:endParaRPr>
          </a:p>
          <a:p>
            <a:pPr algn="just"/>
            <a:endParaRPr lang="fr-FR" sz="1400">
              <a:solidFill>
                <a:srgbClr val="000000"/>
              </a:solidFill>
              <a:ea typeface="+mn-lt"/>
              <a:cs typeface="+mn-lt"/>
            </a:endParaRPr>
          </a:p>
          <a:p>
            <a:pPr algn="just"/>
            <a:r>
              <a:rPr lang="fr-FR" sz="1400">
                <a:solidFill>
                  <a:srgbClr val="000000"/>
                </a:solidFill>
                <a:ea typeface="+mn-lt"/>
                <a:cs typeface="+mn-lt"/>
              </a:rPr>
              <a:t>All votes are </a:t>
            </a:r>
            <a:r>
              <a:rPr lang="fr-FR" sz="1400" err="1">
                <a:solidFill>
                  <a:srgbClr val="000000"/>
                </a:solidFill>
                <a:ea typeface="+mn-lt"/>
                <a:cs typeface="+mn-lt"/>
              </a:rPr>
              <a:t>anonymous</a:t>
            </a:r>
            <a:r>
              <a:rPr lang="fr-FR" sz="1400">
                <a:solidFill>
                  <a:srgbClr val="000000"/>
                </a:solidFill>
                <a:ea typeface="+mn-lt"/>
                <a:cs typeface="+mn-lt"/>
              </a:rPr>
              <a:t>.</a:t>
            </a:r>
          </a:p>
          <a:p>
            <a:pPr algn="just"/>
            <a:endParaRPr lang="fr-FR" sz="1600">
              <a:solidFill>
                <a:srgbClr val="000000"/>
              </a:solidFill>
              <a:ea typeface="+mn-lt"/>
              <a:cs typeface="+mn-lt"/>
            </a:endParaRPr>
          </a:p>
          <a:p>
            <a:endParaRPr lang="fr-FR">
              <a:solidFill>
                <a:srgbClr val="333333"/>
              </a:solidFill>
              <a:ea typeface="+mn-lt"/>
              <a:cs typeface="+mn-lt"/>
            </a:endParaRPr>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320000">
            <a:off x="10577742" y="3203407"/>
            <a:ext cx="662779" cy="662780"/>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10;&#10;Le contenu généré par l’IA peut être incorrect.">
            <a:extLst>
              <a:ext uri="{FF2B5EF4-FFF2-40B4-BE49-F238E27FC236}">
                <a16:creationId xmlns:a16="http://schemas.microsoft.com/office/drawing/2014/main" id="{F5B588EC-4DDF-157A-5321-CE03978CBCF7}"/>
              </a:ext>
            </a:extLst>
          </p:cNvPr>
          <p:cNvPicPr>
            <a:picLocks noChangeAspect="1"/>
          </p:cNvPicPr>
          <p:nvPr/>
        </p:nvPicPr>
        <p:blipFill>
          <a:blip r:embed="rId2"/>
          <a:stretch>
            <a:fillRect/>
          </a:stretch>
        </p:blipFill>
        <p:spPr>
          <a:xfrm>
            <a:off x="2969846" y="1710801"/>
            <a:ext cx="8860693" cy="4618476"/>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an </a:t>
            </a:r>
            <a:r>
              <a:rPr lang="fr-FR" err="1">
                <a:latin typeface="Figtree Light"/>
              </a:rPr>
              <a:t>employee</a:t>
            </a:r>
            <a:endParaRPr lang="fr-FR"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:Sharing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p>
          <a:p>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280492" y="1814121"/>
            <a:ext cx="27767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err="1">
                <a:ea typeface="+mn-lt"/>
                <a:cs typeface="+mn-lt"/>
              </a:rPr>
              <a:t>After</a:t>
            </a:r>
            <a:r>
              <a:rPr lang="fr-FR" sz="1400">
                <a:ea typeface="+mn-lt"/>
                <a:cs typeface="+mn-lt"/>
              </a:rPr>
              <a:t> </a:t>
            </a:r>
            <a:r>
              <a:rPr lang="fr-FR" sz="1400" err="1">
                <a:ea typeface="+mn-lt"/>
                <a:cs typeface="+mn-lt"/>
              </a:rPr>
              <a:t>selecting</a:t>
            </a:r>
            <a:r>
              <a:rPr lang="fr-FR" sz="1400">
                <a:ea typeface="+mn-lt"/>
                <a:cs typeface="+mn-lt"/>
              </a:rPr>
              <a:t> the relevant </a:t>
            </a:r>
            <a:r>
              <a:rPr lang="fr-FR" sz="1400" err="1">
                <a:ea typeface="+mn-lt"/>
                <a:cs typeface="+mn-lt"/>
              </a:rPr>
              <a:t>mood</a:t>
            </a:r>
            <a:r>
              <a:rPr lang="fr-FR" sz="1400">
                <a:ea typeface="+mn-lt"/>
                <a:cs typeface="+mn-lt"/>
              </a:rPr>
              <a:t>, </a:t>
            </a:r>
            <a:r>
              <a:rPr lang="fr-FR" sz="1400" err="1">
                <a:ea typeface="+mn-lt"/>
                <a:cs typeface="+mn-lt"/>
              </a:rPr>
              <a:t>employees</a:t>
            </a:r>
            <a:r>
              <a:rPr lang="fr-FR" sz="1400">
                <a:ea typeface="+mn-lt"/>
                <a:cs typeface="+mn-lt"/>
              </a:rPr>
              <a:t> can </a:t>
            </a:r>
            <a:r>
              <a:rPr lang="fr-FR" sz="1400" err="1">
                <a:ea typeface="+mn-lt"/>
                <a:cs typeface="+mn-lt"/>
              </a:rPr>
              <a:t>provide</a:t>
            </a:r>
            <a:r>
              <a:rPr lang="fr-FR" sz="1400">
                <a:ea typeface="+mn-lt"/>
                <a:cs typeface="+mn-lt"/>
              </a:rPr>
              <a:t> </a:t>
            </a:r>
            <a:r>
              <a:rPr lang="fr-FR" sz="1400" err="1">
                <a:ea typeface="+mn-lt"/>
                <a:cs typeface="+mn-lt"/>
              </a:rPr>
              <a:t>further</a:t>
            </a:r>
            <a:r>
              <a:rPr lang="fr-FR" sz="1400">
                <a:ea typeface="+mn-lt"/>
                <a:cs typeface="+mn-lt"/>
              </a:rPr>
              <a:t> </a:t>
            </a:r>
            <a:r>
              <a:rPr lang="fr-FR" sz="1400" err="1">
                <a:ea typeface="+mn-lt"/>
                <a:cs typeface="+mn-lt"/>
              </a:rPr>
              <a:t>details</a:t>
            </a:r>
            <a:r>
              <a:rPr lang="fr-FR" sz="1400">
                <a:ea typeface="+mn-lt"/>
                <a:cs typeface="+mn-lt"/>
              </a:rPr>
              <a:t> and/or feedback.</a:t>
            </a:r>
          </a:p>
          <a:p>
            <a:endParaRPr lang="fr-FR"/>
          </a:p>
        </p:txBody>
      </p:sp>
      <p:pic>
        <p:nvPicPr>
          <p:cNvPr id="4" name="Image 3" descr="Une image contenant texte, capture d’écran, Police, nombre&#10;&#10;Le contenu généré par l’IA peut être incorrect.">
            <a:extLst>
              <a:ext uri="{FF2B5EF4-FFF2-40B4-BE49-F238E27FC236}">
                <a16:creationId xmlns:a16="http://schemas.microsoft.com/office/drawing/2014/main" id="{0B4627A0-A64F-4490-67CE-37E3CD9C5F2C}"/>
              </a:ext>
            </a:extLst>
          </p:cNvPr>
          <p:cNvPicPr>
            <a:picLocks noChangeAspect="1"/>
          </p:cNvPicPr>
          <p:nvPr/>
        </p:nvPicPr>
        <p:blipFill>
          <a:blip r:embed="rId7"/>
          <a:stretch>
            <a:fillRect/>
          </a:stretch>
        </p:blipFill>
        <p:spPr>
          <a:xfrm>
            <a:off x="7180384" y="3431442"/>
            <a:ext cx="3253154" cy="2837962"/>
          </a:xfrm>
          <a:prstGeom prst="rect">
            <a:avLst/>
          </a:prstGeom>
          <a:ln>
            <a:noFill/>
          </a:ln>
          <a:effectLst>
            <a:outerShdw blurRad="292100" dist="139700" dir="2700000" algn="tl" rotWithShape="0">
              <a:srgbClr val="333333">
                <a:alpha val="65000"/>
              </a:srgbClr>
            </a:outerShdw>
          </a:effectLst>
        </p:spPr>
      </p:pic>
      <p:pic>
        <p:nvPicPr>
          <p:cNvPr id="5" name="Graphique 6">
            <a:extLst>
              <a:ext uri="{FF2B5EF4-FFF2-40B4-BE49-F238E27FC236}">
                <a16:creationId xmlns:a16="http://schemas.microsoft.com/office/drawing/2014/main" id="{26AED132-47D8-A760-4756-EA0AAFED73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00000" flipH="1">
            <a:off x="10209450" y="3456763"/>
            <a:ext cx="662779" cy="760751"/>
          </a:xfrm>
          <a:prstGeom prst="rect">
            <a:avLst/>
          </a:prstGeom>
        </p:spPr>
      </p:pic>
    </p:spTree>
    <p:extLst>
      <p:ext uri="{BB962C8B-B14F-4D97-AF65-F5344CB8AC3E}">
        <p14:creationId xmlns:p14="http://schemas.microsoft.com/office/powerpoint/2010/main" val="115742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diagramme, logiciel&#10;&#10;Le contenu généré par l’IA peut être incorrect.">
            <a:extLst>
              <a:ext uri="{FF2B5EF4-FFF2-40B4-BE49-F238E27FC236}">
                <a16:creationId xmlns:a16="http://schemas.microsoft.com/office/drawing/2014/main" id="{7C57BE14-CA20-B316-B8C9-F9C4B967CF4E}"/>
              </a:ext>
            </a:extLst>
          </p:cNvPr>
          <p:cNvPicPr>
            <a:picLocks noChangeAspect="1"/>
          </p:cNvPicPr>
          <p:nvPr/>
        </p:nvPicPr>
        <p:blipFill>
          <a:blip r:embed="rId2"/>
          <a:stretch>
            <a:fillRect/>
          </a:stretch>
        </p:blipFill>
        <p:spPr>
          <a:xfrm>
            <a:off x="4221773" y="1279769"/>
            <a:ext cx="7704992" cy="4904153"/>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a:latin typeface="Figtree Light"/>
              </a:rPr>
              <a:t>As an </a:t>
            </a:r>
            <a:r>
              <a:rPr lang="fr-FR" err="1">
                <a:latin typeface="Figtree Light"/>
              </a:rPr>
              <a:t>employee</a:t>
            </a:r>
            <a:endParaRPr lang="fr-FR" err="1"/>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r:embed="rId3">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latin typeface="Figtree"/>
              </a:rPr>
              <a:t>Well-being</a:t>
            </a:r>
            <a:r>
              <a:rPr lang="fr-FR">
                <a:latin typeface="Figtree"/>
              </a:rPr>
              <a:t>: Sharing </a:t>
            </a:r>
            <a:r>
              <a:rPr lang="fr-FR" err="1">
                <a:latin typeface="Figtree"/>
              </a:rPr>
              <a:t>your</a:t>
            </a:r>
            <a:r>
              <a:rPr lang="fr-FR">
                <a:latin typeface="Figtree"/>
              </a:rPr>
              <a:t> </a:t>
            </a:r>
            <a:r>
              <a:rPr lang="fr-FR" err="1">
                <a:latin typeface="Figtree"/>
              </a:rPr>
              <a:t>daily</a:t>
            </a:r>
            <a:r>
              <a:rPr lang="fr-FR">
                <a:latin typeface="Figtree"/>
              </a:rPr>
              <a:t> </a:t>
            </a:r>
            <a:r>
              <a:rPr lang="fr-FR" err="1">
                <a:latin typeface="Figtree"/>
              </a:rPr>
              <a:t>mood</a:t>
            </a:r>
            <a:endParaRPr lang="fr-FR">
              <a:latin typeface="Figtree"/>
            </a:endParaRPr>
          </a:p>
          <a:p>
            <a:endParaRPr lang="fr-FR">
              <a:latin typeface="Figtree"/>
            </a:endParaRPr>
          </a:p>
          <a:p>
            <a:endParaRPr lang="fr-FR"/>
          </a:p>
        </p:txBody>
      </p:sp>
      <p:sp>
        <p:nvSpPr>
          <p:cNvPr id="9" name="ZoneTexte 8">
            <a:extLst>
              <a:ext uri="{FF2B5EF4-FFF2-40B4-BE49-F238E27FC236}">
                <a16:creationId xmlns:a16="http://schemas.microsoft.com/office/drawing/2014/main" id="{FD980A60-1B42-39EB-56FD-16C506848827}"/>
              </a:ext>
            </a:extLst>
          </p:cNvPr>
          <p:cNvSpPr txBox="1"/>
          <p:nvPr/>
        </p:nvSpPr>
        <p:spPr>
          <a:xfrm>
            <a:off x="374248" y="1437047"/>
            <a:ext cx="3657924"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a:solidFill>
                  <a:srgbClr val="333333"/>
                </a:solidFill>
                <a:latin typeface="Figtree"/>
                <a:ea typeface="+mn-lt"/>
                <a:cs typeface="Calibri"/>
              </a:rPr>
              <a:t>Once the </a:t>
            </a:r>
            <a:r>
              <a:rPr lang="fr-FR" sz="1400" err="1">
                <a:solidFill>
                  <a:srgbClr val="333333"/>
                </a:solidFill>
                <a:latin typeface="Figtree"/>
                <a:ea typeface="+mn-lt"/>
                <a:cs typeface="Calibri"/>
              </a:rPr>
              <a:t>daily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mood</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is</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chosen</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employees</a:t>
            </a:r>
            <a:r>
              <a:rPr lang="fr-FR" sz="1400">
                <a:solidFill>
                  <a:srgbClr val="333333"/>
                </a:solidFill>
                <a:latin typeface="Figtree"/>
                <a:ea typeface="+mn-lt"/>
                <a:cs typeface="Calibri"/>
              </a:rPr>
              <a:t> can </a:t>
            </a:r>
            <a:r>
              <a:rPr lang="fr-FR" sz="1400" err="1">
                <a:solidFill>
                  <a:srgbClr val="333333"/>
                </a:solidFill>
                <a:latin typeface="Figtree"/>
                <a:ea typeface="+mn-lt"/>
                <a:cs typeface="Calibri"/>
              </a:rPr>
              <a:t>review</a:t>
            </a:r>
            <a:r>
              <a:rPr lang="fr-FR" sz="1400">
                <a:solidFill>
                  <a:srgbClr val="333333"/>
                </a:solidFill>
                <a:latin typeface="Figtree"/>
                <a:ea typeface="+mn-lt"/>
                <a:cs typeface="Calibri"/>
              </a:rPr>
              <a:t> the </a:t>
            </a:r>
            <a:r>
              <a:rPr lang="fr-FR" sz="1400" err="1">
                <a:solidFill>
                  <a:srgbClr val="333333"/>
                </a:solidFill>
                <a:latin typeface="Figtree"/>
                <a:ea typeface="+mn-lt"/>
                <a:cs typeface="Calibri"/>
              </a:rPr>
              <a:t>average</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well-being</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results</a:t>
            </a:r>
            <a:r>
              <a:rPr lang="fr-FR" sz="1400">
                <a:solidFill>
                  <a:srgbClr val="333333"/>
                </a:solidFill>
                <a:latin typeface="Figtree"/>
                <a:ea typeface="+mn-lt"/>
                <a:cs typeface="Calibri"/>
              </a:rPr>
              <a:t> of </a:t>
            </a:r>
            <a:r>
              <a:rPr lang="fr-FR" sz="1400" err="1">
                <a:solidFill>
                  <a:srgbClr val="333333"/>
                </a:solidFill>
                <a:latin typeface="Figtree"/>
                <a:ea typeface="+mn-lt"/>
                <a:cs typeface="Calibri"/>
              </a:rPr>
              <a:t>previous</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days</a:t>
            </a:r>
            <a:r>
              <a:rPr lang="fr-FR" sz="1400">
                <a:solidFill>
                  <a:srgbClr val="333333"/>
                </a:solidFill>
                <a:latin typeface="Figtree"/>
                <a:ea typeface="+mn-lt"/>
                <a:cs typeface="Calibri"/>
              </a:rPr>
              <a:t> for </a:t>
            </a:r>
            <a:r>
              <a:rPr lang="fr-FR" sz="1400" err="1">
                <a:solidFill>
                  <a:srgbClr val="333333"/>
                </a:solidFill>
                <a:latin typeface="Figtree"/>
                <a:ea typeface="+mn-lt"/>
                <a:cs typeface="Calibri"/>
              </a:rPr>
              <a:t>their</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department</a:t>
            </a:r>
            <a:r>
              <a:rPr lang="fr-FR" sz="1400">
                <a:solidFill>
                  <a:srgbClr val="333333"/>
                </a:solidFill>
                <a:latin typeface="Figtree"/>
                <a:ea typeface="+mn-lt"/>
                <a:cs typeface="Calibri"/>
              </a:rPr>
              <a:t> and structure. </a:t>
            </a:r>
            <a:r>
              <a:rPr lang="fr-FR" sz="1400" err="1">
                <a:solidFill>
                  <a:srgbClr val="333333"/>
                </a:solidFill>
                <a:latin typeface="Figtree"/>
                <a:ea typeface="+mn-lt"/>
                <a:cs typeface="Calibri"/>
              </a:rPr>
              <a:t>They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may</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add</a:t>
            </a:r>
            <a:r>
              <a:rPr lang="fr-FR" sz="1400">
                <a:solidFill>
                  <a:srgbClr val="333333"/>
                </a:solidFill>
                <a:latin typeface="Figtree"/>
                <a:ea typeface="+mn-lt"/>
                <a:cs typeface="Calibri"/>
              </a:rPr>
              <a:t> a </a:t>
            </a:r>
            <a:r>
              <a:rPr lang="fr-FR" sz="1400" err="1">
                <a:solidFill>
                  <a:srgbClr val="333333"/>
                </a:solidFill>
                <a:latin typeface="Figtree"/>
                <a:ea typeface="+mn-lt"/>
                <a:cs typeface="Calibri"/>
              </a:rPr>
              <a:t>remark</a:t>
            </a:r>
            <a:r>
              <a:rPr lang="fr-FR" sz="1400">
                <a:solidFill>
                  <a:srgbClr val="333333"/>
                </a:solidFill>
                <a:latin typeface="Figtree"/>
                <a:ea typeface="+mn-lt"/>
                <a:cs typeface="Calibri"/>
              </a:rPr>
              <a:t>, comment, or suggestion.</a:t>
            </a:r>
            <a:endParaRPr lang="fr-FR" sz="1400"/>
          </a:p>
          <a:p>
            <a:endParaRPr lang="fr-FR" sz="1400">
              <a:solidFill>
                <a:srgbClr val="000000"/>
              </a:solidFill>
              <a:latin typeface="Figtree"/>
              <a:ea typeface="+mn-lt"/>
              <a:cs typeface="Calibri"/>
            </a:endParaRPr>
          </a:p>
          <a:p>
            <a:r>
              <a:rPr lang="fr-FR" sz="1400" err="1">
                <a:solidFill>
                  <a:srgbClr val="333333"/>
                </a:solidFill>
                <a:latin typeface="Figtree"/>
                <a:ea typeface="+mn-lt"/>
                <a:cs typeface="Calibri"/>
              </a:rPr>
              <a:t>Voting</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results</a:t>
            </a:r>
            <a:r>
              <a:rPr lang="fr-FR" sz="1400">
                <a:solidFill>
                  <a:srgbClr val="333333"/>
                </a:solidFill>
                <a:latin typeface="Figtree"/>
                <a:ea typeface="+mn-lt"/>
                <a:cs typeface="Calibri"/>
              </a:rPr>
              <a:t> can </a:t>
            </a:r>
            <a:r>
              <a:rPr lang="fr-FR" sz="1400" err="1">
                <a:solidFill>
                  <a:srgbClr val="333333"/>
                </a:solidFill>
                <a:latin typeface="Figtree"/>
                <a:ea typeface="+mn-lt"/>
                <a:cs typeface="Calibri"/>
              </a:rPr>
              <a:t>be</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accessed</a:t>
            </a:r>
            <a:r>
              <a:rPr lang="fr-FR" sz="1400">
                <a:solidFill>
                  <a:srgbClr val="333333"/>
                </a:solidFill>
                <a:latin typeface="Figtree"/>
                <a:ea typeface="+mn-lt"/>
                <a:cs typeface="Calibri"/>
              </a:rPr>
              <a:t> by </a:t>
            </a:r>
            <a:r>
              <a:rPr lang="fr-FR" sz="1400" err="1">
                <a:solidFill>
                  <a:srgbClr val="333333"/>
                </a:solidFill>
                <a:latin typeface="Figtree"/>
                <a:ea typeface="+mn-lt"/>
                <a:cs typeface="Calibri"/>
              </a:rPr>
              <a:t>clicking</a:t>
            </a:r>
            <a:r>
              <a:rPr lang="fr-FR" sz="1400">
                <a:solidFill>
                  <a:srgbClr val="333333"/>
                </a:solidFill>
                <a:latin typeface="Figtree"/>
                <a:ea typeface="+mn-lt"/>
                <a:cs typeface="Calibri"/>
              </a:rPr>
              <a:t> on the </a:t>
            </a:r>
            <a:r>
              <a:rPr lang="fr-FR" sz="1400" err="1">
                <a:solidFill>
                  <a:srgbClr val="333333"/>
                </a:solidFill>
                <a:latin typeface="Figtree"/>
                <a:ea typeface="+mn-lt"/>
                <a:cs typeface="Calibri"/>
              </a:rPr>
              <a:t>Well-being</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dashboard</a:t>
            </a:r>
            <a:r>
              <a:rPr lang="fr-FR" sz="1400">
                <a:solidFill>
                  <a:srgbClr val="333333"/>
                </a:solidFill>
                <a:latin typeface="Figtree"/>
                <a:ea typeface="+mn-lt"/>
                <a:cs typeface="Calibri"/>
              </a:rPr>
              <a:t> in the </a:t>
            </a:r>
            <a:r>
              <a:rPr lang="fr-FR" sz="1400" b="1" err="1">
                <a:solidFill>
                  <a:srgbClr val="333333"/>
                </a:solidFill>
                <a:latin typeface="Figtree"/>
                <a:ea typeface="+mn-lt"/>
                <a:cs typeface="Calibri"/>
              </a:rPr>
              <a:t>Well-being</a:t>
            </a:r>
            <a:r>
              <a:rPr lang="fr-FR" sz="1400">
                <a:solidFill>
                  <a:srgbClr val="333333"/>
                </a:solidFill>
                <a:latin typeface="Figtree"/>
                <a:ea typeface="+mn-lt"/>
                <a:cs typeface="Calibri"/>
              </a:rPr>
              <a:t> module.</a:t>
            </a:r>
          </a:p>
          <a:p>
            <a:endParaRPr lang="fr-FR" sz="1400">
              <a:solidFill>
                <a:srgbClr val="333333"/>
              </a:solidFill>
              <a:latin typeface="Figtree"/>
              <a:ea typeface="+mn-lt"/>
              <a:cs typeface="Calibri"/>
            </a:endParaRPr>
          </a:p>
          <a:p>
            <a:r>
              <a:rPr lang="fr-FR" sz="1400" err="1">
                <a:solidFill>
                  <a:srgbClr val="333333"/>
                </a:solidFill>
                <a:latin typeface="Figtree"/>
                <a:ea typeface="+mn-lt"/>
                <a:cs typeface="Calibri"/>
              </a:rPr>
              <a:t>Voting</a:t>
            </a:r>
            <a:r>
              <a:rPr lang="fr-FR" sz="1400">
                <a:solidFill>
                  <a:srgbClr val="333333"/>
                </a:solidFill>
                <a:latin typeface="Figtree"/>
                <a:ea typeface="+mn-lt"/>
                <a:cs typeface="Calibri"/>
              </a:rPr>
              <a:t> graph as </a:t>
            </a:r>
            <a:r>
              <a:rPr lang="fr-FR" sz="1400" err="1">
                <a:solidFill>
                  <a:srgbClr val="333333"/>
                </a:solidFill>
                <a:latin typeface="Figtree"/>
                <a:ea typeface="+mn-lt"/>
                <a:cs typeface="Calibri"/>
              </a:rPr>
              <a:t>well</a:t>
            </a:r>
            <a:r>
              <a:rPr lang="fr-FR" sz="1400">
                <a:solidFill>
                  <a:srgbClr val="333333"/>
                </a:solidFill>
                <a:latin typeface="Figtree"/>
                <a:ea typeface="+mn-lt"/>
                <a:cs typeface="Calibri"/>
              </a:rPr>
              <a:t> as </a:t>
            </a:r>
            <a:r>
              <a:rPr lang="fr-FR" sz="1400" err="1">
                <a:solidFill>
                  <a:srgbClr val="333333"/>
                </a:solidFill>
                <a:latin typeface="Figtree"/>
                <a:ea typeface="+mn-lt"/>
                <a:cs typeface="Calibri"/>
              </a:rPr>
              <a:t>anonymous</a:t>
            </a:r>
            <a:r>
              <a:rPr lang="fr-FR" sz="1400">
                <a:solidFill>
                  <a:srgbClr val="333333"/>
                </a:solidFill>
                <a:latin typeface="Figtree"/>
                <a:ea typeface="+mn-lt"/>
                <a:cs typeface="Calibri"/>
              </a:rPr>
              <a:t> feedback </a:t>
            </a:r>
            <a:r>
              <a:rPr lang="fr-FR" sz="1400" err="1">
                <a:solidFill>
                  <a:srgbClr val="333333"/>
                </a:solidFill>
                <a:latin typeface="Figtree"/>
                <a:ea typeface="+mn-lt"/>
                <a:cs typeface="Calibri"/>
              </a:rPr>
              <a:t>from</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employees</a:t>
            </a:r>
            <a:r>
              <a:rPr lang="fr-FR" sz="1400">
                <a:solidFill>
                  <a:srgbClr val="333333"/>
                </a:solidFill>
                <a:latin typeface="Figtree"/>
                <a:ea typeface="+mn-lt"/>
                <a:cs typeface="Calibri"/>
              </a:rPr>
              <a:t>' services </a:t>
            </a:r>
            <a:r>
              <a:rPr lang="fr-FR" sz="1400" err="1">
                <a:solidFill>
                  <a:srgbClr val="333333"/>
                </a:solidFill>
                <a:latin typeface="Figtree"/>
                <a:ea typeface="+mn-lt"/>
                <a:cs typeface="Calibri"/>
              </a:rPr>
              <a:t>will</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be</a:t>
            </a:r>
            <a:r>
              <a:rPr lang="fr-FR" sz="1400">
                <a:solidFill>
                  <a:srgbClr val="333333"/>
                </a:solidFill>
                <a:latin typeface="Figtree"/>
                <a:ea typeface="+mn-lt"/>
                <a:cs typeface="Calibri"/>
              </a:rPr>
              <a:t> </a:t>
            </a:r>
            <a:r>
              <a:rPr lang="fr-FR" sz="1400" err="1">
                <a:solidFill>
                  <a:srgbClr val="333333"/>
                </a:solidFill>
                <a:latin typeface="Figtree"/>
                <a:ea typeface="+mn-lt"/>
                <a:cs typeface="Calibri"/>
              </a:rPr>
              <a:t>displayed</a:t>
            </a:r>
            <a:r>
              <a:rPr lang="fr-FR" sz="1400">
                <a:solidFill>
                  <a:srgbClr val="333333"/>
                </a:solidFill>
                <a:latin typeface="Figtree"/>
                <a:ea typeface="+mn-lt"/>
                <a:cs typeface="Calibri"/>
              </a:rPr>
              <a:t>.</a:t>
            </a:r>
            <a:endParaRPr lang="en-US"/>
          </a:p>
        </p:txBody>
      </p:sp>
      <p:pic>
        <p:nvPicPr>
          <p:cNvPr id="2" name="Image 1" descr="Une image contenant texte, capture d’écran, logo, cercle&#10;&#10;Le contenu généré par l’IA peut être incorrect.">
            <a:extLst>
              <a:ext uri="{FF2B5EF4-FFF2-40B4-BE49-F238E27FC236}">
                <a16:creationId xmlns:a16="http://schemas.microsoft.com/office/drawing/2014/main" id="{D86383AA-3E77-C9A8-CF38-A453C4792268}"/>
              </a:ext>
            </a:extLst>
          </p:cNvPr>
          <p:cNvPicPr>
            <a:picLocks noChangeAspect="1"/>
          </p:cNvPicPr>
          <p:nvPr/>
        </p:nvPicPr>
        <p:blipFill>
          <a:blip r:embed="rId7"/>
          <a:stretch>
            <a:fillRect/>
          </a:stretch>
        </p:blipFill>
        <p:spPr>
          <a:xfrm>
            <a:off x="1429280" y="4097866"/>
            <a:ext cx="3660775" cy="2673350"/>
          </a:xfrm>
          <a:prstGeom prst="rect">
            <a:avLst/>
          </a:prstGeom>
          <a:ln>
            <a:noFill/>
          </a:ln>
          <a:effectLst>
            <a:outerShdw blurRad="292100" dist="139700" dir="2700000" algn="tl" rotWithShape="0">
              <a:srgbClr val="333333">
                <a:alpha val="65000"/>
              </a:srgbClr>
            </a:outerShdw>
          </a:effectLst>
        </p:spPr>
      </p:pic>
      <p:pic>
        <p:nvPicPr>
          <p:cNvPr id="5" name="Graphique 6">
            <a:extLst>
              <a:ext uri="{FF2B5EF4-FFF2-40B4-BE49-F238E27FC236}">
                <a16:creationId xmlns:a16="http://schemas.microsoft.com/office/drawing/2014/main" id="{B3BE84FF-1EA1-973A-A050-E6A58C6E43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3000000">
            <a:off x="4997473" y="4681838"/>
            <a:ext cx="429946" cy="517335"/>
          </a:xfrm>
          <a:prstGeom prst="rect">
            <a:avLst/>
          </a:prstGeom>
        </p:spPr>
      </p:pic>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a:latin typeface="PP Woodland"/>
              </a:rPr>
              <a:t>As a manager</a:t>
            </a:r>
            <a:endParaRPr lang="fr-FR">
              <a:latin typeface="PP Woodland"/>
            </a:endParaRP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75090906"/>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E1A32A0-3406-4C95-9B15-89B461077722}">
  <ds:schemaRefs>
    <ds:schemaRef ds:uri="2c2b06c5-99bd-423a-9f6e-c688389443bc"/>
    <ds:schemaRef ds:uri="602bd6e3-6dcc-4d3a-87a7-d779219817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FAC893-9E2D-41F4-8446-6242E210A68D}">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Grand écran</PresentationFormat>
  <Slides>16</Slides>
  <Notes>0</Notes>
  <HiddenSlides>0</HiddenSlide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Eurecia</vt:lpstr>
      <vt:lpstr>All you need to know about      Well-being</vt:lpstr>
      <vt:lpstr>At the end of this training, users and managers will be able to:</vt:lpstr>
      <vt:lpstr>As an employee</vt:lpstr>
      <vt:lpstr>As an employee</vt:lpstr>
      <vt:lpstr>Sharing your daily mood</vt:lpstr>
      <vt:lpstr>Présentation PowerPoint</vt:lpstr>
      <vt:lpstr>Présentation PowerPoint</vt:lpstr>
      <vt:lpstr>Présentation PowerPoint</vt:lpstr>
      <vt:lpstr>As a manager</vt:lpstr>
      <vt:lpstr>Sharing your daily mood</vt:lpstr>
      <vt:lpstr>Présentation PowerPoint</vt:lpstr>
      <vt:lpstr>Présentation PowerPoint</vt:lpstr>
      <vt:lpstr>Présentation PowerPoint</vt:lpstr>
      <vt:lpstr>Reviewing &amp; comparing results</vt:lpstr>
      <vt:lpstr>Présentation PowerPoint</vt:lpstr>
      <vt:lpstr>Still have questions ?  All the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revision>12</cp:revision>
  <dcterms:created xsi:type="dcterms:W3CDTF">2023-07-17T08:33:49Z</dcterms:created>
  <dcterms:modified xsi:type="dcterms:W3CDTF">2025-08-08T07:45:31Z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