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9"/>
  </p:notesMasterIdLst>
  <p:handoutMasterIdLst>
    <p:handoutMasterId r:id="rId60"/>
  </p:handoutMasterIdLst>
  <p:sldIdLst>
    <p:sldId id="409" r:id="rId5"/>
    <p:sldId id="411" r:id="rId6"/>
    <p:sldId id="412" r:id="rId7"/>
    <p:sldId id="396" r:id="rId8"/>
    <p:sldId id="343" r:id="rId9"/>
    <p:sldId id="355" r:id="rId10"/>
    <p:sldId id="356" r:id="rId11"/>
    <p:sldId id="372" r:id="rId12"/>
    <p:sldId id="371" r:id="rId13"/>
    <p:sldId id="397" r:id="rId14"/>
    <p:sldId id="369" r:id="rId15"/>
    <p:sldId id="373" r:id="rId16"/>
    <p:sldId id="374" r:id="rId17"/>
    <p:sldId id="408" r:id="rId18"/>
    <p:sldId id="375" r:id="rId19"/>
    <p:sldId id="376" r:id="rId20"/>
    <p:sldId id="377" r:id="rId21"/>
    <p:sldId id="387" r:id="rId22"/>
    <p:sldId id="386" r:id="rId23"/>
    <p:sldId id="379" r:id="rId24"/>
    <p:sldId id="380" r:id="rId25"/>
    <p:sldId id="378" r:id="rId26"/>
    <p:sldId id="407" r:id="rId27"/>
    <p:sldId id="381" r:id="rId28"/>
    <p:sldId id="394" r:id="rId29"/>
    <p:sldId id="390" r:id="rId30"/>
    <p:sldId id="391" r:id="rId31"/>
    <p:sldId id="383" r:id="rId32"/>
    <p:sldId id="384" r:id="rId33"/>
    <p:sldId id="388" r:id="rId34"/>
    <p:sldId id="385" r:id="rId35"/>
    <p:sldId id="398" r:id="rId36"/>
    <p:sldId id="364" r:id="rId37"/>
    <p:sldId id="365" r:id="rId38"/>
    <p:sldId id="366" r:id="rId39"/>
    <p:sldId id="393" r:id="rId40"/>
    <p:sldId id="399" r:id="rId41"/>
    <p:sldId id="370" r:id="rId42"/>
    <p:sldId id="400" r:id="rId43"/>
    <p:sldId id="367" r:id="rId44"/>
    <p:sldId id="406" r:id="rId45"/>
    <p:sldId id="401" r:id="rId46"/>
    <p:sldId id="368" r:id="rId47"/>
    <p:sldId id="402" r:id="rId48"/>
    <p:sldId id="351" r:id="rId49"/>
    <p:sldId id="350" r:id="rId50"/>
    <p:sldId id="405" r:id="rId51"/>
    <p:sldId id="403" r:id="rId52"/>
    <p:sldId id="335" r:id="rId53"/>
    <p:sldId id="345" r:id="rId54"/>
    <p:sldId id="404" r:id="rId55"/>
    <p:sldId id="352" r:id="rId56"/>
    <p:sldId id="392" r:id="rId57"/>
    <p:sldId id="410" r:id="rId5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8EEFE3-ADF0-B9E8-CE29-0DB286A083A6}" v="15" dt="2025-09-26T15:15:31.118"/>
    <p1510:client id="{D27A21C9-4C62-1327-4F09-FA501760D8E2}" v="1571" dt="2025-09-26T15:13:50.854"/>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79" autoAdjust="0"/>
    <p:restoredTop sz="87651" autoAdjust="0"/>
  </p:normalViewPr>
  <p:slideViewPr>
    <p:cSldViewPr snapToGrid="0">
      <p:cViewPr varScale="1">
        <p:scale>
          <a:sx n="97" d="100"/>
          <a:sy n="97" d="100"/>
        </p:scale>
        <p:origin x="1398" y="84"/>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67"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reen ROPERS [Eurécia]" userId="S::noreen.ropers@eurecia.com::f3a8d8f2-0e49-41aa-b7d1-58879f4fb21f" providerId="AD" clId="Web-{F9E09996-AC01-A5F7-F07C-2E477A2C17ED}"/>
    <pc:docChg chg="modSld">
      <pc:chgData name="Noreen ROPERS [Eurécia]" userId="S::noreen.ropers@eurecia.com::f3a8d8f2-0e49-41aa-b7d1-58879f4fb21f" providerId="AD" clId="Web-{F9E09996-AC01-A5F7-F07C-2E477A2C17ED}" dt="2025-09-19T14:01:52.896" v="773" actId="1076"/>
      <pc:docMkLst>
        <pc:docMk/>
      </pc:docMkLst>
      <pc:sldChg chg="modSp">
        <pc:chgData name="Noreen ROPERS [Eurécia]" userId="S::noreen.ropers@eurecia.com::f3a8d8f2-0e49-41aa-b7d1-58879f4fb21f" providerId="AD" clId="Web-{F9E09996-AC01-A5F7-F07C-2E477A2C17ED}" dt="2025-09-19T13:51:56.080" v="280" actId="20577"/>
        <pc:sldMkLst>
          <pc:docMk/>
          <pc:sldMk cId="2064760390" sldId="366"/>
        </pc:sldMkLst>
        <pc:spChg chg="mod">
          <ac:chgData name="Noreen ROPERS [Eurécia]" userId="S::noreen.ropers@eurecia.com::f3a8d8f2-0e49-41aa-b7d1-58879f4fb21f" providerId="AD" clId="Web-{F9E09996-AC01-A5F7-F07C-2E477A2C17ED}" dt="2025-09-19T13:47:00.894" v="8" actId="20577"/>
          <ac:spMkLst>
            <pc:docMk/>
            <pc:sldMk cId="2064760390" sldId="366"/>
            <ac:spMk id="3" creationId="{06A43D7B-6D83-5D1E-0DFB-1C11719B942B}"/>
          </ac:spMkLst>
        </pc:spChg>
        <pc:spChg chg="mod">
          <ac:chgData name="Noreen ROPERS [Eurécia]" userId="S::noreen.ropers@eurecia.com::f3a8d8f2-0e49-41aa-b7d1-58879f4fb21f" providerId="AD" clId="Web-{F9E09996-AC01-A5F7-F07C-2E477A2C17ED}" dt="2025-09-19T13:47:33.332" v="36" actId="14100"/>
          <ac:spMkLst>
            <pc:docMk/>
            <pc:sldMk cId="2064760390" sldId="366"/>
            <ac:spMk id="4" creationId="{90A438DC-811C-961D-F9DD-B6FEB9763FC2}"/>
          </ac:spMkLst>
        </pc:spChg>
        <pc:spChg chg="mod">
          <ac:chgData name="Noreen ROPERS [Eurécia]" userId="S::noreen.ropers@eurecia.com::f3a8d8f2-0e49-41aa-b7d1-58879f4fb21f" providerId="AD" clId="Web-{F9E09996-AC01-A5F7-F07C-2E477A2C17ED}" dt="2025-09-19T13:51:56.080" v="280" actId="20577"/>
          <ac:spMkLst>
            <pc:docMk/>
            <pc:sldMk cId="2064760390" sldId="366"/>
            <ac:spMk id="6" creationId="{773D000F-EE05-AFEC-E1EC-6113E8D140E0}"/>
          </ac:spMkLst>
        </pc:spChg>
      </pc:sldChg>
      <pc:sldChg chg="modSp">
        <pc:chgData name="Noreen ROPERS [Eurécia]" userId="S::noreen.ropers@eurecia.com::f3a8d8f2-0e49-41aa-b7d1-58879f4fb21f" providerId="AD" clId="Web-{F9E09996-AC01-A5F7-F07C-2E477A2C17ED}" dt="2025-09-19T14:01:52.896" v="773" actId="1076"/>
        <pc:sldMkLst>
          <pc:docMk/>
          <pc:sldMk cId="683288086" sldId="370"/>
        </pc:sldMkLst>
        <pc:spChg chg="mod">
          <ac:chgData name="Noreen ROPERS [Eurécia]" userId="S::noreen.ropers@eurecia.com::f3a8d8f2-0e49-41aa-b7d1-58879f4fb21f" providerId="AD" clId="Web-{F9E09996-AC01-A5F7-F07C-2E477A2C17ED}" dt="2025-09-19T14:01:52.896" v="773" actId="1076"/>
          <ac:spMkLst>
            <pc:docMk/>
            <pc:sldMk cId="683288086" sldId="370"/>
            <ac:spMk id="2" creationId="{0EEA5951-CE42-CBA8-B060-5F32683A4B19}"/>
          </ac:spMkLst>
        </pc:spChg>
        <pc:spChg chg="mod">
          <ac:chgData name="Noreen ROPERS [Eurécia]" userId="S::noreen.ropers@eurecia.com::f3a8d8f2-0e49-41aa-b7d1-58879f4fb21f" providerId="AD" clId="Web-{F9E09996-AC01-A5F7-F07C-2E477A2C17ED}" dt="2025-09-19T13:57:30.579" v="571" actId="20577"/>
          <ac:spMkLst>
            <pc:docMk/>
            <pc:sldMk cId="683288086" sldId="370"/>
            <ac:spMk id="3" creationId="{06A43D7B-6D83-5D1E-0DFB-1C11719B942B}"/>
          </ac:spMkLst>
        </pc:spChg>
        <pc:spChg chg="mod">
          <ac:chgData name="Noreen ROPERS [Eurécia]" userId="S::noreen.ropers@eurecia.com::f3a8d8f2-0e49-41aa-b7d1-58879f4fb21f" providerId="AD" clId="Web-{F9E09996-AC01-A5F7-F07C-2E477A2C17ED}" dt="2025-09-19T13:58:12.627" v="601" actId="14100"/>
          <ac:spMkLst>
            <pc:docMk/>
            <pc:sldMk cId="683288086" sldId="370"/>
            <ac:spMk id="4" creationId="{90A438DC-811C-961D-F9DD-B6FEB9763FC2}"/>
          </ac:spMkLst>
        </pc:spChg>
      </pc:sldChg>
      <pc:sldChg chg="modSp">
        <pc:chgData name="Noreen ROPERS [Eurécia]" userId="S::noreen.ropers@eurecia.com::f3a8d8f2-0e49-41aa-b7d1-58879f4fb21f" providerId="AD" clId="Web-{F9E09996-AC01-A5F7-F07C-2E477A2C17ED}" dt="2025-09-19T13:56:22.593" v="549" actId="1076"/>
        <pc:sldMkLst>
          <pc:docMk/>
          <pc:sldMk cId="3641842997" sldId="393"/>
        </pc:sldMkLst>
        <pc:spChg chg="mod">
          <ac:chgData name="Noreen ROPERS [Eurécia]" userId="S::noreen.ropers@eurecia.com::f3a8d8f2-0e49-41aa-b7d1-58879f4fb21f" providerId="AD" clId="Web-{F9E09996-AC01-A5F7-F07C-2E477A2C17ED}" dt="2025-09-19T13:52:08.518" v="294" actId="20577"/>
          <ac:spMkLst>
            <pc:docMk/>
            <pc:sldMk cId="3641842997" sldId="393"/>
            <ac:spMk id="3" creationId="{06A43D7B-6D83-5D1E-0DFB-1C11719B942B}"/>
          </ac:spMkLst>
        </pc:spChg>
        <pc:spChg chg="mod">
          <ac:chgData name="Noreen ROPERS [Eurécia]" userId="S::noreen.ropers@eurecia.com::f3a8d8f2-0e49-41aa-b7d1-58879f4fb21f" providerId="AD" clId="Web-{F9E09996-AC01-A5F7-F07C-2E477A2C17ED}" dt="2025-09-19T13:52:12.253" v="297" actId="20577"/>
          <ac:spMkLst>
            <pc:docMk/>
            <pc:sldMk cId="3641842997" sldId="393"/>
            <ac:spMk id="4" creationId="{90A438DC-811C-961D-F9DD-B6FEB9763FC2}"/>
          </ac:spMkLst>
        </pc:spChg>
        <pc:spChg chg="mod">
          <ac:chgData name="Noreen ROPERS [Eurécia]" userId="S::noreen.ropers@eurecia.com::f3a8d8f2-0e49-41aa-b7d1-58879f4fb21f" providerId="AD" clId="Web-{F9E09996-AC01-A5F7-F07C-2E477A2C17ED}" dt="2025-09-19T13:56:15.905" v="548" actId="14100"/>
          <ac:spMkLst>
            <pc:docMk/>
            <pc:sldMk cId="3641842997" sldId="393"/>
            <ac:spMk id="6" creationId="{773D000F-EE05-AFEC-E1EC-6113E8D140E0}"/>
          </ac:spMkLst>
        </pc:spChg>
        <pc:spChg chg="mod">
          <ac:chgData name="Noreen ROPERS [Eurécia]" userId="S::noreen.ropers@eurecia.com::f3a8d8f2-0e49-41aa-b7d1-58879f4fb21f" providerId="AD" clId="Web-{F9E09996-AC01-A5F7-F07C-2E477A2C17ED}" dt="2025-09-19T13:56:08.998" v="546" actId="14100"/>
          <ac:spMkLst>
            <pc:docMk/>
            <pc:sldMk cId="3641842997" sldId="393"/>
            <ac:spMk id="9" creationId="{CD382B07-F527-57BC-CE86-6C67A397883E}"/>
          </ac:spMkLst>
        </pc:spChg>
      </pc:sldChg>
      <pc:sldChg chg="modSp">
        <pc:chgData name="Noreen ROPERS [Eurécia]" userId="S::noreen.ropers@eurecia.com::f3a8d8f2-0e49-41aa-b7d1-58879f4fb21f" providerId="AD" clId="Web-{F9E09996-AC01-A5F7-F07C-2E477A2C17ED}" dt="2025-09-19T13:56:46.796" v="567" actId="20577"/>
        <pc:sldMkLst>
          <pc:docMk/>
          <pc:sldMk cId="1581032665" sldId="399"/>
        </pc:sldMkLst>
        <pc:spChg chg="mod">
          <ac:chgData name="Noreen ROPERS [Eurécia]" userId="S::noreen.ropers@eurecia.com::f3a8d8f2-0e49-41aa-b7d1-58879f4fb21f" providerId="AD" clId="Web-{F9E09996-AC01-A5F7-F07C-2E477A2C17ED}" dt="2025-09-19T13:56:46.796" v="567" actId="20577"/>
          <ac:spMkLst>
            <pc:docMk/>
            <pc:sldMk cId="1581032665" sldId="399"/>
            <ac:spMk id="2" creationId="{BE2AB842-9389-1B62-0F35-9D6DC8A58FF6}"/>
          </ac:spMkLst>
        </pc:spChg>
      </pc:sldChg>
    </pc:docChg>
  </pc:docChgLst>
  <pc:docChgLst>
    <pc:chgData name="Noreen ROPERS [Eurécia]" userId="S::noreen.ropers@eurecia.com::f3a8d8f2-0e49-41aa-b7d1-58879f4fb21f" providerId="AD" clId="Web-{E6CC19B3-A27D-BBC4-0D59-8DB517C0D897}"/>
    <pc:docChg chg="addSld delSld modSld">
      <pc:chgData name="Noreen ROPERS [Eurécia]" userId="S::noreen.ropers@eurecia.com::f3a8d8f2-0e49-41aa-b7d1-58879f4fb21f" providerId="AD" clId="Web-{E6CC19B3-A27D-BBC4-0D59-8DB517C0D897}" dt="2025-09-22T10:33:14.441" v="1841" actId="1076"/>
      <pc:docMkLst>
        <pc:docMk/>
      </pc:docMkLst>
      <pc:sldChg chg="addSp delSp modSp">
        <pc:chgData name="Noreen ROPERS [Eurécia]" userId="S::noreen.ropers@eurecia.com::f3a8d8f2-0e49-41aa-b7d1-58879f4fb21f" providerId="AD" clId="Web-{E6CC19B3-A27D-BBC4-0D59-8DB517C0D897}" dt="2025-09-22T10:33:14.441" v="1841" actId="1076"/>
        <pc:sldMkLst>
          <pc:docMk/>
          <pc:sldMk cId="2831174640" sldId="351"/>
        </pc:sldMkLst>
        <pc:spChg chg="mod">
          <ac:chgData name="Noreen ROPERS [Eurécia]" userId="S::noreen.ropers@eurecia.com::f3a8d8f2-0e49-41aa-b7d1-58879f4fb21f" providerId="AD" clId="Web-{E6CC19B3-A27D-BBC4-0D59-8DB517C0D897}" dt="2025-09-22T10:33:06.363" v="1839" actId="1076"/>
          <ac:spMkLst>
            <pc:docMk/>
            <pc:sldMk cId="2831174640" sldId="351"/>
            <ac:spMk id="2" creationId="{F39431C9-E387-4EB1-D50A-2088D75F9FF0}"/>
          </ac:spMkLst>
        </pc:spChg>
        <pc:spChg chg="mod">
          <ac:chgData name="Noreen ROPERS [Eurécia]" userId="S::noreen.ropers@eurecia.com::f3a8d8f2-0e49-41aa-b7d1-58879f4fb21f" providerId="AD" clId="Web-{E6CC19B3-A27D-BBC4-0D59-8DB517C0D897}" dt="2025-09-22T10:27:26.072" v="1708" actId="20577"/>
          <ac:spMkLst>
            <pc:docMk/>
            <pc:sldMk cId="2831174640" sldId="351"/>
            <ac:spMk id="3" creationId="{06A43D7B-6D83-5D1E-0DFB-1C11719B942B}"/>
          </ac:spMkLst>
        </pc:spChg>
        <pc:spChg chg="mod">
          <ac:chgData name="Noreen ROPERS [Eurécia]" userId="S::noreen.ropers@eurecia.com::f3a8d8f2-0e49-41aa-b7d1-58879f4fb21f" providerId="AD" clId="Web-{E6CC19B3-A27D-BBC4-0D59-8DB517C0D897}" dt="2025-09-22T10:28:56.029" v="1733" actId="20577"/>
          <ac:spMkLst>
            <pc:docMk/>
            <pc:sldMk cId="2831174640" sldId="351"/>
            <ac:spMk id="4" creationId="{90A438DC-811C-961D-F9DD-B6FEB9763FC2}"/>
          </ac:spMkLst>
        </pc:spChg>
        <pc:spChg chg="mod">
          <ac:chgData name="Noreen ROPERS [Eurécia]" userId="S::noreen.ropers@eurecia.com::f3a8d8f2-0e49-41aa-b7d1-58879f4fb21f" providerId="AD" clId="Web-{E6CC19B3-A27D-BBC4-0D59-8DB517C0D897}" dt="2025-09-22T10:33:14.441" v="1841" actId="1076"/>
          <ac:spMkLst>
            <pc:docMk/>
            <pc:sldMk cId="2831174640" sldId="351"/>
            <ac:spMk id="7" creationId="{11869888-ABDA-3ADF-31CE-9B576ED0A002}"/>
          </ac:spMkLst>
        </pc:spChg>
        <pc:picChg chg="add mod">
          <ac:chgData name="Noreen ROPERS [Eurécia]" userId="S::noreen.ropers@eurecia.com::f3a8d8f2-0e49-41aa-b7d1-58879f4fb21f" providerId="AD" clId="Web-{E6CC19B3-A27D-BBC4-0D59-8DB517C0D897}" dt="2025-09-22T10:30:22.265" v="1742" actId="1076"/>
          <ac:picMkLst>
            <pc:docMk/>
            <pc:sldMk cId="2831174640" sldId="351"/>
            <ac:picMk id="9" creationId="{946C9BE5-5B58-ED2A-2A7C-B94565F28538}"/>
          </ac:picMkLst>
        </pc:picChg>
        <pc:picChg chg="add mod">
          <ac:chgData name="Noreen ROPERS [Eurécia]" userId="S::noreen.ropers@eurecia.com::f3a8d8f2-0e49-41aa-b7d1-58879f4fb21f" providerId="AD" clId="Web-{E6CC19B3-A27D-BBC4-0D59-8DB517C0D897}" dt="2025-09-22T10:32:57.269" v="1838" actId="1076"/>
          <ac:picMkLst>
            <pc:docMk/>
            <pc:sldMk cId="2831174640" sldId="351"/>
            <ac:picMk id="10" creationId="{35A51DFF-57EF-A2B9-CE0F-C36401906477}"/>
          </ac:picMkLst>
        </pc:picChg>
      </pc:sldChg>
      <pc:sldChg chg="addSp modSp">
        <pc:chgData name="Noreen ROPERS [Eurécia]" userId="S::noreen.ropers@eurecia.com::f3a8d8f2-0e49-41aa-b7d1-58879f4fb21f" providerId="AD" clId="Web-{E6CC19B3-A27D-BBC4-0D59-8DB517C0D897}" dt="2025-09-22T09:30:47.066" v="16" actId="1076"/>
        <pc:sldMkLst>
          <pc:docMk/>
          <pc:sldMk cId="2482324183" sldId="365"/>
        </pc:sldMkLst>
        <pc:spChg chg="mod">
          <ac:chgData name="Noreen ROPERS [Eurécia]" userId="S::noreen.ropers@eurecia.com::f3a8d8f2-0e49-41aa-b7d1-58879f4fb21f" providerId="AD" clId="Web-{E6CC19B3-A27D-BBC4-0D59-8DB517C0D897}" dt="2025-09-22T09:25:36.249" v="1" actId="1076"/>
          <ac:spMkLst>
            <pc:docMk/>
            <pc:sldMk cId="2482324183" sldId="365"/>
            <ac:spMk id="2" creationId="{610CF7C0-86D4-CF78-4B8D-03EECC57514A}"/>
          </ac:spMkLst>
        </pc:spChg>
        <pc:picChg chg="mod">
          <ac:chgData name="Noreen ROPERS [Eurécia]" userId="S::noreen.ropers@eurecia.com::f3a8d8f2-0e49-41aa-b7d1-58879f4fb21f" providerId="AD" clId="Web-{E6CC19B3-A27D-BBC4-0D59-8DB517C0D897}" dt="2025-09-22T09:25:38.640" v="2" actId="1076"/>
          <ac:picMkLst>
            <pc:docMk/>
            <pc:sldMk cId="2482324183" sldId="365"/>
            <ac:picMk id="5" creationId="{AD4EDDA8-516E-1197-B350-6EE33C605601}"/>
          </ac:picMkLst>
        </pc:picChg>
        <pc:picChg chg="add mod">
          <ac:chgData name="Noreen ROPERS [Eurécia]" userId="S::noreen.ropers@eurecia.com::f3a8d8f2-0e49-41aa-b7d1-58879f4fb21f" providerId="AD" clId="Web-{E6CC19B3-A27D-BBC4-0D59-8DB517C0D897}" dt="2025-09-22T09:30:47.066" v="16" actId="1076"/>
          <ac:picMkLst>
            <pc:docMk/>
            <pc:sldMk cId="2482324183" sldId="365"/>
            <ac:picMk id="6" creationId="{491BDD5A-7A19-97C6-97DC-5124EFDA1D35}"/>
          </ac:picMkLst>
        </pc:picChg>
        <pc:picChg chg="add mod">
          <ac:chgData name="Noreen ROPERS [Eurécia]" userId="S::noreen.ropers@eurecia.com::f3a8d8f2-0e49-41aa-b7d1-58879f4fb21f" providerId="AD" clId="Web-{E6CC19B3-A27D-BBC4-0D59-8DB517C0D897}" dt="2025-09-22T09:30:43.488" v="15" actId="1076"/>
          <ac:picMkLst>
            <pc:docMk/>
            <pc:sldMk cId="2482324183" sldId="365"/>
            <ac:picMk id="8" creationId="{FE2E38CA-F8BE-13F7-438D-B955C3827F2C}"/>
          </ac:picMkLst>
        </pc:picChg>
      </pc:sldChg>
      <pc:sldChg chg="addSp delSp modSp">
        <pc:chgData name="Noreen ROPERS [Eurécia]" userId="S::noreen.ropers@eurecia.com::f3a8d8f2-0e49-41aa-b7d1-58879f4fb21f" providerId="AD" clId="Web-{E6CC19B3-A27D-BBC4-0D59-8DB517C0D897}" dt="2025-09-22T09:57:21.226" v="423" actId="1076"/>
        <pc:sldMkLst>
          <pc:docMk/>
          <pc:sldMk cId="2064760390" sldId="366"/>
        </pc:sldMkLst>
        <pc:spChg chg="mod">
          <ac:chgData name="Noreen ROPERS [Eurécia]" userId="S::noreen.ropers@eurecia.com::f3a8d8f2-0e49-41aa-b7d1-58879f4fb21f" providerId="AD" clId="Web-{E6CC19B3-A27D-BBC4-0D59-8DB517C0D897}" dt="2025-09-22T09:31:14.897" v="21" actId="20577"/>
          <ac:spMkLst>
            <pc:docMk/>
            <pc:sldMk cId="2064760390" sldId="366"/>
            <ac:spMk id="6" creationId="{773D000F-EE05-AFEC-E1EC-6113E8D140E0}"/>
          </ac:spMkLst>
        </pc:spChg>
        <pc:picChg chg="add mod">
          <ac:chgData name="Noreen ROPERS [Eurécia]" userId="S::noreen.ropers@eurecia.com::f3a8d8f2-0e49-41aa-b7d1-58879f4fb21f" providerId="AD" clId="Web-{E6CC19B3-A27D-BBC4-0D59-8DB517C0D897}" dt="2025-09-22T09:57:21.226" v="423" actId="1076"/>
          <ac:picMkLst>
            <pc:docMk/>
            <pc:sldMk cId="2064760390" sldId="366"/>
            <ac:picMk id="2" creationId="{1B8F8FC0-50FA-B01F-8DC3-73ABF2C5B1E5}"/>
          </ac:picMkLst>
        </pc:picChg>
        <pc:picChg chg="add mod ord">
          <ac:chgData name="Noreen ROPERS [Eurécia]" userId="S::noreen.ropers@eurecia.com::f3a8d8f2-0e49-41aa-b7d1-58879f4fb21f" providerId="AD" clId="Web-{E6CC19B3-A27D-BBC4-0D59-8DB517C0D897}" dt="2025-09-22T09:57:17.663" v="422" actId="1076"/>
          <ac:picMkLst>
            <pc:docMk/>
            <pc:sldMk cId="2064760390" sldId="366"/>
            <ac:picMk id="5" creationId="{869363D1-B134-9528-7A5D-0E19A08AF251}"/>
          </ac:picMkLst>
        </pc:picChg>
      </pc:sldChg>
      <pc:sldChg chg="addSp delSp modSp">
        <pc:chgData name="Noreen ROPERS [Eurécia]" userId="S::noreen.ropers@eurecia.com::f3a8d8f2-0e49-41aa-b7d1-58879f4fb21f" providerId="AD" clId="Web-{E6CC19B3-A27D-BBC4-0D59-8DB517C0D897}" dt="2025-09-22T10:13:31.448" v="1034" actId="14100"/>
        <pc:sldMkLst>
          <pc:docMk/>
          <pc:sldMk cId="1196297274" sldId="367"/>
        </pc:sldMkLst>
        <pc:spChg chg="mod">
          <ac:chgData name="Noreen ROPERS [Eurécia]" userId="S::noreen.ropers@eurecia.com::f3a8d8f2-0e49-41aa-b7d1-58879f4fb21f" providerId="AD" clId="Web-{E6CC19B3-A27D-BBC4-0D59-8DB517C0D897}" dt="2025-09-22T10:12:32.868" v="1023" actId="20577"/>
          <ac:spMkLst>
            <pc:docMk/>
            <pc:sldMk cId="1196297274" sldId="367"/>
            <ac:spMk id="2" creationId="{49F0DD5B-C9A6-74AF-E419-66DBA102A7EF}"/>
          </ac:spMkLst>
        </pc:spChg>
        <pc:spChg chg="mod">
          <ac:chgData name="Noreen ROPERS [Eurécia]" userId="S::noreen.ropers@eurecia.com::f3a8d8f2-0e49-41aa-b7d1-58879f4fb21f" providerId="AD" clId="Web-{E6CC19B3-A27D-BBC4-0D59-8DB517C0D897}" dt="2025-09-22T09:58:35.946" v="455" actId="20577"/>
          <ac:spMkLst>
            <pc:docMk/>
            <pc:sldMk cId="1196297274" sldId="367"/>
            <ac:spMk id="3" creationId="{06A43D7B-6D83-5D1E-0DFB-1C11719B942B}"/>
          </ac:spMkLst>
        </pc:spChg>
        <pc:spChg chg="mod">
          <ac:chgData name="Noreen ROPERS [Eurécia]" userId="S::noreen.ropers@eurecia.com::f3a8d8f2-0e49-41aa-b7d1-58879f4fb21f" providerId="AD" clId="Web-{E6CC19B3-A27D-BBC4-0D59-8DB517C0D897}" dt="2025-09-22T10:13:31.448" v="1034" actId="14100"/>
          <ac:spMkLst>
            <pc:docMk/>
            <pc:sldMk cId="1196297274" sldId="367"/>
            <ac:spMk id="4" creationId="{90A438DC-811C-961D-F9DD-B6FEB9763FC2}"/>
          </ac:spMkLst>
        </pc:spChg>
        <pc:spChg chg="mod">
          <ac:chgData name="Noreen ROPERS [Eurécia]" userId="S::noreen.ropers@eurecia.com::f3a8d8f2-0e49-41aa-b7d1-58879f4fb21f" providerId="AD" clId="Web-{E6CC19B3-A27D-BBC4-0D59-8DB517C0D897}" dt="2025-09-22T10:00:40.682" v="580" actId="20577"/>
          <ac:spMkLst>
            <pc:docMk/>
            <pc:sldMk cId="1196297274" sldId="367"/>
            <ac:spMk id="7" creationId="{122DB0D3-E893-7D8B-C3EB-CEA94A7AD42D}"/>
          </ac:spMkLst>
        </pc:spChg>
        <pc:picChg chg="add mod">
          <ac:chgData name="Noreen ROPERS [Eurécia]" userId="S::noreen.ropers@eurecia.com::f3a8d8f2-0e49-41aa-b7d1-58879f4fb21f" providerId="AD" clId="Web-{E6CC19B3-A27D-BBC4-0D59-8DB517C0D897}" dt="2025-09-22T10:06:57.728" v="795" actId="1076"/>
          <ac:picMkLst>
            <pc:docMk/>
            <pc:sldMk cId="1196297274" sldId="367"/>
            <ac:picMk id="6" creationId="{6FF4D9BB-76E3-B411-F42A-359FCD715512}"/>
          </ac:picMkLst>
        </pc:picChg>
        <pc:picChg chg="add mod">
          <ac:chgData name="Noreen ROPERS [Eurécia]" userId="S::noreen.ropers@eurecia.com::f3a8d8f2-0e49-41aa-b7d1-58879f4fb21f" providerId="AD" clId="Web-{E6CC19B3-A27D-BBC4-0D59-8DB517C0D897}" dt="2025-09-22T10:06:51.743" v="794" actId="1076"/>
          <ac:picMkLst>
            <pc:docMk/>
            <pc:sldMk cId="1196297274" sldId="367"/>
            <ac:picMk id="8" creationId="{80606694-F0AC-D340-9304-66B02653AB10}"/>
          </ac:picMkLst>
        </pc:picChg>
        <pc:picChg chg="add mod">
          <ac:chgData name="Noreen ROPERS [Eurécia]" userId="S::noreen.ropers@eurecia.com::f3a8d8f2-0e49-41aa-b7d1-58879f4fb21f" providerId="AD" clId="Web-{E6CC19B3-A27D-BBC4-0D59-8DB517C0D897}" dt="2025-09-22T10:07:00.822" v="796" actId="1076"/>
          <ac:picMkLst>
            <pc:docMk/>
            <pc:sldMk cId="1196297274" sldId="367"/>
            <ac:picMk id="10" creationId="{DEB6DD16-E6E7-772C-3F40-D96D91E15C3F}"/>
          </ac:picMkLst>
        </pc:picChg>
      </pc:sldChg>
      <pc:sldChg chg="addSp delSp modSp">
        <pc:chgData name="Noreen ROPERS [Eurécia]" userId="S::noreen.ropers@eurecia.com::f3a8d8f2-0e49-41aa-b7d1-58879f4fb21f" providerId="AD" clId="Web-{E6CC19B3-A27D-BBC4-0D59-8DB517C0D897}" dt="2025-09-22T10:26:38.008" v="1638" actId="1076"/>
        <pc:sldMkLst>
          <pc:docMk/>
          <pc:sldMk cId="3934981470" sldId="368"/>
        </pc:sldMkLst>
        <pc:spChg chg="mod">
          <ac:chgData name="Noreen ROPERS [Eurécia]" userId="S::noreen.ropers@eurecia.com::f3a8d8f2-0e49-41aa-b7d1-58879f4fb21f" providerId="AD" clId="Web-{E6CC19B3-A27D-BBC4-0D59-8DB517C0D897}" dt="2025-09-22T10:21:23.706" v="1370" actId="20577"/>
          <ac:spMkLst>
            <pc:docMk/>
            <pc:sldMk cId="3934981470" sldId="368"/>
            <ac:spMk id="3" creationId="{06A43D7B-6D83-5D1E-0DFB-1C11719B942B}"/>
          </ac:spMkLst>
        </pc:spChg>
        <pc:spChg chg="mod">
          <ac:chgData name="Noreen ROPERS [Eurécia]" userId="S::noreen.ropers@eurecia.com::f3a8d8f2-0e49-41aa-b7d1-58879f4fb21f" providerId="AD" clId="Web-{E6CC19B3-A27D-BBC4-0D59-8DB517C0D897}" dt="2025-09-22T10:21:33.722" v="1377" actId="20577"/>
          <ac:spMkLst>
            <pc:docMk/>
            <pc:sldMk cId="3934981470" sldId="368"/>
            <ac:spMk id="4" creationId="{90A438DC-811C-961D-F9DD-B6FEB9763FC2}"/>
          </ac:spMkLst>
        </pc:spChg>
        <pc:spChg chg="mod">
          <ac:chgData name="Noreen ROPERS [Eurécia]" userId="S::noreen.ropers@eurecia.com::f3a8d8f2-0e49-41aa-b7d1-58879f4fb21f" providerId="AD" clId="Web-{E6CC19B3-A27D-BBC4-0D59-8DB517C0D897}" dt="2025-09-22T10:26:38.008" v="1638" actId="1076"/>
          <ac:spMkLst>
            <pc:docMk/>
            <pc:sldMk cId="3934981470" sldId="368"/>
            <ac:spMk id="7" creationId="{122DB0D3-E893-7D8B-C3EB-CEA94A7AD42D}"/>
          </ac:spMkLst>
        </pc:spChg>
        <pc:picChg chg="add mod">
          <ac:chgData name="Noreen ROPERS [Eurécia]" userId="S::noreen.ropers@eurecia.com::f3a8d8f2-0e49-41aa-b7d1-58879f4fb21f" providerId="AD" clId="Web-{E6CC19B3-A27D-BBC4-0D59-8DB517C0D897}" dt="2025-09-22T10:26:32.883" v="1637"/>
          <ac:picMkLst>
            <pc:docMk/>
            <pc:sldMk cId="3934981470" sldId="368"/>
            <ac:picMk id="2" creationId="{23E326A3-9B10-8222-A8B7-0B325855CBB7}"/>
          </ac:picMkLst>
        </pc:picChg>
      </pc:sldChg>
      <pc:sldChg chg="modSp">
        <pc:chgData name="Noreen ROPERS [Eurécia]" userId="S::noreen.ropers@eurecia.com::f3a8d8f2-0e49-41aa-b7d1-58879f4fb21f" providerId="AD" clId="Web-{E6CC19B3-A27D-BBC4-0D59-8DB517C0D897}" dt="2025-09-22T09:52:34.576" v="405" actId="20577"/>
        <pc:sldMkLst>
          <pc:docMk/>
          <pc:sldMk cId="683288086" sldId="370"/>
        </pc:sldMkLst>
        <pc:spChg chg="mod">
          <ac:chgData name="Noreen ROPERS [Eurécia]" userId="S::noreen.ropers@eurecia.com::f3a8d8f2-0e49-41aa-b7d1-58879f4fb21f" providerId="AD" clId="Web-{E6CC19B3-A27D-BBC4-0D59-8DB517C0D897}" dt="2025-09-22T09:52:34.576" v="405" actId="20577"/>
          <ac:spMkLst>
            <pc:docMk/>
            <pc:sldMk cId="683288086" sldId="370"/>
            <ac:spMk id="6" creationId="{6A500CDB-7C04-A234-8889-A78387277E09}"/>
          </ac:spMkLst>
        </pc:spChg>
      </pc:sldChg>
      <pc:sldChg chg="addSp delSp modSp">
        <pc:chgData name="Noreen ROPERS [Eurécia]" userId="S::noreen.ropers@eurecia.com::f3a8d8f2-0e49-41aa-b7d1-58879f4fb21f" providerId="AD" clId="Web-{E6CC19B3-A27D-BBC4-0D59-8DB517C0D897}" dt="2025-09-22T09:33:19.517" v="38" actId="1076"/>
        <pc:sldMkLst>
          <pc:docMk/>
          <pc:sldMk cId="3641842997" sldId="393"/>
        </pc:sldMkLst>
        <pc:spChg chg="mod">
          <ac:chgData name="Noreen ROPERS [Eurécia]" userId="S::noreen.ropers@eurecia.com::f3a8d8f2-0e49-41aa-b7d1-58879f4fb21f" providerId="AD" clId="Web-{E6CC19B3-A27D-BBC4-0D59-8DB517C0D897}" dt="2025-09-22T09:32:53.749" v="37" actId="20577"/>
          <ac:spMkLst>
            <pc:docMk/>
            <pc:sldMk cId="3641842997" sldId="393"/>
            <ac:spMk id="6" creationId="{773D000F-EE05-AFEC-E1EC-6113E8D140E0}"/>
          </ac:spMkLst>
        </pc:spChg>
        <pc:spChg chg="mod">
          <ac:chgData name="Noreen ROPERS [Eurécia]" userId="S::noreen.ropers@eurecia.com::f3a8d8f2-0e49-41aa-b7d1-58879f4fb21f" providerId="AD" clId="Web-{E6CC19B3-A27D-BBC4-0D59-8DB517C0D897}" dt="2025-09-22T09:33:19.517" v="38" actId="1076"/>
          <ac:spMkLst>
            <pc:docMk/>
            <pc:sldMk cId="3641842997" sldId="393"/>
            <ac:spMk id="9" creationId="{CD382B07-F527-57BC-CE86-6C67A397883E}"/>
          </ac:spMkLst>
        </pc:spChg>
        <pc:picChg chg="add mod">
          <ac:chgData name="Noreen ROPERS [Eurécia]" userId="S::noreen.ropers@eurecia.com::f3a8d8f2-0e49-41aa-b7d1-58879f4fb21f" providerId="AD" clId="Web-{E6CC19B3-A27D-BBC4-0D59-8DB517C0D897}" dt="2025-09-22T09:32:27.325" v="28" actId="1076"/>
          <ac:picMkLst>
            <pc:docMk/>
            <pc:sldMk cId="3641842997" sldId="393"/>
            <ac:picMk id="2" creationId="{9B61EA03-1B12-6C72-3B93-568C2FBB5670}"/>
          </ac:picMkLst>
        </pc:picChg>
        <pc:picChg chg="add mod">
          <ac:chgData name="Noreen ROPERS [Eurécia]" userId="S::noreen.ropers@eurecia.com::f3a8d8f2-0e49-41aa-b7d1-58879f4fb21f" providerId="AD" clId="Web-{E6CC19B3-A27D-BBC4-0D59-8DB517C0D897}" dt="2025-09-22T09:32:49.827" v="35"/>
          <ac:picMkLst>
            <pc:docMk/>
            <pc:sldMk cId="3641842997" sldId="393"/>
            <ac:picMk id="5" creationId="{C71955DA-F8D7-0A0D-C3AC-4C4721805D3A}"/>
          </ac:picMkLst>
        </pc:picChg>
      </pc:sldChg>
      <pc:sldChg chg="modSp">
        <pc:chgData name="Noreen ROPERS [Eurécia]" userId="S::noreen.ropers@eurecia.com::f3a8d8f2-0e49-41aa-b7d1-58879f4fb21f" providerId="AD" clId="Web-{E6CC19B3-A27D-BBC4-0D59-8DB517C0D897}" dt="2025-09-22T09:33:51.441" v="49" actId="20577"/>
        <pc:sldMkLst>
          <pc:docMk/>
          <pc:sldMk cId="1581032665" sldId="399"/>
        </pc:sldMkLst>
        <pc:spChg chg="mod">
          <ac:chgData name="Noreen ROPERS [Eurécia]" userId="S::noreen.ropers@eurecia.com::f3a8d8f2-0e49-41aa-b7d1-58879f4fb21f" providerId="AD" clId="Web-{E6CC19B3-A27D-BBC4-0D59-8DB517C0D897}" dt="2025-09-22T09:33:51.441" v="49" actId="20577"/>
          <ac:spMkLst>
            <pc:docMk/>
            <pc:sldMk cId="1581032665" sldId="399"/>
            <ac:spMk id="2" creationId="{BE2AB842-9389-1B62-0F35-9D6DC8A58FF6}"/>
          </ac:spMkLst>
        </pc:spChg>
      </pc:sldChg>
      <pc:sldChg chg="modSp">
        <pc:chgData name="Noreen ROPERS [Eurécia]" userId="S::noreen.ropers@eurecia.com::f3a8d8f2-0e49-41aa-b7d1-58879f4fb21f" providerId="AD" clId="Web-{E6CC19B3-A27D-BBC4-0D59-8DB517C0D897}" dt="2025-09-22T09:58:22.367" v="444" actId="20577"/>
        <pc:sldMkLst>
          <pc:docMk/>
          <pc:sldMk cId="1805395993" sldId="400"/>
        </pc:sldMkLst>
        <pc:spChg chg="mod">
          <ac:chgData name="Noreen ROPERS [Eurécia]" userId="S::noreen.ropers@eurecia.com::f3a8d8f2-0e49-41aa-b7d1-58879f4fb21f" providerId="AD" clId="Web-{E6CC19B3-A27D-BBC4-0D59-8DB517C0D897}" dt="2025-09-22T09:58:22.367" v="444" actId="20577"/>
          <ac:spMkLst>
            <pc:docMk/>
            <pc:sldMk cId="1805395993" sldId="400"/>
            <ac:spMk id="2" creationId="{BE2AB842-9389-1B62-0F35-9D6DC8A58FF6}"/>
          </ac:spMkLst>
        </pc:spChg>
      </pc:sldChg>
      <pc:sldChg chg="modSp">
        <pc:chgData name="Noreen ROPERS [Eurécia]" userId="S::noreen.ropers@eurecia.com::f3a8d8f2-0e49-41aa-b7d1-58879f4fb21f" providerId="AD" clId="Web-{E6CC19B3-A27D-BBC4-0D59-8DB517C0D897}" dt="2025-09-22T10:21:10.425" v="1361" actId="20577"/>
        <pc:sldMkLst>
          <pc:docMk/>
          <pc:sldMk cId="4284231672" sldId="401"/>
        </pc:sldMkLst>
        <pc:spChg chg="mod">
          <ac:chgData name="Noreen ROPERS [Eurécia]" userId="S::noreen.ropers@eurecia.com::f3a8d8f2-0e49-41aa-b7d1-58879f4fb21f" providerId="AD" clId="Web-{E6CC19B3-A27D-BBC4-0D59-8DB517C0D897}" dt="2025-09-22T10:21:10.425" v="1361" actId="20577"/>
          <ac:spMkLst>
            <pc:docMk/>
            <pc:sldMk cId="4284231672" sldId="401"/>
            <ac:spMk id="2" creationId="{BE2AB842-9389-1B62-0F35-9D6DC8A58FF6}"/>
          </ac:spMkLst>
        </pc:spChg>
      </pc:sldChg>
      <pc:sldChg chg="modSp">
        <pc:chgData name="Noreen ROPERS [Eurécia]" userId="S::noreen.ropers@eurecia.com::f3a8d8f2-0e49-41aa-b7d1-58879f4fb21f" providerId="AD" clId="Web-{E6CC19B3-A27D-BBC4-0D59-8DB517C0D897}" dt="2025-09-22T10:27:09.759" v="1688" actId="20577"/>
        <pc:sldMkLst>
          <pc:docMk/>
          <pc:sldMk cId="3996732728" sldId="402"/>
        </pc:sldMkLst>
        <pc:spChg chg="mod">
          <ac:chgData name="Noreen ROPERS [Eurécia]" userId="S::noreen.ropers@eurecia.com::f3a8d8f2-0e49-41aa-b7d1-58879f4fb21f" providerId="AD" clId="Web-{E6CC19B3-A27D-BBC4-0D59-8DB517C0D897}" dt="2025-09-22T10:27:09.759" v="1688" actId="20577"/>
          <ac:spMkLst>
            <pc:docMk/>
            <pc:sldMk cId="3996732728" sldId="402"/>
            <ac:spMk id="2" creationId="{BE2AB842-9389-1B62-0F35-9D6DC8A58FF6}"/>
          </ac:spMkLst>
        </pc:spChg>
      </pc:sldChg>
      <pc:sldChg chg="addSp modSp">
        <pc:chgData name="Noreen ROPERS [Eurécia]" userId="S::noreen.ropers@eurecia.com::f3a8d8f2-0e49-41aa-b7d1-58879f4fb21f" providerId="AD" clId="Web-{E6CC19B3-A27D-BBC4-0D59-8DB517C0D897}" dt="2025-09-22T10:21:00.987" v="1355" actId="1076"/>
        <pc:sldMkLst>
          <pc:docMk/>
          <pc:sldMk cId="3968929390" sldId="406"/>
        </pc:sldMkLst>
        <pc:spChg chg="mod">
          <ac:chgData name="Noreen ROPERS [Eurécia]" userId="S::noreen.ropers@eurecia.com::f3a8d8f2-0e49-41aa-b7d1-58879f4fb21f" providerId="AD" clId="Web-{E6CC19B3-A27D-BBC4-0D59-8DB517C0D897}" dt="2025-09-22T10:12:54.588" v="1027" actId="20577"/>
          <ac:spMkLst>
            <pc:docMk/>
            <pc:sldMk cId="3968929390" sldId="406"/>
            <ac:spMk id="3" creationId="{06A43D7B-6D83-5D1E-0DFB-1C11719B942B}"/>
          </ac:spMkLst>
        </pc:spChg>
        <pc:spChg chg="mod">
          <ac:chgData name="Noreen ROPERS [Eurécia]" userId="S::noreen.ropers@eurecia.com::f3a8d8f2-0e49-41aa-b7d1-58879f4fb21f" providerId="AD" clId="Web-{E6CC19B3-A27D-BBC4-0D59-8DB517C0D897}" dt="2025-09-22T10:13:15.651" v="1032" actId="14100"/>
          <ac:spMkLst>
            <pc:docMk/>
            <pc:sldMk cId="3968929390" sldId="406"/>
            <ac:spMk id="4" creationId="{90A438DC-811C-961D-F9DD-B6FEB9763FC2}"/>
          </ac:spMkLst>
        </pc:spChg>
        <pc:spChg chg="mod">
          <ac:chgData name="Noreen ROPERS [Eurécia]" userId="S::noreen.ropers@eurecia.com::f3a8d8f2-0e49-41aa-b7d1-58879f4fb21f" providerId="AD" clId="Web-{E6CC19B3-A27D-BBC4-0D59-8DB517C0D897}" dt="2025-09-22T10:20:58.159" v="1354" actId="1076"/>
          <ac:spMkLst>
            <pc:docMk/>
            <pc:sldMk cId="3968929390" sldId="406"/>
            <ac:spMk id="5" creationId="{5D6EA830-D880-D928-9DD6-81DFC01C596E}"/>
          </ac:spMkLst>
        </pc:spChg>
        <pc:spChg chg="mod">
          <ac:chgData name="Noreen ROPERS [Eurécia]" userId="S::noreen.ropers@eurecia.com::f3a8d8f2-0e49-41aa-b7d1-58879f4fb21f" providerId="AD" clId="Web-{E6CC19B3-A27D-BBC4-0D59-8DB517C0D897}" dt="2025-09-22T10:20:56.050" v="1353" actId="1076"/>
          <ac:spMkLst>
            <pc:docMk/>
            <pc:sldMk cId="3968929390" sldId="406"/>
            <ac:spMk id="18" creationId="{56038BEE-C28C-3A11-0A31-0C3962E3AFCA}"/>
          </ac:spMkLst>
        </pc:spChg>
        <pc:picChg chg="add mod">
          <ac:chgData name="Noreen ROPERS [Eurécia]" userId="S::noreen.ropers@eurecia.com::f3a8d8f2-0e49-41aa-b7d1-58879f4fb21f" providerId="AD" clId="Web-{E6CC19B3-A27D-BBC4-0D59-8DB517C0D897}" dt="2025-09-22T10:21:00.987" v="1355" actId="1076"/>
          <ac:picMkLst>
            <pc:docMk/>
            <pc:sldMk cId="3968929390" sldId="406"/>
            <ac:picMk id="2" creationId="{2B0F7E7F-F758-9794-F006-0C56B0411861}"/>
          </ac:picMkLst>
        </pc:picChg>
      </pc:sldChg>
    </pc:docChg>
  </pc:docChgLst>
  <pc:docChgLst>
    <pc:chgData name="Noreen ROPERS [Eurécia]" userId="S::noreen.ropers@eurecia.com::f3a8d8f2-0e49-41aa-b7d1-58879f4fb21f" providerId="AD" clId="Web-{33002EF8-8A98-15E7-87A6-8C03E60367B2}"/>
    <pc:docChg chg="modSld">
      <pc:chgData name="Noreen ROPERS [Eurécia]" userId="S::noreen.ropers@eurecia.com::f3a8d8f2-0e49-41aa-b7d1-58879f4fb21f" providerId="AD" clId="Web-{33002EF8-8A98-15E7-87A6-8C03E60367B2}" dt="2025-09-10T14:21:48.515" v="319" actId="20577"/>
      <pc:docMkLst>
        <pc:docMk/>
      </pc:docMkLst>
      <pc:sldChg chg="addSp delSp modSp">
        <pc:chgData name="Noreen ROPERS [Eurécia]" userId="S::noreen.ropers@eurecia.com::f3a8d8f2-0e49-41aa-b7d1-58879f4fb21f" providerId="AD" clId="Web-{33002EF8-8A98-15E7-87A6-8C03E60367B2}" dt="2025-09-10T14:21:13.560" v="303" actId="20577"/>
        <pc:sldMkLst>
          <pc:docMk/>
          <pc:sldMk cId="1222917167" sldId="364"/>
        </pc:sldMkLst>
        <pc:spChg chg="mod">
          <ac:chgData name="Noreen ROPERS [Eurécia]" userId="S::noreen.ropers@eurecia.com::f3a8d8f2-0e49-41aa-b7d1-58879f4fb21f" providerId="AD" clId="Web-{33002EF8-8A98-15E7-87A6-8C03E60367B2}" dt="2025-09-10T14:15:19.518" v="204" actId="1076"/>
          <ac:spMkLst>
            <pc:docMk/>
            <pc:sldMk cId="1222917167" sldId="364"/>
            <ac:spMk id="2" creationId="{610CF7C0-86D4-CF78-4B8D-03EECC57514A}"/>
          </ac:spMkLst>
        </pc:spChg>
        <pc:spChg chg="mod">
          <ac:chgData name="Noreen ROPERS [Eurécia]" userId="S::noreen.ropers@eurecia.com::f3a8d8f2-0e49-41aa-b7d1-58879f4fb21f" providerId="AD" clId="Web-{33002EF8-8A98-15E7-87A6-8C03E60367B2}" dt="2025-09-10T14:21:13.560" v="303" actId="20577"/>
          <ac:spMkLst>
            <pc:docMk/>
            <pc:sldMk cId="1222917167" sldId="364"/>
            <ac:spMk id="3" creationId="{06A43D7B-6D83-5D1E-0DFB-1C11719B942B}"/>
          </ac:spMkLst>
        </pc:spChg>
        <pc:spChg chg="mod">
          <ac:chgData name="Noreen ROPERS [Eurécia]" userId="S::noreen.ropers@eurecia.com::f3a8d8f2-0e49-41aa-b7d1-58879f4fb21f" providerId="AD" clId="Web-{33002EF8-8A98-15E7-87A6-8C03E60367B2}" dt="2025-09-10T13:51:22.903" v="63" actId="20577"/>
          <ac:spMkLst>
            <pc:docMk/>
            <pc:sldMk cId="1222917167" sldId="364"/>
            <ac:spMk id="4" creationId="{90A438DC-811C-961D-F9DD-B6FEB9763FC2}"/>
          </ac:spMkLst>
        </pc:spChg>
        <pc:spChg chg="mod">
          <ac:chgData name="Noreen ROPERS [Eurécia]" userId="S::noreen.ropers@eurecia.com::f3a8d8f2-0e49-41aa-b7d1-58879f4fb21f" providerId="AD" clId="Web-{33002EF8-8A98-15E7-87A6-8C03E60367B2}" dt="2025-09-10T14:19:28.870" v="291" actId="1076"/>
          <ac:spMkLst>
            <pc:docMk/>
            <pc:sldMk cId="1222917167" sldId="364"/>
            <ac:spMk id="8" creationId="{861FEA1E-77FD-6F2D-DD74-603B4DEE4735}"/>
          </ac:spMkLst>
        </pc:spChg>
        <pc:picChg chg="add mod">
          <ac:chgData name="Noreen ROPERS [Eurécia]" userId="S::noreen.ropers@eurecia.com::f3a8d8f2-0e49-41aa-b7d1-58879f4fb21f" providerId="AD" clId="Web-{33002EF8-8A98-15E7-87A6-8C03E60367B2}" dt="2025-09-10T14:15:11.377" v="203" actId="1076"/>
          <ac:picMkLst>
            <pc:docMk/>
            <pc:sldMk cId="1222917167" sldId="364"/>
            <ac:picMk id="6" creationId="{CF83BC75-09A4-C357-55C2-2F01FC60CF83}"/>
          </ac:picMkLst>
        </pc:picChg>
        <pc:picChg chg="add mod">
          <ac:chgData name="Noreen ROPERS [Eurécia]" userId="S::noreen.ropers@eurecia.com::f3a8d8f2-0e49-41aa-b7d1-58879f4fb21f" providerId="AD" clId="Web-{33002EF8-8A98-15E7-87A6-8C03E60367B2}" dt="2025-09-10T14:15:06.643" v="200" actId="1076"/>
          <ac:picMkLst>
            <pc:docMk/>
            <pc:sldMk cId="1222917167" sldId="364"/>
            <ac:picMk id="7" creationId="{637B3BEF-346A-3893-389E-446F9C2CE06C}"/>
          </ac:picMkLst>
        </pc:picChg>
        <pc:picChg chg="add mod">
          <ac:chgData name="Noreen ROPERS [Eurécia]" userId="S::noreen.ropers@eurecia.com::f3a8d8f2-0e49-41aa-b7d1-58879f4fb21f" providerId="AD" clId="Web-{33002EF8-8A98-15E7-87A6-8C03E60367B2}" dt="2025-09-10T14:19:36.229" v="292" actId="1076"/>
          <ac:picMkLst>
            <pc:docMk/>
            <pc:sldMk cId="1222917167" sldId="364"/>
            <ac:picMk id="9" creationId="{D20EE013-E35B-BC74-4BD4-39CE2EC48E41}"/>
          </ac:picMkLst>
        </pc:picChg>
      </pc:sldChg>
      <pc:sldChg chg="modSp">
        <pc:chgData name="Noreen ROPERS [Eurécia]" userId="S::noreen.ropers@eurecia.com::f3a8d8f2-0e49-41aa-b7d1-58879f4fb21f" providerId="AD" clId="Web-{33002EF8-8A98-15E7-87A6-8C03E60367B2}" dt="2025-09-10T14:21:48.515" v="319" actId="20577"/>
        <pc:sldMkLst>
          <pc:docMk/>
          <pc:sldMk cId="2482324183" sldId="365"/>
        </pc:sldMkLst>
        <pc:spChg chg="mod">
          <ac:chgData name="Noreen ROPERS [Eurécia]" userId="S::noreen.ropers@eurecia.com::f3a8d8f2-0e49-41aa-b7d1-58879f4fb21f" providerId="AD" clId="Web-{33002EF8-8A98-15E7-87A6-8C03E60367B2}" dt="2025-09-10T14:21:33.530" v="316" actId="20577"/>
          <ac:spMkLst>
            <pc:docMk/>
            <pc:sldMk cId="2482324183" sldId="365"/>
            <ac:spMk id="3" creationId="{06A43D7B-6D83-5D1E-0DFB-1C11719B942B}"/>
          </ac:spMkLst>
        </pc:spChg>
        <pc:spChg chg="mod">
          <ac:chgData name="Noreen ROPERS [Eurécia]" userId="S::noreen.ropers@eurecia.com::f3a8d8f2-0e49-41aa-b7d1-58879f4fb21f" providerId="AD" clId="Web-{33002EF8-8A98-15E7-87A6-8C03E60367B2}" dt="2025-09-10T14:21:48.515" v="319" actId="20577"/>
          <ac:spMkLst>
            <pc:docMk/>
            <pc:sldMk cId="2482324183" sldId="365"/>
            <ac:spMk id="4" creationId="{90A438DC-811C-961D-F9DD-B6FEB9763FC2}"/>
          </ac:spMkLst>
        </pc:spChg>
      </pc:sldChg>
      <pc:sldChg chg="modSp">
        <pc:chgData name="Noreen ROPERS [Eurécia]" userId="S::noreen.ropers@eurecia.com::f3a8d8f2-0e49-41aa-b7d1-58879f4fb21f" providerId="AD" clId="Web-{33002EF8-8A98-15E7-87A6-8C03E60367B2}" dt="2025-09-10T13:41:24.567" v="16"/>
        <pc:sldMkLst>
          <pc:docMk/>
          <pc:sldMk cId="1944352671" sldId="396"/>
        </pc:sldMkLst>
        <pc:spChg chg="mod">
          <ac:chgData name="Noreen ROPERS [Eurécia]" userId="S::noreen.ropers@eurecia.com::f3a8d8f2-0e49-41aa-b7d1-58879f4fb21f" providerId="AD" clId="Web-{33002EF8-8A98-15E7-87A6-8C03E60367B2}" dt="2025-09-10T13:41:24.567" v="16"/>
          <ac:spMkLst>
            <pc:docMk/>
            <pc:sldMk cId="1944352671" sldId="396"/>
            <ac:spMk id="2" creationId="{BE2AB842-9389-1B62-0F35-9D6DC8A58FF6}"/>
          </ac:spMkLst>
        </pc:spChg>
      </pc:sldChg>
      <pc:sldChg chg="modSp">
        <pc:chgData name="Noreen ROPERS [Eurécia]" userId="S::noreen.ropers@eurecia.com::f3a8d8f2-0e49-41aa-b7d1-58879f4fb21f" providerId="AD" clId="Web-{33002EF8-8A98-15E7-87A6-8C03E60367B2}" dt="2025-09-10T13:49:14.539" v="42" actId="20577"/>
        <pc:sldMkLst>
          <pc:docMk/>
          <pc:sldMk cId="3593149162" sldId="398"/>
        </pc:sldMkLst>
        <pc:spChg chg="mod">
          <ac:chgData name="Noreen ROPERS [Eurécia]" userId="S::noreen.ropers@eurecia.com::f3a8d8f2-0e49-41aa-b7d1-58879f4fb21f" providerId="AD" clId="Web-{33002EF8-8A98-15E7-87A6-8C03E60367B2}" dt="2025-09-10T13:49:14.539" v="42" actId="20577"/>
          <ac:spMkLst>
            <pc:docMk/>
            <pc:sldMk cId="3593149162" sldId="398"/>
            <ac:spMk id="2" creationId="{BE2AB842-9389-1B62-0F35-9D6DC8A58FF6}"/>
          </ac:spMkLst>
        </pc:spChg>
      </pc:sldChg>
    </pc:docChg>
  </pc:docChgLst>
  <pc:docChgLst>
    <pc:chgData name="Noreen ROPERS [Eurécia]" userId="S::noreen.ropers@eurecia.com::f3a8d8f2-0e49-41aa-b7d1-58879f4fb21f" providerId="AD" clId="Web-{7E512E8A-A0E8-A22B-66A0-BF64F17DFA42}"/>
    <pc:docChg chg="modSld">
      <pc:chgData name="Noreen ROPERS [Eurécia]" userId="S::noreen.ropers@eurecia.com::f3a8d8f2-0e49-41aa-b7d1-58879f4fb21f" providerId="AD" clId="Web-{7E512E8A-A0E8-A22B-66A0-BF64F17DFA42}" dt="2025-09-10T13:22:25.412" v="470"/>
      <pc:docMkLst>
        <pc:docMk/>
      </pc:docMkLst>
      <pc:sldChg chg="addSp delSp modSp">
        <pc:chgData name="Noreen ROPERS [Eurécia]" userId="S::noreen.ropers@eurecia.com::f3a8d8f2-0e49-41aa-b7d1-58879f4fb21f" providerId="AD" clId="Web-{7E512E8A-A0E8-A22B-66A0-BF64F17DFA42}" dt="2025-09-10T13:22:25.412" v="470"/>
        <pc:sldMkLst>
          <pc:docMk/>
          <pc:sldMk cId="1690272753" sldId="385"/>
        </pc:sldMkLst>
        <pc:spChg chg="mod">
          <ac:chgData name="Noreen ROPERS [Eurécia]" userId="S::noreen.ropers@eurecia.com::f3a8d8f2-0e49-41aa-b7d1-58879f4fb21f" providerId="AD" clId="Web-{7E512E8A-A0E8-A22B-66A0-BF64F17DFA42}" dt="2025-09-10T13:20:14.080" v="435" actId="20577"/>
          <ac:spMkLst>
            <pc:docMk/>
            <pc:sldMk cId="1690272753" sldId="385"/>
            <ac:spMk id="2" creationId="{4346BEDA-BEEF-77A0-3130-F7F2AB552C6B}"/>
          </ac:spMkLst>
        </pc:spChg>
        <pc:spChg chg="mod">
          <ac:chgData name="Noreen ROPERS [Eurécia]" userId="S::noreen.ropers@eurecia.com::f3a8d8f2-0e49-41aa-b7d1-58879f4fb21f" providerId="AD" clId="Web-{7E512E8A-A0E8-A22B-66A0-BF64F17DFA42}" dt="2025-09-10T12:30:04.934" v="201" actId="20577"/>
          <ac:spMkLst>
            <pc:docMk/>
            <pc:sldMk cId="1690272753" sldId="385"/>
            <ac:spMk id="3" creationId="{06A43D7B-6D83-5D1E-0DFB-1C11719B942B}"/>
          </ac:spMkLst>
        </pc:spChg>
        <pc:spChg chg="mod">
          <ac:chgData name="Noreen ROPERS [Eurécia]" userId="S::noreen.ropers@eurecia.com::f3a8d8f2-0e49-41aa-b7d1-58879f4fb21f" providerId="AD" clId="Web-{7E512E8A-A0E8-A22B-66A0-BF64F17DFA42}" dt="2025-09-10T12:30:29.872" v="215" actId="20577"/>
          <ac:spMkLst>
            <pc:docMk/>
            <pc:sldMk cId="1690272753" sldId="385"/>
            <ac:spMk id="4" creationId="{90A438DC-811C-961D-F9DD-B6FEB9763FC2}"/>
          </ac:spMkLst>
        </pc:spChg>
        <pc:picChg chg="add mod">
          <ac:chgData name="Noreen ROPERS [Eurécia]" userId="S::noreen.ropers@eurecia.com::f3a8d8f2-0e49-41aa-b7d1-58879f4fb21f" providerId="AD" clId="Web-{7E512E8A-A0E8-A22B-66A0-BF64F17DFA42}" dt="2025-09-10T12:56:50.516" v="251"/>
          <ac:picMkLst>
            <pc:docMk/>
            <pc:sldMk cId="1690272753" sldId="385"/>
            <ac:picMk id="6" creationId="{EE8C4C7A-0A26-B287-A47F-0717CF555904}"/>
          </ac:picMkLst>
        </pc:picChg>
        <pc:picChg chg="add mod">
          <ac:chgData name="Noreen ROPERS [Eurécia]" userId="S::noreen.ropers@eurecia.com::f3a8d8f2-0e49-41aa-b7d1-58879f4fb21f" providerId="AD" clId="Web-{7E512E8A-A0E8-A22B-66A0-BF64F17DFA42}" dt="2025-09-10T12:56:53.313" v="252"/>
          <ac:picMkLst>
            <pc:docMk/>
            <pc:sldMk cId="1690272753" sldId="385"/>
            <ac:picMk id="7" creationId="{303928A6-9EE6-D550-A58A-F4F4C20576DC}"/>
          </ac:picMkLst>
        </pc:picChg>
        <pc:picChg chg="add mod">
          <ac:chgData name="Noreen ROPERS [Eurécia]" userId="S::noreen.ropers@eurecia.com::f3a8d8f2-0e49-41aa-b7d1-58879f4fb21f" providerId="AD" clId="Web-{7E512E8A-A0E8-A22B-66A0-BF64F17DFA42}" dt="2025-09-10T12:34:24.193" v="239"/>
          <ac:picMkLst>
            <pc:docMk/>
            <pc:sldMk cId="1690272753" sldId="385"/>
            <ac:picMk id="8" creationId="{67902FA1-FA42-5C64-D65F-FC2C32E2664E}"/>
          </ac:picMkLst>
        </pc:picChg>
        <pc:picChg chg="add mod">
          <ac:chgData name="Noreen ROPERS [Eurécia]" userId="S::noreen.ropers@eurecia.com::f3a8d8f2-0e49-41aa-b7d1-58879f4fb21f" providerId="AD" clId="Web-{7E512E8A-A0E8-A22B-66A0-BF64F17DFA42}" dt="2025-09-10T12:56:47.516" v="250"/>
          <ac:picMkLst>
            <pc:docMk/>
            <pc:sldMk cId="1690272753" sldId="385"/>
            <ac:picMk id="9" creationId="{E318C488-34EC-2F18-9640-E9BCE7A7AC45}"/>
          </ac:picMkLst>
        </pc:picChg>
      </pc:sldChg>
      <pc:sldChg chg="addSp delSp modSp">
        <pc:chgData name="Noreen ROPERS [Eurécia]" userId="S::noreen.ropers@eurecia.com::f3a8d8f2-0e49-41aa-b7d1-58879f4fb21f" providerId="AD" clId="Web-{7E512E8A-A0E8-A22B-66A0-BF64F17DFA42}" dt="2025-09-10T12:29:49.089" v="191" actId="20577"/>
        <pc:sldMkLst>
          <pc:docMk/>
          <pc:sldMk cId="487316039" sldId="388"/>
        </pc:sldMkLst>
        <pc:spChg chg="mod">
          <ac:chgData name="Noreen ROPERS [Eurécia]" userId="S::noreen.ropers@eurecia.com::f3a8d8f2-0e49-41aa-b7d1-58879f4fb21f" providerId="AD" clId="Web-{7E512E8A-A0E8-A22B-66A0-BF64F17DFA42}" dt="2025-09-10T12:29:29.932" v="178" actId="14100"/>
          <ac:spMkLst>
            <pc:docMk/>
            <pc:sldMk cId="487316039" sldId="388"/>
            <ac:spMk id="2" creationId="{562033BE-A37E-405A-962F-51A4DC0745DB}"/>
          </ac:spMkLst>
        </pc:spChg>
        <pc:spChg chg="mod">
          <ac:chgData name="Noreen ROPERS [Eurécia]" userId="S::noreen.ropers@eurecia.com::f3a8d8f2-0e49-41aa-b7d1-58879f4fb21f" providerId="AD" clId="Web-{7E512E8A-A0E8-A22B-66A0-BF64F17DFA42}" dt="2025-09-10T12:21:50.994" v="9" actId="20577"/>
          <ac:spMkLst>
            <pc:docMk/>
            <pc:sldMk cId="487316039" sldId="388"/>
            <ac:spMk id="3" creationId="{06A43D7B-6D83-5D1E-0DFB-1C11719B942B}"/>
          </ac:spMkLst>
        </pc:spChg>
        <pc:spChg chg="mod">
          <ac:chgData name="Noreen ROPERS [Eurécia]" userId="S::noreen.ropers@eurecia.com::f3a8d8f2-0e49-41aa-b7d1-58879f4fb21f" providerId="AD" clId="Web-{7E512E8A-A0E8-A22B-66A0-BF64F17DFA42}" dt="2025-09-10T12:22:01.963" v="14" actId="14100"/>
          <ac:spMkLst>
            <pc:docMk/>
            <pc:sldMk cId="487316039" sldId="388"/>
            <ac:spMk id="4" creationId="{90A438DC-811C-961D-F9DD-B6FEB9763FC2}"/>
          </ac:spMkLst>
        </pc:spChg>
        <pc:spChg chg="mod">
          <ac:chgData name="Noreen ROPERS [Eurécia]" userId="S::noreen.ropers@eurecia.com::f3a8d8f2-0e49-41aa-b7d1-58879f4fb21f" providerId="AD" clId="Web-{7E512E8A-A0E8-A22B-66A0-BF64F17DFA42}" dt="2025-09-10T12:29:49.089" v="191" actId="20577"/>
          <ac:spMkLst>
            <pc:docMk/>
            <pc:sldMk cId="487316039" sldId="388"/>
            <ac:spMk id="14" creationId="{5CE3BE08-3ED8-45E2-2B4D-E8830A431B1D}"/>
          </ac:spMkLst>
        </pc:spChg>
        <pc:picChg chg="add mod">
          <ac:chgData name="Noreen ROPERS [Eurécia]" userId="S::noreen.ropers@eurecia.com::f3a8d8f2-0e49-41aa-b7d1-58879f4fb21f" providerId="AD" clId="Web-{7E512E8A-A0E8-A22B-66A0-BF64F17DFA42}" dt="2025-09-10T12:27:07.177" v="154" actId="1076"/>
          <ac:picMkLst>
            <pc:docMk/>
            <pc:sldMk cId="487316039" sldId="388"/>
            <ac:picMk id="6" creationId="{B63EE996-9781-2C1E-C20D-D9CD1F2923E2}"/>
          </ac:picMkLst>
        </pc:picChg>
        <pc:picChg chg="add mod">
          <ac:chgData name="Noreen ROPERS [Eurécia]" userId="S::noreen.ropers@eurecia.com::f3a8d8f2-0e49-41aa-b7d1-58879f4fb21f" providerId="AD" clId="Web-{7E512E8A-A0E8-A22B-66A0-BF64F17DFA42}" dt="2025-09-10T12:27:52.398" v="161" actId="1076"/>
          <ac:picMkLst>
            <pc:docMk/>
            <pc:sldMk cId="487316039" sldId="388"/>
            <ac:picMk id="7" creationId="{7F958DFA-2EC8-AC42-1AD5-6079ABD634D0}"/>
          </ac:picMkLst>
        </pc:picChg>
        <pc:picChg chg="add mod">
          <ac:chgData name="Noreen ROPERS [Eurécia]" userId="S::noreen.ropers@eurecia.com::f3a8d8f2-0e49-41aa-b7d1-58879f4fb21f" providerId="AD" clId="Web-{7E512E8A-A0E8-A22B-66A0-BF64F17DFA42}" dt="2025-09-10T12:29:17.323" v="175" actId="1076"/>
          <ac:picMkLst>
            <pc:docMk/>
            <pc:sldMk cId="487316039" sldId="388"/>
            <ac:picMk id="8" creationId="{2A3349D6-297C-06CE-CCBA-315AA67E381B}"/>
          </ac:picMkLst>
        </pc:picChg>
        <pc:picChg chg="mod">
          <ac:chgData name="Noreen ROPERS [Eurécia]" userId="S::noreen.ropers@eurecia.com::f3a8d8f2-0e49-41aa-b7d1-58879f4fb21f" providerId="AD" clId="Web-{7E512E8A-A0E8-A22B-66A0-BF64F17DFA42}" dt="2025-09-10T12:28:05.101" v="165"/>
          <ac:picMkLst>
            <pc:docMk/>
            <pc:sldMk cId="487316039" sldId="388"/>
            <ac:picMk id="11" creationId="{15A4B8BA-3312-4B07-D631-79A1F03706FE}"/>
          </ac:picMkLst>
        </pc:picChg>
        <pc:picChg chg="mod">
          <ac:chgData name="Noreen ROPERS [Eurécia]" userId="S::noreen.ropers@eurecia.com::f3a8d8f2-0e49-41aa-b7d1-58879f4fb21f" providerId="AD" clId="Web-{7E512E8A-A0E8-A22B-66A0-BF64F17DFA42}" dt="2025-09-10T12:28:08.148" v="166"/>
          <ac:picMkLst>
            <pc:docMk/>
            <pc:sldMk cId="487316039" sldId="388"/>
            <ac:picMk id="12" creationId="{2364623C-9EA2-DE13-40AC-B2CE9E1FF52F}"/>
          </ac:picMkLst>
        </pc:picChg>
        <pc:picChg chg="mod">
          <ac:chgData name="Noreen ROPERS [Eurécia]" userId="S::noreen.ropers@eurecia.com::f3a8d8f2-0e49-41aa-b7d1-58879f4fb21f" providerId="AD" clId="Web-{7E512E8A-A0E8-A22B-66A0-BF64F17DFA42}" dt="2025-09-10T12:28:22.414" v="168" actId="1076"/>
          <ac:picMkLst>
            <pc:docMk/>
            <pc:sldMk cId="487316039" sldId="388"/>
            <ac:picMk id="23554" creationId="{EECA2E3B-3023-8588-C89C-CE188AD61DBD}"/>
          </ac:picMkLst>
        </pc:picChg>
      </pc:sldChg>
    </pc:docChg>
  </pc:docChgLst>
  <pc:docChgLst>
    <pc:chgData name="Noreen ROPERS [Eurécia]" userId="S::noreen.ropers@eurecia.com::f3a8d8f2-0e49-41aa-b7d1-58879f4fb21f" providerId="AD" clId="Web-{C58EEFE3-ADF0-B9E8-CE29-0DB286A083A6}"/>
    <pc:docChg chg="modSld">
      <pc:chgData name="Noreen ROPERS [Eurécia]" userId="S::noreen.ropers@eurecia.com::f3a8d8f2-0e49-41aa-b7d1-58879f4fb21f" providerId="AD" clId="Web-{C58EEFE3-ADF0-B9E8-CE29-0DB286A083A6}" dt="2025-09-26T15:15:31.118" v="14" actId="1076"/>
      <pc:docMkLst>
        <pc:docMk/>
      </pc:docMkLst>
      <pc:sldChg chg="modSp">
        <pc:chgData name="Noreen ROPERS [Eurécia]" userId="S::noreen.ropers@eurecia.com::f3a8d8f2-0e49-41aa-b7d1-58879f4fb21f" providerId="AD" clId="Web-{C58EEFE3-ADF0-B9E8-CE29-0DB286A083A6}" dt="2025-09-26T15:14:46.149" v="7" actId="1076"/>
        <pc:sldMkLst>
          <pc:docMk/>
          <pc:sldMk cId="1542998316" sldId="335"/>
        </pc:sldMkLst>
        <pc:picChg chg="mod">
          <ac:chgData name="Noreen ROPERS [Eurécia]" userId="S::noreen.ropers@eurecia.com::f3a8d8f2-0e49-41aa-b7d1-58879f4fb21f" providerId="AD" clId="Web-{C58EEFE3-ADF0-B9E8-CE29-0DB286A083A6}" dt="2025-09-26T15:14:46.149" v="7" actId="1076"/>
          <ac:picMkLst>
            <pc:docMk/>
            <pc:sldMk cId="1542998316" sldId="335"/>
            <ac:picMk id="10" creationId="{9660B6D2-6ADA-4DC1-DEBB-2CA7C040ACA2}"/>
          </ac:picMkLst>
        </pc:picChg>
        <pc:picChg chg="mod">
          <ac:chgData name="Noreen ROPERS [Eurécia]" userId="S::noreen.ropers@eurecia.com::f3a8d8f2-0e49-41aa-b7d1-58879f4fb21f" providerId="AD" clId="Web-{C58EEFE3-ADF0-B9E8-CE29-0DB286A083A6}" dt="2025-09-26T15:14:29.258" v="3" actId="1076"/>
          <ac:picMkLst>
            <pc:docMk/>
            <pc:sldMk cId="1542998316" sldId="335"/>
            <ac:picMk id="12" creationId="{D08335DB-8716-9864-A103-B708E7BE046C}"/>
          </ac:picMkLst>
        </pc:picChg>
      </pc:sldChg>
      <pc:sldChg chg="addSp modSp">
        <pc:chgData name="Noreen ROPERS [Eurécia]" userId="S::noreen.ropers@eurecia.com::f3a8d8f2-0e49-41aa-b7d1-58879f4fb21f" providerId="AD" clId="Web-{C58EEFE3-ADF0-B9E8-CE29-0DB286A083A6}" dt="2025-09-26T15:15:31.118" v="14" actId="1076"/>
        <pc:sldMkLst>
          <pc:docMk/>
          <pc:sldMk cId="2892823560" sldId="345"/>
        </pc:sldMkLst>
        <pc:picChg chg="add mod">
          <ac:chgData name="Noreen ROPERS [Eurécia]" userId="S::noreen.ropers@eurecia.com::f3a8d8f2-0e49-41aa-b7d1-58879f4fb21f" providerId="AD" clId="Web-{C58EEFE3-ADF0-B9E8-CE29-0DB286A083A6}" dt="2025-09-26T15:15:31.118" v="14" actId="1076"/>
          <ac:picMkLst>
            <pc:docMk/>
            <pc:sldMk cId="2892823560" sldId="345"/>
            <ac:picMk id="8" creationId="{7C1DF708-CB6C-32D2-97E2-DC343635D17F}"/>
          </ac:picMkLst>
        </pc:picChg>
      </pc:sldChg>
    </pc:docChg>
  </pc:docChgLst>
  <pc:docChgLst>
    <pc:chgData name="Noreen ROPERS [Eurécia]" userId="S::noreen.ropers@eurecia.com::f3a8d8f2-0e49-41aa-b7d1-58879f4fb21f" providerId="AD" clId="Web-{D27A21C9-4C62-1327-4F09-FA501760D8E2}"/>
    <pc:docChg chg="modSld">
      <pc:chgData name="Noreen ROPERS [Eurécia]" userId="S::noreen.ropers@eurecia.com::f3a8d8f2-0e49-41aa-b7d1-58879f4fb21f" providerId="AD" clId="Web-{D27A21C9-4C62-1327-4F09-FA501760D8E2}" dt="2025-09-26T15:13:50.854" v="1022"/>
      <pc:docMkLst>
        <pc:docMk/>
      </pc:docMkLst>
      <pc:sldChg chg="addSp delSp modSp">
        <pc:chgData name="Noreen ROPERS [Eurécia]" userId="S::noreen.ropers@eurecia.com::f3a8d8f2-0e49-41aa-b7d1-58879f4fb21f" providerId="AD" clId="Web-{D27A21C9-4C62-1327-4F09-FA501760D8E2}" dt="2025-09-26T15:13:50.854" v="1022"/>
        <pc:sldMkLst>
          <pc:docMk/>
          <pc:sldMk cId="1542998316" sldId="335"/>
        </pc:sldMkLst>
        <pc:spChg chg="mod">
          <ac:chgData name="Noreen ROPERS [Eurécia]" userId="S::noreen.ropers@eurecia.com::f3a8d8f2-0e49-41aa-b7d1-58879f4fb21f" providerId="AD" clId="Web-{D27A21C9-4C62-1327-4F09-FA501760D8E2}" dt="2025-09-26T12:39:57.817" v="291" actId="20577"/>
          <ac:spMkLst>
            <pc:docMk/>
            <pc:sldMk cId="1542998316" sldId="335"/>
            <ac:spMk id="3" creationId="{06A43D7B-6D83-5D1E-0DFB-1C11719B942B}"/>
          </ac:spMkLst>
        </pc:spChg>
        <pc:spChg chg="mod">
          <ac:chgData name="Noreen ROPERS [Eurécia]" userId="S::noreen.ropers@eurecia.com::f3a8d8f2-0e49-41aa-b7d1-58879f4fb21f" providerId="AD" clId="Web-{D27A21C9-4C62-1327-4F09-FA501760D8E2}" dt="2025-09-26T15:12:32.867" v="1009" actId="20577"/>
          <ac:spMkLst>
            <pc:docMk/>
            <pc:sldMk cId="1542998316" sldId="335"/>
            <ac:spMk id="4" creationId="{90A438DC-811C-961D-F9DD-B6FEB9763FC2}"/>
          </ac:spMkLst>
        </pc:spChg>
        <pc:spChg chg="mod">
          <ac:chgData name="Noreen ROPERS [Eurécia]" userId="S::noreen.ropers@eurecia.com::f3a8d8f2-0e49-41aa-b7d1-58879f4fb21f" providerId="AD" clId="Web-{D27A21C9-4C62-1327-4F09-FA501760D8E2}" dt="2025-09-26T15:13:15.415" v="1016" actId="20577"/>
          <ac:spMkLst>
            <pc:docMk/>
            <pc:sldMk cId="1542998316" sldId="335"/>
            <ac:spMk id="6" creationId="{618CA561-B6B5-2C33-17F4-5F7CAF7E28E4}"/>
          </ac:spMkLst>
        </pc:spChg>
        <pc:spChg chg="mod">
          <ac:chgData name="Noreen ROPERS [Eurécia]" userId="S::noreen.ropers@eurecia.com::f3a8d8f2-0e49-41aa-b7d1-58879f4fb21f" providerId="AD" clId="Web-{D27A21C9-4C62-1327-4F09-FA501760D8E2}" dt="2025-09-26T13:05:11.612" v="467" actId="1076"/>
          <ac:spMkLst>
            <pc:docMk/>
            <pc:sldMk cId="1542998316" sldId="335"/>
            <ac:spMk id="9" creationId="{C1517345-87A8-F450-05A9-F9AC7F921196}"/>
          </ac:spMkLst>
        </pc:spChg>
        <pc:picChg chg="add mod">
          <ac:chgData name="Noreen ROPERS [Eurécia]" userId="S::noreen.ropers@eurecia.com::f3a8d8f2-0e49-41aa-b7d1-58879f4fb21f" providerId="AD" clId="Web-{D27A21C9-4C62-1327-4F09-FA501760D8E2}" dt="2025-09-26T13:05:17.081" v="470" actId="14100"/>
          <ac:picMkLst>
            <pc:docMk/>
            <pc:sldMk cId="1542998316" sldId="335"/>
            <ac:picMk id="2" creationId="{C99977F3-9E3D-3F1C-2264-23FFF841B104}"/>
          </ac:picMkLst>
        </pc:picChg>
        <pc:picChg chg="del">
          <ac:chgData name="Noreen ROPERS [Eurécia]" userId="S::noreen.ropers@eurecia.com::f3a8d8f2-0e49-41aa-b7d1-58879f4fb21f" providerId="AD" clId="Web-{D27A21C9-4C62-1327-4F09-FA501760D8E2}" dt="2025-09-26T12:44:32.174" v="347"/>
          <ac:picMkLst>
            <pc:docMk/>
            <pc:sldMk cId="1542998316" sldId="335"/>
            <ac:picMk id="5" creationId="{5F243497-1C77-688E-3781-76997507B925}"/>
          </ac:picMkLst>
        </pc:picChg>
        <pc:picChg chg="mod">
          <ac:chgData name="Noreen ROPERS [Eurécia]" userId="S::noreen.ropers@eurecia.com::f3a8d8f2-0e49-41aa-b7d1-58879f4fb21f" providerId="AD" clId="Web-{D27A21C9-4C62-1327-4F09-FA501760D8E2}" dt="2025-09-26T13:04:33.111" v="442" actId="1076"/>
          <ac:picMkLst>
            <pc:docMk/>
            <pc:sldMk cId="1542998316" sldId="335"/>
            <ac:picMk id="7" creationId="{BA26E72E-C6E6-3AB1-A6C7-2CB00A0101DC}"/>
          </ac:picMkLst>
        </pc:picChg>
        <pc:picChg chg="add mod">
          <ac:chgData name="Noreen ROPERS [Eurécia]" userId="S::noreen.ropers@eurecia.com::f3a8d8f2-0e49-41aa-b7d1-58879f4fb21f" providerId="AD" clId="Web-{D27A21C9-4C62-1327-4F09-FA501760D8E2}" dt="2025-09-26T13:06:58.161" v="483"/>
          <ac:picMkLst>
            <pc:docMk/>
            <pc:sldMk cId="1542998316" sldId="335"/>
            <ac:picMk id="8" creationId="{DD5220D4-9D94-BAD0-4401-DE496A44A95D}"/>
          </ac:picMkLst>
        </pc:picChg>
        <pc:picChg chg="add mod">
          <ac:chgData name="Noreen ROPERS [Eurécia]" userId="S::noreen.ropers@eurecia.com::f3a8d8f2-0e49-41aa-b7d1-58879f4fb21f" providerId="AD" clId="Web-{D27A21C9-4C62-1327-4F09-FA501760D8E2}" dt="2025-09-26T15:13:39.338" v="1020" actId="1076"/>
          <ac:picMkLst>
            <pc:docMk/>
            <pc:sldMk cId="1542998316" sldId="335"/>
            <ac:picMk id="10" creationId="{9660B6D2-6ADA-4DC1-DEBB-2CA7C040ACA2}"/>
          </ac:picMkLst>
        </pc:picChg>
        <pc:picChg chg="del">
          <ac:chgData name="Noreen ROPERS [Eurécia]" userId="S::noreen.ropers@eurecia.com::f3a8d8f2-0e49-41aa-b7d1-58879f4fb21f" providerId="AD" clId="Web-{D27A21C9-4C62-1327-4F09-FA501760D8E2}" dt="2025-09-26T13:05:30.691" v="475"/>
          <ac:picMkLst>
            <pc:docMk/>
            <pc:sldMk cId="1542998316" sldId="335"/>
            <ac:picMk id="10" creationId="{BD7777A5-BCC4-073D-95A5-F99115AE0A09}"/>
          </ac:picMkLst>
        </pc:picChg>
        <pc:picChg chg="add mod">
          <ac:chgData name="Noreen ROPERS [Eurécia]" userId="S::noreen.ropers@eurecia.com::f3a8d8f2-0e49-41aa-b7d1-58879f4fb21f" providerId="AD" clId="Web-{D27A21C9-4C62-1327-4F09-FA501760D8E2}" dt="2025-09-26T15:13:50.854" v="1022"/>
          <ac:picMkLst>
            <pc:docMk/>
            <pc:sldMk cId="1542998316" sldId="335"/>
            <ac:picMk id="12" creationId="{D08335DB-8716-9864-A103-B708E7BE046C}"/>
          </ac:picMkLst>
        </pc:picChg>
      </pc:sldChg>
      <pc:sldChg chg="addSp delSp modSp">
        <pc:chgData name="Noreen ROPERS [Eurécia]" userId="S::noreen.ropers@eurecia.com::f3a8d8f2-0e49-41aa-b7d1-58879f4fb21f" providerId="AD" clId="Web-{D27A21C9-4C62-1327-4F09-FA501760D8E2}" dt="2025-09-26T13:28:21.297" v="647" actId="1076"/>
        <pc:sldMkLst>
          <pc:docMk/>
          <pc:sldMk cId="2892823560" sldId="345"/>
        </pc:sldMkLst>
        <pc:spChg chg="mod">
          <ac:chgData name="Noreen ROPERS [Eurécia]" userId="S::noreen.ropers@eurecia.com::f3a8d8f2-0e49-41aa-b7d1-58879f4fb21f" providerId="AD" clId="Web-{D27A21C9-4C62-1327-4F09-FA501760D8E2}" dt="2025-09-26T13:12:23.931" v="597" actId="20577"/>
          <ac:spMkLst>
            <pc:docMk/>
            <pc:sldMk cId="2892823560" sldId="345"/>
            <ac:spMk id="2" creationId="{B12375F6-B9A4-8CF8-97CD-4B64DD040649}"/>
          </ac:spMkLst>
        </pc:spChg>
        <pc:spChg chg="mod">
          <ac:chgData name="Noreen ROPERS [Eurécia]" userId="S::noreen.ropers@eurecia.com::f3a8d8f2-0e49-41aa-b7d1-58879f4fb21f" providerId="AD" clId="Web-{D27A21C9-4C62-1327-4F09-FA501760D8E2}" dt="2025-09-26T13:07:20.630" v="500" actId="20577"/>
          <ac:spMkLst>
            <pc:docMk/>
            <pc:sldMk cId="2892823560" sldId="345"/>
            <ac:spMk id="3" creationId="{06A43D7B-6D83-5D1E-0DFB-1C11719B942B}"/>
          </ac:spMkLst>
        </pc:spChg>
        <pc:spChg chg="mod">
          <ac:chgData name="Noreen ROPERS [Eurécia]" userId="S::noreen.ropers@eurecia.com::f3a8d8f2-0e49-41aa-b7d1-58879f4fb21f" providerId="AD" clId="Web-{D27A21C9-4C62-1327-4F09-FA501760D8E2}" dt="2025-09-26T13:08:09.505" v="524" actId="20577"/>
          <ac:spMkLst>
            <pc:docMk/>
            <pc:sldMk cId="2892823560" sldId="345"/>
            <ac:spMk id="4" creationId="{90A438DC-811C-961D-F9DD-B6FEB9763FC2}"/>
          </ac:spMkLst>
        </pc:spChg>
        <pc:picChg chg="add mod">
          <ac:chgData name="Noreen ROPERS [Eurécia]" userId="S::noreen.ropers@eurecia.com::f3a8d8f2-0e49-41aa-b7d1-58879f4fb21f" providerId="AD" clId="Web-{D27A21C9-4C62-1327-4F09-FA501760D8E2}" dt="2025-09-26T13:17:57.846" v="603"/>
          <ac:picMkLst>
            <pc:docMk/>
            <pc:sldMk cId="2892823560" sldId="345"/>
            <ac:picMk id="5" creationId="{2C4B07E2-9B52-1A9A-1079-340AAD666A2E}"/>
          </ac:picMkLst>
        </pc:picChg>
        <pc:picChg chg="add mod">
          <ac:chgData name="Noreen ROPERS [Eurécia]" userId="S::noreen.ropers@eurecia.com::f3a8d8f2-0e49-41aa-b7d1-58879f4fb21f" providerId="AD" clId="Web-{D27A21C9-4C62-1327-4F09-FA501760D8E2}" dt="2025-09-26T13:18:54.286" v="609" actId="1076"/>
          <ac:picMkLst>
            <pc:docMk/>
            <pc:sldMk cId="2892823560" sldId="345"/>
            <ac:picMk id="6" creationId="{1447CA26-A0F7-4D88-24B3-C58049461CC6}"/>
          </ac:picMkLst>
        </pc:picChg>
        <pc:picChg chg="add mod">
          <ac:chgData name="Noreen ROPERS [Eurécia]" userId="S::noreen.ropers@eurecia.com::f3a8d8f2-0e49-41aa-b7d1-58879f4fb21f" providerId="AD" clId="Web-{D27A21C9-4C62-1327-4F09-FA501760D8E2}" dt="2025-09-26T13:19:50.476" v="631" actId="1076"/>
          <ac:picMkLst>
            <pc:docMk/>
            <pc:sldMk cId="2892823560" sldId="345"/>
            <ac:picMk id="7" creationId="{5766AD47-9329-7716-779F-E2FD6817E757}"/>
          </ac:picMkLst>
        </pc:picChg>
        <pc:picChg chg="del">
          <ac:chgData name="Noreen ROPERS [Eurécia]" userId="S::noreen.ropers@eurecia.com::f3a8d8f2-0e49-41aa-b7d1-58879f4fb21f" providerId="AD" clId="Web-{D27A21C9-4C62-1327-4F09-FA501760D8E2}" dt="2025-09-26T13:17:59.971" v="604"/>
          <ac:picMkLst>
            <pc:docMk/>
            <pc:sldMk cId="2892823560" sldId="345"/>
            <ac:picMk id="8" creationId="{6CFC7CA2-46CC-A8F5-13F7-0284C184B90C}"/>
          </ac:picMkLst>
        </pc:picChg>
        <pc:picChg chg="add mod">
          <ac:chgData name="Noreen ROPERS [Eurécia]" userId="S::noreen.ropers@eurecia.com::f3a8d8f2-0e49-41aa-b7d1-58879f4fb21f" providerId="AD" clId="Web-{D27A21C9-4C62-1327-4F09-FA501760D8E2}" dt="2025-09-26T13:19:53.898" v="632" actId="1076"/>
          <ac:picMkLst>
            <pc:docMk/>
            <pc:sldMk cId="2892823560" sldId="345"/>
            <ac:picMk id="9" creationId="{D6EA046E-932F-EBB5-DFB8-375505A7508F}"/>
          </ac:picMkLst>
        </pc:picChg>
        <pc:picChg chg="add mod">
          <ac:chgData name="Noreen ROPERS [Eurécia]" userId="S::noreen.ropers@eurecia.com::f3a8d8f2-0e49-41aa-b7d1-58879f4fb21f" providerId="AD" clId="Web-{D27A21C9-4C62-1327-4F09-FA501760D8E2}" dt="2025-09-26T13:20:33.602" v="635"/>
          <ac:picMkLst>
            <pc:docMk/>
            <pc:sldMk cId="2892823560" sldId="345"/>
            <ac:picMk id="10" creationId="{07B49173-530C-76B8-5849-597056F50A08}"/>
          </ac:picMkLst>
        </pc:picChg>
        <pc:picChg chg="del">
          <ac:chgData name="Noreen ROPERS [Eurécia]" userId="S::noreen.ropers@eurecia.com::f3a8d8f2-0e49-41aa-b7d1-58879f4fb21f" providerId="AD" clId="Web-{D27A21C9-4C62-1327-4F09-FA501760D8E2}" dt="2025-09-26T13:17:47.814" v="598"/>
          <ac:picMkLst>
            <pc:docMk/>
            <pc:sldMk cId="2892823560" sldId="345"/>
            <ac:picMk id="11" creationId="{BE316E07-07A5-457B-8A4D-E6195B93FE37}"/>
          </ac:picMkLst>
        </pc:picChg>
        <pc:picChg chg="del mod">
          <ac:chgData name="Noreen ROPERS [Eurécia]" userId="S::noreen.ropers@eurecia.com::f3a8d8f2-0e49-41aa-b7d1-58879f4fb21f" providerId="AD" clId="Web-{D27A21C9-4C62-1327-4F09-FA501760D8E2}" dt="2025-09-26T13:18:57.458" v="611"/>
          <ac:picMkLst>
            <pc:docMk/>
            <pc:sldMk cId="2892823560" sldId="345"/>
            <ac:picMk id="12" creationId="{594A5A2D-E24F-73FC-4850-B83C846D31A3}"/>
          </ac:picMkLst>
        </pc:picChg>
        <pc:picChg chg="del">
          <ac:chgData name="Noreen ROPERS [Eurécia]" userId="S::noreen.ropers@eurecia.com::f3a8d8f2-0e49-41aa-b7d1-58879f4fb21f" providerId="AD" clId="Web-{D27A21C9-4C62-1327-4F09-FA501760D8E2}" dt="2025-09-26T13:19:14.474" v="617"/>
          <ac:picMkLst>
            <pc:docMk/>
            <pc:sldMk cId="2892823560" sldId="345"/>
            <ac:picMk id="14" creationId="{86B69F63-A1B4-248D-706E-B4F0C743635E}"/>
          </ac:picMkLst>
        </pc:picChg>
        <pc:picChg chg="del">
          <ac:chgData name="Noreen ROPERS [Eurécia]" userId="S::noreen.ropers@eurecia.com::f3a8d8f2-0e49-41aa-b7d1-58879f4fb21f" providerId="AD" clId="Web-{D27A21C9-4C62-1327-4F09-FA501760D8E2}" dt="2025-09-26T13:19:13.271" v="616"/>
          <ac:picMkLst>
            <pc:docMk/>
            <pc:sldMk cId="2892823560" sldId="345"/>
            <ac:picMk id="15" creationId="{5DDCB67C-6B38-0A94-71C2-94DF55F01925}"/>
          </ac:picMkLst>
        </pc:picChg>
        <pc:picChg chg="add mod">
          <ac:chgData name="Noreen ROPERS [Eurécia]" userId="S::noreen.ropers@eurecia.com::f3a8d8f2-0e49-41aa-b7d1-58879f4fb21f" providerId="AD" clId="Web-{D27A21C9-4C62-1327-4F09-FA501760D8E2}" dt="2025-09-26T13:28:21.297" v="647" actId="1076"/>
          <ac:picMkLst>
            <pc:docMk/>
            <pc:sldMk cId="2892823560" sldId="345"/>
            <ac:picMk id="18" creationId="{9059D209-F741-8AB1-3046-8C688835DC6D}"/>
          </ac:picMkLst>
        </pc:picChg>
        <pc:cxnChg chg="add del mod">
          <ac:chgData name="Noreen ROPERS [Eurécia]" userId="S::noreen.ropers@eurecia.com::f3a8d8f2-0e49-41aa-b7d1-58879f4fb21f" providerId="AD" clId="Web-{D27A21C9-4C62-1327-4F09-FA501760D8E2}" dt="2025-09-26T13:27:21.922" v="642"/>
          <ac:cxnSpMkLst>
            <pc:docMk/>
            <pc:sldMk cId="2892823560" sldId="345"/>
            <ac:cxnSpMk id="13" creationId="{27FB854B-B19B-5C3C-DC56-A16EF6EBC39C}"/>
          </ac:cxnSpMkLst>
        </pc:cxnChg>
        <pc:cxnChg chg="del">
          <ac:chgData name="Noreen ROPERS [Eurécia]" userId="S::noreen.ropers@eurecia.com::f3a8d8f2-0e49-41aa-b7d1-58879f4fb21f" providerId="AD" clId="Web-{D27A21C9-4C62-1327-4F09-FA501760D8E2}" dt="2025-09-26T13:19:14.974" v="618"/>
          <ac:cxnSpMkLst>
            <pc:docMk/>
            <pc:sldMk cId="2892823560" sldId="345"/>
            <ac:cxnSpMk id="17" creationId="{7C32F892-7A8A-07F5-AAEB-9E107F7677B9}"/>
          </ac:cxnSpMkLst>
        </pc:cxnChg>
      </pc:sldChg>
      <pc:sldChg chg="addSp delSp modSp">
        <pc:chgData name="Noreen ROPERS [Eurécia]" userId="S::noreen.ropers@eurecia.com::f3a8d8f2-0e49-41aa-b7d1-58879f4fb21f" providerId="AD" clId="Web-{D27A21C9-4C62-1327-4F09-FA501760D8E2}" dt="2025-09-26T12:25:44.882" v="117" actId="1076"/>
        <pc:sldMkLst>
          <pc:docMk/>
          <pc:sldMk cId="1131428175" sldId="350"/>
        </pc:sldMkLst>
        <pc:spChg chg="mod">
          <ac:chgData name="Noreen ROPERS [Eurécia]" userId="S::noreen.ropers@eurecia.com::f3a8d8f2-0e49-41aa-b7d1-58879f4fb21f" providerId="AD" clId="Web-{D27A21C9-4C62-1327-4F09-FA501760D8E2}" dt="2025-09-26T12:18:47.909" v="12" actId="20577"/>
          <ac:spMkLst>
            <pc:docMk/>
            <pc:sldMk cId="1131428175" sldId="350"/>
            <ac:spMk id="3" creationId="{06A43D7B-6D83-5D1E-0DFB-1C11719B942B}"/>
          </ac:spMkLst>
        </pc:spChg>
        <pc:spChg chg="mod">
          <ac:chgData name="Noreen ROPERS [Eurécia]" userId="S::noreen.ropers@eurecia.com::f3a8d8f2-0e49-41aa-b7d1-58879f4fb21f" providerId="AD" clId="Web-{D27A21C9-4C62-1327-4F09-FA501760D8E2}" dt="2025-09-26T12:19:06.127" v="31" actId="20577"/>
          <ac:spMkLst>
            <pc:docMk/>
            <pc:sldMk cId="1131428175" sldId="350"/>
            <ac:spMk id="4" creationId="{90A438DC-811C-961D-F9DD-B6FEB9763FC2}"/>
          </ac:spMkLst>
        </pc:spChg>
        <pc:spChg chg="mod">
          <ac:chgData name="Noreen ROPERS [Eurécia]" userId="S::noreen.ropers@eurecia.com::f3a8d8f2-0e49-41aa-b7d1-58879f4fb21f" providerId="AD" clId="Web-{D27A21C9-4C62-1327-4F09-FA501760D8E2}" dt="2025-09-26T12:24:31.317" v="78" actId="1076"/>
          <ac:spMkLst>
            <pc:docMk/>
            <pc:sldMk cId="1131428175" sldId="350"/>
            <ac:spMk id="7" creationId="{11869888-ABDA-3ADF-31CE-9B576ED0A002}"/>
          </ac:spMkLst>
        </pc:spChg>
        <pc:spChg chg="mod">
          <ac:chgData name="Noreen ROPERS [Eurécia]" userId="S::noreen.ropers@eurecia.com::f3a8d8f2-0e49-41aa-b7d1-58879f4fb21f" providerId="AD" clId="Web-{D27A21C9-4C62-1327-4F09-FA501760D8E2}" dt="2025-09-26T12:25:44.882" v="117" actId="1076"/>
          <ac:spMkLst>
            <pc:docMk/>
            <pc:sldMk cId="1131428175" sldId="350"/>
            <ac:spMk id="10" creationId="{0B980FC2-9986-14A4-2F9A-6E2738120B68}"/>
          </ac:spMkLst>
        </pc:spChg>
        <pc:picChg chg="add mod">
          <ac:chgData name="Noreen ROPERS [Eurécia]" userId="S::noreen.ropers@eurecia.com::f3a8d8f2-0e49-41aa-b7d1-58879f4fb21f" providerId="AD" clId="Web-{D27A21C9-4C62-1327-4F09-FA501760D8E2}" dt="2025-09-26T12:22:10.988" v="41"/>
          <ac:picMkLst>
            <pc:docMk/>
            <pc:sldMk cId="1131428175" sldId="350"/>
            <ac:picMk id="2" creationId="{A2364BD2-3A7C-465C-C7B4-2C7BBC467883}"/>
          </ac:picMkLst>
        </pc:picChg>
        <pc:picChg chg="add mod">
          <ac:chgData name="Noreen ROPERS [Eurécia]" userId="S::noreen.ropers@eurecia.com::f3a8d8f2-0e49-41aa-b7d1-58879f4fb21f" providerId="AD" clId="Web-{D27A21C9-4C62-1327-4F09-FA501760D8E2}" dt="2025-09-26T12:23:03.410" v="54"/>
          <ac:picMkLst>
            <pc:docMk/>
            <pc:sldMk cId="1131428175" sldId="350"/>
            <ac:picMk id="6" creationId="{E6C1BE60-433B-2EE6-9AA3-C080C202559E}"/>
          </ac:picMkLst>
        </pc:picChg>
        <pc:picChg chg="del">
          <ac:chgData name="Noreen ROPERS [Eurécia]" userId="S::noreen.ropers@eurecia.com::f3a8d8f2-0e49-41aa-b7d1-58879f4fb21f" providerId="AD" clId="Web-{D27A21C9-4C62-1327-4F09-FA501760D8E2}" dt="2025-09-26T12:21:54.878" v="32"/>
          <ac:picMkLst>
            <pc:docMk/>
            <pc:sldMk cId="1131428175" sldId="350"/>
            <ac:picMk id="1030" creationId="{BEBF4783-3E89-83A8-BF7E-3AE707108DFA}"/>
          </ac:picMkLst>
        </pc:picChg>
        <pc:picChg chg="del">
          <ac:chgData name="Noreen ROPERS [Eurécia]" userId="S::noreen.ropers@eurecia.com::f3a8d8f2-0e49-41aa-b7d1-58879f4fb21f" providerId="AD" clId="Web-{D27A21C9-4C62-1327-4F09-FA501760D8E2}" dt="2025-09-26T12:22:36.551" v="42"/>
          <ac:picMkLst>
            <pc:docMk/>
            <pc:sldMk cId="1131428175" sldId="350"/>
            <ac:picMk id="1032" creationId="{58CEF342-EA60-6671-D934-4C4F029D9D63}"/>
          </ac:picMkLst>
        </pc:picChg>
      </pc:sldChg>
      <pc:sldChg chg="addSp delSp modSp">
        <pc:chgData name="Noreen ROPERS [Eurécia]" userId="S::noreen.ropers@eurecia.com::f3a8d8f2-0e49-41aa-b7d1-58879f4fb21f" providerId="AD" clId="Web-{D27A21C9-4C62-1327-4F09-FA501760D8E2}" dt="2025-09-26T13:47:04.962" v="880" actId="20577"/>
        <pc:sldMkLst>
          <pc:docMk/>
          <pc:sldMk cId="1574367005" sldId="352"/>
        </pc:sldMkLst>
        <pc:spChg chg="mod">
          <ac:chgData name="Noreen ROPERS [Eurécia]" userId="S::noreen.ropers@eurecia.com::f3a8d8f2-0e49-41aa-b7d1-58879f4fb21f" providerId="AD" clId="Web-{D27A21C9-4C62-1327-4F09-FA501760D8E2}" dt="2025-09-26T13:28:49" v="660" actId="20577"/>
          <ac:spMkLst>
            <pc:docMk/>
            <pc:sldMk cId="1574367005" sldId="352"/>
            <ac:spMk id="3" creationId="{06A43D7B-6D83-5D1E-0DFB-1C11719B942B}"/>
          </ac:spMkLst>
        </pc:spChg>
        <pc:spChg chg="mod">
          <ac:chgData name="Noreen ROPERS [Eurécia]" userId="S::noreen.ropers@eurecia.com::f3a8d8f2-0e49-41aa-b7d1-58879f4fb21f" providerId="AD" clId="Web-{D27A21C9-4C62-1327-4F09-FA501760D8E2}" dt="2025-09-26T13:47:04.962" v="880" actId="20577"/>
          <ac:spMkLst>
            <pc:docMk/>
            <pc:sldMk cId="1574367005" sldId="352"/>
            <ac:spMk id="4" creationId="{90A438DC-811C-961D-F9DD-B6FEB9763FC2}"/>
          </ac:spMkLst>
        </pc:spChg>
        <pc:spChg chg="mod">
          <ac:chgData name="Noreen ROPERS [Eurécia]" userId="S::noreen.ropers@eurecia.com::f3a8d8f2-0e49-41aa-b7d1-58879f4fb21f" providerId="AD" clId="Web-{D27A21C9-4C62-1327-4F09-FA501760D8E2}" dt="2025-09-26T13:39:49.457" v="815" actId="1076"/>
          <ac:spMkLst>
            <pc:docMk/>
            <pc:sldMk cId="1574367005" sldId="352"/>
            <ac:spMk id="13" creationId="{4363052A-7E22-4846-374D-0918EA79E318}"/>
          </ac:spMkLst>
        </pc:spChg>
        <pc:picChg chg="del">
          <ac:chgData name="Noreen ROPERS [Eurécia]" userId="S::noreen.ropers@eurecia.com::f3a8d8f2-0e49-41aa-b7d1-58879f4fb21f" providerId="AD" clId="Web-{D27A21C9-4C62-1327-4F09-FA501760D8E2}" dt="2025-09-26T13:36:17.903" v="713"/>
          <ac:picMkLst>
            <pc:docMk/>
            <pc:sldMk cId="1574367005" sldId="352"/>
            <ac:picMk id="2" creationId="{579D5982-22FE-BFD7-B1B8-7760F7882167}"/>
          </ac:picMkLst>
        </pc:picChg>
        <pc:picChg chg="add mod">
          <ac:chgData name="Noreen ROPERS [Eurécia]" userId="S::noreen.ropers@eurecia.com::f3a8d8f2-0e49-41aa-b7d1-58879f4fb21f" providerId="AD" clId="Web-{D27A21C9-4C62-1327-4F09-FA501760D8E2}" dt="2025-09-26T13:38:29.439" v="746"/>
          <ac:picMkLst>
            <pc:docMk/>
            <pc:sldMk cId="1574367005" sldId="352"/>
            <ac:picMk id="5" creationId="{4DEE806B-65EA-622B-08A3-EC3A919A145A}"/>
          </ac:picMkLst>
        </pc:picChg>
        <pc:picChg chg="add mod">
          <ac:chgData name="Noreen ROPERS [Eurécia]" userId="S::noreen.ropers@eurecia.com::f3a8d8f2-0e49-41aa-b7d1-58879f4fb21f" providerId="AD" clId="Web-{D27A21C9-4C62-1327-4F09-FA501760D8E2}" dt="2025-09-26T13:38:31.861" v="747"/>
          <ac:picMkLst>
            <pc:docMk/>
            <pc:sldMk cId="1574367005" sldId="352"/>
            <ac:picMk id="6" creationId="{F3F0A8F2-8C68-DD60-06F2-72298DE5CC09}"/>
          </ac:picMkLst>
        </pc:picChg>
        <pc:picChg chg="add mod">
          <ac:chgData name="Noreen ROPERS [Eurécia]" userId="S::noreen.ropers@eurecia.com::f3a8d8f2-0e49-41aa-b7d1-58879f4fb21f" providerId="AD" clId="Web-{D27A21C9-4C62-1327-4F09-FA501760D8E2}" dt="2025-09-26T13:38:39.033" v="749" actId="1076"/>
          <ac:picMkLst>
            <pc:docMk/>
            <pc:sldMk cId="1574367005" sldId="352"/>
            <ac:picMk id="7" creationId="{A6BFAAEA-1C2E-F41F-FD89-5F4A08F7EC42}"/>
          </ac:picMkLst>
        </pc:picChg>
        <pc:picChg chg="del">
          <ac:chgData name="Noreen ROPERS [Eurécia]" userId="S::noreen.ropers@eurecia.com::f3a8d8f2-0e49-41aa-b7d1-58879f4fb21f" providerId="AD" clId="Web-{D27A21C9-4C62-1327-4F09-FA501760D8E2}" dt="2025-09-26T13:36:17.153" v="712"/>
          <ac:picMkLst>
            <pc:docMk/>
            <pc:sldMk cId="1574367005" sldId="352"/>
            <ac:picMk id="8" creationId="{8817E072-58A2-9B03-835C-130C29202248}"/>
          </ac:picMkLst>
        </pc:picChg>
        <pc:picChg chg="add mod">
          <ac:chgData name="Noreen ROPERS [Eurécia]" userId="S::noreen.ropers@eurecia.com::f3a8d8f2-0e49-41aa-b7d1-58879f4fb21f" providerId="AD" clId="Web-{D27A21C9-4C62-1327-4F09-FA501760D8E2}" dt="2025-09-26T13:38:27.079" v="745"/>
          <ac:picMkLst>
            <pc:docMk/>
            <pc:sldMk cId="1574367005" sldId="352"/>
            <ac:picMk id="9" creationId="{B0403D99-131D-2345-059A-845D51253860}"/>
          </ac:picMkLst>
        </pc:picChg>
        <pc:picChg chg="del">
          <ac:chgData name="Noreen ROPERS [Eurécia]" userId="S::noreen.ropers@eurecia.com::f3a8d8f2-0e49-41aa-b7d1-58879f4fb21f" providerId="AD" clId="Web-{D27A21C9-4C62-1327-4F09-FA501760D8E2}" dt="2025-09-26T13:36:18.012" v="714"/>
          <ac:picMkLst>
            <pc:docMk/>
            <pc:sldMk cId="1574367005" sldId="352"/>
            <ac:picMk id="11" creationId="{B2BFED6F-D1B6-E10B-E5B1-62FAFE3CE180}"/>
          </ac:picMkLst>
        </pc:picChg>
        <pc:picChg chg="del">
          <ac:chgData name="Noreen ROPERS [Eurécia]" userId="S::noreen.ropers@eurecia.com::f3a8d8f2-0e49-41aa-b7d1-58879f4fb21f" providerId="AD" clId="Web-{D27A21C9-4C62-1327-4F09-FA501760D8E2}" dt="2025-09-26T13:36:18.512" v="715"/>
          <ac:picMkLst>
            <pc:docMk/>
            <pc:sldMk cId="1574367005" sldId="352"/>
            <ac:picMk id="12" creationId="{FCF6F927-DE95-010E-9DD6-842B58477E26}"/>
          </ac:picMkLst>
        </pc:picChg>
      </pc:sldChg>
      <pc:sldChg chg="modSp">
        <pc:chgData name="Noreen ROPERS [Eurécia]" userId="S::noreen.ropers@eurecia.com::f3a8d8f2-0e49-41aa-b7d1-58879f4fb21f" providerId="AD" clId="Web-{D27A21C9-4C62-1327-4F09-FA501760D8E2}" dt="2025-09-26T15:10:16.783" v="1001" actId="20577"/>
        <pc:sldMkLst>
          <pc:docMk/>
          <pc:sldMk cId="1196297274" sldId="367"/>
        </pc:sldMkLst>
        <pc:spChg chg="mod">
          <ac:chgData name="Noreen ROPERS [Eurécia]" userId="S::noreen.ropers@eurecia.com::f3a8d8f2-0e49-41aa-b7d1-58879f4fb21f" providerId="AD" clId="Web-{D27A21C9-4C62-1327-4F09-FA501760D8E2}" dt="2025-09-26T15:10:16.783" v="1001" actId="20577"/>
          <ac:spMkLst>
            <pc:docMk/>
            <pc:sldMk cId="1196297274" sldId="367"/>
            <ac:spMk id="2" creationId="{49F0DD5B-C9A6-74AF-E419-66DBA102A7EF}"/>
          </ac:spMkLst>
        </pc:spChg>
        <pc:spChg chg="mod">
          <ac:chgData name="Noreen ROPERS [Eurécia]" userId="S::noreen.ropers@eurecia.com::f3a8d8f2-0e49-41aa-b7d1-58879f4fb21f" providerId="AD" clId="Web-{D27A21C9-4C62-1327-4F09-FA501760D8E2}" dt="2025-09-26T15:08:39.215" v="992" actId="20577"/>
          <ac:spMkLst>
            <pc:docMk/>
            <pc:sldMk cId="1196297274" sldId="367"/>
            <ac:spMk id="7" creationId="{122DB0D3-E893-7D8B-C3EB-CEA94A7AD42D}"/>
          </ac:spMkLst>
        </pc:spChg>
      </pc:sldChg>
      <pc:sldChg chg="modSp">
        <pc:chgData name="Noreen ROPERS [Eurécia]" userId="S::noreen.ropers@eurecia.com::f3a8d8f2-0e49-41aa-b7d1-58879f4fb21f" providerId="AD" clId="Web-{D27A21C9-4C62-1327-4F09-FA501760D8E2}" dt="2025-09-26T15:08:44.371" v="994" actId="20577"/>
        <pc:sldMkLst>
          <pc:docMk/>
          <pc:sldMk cId="683288086" sldId="370"/>
        </pc:sldMkLst>
        <pc:spChg chg="mod">
          <ac:chgData name="Noreen ROPERS [Eurécia]" userId="S::noreen.ropers@eurecia.com::f3a8d8f2-0e49-41aa-b7d1-58879f4fb21f" providerId="AD" clId="Web-{D27A21C9-4C62-1327-4F09-FA501760D8E2}" dt="2025-09-26T15:08:44.371" v="994" actId="20577"/>
          <ac:spMkLst>
            <pc:docMk/>
            <pc:sldMk cId="683288086" sldId="370"/>
            <ac:spMk id="2" creationId="{0EEA5951-CE42-CBA8-B060-5F32683A4B19}"/>
          </ac:spMkLst>
        </pc:spChg>
        <pc:spChg chg="mod">
          <ac:chgData name="Noreen ROPERS [Eurécia]" userId="S::noreen.ropers@eurecia.com::f3a8d8f2-0e49-41aa-b7d1-58879f4fb21f" providerId="AD" clId="Web-{D27A21C9-4C62-1327-4F09-FA501760D8E2}" dt="2025-09-26T15:07:45.288" v="986" actId="20577"/>
          <ac:spMkLst>
            <pc:docMk/>
            <pc:sldMk cId="683288086" sldId="370"/>
            <ac:spMk id="6" creationId="{6A500CDB-7C04-A234-8889-A78387277E09}"/>
          </ac:spMkLst>
        </pc:spChg>
        <pc:picChg chg="mod">
          <ac:chgData name="Noreen ROPERS [Eurécia]" userId="S::noreen.ropers@eurecia.com::f3a8d8f2-0e49-41aa-b7d1-58879f4fb21f" providerId="AD" clId="Web-{D27A21C9-4C62-1327-4F09-FA501760D8E2}" dt="2025-09-26T15:07:56.399" v="987"/>
          <ac:picMkLst>
            <pc:docMk/>
            <pc:sldMk cId="683288086" sldId="370"/>
            <ac:picMk id="9" creationId="{0439FAC7-8AAC-81DC-896D-1E0D4BA39F1B}"/>
          </ac:picMkLst>
        </pc:picChg>
      </pc:sldChg>
      <pc:sldChg chg="modSp">
        <pc:chgData name="Noreen ROPERS [Eurécia]" userId="S::noreen.ropers@eurecia.com::f3a8d8f2-0e49-41aa-b7d1-58879f4fb21f" providerId="AD" clId="Web-{D27A21C9-4C62-1327-4F09-FA501760D8E2}" dt="2025-09-26T13:56:53.152" v="907" actId="1076"/>
        <pc:sldMkLst>
          <pc:docMk/>
          <pc:sldMk cId="2992765998" sldId="371"/>
        </pc:sldMkLst>
        <pc:spChg chg="mod">
          <ac:chgData name="Noreen ROPERS [Eurécia]" userId="S::noreen.ropers@eurecia.com::f3a8d8f2-0e49-41aa-b7d1-58879f4fb21f" providerId="AD" clId="Web-{D27A21C9-4C62-1327-4F09-FA501760D8E2}" dt="2025-09-26T13:55:33.212" v="905" actId="20577"/>
          <ac:spMkLst>
            <pc:docMk/>
            <pc:sldMk cId="2992765998" sldId="371"/>
            <ac:spMk id="6" creationId="{6A500CDB-7C04-A234-8889-A78387277E09}"/>
          </ac:spMkLst>
        </pc:spChg>
        <pc:spChg chg="mod">
          <ac:chgData name="Noreen ROPERS [Eurécia]" userId="S::noreen.ropers@eurecia.com::f3a8d8f2-0e49-41aa-b7d1-58879f4fb21f" providerId="AD" clId="Web-{D27A21C9-4C62-1327-4F09-FA501760D8E2}" dt="2025-09-26T13:56:53.152" v="907" actId="1076"/>
          <ac:spMkLst>
            <pc:docMk/>
            <pc:sldMk cId="2992765998" sldId="371"/>
            <ac:spMk id="10" creationId="{774D6A71-8D04-11BE-92CA-5DFF93568A19}"/>
          </ac:spMkLst>
        </pc:spChg>
      </pc:sldChg>
      <pc:sldChg chg="modSp">
        <pc:chgData name="Noreen ROPERS [Eurécia]" userId="S::noreen.ropers@eurecia.com::f3a8d8f2-0e49-41aa-b7d1-58879f4fb21f" providerId="AD" clId="Web-{D27A21C9-4C62-1327-4F09-FA501760D8E2}" dt="2025-09-26T13:52:52.550" v="904" actId="1076"/>
        <pc:sldMkLst>
          <pc:docMk/>
          <pc:sldMk cId="176794861" sldId="372"/>
        </pc:sldMkLst>
        <pc:picChg chg="mod">
          <ac:chgData name="Noreen ROPERS [Eurécia]" userId="S::noreen.ropers@eurecia.com::f3a8d8f2-0e49-41aa-b7d1-58879f4fb21f" providerId="AD" clId="Web-{D27A21C9-4C62-1327-4F09-FA501760D8E2}" dt="2025-09-26T13:52:52.550" v="904" actId="1076"/>
          <ac:picMkLst>
            <pc:docMk/>
            <pc:sldMk cId="176794861" sldId="372"/>
            <ac:picMk id="9" creationId="{EA72C3E0-29DC-588E-2C33-DC163A974EEE}"/>
          </ac:picMkLst>
        </pc:picChg>
        <pc:picChg chg="mod">
          <ac:chgData name="Noreen ROPERS [Eurécia]" userId="S::noreen.ropers@eurecia.com::f3a8d8f2-0e49-41aa-b7d1-58879f4fb21f" providerId="AD" clId="Web-{D27A21C9-4C62-1327-4F09-FA501760D8E2}" dt="2025-09-26T13:52:44.894" v="903" actId="1076"/>
          <ac:picMkLst>
            <pc:docMk/>
            <pc:sldMk cId="176794861" sldId="372"/>
            <ac:picMk id="11" creationId="{3D753766-A59D-4B72-DD99-76FC636398E8}"/>
          </ac:picMkLst>
        </pc:picChg>
      </pc:sldChg>
      <pc:sldChg chg="modSp">
        <pc:chgData name="Noreen ROPERS [Eurécia]" userId="S::noreen.ropers@eurecia.com::f3a8d8f2-0e49-41aa-b7d1-58879f4fb21f" providerId="AD" clId="Web-{D27A21C9-4C62-1327-4F09-FA501760D8E2}" dt="2025-09-26T14:03:07.766" v="908" actId="1076"/>
        <pc:sldMkLst>
          <pc:docMk/>
          <pc:sldMk cId="4248863499" sldId="374"/>
        </pc:sldMkLst>
        <pc:spChg chg="mod">
          <ac:chgData name="Noreen ROPERS [Eurécia]" userId="S::noreen.ropers@eurecia.com::f3a8d8f2-0e49-41aa-b7d1-58879f4fb21f" providerId="AD" clId="Web-{D27A21C9-4C62-1327-4F09-FA501760D8E2}" dt="2025-09-26T14:03:07.766" v="908" actId="1076"/>
          <ac:spMkLst>
            <pc:docMk/>
            <pc:sldMk cId="4248863499" sldId="374"/>
            <ac:spMk id="13" creationId="{AFA60433-DBCB-9E27-ACEC-BC8B1188752D}"/>
          </ac:spMkLst>
        </pc:spChg>
      </pc:sldChg>
      <pc:sldChg chg="modSp">
        <pc:chgData name="Noreen ROPERS [Eurécia]" userId="S::noreen.ropers@eurecia.com::f3a8d8f2-0e49-41aa-b7d1-58879f4fb21f" providerId="AD" clId="Web-{D27A21C9-4C62-1327-4F09-FA501760D8E2}" dt="2025-09-26T14:37:23.606" v="918" actId="20577"/>
        <pc:sldMkLst>
          <pc:docMk/>
          <pc:sldMk cId="1372830360" sldId="375"/>
        </pc:sldMkLst>
        <pc:spChg chg="mod">
          <ac:chgData name="Noreen ROPERS [Eurécia]" userId="S::noreen.ropers@eurecia.com::f3a8d8f2-0e49-41aa-b7d1-58879f4fb21f" providerId="AD" clId="Web-{D27A21C9-4C62-1327-4F09-FA501760D8E2}" dt="2025-09-26T14:37:23.606" v="918" actId="20577"/>
          <ac:spMkLst>
            <pc:docMk/>
            <pc:sldMk cId="1372830360" sldId="375"/>
            <ac:spMk id="12" creationId="{DEA3F98F-9690-A6C3-D083-7E85922E76DC}"/>
          </ac:spMkLst>
        </pc:spChg>
      </pc:sldChg>
      <pc:sldChg chg="modSp">
        <pc:chgData name="Noreen ROPERS [Eurécia]" userId="S::noreen.ropers@eurecia.com::f3a8d8f2-0e49-41aa-b7d1-58879f4fb21f" providerId="AD" clId="Web-{D27A21C9-4C62-1327-4F09-FA501760D8E2}" dt="2025-09-26T14:38:29.452" v="922" actId="20577"/>
        <pc:sldMkLst>
          <pc:docMk/>
          <pc:sldMk cId="3217102075" sldId="376"/>
        </pc:sldMkLst>
        <pc:spChg chg="mod">
          <ac:chgData name="Noreen ROPERS [Eurécia]" userId="S::noreen.ropers@eurecia.com::f3a8d8f2-0e49-41aa-b7d1-58879f4fb21f" providerId="AD" clId="Web-{D27A21C9-4C62-1327-4F09-FA501760D8E2}" dt="2025-09-26T14:38:29.452" v="922" actId="20577"/>
          <ac:spMkLst>
            <pc:docMk/>
            <pc:sldMk cId="3217102075" sldId="376"/>
            <ac:spMk id="8" creationId="{CD24AD6A-D276-23AB-A0CC-DAFDA027BD11}"/>
          </ac:spMkLst>
        </pc:spChg>
      </pc:sldChg>
      <pc:sldChg chg="modSp">
        <pc:chgData name="Noreen ROPERS [Eurécia]" userId="S::noreen.ropers@eurecia.com::f3a8d8f2-0e49-41aa-b7d1-58879f4fb21f" providerId="AD" clId="Web-{D27A21C9-4C62-1327-4F09-FA501760D8E2}" dt="2025-09-26T14:52:29.620" v="944" actId="20577"/>
        <pc:sldMkLst>
          <pc:docMk/>
          <pc:sldMk cId="1221361963" sldId="378"/>
        </pc:sldMkLst>
        <pc:spChg chg="mod">
          <ac:chgData name="Noreen ROPERS [Eurécia]" userId="S::noreen.ropers@eurecia.com::f3a8d8f2-0e49-41aa-b7d1-58879f4fb21f" providerId="AD" clId="Web-{D27A21C9-4C62-1327-4F09-FA501760D8E2}" dt="2025-09-26T14:52:29.620" v="944" actId="20577"/>
          <ac:spMkLst>
            <pc:docMk/>
            <pc:sldMk cId="1221361963" sldId="378"/>
            <ac:spMk id="2" creationId="{21714962-09FA-287A-0BDE-E0EF2BFA78D1}"/>
          </ac:spMkLst>
        </pc:spChg>
        <pc:spChg chg="mod">
          <ac:chgData name="Noreen ROPERS [Eurécia]" userId="S::noreen.ropers@eurecia.com::f3a8d8f2-0e49-41aa-b7d1-58879f4fb21f" providerId="AD" clId="Web-{D27A21C9-4C62-1327-4F09-FA501760D8E2}" dt="2025-09-26T14:51:40.476" v="933" actId="20577"/>
          <ac:spMkLst>
            <pc:docMk/>
            <pc:sldMk cId="1221361963" sldId="378"/>
            <ac:spMk id="3" creationId="{06A43D7B-6D83-5D1E-0DFB-1C11719B942B}"/>
          </ac:spMkLst>
        </pc:spChg>
      </pc:sldChg>
      <pc:sldChg chg="modSp">
        <pc:chgData name="Noreen ROPERS [Eurécia]" userId="S::noreen.ropers@eurecia.com::f3a8d8f2-0e49-41aa-b7d1-58879f4fb21f" providerId="AD" clId="Web-{D27A21C9-4C62-1327-4F09-FA501760D8E2}" dt="2025-09-26T14:50:06.468" v="924" actId="1076"/>
        <pc:sldMkLst>
          <pc:docMk/>
          <pc:sldMk cId="1913166929" sldId="379"/>
        </pc:sldMkLst>
        <pc:spChg chg="mod">
          <ac:chgData name="Noreen ROPERS [Eurécia]" userId="S::noreen.ropers@eurecia.com::f3a8d8f2-0e49-41aa-b7d1-58879f4fb21f" providerId="AD" clId="Web-{D27A21C9-4C62-1327-4F09-FA501760D8E2}" dt="2025-09-26T14:50:01.843" v="923" actId="1076"/>
          <ac:spMkLst>
            <pc:docMk/>
            <pc:sldMk cId="1913166929" sldId="379"/>
            <ac:spMk id="2" creationId="{4D82ADAD-F00A-C228-6D47-10528B9A8902}"/>
          </ac:spMkLst>
        </pc:spChg>
        <pc:spChg chg="mod">
          <ac:chgData name="Noreen ROPERS [Eurécia]" userId="S::noreen.ropers@eurecia.com::f3a8d8f2-0e49-41aa-b7d1-58879f4fb21f" providerId="AD" clId="Web-{D27A21C9-4C62-1327-4F09-FA501760D8E2}" dt="2025-09-26T14:50:06.468" v="924" actId="1076"/>
          <ac:spMkLst>
            <pc:docMk/>
            <pc:sldMk cId="1913166929" sldId="379"/>
            <ac:spMk id="10" creationId="{AFE13AC9-BB54-D76B-E09B-0CE39B3286F3}"/>
          </ac:spMkLst>
        </pc:spChg>
      </pc:sldChg>
      <pc:sldChg chg="modSp">
        <pc:chgData name="Noreen ROPERS [Eurécia]" userId="S::noreen.ropers@eurecia.com::f3a8d8f2-0e49-41aa-b7d1-58879f4fb21f" providerId="AD" clId="Web-{D27A21C9-4C62-1327-4F09-FA501760D8E2}" dt="2025-09-26T14:51:28.006" v="929" actId="20577"/>
        <pc:sldMkLst>
          <pc:docMk/>
          <pc:sldMk cId="3859057731" sldId="380"/>
        </pc:sldMkLst>
        <pc:spChg chg="mod">
          <ac:chgData name="Noreen ROPERS [Eurécia]" userId="S::noreen.ropers@eurecia.com::f3a8d8f2-0e49-41aa-b7d1-58879f4fb21f" providerId="AD" clId="Web-{D27A21C9-4C62-1327-4F09-FA501760D8E2}" dt="2025-09-26T14:51:09.349" v="926" actId="20577"/>
          <ac:spMkLst>
            <pc:docMk/>
            <pc:sldMk cId="3859057731" sldId="380"/>
            <ac:spMk id="14" creationId="{6E87EDC8-AA17-2F2F-C4D2-424B8659C4BA}"/>
          </ac:spMkLst>
        </pc:spChg>
        <pc:spChg chg="mod">
          <ac:chgData name="Noreen ROPERS [Eurécia]" userId="S::noreen.ropers@eurecia.com::f3a8d8f2-0e49-41aa-b7d1-58879f4fb21f" providerId="AD" clId="Web-{D27A21C9-4C62-1327-4F09-FA501760D8E2}" dt="2025-09-26T14:51:28.006" v="929" actId="20577"/>
          <ac:spMkLst>
            <pc:docMk/>
            <pc:sldMk cId="3859057731" sldId="380"/>
            <ac:spMk id="16" creationId="{38DACD59-7EF2-1EC7-0B0F-7760B40A3897}"/>
          </ac:spMkLst>
        </pc:spChg>
      </pc:sldChg>
      <pc:sldChg chg="modSp">
        <pc:chgData name="Noreen ROPERS [Eurécia]" userId="S::noreen.ropers@eurecia.com::f3a8d8f2-0e49-41aa-b7d1-58879f4fb21f" providerId="AD" clId="Web-{D27A21C9-4C62-1327-4F09-FA501760D8E2}" dt="2025-09-26T14:53:32.420" v="950"/>
        <pc:sldMkLst>
          <pc:docMk/>
          <pc:sldMk cId="2092494073" sldId="381"/>
        </pc:sldMkLst>
        <pc:picChg chg="mod">
          <ac:chgData name="Noreen ROPERS [Eurécia]" userId="S::noreen.ropers@eurecia.com::f3a8d8f2-0e49-41aa-b7d1-58879f4fb21f" providerId="AD" clId="Web-{D27A21C9-4C62-1327-4F09-FA501760D8E2}" dt="2025-09-26T14:53:32.420" v="950"/>
          <ac:picMkLst>
            <pc:docMk/>
            <pc:sldMk cId="2092494073" sldId="381"/>
            <ac:picMk id="10" creationId="{35C89C5E-C162-BD0B-932F-BA8619652D4E}"/>
          </ac:picMkLst>
        </pc:picChg>
      </pc:sldChg>
      <pc:sldChg chg="modSp">
        <pc:chgData name="Noreen ROPERS [Eurécia]" userId="S::noreen.ropers@eurecia.com::f3a8d8f2-0e49-41aa-b7d1-58879f4fb21f" providerId="AD" clId="Web-{D27A21C9-4C62-1327-4F09-FA501760D8E2}" dt="2025-09-26T15:03:24.278" v="974" actId="20577"/>
        <pc:sldMkLst>
          <pc:docMk/>
          <pc:sldMk cId="1690272753" sldId="385"/>
        </pc:sldMkLst>
        <pc:spChg chg="mod">
          <ac:chgData name="Noreen ROPERS [Eurécia]" userId="S::noreen.ropers@eurecia.com::f3a8d8f2-0e49-41aa-b7d1-58879f4fb21f" providerId="AD" clId="Web-{D27A21C9-4C62-1327-4F09-FA501760D8E2}" dt="2025-09-26T15:03:24.278" v="974" actId="20577"/>
          <ac:spMkLst>
            <pc:docMk/>
            <pc:sldMk cId="1690272753" sldId="385"/>
            <ac:spMk id="2" creationId="{4346BEDA-BEEF-77A0-3130-F7F2AB552C6B}"/>
          </ac:spMkLst>
        </pc:spChg>
      </pc:sldChg>
      <pc:sldChg chg="modSp">
        <pc:chgData name="Noreen ROPERS [Eurécia]" userId="S::noreen.ropers@eurecia.com::f3a8d8f2-0e49-41aa-b7d1-58879f4fb21f" providerId="AD" clId="Web-{D27A21C9-4C62-1327-4F09-FA501760D8E2}" dt="2025-09-26T14:54:56.752" v="956" actId="20577"/>
        <pc:sldMkLst>
          <pc:docMk/>
          <pc:sldMk cId="1357104174" sldId="390"/>
        </pc:sldMkLst>
        <pc:spChg chg="mod">
          <ac:chgData name="Noreen ROPERS [Eurécia]" userId="S::noreen.ropers@eurecia.com::f3a8d8f2-0e49-41aa-b7d1-58879f4fb21f" providerId="AD" clId="Web-{D27A21C9-4C62-1327-4F09-FA501760D8E2}" dt="2025-09-26T14:54:56.752" v="956" actId="20577"/>
          <ac:spMkLst>
            <pc:docMk/>
            <pc:sldMk cId="1357104174" sldId="390"/>
            <ac:spMk id="7" creationId="{CA939823-1533-6113-DD20-55119798FDB9}"/>
          </ac:spMkLst>
        </pc:spChg>
        <pc:spChg chg="mod">
          <ac:chgData name="Noreen ROPERS [Eurécia]" userId="S::noreen.ropers@eurecia.com::f3a8d8f2-0e49-41aa-b7d1-58879f4fb21f" providerId="AD" clId="Web-{D27A21C9-4C62-1327-4F09-FA501760D8E2}" dt="2025-09-26T14:54:14.406" v="951" actId="14100"/>
          <ac:spMkLst>
            <pc:docMk/>
            <pc:sldMk cId="1357104174" sldId="390"/>
            <ac:spMk id="10" creationId="{B62F7305-F5FD-24C9-F372-0A1171EE6731}"/>
          </ac:spMkLst>
        </pc:spChg>
      </pc:sldChg>
      <pc:sldChg chg="modSp">
        <pc:chgData name="Noreen ROPERS [Eurécia]" userId="S::noreen.ropers@eurecia.com::f3a8d8f2-0e49-41aa-b7d1-58879f4fb21f" providerId="AD" clId="Web-{D27A21C9-4C62-1327-4F09-FA501760D8E2}" dt="2025-09-26T15:00:03.900" v="959" actId="1076"/>
        <pc:sldMkLst>
          <pc:docMk/>
          <pc:sldMk cId="1160822431" sldId="391"/>
        </pc:sldMkLst>
        <pc:spChg chg="mod">
          <ac:chgData name="Noreen ROPERS [Eurécia]" userId="S::noreen.ropers@eurecia.com::f3a8d8f2-0e49-41aa-b7d1-58879f4fb21f" providerId="AD" clId="Web-{D27A21C9-4C62-1327-4F09-FA501760D8E2}" dt="2025-09-26T14:55:15.112" v="957" actId="1076"/>
          <ac:spMkLst>
            <pc:docMk/>
            <pc:sldMk cId="1160822431" sldId="391"/>
            <ac:spMk id="9" creationId="{1630B2EA-8924-F116-14BF-D5C1220FAF21}"/>
          </ac:spMkLst>
        </pc:spChg>
        <pc:picChg chg="mod">
          <ac:chgData name="Noreen ROPERS [Eurécia]" userId="S::noreen.ropers@eurecia.com::f3a8d8f2-0e49-41aa-b7d1-58879f4fb21f" providerId="AD" clId="Web-{D27A21C9-4C62-1327-4F09-FA501760D8E2}" dt="2025-09-26T14:59:59.400" v="958" actId="1076"/>
          <ac:picMkLst>
            <pc:docMk/>
            <pc:sldMk cId="1160822431" sldId="391"/>
            <ac:picMk id="11" creationId="{C2A45655-5DD3-AE6D-AE4B-8FE49F68767A}"/>
          </ac:picMkLst>
        </pc:picChg>
        <pc:picChg chg="mod">
          <ac:chgData name="Noreen ROPERS [Eurécia]" userId="S::noreen.ropers@eurecia.com::f3a8d8f2-0e49-41aa-b7d1-58879f4fb21f" providerId="AD" clId="Web-{D27A21C9-4C62-1327-4F09-FA501760D8E2}" dt="2025-09-26T15:00:03.900" v="959" actId="1076"/>
          <ac:picMkLst>
            <pc:docMk/>
            <pc:sldMk cId="1160822431" sldId="391"/>
            <ac:picMk id="12" creationId="{A8E1DBB5-E3B1-E148-574E-DE82EE438E88}"/>
          </ac:picMkLst>
        </pc:picChg>
      </pc:sldChg>
      <pc:sldChg chg="addSp delSp modSp">
        <pc:chgData name="Noreen ROPERS [Eurécia]" userId="S::noreen.ropers@eurecia.com::f3a8d8f2-0e49-41aa-b7d1-58879f4fb21f" providerId="AD" clId="Web-{D27A21C9-4C62-1327-4F09-FA501760D8E2}" dt="2025-09-26T13:45:43.274" v="877" actId="1076"/>
        <pc:sldMkLst>
          <pc:docMk/>
          <pc:sldMk cId="4003682341" sldId="392"/>
        </pc:sldMkLst>
        <pc:spChg chg="mod">
          <ac:chgData name="Noreen ROPERS [Eurécia]" userId="S::noreen.ropers@eurecia.com::f3a8d8f2-0e49-41aa-b7d1-58879f4fb21f" providerId="AD" clId="Web-{D27A21C9-4C62-1327-4F09-FA501760D8E2}" dt="2025-09-26T13:40:03.941" v="820" actId="20577"/>
          <ac:spMkLst>
            <pc:docMk/>
            <pc:sldMk cId="4003682341" sldId="392"/>
            <ac:spMk id="3" creationId="{06A43D7B-6D83-5D1E-0DFB-1C11719B942B}"/>
          </ac:spMkLst>
        </pc:spChg>
        <pc:spChg chg="mod">
          <ac:chgData name="Noreen ROPERS [Eurécia]" userId="S::noreen.ropers@eurecia.com::f3a8d8f2-0e49-41aa-b7d1-58879f4fb21f" providerId="AD" clId="Web-{D27A21C9-4C62-1327-4F09-FA501760D8E2}" dt="2025-09-26T13:40:16.176" v="825" actId="20577"/>
          <ac:spMkLst>
            <pc:docMk/>
            <pc:sldMk cId="4003682341" sldId="392"/>
            <ac:spMk id="4" creationId="{90A438DC-811C-961D-F9DD-B6FEB9763FC2}"/>
          </ac:spMkLst>
        </pc:spChg>
        <pc:spChg chg="mod">
          <ac:chgData name="Noreen ROPERS [Eurécia]" userId="S::noreen.ropers@eurecia.com::f3a8d8f2-0e49-41aa-b7d1-58879f4fb21f" providerId="AD" clId="Web-{D27A21C9-4C62-1327-4F09-FA501760D8E2}" dt="2025-09-26T13:45:05.867" v="864" actId="1076"/>
          <ac:spMkLst>
            <pc:docMk/>
            <pc:sldMk cId="4003682341" sldId="392"/>
            <ac:spMk id="16" creationId="{F25772C2-8D0C-4ACC-712B-D19CEA3A8EC0}"/>
          </ac:spMkLst>
        </pc:spChg>
        <pc:spChg chg="mod">
          <ac:chgData name="Noreen ROPERS [Eurécia]" userId="S::noreen.ropers@eurecia.com::f3a8d8f2-0e49-41aa-b7d1-58879f4fb21f" providerId="AD" clId="Web-{D27A21C9-4C62-1327-4F09-FA501760D8E2}" dt="2025-09-26T13:44:55.367" v="854" actId="20577"/>
          <ac:spMkLst>
            <pc:docMk/>
            <pc:sldMk cId="4003682341" sldId="392"/>
            <ac:spMk id="18" creationId="{61605110-6DBC-579F-1D4F-F328E857E026}"/>
          </ac:spMkLst>
        </pc:spChg>
        <pc:spChg chg="mod">
          <ac:chgData name="Noreen ROPERS [Eurécia]" userId="S::noreen.ropers@eurecia.com::f3a8d8f2-0e49-41aa-b7d1-58879f4fb21f" providerId="AD" clId="Web-{D27A21C9-4C62-1327-4F09-FA501760D8E2}" dt="2025-09-26T13:44:42.476" v="842" actId="20577"/>
          <ac:spMkLst>
            <pc:docMk/>
            <pc:sldMk cId="4003682341" sldId="392"/>
            <ac:spMk id="20" creationId="{F9DA6553-2004-D85C-89A3-42E0DF3E7EE1}"/>
          </ac:spMkLst>
        </pc:spChg>
        <pc:picChg chg="add mod">
          <ac:chgData name="Noreen ROPERS [Eurécia]" userId="S::noreen.ropers@eurecia.com::f3a8d8f2-0e49-41aa-b7d1-58879f4fb21f" providerId="AD" clId="Web-{D27A21C9-4C62-1327-4F09-FA501760D8E2}" dt="2025-09-26T13:44:25.664" v="832"/>
          <ac:picMkLst>
            <pc:docMk/>
            <pc:sldMk cId="4003682341" sldId="392"/>
            <ac:picMk id="2" creationId="{E0414F8C-F463-6CBD-D74C-49CE80ABD83E}"/>
          </ac:picMkLst>
        </pc:picChg>
        <pc:picChg chg="add mod">
          <ac:chgData name="Noreen ROPERS [Eurécia]" userId="S::noreen.ropers@eurecia.com::f3a8d8f2-0e49-41aa-b7d1-58879f4fb21f" providerId="AD" clId="Web-{D27A21C9-4C62-1327-4F09-FA501760D8E2}" dt="2025-09-26T13:45:42.196" v="876" actId="1076"/>
          <ac:picMkLst>
            <pc:docMk/>
            <pc:sldMk cId="4003682341" sldId="392"/>
            <ac:picMk id="5" creationId="{5D32B16D-DCBA-A095-F6FA-0F2932426432}"/>
          </ac:picMkLst>
        </pc:picChg>
        <pc:picChg chg="del">
          <ac:chgData name="Noreen ROPERS [Eurécia]" userId="S::noreen.ropers@eurecia.com::f3a8d8f2-0e49-41aa-b7d1-58879f4fb21f" providerId="AD" clId="Web-{D27A21C9-4C62-1327-4F09-FA501760D8E2}" dt="2025-09-26T13:43:43.726" v="826"/>
          <ac:picMkLst>
            <pc:docMk/>
            <pc:sldMk cId="4003682341" sldId="392"/>
            <ac:picMk id="6" creationId="{FD6654A2-CFAA-057C-2AC3-8CBAC46C7154}"/>
          </ac:picMkLst>
        </pc:picChg>
        <pc:picChg chg="del">
          <ac:chgData name="Noreen ROPERS [Eurécia]" userId="S::noreen.ropers@eurecia.com::f3a8d8f2-0e49-41aa-b7d1-58879f4fb21f" providerId="AD" clId="Web-{D27A21C9-4C62-1327-4F09-FA501760D8E2}" dt="2025-09-26T13:44:27.804" v="833"/>
          <ac:picMkLst>
            <pc:docMk/>
            <pc:sldMk cId="4003682341" sldId="392"/>
            <ac:picMk id="7" creationId="{3E646603-E20B-2698-0526-4EE31681B6DE}"/>
          </ac:picMkLst>
        </pc:picChg>
        <pc:picChg chg="add mod">
          <ac:chgData name="Noreen ROPERS [Eurécia]" userId="S::noreen.ropers@eurecia.com::f3a8d8f2-0e49-41aa-b7d1-58879f4fb21f" providerId="AD" clId="Web-{D27A21C9-4C62-1327-4F09-FA501760D8E2}" dt="2025-09-26T13:45:43.274" v="877" actId="1076"/>
          <ac:picMkLst>
            <pc:docMk/>
            <pc:sldMk cId="4003682341" sldId="392"/>
            <ac:picMk id="8" creationId="{129627B8-26B6-2214-A9BE-BDAD0C33BB59}"/>
          </ac:picMkLst>
        </pc:picChg>
        <pc:picChg chg="del">
          <ac:chgData name="Noreen ROPERS [Eurécia]" userId="S::noreen.ropers@eurecia.com::f3a8d8f2-0e49-41aa-b7d1-58879f4fb21f" providerId="AD" clId="Web-{D27A21C9-4C62-1327-4F09-FA501760D8E2}" dt="2025-09-26T13:44:44.633" v="843"/>
          <ac:picMkLst>
            <pc:docMk/>
            <pc:sldMk cId="4003682341" sldId="392"/>
            <ac:picMk id="9" creationId="{0DDD642C-7957-B52A-16ED-238613D78E40}"/>
          </ac:picMkLst>
        </pc:picChg>
      </pc:sldChg>
      <pc:sldChg chg="modSp">
        <pc:chgData name="Noreen ROPERS [Eurécia]" userId="S::noreen.ropers@eurecia.com::f3a8d8f2-0e49-41aa-b7d1-58879f4fb21f" providerId="AD" clId="Web-{D27A21C9-4C62-1327-4F09-FA501760D8E2}" dt="2025-09-26T12:39:21.708" v="274" actId="20577"/>
        <pc:sldMkLst>
          <pc:docMk/>
          <pc:sldMk cId="1230860191" sldId="403"/>
        </pc:sldMkLst>
        <pc:spChg chg="mod">
          <ac:chgData name="Noreen ROPERS [Eurécia]" userId="S::noreen.ropers@eurecia.com::f3a8d8f2-0e49-41aa-b7d1-58879f4fb21f" providerId="AD" clId="Web-{D27A21C9-4C62-1327-4F09-FA501760D8E2}" dt="2025-09-26T12:39:21.708" v="274" actId="20577"/>
          <ac:spMkLst>
            <pc:docMk/>
            <pc:sldMk cId="1230860191" sldId="403"/>
            <ac:spMk id="2" creationId="{BE2AB842-9389-1B62-0F35-9D6DC8A58FF6}"/>
          </ac:spMkLst>
        </pc:spChg>
      </pc:sldChg>
      <pc:sldChg chg="modSp">
        <pc:chgData name="Noreen ROPERS [Eurécia]" userId="S::noreen.ropers@eurecia.com::f3a8d8f2-0e49-41aa-b7d1-58879f4fb21f" providerId="AD" clId="Web-{D27A21C9-4C62-1327-4F09-FA501760D8E2}" dt="2025-09-26T13:28:41.625" v="657" actId="20577"/>
        <pc:sldMkLst>
          <pc:docMk/>
          <pc:sldMk cId="1935110909" sldId="404"/>
        </pc:sldMkLst>
        <pc:spChg chg="mod">
          <ac:chgData name="Noreen ROPERS [Eurécia]" userId="S::noreen.ropers@eurecia.com::f3a8d8f2-0e49-41aa-b7d1-58879f4fb21f" providerId="AD" clId="Web-{D27A21C9-4C62-1327-4F09-FA501760D8E2}" dt="2025-09-26T13:28:41.625" v="657" actId="20577"/>
          <ac:spMkLst>
            <pc:docMk/>
            <pc:sldMk cId="1935110909" sldId="404"/>
            <ac:spMk id="2" creationId="{BE2AB842-9389-1B62-0F35-9D6DC8A58FF6}"/>
          </ac:spMkLst>
        </pc:spChg>
      </pc:sldChg>
      <pc:sldChg chg="addSp delSp modSp">
        <pc:chgData name="Noreen ROPERS [Eurécia]" userId="S::noreen.ropers@eurecia.com::f3a8d8f2-0e49-41aa-b7d1-58879f4fb21f" providerId="AD" clId="Web-{D27A21C9-4C62-1327-4F09-FA501760D8E2}" dt="2025-09-26T15:11:50.397" v="1005" actId="20577"/>
        <pc:sldMkLst>
          <pc:docMk/>
          <pc:sldMk cId="2802352540" sldId="405"/>
        </pc:sldMkLst>
        <pc:spChg chg="mod">
          <ac:chgData name="Noreen ROPERS [Eurécia]" userId="S::noreen.ropers@eurecia.com::f3a8d8f2-0e49-41aa-b7d1-58879f4fb21f" providerId="AD" clId="Web-{D27A21C9-4C62-1327-4F09-FA501760D8E2}" dt="2025-09-26T12:26:03.024" v="127" actId="20577"/>
          <ac:spMkLst>
            <pc:docMk/>
            <pc:sldMk cId="2802352540" sldId="405"/>
            <ac:spMk id="3" creationId="{06A43D7B-6D83-5D1E-0DFB-1C11719B942B}"/>
          </ac:spMkLst>
        </pc:spChg>
        <pc:spChg chg="mod">
          <ac:chgData name="Noreen ROPERS [Eurécia]" userId="S::noreen.ropers@eurecia.com::f3a8d8f2-0e49-41aa-b7d1-58879f4fb21f" providerId="AD" clId="Web-{D27A21C9-4C62-1327-4F09-FA501760D8E2}" dt="2025-09-26T12:26:28.197" v="143" actId="14100"/>
          <ac:spMkLst>
            <pc:docMk/>
            <pc:sldMk cId="2802352540" sldId="405"/>
            <ac:spMk id="4" creationId="{90A438DC-811C-961D-F9DD-B6FEB9763FC2}"/>
          </ac:spMkLst>
        </pc:spChg>
        <pc:spChg chg="mod">
          <ac:chgData name="Noreen ROPERS [Eurécia]" userId="S::noreen.ropers@eurecia.com::f3a8d8f2-0e49-41aa-b7d1-58879f4fb21f" providerId="AD" clId="Web-{D27A21C9-4C62-1327-4F09-FA501760D8E2}" dt="2025-09-26T15:11:50.397" v="1005" actId="20577"/>
          <ac:spMkLst>
            <pc:docMk/>
            <pc:sldMk cId="2802352540" sldId="405"/>
            <ac:spMk id="12" creationId="{0F017CA2-B995-7ED8-9F06-104B1DD8724D}"/>
          </ac:spMkLst>
        </pc:spChg>
        <pc:picChg chg="del">
          <ac:chgData name="Noreen ROPERS [Eurécia]" userId="S::noreen.ropers@eurecia.com::f3a8d8f2-0e49-41aa-b7d1-58879f4fb21f" providerId="AD" clId="Web-{D27A21C9-4C62-1327-4F09-FA501760D8E2}" dt="2025-09-26T12:28:20.764" v="144"/>
          <ac:picMkLst>
            <pc:docMk/>
            <pc:sldMk cId="2802352540" sldId="405"/>
            <ac:picMk id="2" creationId="{5CF9B90A-CAE5-38BF-5631-5ADD5DFC13F3}"/>
          </ac:picMkLst>
        </pc:picChg>
        <pc:picChg chg="add mod">
          <ac:chgData name="Noreen ROPERS [Eurécia]" userId="S::noreen.ropers@eurecia.com::f3a8d8f2-0e49-41aa-b7d1-58879f4fb21f" providerId="AD" clId="Web-{D27A21C9-4C62-1327-4F09-FA501760D8E2}" dt="2025-09-26T12:28:42.436" v="153" actId="1076"/>
          <ac:picMkLst>
            <pc:docMk/>
            <pc:sldMk cId="2802352540" sldId="405"/>
            <ac:picMk id="6" creationId="{CEAB3813-312B-5846-482E-EEEBDBF92782}"/>
          </ac:picMkLst>
        </pc:picChg>
        <pc:picChg chg="add mod">
          <ac:chgData name="Noreen ROPERS [Eurécia]" userId="S::noreen.ropers@eurecia.com::f3a8d8f2-0e49-41aa-b7d1-58879f4fb21f" providerId="AD" clId="Web-{D27A21C9-4C62-1327-4F09-FA501760D8E2}" dt="2025-09-26T12:29:01.312" v="157" actId="14100"/>
          <ac:picMkLst>
            <pc:docMk/>
            <pc:sldMk cId="2802352540" sldId="405"/>
            <ac:picMk id="7" creationId="{96712A86-6AAE-3652-BA0F-71F0E4716D83}"/>
          </ac:picMkLst>
        </pc:picChg>
        <pc:picChg chg="del">
          <ac:chgData name="Noreen ROPERS [Eurécia]" userId="S::noreen.ropers@eurecia.com::f3a8d8f2-0e49-41aa-b7d1-58879f4fb21f" providerId="AD" clId="Web-{D27A21C9-4C62-1327-4F09-FA501760D8E2}" dt="2025-09-26T12:28:33.358" v="150"/>
          <ac:picMkLst>
            <pc:docMk/>
            <pc:sldMk cId="2802352540" sldId="405"/>
            <ac:picMk id="1038" creationId="{EC3FA0AB-1E28-710C-1B54-26291FFAFFD6}"/>
          </ac:picMkLst>
        </pc:picChg>
      </pc:sldChg>
      <pc:sldChg chg="modSp">
        <pc:chgData name="Noreen ROPERS [Eurécia]" userId="S::noreen.ropers@eurecia.com::f3a8d8f2-0e49-41aa-b7d1-58879f4fb21f" providerId="AD" clId="Web-{D27A21C9-4C62-1327-4F09-FA501760D8E2}" dt="2025-09-26T15:10:29.174" v="1003" actId="20577"/>
        <pc:sldMkLst>
          <pc:docMk/>
          <pc:sldMk cId="3968929390" sldId="406"/>
        </pc:sldMkLst>
        <pc:spChg chg="mod">
          <ac:chgData name="Noreen ROPERS [Eurécia]" userId="S::noreen.ropers@eurecia.com::f3a8d8f2-0e49-41aa-b7d1-58879f4fb21f" providerId="AD" clId="Web-{D27A21C9-4C62-1327-4F09-FA501760D8E2}" dt="2025-09-26T15:10:29.174" v="1003" actId="20577"/>
          <ac:spMkLst>
            <pc:docMk/>
            <pc:sldMk cId="3968929390" sldId="406"/>
            <ac:spMk id="18" creationId="{56038BEE-C28C-3A11-0A31-0C3962E3AFCA}"/>
          </ac:spMkLst>
        </pc:spChg>
      </pc:sldChg>
      <pc:sldChg chg="modSp">
        <pc:chgData name="Noreen ROPERS [Eurécia]" userId="S::noreen.ropers@eurecia.com::f3a8d8f2-0e49-41aa-b7d1-58879f4fb21f" providerId="AD" clId="Web-{D27A21C9-4C62-1327-4F09-FA501760D8E2}" dt="2025-09-26T14:53:20.513" v="949" actId="20577"/>
        <pc:sldMkLst>
          <pc:docMk/>
          <pc:sldMk cId="1781274221" sldId="407"/>
        </pc:sldMkLst>
        <pc:spChg chg="mod">
          <ac:chgData name="Noreen ROPERS [Eurécia]" userId="S::noreen.ropers@eurecia.com::f3a8d8f2-0e49-41aa-b7d1-58879f4fb21f" providerId="AD" clId="Web-{D27A21C9-4C62-1327-4F09-FA501760D8E2}" dt="2025-09-26T14:53:20.513" v="949" actId="20577"/>
          <ac:spMkLst>
            <pc:docMk/>
            <pc:sldMk cId="1781274221" sldId="407"/>
            <ac:spMk id="2" creationId="{21714962-09FA-287A-0BDE-E0EF2BFA78D1}"/>
          </ac:spMkLst>
        </pc:spChg>
      </pc:sldChg>
      <pc:sldChg chg="modSp">
        <pc:chgData name="Noreen ROPERS [Eurécia]" userId="S::noreen.ropers@eurecia.com::f3a8d8f2-0e49-41aa-b7d1-58879f4fb21f" providerId="AD" clId="Web-{D27A21C9-4C62-1327-4F09-FA501760D8E2}" dt="2025-09-26T14:36:40.338" v="913" actId="20577"/>
        <pc:sldMkLst>
          <pc:docMk/>
          <pc:sldMk cId="3642539474" sldId="408"/>
        </pc:sldMkLst>
        <pc:spChg chg="mod">
          <ac:chgData name="Noreen ROPERS [Eurécia]" userId="S::noreen.ropers@eurecia.com::f3a8d8f2-0e49-41aa-b7d1-58879f4fb21f" providerId="AD" clId="Web-{D27A21C9-4C62-1327-4F09-FA501760D8E2}" dt="2025-09-26T14:35:32.210" v="909" actId="20577"/>
          <ac:spMkLst>
            <pc:docMk/>
            <pc:sldMk cId="3642539474" sldId="408"/>
            <ac:spMk id="20" creationId="{720448CE-90D1-4875-3E07-AF6B51CDF0ED}"/>
          </ac:spMkLst>
        </pc:spChg>
        <pc:spChg chg="mod">
          <ac:chgData name="Noreen ROPERS [Eurécia]" userId="S::noreen.ropers@eurecia.com::f3a8d8f2-0e49-41aa-b7d1-58879f4fb21f" providerId="AD" clId="Web-{D27A21C9-4C62-1327-4F09-FA501760D8E2}" dt="2025-09-26T14:36:40.338" v="913" actId="20577"/>
          <ac:spMkLst>
            <pc:docMk/>
            <pc:sldMk cId="3642539474" sldId="408"/>
            <ac:spMk id="22" creationId="{6FF52401-9578-ECD3-0268-E426DE3912D7}"/>
          </ac:spMkLst>
        </pc:spChg>
      </pc:sldChg>
      <pc:sldChg chg="modSp">
        <pc:chgData name="Noreen ROPERS [Eurécia]" userId="S::noreen.ropers@eurecia.com::f3a8d8f2-0e49-41aa-b7d1-58879f4fb21f" providerId="AD" clId="Web-{D27A21C9-4C62-1327-4F09-FA501760D8E2}" dt="2025-09-26T13:46:14.602" v="878" actId="20577"/>
        <pc:sldMkLst>
          <pc:docMk/>
          <pc:sldMk cId="2144455240" sldId="410"/>
        </pc:sldMkLst>
        <pc:spChg chg="mod">
          <ac:chgData name="Noreen ROPERS [Eurécia]" userId="S::noreen.ropers@eurecia.com::f3a8d8f2-0e49-41aa-b7d1-58879f4fb21f" providerId="AD" clId="Web-{D27A21C9-4C62-1327-4F09-FA501760D8E2}" dt="2025-09-26T13:46:14.602" v="878" actId="20577"/>
          <ac:spMkLst>
            <pc:docMk/>
            <pc:sldMk cId="2144455240" sldId="410"/>
            <ac:spMk id="6" creationId="{02E320D8-64DB-C0BB-AC1C-4496F1B96168}"/>
          </ac:spMkLst>
        </pc:spChg>
      </pc:sldChg>
      <pc:sldChg chg="modSp">
        <pc:chgData name="Noreen ROPERS [Eurécia]" userId="S::noreen.ropers@eurecia.com::f3a8d8f2-0e49-41aa-b7d1-58879f4fb21f" providerId="AD" clId="Web-{D27A21C9-4C62-1327-4F09-FA501760D8E2}" dt="2025-09-26T13:51:18.561" v="897" actId="20577"/>
        <pc:sldMkLst>
          <pc:docMk/>
          <pc:sldMk cId="397106848" sldId="412"/>
        </pc:sldMkLst>
        <pc:spChg chg="mod">
          <ac:chgData name="Noreen ROPERS [Eurécia]" userId="S::noreen.ropers@eurecia.com::f3a8d8f2-0e49-41aa-b7d1-58879f4fb21f" providerId="AD" clId="Web-{D27A21C9-4C62-1327-4F09-FA501760D8E2}" dt="2025-09-26T13:51:18.561" v="897" actId="20577"/>
          <ac:spMkLst>
            <pc:docMk/>
            <pc:sldMk cId="397106848" sldId="412"/>
            <ac:spMk id="30" creationId="{123356BD-A56B-BF4A-FBB0-96D404F006B2}"/>
          </ac:spMkLst>
        </pc:spChg>
      </pc:sldChg>
    </pc:docChg>
  </pc:docChgLst>
  <pc:docChgLst>
    <pc:chgData name="Noreen ROPERS [Eurécia]" userId="S::noreen.ropers@eurecia.com::f3a8d8f2-0e49-41aa-b7d1-58879f4fb21f" providerId="AD" clId="Web-{1EABA558-D9F6-B550-8ED5-D09CCE028353}"/>
    <pc:docChg chg="addSld delSld modSld">
      <pc:chgData name="Noreen ROPERS [Eurécia]" userId="S::noreen.ropers@eurecia.com::f3a8d8f2-0e49-41aa-b7d1-58879f4fb21f" providerId="AD" clId="Web-{1EABA558-D9F6-B550-8ED5-D09CCE028353}" dt="2025-09-05T14:00:32.791" v="2355" actId="20577"/>
      <pc:docMkLst>
        <pc:docMk/>
      </pc:docMkLst>
      <pc:sldChg chg="modSp">
        <pc:chgData name="Noreen ROPERS [Eurécia]" userId="S::noreen.ropers@eurecia.com::f3a8d8f2-0e49-41aa-b7d1-58879f4fb21f" providerId="AD" clId="Web-{1EABA558-D9F6-B550-8ED5-D09CCE028353}" dt="2025-09-05T12:41:32.969" v="26" actId="20577"/>
        <pc:sldMkLst>
          <pc:docMk/>
          <pc:sldMk cId="2509464086" sldId="355"/>
        </pc:sldMkLst>
        <pc:spChg chg="mod">
          <ac:chgData name="Noreen ROPERS [Eurécia]" userId="S::noreen.ropers@eurecia.com::f3a8d8f2-0e49-41aa-b7d1-58879f4fb21f" providerId="AD" clId="Web-{1EABA558-D9F6-B550-8ED5-D09CCE028353}" dt="2025-09-05T12:41:32.969" v="26" actId="20577"/>
          <ac:spMkLst>
            <pc:docMk/>
            <pc:sldMk cId="2509464086" sldId="355"/>
            <ac:spMk id="2" creationId="{91D08E61-D993-0B1E-04A9-4F61EC1895D9}"/>
          </ac:spMkLst>
        </pc:spChg>
      </pc:sldChg>
      <pc:sldChg chg="modSp">
        <pc:chgData name="Noreen ROPERS [Eurécia]" userId="S::noreen.ropers@eurecia.com::f3a8d8f2-0e49-41aa-b7d1-58879f4fb21f" providerId="AD" clId="Web-{1EABA558-D9F6-B550-8ED5-D09CCE028353}" dt="2025-09-05T12:42:46.896" v="30" actId="20577"/>
        <pc:sldMkLst>
          <pc:docMk/>
          <pc:sldMk cId="2871144360" sldId="356"/>
        </pc:sldMkLst>
        <pc:spChg chg="mod">
          <ac:chgData name="Noreen ROPERS [Eurécia]" userId="S::noreen.ropers@eurecia.com::f3a8d8f2-0e49-41aa-b7d1-58879f4fb21f" providerId="AD" clId="Web-{1EABA558-D9F6-B550-8ED5-D09CCE028353}" dt="2025-09-05T12:42:46.896" v="30" actId="20577"/>
          <ac:spMkLst>
            <pc:docMk/>
            <pc:sldMk cId="2871144360" sldId="356"/>
            <ac:spMk id="2" creationId="{AA412311-0A5F-A92E-D23C-D21561347A46}"/>
          </ac:spMkLst>
        </pc:spChg>
        <pc:spChg chg="mod">
          <ac:chgData name="Noreen ROPERS [Eurécia]" userId="S::noreen.ropers@eurecia.com::f3a8d8f2-0e49-41aa-b7d1-58879f4fb21f" providerId="AD" clId="Web-{1EABA558-D9F6-B550-8ED5-D09CCE028353}" dt="2025-09-05T12:42:34.755" v="27" actId="14100"/>
          <ac:spMkLst>
            <pc:docMk/>
            <pc:sldMk cId="2871144360" sldId="356"/>
            <ac:spMk id="12" creationId="{AE935C5C-8D3E-85A9-AB4A-88129A4B10B8}"/>
          </ac:spMkLst>
        </pc:spChg>
      </pc:sldChg>
      <pc:sldChg chg="modSp">
        <pc:chgData name="Noreen ROPERS [Eurécia]" userId="S::noreen.ropers@eurecia.com::f3a8d8f2-0e49-41aa-b7d1-58879f4fb21f" providerId="AD" clId="Web-{1EABA558-D9F6-B550-8ED5-D09CCE028353}" dt="2025-09-05T12:47:07.805" v="67" actId="20577"/>
        <pc:sldMkLst>
          <pc:docMk/>
          <pc:sldMk cId="2992765998" sldId="371"/>
        </pc:sldMkLst>
        <pc:spChg chg="mod">
          <ac:chgData name="Noreen ROPERS [Eurécia]" userId="S::noreen.ropers@eurecia.com::f3a8d8f2-0e49-41aa-b7d1-58879f4fb21f" providerId="AD" clId="Web-{1EABA558-D9F6-B550-8ED5-D09CCE028353}" dt="2025-09-05T12:47:07.805" v="67" actId="20577"/>
          <ac:spMkLst>
            <pc:docMk/>
            <pc:sldMk cId="2992765998" sldId="371"/>
            <ac:spMk id="10" creationId="{774D6A71-8D04-11BE-92CA-5DFF93568A19}"/>
          </ac:spMkLst>
        </pc:spChg>
        <pc:picChg chg="mod">
          <ac:chgData name="Noreen ROPERS [Eurécia]" userId="S::noreen.ropers@eurecia.com::f3a8d8f2-0e49-41aa-b7d1-58879f4fb21f" providerId="AD" clId="Web-{1EABA558-D9F6-B550-8ED5-D09CCE028353}" dt="2025-09-05T12:45:44.219" v="61" actId="14100"/>
          <ac:picMkLst>
            <pc:docMk/>
            <pc:sldMk cId="2992765998" sldId="371"/>
            <ac:picMk id="8" creationId="{6AAA66DB-AE5A-1CE3-C759-78CB3F1B22EE}"/>
          </ac:picMkLst>
        </pc:picChg>
        <pc:picChg chg="mod">
          <ac:chgData name="Noreen ROPERS [Eurécia]" userId="S::noreen.ropers@eurecia.com::f3a8d8f2-0e49-41aa-b7d1-58879f4fb21f" providerId="AD" clId="Web-{1EABA558-D9F6-B550-8ED5-D09CCE028353}" dt="2025-09-05T12:45:47.407" v="62" actId="1076"/>
          <ac:picMkLst>
            <pc:docMk/>
            <pc:sldMk cId="2992765998" sldId="371"/>
            <ac:picMk id="12" creationId="{3CC39E85-D265-5159-A2AA-2D59C4195945}"/>
          </ac:picMkLst>
        </pc:picChg>
      </pc:sldChg>
      <pc:sldChg chg="addSp modSp">
        <pc:chgData name="Noreen ROPERS [Eurécia]" userId="S::noreen.ropers@eurecia.com::f3a8d8f2-0e49-41aa-b7d1-58879f4fb21f" providerId="AD" clId="Web-{1EABA558-D9F6-B550-8ED5-D09CCE028353}" dt="2025-09-05T12:44:41.789" v="55" actId="1076"/>
        <pc:sldMkLst>
          <pc:docMk/>
          <pc:sldMk cId="176794861" sldId="372"/>
        </pc:sldMkLst>
        <pc:spChg chg="mod">
          <ac:chgData name="Noreen ROPERS [Eurécia]" userId="S::noreen.ropers@eurecia.com::f3a8d8f2-0e49-41aa-b7d1-58879f4fb21f" providerId="AD" clId="Web-{1EABA558-D9F6-B550-8ED5-D09CCE028353}" dt="2025-09-05T12:43:02.319" v="34" actId="14100"/>
          <ac:spMkLst>
            <pc:docMk/>
            <pc:sldMk cId="176794861" sldId="372"/>
            <ac:spMk id="2" creationId="{B494919E-3B3F-7CFD-BD07-E3EA5DA46750}"/>
          </ac:spMkLst>
        </pc:spChg>
        <pc:spChg chg="mod">
          <ac:chgData name="Noreen ROPERS [Eurécia]" userId="S::noreen.ropers@eurecia.com::f3a8d8f2-0e49-41aa-b7d1-58879f4fb21f" providerId="AD" clId="Web-{1EABA558-D9F6-B550-8ED5-D09CCE028353}" dt="2025-09-05T12:43:50.585" v="43" actId="20577"/>
          <ac:spMkLst>
            <pc:docMk/>
            <pc:sldMk cId="176794861" sldId="372"/>
            <ac:spMk id="15" creationId="{6CF0606D-BDA6-B38F-56B1-F7470EC9665D}"/>
          </ac:spMkLst>
        </pc:spChg>
        <pc:picChg chg="add mod">
          <ac:chgData name="Noreen ROPERS [Eurécia]" userId="S::noreen.ropers@eurecia.com::f3a8d8f2-0e49-41aa-b7d1-58879f4fb21f" providerId="AD" clId="Web-{1EABA558-D9F6-B550-8ED5-D09CCE028353}" dt="2025-09-05T12:44:41.789" v="55" actId="1076"/>
          <ac:picMkLst>
            <pc:docMk/>
            <pc:sldMk cId="176794861" sldId="372"/>
            <ac:picMk id="9" creationId="{EA72C3E0-29DC-588E-2C33-DC163A974EEE}"/>
          </ac:picMkLst>
        </pc:picChg>
        <pc:picChg chg="add mod">
          <ac:chgData name="Noreen ROPERS [Eurécia]" userId="S::noreen.ropers@eurecia.com::f3a8d8f2-0e49-41aa-b7d1-58879f4fb21f" providerId="AD" clId="Web-{1EABA558-D9F6-B550-8ED5-D09CCE028353}" dt="2025-09-05T12:44:36.133" v="53" actId="1076"/>
          <ac:picMkLst>
            <pc:docMk/>
            <pc:sldMk cId="176794861" sldId="372"/>
            <ac:picMk id="11" creationId="{3D753766-A59D-4B72-DD99-76FC636398E8}"/>
          </ac:picMkLst>
        </pc:picChg>
      </pc:sldChg>
      <pc:sldChg chg="modSp">
        <pc:chgData name="Noreen ROPERS [Eurécia]" userId="S::noreen.ropers@eurecia.com::f3a8d8f2-0e49-41aa-b7d1-58879f4fb21f" providerId="AD" clId="Web-{1EABA558-D9F6-B550-8ED5-D09CCE028353}" dt="2025-09-05T12:46:54.507" v="64" actId="20577"/>
        <pc:sldMkLst>
          <pc:docMk/>
          <pc:sldMk cId="3065413793" sldId="373"/>
        </pc:sldMkLst>
        <pc:spChg chg="mod">
          <ac:chgData name="Noreen ROPERS [Eurécia]" userId="S::noreen.ropers@eurecia.com::f3a8d8f2-0e49-41aa-b7d1-58879f4fb21f" providerId="AD" clId="Web-{1EABA558-D9F6-B550-8ED5-D09CCE028353}" dt="2025-09-05T12:46:54.507" v="64" actId="20577"/>
          <ac:spMkLst>
            <pc:docMk/>
            <pc:sldMk cId="3065413793" sldId="373"/>
            <ac:spMk id="14" creationId="{3A723373-4800-BB99-3EFE-B2EF4E222C58}"/>
          </ac:spMkLst>
        </pc:spChg>
      </pc:sldChg>
      <pc:sldChg chg="addSp delSp modSp">
        <pc:chgData name="Noreen ROPERS [Eurécia]" userId="S::noreen.ropers@eurecia.com::f3a8d8f2-0e49-41aa-b7d1-58879f4fb21f" providerId="AD" clId="Web-{1EABA558-D9F6-B550-8ED5-D09CCE028353}" dt="2025-09-05T13:28:47.568" v="953" actId="20577"/>
        <pc:sldMkLst>
          <pc:docMk/>
          <pc:sldMk cId="4248863499" sldId="374"/>
        </pc:sldMkLst>
        <pc:spChg chg="mod">
          <ac:chgData name="Noreen ROPERS [Eurécia]" userId="S::noreen.ropers@eurecia.com::f3a8d8f2-0e49-41aa-b7d1-58879f4fb21f" providerId="AD" clId="Web-{1EABA558-D9F6-B550-8ED5-D09CCE028353}" dt="2025-09-05T12:47:34.463" v="79" actId="20577"/>
          <ac:spMkLst>
            <pc:docMk/>
            <pc:sldMk cId="4248863499" sldId="374"/>
            <ac:spMk id="3" creationId="{06A43D7B-6D83-5D1E-0DFB-1C11719B942B}"/>
          </ac:spMkLst>
        </pc:spChg>
        <pc:spChg chg="mod">
          <ac:chgData name="Noreen ROPERS [Eurécia]" userId="S::noreen.ropers@eurecia.com::f3a8d8f2-0e49-41aa-b7d1-58879f4fb21f" providerId="AD" clId="Web-{1EABA558-D9F6-B550-8ED5-D09CCE028353}" dt="2025-09-05T12:48:27.325" v="88" actId="20577"/>
          <ac:spMkLst>
            <pc:docMk/>
            <pc:sldMk cId="4248863499" sldId="374"/>
            <ac:spMk id="4" creationId="{90A438DC-811C-961D-F9DD-B6FEB9763FC2}"/>
          </ac:spMkLst>
        </pc:spChg>
        <pc:spChg chg="mod">
          <ac:chgData name="Noreen ROPERS [Eurécia]" userId="S::noreen.ropers@eurecia.com::f3a8d8f2-0e49-41aa-b7d1-58879f4fb21f" providerId="AD" clId="Web-{1EABA558-D9F6-B550-8ED5-D09CCE028353}" dt="2025-09-05T13:28:47.568" v="953" actId="20577"/>
          <ac:spMkLst>
            <pc:docMk/>
            <pc:sldMk cId="4248863499" sldId="374"/>
            <ac:spMk id="13" creationId="{AFA60433-DBCB-9E27-ACEC-BC8B1188752D}"/>
          </ac:spMkLst>
        </pc:spChg>
        <pc:spChg chg="mod">
          <ac:chgData name="Noreen ROPERS [Eurécia]" userId="S::noreen.ropers@eurecia.com::f3a8d8f2-0e49-41aa-b7d1-58879f4fb21f" providerId="AD" clId="Web-{1EABA558-D9F6-B550-8ED5-D09CCE028353}" dt="2025-09-05T13:08:54.287" v="705" actId="1076"/>
          <ac:spMkLst>
            <pc:docMk/>
            <pc:sldMk cId="4248863499" sldId="374"/>
            <ac:spMk id="14" creationId="{C74D55BF-A280-9BA6-D082-0564AD1C5A78}"/>
          </ac:spMkLst>
        </pc:spChg>
        <pc:spChg chg="mod">
          <ac:chgData name="Noreen ROPERS [Eurécia]" userId="S::noreen.ropers@eurecia.com::f3a8d8f2-0e49-41aa-b7d1-58879f4fb21f" providerId="AD" clId="Web-{1EABA558-D9F6-B550-8ED5-D09CCE028353}" dt="2025-09-05T13:08:54.319" v="706" actId="1076"/>
          <ac:spMkLst>
            <pc:docMk/>
            <pc:sldMk cId="4248863499" sldId="374"/>
            <ac:spMk id="15" creationId="{0A682607-1AED-5C5B-61E9-32F8FD0F8EB6}"/>
          </ac:spMkLst>
        </pc:spChg>
        <pc:spChg chg="mod">
          <ac:chgData name="Noreen ROPERS [Eurécia]" userId="S::noreen.ropers@eurecia.com::f3a8d8f2-0e49-41aa-b7d1-58879f4fb21f" providerId="AD" clId="Web-{1EABA558-D9F6-B550-8ED5-D09CCE028353}" dt="2025-09-05T13:08:54.334" v="707" actId="1076"/>
          <ac:spMkLst>
            <pc:docMk/>
            <pc:sldMk cId="4248863499" sldId="374"/>
            <ac:spMk id="17" creationId="{DC29E6DF-B1DE-A9D9-966E-F01FA3E3F772}"/>
          </ac:spMkLst>
        </pc:spChg>
        <pc:picChg chg="add mod">
          <ac:chgData name="Noreen ROPERS [Eurécia]" userId="S::noreen.ropers@eurecia.com::f3a8d8f2-0e49-41aa-b7d1-58879f4fb21f" providerId="AD" clId="Web-{1EABA558-D9F6-B550-8ED5-D09CCE028353}" dt="2025-09-05T13:08:56.506" v="708" actId="1076"/>
          <ac:picMkLst>
            <pc:docMk/>
            <pc:sldMk cId="4248863499" sldId="374"/>
            <ac:picMk id="2" creationId="{BF372D96-2765-E80C-C8F0-F49EF30D9D37}"/>
          </ac:picMkLst>
        </pc:picChg>
        <pc:picChg chg="add mod">
          <ac:chgData name="Noreen ROPERS [Eurécia]" userId="S::noreen.ropers@eurecia.com::f3a8d8f2-0e49-41aa-b7d1-58879f4fb21f" providerId="AD" clId="Web-{1EABA558-D9F6-B550-8ED5-D09CCE028353}" dt="2025-09-05T13:09:02.037" v="709" actId="1076"/>
          <ac:picMkLst>
            <pc:docMk/>
            <pc:sldMk cId="4248863499" sldId="374"/>
            <ac:picMk id="6" creationId="{B494B732-0287-2C73-60C6-3AFC552EF581}"/>
          </ac:picMkLst>
        </pc:picChg>
      </pc:sldChg>
      <pc:sldChg chg="addSp delSp modSp">
        <pc:chgData name="Noreen ROPERS [Eurécia]" userId="S::noreen.ropers@eurecia.com::f3a8d8f2-0e49-41aa-b7d1-58879f4fb21f" providerId="AD" clId="Web-{1EABA558-D9F6-B550-8ED5-D09CCE028353}" dt="2025-09-05T13:49:29.194" v="1930" actId="20577"/>
        <pc:sldMkLst>
          <pc:docMk/>
          <pc:sldMk cId="1372830360" sldId="375"/>
        </pc:sldMkLst>
        <pc:spChg chg="mod">
          <ac:chgData name="Noreen ROPERS [Eurécia]" userId="S::noreen.ropers@eurecia.com::f3a8d8f2-0e49-41aa-b7d1-58879f4fb21f" providerId="AD" clId="Web-{1EABA558-D9F6-B550-8ED5-D09CCE028353}" dt="2025-09-05T13:45:52.074" v="1532" actId="20577"/>
          <ac:spMkLst>
            <pc:docMk/>
            <pc:sldMk cId="1372830360" sldId="375"/>
            <ac:spMk id="7" creationId="{F007D9E8-2868-EB55-4E96-4A694726F8B0}"/>
          </ac:spMkLst>
        </pc:spChg>
        <pc:spChg chg="mod">
          <ac:chgData name="Noreen ROPERS [Eurécia]" userId="S::noreen.ropers@eurecia.com::f3a8d8f2-0e49-41aa-b7d1-58879f4fb21f" providerId="AD" clId="Web-{1EABA558-D9F6-B550-8ED5-D09CCE028353}" dt="2025-09-05T13:47:10.592" v="1653" actId="20577"/>
          <ac:spMkLst>
            <pc:docMk/>
            <pc:sldMk cId="1372830360" sldId="375"/>
            <ac:spMk id="9" creationId="{546F10E7-4181-BF81-25B9-90B90EA4DE72}"/>
          </ac:spMkLst>
        </pc:spChg>
        <pc:spChg chg="mod">
          <ac:chgData name="Noreen ROPERS [Eurécia]" userId="S::noreen.ropers@eurecia.com::f3a8d8f2-0e49-41aa-b7d1-58879f4fb21f" providerId="AD" clId="Web-{1EABA558-D9F6-B550-8ED5-D09CCE028353}" dt="2025-09-05T13:49:29.194" v="1930" actId="20577"/>
          <ac:spMkLst>
            <pc:docMk/>
            <pc:sldMk cId="1372830360" sldId="375"/>
            <ac:spMk id="12" creationId="{DEA3F98F-9690-A6C3-D083-7E85922E76DC}"/>
          </ac:spMkLst>
        </pc:spChg>
        <pc:spChg chg="mod">
          <ac:chgData name="Noreen ROPERS [Eurécia]" userId="S::noreen.ropers@eurecia.com::f3a8d8f2-0e49-41aa-b7d1-58879f4fb21f" providerId="AD" clId="Web-{1EABA558-D9F6-B550-8ED5-D09CCE028353}" dt="2025-09-05T13:48:16.171" v="1770" actId="20577"/>
          <ac:spMkLst>
            <pc:docMk/>
            <pc:sldMk cId="1372830360" sldId="375"/>
            <ac:spMk id="14" creationId="{4E49328D-27A8-77DF-ADBA-F94D136A8641}"/>
          </ac:spMkLst>
        </pc:spChg>
        <pc:picChg chg="add mod">
          <ac:chgData name="Noreen ROPERS [Eurécia]" userId="S::noreen.ropers@eurecia.com::f3a8d8f2-0e49-41aa-b7d1-58879f4fb21f" providerId="AD" clId="Web-{1EABA558-D9F6-B550-8ED5-D09CCE028353}" dt="2025-09-05T13:39:00.457" v="1363"/>
          <ac:picMkLst>
            <pc:docMk/>
            <pc:sldMk cId="1372830360" sldId="375"/>
            <ac:picMk id="2" creationId="{D22C319A-2748-F0F9-4D79-40052C4ACD92}"/>
          </ac:picMkLst>
        </pc:picChg>
      </pc:sldChg>
      <pc:sldChg chg="addSp delSp modSp">
        <pc:chgData name="Noreen ROPERS [Eurécia]" userId="S::noreen.ropers@eurecia.com::f3a8d8f2-0e49-41aa-b7d1-58879f4fb21f" providerId="AD" clId="Web-{1EABA558-D9F6-B550-8ED5-D09CCE028353}" dt="2025-09-05T14:00:32.791" v="2355" actId="20577"/>
        <pc:sldMkLst>
          <pc:docMk/>
          <pc:sldMk cId="3217102075" sldId="376"/>
        </pc:sldMkLst>
        <pc:spChg chg="mod">
          <ac:chgData name="Noreen ROPERS [Eurécia]" userId="S::noreen.ropers@eurecia.com::f3a8d8f2-0e49-41aa-b7d1-58879f4fb21f" providerId="AD" clId="Web-{1EABA558-D9F6-B550-8ED5-D09CCE028353}" dt="2025-09-05T13:52:13.998" v="1944" actId="20577"/>
          <ac:spMkLst>
            <pc:docMk/>
            <pc:sldMk cId="3217102075" sldId="376"/>
            <ac:spMk id="3" creationId="{06A43D7B-6D83-5D1E-0DFB-1C11719B942B}"/>
          </ac:spMkLst>
        </pc:spChg>
        <pc:spChg chg="mod">
          <ac:chgData name="Noreen ROPERS [Eurécia]" userId="S::noreen.ropers@eurecia.com::f3a8d8f2-0e49-41aa-b7d1-58879f4fb21f" providerId="AD" clId="Web-{1EABA558-D9F6-B550-8ED5-D09CCE028353}" dt="2025-09-05T13:52:49.393" v="1975" actId="20577"/>
          <ac:spMkLst>
            <pc:docMk/>
            <pc:sldMk cId="3217102075" sldId="376"/>
            <ac:spMk id="4" creationId="{90A438DC-811C-961D-F9DD-B6FEB9763FC2}"/>
          </ac:spMkLst>
        </pc:spChg>
        <pc:spChg chg="mod">
          <ac:chgData name="Noreen ROPERS [Eurécia]" userId="S::noreen.ropers@eurecia.com::f3a8d8f2-0e49-41aa-b7d1-58879f4fb21f" providerId="AD" clId="Web-{1EABA558-D9F6-B550-8ED5-D09CCE028353}" dt="2025-09-05T14:00:32.791" v="2355" actId="20577"/>
          <ac:spMkLst>
            <pc:docMk/>
            <pc:sldMk cId="3217102075" sldId="376"/>
            <ac:spMk id="8" creationId="{CD24AD6A-D276-23AB-A0CC-DAFDA027BD11}"/>
          </ac:spMkLst>
        </pc:spChg>
        <pc:picChg chg="add mod">
          <ac:chgData name="Noreen ROPERS [Eurécia]" userId="S::noreen.ropers@eurecia.com::f3a8d8f2-0e49-41aa-b7d1-58879f4fb21f" providerId="AD" clId="Web-{1EABA558-D9F6-B550-8ED5-D09CCE028353}" dt="2025-09-05T13:54:15.702" v="1993"/>
          <ac:picMkLst>
            <pc:docMk/>
            <pc:sldMk cId="3217102075" sldId="376"/>
            <ac:picMk id="2" creationId="{CFB889AB-1AFE-39F6-B468-021C491223EF}"/>
          </ac:picMkLst>
        </pc:picChg>
        <pc:picChg chg="add mod">
          <ac:chgData name="Noreen ROPERS [Eurécia]" userId="S::noreen.ropers@eurecia.com::f3a8d8f2-0e49-41aa-b7d1-58879f4fb21f" providerId="AD" clId="Web-{1EABA558-D9F6-B550-8ED5-D09CCE028353}" dt="2025-09-05T13:54:18.452" v="1994"/>
          <ac:picMkLst>
            <pc:docMk/>
            <pc:sldMk cId="3217102075" sldId="376"/>
            <ac:picMk id="6" creationId="{551867AE-80B8-50F7-04C9-C6DCA5CFFCE8}"/>
          </ac:picMkLst>
        </pc:picChg>
      </pc:sldChg>
      <pc:sldChg chg="modSp">
        <pc:chgData name="Noreen ROPERS [Eurécia]" userId="S::noreen.ropers@eurecia.com::f3a8d8f2-0e49-41aa-b7d1-58879f4fb21f" providerId="AD" clId="Web-{1EABA558-D9F6-B550-8ED5-D09CCE028353}" dt="2025-09-05T12:40:41.273" v="11" actId="20577"/>
        <pc:sldMkLst>
          <pc:docMk/>
          <pc:sldMk cId="1944352671" sldId="396"/>
        </pc:sldMkLst>
        <pc:spChg chg="mod">
          <ac:chgData name="Noreen ROPERS [Eurécia]" userId="S::noreen.ropers@eurecia.com::f3a8d8f2-0e49-41aa-b7d1-58879f4fb21f" providerId="AD" clId="Web-{1EABA558-D9F6-B550-8ED5-D09CCE028353}" dt="2025-09-05T12:40:41.273" v="11" actId="20577"/>
          <ac:spMkLst>
            <pc:docMk/>
            <pc:sldMk cId="1944352671" sldId="396"/>
            <ac:spMk id="2" creationId="{BE2AB842-9389-1B62-0F35-9D6DC8A58FF6}"/>
          </ac:spMkLst>
        </pc:spChg>
      </pc:sldChg>
      <pc:sldChg chg="addSp delSp modSp">
        <pc:chgData name="Noreen ROPERS [Eurécia]" userId="S::noreen.ropers@eurecia.com::f3a8d8f2-0e49-41aa-b7d1-58879f4fb21f" providerId="AD" clId="Web-{1EABA558-D9F6-B550-8ED5-D09CCE028353}" dt="2025-09-05T13:36:43.956" v="1357" actId="1076"/>
        <pc:sldMkLst>
          <pc:docMk/>
          <pc:sldMk cId="3642539474" sldId="408"/>
        </pc:sldMkLst>
        <pc:spChg chg="mod">
          <ac:chgData name="Noreen ROPERS [Eurécia]" userId="S::noreen.ropers@eurecia.com::f3a8d8f2-0e49-41aa-b7d1-58879f4fb21f" providerId="AD" clId="Web-{1EABA558-D9F6-B550-8ED5-D09CCE028353}" dt="2025-09-05T13:09:18.866" v="720" actId="20577"/>
          <ac:spMkLst>
            <pc:docMk/>
            <pc:sldMk cId="3642539474" sldId="408"/>
            <ac:spMk id="3" creationId="{06A43D7B-6D83-5D1E-0DFB-1C11719B942B}"/>
          </ac:spMkLst>
        </pc:spChg>
        <pc:spChg chg="mod">
          <ac:chgData name="Noreen ROPERS [Eurécia]" userId="S::noreen.ropers@eurecia.com::f3a8d8f2-0e49-41aa-b7d1-58879f4fb21f" providerId="AD" clId="Web-{1EABA558-D9F6-B550-8ED5-D09CCE028353}" dt="2025-09-05T13:09:41.803" v="738" actId="20577"/>
          <ac:spMkLst>
            <pc:docMk/>
            <pc:sldMk cId="3642539474" sldId="408"/>
            <ac:spMk id="4" creationId="{90A438DC-811C-961D-F9DD-B6FEB9763FC2}"/>
          </ac:spMkLst>
        </pc:spChg>
        <pc:spChg chg="mod">
          <ac:chgData name="Noreen ROPERS [Eurécia]" userId="S::noreen.ropers@eurecia.com::f3a8d8f2-0e49-41aa-b7d1-58879f4fb21f" providerId="AD" clId="Web-{1EABA558-D9F6-B550-8ED5-D09CCE028353}" dt="2025-09-05T13:28:40.443" v="950" actId="20577"/>
          <ac:spMkLst>
            <pc:docMk/>
            <pc:sldMk cId="3642539474" sldId="408"/>
            <ac:spMk id="13" creationId="{AFA60433-DBCB-9E27-ACEC-BC8B1188752D}"/>
          </ac:spMkLst>
        </pc:spChg>
        <pc:spChg chg="mod">
          <ac:chgData name="Noreen ROPERS [Eurécia]" userId="S::noreen.ropers@eurecia.com::f3a8d8f2-0e49-41aa-b7d1-58879f4fb21f" providerId="AD" clId="Web-{1EABA558-D9F6-B550-8ED5-D09CCE028353}" dt="2025-09-05T13:36:41.800" v="1355" actId="1076"/>
          <ac:spMkLst>
            <pc:docMk/>
            <pc:sldMk cId="3642539474" sldId="408"/>
            <ac:spMk id="20" creationId="{720448CE-90D1-4875-3E07-AF6B51CDF0ED}"/>
          </ac:spMkLst>
        </pc:spChg>
        <pc:spChg chg="mod">
          <ac:chgData name="Noreen ROPERS [Eurécia]" userId="S::noreen.ropers@eurecia.com::f3a8d8f2-0e49-41aa-b7d1-58879f4fb21f" providerId="AD" clId="Web-{1EABA558-D9F6-B550-8ED5-D09CCE028353}" dt="2025-09-05T13:36:41.831" v="1356" actId="1076"/>
          <ac:spMkLst>
            <pc:docMk/>
            <pc:sldMk cId="3642539474" sldId="408"/>
            <ac:spMk id="22" creationId="{6FF52401-9578-ECD3-0268-E426DE3912D7}"/>
          </ac:spMkLst>
        </pc:spChg>
        <pc:picChg chg="add mod">
          <ac:chgData name="Noreen ROPERS [Eurécia]" userId="S::noreen.ropers@eurecia.com::f3a8d8f2-0e49-41aa-b7d1-58879f4fb21f" providerId="AD" clId="Web-{1EABA558-D9F6-B550-8ED5-D09CCE028353}" dt="2025-09-05T13:36:17.034" v="1351"/>
          <ac:picMkLst>
            <pc:docMk/>
            <pc:sldMk cId="3642539474" sldId="408"/>
            <ac:picMk id="2" creationId="{AE2B77A7-C993-FCE8-1D7E-C5EA271EB70A}"/>
          </ac:picMkLst>
        </pc:picChg>
        <pc:picChg chg="add mod">
          <ac:chgData name="Noreen ROPERS [Eurécia]" userId="S::noreen.ropers@eurecia.com::f3a8d8f2-0e49-41aa-b7d1-58879f4fb21f" providerId="AD" clId="Web-{1EABA558-D9F6-B550-8ED5-D09CCE028353}" dt="2025-09-05T13:36:43.956" v="1357" actId="1076"/>
          <ac:picMkLst>
            <pc:docMk/>
            <pc:sldMk cId="3642539474" sldId="408"/>
            <ac:picMk id="7" creationId="{74AC83E1-AF11-F251-EFA1-BA6C9661B3E4}"/>
          </ac:picMkLst>
        </pc:picChg>
      </pc:sldChg>
      <pc:sldChg chg="modSp">
        <pc:chgData name="Noreen ROPERS [Eurécia]" userId="S::noreen.ropers@eurecia.com::f3a8d8f2-0e49-41aa-b7d1-58879f4fb21f" providerId="AD" clId="Web-{1EABA558-D9F6-B550-8ED5-D09CCE028353}" dt="2025-09-05T12:39:33.319" v="2" actId="20577"/>
        <pc:sldMkLst>
          <pc:docMk/>
          <pc:sldMk cId="2429547005" sldId="409"/>
        </pc:sldMkLst>
        <pc:spChg chg="mod">
          <ac:chgData name="Noreen ROPERS [Eurécia]" userId="S::noreen.ropers@eurecia.com::f3a8d8f2-0e49-41aa-b7d1-58879f4fb21f" providerId="AD" clId="Web-{1EABA558-D9F6-B550-8ED5-D09CCE028353}" dt="2025-09-05T12:39:33.319" v="2" actId="20577"/>
          <ac:spMkLst>
            <pc:docMk/>
            <pc:sldMk cId="2429547005" sldId="409"/>
            <ac:spMk id="9" creationId="{3195E9D3-9AFA-61CC-A3DF-163CA96FAB19}"/>
          </ac:spMkLst>
        </pc:spChg>
      </pc:sldChg>
      <pc:sldChg chg="modSp">
        <pc:chgData name="Noreen ROPERS [Eurécia]" userId="S::noreen.ropers@eurecia.com::f3a8d8f2-0e49-41aa-b7d1-58879f4fb21f" providerId="AD" clId="Web-{1EABA558-D9F6-B550-8ED5-D09CCE028353}" dt="2025-09-05T12:39:48.913" v="6" actId="20577"/>
        <pc:sldMkLst>
          <pc:docMk/>
          <pc:sldMk cId="397106848" sldId="412"/>
        </pc:sldMkLst>
        <pc:spChg chg="mod">
          <ac:chgData name="Noreen ROPERS [Eurécia]" userId="S::noreen.ropers@eurecia.com::f3a8d8f2-0e49-41aa-b7d1-58879f4fb21f" providerId="AD" clId="Web-{1EABA558-D9F6-B550-8ED5-D09CCE028353}" dt="2025-09-05T12:39:48.913" v="6" actId="20577"/>
          <ac:spMkLst>
            <pc:docMk/>
            <pc:sldMk cId="397106848" sldId="412"/>
            <ac:spMk id="34" creationId="{80B5F7B9-6D52-BE54-C56E-5BF7750E5CB3}"/>
          </ac:spMkLst>
        </pc:spChg>
      </pc:sldChg>
    </pc:docChg>
  </pc:docChgLst>
  <pc:docChgLst>
    <pc:chgData name="Noreen ROPERS [Eurécia]" userId="S::noreen.ropers@eurecia.com::f3a8d8f2-0e49-41aa-b7d1-58879f4fb21f" providerId="AD" clId="Web-{D17B67C3-80C9-08EF-A789-C2CF290B6A09}"/>
    <pc:docChg chg="modSld">
      <pc:chgData name="Noreen ROPERS [Eurécia]" userId="S::noreen.ropers@eurecia.com::f3a8d8f2-0e49-41aa-b7d1-58879f4fb21f" providerId="AD" clId="Web-{D17B67C3-80C9-08EF-A789-C2CF290B6A09}" dt="2025-09-11T07:58:58.003" v="108" actId="1076"/>
      <pc:docMkLst>
        <pc:docMk/>
      </pc:docMkLst>
      <pc:sldChg chg="addSp delSp modSp">
        <pc:chgData name="Noreen ROPERS [Eurécia]" userId="S::noreen.ropers@eurecia.com::f3a8d8f2-0e49-41aa-b7d1-58879f4fb21f" providerId="AD" clId="Web-{D17B67C3-80C9-08EF-A789-C2CF290B6A09}" dt="2025-09-11T07:58:58.003" v="108" actId="1076"/>
        <pc:sldMkLst>
          <pc:docMk/>
          <pc:sldMk cId="2482324183" sldId="365"/>
        </pc:sldMkLst>
        <pc:spChg chg="mod">
          <ac:chgData name="Noreen ROPERS [Eurécia]" userId="S::noreen.ropers@eurecia.com::f3a8d8f2-0e49-41aa-b7d1-58879f4fb21f" providerId="AD" clId="Web-{D17B67C3-80C9-08EF-A789-C2CF290B6A09}" dt="2025-09-11T07:58:58.003" v="108" actId="1076"/>
          <ac:spMkLst>
            <pc:docMk/>
            <pc:sldMk cId="2482324183" sldId="365"/>
            <ac:spMk id="2" creationId="{610CF7C0-86D4-CF78-4B8D-03EECC57514A}"/>
          </ac:spMkLst>
        </pc:spChg>
        <pc:picChg chg="add mod">
          <ac:chgData name="Noreen ROPERS [Eurécia]" userId="S::noreen.ropers@eurecia.com::f3a8d8f2-0e49-41aa-b7d1-58879f4fb21f" providerId="AD" clId="Web-{D17B67C3-80C9-08EF-A789-C2CF290B6A09}" dt="2025-09-11T07:58:47.596" v="102" actId="1076"/>
          <ac:picMkLst>
            <pc:docMk/>
            <pc:sldMk cId="2482324183" sldId="365"/>
            <ac:picMk id="5" creationId="{AD4EDDA8-516E-1197-B350-6EE33C605601}"/>
          </ac:picMkLst>
        </pc:picChg>
      </pc:sldChg>
    </pc:docChg>
  </pc:docChgLst>
  <pc:docChgLst>
    <pc:chgData name="Noreen ROPERS [Eurécia]" userId="S::noreen.ropers@eurecia.com::f3a8d8f2-0e49-41aa-b7d1-58879f4fb21f" providerId="AD" clId="Web-{098AC96E-874E-1BA9-B9C6-1C85F037D3BA}"/>
    <pc:docChg chg="modSld">
      <pc:chgData name="Noreen ROPERS [Eurécia]" userId="S::noreen.ropers@eurecia.com::f3a8d8f2-0e49-41aa-b7d1-58879f4fb21f" providerId="AD" clId="Web-{098AC96E-874E-1BA9-B9C6-1C85F037D3BA}" dt="2025-09-09T13:59:38.857" v="3602" actId="1076"/>
      <pc:docMkLst>
        <pc:docMk/>
      </pc:docMkLst>
      <pc:sldChg chg="addSp delSp modSp">
        <pc:chgData name="Noreen ROPERS [Eurécia]" userId="S::noreen.ropers@eurecia.com::f3a8d8f2-0e49-41aa-b7d1-58879f4fb21f" providerId="AD" clId="Web-{098AC96E-874E-1BA9-B9C6-1C85F037D3BA}" dt="2025-09-09T11:47:04.055" v="129"/>
        <pc:sldMkLst>
          <pc:docMk/>
          <pc:sldMk cId="1372830360" sldId="375"/>
        </pc:sldMkLst>
        <pc:spChg chg="mod">
          <ac:chgData name="Noreen ROPERS [Eurécia]" userId="S::noreen.ropers@eurecia.com::f3a8d8f2-0e49-41aa-b7d1-58879f4fb21f" providerId="AD" clId="Web-{098AC96E-874E-1BA9-B9C6-1C85F037D3BA}" dt="2025-09-09T11:46:47.851" v="116" actId="20577"/>
          <ac:spMkLst>
            <pc:docMk/>
            <pc:sldMk cId="1372830360" sldId="375"/>
            <ac:spMk id="3" creationId="{06A43D7B-6D83-5D1E-0DFB-1C11719B942B}"/>
          </ac:spMkLst>
        </pc:spChg>
        <pc:spChg chg="mod">
          <ac:chgData name="Noreen ROPERS [Eurécia]" userId="S::noreen.ropers@eurecia.com::f3a8d8f2-0e49-41aa-b7d1-58879f4fb21f" providerId="AD" clId="Web-{098AC96E-874E-1BA9-B9C6-1C85F037D3BA}" dt="2025-09-09T11:46:57.164" v="127" actId="20577"/>
          <ac:spMkLst>
            <pc:docMk/>
            <pc:sldMk cId="1372830360" sldId="375"/>
            <ac:spMk id="4" creationId="{90A438DC-811C-961D-F9DD-B6FEB9763FC2}"/>
          </ac:spMkLst>
        </pc:spChg>
        <pc:spChg chg="mod">
          <ac:chgData name="Noreen ROPERS [Eurécia]" userId="S::noreen.ropers@eurecia.com::f3a8d8f2-0e49-41aa-b7d1-58879f4fb21f" providerId="AD" clId="Web-{098AC96E-874E-1BA9-B9C6-1C85F037D3BA}" dt="2025-09-09T11:45:51.068" v="39" actId="20577"/>
          <ac:spMkLst>
            <pc:docMk/>
            <pc:sldMk cId="1372830360" sldId="375"/>
            <ac:spMk id="7" creationId="{F007D9E8-2868-EB55-4E96-4A694726F8B0}"/>
          </ac:spMkLst>
        </pc:spChg>
        <pc:spChg chg="mod">
          <ac:chgData name="Noreen ROPERS [Eurécia]" userId="S::noreen.ropers@eurecia.com::f3a8d8f2-0e49-41aa-b7d1-58879f4fb21f" providerId="AD" clId="Web-{098AC96E-874E-1BA9-B9C6-1C85F037D3BA}" dt="2025-09-09T11:46:22.600" v="102" actId="20577"/>
          <ac:spMkLst>
            <pc:docMk/>
            <pc:sldMk cId="1372830360" sldId="375"/>
            <ac:spMk id="9" creationId="{546F10E7-4181-BF81-25B9-90B90EA4DE72}"/>
          </ac:spMkLst>
        </pc:spChg>
        <pc:spChg chg="mod">
          <ac:chgData name="Noreen ROPERS [Eurécia]" userId="S::noreen.ropers@eurecia.com::f3a8d8f2-0e49-41aa-b7d1-58879f4fb21f" providerId="AD" clId="Web-{098AC96E-874E-1BA9-B9C6-1C85F037D3BA}" dt="2025-09-09T11:45:21.020" v="9" actId="1076"/>
          <ac:spMkLst>
            <pc:docMk/>
            <pc:sldMk cId="1372830360" sldId="375"/>
            <ac:spMk id="14" creationId="{4E49328D-27A8-77DF-ADBA-F94D136A8641}"/>
          </ac:spMkLst>
        </pc:spChg>
        <pc:picChg chg="mod">
          <ac:chgData name="Noreen ROPERS [Eurécia]" userId="S::noreen.ropers@eurecia.com::f3a8d8f2-0e49-41aa-b7d1-58879f4fb21f" providerId="AD" clId="Web-{098AC96E-874E-1BA9-B9C6-1C85F037D3BA}" dt="2025-09-09T11:45:14.442" v="7" actId="1076"/>
          <ac:picMkLst>
            <pc:docMk/>
            <pc:sldMk cId="1372830360" sldId="375"/>
            <ac:picMk id="2" creationId="{D22C319A-2748-F0F9-4D79-40052C4ACD92}"/>
          </ac:picMkLst>
        </pc:picChg>
        <pc:picChg chg="add mod">
          <ac:chgData name="Noreen ROPERS [Eurécia]" userId="S::noreen.ropers@eurecia.com::f3a8d8f2-0e49-41aa-b7d1-58879f4fb21f" providerId="AD" clId="Web-{098AC96E-874E-1BA9-B9C6-1C85F037D3BA}" dt="2025-09-09T11:45:08.910" v="6"/>
          <ac:picMkLst>
            <pc:docMk/>
            <pc:sldMk cId="1372830360" sldId="375"/>
            <ac:picMk id="6" creationId="{9EAF2B42-F620-4C1A-553C-DEC8687B269A}"/>
          </ac:picMkLst>
        </pc:picChg>
        <pc:picChg chg="add mod">
          <ac:chgData name="Noreen ROPERS [Eurécia]" userId="S::noreen.ropers@eurecia.com::f3a8d8f2-0e49-41aa-b7d1-58879f4fb21f" providerId="AD" clId="Web-{098AC96E-874E-1BA9-B9C6-1C85F037D3BA}" dt="2025-09-09T11:47:04.055" v="129"/>
          <ac:picMkLst>
            <pc:docMk/>
            <pc:sldMk cId="1372830360" sldId="375"/>
            <ac:picMk id="8" creationId="{343E3944-BCFA-3BA8-9A02-B4FA48E03BEC}"/>
          </ac:picMkLst>
        </pc:picChg>
      </pc:sldChg>
      <pc:sldChg chg="modSp">
        <pc:chgData name="Noreen ROPERS [Eurécia]" userId="S::noreen.ropers@eurecia.com::f3a8d8f2-0e49-41aa-b7d1-58879f4fb21f" providerId="AD" clId="Web-{098AC96E-874E-1BA9-B9C6-1C85F037D3BA}" dt="2025-09-09T12:55:26.889" v="2343" actId="20577"/>
        <pc:sldMkLst>
          <pc:docMk/>
          <pc:sldMk cId="3217102075" sldId="376"/>
        </pc:sldMkLst>
        <pc:spChg chg="mod">
          <ac:chgData name="Noreen ROPERS [Eurécia]" userId="S::noreen.ropers@eurecia.com::f3a8d8f2-0e49-41aa-b7d1-58879f4fb21f" providerId="AD" clId="Web-{098AC96E-874E-1BA9-B9C6-1C85F037D3BA}" dt="2025-09-09T12:55:26.889" v="2343" actId="20577"/>
          <ac:spMkLst>
            <pc:docMk/>
            <pc:sldMk cId="3217102075" sldId="376"/>
            <ac:spMk id="8" creationId="{CD24AD6A-D276-23AB-A0CC-DAFDA027BD11}"/>
          </ac:spMkLst>
        </pc:spChg>
      </pc:sldChg>
      <pc:sldChg chg="addSp delSp modSp">
        <pc:chgData name="Noreen ROPERS [Eurécia]" userId="S::noreen.ropers@eurecia.com::f3a8d8f2-0e49-41aa-b7d1-58879f4fb21f" providerId="AD" clId="Web-{098AC96E-874E-1BA9-B9C6-1C85F037D3BA}" dt="2025-09-09T12:08:37.415" v="842" actId="20577"/>
        <pc:sldMkLst>
          <pc:docMk/>
          <pc:sldMk cId="761663281" sldId="377"/>
        </pc:sldMkLst>
        <pc:spChg chg="mod">
          <ac:chgData name="Noreen ROPERS [Eurécia]" userId="S::noreen.ropers@eurecia.com::f3a8d8f2-0e49-41aa-b7d1-58879f4fb21f" providerId="AD" clId="Web-{098AC96E-874E-1BA9-B9C6-1C85F037D3BA}" dt="2025-09-09T12:04:00.294" v="686" actId="20577"/>
          <ac:spMkLst>
            <pc:docMk/>
            <pc:sldMk cId="761663281" sldId="377"/>
            <ac:spMk id="2" creationId="{B6B2A3D1-DD87-0463-31B5-3AA244EA3172}"/>
          </ac:spMkLst>
        </pc:spChg>
        <pc:spChg chg="mod">
          <ac:chgData name="Noreen ROPERS [Eurécia]" userId="S::noreen.ropers@eurecia.com::f3a8d8f2-0e49-41aa-b7d1-58879f4fb21f" providerId="AD" clId="Web-{098AC96E-874E-1BA9-B9C6-1C85F037D3BA}" dt="2025-09-09T11:50:51.752" v="293" actId="20577"/>
          <ac:spMkLst>
            <pc:docMk/>
            <pc:sldMk cId="761663281" sldId="377"/>
            <ac:spMk id="3" creationId="{06A43D7B-6D83-5D1E-0DFB-1C11719B942B}"/>
          </ac:spMkLst>
        </pc:spChg>
        <pc:spChg chg="mod">
          <ac:chgData name="Noreen ROPERS [Eurécia]" userId="S::noreen.ropers@eurecia.com::f3a8d8f2-0e49-41aa-b7d1-58879f4fb21f" providerId="AD" clId="Web-{098AC96E-874E-1BA9-B9C6-1C85F037D3BA}" dt="2025-09-09T11:51:24.910" v="314" actId="20577"/>
          <ac:spMkLst>
            <pc:docMk/>
            <pc:sldMk cId="761663281" sldId="377"/>
            <ac:spMk id="4" creationId="{90A438DC-811C-961D-F9DD-B6FEB9763FC2}"/>
          </ac:spMkLst>
        </pc:spChg>
        <pc:spChg chg="mod">
          <ac:chgData name="Noreen ROPERS [Eurécia]" userId="S::noreen.ropers@eurecia.com::f3a8d8f2-0e49-41aa-b7d1-58879f4fb21f" providerId="AD" clId="Web-{098AC96E-874E-1BA9-B9C6-1C85F037D3BA}" dt="2025-09-09T12:08:37.415" v="842" actId="20577"/>
          <ac:spMkLst>
            <pc:docMk/>
            <pc:sldMk cId="761663281" sldId="377"/>
            <ac:spMk id="22" creationId="{A93A80D6-B23B-E25E-263B-2D69FCD8A4E4}"/>
          </ac:spMkLst>
        </pc:spChg>
        <pc:spChg chg="mod">
          <ac:chgData name="Noreen ROPERS [Eurécia]" userId="S::noreen.ropers@eurecia.com::f3a8d8f2-0e49-41aa-b7d1-58879f4fb21f" providerId="AD" clId="Web-{098AC96E-874E-1BA9-B9C6-1C85F037D3BA}" dt="2025-09-09T11:56:50.577" v="377" actId="1076"/>
          <ac:spMkLst>
            <pc:docMk/>
            <pc:sldMk cId="761663281" sldId="377"/>
            <ac:spMk id="26" creationId="{35747A44-886F-BA15-9385-819DC2304CC9}"/>
          </ac:spMkLst>
        </pc:spChg>
        <pc:picChg chg="add mod">
          <ac:chgData name="Noreen ROPERS [Eurécia]" userId="S::noreen.ropers@eurecia.com::f3a8d8f2-0e49-41aa-b7d1-58879f4fb21f" providerId="AD" clId="Web-{098AC96E-874E-1BA9-B9C6-1C85F037D3BA}" dt="2025-09-09T12:03:02.495" v="669" actId="1076"/>
          <ac:picMkLst>
            <pc:docMk/>
            <pc:sldMk cId="761663281" sldId="377"/>
            <ac:picMk id="6" creationId="{C090F484-9982-0B41-482B-3406CD3A486D}"/>
          </ac:picMkLst>
        </pc:picChg>
        <pc:picChg chg="add mod">
          <ac:chgData name="Noreen ROPERS [Eurécia]" userId="S::noreen.ropers@eurecia.com::f3a8d8f2-0e49-41aa-b7d1-58879f4fb21f" providerId="AD" clId="Web-{098AC96E-874E-1BA9-B9C6-1C85F037D3BA}" dt="2025-09-09T12:02:52.417" v="665" actId="14100"/>
          <ac:picMkLst>
            <pc:docMk/>
            <pc:sldMk cId="761663281" sldId="377"/>
            <ac:picMk id="7" creationId="{480FA828-B422-2154-94FC-5CFD2DB80F37}"/>
          </ac:picMkLst>
        </pc:picChg>
        <pc:picChg chg="add mod ord">
          <ac:chgData name="Noreen ROPERS [Eurécia]" userId="S::noreen.ropers@eurecia.com::f3a8d8f2-0e49-41aa-b7d1-58879f4fb21f" providerId="AD" clId="Web-{098AC96E-874E-1BA9-B9C6-1C85F037D3BA}" dt="2025-09-09T12:03:01.276" v="668" actId="1076"/>
          <ac:picMkLst>
            <pc:docMk/>
            <pc:sldMk cId="761663281" sldId="377"/>
            <ac:picMk id="8" creationId="{13683C7F-979F-53F8-6B01-7139258E4AFC}"/>
          </ac:picMkLst>
        </pc:picChg>
        <pc:picChg chg="add mod">
          <ac:chgData name="Noreen ROPERS [Eurécia]" userId="S::noreen.ropers@eurecia.com::f3a8d8f2-0e49-41aa-b7d1-58879f4fb21f" providerId="AD" clId="Web-{098AC96E-874E-1BA9-B9C6-1C85F037D3BA}" dt="2025-09-09T12:03:29.355" v="674" actId="688"/>
          <ac:picMkLst>
            <pc:docMk/>
            <pc:sldMk cId="761663281" sldId="377"/>
            <ac:picMk id="11" creationId="{9EC24A95-C9C3-8570-60A1-73EF6CA15203}"/>
          </ac:picMkLst>
        </pc:picChg>
        <pc:picChg chg="add mod">
          <ac:chgData name="Noreen ROPERS [Eurécia]" userId="S::noreen.ropers@eurecia.com::f3a8d8f2-0e49-41aa-b7d1-58879f4fb21f" providerId="AD" clId="Web-{098AC96E-874E-1BA9-B9C6-1C85F037D3BA}" dt="2025-09-09T12:03:48.481" v="681" actId="14100"/>
          <ac:picMkLst>
            <pc:docMk/>
            <pc:sldMk cId="761663281" sldId="377"/>
            <ac:picMk id="12" creationId="{AC30BF6A-5349-7CFD-A019-718F9B14B9AC}"/>
          </ac:picMkLst>
        </pc:picChg>
      </pc:sldChg>
      <pc:sldChg chg="addSp delSp modSp">
        <pc:chgData name="Noreen ROPERS [Eurécia]" userId="S::noreen.ropers@eurecia.com::f3a8d8f2-0e49-41aa-b7d1-58879f4fb21f" providerId="AD" clId="Web-{098AC96E-874E-1BA9-B9C6-1C85F037D3BA}" dt="2025-09-09T13:03:11.063" v="2630" actId="20577"/>
        <pc:sldMkLst>
          <pc:docMk/>
          <pc:sldMk cId="1221361963" sldId="378"/>
        </pc:sldMkLst>
        <pc:spChg chg="mod">
          <ac:chgData name="Noreen ROPERS [Eurécia]" userId="S::noreen.ropers@eurecia.com::f3a8d8f2-0e49-41aa-b7d1-58879f4fb21f" providerId="AD" clId="Web-{098AC96E-874E-1BA9-B9C6-1C85F037D3BA}" dt="2025-09-09T13:03:11.063" v="2630" actId="20577"/>
          <ac:spMkLst>
            <pc:docMk/>
            <pc:sldMk cId="1221361963" sldId="378"/>
            <ac:spMk id="2" creationId="{21714962-09FA-287A-0BDE-E0EF2BFA78D1}"/>
          </ac:spMkLst>
        </pc:spChg>
        <pc:spChg chg="mod">
          <ac:chgData name="Noreen ROPERS [Eurécia]" userId="S::noreen.ropers@eurecia.com::f3a8d8f2-0e49-41aa-b7d1-58879f4fb21f" providerId="AD" clId="Web-{098AC96E-874E-1BA9-B9C6-1C85F037D3BA}" dt="2025-09-09T12:52:28.180" v="2309" actId="20577"/>
          <ac:spMkLst>
            <pc:docMk/>
            <pc:sldMk cId="1221361963" sldId="378"/>
            <ac:spMk id="3" creationId="{06A43D7B-6D83-5D1E-0DFB-1C11719B942B}"/>
          </ac:spMkLst>
        </pc:spChg>
        <pc:spChg chg="mod">
          <ac:chgData name="Noreen ROPERS [Eurécia]" userId="S::noreen.ropers@eurecia.com::f3a8d8f2-0e49-41aa-b7d1-58879f4fb21f" providerId="AD" clId="Web-{098AC96E-874E-1BA9-B9C6-1C85F037D3BA}" dt="2025-09-09T12:52:36.164" v="2319" actId="20577"/>
          <ac:spMkLst>
            <pc:docMk/>
            <pc:sldMk cId="1221361963" sldId="378"/>
            <ac:spMk id="4" creationId="{90A438DC-811C-961D-F9DD-B6FEB9763FC2}"/>
          </ac:spMkLst>
        </pc:spChg>
        <pc:picChg chg="add mod">
          <ac:chgData name="Noreen ROPERS [Eurécia]" userId="S::noreen.ropers@eurecia.com::f3a8d8f2-0e49-41aa-b7d1-58879f4fb21f" providerId="AD" clId="Web-{098AC96E-874E-1BA9-B9C6-1C85F037D3BA}" dt="2025-09-09T12:54:27.340" v="2332"/>
          <ac:picMkLst>
            <pc:docMk/>
            <pc:sldMk cId="1221361963" sldId="378"/>
            <ac:picMk id="7" creationId="{290548B5-EC69-3A14-49B1-4B4AC16879E8}"/>
          </ac:picMkLst>
        </pc:picChg>
      </pc:sldChg>
      <pc:sldChg chg="addSp delSp modSp">
        <pc:chgData name="Noreen ROPERS [Eurécia]" userId="S::noreen.ropers@eurecia.com::f3a8d8f2-0e49-41aa-b7d1-58879f4fb21f" providerId="AD" clId="Web-{098AC96E-874E-1BA9-B9C6-1C85F037D3BA}" dt="2025-09-09T12:37:37.960" v="1777" actId="20577"/>
        <pc:sldMkLst>
          <pc:docMk/>
          <pc:sldMk cId="1913166929" sldId="379"/>
        </pc:sldMkLst>
        <pc:spChg chg="mod">
          <ac:chgData name="Noreen ROPERS [Eurécia]" userId="S::noreen.ropers@eurecia.com::f3a8d8f2-0e49-41aa-b7d1-58879f4fb21f" providerId="AD" clId="Web-{098AC96E-874E-1BA9-B9C6-1C85F037D3BA}" dt="2025-09-09T12:37:37.960" v="1777" actId="20577"/>
          <ac:spMkLst>
            <pc:docMk/>
            <pc:sldMk cId="1913166929" sldId="379"/>
            <ac:spMk id="2" creationId="{4D82ADAD-F00A-C228-6D47-10528B9A8902}"/>
          </ac:spMkLst>
        </pc:spChg>
        <pc:spChg chg="mod">
          <ac:chgData name="Noreen ROPERS [Eurécia]" userId="S::noreen.ropers@eurecia.com::f3a8d8f2-0e49-41aa-b7d1-58879f4fb21f" providerId="AD" clId="Web-{098AC96E-874E-1BA9-B9C6-1C85F037D3BA}" dt="2025-09-09T12:27:51.878" v="1363" actId="20577"/>
          <ac:spMkLst>
            <pc:docMk/>
            <pc:sldMk cId="1913166929" sldId="379"/>
            <ac:spMk id="3" creationId="{06A43D7B-6D83-5D1E-0DFB-1C11719B942B}"/>
          </ac:spMkLst>
        </pc:spChg>
        <pc:spChg chg="mod">
          <ac:chgData name="Noreen ROPERS [Eurécia]" userId="S::noreen.ropers@eurecia.com::f3a8d8f2-0e49-41aa-b7d1-58879f4fb21f" providerId="AD" clId="Web-{098AC96E-874E-1BA9-B9C6-1C85F037D3BA}" dt="2025-09-09T12:27:57.738" v="1377" actId="20577"/>
          <ac:spMkLst>
            <pc:docMk/>
            <pc:sldMk cId="1913166929" sldId="379"/>
            <ac:spMk id="4" creationId="{90A438DC-811C-961D-F9DD-B6FEB9763FC2}"/>
          </ac:spMkLst>
        </pc:spChg>
        <pc:spChg chg="mod">
          <ac:chgData name="Noreen ROPERS [Eurécia]" userId="S::noreen.ropers@eurecia.com::f3a8d8f2-0e49-41aa-b7d1-58879f4fb21f" providerId="AD" clId="Web-{098AC96E-874E-1BA9-B9C6-1C85F037D3BA}" dt="2025-09-09T12:35:46.237" v="1589" actId="20577"/>
          <ac:spMkLst>
            <pc:docMk/>
            <pc:sldMk cId="1913166929" sldId="379"/>
            <ac:spMk id="10" creationId="{AFE13AC9-BB54-D76B-E09B-0CE39B3286F3}"/>
          </ac:spMkLst>
        </pc:spChg>
        <pc:picChg chg="add mod">
          <ac:chgData name="Noreen ROPERS [Eurécia]" userId="S::noreen.ropers@eurecia.com::f3a8d8f2-0e49-41aa-b7d1-58879f4fb21f" providerId="AD" clId="Web-{098AC96E-874E-1BA9-B9C6-1C85F037D3BA}" dt="2025-09-09T12:30:08.367" v="1405" actId="1076"/>
          <ac:picMkLst>
            <pc:docMk/>
            <pc:sldMk cId="1913166929" sldId="379"/>
            <ac:picMk id="8" creationId="{2506E0B7-8498-6EC7-AFB6-2D6F4DE98748}"/>
          </ac:picMkLst>
        </pc:picChg>
        <pc:picChg chg="add mod">
          <ac:chgData name="Noreen ROPERS [Eurécia]" userId="S::noreen.ropers@eurecia.com::f3a8d8f2-0e49-41aa-b7d1-58879f4fb21f" providerId="AD" clId="Web-{098AC96E-874E-1BA9-B9C6-1C85F037D3BA}" dt="2025-09-09T12:30:06.758" v="1404" actId="1076"/>
          <ac:picMkLst>
            <pc:docMk/>
            <pc:sldMk cId="1913166929" sldId="379"/>
            <ac:picMk id="12" creationId="{498CA320-9E9E-E29E-4D77-E8FAC62B3B49}"/>
          </ac:picMkLst>
        </pc:picChg>
      </pc:sldChg>
      <pc:sldChg chg="addSp delSp modSp">
        <pc:chgData name="Noreen ROPERS [Eurécia]" userId="S::noreen.ropers@eurecia.com::f3a8d8f2-0e49-41aa-b7d1-58879f4fb21f" providerId="AD" clId="Web-{098AC96E-874E-1BA9-B9C6-1C85F037D3BA}" dt="2025-09-09T12:52:13.007" v="2301"/>
        <pc:sldMkLst>
          <pc:docMk/>
          <pc:sldMk cId="3859057731" sldId="380"/>
        </pc:sldMkLst>
        <pc:spChg chg="mod">
          <ac:chgData name="Noreen ROPERS [Eurécia]" userId="S::noreen.ropers@eurecia.com::f3a8d8f2-0e49-41aa-b7d1-58879f4fb21f" providerId="AD" clId="Web-{098AC96E-874E-1BA9-B9C6-1C85F037D3BA}" dt="2025-09-09T12:48:29.250" v="2103" actId="20577"/>
          <ac:spMkLst>
            <pc:docMk/>
            <pc:sldMk cId="3859057731" sldId="380"/>
            <ac:spMk id="2" creationId="{0DFD69B1-A164-D219-AB49-9D7670A00BF5}"/>
          </ac:spMkLst>
        </pc:spChg>
        <pc:spChg chg="mod">
          <ac:chgData name="Noreen ROPERS [Eurécia]" userId="S::noreen.ropers@eurecia.com::f3a8d8f2-0e49-41aa-b7d1-58879f4fb21f" providerId="AD" clId="Web-{098AC96E-874E-1BA9-B9C6-1C85F037D3BA}" dt="2025-09-09T12:38:00.085" v="1791" actId="20577"/>
          <ac:spMkLst>
            <pc:docMk/>
            <pc:sldMk cId="3859057731" sldId="380"/>
            <ac:spMk id="3" creationId="{06A43D7B-6D83-5D1E-0DFB-1C11719B942B}"/>
          </ac:spMkLst>
        </pc:spChg>
        <pc:spChg chg="mod">
          <ac:chgData name="Noreen ROPERS [Eurécia]" userId="S::noreen.ropers@eurecia.com::f3a8d8f2-0e49-41aa-b7d1-58879f4fb21f" providerId="AD" clId="Web-{098AC96E-874E-1BA9-B9C6-1C85F037D3BA}" dt="2025-09-09T12:38:11.789" v="1811" actId="20577"/>
          <ac:spMkLst>
            <pc:docMk/>
            <pc:sldMk cId="3859057731" sldId="380"/>
            <ac:spMk id="4" creationId="{90A438DC-811C-961D-F9DD-B6FEB9763FC2}"/>
          </ac:spMkLst>
        </pc:spChg>
        <pc:spChg chg="mod">
          <ac:chgData name="Noreen ROPERS [Eurécia]" userId="S::noreen.ropers@eurecia.com::f3a8d8f2-0e49-41aa-b7d1-58879f4fb21f" providerId="AD" clId="Web-{098AC96E-874E-1BA9-B9C6-1C85F037D3BA}" dt="2025-09-09T12:49:45.096" v="2168" actId="20577"/>
          <ac:spMkLst>
            <pc:docMk/>
            <pc:sldMk cId="3859057731" sldId="380"/>
            <ac:spMk id="14" creationId="{6E87EDC8-AA17-2F2F-C4D2-424B8659C4BA}"/>
          </ac:spMkLst>
        </pc:spChg>
        <pc:spChg chg="mod">
          <ac:chgData name="Noreen ROPERS [Eurécia]" userId="S::noreen.ropers@eurecia.com::f3a8d8f2-0e49-41aa-b7d1-58879f4fb21f" providerId="AD" clId="Web-{098AC96E-874E-1BA9-B9C6-1C85F037D3BA}" dt="2025-09-09T12:51:30.193" v="2293" actId="14100"/>
          <ac:spMkLst>
            <pc:docMk/>
            <pc:sldMk cId="3859057731" sldId="380"/>
            <ac:spMk id="16" creationId="{38DACD59-7EF2-1EC7-0B0F-7760B40A3897}"/>
          </ac:spMkLst>
        </pc:spChg>
        <pc:picChg chg="add mod">
          <ac:chgData name="Noreen ROPERS [Eurécia]" userId="S::noreen.ropers@eurecia.com::f3a8d8f2-0e49-41aa-b7d1-58879f4fb21f" providerId="AD" clId="Web-{098AC96E-874E-1BA9-B9C6-1C85F037D3BA}" dt="2025-09-09T12:48:40.141" v="2108"/>
          <ac:picMkLst>
            <pc:docMk/>
            <pc:sldMk cId="3859057731" sldId="380"/>
            <ac:picMk id="6" creationId="{E78B29E4-D116-F0BC-6A58-3BB0E9CB8771}"/>
          </ac:picMkLst>
        </pc:picChg>
        <pc:picChg chg="add mod">
          <ac:chgData name="Noreen ROPERS [Eurécia]" userId="S::noreen.ropers@eurecia.com::f3a8d8f2-0e49-41aa-b7d1-58879f4fb21f" providerId="AD" clId="Web-{098AC96E-874E-1BA9-B9C6-1C85F037D3BA}" dt="2025-09-09T12:52:13.007" v="2301"/>
          <ac:picMkLst>
            <pc:docMk/>
            <pc:sldMk cId="3859057731" sldId="380"/>
            <ac:picMk id="7" creationId="{4E893B49-F0CD-DA8C-0CD5-927E7A4A0642}"/>
          </ac:picMkLst>
        </pc:picChg>
      </pc:sldChg>
      <pc:sldChg chg="addSp delSp modSp">
        <pc:chgData name="Noreen ROPERS [Eurécia]" userId="S::noreen.ropers@eurecia.com::f3a8d8f2-0e49-41aa-b7d1-58879f4fb21f" providerId="AD" clId="Web-{098AC96E-874E-1BA9-B9C6-1C85F037D3BA}" dt="2025-09-09T13:22:39.199" v="3114" actId="20577"/>
        <pc:sldMkLst>
          <pc:docMk/>
          <pc:sldMk cId="2092494073" sldId="381"/>
        </pc:sldMkLst>
        <pc:spChg chg="mod">
          <ac:chgData name="Noreen ROPERS [Eurécia]" userId="S::noreen.ropers@eurecia.com::f3a8d8f2-0e49-41aa-b7d1-58879f4fb21f" providerId="AD" clId="Web-{098AC96E-874E-1BA9-B9C6-1C85F037D3BA}" dt="2025-09-09T13:22:39.199" v="3114" actId="20577"/>
          <ac:spMkLst>
            <pc:docMk/>
            <pc:sldMk cId="2092494073" sldId="381"/>
            <ac:spMk id="2" creationId="{04457AC1-25BA-FDE2-2F89-4938CB68A344}"/>
          </ac:spMkLst>
        </pc:spChg>
        <pc:spChg chg="mod">
          <ac:chgData name="Noreen ROPERS [Eurécia]" userId="S::noreen.ropers@eurecia.com::f3a8d8f2-0e49-41aa-b7d1-58879f4fb21f" providerId="AD" clId="Web-{098AC96E-874E-1BA9-B9C6-1C85F037D3BA}" dt="2025-09-09T13:12:28.566" v="2841" actId="20577"/>
          <ac:spMkLst>
            <pc:docMk/>
            <pc:sldMk cId="2092494073" sldId="381"/>
            <ac:spMk id="3" creationId="{06A43D7B-6D83-5D1E-0DFB-1C11719B942B}"/>
          </ac:spMkLst>
        </pc:spChg>
        <pc:spChg chg="mod">
          <ac:chgData name="Noreen ROPERS [Eurécia]" userId="S::noreen.ropers@eurecia.com::f3a8d8f2-0e49-41aa-b7d1-58879f4fb21f" providerId="AD" clId="Web-{098AC96E-874E-1BA9-B9C6-1C85F037D3BA}" dt="2025-09-09T13:14:23.290" v="2851" actId="20577"/>
          <ac:spMkLst>
            <pc:docMk/>
            <pc:sldMk cId="2092494073" sldId="381"/>
            <ac:spMk id="4" creationId="{90A438DC-811C-961D-F9DD-B6FEB9763FC2}"/>
          </ac:spMkLst>
        </pc:spChg>
        <pc:spChg chg="mod">
          <ac:chgData name="Noreen ROPERS [Eurécia]" userId="S::noreen.ropers@eurecia.com::f3a8d8f2-0e49-41aa-b7d1-58879f4fb21f" providerId="AD" clId="Web-{098AC96E-874E-1BA9-B9C6-1C85F037D3BA}" dt="2025-09-09T13:20:38.961" v="3052" actId="20577"/>
          <ac:spMkLst>
            <pc:docMk/>
            <pc:sldMk cId="2092494073" sldId="381"/>
            <ac:spMk id="8" creationId="{0991A7D1-1E75-948C-3D93-F71755DCD875}"/>
          </ac:spMkLst>
        </pc:spChg>
        <pc:picChg chg="add mod">
          <ac:chgData name="Noreen ROPERS [Eurécia]" userId="S::noreen.ropers@eurecia.com::f3a8d8f2-0e49-41aa-b7d1-58879f4fb21f" providerId="AD" clId="Web-{098AC96E-874E-1BA9-B9C6-1C85F037D3BA}" dt="2025-09-09T13:14:52.682" v="2864"/>
          <ac:picMkLst>
            <pc:docMk/>
            <pc:sldMk cId="2092494073" sldId="381"/>
            <ac:picMk id="6" creationId="{09555712-2273-46F4-403E-B2F9758D6E89}"/>
          </ac:picMkLst>
        </pc:picChg>
        <pc:picChg chg="add mod">
          <ac:chgData name="Noreen ROPERS [Eurécia]" userId="S::noreen.ropers@eurecia.com::f3a8d8f2-0e49-41aa-b7d1-58879f4fb21f" providerId="AD" clId="Web-{098AC96E-874E-1BA9-B9C6-1C85F037D3BA}" dt="2025-09-09T13:14:52.557" v="2863"/>
          <ac:picMkLst>
            <pc:docMk/>
            <pc:sldMk cId="2092494073" sldId="381"/>
            <ac:picMk id="9" creationId="{FA66795F-75B9-2DBE-E799-A5A1EAD76C8B}"/>
          </ac:picMkLst>
        </pc:picChg>
        <pc:picChg chg="add mod">
          <ac:chgData name="Noreen ROPERS [Eurécia]" userId="S::noreen.ropers@eurecia.com::f3a8d8f2-0e49-41aa-b7d1-58879f4fb21f" providerId="AD" clId="Web-{098AC96E-874E-1BA9-B9C6-1C85F037D3BA}" dt="2025-09-09T13:22:09.745" v="3062" actId="1076"/>
          <ac:picMkLst>
            <pc:docMk/>
            <pc:sldMk cId="2092494073" sldId="381"/>
            <ac:picMk id="10" creationId="{35C89C5E-C162-BD0B-932F-BA8619652D4E}"/>
          </ac:picMkLst>
        </pc:picChg>
      </pc:sldChg>
      <pc:sldChg chg="addSp delSp modSp">
        <pc:chgData name="Noreen ROPERS [Eurécia]" userId="S::noreen.ropers@eurecia.com::f3a8d8f2-0e49-41aa-b7d1-58879f4fb21f" providerId="AD" clId="Web-{098AC96E-874E-1BA9-B9C6-1C85F037D3BA}" dt="2025-09-09T13:59:38.857" v="3602" actId="1076"/>
        <pc:sldMkLst>
          <pc:docMk/>
          <pc:sldMk cId="3004197814" sldId="383"/>
        </pc:sldMkLst>
        <pc:spChg chg="mod">
          <ac:chgData name="Noreen ROPERS [Eurécia]" userId="S::noreen.ropers@eurecia.com::f3a8d8f2-0e49-41aa-b7d1-58879f4fb21f" providerId="AD" clId="Web-{098AC96E-874E-1BA9-B9C6-1C85F037D3BA}" dt="2025-09-09T13:59:34.951" v="3601" actId="1076"/>
          <ac:spMkLst>
            <pc:docMk/>
            <pc:sldMk cId="3004197814" sldId="383"/>
            <ac:spMk id="2" creationId="{03785E36-4952-1A31-E293-C8C6A55B10C2}"/>
          </ac:spMkLst>
        </pc:spChg>
        <pc:spChg chg="mod">
          <ac:chgData name="Noreen ROPERS [Eurécia]" userId="S::noreen.ropers@eurecia.com::f3a8d8f2-0e49-41aa-b7d1-58879f4fb21f" providerId="AD" clId="Web-{098AC96E-874E-1BA9-B9C6-1C85F037D3BA}" dt="2025-09-09T13:49:50.134" v="3508" actId="20577"/>
          <ac:spMkLst>
            <pc:docMk/>
            <pc:sldMk cId="3004197814" sldId="383"/>
            <ac:spMk id="3" creationId="{06A43D7B-6D83-5D1E-0DFB-1C11719B942B}"/>
          </ac:spMkLst>
        </pc:spChg>
        <pc:spChg chg="mod">
          <ac:chgData name="Noreen ROPERS [Eurécia]" userId="S::noreen.ropers@eurecia.com::f3a8d8f2-0e49-41aa-b7d1-58879f4fb21f" providerId="AD" clId="Web-{098AC96E-874E-1BA9-B9C6-1C85F037D3BA}" dt="2025-09-09T13:50:29.760" v="3533" actId="20577"/>
          <ac:spMkLst>
            <pc:docMk/>
            <pc:sldMk cId="3004197814" sldId="383"/>
            <ac:spMk id="4" creationId="{90A438DC-811C-961D-F9DD-B6FEB9763FC2}"/>
          </ac:spMkLst>
        </pc:spChg>
        <pc:spChg chg="mod">
          <ac:chgData name="Noreen ROPERS [Eurécia]" userId="S::noreen.ropers@eurecia.com::f3a8d8f2-0e49-41aa-b7d1-58879f4fb21f" providerId="AD" clId="Web-{098AC96E-874E-1BA9-B9C6-1C85F037D3BA}" dt="2025-09-09T13:59:38.857" v="3602" actId="1076"/>
          <ac:spMkLst>
            <pc:docMk/>
            <pc:sldMk cId="3004197814" sldId="383"/>
            <ac:spMk id="15" creationId="{A782B4B2-00FB-720E-6C8C-CD90BDE9685A}"/>
          </ac:spMkLst>
        </pc:spChg>
        <pc:picChg chg="ord">
          <ac:chgData name="Noreen ROPERS [Eurécia]" userId="S::noreen.ropers@eurecia.com::f3a8d8f2-0e49-41aa-b7d1-58879f4fb21f" providerId="AD" clId="Web-{098AC96E-874E-1BA9-B9C6-1C85F037D3BA}" dt="2025-09-09T13:57:39.260" v="3579"/>
          <ac:picMkLst>
            <pc:docMk/>
            <pc:sldMk cId="3004197814" sldId="383"/>
            <ac:picMk id="5" creationId="{48C08AFF-15AC-3218-6DD2-2AC9AA483C7E}"/>
          </ac:picMkLst>
        </pc:picChg>
        <pc:picChg chg="add mod">
          <ac:chgData name="Noreen ROPERS [Eurécia]" userId="S::noreen.ropers@eurecia.com::f3a8d8f2-0e49-41aa-b7d1-58879f4fb21f" providerId="AD" clId="Web-{098AC96E-874E-1BA9-B9C6-1C85F037D3BA}" dt="2025-09-09T13:56:42.039" v="3563" actId="1076"/>
          <ac:picMkLst>
            <pc:docMk/>
            <pc:sldMk cId="3004197814" sldId="383"/>
            <ac:picMk id="6" creationId="{5832BB35-6DB3-2C3E-9A86-E4ACDB8C0E1A}"/>
          </ac:picMkLst>
        </pc:picChg>
        <pc:picChg chg="add mod">
          <ac:chgData name="Noreen ROPERS [Eurécia]" userId="S::noreen.ropers@eurecia.com::f3a8d8f2-0e49-41aa-b7d1-58879f4fb21f" providerId="AD" clId="Web-{098AC96E-874E-1BA9-B9C6-1C85F037D3BA}" dt="2025-09-09T13:56:19.226" v="3557" actId="1076"/>
          <ac:picMkLst>
            <pc:docMk/>
            <pc:sldMk cId="3004197814" sldId="383"/>
            <ac:picMk id="8" creationId="{6C972EBA-1BE8-460A-70CF-75C6D2156A2F}"/>
          </ac:picMkLst>
        </pc:picChg>
        <pc:picChg chg="add mod ord">
          <ac:chgData name="Noreen ROPERS [Eurécia]" userId="S::noreen.ropers@eurecia.com::f3a8d8f2-0e49-41aa-b7d1-58879f4fb21f" providerId="AD" clId="Web-{098AC96E-874E-1BA9-B9C6-1C85F037D3BA}" dt="2025-09-09T13:57:42.885" v="3580"/>
          <ac:picMkLst>
            <pc:docMk/>
            <pc:sldMk cId="3004197814" sldId="383"/>
            <ac:picMk id="9" creationId="{1BE7B6C1-8AC7-5F26-1F83-21A89CDEFB05}"/>
          </ac:picMkLst>
        </pc:picChg>
        <pc:picChg chg="add mod ord">
          <ac:chgData name="Noreen ROPERS [Eurécia]" userId="S::noreen.ropers@eurecia.com::f3a8d8f2-0e49-41aa-b7d1-58879f4fb21f" providerId="AD" clId="Web-{098AC96E-874E-1BA9-B9C6-1C85F037D3BA}" dt="2025-09-09T13:57:47.307" v="3581" actId="1076"/>
          <ac:picMkLst>
            <pc:docMk/>
            <pc:sldMk cId="3004197814" sldId="383"/>
            <ac:picMk id="10" creationId="{0F7F8C61-668C-6076-8C50-C28DE0AB5C1E}"/>
          </ac:picMkLst>
        </pc:picChg>
        <pc:picChg chg="add mod">
          <ac:chgData name="Noreen ROPERS [Eurécia]" userId="S::noreen.ropers@eurecia.com::f3a8d8f2-0e49-41aa-b7d1-58879f4fb21f" providerId="AD" clId="Web-{098AC96E-874E-1BA9-B9C6-1C85F037D3BA}" dt="2025-09-09T13:58:02.260" v="3586"/>
          <ac:picMkLst>
            <pc:docMk/>
            <pc:sldMk cId="3004197814" sldId="383"/>
            <ac:picMk id="14" creationId="{00D6B91D-1386-A98C-D63C-DD95E30115C7}"/>
          </ac:picMkLst>
        </pc:picChg>
      </pc:sldChg>
      <pc:sldChg chg="addSp delSp modSp">
        <pc:chgData name="Noreen ROPERS [Eurécia]" userId="S::noreen.ropers@eurecia.com::f3a8d8f2-0e49-41aa-b7d1-58879f4fb21f" providerId="AD" clId="Web-{098AC96E-874E-1BA9-B9C6-1C85F037D3BA}" dt="2025-09-09T12:22:47.038" v="1350" actId="20577"/>
        <pc:sldMkLst>
          <pc:docMk/>
          <pc:sldMk cId="1210338473" sldId="386"/>
        </pc:sldMkLst>
        <pc:spChg chg="mod">
          <ac:chgData name="Noreen ROPERS [Eurécia]" userId="S::noreen.ropers@eurecia.com::f3a8d8f2-0e49-41aa-b7d1-58879f4fb21f" providerId="AD" clId="Web-{098AC96E-874E-1BA9-B9C6-1C85F037D3BA}" dt="2025-09-09T12:13:00.799" v="1020" actId="20577"/>
          <ac:spMkLst>
            <pc:docMk/>
            <pc:sldMk cId="1210338473" sldId="386"/>
            <ac:spMk id="3" creationId="{06A43D7B-6D83-5D1E-0DFB-1C11719B942B}"/>
          </ac:spMkLst>
        </pc:spChg>
        <pc:spChg chg="mod">
          <ac:chgData name="Noreen ROPERS [Eurécia]" userId="S::noreen.ropers@eurecia.com::f3a8d8f2-0e49-41aa-b7d1-58879f4fb21f" providerId="AD" clId="Web-{098AC96E-874E-1BA9-B9C6-1C85F037D3BA}" dt="2025-09-09T12:13:17.488" v="1031" actId="14100"/>
          <ac:spMkLst>
            <pc:docMk/>
            <pc:sldMk cId="1210338473" sldId="386"/>
            <ac:spMk id="4" creationId="{90A438DC-811C-961D-F9DD-B6FEB9763FC2}"/>
          </ac:spMkLst>
        </pc:spChg>
        <pc:spChg chg="mod">
          <ac:chgData name="Noreen ROPERS [Eurécia]" userId="S::noreen.ropers@eurecia.com::f3a8d8f2-0e49-41aa-b7d1-58879f4fb21f" providerId="AD" clId="Web-{098AC96E-874E-1BA9-B9C6-1C85F037D3BA}" dt="2025-09-09T12:22:47.038" v="1350" actId="20577"/>
          <ac:spMkLst>
            <pc:docMk/>
            <pc:sldMk cId="1210338473" sldId="386"/>
            <ac:spMk id="21" creationId="{97E76406-341F-4AD4-C8CD-E0117C0F38DE}"/>
          </ac:spMkLst>
        </pc:spChg>
        <pc:picChg chg="add mod">
          <ac:chgData name="Noreen ROPERS [Eurécia]" userId="S::noreen.ropers@eurecia.com::f3a8d8f2-0e49-41aa-b7d1-58879f4fb21f" providerId="AD" clId="Web-{098AC96E-874E-1BA9-B9C6-1C85F037D3BA}" dt="2025-09-09T12:15:04.116" v="1037"/>
          <ac:picMkLst>
            <pc:docMk/>
            <pc:sldMk cId="1210338473" sldId="386"/>
            <ac:picMk id="2" creationId="{A2D02ABD-4E19-953B-F193-00443899ED2A}"/>
          </ac:picMkLst>
        </pc:picChg>
      </pc:sldChg>
      <pc:sldChg chg="addSp delSp modSp">
        <pc:chgData name="Noreen ROPERS [Eurécia]" userId="S::noreen.ropers@eurecia.com::f3a8d8f2-0e49-41aa-b7d1-58879f4fb21f" providerId="AD" clId="Web-{098AC96E-874E-1BA9-B9C6-1C85F037D3BA}" dt="2025-09-09T12:12:47.612" v="1015" actId="1076"/>
        <pc:sldMkLst>
          <pc:docMk/>
          <pc:sldMk cId="2101619716" sldId="387"/>
        </pc:sldMkLst>
        <pc:spChg chg="mod">
          <ac:chgData name="Noreen ROPERS [Eurécia]" userId="S::noreen.ropers@eurecia.com::f3a8d8f2-0e49-41aa-b7d1-58879f4fb21f" providerId="AD" clId="Web-{098AC96E-874E-1BA9-B9C6-1C85F037D3BA}" dt="2025-09-09T12:04:56.734" v="742" actId="20577"/>
          <ac:spMkLst>
            <pc:docMk/>
            <pc:sldMk cId="2101619716" sldId="387"/>
            <ac:spMk id="2" creationId="{B6B2A3D1-DD87-0463-31B5-3AA244EA3172}"/>
          </ac:spMkLst>
        </pc:spChg>
        <pc:spChg chg="mod">
          <ac:chgData name="Noreen ROPERS [Eurécia]" userId="S::noreen.ropers@eurecia.com::f3a8d8f2-0e49-41aa-b7d1-58879f4fb21f" providerId="AD" clId="Web-{098AC96E-874E-1BA9-B9C6-1C85F037D3BA}" dt="2025-09-09T12:04:21.154" v="692" actId="20577"/>
          <ac:spMkLst>
            <pc:docMk/>
            <pc:sldMk cId="2101619716" sldId="387"/>
            <ac:spMk id="3" creationId="{06A43D7B-6D83-5D1E-0DFB-1C11719B942B}"/>
          </ac:spMkLst>
        </pc:spChg>
        <pc:spChg chg="mod">
          <ac:chgData name="Noreen ROPERS [Eurécia]" userId="S::noreen.ropers@eurecia.com::f3a8d8f2-0e49-41aa-b7d1-58879f4fb21f" providerId="AD" clId="Web-{098AC96E-874E-1BA9-B9C6-1C85F037D3BA}" dt="2025-09-09T12:08:17.602" v="838" actId="20577"/>
          <ac:spMkLst>
            <pc:docMk/>
            <pc:sldMk cId="2101619716" sldId="387"/>
            <ac:spMk id="7" creationId="{99410186-3FEB-F31C-BA6B-4113267DDF53}"/>
          </ac:spMkLst>
        </pc:spChg>
        <pc:spChg chg="add mod">
          <ac:chgData name="Noreen ROPERS [Eurécia]" userId="S::noreen.ropers@eurecia.com::f3a8d8f2-0e49-41aa-b7d1-58879f4fb21f" providerId="AD" clId="Web-{098AC96E-874E-1BA9-B9C6-1C85F037D3BA}" dt="2025-09-09T12:04:34.827" v="696" actId="1076"/>
          <ac:spMkLst>
            <pc:docMk/>
            <pc:sldMk cId="2101619716" sldId="387"/>
            <ac:spMk id="11" creationId="{62CC2189-C7B2-160A-F52B-5F3F02010498}"/>
          </ac:spMkLst>
        </pc:spChg>
        <pc:spChg chg="mod">
          <ac:chgData name="Noreen ROPERS [Eurécia]" userId="S::noreen.ropers@eurecia.com::f3a8d8f2-0e49-41aa-b7d1-58879f4fb21f" providerId="AD" clId="Web-{098AC96E-874E-1BA9-B9C6-1C85F037D3BA}" dt="2025-09-09T12:12:47.612" v="1015" actId="1076"/>
          <ac:spMkLst>
            <pc:docMk/>
            <pc:sldMk cId="2101619716" sldId="387"/>
            <ac:spMk id="22" creationId="{A93A80D6-B23B-E25E-263B-2D69FCD8A4E4}"/>
          </ac:spMkLst>
        </pc:spChg>
        <pc:picChg chg="add mod">
          <ac:chgData name="Noreen ROPERS [Eurécia]" userId="S::noreen.ropers@eurecia.com::f3a8d8f2-0e49-41aa-b7d1-58879f4fb21f" providerId="AD" clId="Web-{098AC96E-874E-1BA9-B9C6-1C85F037D3BA}" dt="2025-09-09T12:12:45.611" v="1014" actId="1076"/>
          <ac:picMkLst>
            <pc:docMk/>
            <pc:sldMk cId="2101619716" sldId="387"/>
            <ac:picMk id="12" creationId="{5B977172-DD91-D7E6-C91A-7CAF9BF8E10D}"/>
          </ac:picMkLst>
        </pc:picChg>
        <pc:picChg chg="add mod">
          <ac:chgData name="Noreen ROPERS [Eurécia]" userId="S::noreen.ropers@eurecia.com::f3a8d8f2-0e49-41aa-b7d1-58879f4fb21f" providerId="AD" clId="Web-{098AC96E-874E-1BA9-B9C6-1C85F037D3BA}" dt="2025-09-09T12:12:37.158" v="1012"/>
          <ac:picMkLst>
            <pc:docMk/>
            <pc:sldMk cId="2101619716" sldId="387"/>
            <ac:picMk id="14" creationId="{D78FACBE-3191-5666-6D1D-D3E9D68753E6}"/>
          </ac:picMkLst>
        </pc:picChg>
      </pc:sldChg>
      <pc:sldChg chg="addSp delSp modSp">
        <pc:chgData name="Noreen ROPERS [Eurécia]" userId="S::noreen.ropers@eurecia.com::f3a8d8f2-0e49-41aa-b7d1-58879f4fb21f" providerId="AD" clId="Web-{098AC96E-874E-1BA9-B9C6-1C85F037D3BA}" dt="2025-09-09T13:40:28.066" v="3350" actId="20577"/>
        <pc:sldMkLst>
          <pc:docMk/>
          <pc:sldMk cId="1357104174" sldId="390"/>
        </pc:sldMkLst>
        <pc:spChg chg="mod">
          <ac:chgData name="Noreen ROPERS [Eurécia]" userId="S::noreen.ropers@eurecia.com::f3a8d8f2-0e49-41aa-b7d1-58879f4fb21f" providerId="AD" clId="Web-{098AC96E-874E-1BA9-B9C6-1C85F037D3BA}" dt="2025-09-09T13:31:55.844" v="3262" actId="20577"/>
          <ac:spMkLst>
            <pc:docMk/>
            <pc:sldMk cId="1357104174" sldId="390"/>
            <ac:spMk id="3" creationId="{06A43D7B-6D83-5D1E-0DFB-1C11719B942B}"/>
          </ac:spMkLst>
        </pc:spChg>
        <pc:spChg chg="mod">
          <ac:chgData name="Noreen ROPERS [Eurécia]" userId="S::noreen.ropers@eurecia.com::f3a8d8f2-0e49-41aa-b7d1-58879f4fb21f" providerId="AD" clId="Web-{098AC96E-874E-1BA9-B9C6-1C85F037D3BA}" dt="2025-09-09T13:32:57.456" v="3270" actId="20577"/>
          <ac:spMkLst>
            <pc:docMk/>
            <pc:sldMk cId="1357104174" sldId="390"/>
            <ac:spMk id="4" creationId="{90A438DC-811C-961D-F9DD-B6FEB9763FC2}"/>
          </ac:spMkLst>
        </pc:spChg>
        <pc:spChg chg="mod">
          <ac:chgData name="Noreen ROPERS [Eurécia]" userId="S::noreen.ropers@eurecia.com::f3a8d8f2-0e49-41aa-b7d1-58879f4fb21f" providerId="AD" clId="Web-{098AC96E-874E-1BA9-B9C6-1C85F037D3BA}" dt="2025-09-09T13:40:28.066" v="3350" actId="20577"/>
          <ac:spMkLst>
            <pc:docMk/>
            <pc:sldMk cId="1357104174" sldId="390"/>
            <ac:spMk id="7" creationId="{CA939823-1533-6113-DD20-55119798FDB9}"/>
          </ac:spMkLst>
        </pc:spChg>
        <pc:spChg chg="add mod">
          <ac:chgData name="Noreen ROPERS [Eurécia]" userId="S::noreen.ropers@eurecia.com::f3a8d8f2-0e49-41aa-b7d1-58879f4fb21f" providerId="AD" clId="Web-{098AC96E-874E-1BA9-B9C6-1C85F037D3BA}" dt="2025-09-09T13:34:26.460" v="3287" actId="1076"/>
          <ac:spMkLst>
            <pc:docMk/>
            <pc:sldMk cId="1357104174" sldId="390"/>
            <ac:spMk id="10" creationId="{B62F7305-F5FD-24C9-F372-0A1171EE6731}"/>
          </ac:spMkLst>
        </pc:spChg>
        <pc:spChg chg="add mod">
          <ac:chgData name="Noreen ROPERS [Eurécia]" userId="S::noreen.ropers@eurecia.com::f3a8d8f2-0e49-41aa-b7d1-58879f4fb21f" providerId="AD" clId="Web-{098AC96E-874E-1BA9-B9C6-1C85F037D3BA}" dt="2025-09-09T13:39:23.626" v="3316" actId="1076"/>
          <ac:spMkLst>
            <pc:docMk/>
            <pc:sldMk cId="1357104174" sldId="390"/>
            <ac:spMk id="14" creationId="{752A4524-A358-E72F-EE93-7889013DFD88}"/>
          </ac:spMkLst>
        </pc:spChg>
        <pc:picChg chg="mod">
          <ac:chgData name="Noreen ROPERS [Eurécia]" userId="S::noreen.ropers@eurecia.com::f3a8d8f2-0e49-41aa-b7d1-58879f4fb21f" providerId="AD" clId="Web-{098AC96E-874E-1BA9-B9C6-1C85F037D3BA}" dt="2025-09-09T13:37:06.528" v="3310" actId="1076"/>
          <ac:picMkLst>
            <pc:docMk/>
            <pc:sldMk cId="1357104174" sldId="390"/>
            <ac:picMk id="5" creationId="{48C08AFF-15AC-3218-6DD2-2AC9AA483C7E}"/>
          </ac:picMkLst>
        </pc:picChg>
        <pc:picChg chg="add mod">
          <ac:chgData name="Noreen ROPERS [Eurécia]" userId="S::noreen.ropers@eurecia.com::f3a8d8f2-0e49-41aa-b7d1-58879f4fb21f" providerId="AD" clId="Web-{098AC96E-874E-1BA9-B9C6-1C85F037D3BA}" dt="2025-09-09T13:34:22.944" v="3286" actId="1076"/>
          <ac:picMkLst>
            <pc:docMk/>
            <pc:sldMk cId="1357104174" sldId="390"/>
            <ac:picMk id="12" creationId="{F8224118-BDC9-AD5D-A3B2-D137002855E9}"/>
          </ac:picMkLst>
        </pc:picChg>
        <pc:picChg chg="add mod">
          <ac:chgData name="Noreen ROPERS [Eurécia]" userId="S::noreen.ropers@eurecia.com::f3a8d8f2-0e49-41aa-b7d1-58879f4fb21f" providerId="AD" clId="Web-{098AC96E-874E-1BA9-B9C6-1C85F037D3BA}" dt="2025-09-09T13:37:16.200" v="3314"/>
          <ac:picMkLst>
            <pc:docMk/>
            <pc:sldMk cId="1357104174" sldId="390"/>
            <ac:picMk id="16" creationId="{9C488387-4AE5-2C5E-F1B6-3E2A63040C7E}"/>
          </ac:picMkLst>
        </pc:picChg>
      </pc:sldChg>
      <pc:sldChg chg="addSp delSp modSp">
        <pc:chgData name="Noreen ROPERS [Eurécia]" userId="S::noreen.ropers@eurecia.com::f3a8d8f2-0e49-41aa-b7d1-58879f4fb21f" providerId="AD" clId="Web-{098AC96E-874E-1BA9-B9C6-1C85F037D3BA}" dt="2025-09-09T13:49:38.821" v="3501"/>
        <pc:sldMkLst>
          <pc:docMk/>
          <pc:sldMk cId="1160822431" sldId="391"/>
        </pc:sldMkLst>
        <pc:spChg chg="mod">
          <ac:chgData name="Noreen ROPERS [Eurécia]" userId="S::noreen.ropers@eurecia.com::f3a8d8f2-0e49-41aa-b7d1-58879f4fb21f" providerId="AD" clId="Web-{098AC96E-874E-1BA9-B9C6-1C85F037D3BA}" dt="2025-09-09T13:40:38.832" v="3353" actId="20577"/>
          <ac:spMkLst>
            <pc:docMk/>
            <pc:sldMk cId="1160822431" sldId="391"/>
            <ac:spMk id="3" creationId="{06A43D7B-6D83-5D1E-0DFB-1C11719B942B}"/>
          </ac:spMkLst>
        </pc:spChg>
        <pc:spChg chg="mod">
          <ac:chgData name="Noreen ROPERS [Eurécia]" userId="S::noreen.ropers@eurecia.com::f3a8d8f2-0e49-41aa-b7d1-58879f4fb21f" providerId="AD" clId="Web-{098AC96E-874E-1BA9-B9C6-1C85F037D3BA}" dt="2025-09-09T13:41:22.161" v="3368" actId="20577"/>
          <ac:spMkLst>
            <pc:docMk/>
            <pc:sldMk cId="1160822431" sldId="391"/>
            <ac:spMk id="4" creationId="{90A438DC-811C-961D-F9DD-B6FEB9763FC2}"/>
          </ac:spMkLst>
        </pc:spChg>
        <pc:spChg chg="mod">
          <ac:chgData name="Noreen ROPERS [Eurécia]" userId="S::noreen.ropers@eurecia.com::f3a8d8f2-0e49-41aa-b7d1-58879f4fb21f" providerId="AD" clId="Web-{098AC96E-874E-1BA9-B9C6-1C85F037D3BA}" dt="2025-09-09T13:49:30.883" v="3499" actId="14100"/>
          <ac:spMkLst>
            <pc:docMk/>
            <pc:sldMk cId="1160822431" sldId="391"/>
            <ac:spMk id="8" creationId="{B723554D-C994-B31B-D652-14C3048A2995}"/>
          </ac:spMkLst>
        </pc:spChg>
        <pc:spChg chg="add mod">
          <ac:chgData name="Noreen ROPERS [Eurécia]" userId="S::noreen.ropers@eurecia.com::f3a8d8f2-0e49-41aa-b7d1-58879f4fb21f" providerId="AD" clId="Web-{098AC96E-874E-1BA9-B9C6-1C85F037D3BA}" dt="2025-09-09T13:45:42.279" v="3469" actId="1076"/>
          <ac:spMkLst>
            <pc:docMk/>
            <pc:sldMk cId="1160822431" sldId="391"/>
            <ac:spMk id="9" creationId="{1630B2EA-8924-F116-14BF-D5C1220FAF21}"/>
          </ac:spMkLst>
        </pc:spChg>
        <pc:picChg chg="add mod">
          <ac:chgData name="Noreen ROPERS [Eurécia]" userId="S::noreen.ropers@eurecia.com::f3a8d8f2-0e49-41aa-b7d1-58879f4fb21f" providerId="AD" clId="Web-{098AC96E-874E-1BA9-B9C6-1C85F037D3BA}" dt="2025-09-09T13:45:24.231" v="3465"/>
          <ac:picMkLst>
            <pc:docMk/>
            <pc:sldMk cId="1160822431" sldId="391"/>
            <ac:picMk id="6" creationId="{A243726C-3BFE-844C-F910-1304B736E8B1}"/>
          </ac:picMkLst>
        </pc:picChg>
        <pc:picChg chg="add mod">
          <ac:chgData name="Noreen ROPERS [Eurécia]" userId="S::noreen.ropers@eurecia.com::f3a8d8f2-0e49-41aa-b7d1-58879f4fb21f" providerId="AD" clId="Web-{098AC96E-874E-1BA9-B9C6-1C85F037D3BA}" dt="2025-09-09T13:49:38.821" v="3501"/>
          <ac:picMkLst>
            <pc:docMk/>
            <pc:sldMk cId="1160822431" sldId="391"/>
            <ac:picMk id="10" creationId="{514D0481-76B4-0FC8-4A60-CEA7E024B342}"/>
          </ac:picMkLst>
        </pc:picChg>
        <pc:picChg chg="add mod">
          <ac:chgData name="Noreen ROPERS [Eurécia]" userId="S::noreen.ropers@eurecia.com::f3a8d8f2-0e49-41aa-b7d1-58879f4fb21f" providerId="AD" clId="Web-{098AC96E-874E-1BA9-B9C6-1C85F037D3BA}" dt="2025-09-09T13:48:44.006" v="3491" actId="14100"/>
          <ac:picMkLst>
            <pc:docMk/>
            <pc:sldMk cId="1160822431" sldId="391"/>
            <ac:picMk id="11" creationId="{C2A45655-5DD3-AE6D-AE4B-8FE49F68767A}"/>
          </ac:picMkLst>
        </pc:picChg>
        <pc:picChg chg="add mod">
          <ac:chgData name="Noreen ROPERS [Eurécia]" userId="S::noreen.ropers@eurecia.com::f3a8d8f2-0e49-41aa-b7d1-58879f4fb21f" providerId="AD" clId="Web-{098AC96E-874E-1BA9-B9C6-1C85F037D3BA}" dt="2025-09-09T13:48:53.506" v="3494" actId="1076"/>
          <ac:picMkLst>
            <pc:docMk/>
            <pc:sldMk cId="1160822431" sldId="391"/>
            <ac:picMk id="12" creationId="{A8E1DBB5-E3B1-E148-574E-DE82EE438E88}"/>
          </ac:picMkLst>
        </pc:picChg>
        <pc:picChg chg="add mod">
          <ac:chgData name="Noreen ROPERS [Eurécia]" userId="S::noreen.ropers@eurecia.com::f3a8d8f2-0e49-41aa-b7d1-58879f4fb21f" providerId="AD" clId="Web-{098AC96E-874E-1BA9-B9C6-1C85F037D3BA}" dt="2025-09-09T13:49:14.616" v="3498" actId="1076"/>
          <ac:picMkLst>
            <pc:docMk/>
            <pc:sldMk cId="1160822431" sldId="391"/>
            <ac:picMk id="16" creationId="{21029F9D-1D0B-29CD-864F-73A9D650EBB1}"/>
          </ac:picMkLst>
        </pc:picChg>
      </pc:sldChg>
      <pc:sldChg chg="addSp delSp modSp">
        <pc:chgData name="Noreen ROPERS [Eurécia]" userId="S::noreen.ropers@eurecia.com::f3a8d8f2-0e49-41aa-b7d1-58879f4fb21f" providerId="AD" clId="Web-{098AC96E-874E-1BA9-B9C6-1C85F037D3BA}" dt="2025-09-09T13:31:40.187" v="3259"/>
        <pc:sldMkLst>
          <pc:docMk/>
          <pc:sldMk cId="657342903" sldId="394"/>
        </pc:sldMkLst>
        <pc:spChg chg="mod">
          <ac:chgData name="Noreen ROPERS [Eurécia]" userId="S::noreen.ropers@eurecia.com::f3a8d8f2-0e49-41aa-b7d1-58879f4fb21f" providerId="AD" clId="Web-{098AC96E-874E-1BA9-B9C6-1C85F037D3BA}" dt="2025-09-09T13:31:24.624" v="3252" actId="14100"/>
          <ac:spMkLst>
            <pc:docMk/>
            <pc:sldMk cId="657342903" sldId="394"/>
            <ac:spMk id="2" creationId="{CA939823-1533-6113-DD20-55119798FDB9}"/>
          </ac:spMkLst>
        </pc:spChg>
        <pc:spChg chg="mod">
          <ac:chgData name="Noreen ROPERS [Eurécia]" userId="S::noreen.ropers@eurecia.com::f3a8d8f2-0e49-41aa-b7d1-58879f4fb21f" providerId="AD" clId="Web-{098AC96E-874E-1BA9-B9C6-1C85F037D3BA}" dt="2025-09-09T13:22:51.215" v="3123" actId="20577"/>
          <ac:spMkLst>
            <pc:docMk/>
            <pc:sldMk cId="657342903" sldId="394"/>
            <ac:spMk id="3" creationId="{06A43D7B-6D83-5D1E-0DFB-1C11719B942B}"/>
          </ac:spMkLst>
        </pc:spChg>
        <pc:spChg chg="mod">
          <ac:chgData name="Noreen ROPERS [Eurécia]" userId="S::noreen.ropers@eurecia.com::f3a8d8f2-0e49-41aa-b7d1-58879f4fb21f" providerId="AD" clId="Web-{098AC96E-874E-1BA9-B9C6-1C85F037D3BA}" dt="2025-09-09T13:25:58.205" v="3158" actId="20577"/>
          <ac:spMkLst>
            <pc:docMk/>
            <pc:sldMk cId="657342903" sldId="394"/>
            <ac:spMk id="4" creationId="{90A438DC-811C-961D-F9DD-B6FEB9763FC2}"/>
          </ac:spMkLst>
        </pc:spChg>
        <pc:spChg chg="mod">
          <ac:chgData name="Noreen ROPERS [Eurécia]" userId="S::noreen.ropers@eurecia.com::f3a8d8f2-0e49-41aa-b7d1-58879f4fb21f" providerId="AD" clId="Web-{098AC96E-874E-1BA9-B9C6-1C85F037D3BA}" dt="2025-09-09T13:31:35.812" v="3258" actId="20577"/>
          <ac:spMkLst>
            <pc:docMk/>
            <pc:sldMk cId="657342903" sldId="394"/>
            <ac:spMk id="9" creationId="{21870E0D-095B-9F23-638D-8D73F1D028DF}"/>
          </ac:spMkLst>
        </pc:spChg>
        <pc:picChg chg="add mod">
          <ac:chgData name="Noreen ROPERS [Eurécia]" userId="S::noreen.ropers@eurecia.com::f3a8d8f2-0e49-41aa-b7d1-58879f4fb21f" providerId="AD" clId="Web-{098AC96E-874E-1BA9-B9C6-1C85F037D3BA}" dt="2025-09-09T13:30:49.872" v="3243"/>
          <ac:picMkLst>
            <pc:docMk/>
            <pc:sldMk cId="657342903" sldId="394"/>
            <ac:picMk id="6" creationId="{95EA6B58-8701-A1CB-2263-D692D186D98E}"/>
          </ac:picMkLst>
        </pc:picChg>
        <pc:picChg chg="add mod">
          <ac:chgData name="Noreen ROPERS [Eurécia]" userId="S::noreen.ropers@eurecia.com::f3a8d8f2-0e49-41aa-b7d1-58879f4fb21f" providerId="AD" clId="Web-{098AC96E-874E-1BA9-B9C6-1C85F037D3BA}" dt="2025-09-09T13:31:40.187" v="3259"/>
          <ac:picMkLst>
            <pc:docMk/>
            <pc:sldMk cId="657342903" sldId="394"/>
            <ac:picMk id="10" creationId="{BDA1B711-452F-97B5-789F-F1D7F63A6648}"/>
          </ac:picMkLst>
        </pc:picChg>
      </pc:sldChg>
      <pc:sldChg chg="addSp delSp modSp">
        <pc:chgData name="Noreen ROPERS [Eurécia]" userId="S::noreen.ropers@eurecia.com::f3a8d8f2-0e49-41aa-b7d1-58879f4fb21f" providerId="AD" clId="Web-{098AC96E-874E-1BA9-B9C6-1C85F037D3BA}" dt="2025-09-09T13:12:22.050" v="2838" actId="20577"/>
        <pc:sldMkLst>
          <pc:docMk/>
          <pc:sldMk cId="1781274221" sldId="407"/>
        </pc:sldMkLst>
        <pc:spChg chg="mod">
          <ac:chgData name="Noreen ROPERS [Eurécia]" userId="S::noreen.ropers@eurecia.com::f3a8d8f2-0e49-41aa-b7d1-58879f4fb21f" providerId="AD" clId="Web-{098AC96E-874E-1BA9-B9C6-1C85F037D3BA}" dt="2025-09-09T13:12:22.050" v="2838" actId="20577"/>
          <ac:spMkLst>
            <pc:docMk/>
            <pc:sldMk cId="1781274221" sldId="407"/>
            <ac:spMk id="2" creationId="{21714962-09FA-287A-0BDE-E0EF2BFA78D1}"/>
          </ac:spMkLst>
        </pc:spChg>
        <pc:spChg chg="mod">
          <ac:chgData name="Noreen ROPERS [Eurécia]" userId="S::noreen.ropers@eurecia.com::f3a8d8f2-0e49-41aa-b7d1-58879f4fb21f" providerId="AD" clId="Web-{098AC96E-874E-1BA9-B9C6-1C85F037D3BA}" dt="2025-09-09T13:03:20.579" v="2635" actId="20577"/>
          <ac:spMkLst>
            <pc:docMk/>
            <pc:sldMk cId="1781274221" sldId="407"/>
            <ac:spMk id="3" creationId="{06A43D7B-6D83-5D1E-0DFB-1C11719B942B}"/>
          </ac:spMkLst>
        </pc:spChg>
        <pc:spChg chg="mod">
          <ac:chgData name="Noreen ROPERS [Eurécia]" userId="S::noreen.ropers@eurecia.com::f3a8d8f2-0e49-41aa-b7d1-58879f4fb21f" providerId="AD" clId="Web-{098AC96E-874E-1BA9-B9C6-1C85F037D3BA}" dt="2025-09-09T13:03:22.642" v="2639" actId="20577"/>
          <ac:spMkLst>
            <pc:docMk/>
            <pc:sldMk cId="1781274221" sldId="407"/>
            <ac:spMk id="4" creationId="{90A438DC-811C-961D-F9DD-B6FEB9763FC2}"/>
          </ac:spMkLst>
        </pc:spChg>
        <pc:picChg chg="add mod">
          <ac:chgData name="Noreen ROPERS [Eurécia]" userId="S::noreen.ropers@eurecia.com::f3a8d8f2-0e49-41aa-b7d1-58879f4fb21f" providerId="AD" clId="Web-{098AC96E-874E-1BA9-B9C6-1C85F037D3BA}" dt="2025-09-09T13:08:45.855" v="2670" actId="1076"/>
          <ac:picMkLst>
            <pc:docMk/>
            <pc:sldMk cId="1781274221" sldId="407"/>
            <ac:picMk id="6" creationId="{850B221F-8ECE-F56C-B885-04C0FD69B97D}"/>
          </ac:picMkLst>
        </pc:picChg>
        <pc:picChg chg="add mod">
          <ac:chgData name="Noreen ROPERS [Eurécia]" userId="S::noreen.ropers@eurecia.com::f3a8d8f2-0e49-41aa-b7d1-58879f4fb21f" providerId="AD" clId="Web-{098AC96E-874E-1BA9-B9C6-1C85F037D3BA}" dt="2025-09-09T13:08:54.293" v="2674" actId="1076"/>
          <ac:picMkLst>
            <pc:docMk/>
            <pc:sldMk cId="1781274221" sldId="407"/>
            <ac:picMk id="7" creationId="{34299725-AE44-6248-1799-4264E51FB22C}"/>
          </ac:picMkLst>
        </pc:picChg>
      </pc:sldChg>
    </pc:docChg>
  </pc:docChgLst>
  <pc:docChgLst>
    <pc:chgData name="Noreen ROPERS [Eurécia]" userId="S::noreen.ropers@eurecia.com::f3a8d8f2-0e49-41aa-b7d1-58879f4fb21f" providerId="AD" clId="Web-{36AD7316-FE89-EF28-E2E1-F38059F46B74}"/>
    <pc:docChg chg="modSld">
      <pc:chgData name="Noreen ROPERS [Eurécia]" userId="S::noreen.ropers@eurecia.com::f3a8d8f2-0e49-41aa-b7d1-58879f4fb21f" providerId="AD" clId="Web-{36AD7316-FE89-EF28-E2E1-F38059F46B74}" dt="2025-09-10T10:33:04.193" v="739"/>
      <pc:docMkLst>
        <pc:docMk/>
      </pc:docMkLst>
      <pc:sldChg chg="modSp">
        <pc:chgData name="Noreen ROPERS [Eurécia]" userId="S::noreen.ropers@eurecia.com::f3a8d8f2-0e49-41aa-b7d1-58879f4fb21f" providerId="AD" clId="Web-{36AD7316-FE89-EF28-E2E1-F38059F46B74}" dt="2025-09-10T08:55:48.070" v="361" actId="20577"/>
        <pc:sldMkLst>
          <pc:docMk/>
          <pc:sldMk cId="3004197814" sldId="383"/>
        </pc:sldMkLst>
        <pc:spChg chg="mod">
          <ac:chgData name="Noreen ROPERS [Eurécia]" userId="S::noreen.ropers@eurecia.com::f3a8d8f2-0e49-41aa-b7d1-58879f4fb21f" providerId="AD" clId="Web-{36AD7316-FE89-EF28-E2E1-F38059F46B74}" dt="2025-09-10T08:55:27.085" v="354" actId="20577"/>
          <ac:spMkLst>
            <pc:docMk/>
            <pc:sldMk cId="3004197814" sldId="383"/>
            <ac:spMk id="2" creationId="{03785E36-4952-1A31-E293-C8C6A55B10C2}"/>
          </ac:spMkLst>
        </pc:spChg>
        <pc:spChg chg="mod">
          <ac:chgData name="Noreen ROPERS [Eurécia]" userId="S::noreen.ropers@eurecia.com::f3a8d8f2-0e49-41aa-b7d1-58879f4fb21f" providerId="AD" clId="Web-{36AD7316-FE89-EF28-E2E1-F38059F46B74}" dt="2025-09-10T08:55:48.070" v="361" actId="20577"/>
          <ac:spMkLst>
            <pc:docMk/>
            <pc:sldMk cId="3004197814" sldId="383"/>
            <ac:spMk id="15" creationId="{A782B4B2-00FB-720E-6C8C-CD90BDE9685A}"/>
          </ac:spMkLst>
        </pc:spChg>
      </pc:sldChg>
      <pc:sldChg chg="addSp delSp modSp">
        <pc:chgData name="Noreen ROPERS [Eurécia]" userId="S::noreen.ropers@eurecia.com::f3a8d8f2-0e49-41aa-b7d1-58879f4fb21f" providerId="AD" clId="Web-{36AD7316-FE89-EF28-E2E1-F38059F46B74}" dt="2025-09-10T10:33:04.193" v="739"/>
        <pc:sldMkLst>
          <pc:docMk/>
          <pc:sldMk cId="430880196" sldId="384"/>
        </pc:sldMkLst>
        <pc:spChg chg="mod">
          <ac:chgData name="Noreen ROPERS [Eurécia]" userId="S::noreen.ropers@eurecia.com::f3a8d8f2-0e49-41aa-b7d1-58879f4fb21f" providerId="AD" clId="Web-{36AD7316-FE89-EF28-E2E1-F38059F46B74}" dt="2025-09-10T10:17:58.382" v="558" actId="20577"/>
          <ac:spMkLst>
            <pc:docMk/>
            <pc:sldMk cId="430880196" sldId="384"/>
            <ac:spMk id="2" creationId="{562033BE-A37E-405A-962F-51A4DC0745DB}"/>
          </ac:spMkLst>
        </pc:spChg>
        <pc:spChg chg="mod">
          <ac:chgData name="Noreen ROPERS [Eurécia]" userId="S::noreen.ropers@eurecia.com::f3a8d8f2-0e49-41aa-b7d1-58879f4fb21f" providerId="AD" clId="Web-{36AD7316-FE89-EF28-E2E1-F38059F46B74}" dt="2025-09-10T09:48:09.011" v="373" actId="20577"/>
          <ac:spMkLst>
            <pc:docMk/>
            <pc:sldMk cId="430880196" sldId="384"/>
            <ac:spMk id="3" creationId="{06A43D7B-6D83-5D1E-0DFB-1C11719B942B}"/>
          </ac:spMkLst>
        </pc:spChg>
        <pc:spChg chg="mod">
          <ac:chgData name="Noreen ROPERS [Eurécia]" userId="S::noreen.ropers@eurecia.com::f3a8d8f2-0e49-41aa-b7d1-58879f4fb21f" providerId="AD" clId="Web-{36AD7316-FE89-EF28-E2E1-F38059F46B74}" dt="2025-09-10T09:52:29.700" v="421" actId="20577"/>
          <ac:spMkLst>
            <pc:docMk/>
            <pc:sldMk cId="430880196" sldId="384"/>
            <ac:spMk id="4" creationId="{90A438DC-811C-961D-F9DD-B6FEB9763FC2}"/>
          </ac:spMkLst>
        </pc:spChg>
        <pc:spChg chg="mod">
          <ac:chgData name="Noreen ROPERS [Eurécia]" userId="S::noreen.ropers@eurecia.com::f3a8d8f2-0e49-41aa-b7d1-58879f4fb21f" providerId="AD" clId="Web-{36AD7316-FE89-EF28-E2E1-F38059F46B74}" dt="2025-09-10T10:30:40.313" v="724" actId="20577"/>
          <ac:spMkLst>
            <pc:docMk/>
            <pc:sldMk cId="430880196" sldId="384"/>
            <ac:spMk id="8" creationId="{F8651CC1-22D1-6A13-DBC9-BA0564894E8C}"/>
          </ac:spMkLst>
        </pc:spChg>
        <pc:picChg chg="add mod">
          <ac:chgData name="Noreen ROPERS [Eurécia]" userId="S::noreen.ropers@eurecia.com::f3a8d8f2-0e49-41aa-b7d1-58879f4fb21f" providerId="AD" clId="Web-{36AD7316-FE89-EF28-E2E1-F38059F46B74}" dt="2025-09-10T10:32:22.316" v="733" actId="1076"/>
          <ac:picMkLst>
            <pc:docMk/>
            <pc:sldMk cId="430880196" sldId="384"/>
            <ac:picMk id="6" creationId="{B19E9A6A-053E-E0C2-A578-43929D618DB9}"/>
          </ac:picMkLst>
        </pc:picChg>
        <pc:picChg chg="add mod ord">
          <ac:chgData name="Noreen ROPERS [Eurécia]" userId="S::noreen.ropers@eurecia.com::f3a8d8f2-0e49-41aa-b7d1-58879f4fb21f" providerId="AD" clId="Web-{36AD7316-FE89-EF28-E2E1-F38059F46B74}" dt="2025-09-10T10:33:04.193" v="739"/>
          <ac:picMkLst>
            <pc:docMk/>
            <pc:sldMk cId="430880196" sldId="384"/>
            <ac:picMk id="9" creationId="{1E83A530-2FFC-FBD5-8371-5E7D36D85F8B}"/>
          </ac:picMkLst>
        </pc:picChg>
      </pc:sldChg>
      <pc:sldChg chg="modSp">
        <pc:chgData name="Noreen ROPERS [Eurécia]" userId="S::noreen.ropers@eurecia.com::f3a8d8f2-0e49-41aa-b7d1-58879f4fb21f" providerId="AD" clId="Web-{36AD7316-FE89-EF28-E2E1-F38059F46B74}" dt="2025-09-10T08:37:46.770" v="2" actId="14100"/>
        <pc:sldMkLst>
          <pc:docMk/>
          <pc:sldMk cId="1160822431" sldId="391"/>
        </pc:sldMkLst>
        <pc:spChg chg="mod">
          <ac:chgData name="Noreen ROPERS [Eurécia]" userId="S::noreen.ropers@eurecia.com::f3a8d8f2-0e49-41aa-b7d1-58879f4fb21f" providerId="AD" clId="Web-{36AD7316-FE89-EF28-E2E1-F38059F46B74}" dt="2025-09-10T08:37:46.770" v="2" actId="14100"/>
          <ac:spMkLst>
            <pc:docMk/>
            <pc:sldMk cId="1160822431" sldId="391"/>
            <ac:spMk id="9" creationId="{1630B2EA-8924-F116-14BF-D5C1220FAF2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26/09/2025</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26/09/2025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6</a:t>
            </a:fld>
            <a:endParaRPr lang="fr-FR"/>
          </a:p>
        </p:txBody>
      </p:sp>
    </p:spTree>
    <p:extLst>
      <p:ext uri="{BB962C8B-B14F-4D97-AF65-F5344CB8AC3E}">
        <p14:creationId xmlns:p14="http://schemas.microsoft.com/office/powerpoint/2010/main" val="1560443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16</a:t>
            </a:fld>
            <a:endParaRPr lang="fr-FR"/>
          </a:p>
        </p:txBody>
      </p:sp>
    </p:spTree>
    <p:extLst>
      <p:ext uri="{BB962C8B-B14F-4D97-AF65-F5344CB8AC3E}">
        <p14:creationId xmlns:p14="http://schemas.microsoft.com/office/powerpoint/2010/main" val="4143399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17</a:t>
            </a:fld>
            <a:endParaRPr lang="fr-FR"/>
          </a:p>
        </p:txBody>
      </p:sp>
    </p:spTree>
    <p:extLst>
      <p:ext uri="{BB962C8B-B14F-4D97-AF65-F5344CB8AC3E}">
        <p14:creationId xmlns:p14="http://schemas.microsoft.com/office/powerpoint/2010/main" val="2947774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18</a:t>
            </a:fld>
            <a:endParaRPr lang="fr-FR"/>
          </a:p>
        </p:txBody>
      </p:sp>
    </p:spTree>
    <p:extLst>
      <p:ext uri="{BB962C8B-B14F-4D97-AF65-F5344CB8AC3E}">
        <p14:creationId xmlns:p14="http://schemas.microsoft.com/office/powerpoint/2010/main" val="2357918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19</a:t>
            </a:fld>
            <a:endParaRPr lang="fr-FR"/>
          </a:p>
        </p:txBody>
      </p:sp>
    </p:spTree>
    <p:extLst>
      <p:ext uri="{BB962C8B-B14F-4D97-AF65-F5344CB8AC3E}">
        <p14:creationId xmlns:p14="http://schemas.microsoft.com/office/powerpoint/2010/main" val="480852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20</a:t>
            </a:fld>
            <a:endParaRPr lang="fr-FR"/>
          </a:p>
        </p:txBody>
      </p:sp>
    </p:spTree>
    <p:extLst>
      <p:ext uri="{BB962C8B-B14F-4D97-AF65-F5344CB8AC3E}">
        <p14:creationId xmlns:p14="http://schemas.microsoft.com/office/powerpoint/2010/main" val="431359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21</a:t>
            </a:fld>
            <a:endParaRPr lang="fr-FR"/>
          </a:p>
        </p:txBody>
      </p:sp>
    </p:spTree>
    <p:extLst>
      <p:ext uri="{BB962C8B-B14F-4D97-AF65-F5344CB8AC3E}">
        <p14:creationId xmlns:p14="http://schemas.microsoft.com/office/powerpoint/2010/main" val="3892763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22</a:t>
            </a:fld>
            <a:endParaRPr lang="fr-FR"/>
          </a:p>
        </p:txBody>
      </p:sp>
    </p:spTree>
    <p:extLst>
      <p:ext uri="{BB962C8B-B14F-4D97-AF65-F5344CB8AC3E}">
        <p14:creationId xmlns:p14="http://schemas.microsoft.com/office/powerpoint/2010/main" val="296086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23</a:t>
            </a:fld>
            <a:endParaRPr lang="fr-FR"/>
          </a:p>
        </p:txBody>
      </p:sp>
    </p:spTree>
    <p:extLst>
      <p:ext uri="{BB962C8B-B14F-4D97-AF65-F5344CB8AC3E}">
        <p14:creationId xmlns:p14="http://schemas.microsoft.com/office/powerpoint/2010/main" val="3350716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24</a:t>
            </a:fld>
            <a:endParaRPr lang="fr-FR"/>
          </a:p>
        </p:txBody>
      </p:sp>
    </p:spTree>
    <p:extLst>
      <p:ext uri="{BB962C8B-B14F-4D97-AF65-F5344CB8AC3E}">
        <p14:creationId xmlns:p14="http://schemas.microsoft.com/office/powerpoint/2010/main" val="4199198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25</a:t>
            </a:fld>
            <a:endParaRPr lang="fr-FR"/>
          </a:p>
        </p:txBody>
      </p:sp>
    </p:spTree>
    <p:extLst>
      <p:ext uri="{BB962C8B-B14F-4D97-AF65-F5344CB8AC3E}">
        <p14:creationId xmlns:p14="http://schemas.microsoft.com/office/powerpoint/2010/main" val="409563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7</a:t>
            </a:fld>
            <a:endParaRPr lang="fr-FR"/>
          </a:p>
        </p:txBody>
      </p:sp>
    </p:spTree>
    <p:extLst>
      <p:ext uri="{BB962C8B-B14F-4D97-AF65-F5344CB8AC3E}">
        <p14:creationId xmlns:p14="http://schemas.microsoft.com/office/powerpoint/2010/main" val="2275061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26</a:t>
            </a:fld>
            <a:endParaRPr lang="fr-FR"/>
          </a:p>
        </p:txBody>
      </p:sp>
    </p:spTree>
    <p:extLst>
      <p:ext uri="{BB962C8B-B14F-4D97-AF65-F5344CB8AC3E}">
        <p14:creationId xmlns:p14="http://schemas.microsoft.com/office/powerpoint/2010/main" val="349351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27</a:t>
            </a:fld>
            <a:endParaRPr lang="fr-FR"/>
          </a:p>
        </p:txBody>
      </p:sp>
    </p:spTree>
    <p:extLst>
      <p:ext uri="{BB962C8B-B14F-4D97-AF65-F5344CB8AC3E}">
        <p14:creationId xmlns:p14="http://schemas.microsoft.com/office/powerpoint/2010/main" val="38368198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28</a:t>
            </a:fld>
            <a:endParaRPr lang="fr-FR"/>
          </a:p>
        </p:txBody>
      </p:sp>
    </p:spTree>
    <p:extLst>
      <p:ext uri="{BB962C8B-B14F-4D97-AF65-F5344CB8AC3E}">
        <p14:creationId xmlns:p14="http://schemas.microsoft.com/office/powerpoint/2010/main" val="1905300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r>
              <a:rPr lang="fr-FR" dirty="0"/>
              <a:t>https://help.flatchr.io/fr/articles/8278352-demander-l-autorisation-de-recrutement </a:t>
            </a:r>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29</a:t>
            </a:fld>
            <a:endParaRPr lang="fr-FR"/>
          </a:p>
        </p:txBody>
      </p:sp>
    </p:spTree>
    <p:extLst>
      <p:ext uri="{BB962C8B-B14F-4D97-AF65-F5344CB8AC3E}">
        <p14:creationId xmlns:p14="http://schemas.microsoft.com/office/powerpoint/2010/main" val="396188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30</a:t>
            </a:fld>
            <a:endParaRPr lang="fr-FR"/>
          </a:p>
        </p:txBody>
      </p:sp>
    </p:spTree>
    <p:extLst>
      <p:ext uri="{BB962C8B-B14F-4D97-AF65-F5344CB8AC3E}">
        <p14:creationId xmlns:p14="http://schemas.microsoft.com/office/powerpoint/2010/main" val="3824676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31</a:t>
            </a:fld>
            <a:endParaRPr lang="fr-FR"/>
          </a:p>
        </p:txBody>
      </p:sp>
    </p:spTree>
    <p:extLst>
      <p:ext uri="{BB962C8B-B14F-4D97-AF65-F5344CB8AC3E}">
        <p14:creationId xmlns:p14="http://schemas.microsoft.com/office/powerpoint/2010/main" val="20104580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r>
              <a:rPr lang="fr-FR" dirty="0"/>
              <a:t>Lien de </a:t>
            </a:r>
            <a:r>
              <a:rPr lang="fr-FR" dirty="0" err="1"/>
              <a:t>tracking</a:t>
            </a:r>
            <a:r>
              <a:rPr lang="fr-FR" dirty="0"/>
              <a:t> </a:t>
            </a:r>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33</a:t>
            </a:fld>
            <a:endParaRPr lang="fr-FR"/>
          </a:p>
        </p:txBody>
      </p:sp>
    </p:spTree>
    <p:extLst>
      <p:ext uri="{BB962C8B-B14F-4D97-AF65-F5344CB8AC3E}">
        <p14:creationId xmlns:p14="http://schemas.microsoft.com/office/powerpoint/2010/main" val="943760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34</a:t>
            </a:fld>
            <a:endParaRPr lang="fr-FR"/>
          </a:p>
        </p:txBody>
      </p:sp>
    </p:spTree>
    <p:extLst>
      <p:ext uri="{BB962C8B-B14F-4D97-AF65-F5344CB8AC3E}">
        <p14:creationId xmlns:p14="http://schemas.microsoft.com/office/powerpoint/2010/main" val="2737205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35</a:t>
            </a:fld>
            <a:endParaRPr lang="fr-FR"/>
          </a:p>
        </p:txBody>
      </p:sp>
    </p:spTree>
    <p:extLst>
      <p:ext uri="{BB962C8B-B14F-4D97-AF65-F5344CB8AC3E}">
        <p14:creationId xmlns:p14="http://schemas.microsoft.com/office/powerpoint/2010/main" val="28767853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36</a:t>
            </a:fld>
            <a:endParaRPr lang="fr-FR"/>
          </a:p>
        </p:txBody>
      </p:sp>
    </p:spTree>
    <p:extLst>
      <p:ext uri="{BB962C8B-B14F-4D97-AF65-F5344CB8AC3E}">
        <p14:creationId xmlns:p14="http://schemas.microsoft.com/office/powerpoint/2010/main" val="1872673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8</a:t>
            </a:fld>
            <a:endParaRPr lang="fr-FR"/>
          </a:p>
        </p:txBody>
      </p:sp>
    </p:spTree>
    <p:extLst>
      <p:ext uri="{BB962C8B-B14F-4D97-AF65-F5344CB8AC3E}">
        <p14:creationId xmlns:p14="http://schemas.microsoft.com/office/powerpoint/2010/main" val="36782702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38</a:t>
            </a:fld>
            <a:endParaRPr lang="fr-FR"/>
          </a:p>
        </p:txBody>
      </p:sp>
    </p:spTree>
    <p:extLst>
      <p:ext uri="{BB962C8B-B14F-4D97-AF65-F5344CB8AC3E}">
        <p14:creationId xmlns:p14="http://schemas.microsoft.com/office/powerpoint/2010/main" val="30119079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40</a:t>
            </a:fld>
            <a:endParaRPr lang="fr-FR"/>
          </a:p>
        </p:txBody>
      </p:sp>
    </p:spTree>
    <p:extLst>
      <p:ext uri="{BB962C8B-B14F-4D97-AF65-F5344CB8AC3E}">
        <p14:creationId xmlns:p14="http://schemas.microsoft.com/office/powerpoint/2010/main" val="37477780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41</a:t>
            </a:fld>
            <a:endParaRPr lang="fr-FR"/>
          </a:p>
        </p:txBody>
      </p:sp>
    </p:spTree>
    <p:extLst>
      <p:ext uri="{BB962C8B-B14F-4D97-AF65-F5344CB8AC3E}">
        <p14:creationId xmlns:p14="http://schemas.microsoft.com/office/powerpoint/2010/main" val="39115817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43</a:t>
            </a:fld>
            <a:endParaRPr lang="fr-FR"/>
          </a:p>
        </p:txBody>
      </p:sp>
    </p:spTree>
    <p:extLst>
      <p:ext uri="{BB962C8B-B14F-4D97-AF65-F5344CB8AC3E}">
        <p14:creationId xmlns:p14="http://schemas.microsoft.com/office/powerpoint/2010/main" val="40915514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45</a:t>
            </a:fld>
            <a:endParaRPr lang="fr-FR"/>
          </a:p>
        </p:txBody>
      </p:sp>
    </p:spTree>
    <p:extLst>
      <p:ext uri="{BB962C8B-B14F-4D97-AF65-F5344CB8AC3E}">
        <p14:creationId xmlns:p14="http://schemas.microsoft.com/office/powerpoint/2010/main" val="6403767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46</a:t>
            </a:fld>
            <a:endParaRPr lang="fr-FR"/>
          </a:p>
        </p:txBody>
      </p:sp>
    </p:spTree>
    <p:extLst>
      <p:ext uri="{BB962C8B-B14F-4D97-AF65-F5344CB8AC3E}">
        <p14:creationId xmlns:p14="http://schemas.microsoft.com/office/powerpoint/2010/main" val="24472241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47</a:t>
            </a:fld>
            <a:endParaRPr lang="fr-FR"/>
          </a:p>
        </p:txBody>
      </p:sp>
    </p:spTree>
    <p:extLst>
      <p:ext uri="{BB962C8B-B14F-4D97-AF65-F5344CB8AC3E}">
        <p14:creationId xmlns:p14="http://schemas.microsoft.com/office/powerpoint/2010/main" val="4942039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49</a:t>
            </a:fld>
            <a:endParaRPr lang="fr-FR"/>
          </a:p>
        </p:txBody>
      </p:sp>
    </p:spTree>
    <p:extLst>
      <p:ext uri="{BB962C8B-B14F-4D97-AF65-F5344CB8AC3E}">
        <p14:creationId xmlns:p14="http://schemas.microsoft.com/office/powerpoint/2010/main" val="13746891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50</a:t>
            </a:fld>
            <a:endParaRPr lang="fr-FR"/>
          </a:p>
        </p:txBody>
      </p:sp>
    </p:spTree>
    <p:extLst>
      <p:ext uri="{BB962C8B-B14F-4D97-AF65-F5344CB8AC3E}">
        <p14:creationId xmlns:p14="http://schemas.microsoft.com/office/powerpoint/2010/main" val="40217553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52</a:t>
            </a:fld>
            <a:endParaRPr lang="fr-FR"/>
          </a:p>
        </p:txBody>
      </p:sp>
    </p:spTree>
    <p:extLst>
      <p:ext uri="{BB962C8B-B14F-4D97-AF65-F5344CB8AC3E}">
        <p14:creationId xmlns:p14="http://schemas.microsoft.com/office/powerpoint/2010/main" val="102664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9</a:t>
            </a:fld>
            <a:endParaRPr lang="fr-FR"/>
          </a:p>
        </p:txBody>
      </p:sp>
    </p:spTree>
    <p:extLst>
      <p:ext uri="{BB962C8B-B14F-4D97-AF65-F5344CB8AC3E}">
        <p14:creationId xmlns:p14="http://schemas.microsoft.com/office/powerpoint/2010/main" val="7749321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53</a:t>
            </a:fld>
            <a:endParaRPr lang="fr-FR"/>
          </a:p>
        </p:txBody>
      </p:sp>
    </p:spTree>
    <p:extLst>
      <p:ext uri="{BB962C8B-B14F-4D97-AF65-F5344CB8AC3E}">
        <p14:creationId xmlns:p14="http://schemas.microsoft.com/office/powerpoint/2010/main" val="2939400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11</a:t>
            </a:fld>
            <a:endParaRPr lang="fr-FR"/>
          </a:p>
        </p:txBody>
      </p:sp>
    </p:spTree>
    <p:extLst>
      <p:ext uri="{BB962C8B-B14F-4D97-AF65-F5344CB8AC3E}">
        <p14:creationId xmlns:p14="http://schemas.microsoft.com/office/powerpoint/2010/main" val="3014451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12</a:t>
            </a:fld>
            <a:endParaRPr lang="fr-FR"/>
          </a:p>
        </p:txBody>
      </p:sp>
    </p:spTree>
    <p:extLst>
      <p:ext uri="{BB962C8B-B14F-4D97-AF65-F5344CB8AC3E}">
        <p14:creationId xmlns:p14="http://schemas.microsoft.com/office/powerpoint/2010/main" val="465398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13</a:t>
            </a:fld>
            <a:endParaRPr lang="fr-FR"/>
          </a:p>
        </p:txBody>
      </p:sp>
    </p:spTree>
    <p:extLst>
      <p:ext uri="{BB962C8B-B14F-4D97-AF65-F5344CB8AC3E}">
        <p14:creationId xmlns:p14="http://schemas.microsoft.com/office/powerpoint/2010/main" val="3317552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14</a:t>
            </a:fld>
            <a:endParaRPr lang="fr-FR"/>
          </a:p>
        </p:txBody>
      </p:sp>
    </p:spTree>
    <p:extLst>
      <p:ext uri="{BB962C8B-B14F-4D97-AF65-F5344CB8AC3E}">
        <p14:creationId xmlns:p14="http://schemas.microsoft.com/office/powerpoint/2010/main" val="2620615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15</a:t>
            </a:fld>
            <a:endParaRPr lang="fr-FR"/>
          </a:p>
        </p:txBody>
      </p:sp>
    </p:spTree>
    <p:extLst>
      <p:ext uri="{BB962C8B-B14F-4D97-AF65-F5344CB8AC3E}">
        <p14:creationId xmlns:p14="http://schemas.microsoft.com/office/powerpoint/2010/main" val="27232950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9.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30.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1.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2.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3.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9.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9.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9.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9.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3.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4.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26/09/2025</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cstate="email">
            <a:extLst>
              <a:ext uri="{28A0092B-C50C-407E-A947-70E740481C1C}">
                <a14:useLocalDpi xmlns:a14="http://schemas.microsoft.com/office/drawing/2010/main"/>
              </a:ext>
            </a:extLst>
          </a:blip>
          <a:srcRect/>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cstate="email">
            <a:extLst>
              <a:ext uri="{28A0092B-C50C-407E-A947-70E740481C1C}">
                <a14:useLocalDpi xmlns:a14="http://schemas.microsoft.com/office/drawing/2010/main"/>
              </a:ext>
            </a:extLst>
          </a:blip>
          <a:src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cstate="email">
            <a:extLst>
              <a:ext uri="{28A0092B-C50C-407E-A947-70E740481C1C}">
                <a14:useLocalDpi xmlns:a14="http://schemas.microsoft.com/office/drawing/2010/main"/>
              </a:ext>
            </a:extLst>
          </a:blip>
          <a:src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cstate="email">
            <a:extLst>
              <a:ext uri="{28A0092B-C50C-407E-A947-70E740481C1C}">
                <a14:useLocalDpi xmlns:a14="http://schemas.microsoft.com/office/drawing/2010/main"/>
              </a:ext>
            </a:extLst>
          </a:blip>
          <a:src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alphaModFix amt="50000"/>
            <a:extLst>
              <a:ext uri="{28A0092B-C50C-407E-A947-70E740481C1C}">
                <a14:useLocalDpi xmlns:a14="http://schemas.microsoft.com/office/drawing/2010/main"/>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147993"/>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852640"/>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71812"/>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565675"/>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26/09/2025</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67.pn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42.png"/><Relationship Id="rId7" Type="http://schemas.openxmlformats.org/officeDocument/2006/relationships/image" Target="../media/image4.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hyperlink" Target="mailto:support@eurecia.com" TargetMode="External"/><Relationship Id="rId4" Type="http://schemas.openxmlformats.org/officeDocument/2006/relationships/hyperlink" Target="https://flatchr.kampsite.co/"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2.png"/><Relationship Id="rId7"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41.svg"/></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91.png"/><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41.svg"/></Relationships>
</file>

<file path=ppt/slides/_rels/slide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1.png"/><Relationship Id="rId7" Type="http://schemas.openxmlformats.org/officeDocument/2006/relationships/slide" Target="slide4.xml"/><Relationship Id="rId2" Type="http://schemas.openxmlformats.org/officeDocument/2006/relationships/image" Target="../media/image38.png"/><Relationship Id="rId1" Type="http://schemas.openxmlformats.org/officeDocument/2006/relationships/slideLayout" Target="../slideLayouts/slideLayout3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42.png"/><Relationship Id="rId7" Type="http://schemas.openxmlformats.org/officeDocument/2006/relationships/image" Target="../media/image10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97.png"/><Relationship Id="rId9" Type="http://schemas.openxmlformats.org/officeDocument/2006/relationships/image" Target="../media/image102.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10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3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111.png"/></Relationships>
</file>

<file path=ppt/slides/_rels/slide3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3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hyperlink" Target="mailto:support@eurecia.com" TargetMode="External"/><Relationship Id="rId7" Type="http://schemas.openxmlformats.org/officeDocument/2006/relationships/image" Target="../media/image41.sv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120.png"/><Relationship Id="rId4" Type="http://schemas.openxmlformats.org/officeDocument/2006/relationships/image" Target="../media/image119.png"/></Relationships>
</file>

<file path=ppt/slides/_rels/slide41.xml.rels><?xml version="1.0" encoding="UTF-8" standalone="yes"?>
<Relationships xmlns="http://schemas.openxmlformats.org/package/2006/relationships"><Relationship Id="rId3" Type="http://schemas.openxmlformats.org/officeDocument/2006/relationships/hyperlink" Target="https://flatchr.kampsite.co/"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pn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130.gif"/><Relationship Id="rId7" Type="http://schemas.openxmlformats.org/officeDocument/2006/relationships/image" Target="../media/image41.sv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132.png"/><Relationship Id="rId4" Type="http://schemas.openxmlformats.org/officeDocument/2006/relationships/image" Target="../media/image131.pn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41.svg"/></Relationships>
</file>

<file path=ppt/slides/_rels/slide5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 Id="rId9" Type="http://schemas.openxmlformats.org/officeDocument/2006/relationships/image" Target="../media/image41.sv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5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44.png"/><Relationship Id="rId4" Type="http://schemas.openxmlformats.org/officeDocument/2006/relationships/image" Target="../media/image143.png"/></Relationships>
</file>

<file path=ppt/slides/_rels/slide54.xml.rels><?xml version="1.0" encoding="UTF-8" standalone="yes"?>
<Relationships xmlns="http://schemas.openxmlformats.org/package/2006/relationships"><Relationship Id="rId3" Type="http://schemas.openxmlformats.org/officeDocument/2006/relationships/hyperlink" Target="https://help.eurecia.com/hc/en-gb" TargetMode="External"/><Relationship Id="rId2" Type="http://schemas.openxmlformats.org/officeDocument/2006/relationships/hyperlink" Target="mailto:support@eurecia.com" TargetMode="Externa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1.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7.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42.png"/><Relationship Id="rId7"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 texte, intérieur, ordinateur&#10;&#10;Description générée automatiquement">
            <a:extLst>
              <a:ext uri="{FF2B5EF4-FFF2-40B4-BE49-F238E27FC236}">
                <a16:creationId xmlns:a16="http://schemas.microsoft.com/office/drawing/2014/main" id="{56FE00A4-1BFE-73AF-2714-BB16355A37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376" r="29450"/>
          <a:stretch/>
        </p:blipFill>
        <p:spPr>
          <a:xfrm>
            <a:off x="6469869" y="0"/>
            <a:ext cx="6091616" cy="6858000"/>
          </a:xfrm>
        </p:spPr>
      </p:pic>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696480" y="1852641"/>
            <a:ext cx="7434797" cy="2660366"/>
          </a:xfrm>
        </p:spPr>
        <p:txBody>
          <a:bodyPr/>
          <a:lstStyle/>
          <a:p>
            <a:r>
              <a:rPr lang="fr-FR" dirty="0">
                <a:solidFill>
                  <a:srgbClr val="79BF9D"/>
                </a:solidFill>
                <a:latin typeface="PP Woodland"/>
              </a:rPr>
              <a:t>All </a:t>
            </a:r>
            <a:r>
              <a:rPr lang="fr-FR" err="1">
                <a:solidFill>
                  <a:srgbClr val="79BF9D"/>
                </a:solidFill>
                <a:latin typeface="PP Woodland"/>
              </a:rPr>
              <a:t>you</a:t>
            </a:r>
            <a:r>
              <a:rPr lang="fr-FR" dirty="0">
                <a:solidFill>
                  <a:srgbClr val="79BF9D"/>
                </a:solidFill>
                <a:latin typeface="PP Woodland"/>
              </a:rPr>
              <a:t> </a:t>
            </a:r>
            <a:r>
              <a:rPr lang="fr-FR" err="1">
                <a:solidFill>
                  <a:srgbClr val="79BF9D"/>
                </a:solidFill>
                <a:latin typeface="PP Woodland"/>
              </a:rPr>
              <a:t>need</a:t>
            </a:r>
            <a:r>
              <a:rPr lang="fr-FR" dirty="0">
                <a:solidFill>
                  <a:srgbClr val="79BF9D"/>
                </a:solidFill>
                <a:latin typeface="PP Woodland"/>
              </a:rPr>
              <a:t> to know about </a:t>
            </a:r>
            <a:br>
              <a:rPr lang="fr-FR" dirty="0">
                <a:latin typeface="PP Woodland"/>
              </a:rPr>
            </a:br>
            <a:r>
              <a:rPr lang="fr-FR" sz="6600" dirty="0">
                <a:latin typeface="PP Woodland"/>
              </a:rPr>
              <a:t>    </a:t>
            </a:r>
            <a:r>
              <a:rPr lang="fr-FR" err="1">
                <a:solidFill>
                  <a:schemeClr val="bg1"/>
                </a:solidFill>
                <a:latin typeface="PP Woodland"/>
              </a:rPr>
              <a:t>Flatchr</a:t>
            </a:r>
            <a:r>
              <a:rPr lang="fr-FR" dirty="0">
                <a:solidFill>
                  <a:schemeClr val="bg1"/>
                </a:solidFill>
                <a:latin typeface="PP Woodland"/>
              </a:rPr>
              <a:t> </a:t>
            </a:r>
            <a:r>
              <a:rPr lang="fr-FR" err="1">
                <a:solidFill>
                  <a:schemeClr val="bg1"/>
                </a:solidFill>
                <a:latin typeface="PP Woodland"/>
              </a:rPr>
              <a:t>recruiting</a:t>
            </a:r>
            <a:endParaRPr lang="fr-FR" err="1">
              <a:solidFill>
                <a:schemeClr val="bg1"/>
              </a:solidFill>
            </a:endParaRPr>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a:latin typeface="Figtree"/>
              </a:rPr>
              <a:t>Admnistrator</a:t>
            </a:r>
            <a:r>
              <a:rPr lang="fr-FR" dirty="0">
                <a:latin typeface="Figtree"/>
              </a:rPr>
              <a:t> training guide</a:t>
            </a:r>
            <a:endParaRPr lang="fr-FR" b="0" dirty="0">
              <a:solidFill>
                <a:srgbClr val="000000"/>
              </a:solidFill>
              <a:latin typeface="Figtree"/>
            </a:endParaRPr>
          </a:p>
          <a:p>
            <a:endParaRPr lang="fr-FR" dirty="0"/>
          </a:p>
        </p:txBody>
      </p:sp>
      <p:sp>
        <p:nvSpPr>
          <p:cNvPr id="9" name="Espace réservé du texte 4">
            <a:extLst>
              <a:ext uri="{FF2B5EF4-FFF2-40B4-BE49-F238E27FC236}">
                <a16:creationId xmlns:a16="http://schemas.microsoft.com/office/drawing/2014/main" id="{3195E9D3-9AFA-61CC-A3DF-163CA96FAB19}"/>
              </a:ext>
            </a:extLst>
          </p:cNvPr>
          <p:cNvSpPr>
            <a:spLocks noGrp="1"/>
          </p:cNvSpPr>
          <p:nvPr/>
        </p:nvSpPr>
        <p:spPr>
          <a:xfrm>
            <a:off x="917733" y="6164315"/>
            <a:ext cx="4748213" cy="468312"/>
          </a:xfrm>
          <a:prstGeom prst="rect">
            <a:avLst/>
          </a:prstGeom>
        </p:spPr>
        <p:txBody>
          <a:bodyPr vert="horz" lIns="91440" tIns="45720" rIns="91440" bIns="45720" rtlCol="0" anchor="t">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800" dirty="0">
                <a:solidFill>
                  <a:schemeClr val="bg2"/>
                </a:solidFill>
                <a:latin typeface="Figtree"/>
              </a:rPr>
              <a:t>Last </a:t>
            </a:r>
            <a:r>
              <a:rPr lang="fr-FR" sz="800" dirty="0" err="1">
                <a:solidFill>
                  <a:schemeClr val="bg2"/>
                </a:solidFill>
                <a:latin typeface="Figtree"/>
              </a:rPr>
              <a:t>updated</a:t>
            </a:r>
            <a:endParaRPr lang="fr-FR" sz="800">
              <a:solidFill>
                <a:schemeClr val="bg2"/>
              </a:solidFill>
              <a:latin typeface="Figtree"/>
            </a:endParaRPr>
          </a:p>
          <a:p>
            <a:r>
              <a:rPr lang="fr-FR" sz="800" dirty="0" err="1">
                <a:solidFill>
                  <a:schemeClr val="bg2"/>
                </a:solidFill>
              </a:rPr>
              <a:t>September</a:t>
            </a:r>
            <a:r>
              <a:rPr lang="fr-FR" sz="800" dirty="0">
                <a:solidFill>
                  <a:schemeClr val="bg2"/>
                </a:solidFill>
              </a:rPr>
              <a:t> 2025</a:t>
            </a:r>
          </a:p>
        </p:txBody>
      </p:sp>
      <p:pic>
        <p:nvPicPr>
          <p:cNvPr id="6" name="Image 5" descr="Une image contenant cercle, Graphique, symbole, capture d’écran&#10;&#10;Description générée automatiquement">
            <a:extLst>
              <a:ext uri="{FF2B5EF4-FFF2-40B4-BE49-F238E27FC236}">
                <a16:creationId xmlns:a16="http://schemas.microsoft.com/office/drawing/2014/main" id="{7B407440-30FE-DE2C-4301-E91FEA495C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0048" y="3864123"/>
            <a:ext cx="633208" cy="646131"/>
          </a:xfrm>
          <a:prstGeom prst="rect">
            <a:avLst/>
          </a:prstGeom>
        </p:spPr>
      </p:pic>
    </p:spTree>
    <p:extLst>
      <p:ext uri="{BB962C8B-B14F-4D97-AF65-F5344CB8AC3E}">
        <p14:creationId xmlns:p14="http://schemas.microsoft.com/office/powerpoint/2010/main" val="2429547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2AB842-9389-1B62-0F35-9D6DC8A58FF6}"/>
              </a:ext>
            </a:extLst>
          </p:cNvPr>
          <p:cNvSpPr>
            <a:spLocks noGrp="1"/>
          </p:cNvSpPr>
          <p:nvPr>
            <p:ph type="title"/>
          </p:nvPr>
        </p:nvSpPr>
        <p:spPr/>
        <p:txBody>
          <a:bodyPr/>
          <a:lstStyle/>
          <a:p>
            <a:pPr>
              <a:lnSpc>
                <a:spcPct val="100000"/>
              </a:lnSpc>
            </a:pPr>
            <a:r>
              <a:rPr lang="fr-FR" sz="8000">
                <a:solidFill>
                  <a:schemeClr val="bg1"/>
                </a:solidFill>
                <a:latin typeface="Figtree"/>
              </a:rPr>
              <a:t>Company settings</a:t>
            </a:r>
          </a:p>
        </p:txBody>
      </p:sp>
    </p:spTree>
    <p:extLst>
      <p:ext uri="{BB962C8B-B14F-4D97-AF65-F5344CB8AC3E}">
        <p14:creationId xmlns:p14="http://schemas.microsoft.com/office/powerpoint/2010/main" val="3620153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Company</a:t>
            </a:r>
            <a:r>
              <a:rPr lang="fr-FR" dirty="0">
                <a:latin typeface="Figtree Light"/>
              </a:rPr>
              <a:t> settings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862710"/>
          </a:xfrm>
        </p:spPr>
        <p:txBody>
          <a:bodyPr vert="horz" lIns="91440" tIns="45720" rIns="91440" bIns="45720" rtlCol="0" anchor="t">
            <a:normAutofit/>
          </a:bodyPr>
          <a:lstStyle/>
          <a:p>
            <a:pPr>
              <a:buChar char="•"/>
            </a:pPr>
            <a:r>
              <a:rPr lang="fr-FR" dirty="0" err="1">
                <a:latin typeface="Figtree"/>
              </a:rPr>
              <a:t>my</a:t>
            </a:r>
            <a:r>
              <a:rPr lang="fr-FR" dirty="0">
                <a:latin typeface="Figtree"/>
              </a:rPr>
              <a:t> </a:t>
            </a:r>
            <a:r>
              <a:rPr lang="fr-FR" dirty="0" err="1">
                <a:latin typeface="Figtree"/>
              </a:rPr>
              <a:t>company</a:t>
            </a:r>
            <a:r>
              <a:rPr lang="fr-FR" dirty="0">
                <a:latin typeface="Figtree"/>
              </a:rPr>
              <a:t> - </a:t>
            </a:r>
            <a:r>
              <a:rPr lang="fr-FR" dirty="0" err="1">
                <a:latin typeface="Figtree"/>
              </a:rPr>
              <a:t>company</a:t>
            </a:r>
            <a:endParaRPr lang="fr-FR" dirty="0" err="1"/>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BA46F5D3-67F7-2925-FB85-7366260BC511}"/>
              </a:ext>
            </a:extLst>
          </p:cNvPr>
          <p:cNvSpPr txBox="1"/>
          <p:nvPr/>
        </p:nvSpPr>
        <p:spPr>
          <a:xfrm>
            <a:off x="2404525" y="1949309"/>
            <a:ext cx="8726730" cy="3970318"/>
          </a:xfrm>
          <a:prstGeom prst="rect">
            <a:avLst/>
          </a:prstGeom>
          <a:noFill/>
        </p:spPr>
        <p:txBody>
          <a:bodyPr wrap="square" lIns="91440" tIns="45720" rIns="91440" bIns="45720" rtlCol="0" anchor="t">
            <a:spAutoFit/>
          </a:bodyPr>
          <a:lstStyle/>
          <a:p>
            <a:r>
              <a:rPr lang="fr-FR" sz="1400" dirty="0"/>
              <a:t>In the </a:t>
            </a:r>
            <a:r>
              <a:rPr lang="fr-FR" sz="1400" dirty="0" err="1"/>
              <a:t>Company</a:t>
            </a:r>
            <a:r>
              <a:rPr lang="fr-FR" sz="1400" dirty="0"/>
              <a:t> section, </a:t>
            </a:r>
            <a:r>
              <a:rPr lang="fr-FR" sz="1400" dirty="0" err="1"/>
              <a:t>it</a:t>
            </a:r>
            <a:r>
              <a:rPr lang="fr-FR" sz="1400" dirty="0"/>
              <a:t> </a:t>
            </a:r>
            <a:r>
              <a:rPr lang="fr-FR" sz="1400" dirty="0" err="1"/>
              <a:t>is</a:t>
            </a:r>
            <a:r>
              <a:rPr lang="fr-FR" sz="1400" dirty="0"/>
              <a:t> important to </a:t>
            </a:r>
            <a:r>
              <a:rPr lang="fr-FR" sz="1400" dirty="0" err="1"/>
              <a:t>fill</a:t>
            </a:r>
            <a:r>
              <a:rPr lang="fr-FR" sz="1400" dirty="0"/>
              <a:t> in:</a:t>
            </a:r>
          </a:p>
          <a:p>
            <a:pPr marL="285750" indent="-285750">
              <a:buFont typeface="Arial" panose="020B0604020202020204" pitchFamily="34" charset="0"/>
              <a:buChar char="•"/>
            </a:pPr>
            <a:r>
              <a:rPr lang="fr-FR" sz="1400" b="1" dirty="0" err="1"/>
              <a:t>Your</a:t>
            </a:r>
            <a:r>
              <a:rPr lang="fr-FR" sz="1400" b="1" dirty="0"/>
              <a:t> </a:t>
            </a:r>
            <a:r>
              <a:rPr lang="fr-FR" sz="1400" b="1" dirty="0" err="1"/>
              <a:t>company</a:t>
            </a:r>
            <a:r>
              <a:rPr lang="fr-FR" sz="1400" b="1" dirty="0"/>
              <a:t> </a:t>
            </a:r>
            <a:r>
              <a:rPr lang="fr-FR" sz="1400" b="1" dirty="0" err="1"/>
              <a:t>name</a:t>
            </a:r>
            <a:r>
              <a:rPr lang="fr-FR" sz="1400" dirty="0"/>
              <a:t>: </a:t>
            </a:r>
            <a:r>
              <a:rPr lang="fr-FR" sz="1400" dirty="0" err="1"/>
              <a:t>this</a:t>
            </a:r>
            <a:r>
              <a:rPr lang="fr-FR" sz="1400" dirty="0"/>
              <a:t> </a:t>
            </a:r>
            <a:r>
              <a:rPr lang="fr-FR" sz="1400" dirty="0" err="1"/>
              <a:t>will</a:t>
            </a:r>
            <a:r>
              <a:rPr lang="fr-FR" sz="1400" dirty="0"/>
              <a:t> </a:t>
            </a:r>
            <a:r>
              <a:rPr lang="fr-FR" sz="1400" dirty="0" err="1"/>
              <a:t>be</a:t>
            </a:r>
            <a:r>
              <a:rPr lang="fr-FR" sz="1400" dirty="0"/>
              <a:t> the </a:t>
            </a:r>
            <a:r>
              <a:rPr lang="fr-FR" sz="1400" dirty="0" err="1"/>
              <a:t>name</a:t>
            </a:r>
            <a:r>
              <a:rPr lang="fr-FR" sz="1400" dirty="0"/>
              <a:t> </a:t>
            </a:r>
            <a:r>
              <a:rPr lang="fr-FR" sz="1400" dirty="0" err="1"/>
              <a:t>communicated</a:t>
            </a:r>
            <a:r>
              <a:rPr lang="fr-FR" sz="1400" dirty="0"/>
              <a:t> to candidates</a:t>
            </a:r>
          </a:p>
          <a:p>
            <a:pPr marL="285750" indent="-285750">
              <a:buFont typeface="Arial" panose="020B0604020202020204" pitchFamily="34" charset="0"/>
              <a:buChar char="•"/>
            </a:pPr>
            <a:r>
              <a:rPr lang="fr-FR" sz="1400" b="1" dirty="0" err="1"/>
              <a:t>Your</a:t>
            </a:r>
            <a:r>
              <a:rPr lang="fr-FR" sz="1400" b="1" dirty="0"/>
              <a:t> logo</a:t>
            </a:r>
            <a:r>
              <a:rPr lang="fr-FR" sz="1400" dirty="0"/>
              <a:t>: to </a:t>
            </a:r>
            <a:r>
              <a:rPr lang="fr-FR" sz="1400" dirty="0" err="1"/>
              <a:t>improve</a:t>
            </a:r>
            <a:r>
              <a:rPr lang="fr-FR" sz="1400" dirty="0"/>
              <a:t> </a:t>
            </a:r>
            <a:r>
              <a:rPr lang="fr-FR" sz="1400" dirty="0" err="1"/>
              <a:t>your</a:t>
            </a:r>
            <a:r>
              <a:rPr lang="fr-FR" sz="1400" dirty="0"/>
              <a:t> </a:t>
            </a:r>
            <a:r>
              <a:rPr lang="fr-FR" sz="1400" dirty="0" err="1"/>
              <a:t>company's</a:t>
            </a:r>
            <a:r>
              <a:rPr lang="fr-FR" sz="1400" dirty="0"/>
              <a:t> </a:t>
            </a:r>
            <a:r>
              <a:rPr lang="fr-FR" sz="1400" dirty="0" err="1"/>
              <a:t>visibility</a:t>
            </a:r>
            <a:r>
              <a:rPr lang="fr-FR" sz="1400" dirty="0"/>
              <a:t> on job </a:t>
            </a:r>
            <a:r>
              <a:rPr lang="fr-FR" sz="1400" dirty="0" err="1"/>
              <a:t>boards</a:t>
            </a:r>
            <a:endParaRPr lang="fr-FR" sz="1400"/>
          </a:p>
          <a:p>
            <a:pPr marL="285750" indent="-285750">
              <a:buFont typeface="Arial" panose="020B0604020202020204" pitchFamily="34" charset="0"/>
              <a:buChar char="•"/>
            </a:pPr>
            <a:r>
              <a:rPr lang="fr-FR" sz="1400" b="1" dirty="0"/>
              <a:t>The unique identification </a:t>
            </a:r>
            <a:r>
              <a:rPr lang="fr-FR" sz="1400" b="1" dirty="0" err="1"/>
              <a:t>number</a:t>
            </a:r>
            <a:r>
              <a:rPr lang="fr-FR" sz="1400" dirty="0"/>
              <a:t>: to </a:t>
            </a:r>
            <a:r>
              <a:rPr lang="fr-FR" sz="1400" dirty="0" err="1"/>
              <a:t>make</a:t>
            </a:r>
            <a:r>
              <a:rPr lang="fr-FR" sz="1400" dirty="0"/>
              <a:t> </a:t>
            </a:r>
            <a:r>
              <a:rPr lang="fr-FR" sz="1400" dirty="0" err="1"/>
              <a:t>your</a:t>
            </a:r>
            <a:r>
              <a:rPr lang="fr-FR" sz="1400" dirty="0"/>
              <a:t> </a:t>
            </a:r>
            <a:r>
              <a:rPr lang="fr-FR" sz="1400" dirty="0" err="1"/>
              <a:t>company</a:t>
            </a:r>
            <a:r>
              <a:rPr lang="fr-FR" sz="1400" dirty="0"/>
              <a:t> identifiable on job </a:t>
            </a:r>
            <a:r>
              <a:rPr lang="fr-FR" sz="1400" dirty="0" err="1"/>
              <a:t>boards</a:t>
            </a:r>
            <a:endParaRPr lang="fr-FR" sz="1400"/>
          </a:p>
          <a:p>
            <a:endParaRPr lang="fr-FR" sz="1400" dirty="0"/>
          </a:p>
          <a:p>
            <a:r>
              <a:rPr lang="fr-FR" sz="1400" b="1" dirty="0" err="1"/>
              <a:t>Please</a:t>
            </a:r>
            <a:r>
              <a:rPr lang="fr-FR" sz="1400" b="1" dirty="0"/>
              <a:t> note: </a:t>
            </a:r>
          </a:p>
          <a:p>
            <a:r>
              <a:rPr lang="fr-FR" sz="1400" dirty="0"/>
              <a:t>The </a:t>
            </a:r>
            <a:r>
              <a:rPr lang="fr-FR" sz="1400" dirty="0" err="1"/>
              <a:t>company</a:t>
            </a:r>
            <a:r>
              <a:rPr lang="fr-FR" sz="1400" dirty="0"/>
              <a:t> </a:t>
            </a:r>
            <a:r>
              <a:rPr lang="fr-FR" sz="1400" dirty="0" err="1"/>
              <a:t>name</a:t>
            </a:r>
            <a:r>
              <a:rPr lang="fr-FR" sz="1400" dirty="0"/>
              <a:t> must </a:t>
            </a:r>
            <a:r>
              <a:rPr lang="fr-FR" sz="1400" dirty="0" err="1"/>
              <a:t>differ</a:t>
            </a:r>
            <a:r>
              <a:rPr lang="fr-FR" sz="1400" dirty="0"/>
              <a:t> </a:t>
            </a:r>
            <a:r>
              <a:rPr lang="fr-FR" sz="1400" dirty="0" err="1"/>
              <a:t>from</a:t>
            </a:r>
            <a:r>
              <a:rPr lang="fr-FR" sz="1400" dirty="0"/>
              <a:t> "First </a:t>
            </a:r>
            <a:r>
              <a:rPr lang="fr-FR" sz="1400" dirty="0" err="1"/>
              <a:t>name</a:t>
            </a:r>
            <a:r>
              <a:rPr lang="fr-FR" sz="1400" dirty="0"/>
              <a:t> Last </a:t>
            </a:r>
            <a:r>
              <a:rPr lang="fr-FR" sz="1400" dirty="0" err="1"/>
              <a:t>name</a:t>
            </a:r>
            <a:r>
              <a:rPr lang="fr-FR" sz="1400" dirty="0"/>
              <a:t>" to </a:t>
            </a:r>
            <a:r>
              <a:rPr lang="fr-FR" sz="1400" dirty="0" err="1"/>
              <a:t>ensure</a:t>
            </a:r>
            <a:r>
              <a:rPr lang="fr-FR" sz="1400" dirty="0"/>
              <a:t> the correct circulation of </a:t>
            </a:r>
            <a:r>
              <a:rPr lang="fr-FR" sz="1400" dirty="0" err="1"/>
              <a:t>your</a:t>
            </a:r>
            <a:r>
              <a:rPr lang="fr-FR" sz="1400" dirty="0"/>
              <a:t> job </a:t>
            </a:r>
            <a:r>
              <a:rPr lang="fr-FR" sz="1400" dirty="0" err="1"/>
              <a:t>offers</a:t>
            </a:r>
            <a:r>
              <a:rPr lang="fr-FR" sz="1400" dirty="0"/>
              <a:t> on job </a:t>
            </a:r>
            <a:r>
              <a:rPr lang="fr-FR" sz="1400" dirty="0" err="1"/>
              <a:t>boards</a:t>
            </a:r>
            <a:r>
              <a:rPr lang="fr-FR" sz="1400" dirty="0"/>
              <a:t>.</a:t>
            </a:r>
          </a:p>
          <a:p>
            <a:endParaRPr lang="fr-FR" sz="1400" dirty="0"/>
          </a:p>
          <a:p>
            <a:endParaRPr lang="fr-FR" sz="1400" dirty="0"/>
          </a:p>
          <a:p>
            <a:endParaRPr lang="fr-FR" sz="1400" dirty="0"/>
          </a:p>
          <a:p>
            <a:r>
              <a:rPr lang="fr-FR" sz="1400" b="1" dirty="0" err="1"/>
              <a:t>Additionally</a:t>
            </a:r>
            <a:r>
              <a:rPr lang="fr-FR" sz="1400" b="1" dirty="0"/>
              <a:t>, </a:t>
            </a:r>
            <a:r>
              <a:rPr lang="fr-FR" sz="1400" b="1" dirty="0" err="1"/>
              <a:t>some</a:t>
            </a:r>
            <a:r>
              <a:rPr lang="fr-FR" sz="1400" b="1" dirty="0"/>
              <a:t> </a:t>
            </a:r>
            <a:r>
              <a:rPr lang="fr-FR" sz="1400" b="1" dirty="0" err="1"/>
              <a:t>confidential</a:t>
            </a:r>
            <a:r>
              <a:rPr lang="fr-FR" sz="1400" b="1" dirty="0"/>
              <a:t> information </a:t>
            </a:r>
            <a:r>
              <a:rPr lang="fr-FR" sz="1400" b="1" dirty="0" err="1"/>
              <a:t>is</a:t>
            </a:r>
            <a:r>
              <a:rPr lang="fr-FR" sz="1400" b="1" dirty="0"/>
              <a:t> </a:t>
            </a:r>
            <a:r>
              <a:rPr lang="fr-FR" sz="1400" b="1" dirty="0" err="1"/>
              <a:t>necessary</a:t>
            </a:r>
            <a:r>
              <a:rPr lang="fr-FR" sz="1400" b="1" dirty="0"/>
              <a:t> to use </a:t>
            </a:r>
            <a:r>
              <a:rPr lang="fr-FR" sz="1400" b="1" dirty="0" err="1"/>
              <a:t>Flatchr</a:t>
            </a:r>
            <a:r>
              <a:rPr lang="fr-FR" sz="1400" b="1" dirty="0"/>
              <a:t>:</a:t>
            </a:r>
          </a:p>
          <a:p>
            <a:pPr marL="285750" indent="-285750">
              <a:buFont typeface="Arial" panose="020B0604020202020204" pitchFamily="34" charset="0"/>
              <a:buChar char="•"/>
            </a:pPr>
            <a:endParaRPr lang="fr-FR" sz="1400" dirty="0"/>
          </a:p>
          <a:p>
            <a:pPr marL="285750" indent="-285750">
              <a:buFont typeface="Arial" panose="020B0604020202020204" pitchFamily="34" charset="0"/>
              <a:buChar char="•"/>
            </a:pPr>
            <a:r>
              <a:rPr lang="fr-FR" sz="1400" err="1"/>
              <a:t>Your</a:t>
            </a:r>
            <a:r>
              <a:rPr lang="fr-FR" sz="1400" dirty="0"/>
              <a:t> </a:t>
            </a:r>
            <a:r>
              <a:rPr lang="fr-FR" sz="1400" err="1"/>
              <a:t>company's</a:t>
            </a:r>
            <a:r>
              <a:rPr lang="fr-FR" sz="1400" dirty="0"/>
              <a:t> size</a:t>
            </a:r>
          </a:p>
          <a:p>
            <a:pPr marL="285750" indent="-285750">
              <a:buFont typeface="Arial" panose="020B0604020202020204" pitchFamily="34" charset="0"/>
              <a:buChar char="•"/>
            </a:pPr>
            <a:r>
              <a:rPr lang="fr-FR" sz="1400" err="1"/>
              <a:t>Your</a:t>
            </a:r>
            <a:r>
              <a:rPr lang="fr-FR" sz="1400" dirty="0"/>
              <a:t> phone </a:t>
            </a:r>
            <a:r>
              <a:rPr lang="fr-FR" sz="1400" err="1"/>
              <a:t>number</a:t>
            </a:r>
            <a:endParaRPr lang="fr-FR" sz="1400"/>
          </a:p>
          <a:p>
            <a:pPr marL="285750" indent="-285750">
              <a:buFont typeface="Arial" panose="020B0604020202020204" pitchFamily="34" charset="0"/>
              <a:buChar char="•"/>
            </a:pPr>
            <a:r>
              <a:rPr lang="fr-FR" sz="1400" err="1"/>
              <a:t>Your</a:t>
            </a:r>
            <a:r>
              <a:rPr lang="fr-FR" sz="1400" dirty="0"/>
              <a:t> location (must </a:t>
            </a:r>
            <a:r>
              <a:rPr lang="fr-FR" sz="1400" err="1"/>
              <a:t>contain</a:t>
            </a:r>
            <a:r>
              <a:rPr lang="fr-FR" sz="1400" dirty="0"/>
              <a:t> a </a:t>
            </a:r>
            <a:r>
              <a:rPr lang="fr-FR" sz="1400" err="1"/>
              <a:t>street</a:t>
            </a:r>
            <a:r>
              <a:rPr lang="fr-FR" sz="1400" dirty="0"/>
              <a:t> </a:t>
            </a:r>
            <a:r>
              <a:rPr lang="fr-FR" sz="1400" err="1"/>
              <a:t>name</a:t>
            </a:r>
            <a:r>
              <a:rPr lang="fr-FR" sz="1400" dirty="0"/>
              <a:t>. If </a:t>
            </a:r>
            <a:r>
              <a:rPr lang="fr-FR" sz="1400" err="1"/>
              <a:t>you</a:t>
            </a:r>
            <a:r>
              <a:rPr lang="fr-FR" sz="1400" dirty="0"/>
              <a:t> are </a:t>
            </a:r>
            <a:r>
              <a:rPr lang="fr-FR" sz="1400" err="1"/>
              <a:t>unable</a:t>
            </a:r>
            <a:r>
              <a:rPr lang="fr-FR" sz="1400" dirty="0"/>
              <a:t> to </a:t>
            </a:r>
            <a:r>
              <a:rPr lang="fr-FR" sz="1400" err="1"/>
              <a:t>validate</a:t>
            </a:r>
            <a:r>
              <a:rPr lang="fr-FR" sz="1400" dirty="0"/>
              <a:t> </a:t>
            </a:r>
            <a:r>
              <a:rPr lang="fr-FR" sz="1400" err="1"/>
              <a:t>your</a:t>
            </a:r>
            <a:r>
              <a:rPr lang="fr-FR" sz="1400" dirty="0"/>
              <a:t> </a:t>
            </a:r>
            <a:r>
              <a:rPr lang="fr-FR" sz="1400" err="1"/>
              <a:t>address</a:t>
            </a:r>
            <a:r>
              <a:rPr lang="fr-FR" sz="1400" dirty="0"/>
              <a:t>, </a:t>
            </a:r>
            <a:r>
              <a:rPr lang="fr-FR" sz="1400" err="1"/>
              <a:t>we</a:t>
            </a:r>
            <a:r>
              <a:rPr lang="fr-FR" sz="1400" dirty="0"/>
              <a:t> </a:t>
            </a:r>
            <a:r>
              <a:rPr lang="fr-FR" sz="1400" err="1"/>
              <a:t>recommend</a:t>
            </a:r>
            <a:r>
              <a:rPr lang="fr-FR" sz="1400" dirty="0"/>
              <a:t> </a:t>
            </a:r>
            <a:r>
              <a:rPr lang="fr-FR" sz="1400" err="1"/>
              <a:t>using</a:t>
            </a:r>
            <a:r>
              <a:rPr lang="fr-FR" sz="1400" dirty="0"/>
              <a:t> </a:t>
            </a:r>
            <a:r>
              <a:rPr lang="fr-FR" sz="1400" err="1"/>
              <a:t>your</a:t>
            </a:r>
            <a:r>
              <a:rPr lang="fr-FR" sz="1400" dirty="0"/>
              <a:t> local </a:t>
            </a:r>
            <a:r>
              <a:rPr lang="fr-FR" sz="1400" err="1"/>
              <a:t>townhall's</a:t>
            </a:r>
            <a:r>
              <a:rPr lang="fr-FR" sz="1400" dirty="0"/>
              <a:t>)</a:t>
            </a:r>
          </a:p>
          <a:p>
            <a:pPr marL="285750" indent="-285750">
              <a:buFont typeface="Arial" panose="020B0604020202020204" pitchFamily="34" charset="0"/>
              <a:buChar char="•"/>
            </a:pPr>
            <a:r>
              <a:rPr lang="fr-FR" sz="1400" dirty="0" err="1"/>
              <a:t>Your</a:t>
            </a:r>
            <a:r>
              <a:rPr lang="fr-FR" sz="1400" dirty="0"/>
              <a:t> </a:t>
            </a:r>
            <a:r>
              <a:rPr lang="fr-FR" sz="1400" dirty="0" err="1"/>
              <a:t>company's</a:t>
            </a:r>
            <a:r>
              <a:rPr lang="fr-FR" sz="1400" dirty="0"/>
              <a:t> </a:t>
            </a:r>
            <a:r>
              <a:rPr lang="fr-FR" sz="1400" dirty="0" err="1"/>
              <a:t>activity</a:t>
            </a:r>
            <a:r>
              <a:rPr lang="fr-FR" sz="1400" dirty="0"/>
              <a:t> </a:t>
            </a:r>
            <a:r>
              <a:rPr lang="fr-FR" sz="1400" dirty="0" err="1"/>
              <a:t>field</a:t>
            </a:r>
          </a:p>
        </p:txBody>
      </p:sp>
      <p:pic>
        <p:nvPicPr>
          <p:cNvPr id="2" name="Image 1" descr="Une image contenant capture d’écran, Graphique, Police, logo&#10;&#10;Le contenu généré par l’IA peut être incorrect.">
            <a:extLst>
              <a:ext uri="{FF2B5EF4-FFF2-40B4-BE49-F238E27FC236}">
                <a16:creationId xmlns:a16="http://schemas.microsoft.com/office/drawing/2014/main" id="{2230E24F-7D33-1D6F-A41C-EE9E2FE7B417}"/>
              </a:ext>
            </a:extLst>
          </p:cNvPr>
          <p:cNvPicPr>
            <a:picLocks noChangeAspect="1"/>
          </p:cNvPicPr>
          <p:nvPr/>
        </p:nvPicPr>
        <p:blipFill>
          <a:blip r:embed="rId4"/>
          <a:stretch>
            <a:fillRect/>
          </a:stretch>
        </p:blipFill>
        <p:spPr>
          <a:xfrm>
            <a:off x="8550805" y="1328208"/>
            <a:ext cx="3133725" cy="666750"/>
          </a:xfrm>
          <a:prstGeom prst="rect">
            <a:avLst/>
          </a:prstGeom>
          <a:ln>
            <a:noFill/>
          </a:ln>
          <a:effectLst>
            <a:outerShdw blurRad="292100" dist="139700" dir="2700000" algn="tl" rotWithShape="0">
              <a:srgbClr val="333333">
                <a:alpha val="65000"/>
              </a:srgbClr>
            </a:outerShdw>
          </a:effectLst>
        </p:spPr>
      </p:pic>
      <p:pic>
        <p:nvPicPr>
          <p:cNvPr id="6" name="Image 5" descr="Une image contenant texte, capture d’écran, logiciel, Page web&#10;&#10;Le contenu généré par l’IA peut être incorrect.">
            <a:extLst>
              <a:ext uri="{FF2B5EF4-FFF2-40B4-BE49-F238E27FC236}">
                <a16:creationId xmlns:a16="http://schemas.microsoft.com/office/drawing/2014/main" id="{D4A7EFF8-6279-1B25-89CB-8FC27C05B9F7}"/>
              </a:ext>
            </a:extLst>
          </p:cNvPr>
          <p:cNvPicPr>
            <a:picLocks noChangeAspect="1"/>
          </p:cNvPicPr>
          <p:nvPr/>
        </p:nvPicPr>
        <p:blipFill>
          <a:blip r:embed="rId5"/>
          <a:stretch>
            <a:fillRect/>
          </a:stretch>
        </p:blipFill>
        <p:spPr>
          <a:xfrm>
            <a:off x="112266" y="825499"/>
            <a:ext cx="2156716" cy="57044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38500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Company</a:t>
            </a:r>
            <a:r>
              <a:rPr lang="fr-FR" dirty="0">
                <a:latin typeface="Figtree Light"/>
              </a:rPr>
              <a:t> settings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862710"/>
          </a:xfrm>
        </p:spPr>
        <p:txBody>
          <a:bodyPr vert="horz" lIns="91440" tIns="45720" rIns="91440" bIns="45720" rtlCol="0" anchor="t">
            <a:normAutofit/>
          </a:bodyPr>
          <a:lstStyle/>
          <a:p>
            <a:r>
              <a:rPr lang="fr-FR" dirty="0" err="1">
                <a:latin typeface="Figtree"/>
              </a:rPr>
              <a:t>My</a:t>
            </a:r>
            <a:r>
              <a:rPr lang="fr-FR" dirty="0">
                <a:latin typeface="Figtree"/>
              </a:rPr>
              <a:t> </a:t>
            </a:r>
            <a:r>
              <a:rPr lang="fr-FR" dirty="0" err="1">
                <a:latin typeface="Figtree"/>
              </a:rPr>
              <a:t>company</a:t>
            </a:r>
            <a:r>
              <a:rPr lang="fr-FR" dirty="0">
                <a:latin typeface="Figtree"/>
              </a:rPr>
              <a:t> :</a:t>
            </a:r>
            <a:r>
              <a:rPr lang="fr-FR" dirty="0" err="1">
                <a:latin typeface="Figtree"/>
              </a:rPr>
              <a:t>managing</a:t>
            </a:r>
            <a:r>
              <a:rPr lang="fr-FR" dirty="0">
                <a:latin typeface="Figtree"/>
              </a:rPr>
              <a:t> </a:t>
            </a:r>
            <a:r>
              <a:rPr lang="fr-FR" dirty="0" err="1">
                <a:latin typeface="Figtree"/>
              </a:rPr>
              <a:t>members</a:t>
            </a:r>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156034" y="6284431"/>
            <a:ext cx="1218739" cy="685541"/>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3A723373-4800-BB99-3EFE-B2EF4E222C58}"/>
              </a:ext>
            </a:extLst>
          </p:cNvPr>
          <p:cNvSpPr txBox="1"/>
          <p:nvPr/>
        </p:nvSpPr>
        <p:spPr>
          <a:xfrm>
            <a:off x="6275177" y="1421903"/>
            <a:ext cx="5412459" cy="1815882"/>
          </a:xfrm>
          <a:prstGeom prst="rect">
            <a:avLst/>
          </a:prstGeom>
          <a:noFill/>
        </p:spPr>
        <p:txBody>
          <a:bodyPr wrap="square" lIns="91440" tIns="45720" rIns="91440" bIns="45720" rtlCol="0" anchor="t">
            <a:spAutoFit/>
          </a:bodyPr>
          <a:lstStyle/>
          <a:p>
            <a:r>
              <a:rPr lang="fr-FR" sz="1400" dirty="0"/>
              <a:t>A </a:t>
            </a:r>
            <a:r>
              <a:rPr lang="fr-FR" sz="1400" dirty="0" err="1"/>
              <a:t>member</a:t>
            </a:r>
            <a:r>
              <a:rPr lang="fr-FR" sz="1400" dirty="0"/>
              <a:t> must </a:t>
            </a:r>
            <a:r>
              <a:rPr lang="fr-FR" sz="1400" dirty="0" err="1"/>
              <a:t>be</a:t>
            </a:r>
            <a:r>
              <a:rPr lang="fr-FR" sz="1400" dirty="0"/>
              <a:t> </a:t>
            </a:r>
            <a:r>
              <a:rPr lang="fr-FR" sz="1400" dirty="0" err="1"/>
              <a:t>created</a:t>
            </a:r>
            <a:r>
              <a:rPr lang="fr-FR" sz="1400" dirty="0"/>
              <a:t> on </a:t>
            </a:r>
            <a:r>
              <a:rPr lang="fr-FR" sz="1400" dirty="0" err="1"/>
              <a:t>Flatchr</a:t>
            </a:r>
            <a:r>
              <a:rPr lang="fr-FR" sz="1400" dirty="0"/>
              <a:t> for </a:t>
            </a:r>
            <a:r>
              <a:rPr lang="fr-FR" sz="1400" dirty="0" err="1"/>
              <a:t>everyone</a:t>
            </a:r>
            <a:r>
              <a:rPr lang="fr-FR" sz="1400" dirty="0"/>
              <a:t> </a:t>
            </a:r>
            <a:r>
              <a:rPr lang="fr-FR" sz="1400" dirty="0" err="1"/>
              <a:t>you</a:t>
            </a:r>
            <a:r>
              <a:rPr lang="fr-FR" sz="1400" dirty="0"/>
              <a:t> </a:t>
            </a:r>
            <a:r>
              <a:rPr lang="fr-FR" sz="1400" dirty="0" err="1"/>
              <a:t>want</a:t>
            </a:r>
            <a:r>
              <a:rPr lang="fr-FR" sz="1400" dirty="0"/>
              <a:t> to </a:t>
            </a:r>
            <a:r>
              <a:rPr lang="fr-FR" sz="1400" dirty="0" err="1"/>
              <a:t>give</a:t>
            </a:r>
            <a:r>
              <a:rPr lang="fr-FR" sz="1400" dirty="0"/>
              <a:t> </a:t>
            </a:r>
            <a:r>
              <a:rPr lang="fr-FR" sz="1400" dirty="0" err="1"/>
              <a:t>access</a:t>
            </a:r>
            <a:r>
              <a:rPr lang="fr-FR" sz="1400" dirty="0"/>
              <a:t> to the </a:t>
            </a:r>
            <a:r>
              <a:rPr lang="fr-FR" sz="1400" dirty="0" err="1"/>
              <a:t>plateform</a:t>
            </a:r>
            <a:r>
              <a:rPr lang="fr-FR" sz="1400" dirty="0"/>
              <a:t> to.</a:t>
            </a:r>
          </a:p>
          <a:p>
            <a:endParaRPr lang="fr-FR" sz="1400" b="1" dirty="0"/>
          </a:p>
          <a:p>
            <a:r>
              <a:rPr lang="fr-FR" sz="1400" b="1" dirty="0"/>
              <a:t>3 </a:t>
            </a:r>
            <a:r>
              <a:rPr lang="fr-FR" sz="1400" b="1" dirty="0" err="1"/>
              <a:t>roles</a:t>
            </a:r>
            <a:r>
              <a:rPr lang="fr-FR" sz="1400" b="1" dirty="0"/>
              <a:t> are </a:t>
            </a:r>
            <a:r>
              <a:rPr lang="fr-FR" sz="1400" b="1" dirty="0" err="1"/>
              <a:t>defined</a:t>
            </a:r>
            <a:r>
              <a:rPr lang="fr-FR" sz="1400" b="1" dirty="0"/>
              <a:t> by default: </a:t>
            </a:r>
            <a:endParaRPr lang="fr-FR" sz="1400"/>
          </a:p>
          <a:p>
            <a:r>
              <a:rPr lang="fr-FR" sz="1400" dirty="0" err="1"/>
              <a:t>Administrator</a:t>
            </a:r>
            <a:r>
              <a:rPr lang="fr-FR" sz="1400" dirty="0"/>
              <a:t>, manager and </a:t>
            </a:r>
            <a:r>
              <a:rPr lang="fr-FR" sz="1400" dirty="0" err="1"/>
              <a:t>collaborator</a:t>
            </a:r>
            <a:r>
              <a:rPr lang="fr-FR" sz="1400" dirty="0"/>
              <a:t>. </a:t>
            </a:r>
          </a:p>
          <a:p>
            <a:endParaRPr lang="fr-FR" sz="1400" dirty="0"/>
          </a:p>
          <a:p>
            <a:r>
              <a:rPr lang="fr-FR" sz="1400" dirty="0"/>
              <a:t>It </a:t>
            </a:r>
            <a:r>
              <a:rPr lang="fr-FR" sz="1400" dirty="0" err="1"/>
              <a:t>is</a:t>
            </a:r>
            <a:r>
              <a:rPr lang="fr-FR" sz="1400" dirty="0"/>
              <a:t> important to </a:t>
            </a:r>
            <a:r>
              <a:rPr lang="fr-FR" sz="1400" dirty="0" err="1"/>
              <a:t>assign</a:t>
            </a:r>
            <a:r>
              <a:rPr lang="fr-FR" sz="1400" dirty="0"/>
              <a:t> a </a:t>
            </a:r>
            <a:r>
              <a:rPr lang="fr-FR" sz="1400" dirty="0" err="1"/>
              <a:t>role</a:t>
            </a:r>
            <a:r>
              <a:rPr lang="fr-FR" sz="1400" dirty="0"/>
              <a:t> to </a:t>
            </a:r>
            <a:r>
              <a:rPr lang="fr-FR" sz="1400" dirty="0" err="1"/>
              <a:t>every</a:t>
            </a:r>
            <a:r>
              <a:rPr lang="fr-FR" sz="1400" dirty="0"/>
              <a:t> </a:t>
            </a:r>
            <a:r>
              <a:rPr lang="fr-FR" sz="1400" dirty="0" err="1"/>
              <a:t>member</a:t>
            </a:r>
            <a:r>
              <a:rPr lang="fr-FR" sz="1400" dirty="0"/>
              <a:t> </a:t>
            </a:r>
            <a:r>
              <a:rPr lang="fr-FR" sz="1400" dirty="0" err="1"/>
              <a:t>created</a:t>
            </a:r>
            <a:r>
              <a:rPr lang="fr-FR" sz="1400" dirty="0"/>
              <a:t>, as </a:t>
            </a:r>
            <a:r>
              <a:rPr lang="fr-FR" sz="1400" dirty="0" err="1"/>
              <a:t>roles</a:t>
            </a:r>
            <a:r>
              <a:rPr lang="fr-FR" sz="1400" dirty="0"/>
              <a:t> </a:t>
            </a:r>
            <a:r>
              <a:rPr lang="fr-FR" sz="1400" dirty="0" err="1"/>
              <a:t>define</a:t>
            </a:r>
            <a:r>
              <a:rPr lang="fr-FR" sz="1400" dirty="0"/>
              <a:t> </a:t>
            </a:r>
            <a:r>
              <a:rPr lang="fr-FR" sz="1400" dirty="0" err="1"/>
              <a:t>their</a:t>
            </a:r>
            <a:r>
              <a:rPr lang="fr-FR" sz="1400" dirty="0"/>
              <a:t> </a:t>
            </a:r>
            <a:r>
              <a:rPr lang="fr-FR" sz="1400" dirty="0" err="1"/>
              <a:t>rights</a:t>
            </a:r>
            <a:r>
              <a:rPr lang="fr-FR" sz="1400" dirty="0"/>
              <a:t> and </a:t>
            </a:r>
            <a:r>
              <a:rPr lang="fr-FR" sz="1400" dirty="0" err="1"/>
              <a:t>visibility</a:t>
            </a:r>
            <a:r>
              <a:rPr lang="fr-FR" sz="1400" dirty="0"/>
              <a:t> on the platform.</a:t>
            </a:r>
            <a:endParaRPr lang="fr-FR" dirty="0"/>
          </a:p>
        </p:txBody>
      </p:sp>
      <p:sp>
        <p:nvSpPr>
          <p:cNvPr id="16" name="ZoneTexte 15">
            <a:extLst>
              <a:ext uri="{FF2B5EF4-FFF2-40B4-BE49-F238E27FC236}">
                <a16:creationId xmlns:a16="http://schemas.microsoft.com/office/drawing/2014/main" id="{27262BCB-335E-A9DB-5ACA-143C304DAEC5}"/>
              </a:ext>
            </a:extLst>
          </p:cNvPr>
          <p:cNvSpPr txBox="1"/>
          <p:nvPr/>
        </p:nvSpPr>
        <p:spPr>
          <a:xfrm>
            <a:off x="6275421" y="6037328"/>
            <a:ext cx="5119383" cy="1184940"/>
          </a:xfrm>
          <a:prstGeom prst="rect">
            <a:avLst/>
          </a:prstGeom>
          <a:noFill/>
        </p:spPr>
        <p:txBody>
          <a:bodyPr wrap="square" lIns="91440" tIns="45720" rIns="91440" bIns="45720" rtlCol="0" anchor="t">
            <a:spAutoFit/>
          </a:bodyPr>
          <a:lstStyle/>
          <a:p>
            <a:endParaRPr lang="fr-FR" sz="1100" dirty="0"/>
          </a:p>
          <a:p>
            <a:r>
              <a:rPr lang="fr-FR" sz="1200" dirty="0">
                <a:solidFill>
                  <a:schemeClr val="accent3"/>
                </a:solidFill>
              </a:rPr>
              <a:t>In the </a:t>
            </a:r>
            <a:r>
              <a:rPr lang="fr-FR" sz="1200" b="1" err="1">
                <a:solidFill>
                  <a:schemeClr val="accent3"/>
                </a:solidFill>
              </a:rPr>
              <a:t>Templates</a:t>
            </a:r>
            <a:r>
              <a:rPr lang="fr-FR" sz="1200" b="1" dirty="0">
                <a:solidFill>
                  <a:schemeClr val="accent3"/>
                </a:solidFill>
              </a:rPr>
              <a:t> </a:t>
            </a:r>
            <a:r>
              <a:rPr lang="fr-FR" sz="1200" dirty="0">
                <a:solidFill>
                  <a:schemeClr val="accent3"/>
                </a:solidFill>
              </a:rPr>
              <a:t>section of the </a:t>
            </a:r>
            <a:r>
              <a:rPr lang="fr-FR" sz="1200" b="1" err="1">
                <a:solidFill>
                  <a:schemeClr val="accent3"/>
                </a:solidFill>
              </a:rPr>
              <a:t>Members</a:t>
            </a:r>
            <a:r>
              <a:rPr lang="fr-FR" sz="1200" b="1" dirty="0">
                <a:solidFill>
                  <a:schemeClr val="accent3"/>
                </a:solidFill>
              </a:rPr>
              <a:t> </a:t>
            </a:r>
            <a:r>
              <a:rPr lang="fr-FR" sz="1200" dirty="0">
                <a:solidFill>
                  <a:schemeClr val="accent3"/>
                </a:solidFill>
              </a:rPr>
              <a:t>page, </a:t>
            </a:r>
            <a:r>
              <a:rPr lang="fr-FR" sz="1200" err="1">
                <a:solidFill>
                  <a:schemeClr val="accent3"/>
                </a:solidFill>
              </a:rPr>
              <a:t>you</a:t>
            </a:r>
            <a:r>
              <a:rPr lang="fr-FR" sz="1200" dirty="0">
                <a:solidFill>
                  <a:schemeClr val="accent3"/>
                </a:solidFill>
              </a:rPr>
              <a:t> can </a:t>
            </a:r>
            <a:r>
              <a:rPr lang="fr-FR" sz="1200" err="1">
                <a:solidFill>
                  <a:schemeClr val="accent3"/>
                </a:solidFill>
              </a:rPr>
              <a:t>create</a:t>
            </a:r>
            <a:r>
              <a:rPr lang="fr-FR" sz="1200" dirty="0">
                <a:solidFill>
                  <a:schemeClr val="accent3"/>
                </a:solidFill>
              </a:rPr>
              <a:t> </a:t>
            </a:r>
            <a:r>
              <a:rPr lang="fr-FR" sz="1200" err="1">
                <a:solidFill>
                  <a:schemeClr val="accent3"/>
                </a:solidFill>
              </a:rPr>
              <a:t>templates</a:t>
            </a:r>
            <a:r>
              <a:rPr lang="fr-FR" sz="1200" dirty="0">
                <a:solidFill>
                  <a:schemeClr val="accent3"/>
                </a:solidFill>
              </a:rPr>
              <a:t> of profiles </a:t>
            </a:r>
            <a:r>
              <a:rPr lang="fr-FR" sz="1200" err="1">
                <a:solidFill>
                  <a:schemeClr val="accent3"/>
                </a:solidFill>
              </a:rPr>
              <a:t>depending</a:t>
            </a:r>
            <a:r>
              <a:rPr lang="fr-FR" sz="1200" dirty="0">
                <a:solidFill>
                  <a:schemeClr val="accent3"/>
                </a:solidFill>
              </a:rPr>
              <a:t> on the </a:t>
            </a:r>
            <a:r>
              <a:rPr lang="fr-FR" sz="1200" err="1">
                <a:solidFill>
                  <a:schemeClr val="accent3"/>
                </a:solidFill>
              </a:rPr>
              <a:t>rights</a:t>
            </a:r>
            <a:r>
              <a:rPr lang="fr-FR" sz="1200" dirty="0">
                <a:solidFill>
                  <a:schemeClr val="accent3"/>
                </a:solidFill>
              </a:rPr>
              <a:t> </a:t>
            </a:r>
            <a:r>
              <a:rPr lang="fr-FR" sz="1200" err="1">
                <a:solidFill>
                  <a:schemeClr val="accent3"/>
                </a:solidFill>
              </a:rPr>
              <a:t>you</a:t>
            </a:r>
            <a:r>
              <a:rPr lang="fr-FR" sz="1200" dirty="0">
                <a:solidFill>
                  <a:schemeClr val="accent3"/>
                </a:solidFill>
              </a:rPr>
              <a:t> </a:t>
            </a:r>
            <a:r>
              <a:rPr lang="fr-FR" sz="1200" err="1">
                <a:solidFill>
                  <a:schemeClr val="accent3"/>
                </a:solidFill>
              </a:rPr>
              <a:t>wish</a:t>
            </a:r>
            <a:r>
              <a:rPr lang="fr-FR" sz="1200" dirty="0">
                <a:solidFill>
                  <a:schemeClr val="accent3"/>
                </a:solidFill>
              </a:rPr>
              <a:t> to </a:t>
            </a:r>
            <a:r>
              <a:rPr lang="fr-FR" sz="1200" err="1">
                <a:solidFill>
                  <a:schemeClr val="accent3"/>
                </a:solidFill>
              </a:rPr>
              <a:t>attribute</a:t>
            </a:r>
            <a:r>
              <a:rPr lang="fr-FR" sz="1200" dirty="0">
                <a:solidFill>
                  <a:schemeClr val="accent3"/>
                </a:solidFill>
              </a:rPr>
              <a:t> to </a:t>
            </a:r>
            <a:r>
              <a:rPr lang="fr-FR" sz="1200" err="1">
                <a:solidFill>
                  <a:schemeClr val="accent3"/>
                </a:solidFill>
              </a:rPr>
              <a:t>them</a:t>
            </a:r>
            <a:r>
              <a:rPr lang="fr-FR" sz="1200" dirty="0">
                <a:solidFill>
                  <a:schemeClr val="accent3"/>
                </a:solidFill>
              </a:rPr>
              <a:t>.</a:t>
            </a:r>
          </a:p>
          <a:p>
            <a:endParaRPr lang="fr-FR" sz="1200" dirty="0"/>
          </a:p>
          <a:p>
            <a:endParaRPr lang="fr-FR" sz="1200" dirty="0"/>
          </a:p>
        </p:txBody>
      </p:sp>
      <p:sp>
        <p:nvSpPr>
          <p:cNvPr id="17" name="ZoneTexte 16">
            <a:extLst>
              <a:ext uri="{FF2B5EF4-FFF2-40B4-BE49-F238E27FC236}">
                <a16:creationId xmlns:a16="http://schemas.microsoft.com/office/drawing/2014/main" id="{2DDF41AD-33B9-78B6-93DC-0261FC12FC77}"/>
              </a:ext>
            </a:extLst>
          </p:cNvPr>
          <p:cNvSpPr txBox="1"/>
          <p:nvPr/>
        </p:nvSpPr>
        <p:spPr>
          <a:xfrm>
            <a:off x="371475" y="6105714"/>
            <a:ext cx="5724525" cy="815608"/>
          </a:xfrm>
          <a:prstGeom prst="rect">
            <a:avLst/>
          </a:prstGeom>
          <a:noFill/>
        </p:spPr>
        <p:txBody>
          <a:bodyPr wrap="square" lIns="91440" tIns="45720" rIns="91440" bIns="45720" rtlCol="0" anchor="t">
            <a:spAutoFit/>
          </a:bodyPr>
          <a:lstStyle/>
          <a:p>
            <a:endParaRPr lang="fr-FR" sz="1100" dirty="0"/>
          </a:p>
          <a:p>
            <a:r>
              <a:rPr lang="fr-FR" sz="1200" dirty="0">
                <a:solidFill>
                  <a:schemeClr val="accent3"/>
                </a:solidFill>
              </a:rPr>
              <a:t>In the </a:t>
            </a:r>
            <a:r>
              <a:rPr lang="fr-FR" sz="1200" b="1" dirty="0" err="1">
                <a:solidFill>
                  <a:schemeClr val="accent3"/>
                </a:solidFill>
              </a:rPr>
              <a:t>Columns</a:t>
            </a:r>
            <a:r>
              <a:rPr lang="fr-FR" sz="1200" b="1" dirty="0">
                <a:solidFill>
                  <a:schemeClr val="accent3"/>
                </a:solidFill>
              </a:rPr>
              <a:t> </a:t>
            </a:r>
            <a:r>
              <a:rPr lang="fr-FR" sz="1200" dirty="0">
                <a:solidFill>
                  <a:schemeClr val="accent3"/>
                </a:solidFill>
              </a:rPr>
              <a:t>section of the </a:t>
            </a:r>
            <a:r>
              <a:rPr lang="fr-FR" sz="1200" b="1" dirty="0" err="1">
                <a:solidFill>
                  <a:schemeClr val="accent3"/>
                </a:solidFill>
              </a:rPr>
              <a:t>Members</a:t>
            </a:r>
            <a:r>
              <a:rPr lang="fr-FR" sz="1200" b="1" dirty="0">
                <a:solidFill>
                  <a:schemeClr val="accent3"/>
                </a:solidFill>
              </a:rPr>
              <a:t> </a:t>
            </a:r>
            <a:r>
              <a:rPr lang="fr-FR" sz="1200" dirty="0">
                <a:solidFill>
                  <a:schemeClr val="accent3"/>
                </a:solidFill>
              </a:rPr>
              <a:t>page, </a:t>
            </a:r>
            <a:r>
              <a:rPr lang="fr-FR" sz="1200" dirty="0" err="1">
                <a:solidFill>
                  <a:schemeClr val="accent3"/>
                </a:solidFill>
              </a:rPr>
              <a:t>you</a:t>
            </a:r>
            <a:r>
              <a:rPr lang="fr-FR" sz="1200" dirty="0">
                <a:solidFill>
                  <a:schemeClr val="accent3"/>
                </a:solidFill>
              </a:rPr>
              <a:t> can </a:t>
            </a:r>
            <a:r>
              <a:rPr lang="fr-FR" sz="1200" dirty="0" err="1">
                <a:solidFill>
                  <a:schemeClr val="accent3"/>
                </a:solidFill>
              </a:rPr>
              <a:t>define</a:t>
            </a:r>
            <a:r>
              <a:rPr lang="fr-FR" sz="1200" dirty="0">
                <a:solidFill>
                  <a:schemeClr val="accent3"/>
                </a:solidFill>
              </a:rPr>
              <a:t> </a:t>
            </a:r>
            <a:r>
              <a:rPr lang="fr-FR" sz="1200" dirty="0" err="1">
                <a:solidFill>
                  <a:schemeClr val="accent3"/>
                </a:solidFill>
              </a:rPr>
              <a:t>column</a:t>
            </a:r>
            <a:r>
              <a:rPr lang="fr-FR" sz="1200" dirty="0">
                <a:solidFill>
                  <a:schemeClr val="accent3"/>
                </a:solidFill>
              </a:rPr>
              <a:t> </a:t>
            </a:r>
            <a:r>
              <a:rPr lang="fr-FR" sz="1200" dirty="0" err="1">
                <a:solidFill>
                  <a:schemeClr val="accent3"/>
                </a:solidFill>
              </a:rPr>
              <a:t>visibility</a:t>
            </a:r>
            <a:r>
              <a:rPr lang="fr-FR" sz="1200" dirty="0">
                <a:solidFill>
                  <a:schemeClr val="accent3"/>
                </a:solidFill>
              </a:rPr>
              <a:t> for </a:t>
            </a:r>
            <a:r>
              <a:rPr lang="fr-FR" sz="1200" dirty="0" err="1">
                <a:solidFill>
                  <a:schemeClr val="accent3"/>
                </a:solidFill>
              </a:rPr>
              <a:t>each</a:t>
            </a:r>
            <a:r>
              <a:rPr lang="fr-FR" sz="1200" dirty="0">
                <a:solidFill>
                  <a:schemeClr val="accent3"/>
                </a:solidFill>
              </a:rPr>
              <a:t> profile.</a:t>
            </a:r>
          </a:p>
          <a:p>
            <a:endParaRPr lang="fr-FR" sz="1200" dirty="0"/>
          </a:p>
        </p:txBody>
      </p:sp>
      <p:pic>
        <p:nvPicPr>
          <p:cNvPr id="2" name="Image 1" descr="Une image contenant texte, capture d’écran, logiciel, Icône d’ordinateur&#10;&#10;Le contenu généré par l’IA peut être incorrect.">
            <a:extLst>
              <a:ext uri="{FF2B5EF4-FFF2-40B4-BE49-F238E27FC236}">
                <a16:creationId xmlns:a16="http://schemas.microsoft.com/office/drawing/2014/main" id="{0C171DE8-DAC0-EF3D-B2E1-112461C3658F}"/>
              </a:ext>
            </a:extLst>
          </p:cNvPr>
          <p:cNvPicPr>
            <a:picLocks noChangeAspect="1"/>
          </p:cNvPicPr>
          <p:nvPr/>
        </p:nvPicPr>
        <p:blipFill>
          <a:blip r:embed="rId4"/>
          <a:stretch>
            <a:fillRect/>
          </a:stretch>
        </p:blipFill>
        <p:spPr>
          <a:xfrm>
            <a:off x="752231" y="1306625"/>
            <a:ext cx="4962770" cy="2417902"/>
          </a:xfrm>
          <a:prstGeom prst="rect">
            <a:avLst/>
          </a:prstGeom>
          <a:ln>
            <a:noFill/>
          </a:ln>
          <a:effectLst>
            <a:outerShdw blurRad="292100" dist="139700" dir="2700000" algn="tl" rotWithShape="0">
              <a:srgbClr val="333333">
                <a:alpha val="65000"/>
              </a:srgbClr>
            </a:outerShdw>
          </a:effectLst>
        </p:spPr>
      </p:pic>
      <p:pic>
        <p:nvPicPr>
          <p:cNvPr id="10" name="Image 9" descr="Une image contenant texte, capture d’écran, nombre, Police&#10;&#10;Le contenu généré par l’IA peut être incorrect.">
            <a:extLst>
              <a:ext uri="{FF2B5EF4-FFF2-40B4-BE49-F238E27FC236}">
                <a16:creationId xmlns:a16="http://schemas.microsoft.com/office/drawing/2014/main" id="{EB4B9508-276F-02AC-5870-D00C0E5B29CE}"/>
              </a:ext>
            </a:extLst>
          </p:cNvPr>
          <p:cNvPicPr>
            <a:picLocks noChangeAspect="1"/>
          </p:cNvPicPr>
          <p:nvPr/>
        </p:nvPicPr>
        <p:blipFill>
          <a:blip r:embed="rId5"/>
          <a:stretch>
            <a:fillRect/>
          </a:stretch>
        </p:blipFill>
        <p:spPr>
          <a:xfrm>
            <a:off x="6096000" y="3433029"/>
            <a:ext cx="5871308" cy="2111867"/>
          </a:xfrm>
          <a:prstGeom prst="rect">
            <a:avLst/>
          </a:prstGeom>
          <a:ln>
            <a:noFill/>
          </a:ln>
          <a:effectLst>
            <a:outerShdw blurRad="292100" dist="139700" dir="2700000" algn="tl" rotWithShape="0">
              <a:srgbClr val="333333">
                <a:alpha val="65000"/>
              </a:srgbClr>
            </a:outerShdw>
          </a:effectLst>
        </p:spPr>
      </p:pic>
      <p:pic>
        <p:nvPicPr>
          <p:cNvPr id="11" name="Image 10" descr="Une image contenant texte, capture d’écran, Police, nombre&#10;&#10;Le contenu généré par l’IA peut être incorrect.">
            <a:extLst>
              <a:ext uri="{FF2B5EF4-FFF2-40B4-BE49-F238E27FC236}">
                <a16:creationId xmlns:a16="http://schemas.microsoft.com/office/drawing/2014/main" id="{A353A6C4-E342-8CAF-AA29-22CB37607AA0}"/>
              </a:ext>
            </a:extLst>
          </p:cNvPr>
          <p:cNvPicPr>
            <a:picLocks noChangeAspect="1"/>
          </p:cNvPicPr>
          <p:nvPr/>
        </p:nvPicPr>
        <p:blipFill>
          <a:blip r:embed="rId6"/>
          <a:stretch>
            <a:fillRect/>
          </a:stretch>
        </p:blipFill>
        <p:spPr>
          <a:xfrm>
            <a:off x="10416198" y="4234840"/>
            <a:ext cx="1480527" cy="1797783"/>
          </a:xfrm>
          <a:prstGeom prst="rect">
            <a:avLst/>
          </a:prstGeom>
          <a:ln>
            <a:noFill/>
          </a:ln>
          <a:effectLst>
            <a:outerShdw blurRad="292100" dist="139700" dir="2700000" algn="tl" rotWithShape="0">
              <a:srgbClr val="333333">
                <a:alpha val="65000"/>
              </a:srgbClr>
            </a:outerShdw>
          </a:effectLst>
        </p:spPr>
      </p:pic>
      <p:pic>
        <p:nvPicPr>
          <p:cNvPr id="12" name="Image 11" descr="Une image contenant texte, capture d’écran, logiciel, Police&#10;&#10;Le contenu généré par l’IA peut être incorrect.">
            <a:extLst>
              <a:ext uri="{FF2B5EF4-FFF2-40B4-BE49-F238E27FC236}">
                <a16:creationId xmlns:a16="http://schemas.microsoft.com/office/drawing/2014/main" id="{6312324D-37F1-447E-FE2E-EAE0994072BD}"/>
              </a:ext>
            </a:extLst>
          </p:cNvPr>
          <p:cNvPicPr>
            <a:picLocks noChangeAspect="1"/>
          </p:cNvPicPr>
          <p:nvPr/>
        </p:nvPicPr>
        <p:blipFill>
          <a:blip r:embed="rId7"/>
          <a:stretch>
            <a:fillRect/>
          </a:stretch>
        </p:blipFill>
        <p:spPr>
          <a:xfrm>
            <a:off x="751621" y="3996226"/>
            <a:ext cx="4963991" cy="18158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5413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71475" y="244441"/>
            <a:ext cx="11449050" cy="304800"/>
          </a:xfrm>
        </p:spPr>
        <p:txBody>
          <a:bodyPr/>
          <a:lstStyle/>
          <a:p>
            <a:r>
              <a:rPr lang="fr-FR" dirty="0" err="1">
                <a:latin typeface="Figtree Light"/>
              </a:rPr>
              <a:t>Company</a:t>
            </a:r>
            <a:r>
              <a:rPr lang="fr-FR" dirty="0">
                <a:latin typeface="Figtree Light"/>
              </a:rPr>
              <a:t> settings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10239" y="587387"/>
            <a:ext cx="11453813" cy="862710"/>
          </a:xfrm>
        </p:spPr>
        <p:txBody>
          <a:bodyPr vert="horz" lIns="91440" tIns="45720" rIns="91440" bIns="45720" rtlCol="0" anchor="t">
            <a:normAutofit/>
          </a:bodyPr>
          <a:lstStyle/>
          <a:p>
            <a:r>
              <a:rPr lang="fr-FR" dirty="0" err="1">
                <a:latin typeface="Figtree"/>
              </a:rPr>
              <a:t>My</a:t>
            </a:r>
            <a:r>
              <a:rPr lang="fr-FR" dirty="0">
                <a:latin typeface="Figtree"/>
              </a:rPr>
              <a:t> </a:t>
            </a:r>
            <a:r>
              <a:rPr lang="fr-FR" dirty="0" err="1">
                <a:latin typeface="Figtree"/>
              </a:rPr>
              <a:t>company</a:t>
            </a:r>
            <a:r>
              <a:rPr lang="fr-FR" dirty="0">
                <a:latin typeface="Figtree"/>
              </a:rPr>
              <a:t>: GDPR compliance</a:t>
            </a:r>
            <a:endParaRPr lang="fr-FR" dirty="0"/>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626084" y="6102707"/>
            <a:ext cx="1695918" cy="953954"/>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AFA60433-DBCB-9E27-ACEC-BC8B1188752D}"/>
              </a:ext>
            </a:extLst>
          </p:cNvPr>
          <p:cNvSpPr txBox="1"/>
          <p:nvPr/>
        </p:nvSpPr>
        <p:spPr>
          <a:xfrm>
            <a:off x="3407305" y="879803"/>
            <a:ext cx="5381624" cy="276999"/>
          </a:xfrm>
          <a:prstGeom prst="rect">
            <a:avLst/>
          </a:prstGeom>
          <a:noFill/>
        </p:spPr>
        <p:txBody>
          <a:bodyPr wrap="square" lIns="91440" tIns="45720" rIns="91440" bIns="45720" anchor="t">
            <a:spAutoFit/>
          </a:bodyPr>
          <a:lstStyle/>
          <a:p>
            <a:r>
              <a:rPr lang="fr-FR" sz="1200" dirty="0"/>
              <a:t>GDPR compliance </a:t>
            </a:r>
            <a:r>
              <a:rPr lang="fr-FR" sz="1200" dirty="0" err="1"/>
              <a:t>applies</a:t>
            </a:r>
            <a:r>
              <a:rPr lang="fr-FR" sz="1200" dirty="0"/>
              <a:t> to </a:t>
            </a:r>
            <a:r>
              <a:rPr lang="fr-FR" sz="1200" dirty="0" err="1"/>
              <a:t>any</a:t>
            </a:r>
            <a:r>
              <a:rPr lang="fr-FR" sz="1200" dirty="0"/>
              <a:t> organisation </a:t>
            </a:r>
            <a:r>
              <a:rPr lang="fr-FR" sz="1200" dirty="0" err="1"/>
              <a:t>that</a:t>
            </a:r>
            <a:r>
              <a:rPr lang="fr-FR" sz="1200" dirty="0"/>
              <a:t> </a:t>
            </a:r>
            <a:r>
              <a:rPr lang="fr-FR" sz="1200" dirty="0" err="1"/>
              <a:t>handles</a:t>
            </a:r>
            <a:r>
              <a:rPr lang="fr-FR" sz="1200" dirty="0"/>
              <a:t> </a:t>
            </a:r>
            <a:r>
              <a:rPr lang="fr-FR" sz="1200" dirty="0" err="1"/>
              <a:t>personal</a:t>
            </a:r>
            <a:r>
              <a:rPr lang="fr-FR" sz="1200" dirty="0"/>
              <a:t> data</a:t>
            </a:r>
          </a:p>
        </p:txBody>
      </p:sp>
      <p:sp>
        <p:nvSpPr>
          <p:cNvPr id="14" name="ZoneTexte 13">
            <a:extLst>
              <a:ext uri="{FF2B5EF4-FFF2-40B4-BE49-F238E27FC236}">
                <a16:creationId xmlns:a16="http://schemas.microsoft.com/office/drawing/2014/main" id="{C74D55BF-A280-9BA6-D082-0564AD1C5A78}"/>
              </a:ext>
            </a:extLst>
          </p:cNvPr>
          <p:cNvSpPr txBox="1"/>
          <p:nvPr/>
        </p:nvSpPr>
        <p:spPr>
          <a:xfrm>
            <a:off x="2649529" y="1773642"/>
            <a:ext cx="6238874" cy="1169551"/>
          </a:xfrm>
          <a:prstGeom prst="rect">
            <a:avLst/>
          </a:prstGeom>
          <a:noFill/>
        </p:spPr>
        <p:txBody>
          <a:bodyPr wrap="square" lIns="91440" tIns="45720" rIns="91440" bIns="45720" anchor="t">
            <a:spAutoFit/>
          </a:bodyPr>
          <a:lstStyle/>
          <a:p>
            <a:r>
              <a:rPr lang="fr-FR" sz="1400" b="1" dirty="0" err="1"/>
              <a:t>Flatchr</a:t>
            </a:r>
            <a:r>
              <a:rPr lang="fr-FR" sz="1400" b="1" dirty="0"/>
              <a:t> </a:t>
            </a:r>
            <a:r>
              <a:rPr lang="fr-FR" sz="1400" b="1" dirty="0" err="1"/>
              <a:t>allows</a:t>
            </a:r>
            <a:r>
              <a:rPr lang="fr-FR" sz="1400" b="1" dirty="0"/>
              <a:t> for GDPR </a:t>
            </a:r>
            <a:r>
              <a:rPr lang="fr-FR" sz="1400" b="1" dirty="0" err="1"/>
              <a:t>appliance</a:t>
            </a:r>
            <a:r>
              <a:rPr lang="fr-FR" sz="1400" b="1" dirty="0"/>
              <a:t> on the basis of 4 </a:t>
            </a:r>
            <a:r>
              <a:rPr lang="fr-FR" sz="1400" b="1" dirty="0" err="1"/>
              <a:t>pillars</a:t>
            </a:r>
            <a:r>
              <a:rPr lang="fr-FR" sz="1400" b="1" dirty="0"/>
              <a:t>:</a:t>
            </a:r>
          </a:p>
          <a:p>
            <a:pPr marL="171450" indent="-171450">
              <a:buFont typeface="Arial" panose="020B0604020202020204" pitchFamily="34" charset="0"/>
              <a:buChar char="•"/>
            </a:pPr>
            <a:r>
              <a:rPr lang="fr-FR" sz="1400" dirty="0"/>
              <a:t>Information </a:t>
            </a:r>
            <a:r>
              <a:rPr lang="fr-FR" sz="1400" err="1"/>
              <a:t>traceability</a:t>
            </a:r>
            <a:endParaRPr lang="fr-FR" sz="1400" dirty="0" err="1"/>
          </a:p>
          <a:p>
            <a:pPr marL="171450" indent="-171450">
              <a:buFont typeface="Arial" panose="020B0604020202020204" pitchFamily="34" charset="0"/>
              <a:buChar char="•"/>
            </a:pPr>
            <a:r>
              <a:rPr lang="fr-FR" sz="1400" dirty="0" err="1"/>
              <a:t>Personal</a:t>
            </a:r>
            <a:r>
              <a:rPr lang="fr-FR" sz="1400" dirty="0"/>
              <a:t> info protection</a:t>
            </a:r>
          </a:p>
          <a:p>
            <a:pPr marL="171450" indent="-171450">
              <a:buFont typeface="Arial" panose="020B0604020202020204" pitchFamily="34" charset="0"/>
              <a:buChar char="•"/>
            </a:pPr>
            <a:r>
              <a:rPr lang="fr-FR" sz="1400" dirty="0"/>
              <a:t>Data collection </a:t>
            </a:r>
            <a:r>
              <a:rPr lang="fr-FR" sz="1400" dirty="0" err="1"/>
              <a:t>definition</a:t>
            </a:r>
          </a:p>
          <a:p>
            <a:pPr marL="171450" indent="-171450">
              <a:buFont typeface="Arial" panose="020B0604020202020204" pitchFamily="34" charset="0"/>
              <a:buChar char="•"/>
            </a:pPr>
            <a:r>
              <a:rPr lang="fr-FR" sz="1400" dirty="0"/>
              <a:t>Data usage </a:t>
            </a:r>
            <a:r>
              <a:rPr lang="fr-FR" sz="1400" dirty="0" err="1"/>
              <a:t>retention</a:t>
            </a:r>
            <a:r>
              <a:rPr lang="fr-FR" sz="1400" dirty="0"/>
              <a:t> and </a:t>
            </a:r>
            <a:r>
              <a:rPr lang="fr-FR" sz="1400" dirty="0" err="1"/>
              <a:t>renewal</a:t>
            </a:r>
            <a:endParaRPr lang="fr-FR" sz="1400" dirty="0"/>
          </a:p>
        </p:txBody>
      </p:sp>
      <p:sp>
        <p:nvSpPr>
          <p:cNvPr id="15" name="ZoneTexte 14">
            <a:extLst>
              <a:ext uri="{FF2B5EF4-FFF2-40B4-BE49-F238E27FC236}">
                <a16:creationId xmlns:a16="http://schemas.microsoft.com/office/drawing/2014/main" id="{0A682607-1AED-5C5B-61E9-32F8FD0F8EB6}"/>
              </a:ext>
            </a:extLst>
          </p:cNvPr>
          <p:cNvSpPr txBox="1"/>
          <p:nvPr/>
        </p:nvSpPr>
        <p:spPr>
          <a:xfrm>
            <a:off x="2649529" y="3088627"/>
            <a:ext cx="9082496" cy="1169551"/>
          </a:xfrm>
          <a:prstGeom prst="rect">
            <a:avLst/>
          </a:prstGeom>
          <a:noFill/>
        </p:spPr>
        <p:txBody>
          <a:bodyPr wrap="square" lIns="91440" tIns="45720" rIns="91440" bIns="45720" anchor="t">
            <a:spAutoFit/>
          </a:bodyPr>
          <a:lstStyle/>
          <a:p>
            <a:r>
              <a:rPr lang="fr-FR" sz="1400" dirty="0"/>
              <a:t>To </a:t>
            </a:r>
            <a:r>
              <a:rPr lang="fr-FR" sz="1400" dirty="0" err="1"/>
              <a:t>this</a:t>
            </a:r>
            <a:r>
              <a:rPr lang="fr-FR" sz="1400" dirty="0"/>
              <a:t> end, candidates must </a:t>
            </a:r>
            <a:r>
              <a:rPr lang="fr-FR" sz="1400" dirty="0" err="1"/>
              <a:t>fill</a:t>
            </a:r>
            <a:r>
              <a:rPr lang="fr-FR" sz="1400" dirty="0"/>
              <a:t> at a minimum </a:t>
            </a:r>
            <a:r>
              <a:rPr lang="fr-FR" sz="1400" dirty="0" err="1"/>
              <a:t>their</a:t>
            </a:r>
            <a:r>
              <a:rPr lang="fr-FR" sz="1400" dirty="0"/>
              <a:t> first and last </a:t>
            </a:r>
            <a:r>
              <a:rPr lang="fr-FR" sz="1400" dirty="0" err="1"/>
              <a:t>name</a:t>
            </a:r>
            <a:r>
              <a:rPr lang="fr-FR" sz="1400" dirty="0"/>
              <a:t>, email and CV in the application </a:t>
            </a:r>
            <a:r>
              <a:rPr lang="fr-FR" sz="1400" dirty="0" err="1"/>
              <a:t>form</a:t>
            </a:r>
            <a:r>
              <a:rPr lang="fr-FR" sz="1400" dirty="0"/>
              <a:t> on </a:t>
            </a:r>
            <a:r>
              <a:rPr lang="fr-FR" sz="1400" dirty="0" err="1"/>
              <a:t>Flatchr</a:t>
            </a:r>
            <a:r>
              <a:rPr lang="fr-FR" sz="1400" dirty="0"/>
              <a:t> (</a:t>
            </a:r>
            <a:r>
              <a:rPr lang="fr-FR" sz="1400" dirty="0" err="1"/>
              <a:t>they</a:t>
            </a:r>
            <a:r>
              <a:rPr lang="fr-FR" sz="1400" dirty="0"/>
              <a:t> can </a:t>
            </a:r>
            <a:r>
              <a:rPr lang="fr-FR" sz="1400" dirty="0" err="1"/>
              <a:t>add</a:t>
            </a:r>
            <a:r>
              <a:rPr lang="fr-FR" sz="1400" dirty="0"/>
              <a:t> a cover </a:t>
            </a:r>
            <a:r>
              <a:rPr lang="fr-FR" sz="1400" dirty="0" err="1"/>
              <a:t>letter</a:t>
            </a:r>
            <a:r>
              <a:rPr lang="fr-FR" sz="1400" dirty="0"/>
              <a:t>, phone </a:t>
            </a:r>
            <a:r>
              <a:rPr lang="fr-FR" sz="1400" dirty="0" err="1"/>
              <a:t>number</a:t>
            </a:r>
            <a:r>
              <a:rPr lang="fr-FR" sz="1400" dirty="0"/>
              <a:t> and social media links if </a:t>
            </a:r>
            <a:r>
              <a:rPr lang="fr-FR" sz="1400" dirty="0" err="1"/>
              <a:t>they</a:t>
            </a:r>
            <a:r>
              <a:rPr lang="fr-FR" sz="1400" dirty="0"/>
              <a:t> </a:t>
            </a:r>
            <a:r>
              <a:rPr lang="fr-FR" sz="1400" dirty="0" err="1"/>
              <a:t>wish</a:t>
            </a:r>
            <a:r>
              <a:rPr lang="fr-FR" sz="1400" dirty="0"/>
              <a:t>). </a:t>
            </a:r>
          </a:p>
          <a:p>
            <a:pPr algn="l"/>
            <a:endParaRPr lang="fr-FR" sz="1400" dirty="0"/>
          </a:p>
          <a:p>
            <a:r>
              <a:rPr lang="fr-FR" sz="1400" dirty="0" err="1"/>
              <a:t>Additionally</a:t>
            </a:r>
            <a:r>
              <a:rPr lang="fr-FR" sz="1400" dirty="0"/>
              <a:t>, for </a:t>
            </a:r>
            <a:r>
              <a:rPr lang="fr-FR" sz="1400" dirty="0" err="1"/>
              <a:t>every</a:t>
            </a:r>
            <a:r>
              <a:rPr lang="fr-FR" sz="1400" dirty="0"/>
              <a:t> application </a:t>
            </a:r>
            <a:r>
              <a:rPr lang="fr-FR" sz="1400" dirty="0" err="1"/>
              <a:t>submitted</a:t>
            </a:r>
            <a:r>
              <a:rPr lang="fr-FR" sz="1400" dirty="0"/>
              <a:t>, candidates must check a box </a:t>
            </a:r>
            <a:r>
              <a:rPr lang="fr-FR" sz="1400" dirty="0" err="1"/>
              <a:t>allowing</a:t>
            </a:r>
            <a:r>
              <a:rPr lang="fr-FR" sz="1400" dirty="0"/>
              <a:t> </a:t>
            </a:r>
            <a:r>
              <a:rPr lang="fr-FR" sz="1400" dirty="0" err="1"/>
              <a:t>you</a:t>
            </a:r>
            <a:r>
              <a:rPr lang="fr-FR" sz="1400" dirty="0"/>
              <a:t> to use </a:t>
            </a:r>
            <a:r>
              <a:rPr lang="fr-FR" sz="1400" dirty="0" err="1"/>
              <a:t>their</a:t>
            </a:r>
            <a:r>
              <a:rPr lang="fr-FR" sz="1400" dirty="0"/>
              <a:t> </a:t>
            </a:r>
            <a:r>
              <a:rPr lang="fr-FR" sz="1400" dirty="0" err="1"/>
              <a:t>personal</a:t>
            </a:r>
            <a:r>
              <a:rPr lang="fr-FR" sz="1400" dirty="0"/>
              <a:t> data for </a:t>
            </a:r>
            <a:r>
              <a:rPr lang="fr-FR" sz="1400" dirty="0" err="1"/>
              <a:t>profesionnal</a:t>
            </a:r>
            <a:r>
              <a:rPr lang="fr-FR" sz="1400" dirty="0"/>
              <a:t> </a:t>
            </a:r>
            <a:r>
              <a:rPr lang="fr-FR" sz="1400" dirty="0" err="1"/>
              <a:t>purposes</a:t>
            </a:r>
            <a:r>
              <a:rPr lang="fr-FR" sz="1400" dirty="0"/>
              <a:t>.</a:t>
            </a:r>
          </a:p>
        </p:txBody>
      </p:sp>
      <p:sp>
        <p:nvSpPr>
          <p:cNvPr id="17" name="ZoneTexte 16">
            <a:extLst>
              <a:ext uri="{FF2B5EF4-FFF2-40B4-BE49-F238E27FC236}">
                <a16:creationId xmlns:a16="http://schemas.microsoft.com/office/drawing/2014/main" id="{DC29E6DF-B1DE-A9D9-966E-F01FA3E3F772}"/>
              </a:ext>
            </a:extLst>
          </p:cNvPr>
          <p:cNvSpPr txBox="1"/>
          <p:nvPr/>
        </p:nvSpPr>
        <p:spPr>
          <a:xfrm>
            <a:off x="2649529" y="4396643"/>
            <a:ext cx="9082496" cy="307777"/>
          </a:xfrm>
          <a:prstGeom prst="rect">
            <a:avLst/>
          </a:prstGeom>
          <a:noFill/>
        </p:spPr>
        <p:txBody>
          <a:bodyPr wrap="square" lIns="91440" tIns="45720" rIns="91440" bIns="45720" anchor="t">
            <a:spAutoFit/>
          </a:bodyPr>
          <a:lstStyle/>
          <a:p>
            <a:r>
              <a:rPr lang="fr-FR" sz="1400" dirty="0"/>
              <a:t>If </a:t>
            </a:r>
            <a:r>
              <a:rPr lang="fr-FR" sz="1400" dirty="0" err="1"/>
              <a:t>you</a:t>
            </a:r>
            <a:r>
              <a:rPr lang="fr-FR" sz="1400" dirty="0"/>
              <a:t> </a:t>
            </a:r>
            <a:r>
              <a:rPr lang="fr-FR" sz="1400" dirty="0" err="1"/>
              <a:t>wish</a:t>
            </a:r>
            <a:r>
              <a:rPr lang="fr-FR" sz="1400" dirty="0"/>
              <a:t> to </a:t>
            </a:r>
            <a:r>
              <a:rPr lang="fr-FR" sz="1400" dirty="0" err="1"/>
              <a:t>edit</a:t>
            </a:r>
            <a:r>
              <a:rPr lang="fr-FR" sz="1400" dirty="0"/>
              <a:t> the default message </a:t>
            </a:r>
            <a:r>
              <a:rPr lang="fr-FR" sz="1400" dirty="0" err="1"/>
              <a:t>displayed</a:t>
            </a:r>
            <a:r>
              <a:rPr lang="fr-FR" sz="1400" dirty="0"/>
              <a:t> </a:t>
            </a:r>
            <a:r>
              <a:rPr lang="fr-FR" sz="1400" dirty="0" err="1"/>
              <a:t>with</a:t>
            </a:r>
            <a:r>
              <a:rPr lang="fr-FR" sz="1400" dirty="0"/>
              <a:t> the box, </a:t>
            </a:r>
            <a:r>
              <a:rPr lang="fr-FR" sz="1400" dirty="0" err="1"/>
              <a:t>you</a:t>
            </a:r>
            <a:r>
              <a:rPr lang="fr-FR" sz="1400" dirty="0"/>
              <a:t> can do </a:t>
            </a:r>
            <a:r>
              <a:rPr lang="fr-FR" sz="1400" dirty="0" err="1"/>
              <a:t>so</a:t>
            </a:r>
            <a:r>
              <a:rPr lang="fr-FR" sz="1400" dirty="0"/>
              <a:t> in the </a:t>
            </a:r>
            <a:r>
              <a:rPr lang="fr-FR" sz="1400" dirty="0" err="1"/>
              <a:t>the</a:t>
            </a:r>
            <a:r>
              <a:rPr lang="fr-FR" sz="1400" dirty="0"/>
              <a:t> </a:t>
            </a:r>
            <a:r>
              <a:rPr lang="fr-FR" sz="1400" b="1" dirty="0"/>
              <a:t>User Agreement</a:t>
            </a:r>
            <a:r>
              <a:rPr lang="fr-FR" sz="1400" dirty="0"/>
              <a:t> box:</a:t>
            </a:r>
          </a:p>
        </p:txBody>
      </p:sp>
      <p:pic>
        <p:nvPicPr>
          <p:cNvPr id="2" name="Image 1" descr="Une image contenant texte, capture d’écran, Police, nombre&#10;&#10;Le contenu généré par l’IA peut être incorrect.">
            <a:extLst>
              <a:ext uri="{FF2B5EF4-FFF2-40B4-BE49-F238E27FC236}">
                <a16:creationId xmlns:a16="http://schemas.microsoft.com/office/drawing/2014/main" id="{BF372D96-2765-E80C-C8F0-F49EF30D9D37}"/>
              </a:ext>
            </a:extLst>
          </p:cNvPr>
          <p:cNvPicPr>
            <a:picLocks noChangeAspect="1"/>
          </p:cNvPicPr>
          <p:nvPr/>
        </p:nvPicPr>
        <p:blipFill>
          <a:blip r:embed="rId4"/>
          <a:stretch>
            <a:fillRect/>
          </a:stretch>
        </p:blipFill>
        <p:spPr>
          <a:xfrm>
            <a:off x="470430" y="1718733"/>
            <a:ext cx="1842559" cy="4351866"/>
          </a:xfrm>
          <a:prstGeom prst="rect">
            <a:avLst/>
          </a:prstGeom>
          <a:ln>
            <a:noFill/>
          </a:ln>
          <a:effectLst>
            <a:outerShdw blurRad="292100" dist="139700" dir="2700000" algn="tl" rotWithShape="0">
              <a:srgbClr val="333333">
                <a:alpha val="65000"/>
              </a:srgbClr>
            </a:outerShdw>
          </a:effectLst>
        </p:spPr>
      </p:pic>
      <p:pic>
        <p:nvPicPr>
          <p:cNvPr id="6" name="Image 5" descr="Une image contenant texte, capture d’écran, Police, nombre&#10;&#10;Le contenu généré par l’IA peut être incorrect.">
            <a:extLst>
              <a:ext uri="{FF2B5EF4-FFF2-40B4-BE49-F238E27FC236}">
                <a16:creationId xmlns:a16="http://schemas.microsoft.com/office/drawing/2014/main" id="{B494B732-0287-2C73-60C6-3AFC552EF581}"/>
              </a:ext>
            </a:extLst>
          </p:cNvPr>
          <p:cNvPicPr>
            <a:picLocks noChangeAspect="1"/>
          </p:cNvPicPr>
          <p:nvPr/>
        </p:nvPicPr>
        <p:blipFill>
          <a:blip r:embed="rId5"/>
          <a:stretch>
            <a:fillRect/>
          </a:stretch>
        </p:blipFill>
        <p:spPr>
          <a:xfrm>
            <a:off x="4898495" y="4796367"/>
            <a:ext cx="4585759" cy="17737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48863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71475" y="244441"/>
            <a:ext cx="11449050" cy="304800"/>
          </a:xfrm>
        </p:spPr>
        <p:txBody>
          <a:bodyPr/>
          <a:lstStyle/>
          <a:p>
            <a:r>
              <a:rPr lang="fr-FR" dirty="0" err="1">
                <a:latin typeface="Figtree Light"/>
              </a:rPr>
              <a:t>Company</a:t>
            </a:r>
            <a:r>
              <a:rPr lang="fr-FR" dirty="0">
                <a:latin typeface="Figtree Light"/>
              </a:rPr>
              <a:t> settings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10239" y="587387"/>
            <a:ext cx="11453813" cy="862710"/>
          </a:xfrm>
        </p:spPr>
        <p:txBody>
          <a:bodyPr vert="horz" lIns="91440" tIns="45720" rIns="91440" bIns="45720" rtlCol="0" anchor="t">
            <a:normAutofit/>
          </a:bodyPr>
          <a:lstStyle/>
          <a:p>
            <a:r>
              <a:rPr lang="fr-FR" dirty="0" err="1">
                <a:latin typeface="Figtree"/>
              </a:rPr>
              <a:t>my</a:t>
            </a:r>
            <a:r>
              <a:rPr lang="fr-FR" dirty="0">
                <a:latin typeface="Figtree"/>
              </a:rPr>
              <a:t> </a:t>
            </a:r>
            <a:r>
              <a:rPr lang="fr-FR" dirty="0" err="1">
                <a:latin typeface="Figtree"/>
              </a:rPr>
              <a:t>compay</a:t>
            </a:r>
            <a:r>
              <a:rPr lang="fr-FR" dirty="0">
                <a:latin typeface="Figtree"/>
              </a:rPr>
              <a:t>: </a:t>
            </a:r>
            <a:r>
              <a:rPr lang="fr-FR" dirty="0" err="1">
                <a:latin typeface="Figtree"/>
              </a:rPr>
              <a:t>gdpr</a:t>
            </a:r>
            <a:r>
              <a:rPr lang="fr-FR" dirty="0">
                <a:latin typeface="Figtree"/>
              </a:rPr>
              <a:t> compliance</a:t>
            </a:r>
            <a:endParaRPr lang="fr-FR" dirty="0" err="1"/>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AFA60433-DBCB-9E27-ACEC-BC8B1188752D}"/>
              </a:ext>
            </a:extLst>
          </p:cNvPr>
          <p:cNvSpPr txBox="1"/>
          <p:nvPr/>
        </p:nvSpPr>
        <p:spPr>
          <a:xfrm>
            <a:off x="3481388" y="932720"/>
            <a:ext cx="6238874" cy="461665"/>
          </a:xfrm>
          <a:prstGeom prst="rect">
            <a:avLst/>
          </a:prstGeom>
          <a:noFill/>
        </p:spPr>
        <p:txBody>
          <a:bodyPr wrap="square" lIns="91440" tIns="45720" rIns="91440" bIns="45720" anchor="t">
            <a:spAutoFit/>
          </a:bodyPr>
          <a:lstStyle/>
          <a:p>
            <a:r>
              <a:rPr lang="fr-FR" sz="1200" dirty="0"/>
              <a:t>GDPR compliance </a:t>
            </a:r>
            <a:r>
              <a:rPr lang="fr-FR" sz="1200" dirty="0" err="1"/>
              <a:t>applies</a:t>
            </a:r>
            <a:r>
              <a:rPr lang="fr-FR" sz="1200" dirty="0"/>
              <a:t> to </a:t>
            </a:r>
            <a:r>
              <a:rPr lang="fr-FR" sz="1200" dirty="0" err="1"/>
              <a:t>any</a:t>
            </a:r>
            <a:r>
              <a:rPr lang="fr-FR" sz="1200" dirty="0"/>
              <a:t> organisation </a:t>
            </a:r>
            <a:r>
              <a:rPr lang="fr-FR" sz="1200" dirty="0" err="1"/>
              <a:t>that</a:t>
            </a:r>
            <a:r>
              <a:rPr lang="fr-FR" sz="1200" dirty="0"/>
              <a:t> </a:t>
            </a:r>
            <a:r>
              <a:rPr lang="fr-FR" sz="1200" dirty="0" err="1"/>
              <a:t>handles</a:t>
            </a:r>
            <a:r>
              <a:rPr lang="fr-FR" sz="1200" dirty="0"/>
              <a:t> </a:t>
            </a:r>
            <a:r>
              <a:rPr lang="fr-FR" sz="1200" dirty="0" err="1"/>
              <a:t>personal</a:t>
            </a:r>
            <a:r>
              <a:rPr lang="fr-FR" sz="1200" dirty="0"/>
              <a:t> data</a:t>
            </a:r>
            <a:endParaRPr lang="fr-FR" sz="1200" dirty="0">
              <a:solidFill>
                <a:srgbClr val="000000"/>
              </a:solidFill>
            </a:endParaRPr>
          </a:p>
          <a:p>
            <a:pPr algn="l"/>
            <a:endParaRPr lang="fr-FR" sz="1200" dirty="0"/>
          </a:p>
        </p:txBody>
      </p:sp>
      <p:sp>
        <p:nvSpPr>
          <p:cNvPr id="20" name="ZoneTexte 19">
            <a:extLst>
              <a:ext uri="{FF2B5EF4-FFF2-40B4-BE49-F238E27FC236}">
                <a16:creationId xmlns:a16="http://schemas.microsoft.com/office/drawing/2014/main" id="{720448CE-90D1-4875-3E07-AF6B51CDF0ED}"/>
              </a:ext>
            </a:extLst>
          </p:cNvPr>
          <p:cNvSpPr txBox="1"/>
          <p:nvPr/>
        </p:nvSpPr>
        <p:spPr>
          <a:xfrm>
            <a:off x="2313369" y="2144643"/>
            <a:ext cx="9413358" cy="954107"/>
          </a:xfrm>
          <a:prstGeom prst="rect">
            <a:avLst/>
          </a:prstGeom>
          <a:noFill/>
        </p:spPr>
        <p:txBody>
          <a:bodyPr wrap="square" lIns="91440" tIns="45720" rIns="91440" bIns="45720" anchor="t">
            <a:spAutoFit/>
          </a:bodyPr>
          <a:lstStyle/>
          <a:p>
            <a:r>
              <a:rPr lang="fr-FR" sz="1400" dirty="0"/>
              <a:t>By default, </a:t>
            </a:r>
            <a:r>
              <a:rPr lang="fr-FR" sz="1400" dirty="0" err="1"/>
              <a:t>Flatchr</a:t>
            </a:r>
            <a:r>
              <a:rPr lang="fr-FR" sz="1400" dirty="0"/>
              <a:t> </a:t>
            </a:r>
            <a:r>
              <a:rPr lang="fr-FR" sz="1400" dirty="0" err="1"/>
              <a:t>retains</a:t>
            </a:r>
            <a:r>
              <a:rPr lang="fr-FR" sz="1400" dirty="0"/>
              <a:t> the candidates' </a:t>
            </a:r>
            <a:r>
              <a:rPr lang="fr-FR" sz="1400" dirty="0" err="1"/>
              <a:t>personal</a:t>
            </a:r>
            <a:r>
              <a:rPr lang="fr-FR" sz="1400" dirty="0"/>
              <a:t> info for a duration of 2 </a:t>
            </a:r>
            <a:r>
              <a:rPr lang="fr-FR" sz="1400" dirty="0" err="1"/>
              <a:t>years</a:t>
            </a:r>
            <a:r>
              <a:rPr lang="fr-FR" sz="1400" dirty="0"/>
              <a:t>  </a:t>
            </a:r>
            <a:r>
              <a:rPr lang="fr-FR" sz="1400" dirty="0" err="1"/>
              <a:t>after</a:t>
            </a:r>
            <a:r>
              <a:rPr lang="fr-FR" sz="1400" dirty="0"/>
              <a:t> </a:t>
            </a:r>
            <a:r>
              <a:rPr lang="fr-FR" sz="1400" dirty="0" err="1"/>
              <a:t>their</a:t>
            </a:r>
            <a:r>
              <a:rPr lang="fr-FR" sz="1400" dirty="0"/>
              <a:t> </a:t>
            </a:r>
            <a:r>
              <a:rPr lang="fr-FR" sz="1400" dirty="0" err="1"/>
              <a:t>latest</a:t>
            </a:r>
            <a:r>
              <a:rPr lang="fr-FR" sz="1400" dirty="0"/>
              <a:t> application. You can </a:t>
            </a:r>
            <a:r>
              <a:rPr lang="fr-FR" sz="1400" dirty="0" err="1"/>
              <a:t>edit</a:t>
            </a:r>
            <a:r>
              <a:rPr lang="fr-FR" sz="1400" dirty="0"/>
              <a:t> </a:t>
            </a:r>
            <a:r>
              <a:rPr lang="fr-FR" sz="1400" dirty="0" err="1"/>
              <a:t>this</a:t>
            </a:r>
            <a:r>
              <a:rPr lang="fr-FR" sz="1400" dirty="0"/>
              <a:t> setting in the </a:t>
            </a:r>
            <a:r>
              <a:rPr lang="fr-FR" sz="1400" b="1" dirty="0" err="1"/>
              <a:t>retention</a:t>
            </a:r>
            <a:r>
              <a:rPr lang="fr-FR" sz="1400" b="1" dirty="0"/>
              <a:t> </a:t>
            </a:r>
            <a:r>
              <a:rPr lang="fr-FR" sz="1400" b="1" dirty="0" err="1"/>
              <a:t>period</a:t>
            </a:r>
            <a:r>
              <a:rPr lang="fr-FR" sz="1400" dirty="0"/>
              <a:t> box (min. 1 </a:t>
            </a:r>
            <a:r>
              <a:rPr lang="fr-FR" sz="1400" dirty="0" err="1"/>
              <a:t>year</a:t>
            </a:r>
            <a:r>
              <a:rPr lang="fr-FR" sz="1400" dirty="0"/>
              <a:t>)</a:t>
            </a:r>
          </a:p>
          <a:p>
            <a:br>
              <a:rPr lang="fr-FR" sz="1400" dirty="0"/>
            </a:br>
            <a:r>
              <a:rPr lang="fr-FR" sz="1400" b="1" dirty="0"/>
              <a:t>Note</a:t>
            </a:r>
            <a:r>
              <a:rPr lang="fr-FR" sz="1400" dirty="0"/>
              <a:t>: As </a:t>
            </a:r>
            <a:r>
              <a:rPr lang="fr-FR" sz="1400" dirty="0" err="1"/>
              <a:t>soon</a:t>
            </a:r>
            <a:r>
              <a:rPr lang="fr-FR" sz="1400" dirty="0"/>
              <a:t> as the candidate </a:t>
            </a:r>
            <a:r>
              <a:rPr lang="fr-FR" sz="1400" dirty="0" err="1"/>
              <a:t>is</a:t>
            </a:r>
            <a:r>
              <a:rPr lang="fr-FR" sz="1400" dirty="0"/>
              <a:t> in the </a:t>
            </a:r>
            <a:r>
              <a:rPr lang="fr-FR" sz="1400" dirty="0" err="1"/>
              <a:t>database</a:t>
            </a:r>
            <a:r>
              <a:rPr lang="fr-FR" sz="1400" dirty="0"/>
              <a:t>, </a:t>
            </a:r>
            <a:r>
              <a:rPr lang="fr-FR" sz="1400" dirty="0" err="1"/>
              <a:t>their</a:t>
            </a:r>
            <a:r>
              <a:rPr lang="fr-FR" sz="1400" dirty="0"/>
              <a:t> data sharing agreement deadline </a:t>
            </a:r>
            <a:r>
              <a:rPr lang="fr-FR" sz="1400" dirty="0" err="1"/>
              <a:t>is</a:t>
            </a:r>
            <a:r>
              <a:rPr lang="fr-FR" sz="1400" dirty="0"/>
              <a:t> </a:t>
            </a:r>
            <a:r>
              <a:rPr lang="fr-FR" sz="1400" dirty="0" err="1"/>
              <a:t>displayed</a:t>
            </a:r>
            <a:r>
              <a:rPr lang="fr-FR" sz="1400" dirty="0"/>
              <a:t> on </a:t>
            </a:r>
            <a:r>
              <a:rPr lang="fr-FR" sz="1400" dirty="0" err="1"/>
              <a:t>their</a:t>
            </a:r>
            <a:r>
              <a:rPr lang="fr-FR" sz="1400" dirty="0"/>
              <a:t> record.</a:t>
            </a:r>
          </a:p>
        </p:txBody>
      </p:sp>
      <p:sp>
        <p:nvSpPr>
          <p:cNvPr id="22" name="ZoneTexte 21">
            <a:extLst>
              <a:ext uri="{FF2B5EF4-FFF2-40B4-BE49-F238E27FC236}">
                <a16:creationId xmlns:a16="http://schemas.microsoft.com/office/drawing/2014/main" id="{6FF52401-9578-ECD3-0268-E426DE3912D7}"/>
              </a:ext>
            </a:extLst>
          </p:cNvPr>
          <p:cNvSpPr txBox="1"/>
          <p:nvPr/>
        </p:nvSpPr>
        <p:spPr>
          <a:xfrm>
            <a:off x="2313369" y="3890224"/>
            <a:ext cx="9082496" cy="1169551"/>
          </a:xfrm>
          <a:prstGeom prst="rect">
            <a:avLst/>
          </a:prstGeom>
          <a:noFill/>
        </p:spPr>
        <p:txBody>
          <a:bodyPr wrap="square" lIns="91440" tIns="45720" rIns="91440" bIns="45720" anchor="t">
            <a:spAutoFit/>
          </a:bodyPr>
          <a:lstStyle/>
          <a:p>
            <a:r>
              <a:rPr lang="fr-FR" sz="1400" dirty="0" err="1"/>
              <a:t>When</a:t>
            </a:r>
            <a:r>
              <a:rPr lang="fr-FR" sz="1400" dirty="0"/>
              <a:t> the </a:t>
            </a:r>
            <a:r>
              <a:rPr lang="fr-FR" sz="1400" dirty="0" err="1"/>
              <a:t>agreed</a:t>
            </a:r>
            <a:r>
              <a:rPr lang="fr-FR" sz="1400" dirty="0"/>
              <a:t> </a:t>
            </a:r>
            <a:r>
              <a:rPr lang="fr-FR" sz="1400" dirty="0" err="1"/>
              <a:t>retention</a:t>
            </a:r>
            <a:r>
              <a:rPr lang="fr-FR" sz="1400" dirty="0"/>
              <a:t> </a:t>
            </a:r>
            <a:r>
              <a:rPr lang="fr-FR" sz="1400" dirty="0" err="1"/>
              <a:t>period</a:t>
            </a:r>
            <a:r>
              <a:rPr lang="fr-FR" sz="1400" dirty="0"/>
              <a:t> has </a:t>
            </a:r>
            <a:r>
              <a:rPr lang="fr-FR" sz="1400" dirty="0" err="1"/>
              <a:t>ended</a:t>
            </a:r>
            <a:r>
              <a:rPr lang="fr-FR" sz="1400" dirty="0"/>
              <a:t>, an </a:t>
            </a:r>
            <a:r>
              <a:rPr lang="fr-FR" sz="1400" dirty="0" err="1"/>
              <a:t>automatic</a:t>
            </a:r>
            <a:r>
              <a:rPr lang="fr-FR" sz="1400" dirty="0"/>
              <a:t> email </a:t>
            </a:r>
            <a:r>
              <a:rPr lang="fr-FR" sz="1400" dirty="0" err="1"/>
              <a:t>will</a:t>
            </a:r>
            <a:r>
              <a:rPr lang="fr-FR" sz="1400" dirty="0"/>
              <a:t> </a:t>
            </a:r>
            <a:r>
              <a:rPr lang="fr-FR" sz="1400" dirty="0" err="1"/>
              <a:t>be</a:t>
            </a:r>
            <a:r>
              <a:rPr lang="fr-FR" sz="1400" dirty="0"/>
              <a:t> sent to the candidate to </a:t>
            </a:r>
            <a:r>
              <a:rPr lang="fr-FR" sz="1400" dirty="0" err="1"/>
              <a:t>obtain</a:t>
            </a:r>
            <a:r>
              <a:rPr lang="fr-FR" sz="1400" dirty="0"/>
              <a:t> </a:t>
            </a:r>
            <a:r>
              <a:rPr lang="fr-FR" sz="1400" dirty="0" err="1"/>
              <a:t>their</a:t>
            </a:r>
            <a:r>
              <a:rPr lang="fr-FR" sz="1400" dirty="0"/>
              <a:t> </a:t>
            </a:r>
            <a:r>
              <a:rPr lang="fr-FR" sz="1400" dirty="0" err="1"/>
              <a:t>renewal</a:t>
            </a:r>
            <a:r>
              <a:rPr lang="fr-FR" sz="1400" dirty="0"/>
              <a:t> consent.</a:t>
            </a:r>
            <a:br>
              <a:rPr lang="fr-FR" sz="1400" dirty="0"/>
            </a:br>
            <a:r>
              <a:rPr lang="fr-FR" sz="1400" dirty="0"/>
              <a:t>If </a:t>
            </a:r>
            <a:r>
              <a:rPr lang="fr-FR" sz="1400" dirty="0" err="1"/>
              <a:t>they</a:t>
            </a:r>
            <a:r>
              <a:rPr lang="fr-FR" sz="1400" dirty="0"/>
              <a:t> </a:t>
            </a:r>
            <a:r>
              <a:rPr lang="fr-FR" sz="1400" dirty="0" err="1"/>
              <a:t>agree</a:t>
            </a:r>
            <a:r>
              <a:rPr lang="fr-FR" sz="1400" dirty="0"/>
              <a:t>, </a:t>
            </a:r>
            <a:r>
              <a:rPr lang="fr-FR" sz="1400" dirty="0" err="1"/>
              <a:t>their</a:t>
            </a:r>
            <a:r>
              <a:rPr lang="fr-FR" sz="1400" dirty="0"/>
              <a:t> </a:t>
            </a:r>
            <a:r>
              <a:rPr lang="fr-FR" sz="1400" dirty="0" err="1"/>
              <a:t>personal</a:t>
            </a:r>
            <a:r>
              <a:rPr lang="fr-FR" sz="1400" dirty="0"/>
              <a:t> data </a:t>
            </a:r>
            <a:r>
              <a:rPr lang="fr-FR" sz="1400" dirty="0" err="1"/>
              <a:t>will</a:t>
            </a:r>
            <a:r>
              <a:rPr lang="fr-FR" sz="1400" dirty="0"/>
              <a:t> </a:t>
            </a:r>
            <a:r>
              <a:rPr lang="fr-FR" sz="1400" dirty="0" err="1"/>
              <a:t>be</a:t>
            </a:r>
            <a:r>
              <a:rPr lang="fr-FR" sz="1400" dirty="0"/>
              <a:t> </a:t>
            </a:r>
            <a:r>
              <a:rPr lang="fr-FR" sz="1400" dirty="0" err="1"/>
              <a:t>detained</a:t>
            </a:r>
            <a:r>
              <a:rPr lang="fr-FR" sz="1400" dirty="0"/>
              <a:t> for an </a:t>
            </a:r>
            <a:r>
              <a:rPr lang="fr-FR" sz="1400" dirty="0" err="1"/>
              <a:t>additionnal</a:t>
            </a:r>
            <a:r>
              <a:rPr lang="fr-FR" sz="1400" dirty="0"/>
              <a:t> 24 </a:t>
            </a:r>
            <a:r>
              <a:rPr lang="fr-FR" sz="1400" dirty="0" err="1"/>
              <a:t>months</a:t>
            </a:r>
            <a:r>
              <a:rPr lang="fr-FR" sz="1400" dirty="0"/>
              <a:t>.</a:t>
            </a:r>
            <a:br>
              <a:rPr lang="fr-FR" sz="1400" dirty="0"/>
            </a:br>
            <a:r>
              <a:rPr lang="fr-FR" sz="1400" dirty="0"/>
              <a:t>If </a:t>
            </a:r>
            <a:r>
              <a:rPr lang="fr-FR" sz="1400" dirty="0" err="1"/>
              <a:t>they</a:t>
            </a:r>
            <a:r>
              <a:rPr lang="fr-FR" sz="1400" dirty="0"/>
              <a:t> do not </a:t>
            </a:r>
            <a:r>
              <a:rPr lang="fr-FR" sz="1400" dirty="0" err="1"/>
              <a:t>agree</a:t>
            </a:r>
            <a:r>
              <a:rPr lang="fr-FR" sz="1400" dirty="0"/>
              <a:t> or fail </a:t>
            </a:r>
            <a:r>
              <a:rPr lang="fr-FR" sz="1400" dirty="0" err="1"/>
              <a:t>two</a:t>
            </a:r>
            <a:r>
              <a:rPr lang="fr-FR" sz="1400" dirty="0"/>
              <a:t> </a:t>
            </a:r>
            <a:r>
              <a:rPr lang="fr-FR" sz="1400" dirty="0" err="1"/>
              <a:t>respond</a:t>
            </a:r>
            <a:r>
              <a:rPr lang="fr-FR" sz="1400" dirty="0"/>
              <a:t> </a:t>
            </a:r>
            <a:r>
              <a:rPr lang="fr-FR" sz="1400" dirty="0" err="1"/>
              <a:t>within</a:t>
            </a:r>
            <a:r>
              <a:rPr lang="fr-FR" sz="1400" dirty="0"/>
              <a:t> </a:t>
            </a:r>
            <a:r>
              <a:rPr lang="fr-FR" sz="1400" dirty="0" err="1"/>
              <a:t>two</a:t>
            </a:r>
            <a:r>
              <a:rPr lang="fr-FR" sz="1400" dirty="0"/>
              <a:t> </a:t>
            </a:r>
            <a:r>
              <a:rPr lang="fr-FR" sz="1400" dirty="0" err="1"/>
              <a:t>months</a:t>
            </a:r>
            <a:r>
              <a:rPr lang="fr-FR" sz="1400" dirty="0"/>
              <a:t>, </a:t>
            </a:r>
            <a:r>
              <a:rPr lang="fr-FR" sz="1400" dirty="0" err="1"/>
              <a:t>their</a:t>
            </a:r>
            <a:r>
              <a:rPr lang="fr-FR" sz="1400" dirty="0"/>
              <a:t> </a:t>
            </a:r>
            <a:r>
              <a:rPr lang="fr-FR" sz="1400" dirty="0" err="1"/>
              <a:t>personal</a:t>
            </a:r>
            <a:r>
              <a:rPr lang="fr-FR" sz="1400" dirty="0"/>
              <a:t> data </a:t>
            </a:r>
            <a:r>
              <a:rPr lang="fr-FR" sz="1400" dirty="0" err="1"/>
              <a:t>will</a:t>
            </a:r>
            <a:r>
              <a:rPr lang="fr-FR" sz="1400" dirty="0"/>
              <a:t> </a:t>
            </a:r>
            <a:r>
              <a:rPr lang="fr-FR" sz="1400" dirty="0" err="1"/>
              <a:t>be</a:t>
            </a:r>
            <a:r>
              <a:rPr lang="fr-FR" sz="1400" dirty="0"/>
              <a:t> </a:t>
            </a:r>
            <a:r>
              <a:rPr lang="fr-FR" sz="1400" dirty="0" err="1"/>
              <a:t>archived</a:t>
            </a:r>
            <a:r>
              <a:rPr lang="fr-FR" sz="1400" dirty="0"/>
              <a:t> and </a:t>
            </a:r>
            <a:r>
              <a:rPr lang="fr-FR" sz="1400" dirty="0" err="1"/>
              <a:t>their</a:t>
            </a:r>
            <a:r>
              <a:rPr lang="fr-FR" sz="1400" dirty="0"/>
              <a:t> record </a:t>
            </a:r>
            <a:r>
              <a:rPr lang="fr-FR" sz="1400" dirty="0" err="1"/>
              <a:t>anonymised</a:t>
            </a:r>
            <a:r>
              <a:rPr lang="fr-FR" sz="1400" dirty="0"/>
              <a:t>.</a:t>
            </a:r>
            <a:endParaRPr lang="fr-FR" dirty="0"/>
          </a:p>
        </p:txBody>
      </p:sp>
      <p:pic>
        <p:nvPicPr>
          <p:cNvPr id="2" name="Image 1">
            <a:extLst>
              <a:ext uri="{FF2B5EF4-FFF2-40B4-BE49-F238E27FC236}">
                <a16:creationId xmlns:a16="http://schemas.microsoft.com/office/drawing/2014/main" id="{AE2B77A7-C993-FCE8-1D7E-C5EA271EB70A}"/>
              </a:ext>
            </a:extLst>
          </p:cNvPr>
          <p:cNvPicPr>
            <a:picLocks noChangeAspect="1"/>
          </p:cNvPicPr>
          <p:nvPr/>
        </p:nvPicPr>
        <p:blipFill>
          <a:blip r:embed="rId4"/>
          <a:stretch>
            <a:fillRect/>
          </a:stretch>
        </p:blipFill>
        <p:spPr>
          <a:xfrm>
            <a:off x="2905655" y="5530321"/>
            <a:ext cx="4391025" cy="390525"/>
          </a:xfrm>
          <a:prstGeom prst="rect">
            <a:avLst/>
          </a:prstGeom>
          <a:ln>
            <a:noFill/>
          </a:ln>
          <a:effectLst>
            <a:outerShdw blurRad="292100" dist="139700" dir="2700000" algn="tl" rotWithShape="0">
              <a:srgbClr val="333333">
                <a:alpha val="65000"/>
              </a:srgbClr>
            </a:outerShdw>
          </a:effectLst>
        </p:spPr>
      </p:pic>
      <p:pic>
        <p:nvPicPr>
          <p:cNvPr id="7" name="Image 6" descr="Une image contenant texte, capture d’écran, Police, nombre&#10;&#10;Le contenu généré par l’IA peut être incorrect.">
            <a:extLst>
              <a:ext uri="{FF2B5EF4-FFF2-40B4-BE49-F238E27FC236}">
                <a16:creationId xmlns:a16="http://schemas.microsoft.com/office/drawing/2014/main" id="{74AC83E1-AF11-F251-EFA1-BA6C9661B3E4}"/>
              </a:ext>
            </a:extLst>
          </p:cNvPr>
          <p:cNvPicPr>
            <a:picLocks noChangeAspect="1"/>
          </p:cNvPicPr>
          <p:nvPr/>
        </p:nvPicPr>
        <p:blipFill>
          <a:blip r:embed="rId5"/>
          <a:stretch>
            <a:fillRect/>
          </a:stretch>
        </p:blipFill>
        <p:spPr>
          <a:xfrm>
            <a:off x="375180" y="1549400"/>
            <a:ext cx="1842559" cy="43518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42539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Company</a:t>
            </a:r>
            <a:r>
              <a:rPr lang="fr-FR" dirty="0">
                <a:latin typeface="Figtree Light"/>
              </a:rPr>
              <a:t> settings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862710"/>
          </a:xfrm>
        </p:spPr>
        <p:txBody>
          <a:bodyPr vert="horz" lIns="91440" tIns="45720" rIns="91440" bIns="45720" rtlCol="0" anchor="t">
            <a:normAutofit/>
          </a:bodyPr>
          <a:lstStyle/>
          <a:p>
            <a:r>
              <a:rPr lang="fr-FR" dirty="0" err="1">
                <a:latin typeface="Figtree"/>
              </a:rPr>
              <a:t>My</a:t>
            </a:r>
            <a:r>
              <a:rPr lang="fr-FR" dirty="0">
                <a:latin typeface="Figtree"/>
              </a:rPr>
              <a:t> </a:t>
            </a:r>
            <a:r>
              <a:rPr lang="fr-FR" dirty="0" err="1">
                <a:latin typeface="Figtree"/>
              </a:rPr>
              <a:t>company</a:t>
            </a:r>
            <a:r>
              <a:rPr lang="fr-FR" dirty="0">
                <a:latin typeface="Figtree"/>
              </a:rPr>
              <a:t>: duplicates</a:t>
            </a:r>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F007D9E8-2868-EB55-4E96-4A694726F8B0}"/>
              </a:ext>
            </a:extLst>
          </p:cNvPr>
          <p:cNvSpPr txBox="1"/>
          <p:nvPr/>
        </p:nvSpPr>
        <p:spPr>
          <a:xfrm>
            <a:off x="980355" y="1717313"/>
            <a:ext cx="4139216" cy="738664"/>
          </a:xfrm>
          <a:prstGeom prst="rect">
            <a:avLst/>
          </a:prstGeom>
          <a:noFill/>
        </p:spPr>
        <p:txBody>
          <a:bodyPr wrap="square" lIns="91440" tIns="45720" rIns="91440" bIns="45720" anchor="t">
            <a:spAutoFit/>
          </a:bodyPr>
          <a:lstStyle/>
          <a:p>
            <a:r>
              <a:rPr lang="fr-FR" sz="1400" dirty="0" err="1"/>
              <a:t>When</a:t>
            </a:r>
            <a:r>
              <a:rPr lang="fr-FR" sz="1400" dirty="0"/>
              <a:t> </a:t>
            </a:r>
            <a:r>
              <a:rPr lang="fr-FR" sz="1400" dirty="0" err="1"/>
              <a:t>adding</a:t>
            </a:r>
            <a:r>
              <a:rPr lang="fr-FR" sz="1400" dirty="0"/>
              <a:t> a new candidate and if </a:t>
            </a:r>
            <a:r>
              <a:rPr lang="fr-FR" sz="1400" dirty="0" err="1"/>
              <a:t>they</a:t>
            </a:r>
            <a:r>
              <a:rPr lang="fr-FR" sz="1400" dirty="0"/>
              <a:t> </a:t>
            </a:r>
            <a:r>
              <a:rPr lang="fr-FR" sz="1400" dirty="0" err="1"/>
              <a:t>already</a:t>
            </a:r>
            <a:r>
              <a:rPr lang="fr-FR" sz="1400" dirty="0"/>
              <a:t> </a:t>
            </a:r>
            <a:r>
              <a:rPr lang="fr-FR" sz="1400" dirty="0" err="1"/>
              <a:t>exist</a:t>
            </a:r>
            <a:r>
              <a:rPr lang="fr-FR" sz="1400" dirty="0"/>
              <a:t> in the </a:t>
            </a:r>
            <a:r>
              <a:rPr lang="fr-FR" sz="1400" dirty="0" err="1"/>
              <a:t>database</a:t>
            </a:r>
            <a:r>
              <a:rPr lang="fr-FR" sz="1400" dirty="0"/>
              <a:t>, the system </a:t>
            </a:r>
            <a:r>
              <a:rPr lang="fr-FR" sz="1400" dirty="0" err="1"/>
              <a:t>automatically</a:t>
            </a:r>
            <a:r>
              <a:rPr lang="fr-FR" sz="1400" dirty="0"/>
              <a:t> </a:t>
            </a:r>
            <a:r>
              <a:rPr lang="fr-FR" sz="1400" dirty="0" err="1"/>
              <a:t>detects</a:t>
            </a:r>
            <a:r>
              <a:rPr lang="fr-FR" sz="1400" dirty="0"/>
              <a:t> </a:t>
            </a:r>
            <a:r>
              <a:rPr lang="fr-FR" sz="1400" dirty="0" err="1"/>
              <a:t>it</a:t>
            </a:r>
            <a:r>
              <a:rPr lang="fr-FR" sz="1400" dirty="0"/>
              <a:t> and </a:t>
            </a:r>
            <a:r>
              <a:rPr lang="fr-FR" sz="1400" dirty="0" err="1"/>
              <a:t>warns</a:t>
            </a:r>
            <a:r>
              <a:rPr lang="fr-FR" sz="1400" dirty="0"/>
              <a:t> </a:t>
            </a:r>
            <a:r>
              <a:rPr lang="fr-FR" sz="1400" dirty="0" err="1"/>
              <a:t>you</a:t>
            </a:r>
            <a:r>
              <a:rPr lang="fr-FR" sz="1400" dirty="0"/>
              <a:t>:</a:t>
            </a:r>
          </a:p>
        </p:txBody>
      </p:sp>
      <p:sp>
        <p:nvSpPr>
          <p:cNvPr id="9" name="ZoneTexte 8">
            <a:extLst>
              <a:ext uri="{FF2B5EF4-FFF2-40B4-BE49-F238E27FC236}">
                <a16:creationId xmlns:a16="http://schemas.microsoft.com/office/drawing/2014/main" id="{546F10E7-4181-BF81-25B9-90B90EA4DE72}"/>
              </a:ext>
            </a:extLst>
          </p:cNvPr>
          <p:cNvSpPr txBox="1"/>
          <p:nvPr/>
        </p:nvSpPr>
        <p:spPr>
          <a:xfrm>
            <a:off x="1053463" y="5278531"/>
            <a:ext cx="4000499" cy="523220"/>
          </a:xfrm>
          <a:prstGeom prst="rect">
            <a:avLst/>
          </a:prstGeom>
          <a:noFill/>
        </p:spPr>
        <p:txBody>
          <a:bodyPr wrap="square" lIns="91440" tIns="45720" rIns="91440" bIns="45720" anchor="t">
            <a:spAutoFit/>
          </a:bodyPr>
          <a:lstStyle/>
          <a:p>
            <a:r>
              <a:rPr lang="fr-FR" sz="1400" dirty="0"/>
              <a:t>The system </a:t>
            </a:r>
            <a:r>
              <a:rPr lang="fr-FR" sz="1400" dirty="0" err="1"/>
              <a:t>indicates</a:t>
            </a:r>
            <a:r>
              <a:rPr lang="fr-FR" sz="1400" dirty="0"/>
              <a:t> </a:t>
            </a:r>
            <a:r>
              <a:rPr lang="fr-FR" sz="1400" dirty="0" err="1"/>
              <a:t>which</a:t>
            </a:r>
            <a:r>
              <a:rPr lang="fr-FR" sz="1400" dirty="0"/>
              <a:t> </a:t>
            </a:r>
            <a:r>
              <a:rPr lang="fr-FR" sz="1400" dirty="0" err="1"/>
              <a:t>existing</a:t>
            </a:r>
            <a:r>
              <a:rPr lang="fr-FR" sz="1400" dirty="0"/>
              <a:t> candidates are a </a:t>
            </a:r>
            <a:r>
              <a:rPr lang="fr-FR" sz="1400" dirty="0" err="1"/>
              <a:t>potential</a:t>
            </a:r>
            <a:r>
              <a:rPr lang="fr-FR" sz="1400" dirty="0"/>
              <a:t> match.</a:t>
            </a:r>
          </a:p>
        </p:txBody>
      </p:sp>
      <p:sp>
        <p:nvSpPr>
          <p:cNvPr id="12" name="ZoneTexte 11">
            <a:extLst>
              <a:ext uri="{FF2B5EF4-FFF2-40B4-BE49-F238E27FC236}">
                <a16:creationId xmlns:a16="http://schemas.microsoft.com/office/drawing/2014/main" id="{DEA3F98F-9690-A6C3-D083-7E85922E76DC}"/>
              </a:ext>
            </a:extLst>
          </p:cNvPr>
          <p:cNvSpPr txBox="1"/>
          <p:nvPr/>
        </p:nvSpPr>
        <p:spPr>
          <a:xfrm>
            <a:off x="380361" y="5917232"/>
            <a:ext cx="11453175" cy="523220"/>
          </a:xfrm>
          <a:prstGeom prst="rect">
            <a:avLst/>
          </a:prstGeom>
          <a:noFill/>
        </p:spPr>
        <p:txBody>
          <a:bodyPr wrap="square" lIns="91440" tIns="45720" rIns="91440" bIns="45720" anchor="t">
            <a:spAutoFit/>
          </a:bodyPr>
          <a:lstStyle/>
          <a:p>
            <a:r>
              <a:rPr lang="fr-FR" sz="1400" b="1" err="1">
                <a:solidFill>
                  <a:schemeClr val="accent3"/>
                </a:solidFill>
              </a:rPr>
              <a:t>Please</a:t>
            </a:r>
            <a:r>
              <a:rPr lang="fr-FR" sz="1400" b="1" dirty="0">
                <a:solidFill>
                  <a:schemeClr val="accent3"/>
                </a:solidFill>
              </a:rPr>
              <a:t> note</a:t>
            </a:r>
            <a:r>
              <a:rPr lang="fr-FR" sz="1400" dirty="0">
                <a:solidFill>
                  <a:schemeClr val="accent3"/>
                </a:solidFill>
              </a:rPr>
              <a:t>: in the </a:t>
            </a:r>
            <a:r>
              <a:rPr lang="fr-FR" sz="1400" err="1">
                <a:solidFill>
                  <a:schemeClr val="accent3"/>
                </a:solidFill>
              </a:rPr>
              <a:t>Resume</a:t>
            </a:r>
            <a:r>
              <a:rPr lang="fr-FR" sz="1400" dirty="0">
                <a:solidFill>
                  <a:schemeClr val="accent3"/>
                </a:solidFill>
              </a:rPr>
              <a:t> </a:t>
            </a:r>
            <a:r>
              <a:rPr lang="fr-FR" sz="1400" err="1">
                <a:solidFill>
                  <a:schemeClr val="accent3"/>
                </a:solidFill>
              </a:rPr>
              <a:t>database</a:t>
            </a:r>
            <a:r>
              <a:rPr lang="fr-FR" sz="1400" dirty="0">
                <a:solidFill>
                  <a:schemeClr val="accent3"/>
                </a:solidFill>
              </a:rPr>
              <a:t>, candidates can </a:t>
            </a:r>
            <a:r>
              <a:rPr lang="fr-FR" sz="1400" err="1">
                <a:solidFill>
                  <a:schemeClr val="accent3"/>
                </a:solidFill>
              </a:rPr>
              <a:t>appear</a:t>
            </a:r>
            <a:r>
              <a:rPr lang="fr-FR" sz="1400" dirty="0">
                <a:solidFill>
                  <a:schemeClr val="accent3"/>
                </a:solidFill>
              </a:rPr>
              <a:t> </a:t>
            </a:r>
            <a:r>
              <a:rPr lang="fr-FR" sz="1400" err="1">
                <a:solidFill>
                  <a:schemeClr val="accent3"/>
                </a:solidFill>
              </a:rPr>
              <a:t>several</a:t>
            </a:r>
            <a:r>
              <a:rPr lang="fr-FR" sz="1400" dirty="0">
                <a:solidFill>
                  <a:schemeClr val="accent3"/>
                </a:solidFill>
              </a:rPr>
              <a:t> times </a:t>
            </a:r>
            <a:r>
              <a:rPr lang="fr-FR" sz="1400" err="1">
                <a:solidFill>
                  <a:schemeClr val="accent3"/>
                </a:solidFill>
              </a:rPr>
              <a:t>without</a:t>
            </a:r>
            <a:r>
              <a:rPr lang="fr-FR" sz="1400" dirty="0">
                <a:solidFill>
                  <a:schemeClr val="accent3"/>
                </a:solidFill>
              </a:rPr>
              <a:t> </a:t>
            </a:r>
            <a:r>
              <a:rPr lang="fr-FR" sz="1400" err="1">
                <a:solidFill>
                  <a:schemeClr val="accent3"/>
                </a:solidFill>
              </a:rPr>
              <a:t>being</a:t>
            </a:r>
            <a:r>
              <a:rPr lang="fr-FR" sz="1400">
                <a:solidFill>
                  <a:schemeClr val="accent3"/>
                </a:solidFill>
              </a:rPr>
              <a:t> duplicates.</a:t>
            </a:r>
            <a:endParaRPr lang="fr-FR">
              <a:solidFill>
                <a:schemeClr val="accent3"/>
              </a:solidFill>
            </a:endParaRPr>
          </a:p>
          <a:p>
            <a:r>
              <a:rPr lang="fr-FR" sz="1400" dirty="0">
                <a:solidFill>
                  <a:schemeClr val="accent3"/>
                </a:solidFill>
              </a:rPr>
              <a:t>It can </a:t>
            </a:r>
            <a:r>
              <a:rPr lang="fr-FR" sz="1400" dirty="0" err="1">
                <a:solidFill>
                  <a:schemeClr val="accent3"/>
                </a:solidFill>
              </a:rPr>
              <a:t>simply</a:t>
            </a:r>
            <a:r>
              <a:rPr lang="fr-FR" sz="1400" dirty="0">
                <a:solidFill>
                  <a:schemeClr val="accent3"/>
                </a:solidFill>
              </a:rPr>
              <a:t> </a:t>
            </a:r>
            <a:r>
              <a:rPr lang="fr-FR" sz="1400" dirty="0" err="1">
                <a:solidFill>
                  <a:schemeClr val="accent3"/>
                </a:solidFill>
              </a:rPr>
              <a:t>mean</a:t>
            </a:r>
            <a:r>
              <a:rPr lang="fr-FR" sz="1400" dirty="0">
                <a:solidFill>
                  <a:schemeClr val="accent3"/>
                </a:solidFill>
              </a:rPr>
              <a:t> the candidate has </a:t>
            </a:r>
            <a:r>
              <a:rPr lang="fr-FR" sz="1400" dirty="0" err="1">
                <a:solidFill>
                  <a:schemeClr val="accent3"/>
                </a:solidFill>
              </a:rPr>
              <a:t>applied</a:t>
            </a:r>
            <a:r>
              <a:rPr lang="fr-FR" sz="1400" dirty="0">
                <a:solidFill>
                  <a:schemeClr val="accent3"/>
                </a:solidFill>
              </a:rPr>
              <a:t> to </a:t>
            </a:r>
            <a:r>
              <a:rPr lang="fr-FR" sz="1400" dirty="0" err="1">
                <a:solidFill>
                  <a:schemeClr val="accent3"/>
                </a:solidFill>
              </a:rPr>
              <a:t>different</a:t>
            </a:r>
            <a:r>
              <a:rPr lang="fr-FR" sz="1400" dirty="0">
                <a:solidFill>
                  <a:schemeClr val="accent3"/>
                </a:solidFill>
              </a:rPr>
              <a:t> </a:t>
            </a:r>
            <a:r>
              <a:rPr lang="fr-FR" sz="1400" dirty="0" err="1">
                <a:solidFill>
                  <a:schemeClr val="accent3"/>
                </a:solidFill>
              </a:rPr>
              <a:t>offers</a:t>
            </a:r>
            <a:r>
              <a:rPr lang="fr-FR" sz="1400" dirty="0">
                <a:solidFill>
                  <a:schemeClr val="accent3"/>
                </a:solidFill>
              </a:rPr>
              <a:t>.</a:t>
            </a:r>
            <a:endParaRPr lang="fr-FR">
              <a:solidFill>
                <a:schemeClr val="accent3"/>
              </a:solidFill>
            </a:endParaRPr>
          </a:p>
        </p:txBody>
      </p:sp>
      <p:sp>
        <p:nvSpPr>
          <p:cNvPr id="14" name="ZoneTexte 13">
            <a:extLst>
              <a:ext uri="{FF2B5EF4-FFF2-40B4-BE49-F238E27FC236}">
                <a16:creationId xmlns:a16="http://schemas.microsoft.com/office/drawing/2014/main" id="{4E49328D-27A8-77DF-ADBA-F94D136A8641}"/>
              </a:ext>
            </a:extLst>
          </p:cNvPr>
          <p:cNvSpPr txBox="1"/>
          <p:nvPr/>
        </p:nvSpPr>
        <p:spPr>
          <a:xfrm>
            <a:off x="6826193" y="4920411"/>
            <a:ext cx="5094741" cy="532989"/>
          </a:xfrm>
          <a:prstGeom prst="rect">
            <a:avLst/>
          </a:prstGeom>
          <a:noFill/>
        </p:spPr>
        <p:txBody>
          <a:bodyPr wrap="square" lIns="91440" tIns="45720" rIns="91440" bIns="45720" anchor="t">
            <a:spAutoFit/>
          </a:bodyPr>
          <a:lstStyle/>
          <a:p>
            <a:r>
              <a:rPr lang="fr-FR" sz="1400" dirty="0"/>
              <a:t>You </a:t>
            </a:r>
            <a:r>
              <a:rPr lang="fr-FR" sz="1400" dirty="0" err="1"/>
              <a:t>will</a:t>
            </a:r>
            <a:r>
              <a:rPr lang="fr-FR" sz="1400" dirty="0"/>
              <a:t> </a:t>
            </a:r>
            <a:r>
              <a:rPr lang="fr-FR" sz="1400" dirty="0" err="1"/>
              <a:t>then</a:t>
            </a:r>
            <a:r>
              <a:rPr lang="fr-FR" sz="1400" dirty="0"/>
              <a:t> have the </a:t>
            </a:r>
            <a:r>
              <a:rPr lang="fr-FR" sz="1400" dirty="0" err="1"/>
              <a:t>possibility</a:t>
            </a:r>
            <a:r>
              <a:rPr lang="fr-FR" sz="1400" dirty="0"/>
              <a:t> to merge the duplicates or to ignore </a:t>
            </a:r>
            <a:r>
              <a:rPr lang="fr-FR" sz="1400" dirty="0" err="1"/>
              <a:t>them</a:t>
            </a:r>
            <a:r>
              <a:rPr lang="fr-FR" sz="1400" dirty="0"/>
              <a:t> by </a:t>
            </a:r>
            <a:r>
              <a:rPr lang="fr-FR" sz="1400" dirty="0" err="1"/>
              <a:t>clicking</a:t>
            </a:r>
            <a:r>
              <a:rPr lang="fr-FR" sz="1400" dirty="0"/>
              <a:t> the bin </a:t>
            </a:r>
            <a:r>
              <a:rPr lang="fr-FR" sz="1400" dirty="0" err="1"/>
              <a:t>icon</a:t>
            </a:r>
            <a:r>
              <a:rPr lang="fr-FR" sz="1400" dirty="0"/>
              <a:t>.</a:t>
            </a:r>
          </a:p>
        </p:txBody>
      </p:sp>
      <p:pic>
        <p:nvPicPr>
          <p:cNvPr id="2" name="Image 1" descr="Une image contenant texte, capture d’écran, logiciel, Icône d’ordinateur&#10;&#10;Le contenu généré par l’IA peut être incorrect.">
            <a:extLst>
              <a:ext uri="{FF2B5EF4-FFF2-40B4-BE49-F238E27FC236}">
                <a16:creationId xmlns:a16="http://schemas.microsoft.com/office/drawing/2014/main" id="{D22C319A-2748-F0F9-4D79-40052C4ACD92}"/>
              </a:ext>
            </a:extLst>
          </p:cNvPr>
          <p:cNvPicPr>
            <a:picLocks noChangeAspect="1"/>
          </p:cNvPicPr>
          <p:nvPr/>
        </p:nvPicPr>
        <p:blipFill>
          <a:blip r:embed="rId4"/>
          <a:stretch>
            <a:fillRect/>
          </a:stretch>
        </p:blipFill>
        <p:spPr>
          <a:xfrm>
            <a:off x="6735844" y="2600162"/>
            <a:ext cx="5089038" cy="1960523"/>
          </a:xfrm>
          <a:prstGeom prst="rect">
            <a:avLst/>
          </a:prstGeom>
          <a:ln>
            <a:noFill/>
          </a:ln>
          <a:effectLst>
            <a:outerShdw blurRad="292100" dist="139700" dir="2700000" algn="tl" rotWithShape="0">
              <a:srgbClr val="333333">
                <a:alpha val="65000"/>
              </a:srgbClr>
            </a:outerShdw>
          </a:effectLst>
        </p:spPr>
      </p:pic>
      <p:pic>
        <p:nvPicPr>
          <p:cNvPr id="6" name="Image 5" descr="Une image contenant texte, capture d’écran, nombre, Parallèle&#10;&#10;Le contenu généré par l’IA peut être incorrect.">
            <a:extLst>
              <a:ext uri="{FF2B5EF4-FFF2-40B4-BE49-F238E27FC236}">
                <a16:creationId xmlns:a16="http://schemas.microsoft.com/office/drawing/2014/main" id="{9EAF2B42-F620-4C1A-553C-DEC8687B269A}"/>
              </a:ext>
            </a:extLst>
          </p:cNvPr>
          <p:cNvPicPr>
            <a:picLocks noChangeAspect="1"/>
          </p:cNvPicPr>
          <p:nvPr/>
        </p:nvPicPr>
        <p:blipFill>
          <a:blip r:embed="rId5"/>
          <a:stretch>
            <a:fillRect/>
          </a:stretch>
        </p:blipFill>
        <p:spPr>
          <a:xfrm>
            <a:off x="371231" y="2599487"/>
            <a:ext cx="5959231" cy="2518719"/>
          </a:xfrm>
          <a:prstGeom prst="rect">
            <a:avLst/>
          </a:prstGeom>
          <a:ln>
            <a:noFill/>
          </a:ln>
          <a:effectLst>
            <a:outerShdw blurRad="292100" dist="139700" dir="2700000" algn="tl" rotWithShape="0">
              <a:srgbClr val="333333">
                <a:alpha val="65000"/>
              </a:srgbClr>
            </a:outerShdw>
          </a:effectLst>
        </p:spPr>
      </p:pic>
      <p:pic>
        <p:nvPicPr>
          <p:cNvPr id="8" name="Image 7" descr="Une image contenant texte, capture d’écran, Police&#10;&#10;Le contenu généré par l’IA peut être incorrect.">
            <a:extLst>
              <a:ext uri="{FF2B5EF4-FFF2-40B4-BE49-F238E27FC236}">
                <a16:creationId xmlns:a16="http://schemas.microsoft.com/office/drawing/2014/main" id="{343E3944-BCFA-3BA8-9A02-B4FA48E03BEC}"/>
              </a:ext>
            </a:extLst>
          </p:cNvPr>
          <p:cNvPicPr>
            <a:picLocks noChangeAspect="1"/>
          </p:cNvPicPr>
          <p:nvPr/>
        </p:nvPicPr>
        <p:blipFill>
          <a:blip r:embed="rId6"/>
          <a:stretch>
            <a:fillRect/>
          </a:stretch>
        </p:blipFill>
        <p:spPr>
          <a:xfrm>
            <a:off x="4347431" y="2308836"/>
            <a:ext cx="2197832" cy="11852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2830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Company</a:t>
            </a:r>
            <a:r>
              <a:rPr lang="fr-FR" dirty="0">
                <a:latin typeface="Figtree Light"/>
              </a:rPr>
              <a:t> settings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862710"/>
          </a:xfrm>
        </p:spPr>
        <p:txBody>
          <a:bodyPr vert="horz" lIns="91440" tIns="45720" rIns="91440" bIns="45720" rtlCol="0" anchor="t">
            <a:normAutofit/>
          </a:bodyPr>
          <a:lstStyle/>
          <a:p>
            <a:r>
              <a:rPr lang="fr-FR" dirty="0" err="1">
                <a:latin typeface="Figtree"/>
              </a:rPr>
              <a:t>my</a:t>
            </a:r>
            <a:r>
              <a:rPr lang="fr-FR" dirty="0">
                <a:latin typeface="Figtree"/>
              </a:rPr>
              <a:t> </a:t>
            </a:r>
            <a:r>
              <a:rPr lang="fr-FR" dirty="0" err="1">
                <a:latin typeface="Figtree"/>
              </a:rPr>
              <a:t>company</a:t>
            </a:r>
            <a:r>
              <a:rPr lang="fr-FR" dirty="0">
                <a:latin typeface="Figtree"/>
              </a:rPr>
              <a:t>: </a:t>
            </a:r>
            <a:r>
              <a:rPr lang="fr-FR" dirty="0" err="1">
                <a:latin typeface="Figtree"/>
              </a:rPr>
              <a:t>deleting</a:t>
            </a:r>
            <a:r>
              <a:rPr lang="fr-FR" dirty="0">
                <a:latin typeface="Figtree"/>
              </a:rPr>
              <a:t> items</a:t>
            </a:r>
            <a:endParaRPr lang="fr-FR" dirty="0"/>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CD24AD6A-D276-23AB-A0CC-DAFDA027BD11}"/>
              </a:ext>
            </a:extLst>
          </p:cNvPr>
          <p:cNvSpPr txBox="1"/>
          <p:nvPr/>
        </p:nvSpPr>
        <p:spPr>
          <a:xfrm>
            <a:off x="371475" y="4429073"/>
            <a:ext cx="11449050" cy="1815882"/>
          </a:xfrm>
          <a:prstGeom prst="rect">
            <a:avLst/>
          </a:prstGeom>
          <a:noFill/>
        </p:spPr>
        <p:txBody>
          <a:bodyPr wrap="square" lIns="91440" tIns="45720" rIns="91440" bIns="45720" anchor="t">
            <a:spAutoFit/>
          </a:bodyPr>
          <a:lstStyle/>
          <a:p>
            <a:r>
              <a:rPr lang="fr-FR" sz="1400" dirty="0"/>
              <a:t> In the Trash section, </a:t>
            </a:r>
            <a:r>
              <a:rPr lang="fr-FR" sz="1400" err="1"/>
              <a:t>you</a:t>
            </a:r>
            <a:r>
              <a:rPr lang="fr-FR" sz="1400" dirty="0"/>
              <a:t> </a:t>
            </a:r>
            <a:r>
              <a:rPr lang="fr-FR" sz="1400" err="1"/>
              <a:t>will</a:t>
            </a:r>
            <a:r>
              <a:rPr lang="fr-FR" sz="1400" dirty="0"/>
              <a:t> </a:t>
            </a:r>
            <a:r>
              <a:rPr lang="fr-FR" sz="1400" err="1"/>
              <a:t>find</a:t>
            </a:r>
            <a:r>
              <a:rPr lang="fr-FR" sz="1400" dirty="0"/>
              <a:t> a </a:t>
            </a:r>
            <a:r>
              <a:rPr lang="fr-FR" sz="1400" err="1"/>
              <a:t>list</a:t>
            </a:r>
            <a:r>
              <a:rPr lang="fr-FR" sz="1400" dirty="0"/>
              <a:t> of </a:t>
            </a:r>
            <a:r>
              <a:rPr lang="fr-FR" sz="1400" err="1"/>
              <a:t>deleted</a:t>
            </a:r>
            <a:r>
              <a:rPr lang="fr-FR" sz="1400" dirty="0"/>
              <a:t> items.</a:t>
            </a:r>
          </a:p>
          <a:p>
            <a:br>
              <a:rPr lang="fr-FR" sz="1400" dirty="0"/>
            </a:br>
            <a:r>
              <a:rPr lang="fr-FR" sz="1400" dirty="0"/>
              <a:t>​</a:t>
            </a:r>
            <a:r>
              <a:rPr lang="fr-FR" sz="1400" b="1" dirty="0">
                <a:solidFill>
                  <a:schemeClr val="accent1"/>
                </a:solidFill>
              </a:rPr>
              <a:t>Good to know</a:t>
            </a:r>
            <a:r>
              <a:rPr lang="fr-FR" sz="1400" dirty="0"/>
              <a:t>: The </a:t>
            </a:r>
            <a:r>
              <a:rPr lang="fr-FR" sz="1400" dirty="0" err="1"/>
              <a:t>search</a:t>
            </a:r>
            <a:r>
              <a:rPr lang="fr-FR" sz="1400" dirty="0"/>
              <a:t> bar </a:t>
            </a:r>
            <a:r>
              <a:rPr lang="fr-FR" sz="1400" dirty="0" err="1"/>
              <a:t>allows</a:t>
            </a:r>
            <a:r>
              <a:rPr lang="fr-FR" sz="1400" dirty="0"/>
              <a:t> </a:t>
            </a:r>
            <a:r>
              <a:rPr lang="fr-FR" sz="1400" dirty="0" err="1"/>
              <a:t>you</a:t>
            </a:r>
            <a:r>
              <a:rPr lang="fr-FR" sz="1400" dirty="0"/>
              <a:t> to </a:t>
            </a:r>
            <a:r>
              <a:rPr lang="fr-FR" sz="1400" dirty="0" err="1"/>
              <a:t>search</a:t>
            </a:r>
            <a:r>
              <a:rPr lang="fr-FR" sz="1400" dirty="0"/>
              <a:t> an item by </a:t>
            </a:r>
            <a:r>
              <a:rPr lang="fr-FR" sz="1400" dirty="0" err="1"/>
              <a:t>name</a:t>
            </a:r>
            <a:r>
              <a:rPr lang="fr-FR" sz="1400" dirty="0"/>
              <a:t> or type. For </a:t>
            </a:r>
            <a:r>
              <a:rPr lang="fr-FR" sz="1400" dirty="0" err="1"/>
              <a:t>each</a:t>
            </a:r>
            <a:r>
              <a:rPr lang="fr-FR" sz="1400" dirty="0"/>
              <a:t> item, are visible: the </a:t>
            </a:r>
            <a:r>
              <a:rPr lang="fr-FR" sz="1400" dirty="0" err="1"/>
              <a:t>name</a:t>
            </a:r>
            <a:r>
              <a:rPr lang="fr-FR" sz="1400" dirty="0"/>
              <a:t> or </a:t>
            </a:r>
            <a:r>
              <a:rPr lang="fr-FR" sz="1400" dirty="0" err="1"/>
              <a:t>title</a:t>
            </a:r>
            <a:r>
              <a:rPr lang="fr-FR" sz="1400" dirty="0"/>
              <a:t>, the type (interview, draft, document...), the candidate (if a candidate </a:t>
            </a:r>
            <a:r>
              <a:rPr lang="fr-FR" sz="1400" dirty="0" err="1"/>
              <a:t>is</a:t>
            </a:r>
            <a:r>
              <a:rPr lang="fr-FR" sz="1400" dirty="0"/>
              <a:t> </a:t>
            </a:r>
            <a:r>
              <a:rPr lang="fr-FR" sz="1400" dirty="0" err="1"/>
              <a:t>linked</a:t>
            </a:r>
            <a:r>
              <a:rPr lang="fr-FR" sz="1400" dirty="0"/>
              <a:t> to the item), the </a:t>
            </a:r>
            <a:r>
              <a:rPr lang="fr-FR" sz="1400" dirty="0" err="1"/>
              <a:t>creator</a:t>
            </a:r>
            <a:r>
              <a:rPr lang="fr-FR" sz="1400" dirty="0"/>
              <a:t> of the item, the </a:t>
            </a:r>
            <a:r>
              <a:rPr lang="fr-FR" sz="1400" dirty="0" err="1"/>
              <a:t>member</a:t>
            </a:r>
            <a:r>
              <a:rPr lang="fr-FR" sz="1400" dirty="0"/>
              <a:t> </a:t>
            </a:r>
            <a:r>
              <a:rPr lang="fr-FR" sz="1400" dirty="0" err="1"/>
              <a:t>who</a:t>
            </a:r>
            <a:r>
              <a:rPr lang="fr-FR" sz="1400" dirty="0"/>
              <a:t> </a:t>
            </a:r>
            <a:r>
              <a:rPr lang="fr-FR" sz="1400" dirty="0" err="1"/>
              <a:t>deleted</a:t>
            </a:r>
            <a:r>
              <a:rPr lang="fr-FR" sz="1400" dirty="0"/>
              <a:t> the item (the time and date of </a:t>
            </a:r>
            <a:r>
              <a:rPr lang="fr-FR" sz="1400" dirty="0" err="1"/>
              <a:t>deletion</a:t>
            </a:r>
            <a:r>
              <a:rPr lang="fr-FR" sz="1400" dirty="0"/>
              <a:t> are visible </a:t>
            </a:r>
            <a:r>
              <a:rPr lang="fr-FR" sz="1400" dirty="0" err="1"/>
              <a:t>when</a:t>
            </a:r>
            <a:r>
              <a:rPr lang="fr-FR" sz="1400" dirty="0"/>
              <a:t> passing over the </a:t>
            </a:r>
            <a:r>
              <a:rPr lang="fr-FR" sz="1400" dirty="0" err="1"/>
              <a:t>icon</a:t>
            </a:r>
            <a:r>
              <a:rPr lang="fr-FR" sz="1400" dirty="0"/>
              <a:t>), and the </a:t>
            </a:r>
            <a:r>
              <a:rPr lang="fr-FR" sz="1400" dirty="0" err="1"/>
              <a:t>restoration</a:t>
            </a:r>
            <a:r>
              <a:rPr lang="fr-FR" sz="1400" dirty="0"/>
              <a:t> option (to restore the item, </a:t>
            </a:r>
            <a:r>
              <a:rPr lang="fr-FR" sz="1400" dirty="0" err="1"/>
              <a:t>it</a:t>
            </a:r>
            <a:r>
              <a:rPr lang="fr-FR" sz="1400" dirty="0"/>
              <a:t> </a:t>
            </a:r>
            <a:r>
              <a:rPr lang="fr-FR" sz="1400" dirty="0" err="1"/>
              <a:t>is</a:t>
            </a:r>
            <a:r>
              <a:rPr lang="fr-FR" sz="1400" dirty="0"/>
              <a:t> </a:t>
            </a:r>
            <a:r>
              <a:rPr lang="fr-FR" sz="1400" dirty="0" err="1"/>
              <a:t>necessary</a:t>
            </a:r>
            <a:r>
              <a:rPr lang="fr-FR" sz="1400" dirty="0"/>
              <a:t> to click the </a:t>
            </a:r>
            <a:r>
              <a:rPr lang="fr-FR" sz="1400" dirty="0" err="1"/>
              <a:t>arrow</a:t>
            </a:r>
            <a:r>
              <a:rPr lang="fr-FR" sz="1400" dirty="0"/>
              <a:t>).</a:t>
            </a:r>
            <a:endParaRPr lang="fr-FR" sz="1400" dirty="0">
              <a:solidFill>
                <a:srgbClr val="1A1A1A"/>
              </a:solidFill>
            </a:endParaRPr>
          </a:p>
          <a:p>
            <a:pPr algn="l"/>
            <a:endParaRPr lang="fr-FR" sz="1400" b="0" i="0" dirty="0">
              <a:solidFill>
                <a:srgbClr val="1A1A1A"/>
              </a:solidFill>
              <a:effectLst/>
            </a:endParaRPr>
          </a:p>
          <a:p>
            <a:r>
              <a:rPr lang="fr-FR" sz="1400" b="1" dirty="0"/>
              <a:t>You can restore the </a:t>
            </a:r>
            <a:r>
              <a:rPr lang="fr-FR" sz="1400" b="1" dirty="0" err="1"/>
              <a:t>following</a:t>
            </a:r>
            <a:r>
              <a:rPr lang="fr-FR" sz="1400" b="1" dirty="0"/>
              <a:t> </a:t>
            </a:r>
            <a:r>
              <a:rPr lang="fr-FR" sz="1400" b="1" dirty="0" err="1"/>
              <a:t>elements</a:t>
            </a:r>
            <a:r>
              <a:rPr lang="fr-FR" sz="1400" dirty="0"/>
              <a:t>: documents, interviews; </a:t>
            </a:r>
            <a:r>
              <a:rPr lang="fr-FR" sz="1400" dirty="0" err="1"/>
              <a:t>posting</a:t>
            </a:r>
            <a:r>
              <a:rPr lang="fr-FR" sz="1400" dirty="0"/>
              <a:t>, note, </a:t>
            </a:r>
            <a:r>
              <a:rPr lang="fr-FR" sz="1400" dirty="0" err="1"/>
              <a:t>form</a:t>
            </a:r>
            <a:r>
              <a:rPr lang="fr-FR" sz="1400" dirty="0"/>
              <a:t>, </a:t>
            </a:r>
            <a:r>
              <a:rPr lang="fr-FR" sz="1400" dirty="0" err="1"/>
              <a:t>role</a:t>
            </a:r>
            <a:r>
              <a:rPr lang="fr-FR" sz="1400" dirty="0"/>
              <a:t> and </a:t>
            </a:r>
            <a:r>
              <a:rPr lang="fr-FR" sz="1400" dirty="0" err="1"/>
              <a:t>automatic</a:t>
            </a:r>
            <a:r>
              <a:rPr lang="fr-FR" sz="1400" dirty="0"/>
              <a:t> message </a:t>
            </a:r>
            <a:r>
              <a:rPr lang="fr-FR" sz="1400" dirty="0" err="1"/>
              <a:t>templates</a:t>
            </a:r>
            <a:r>
              <a:rPr lang="fr-FR" sz="1400" dirty="0"/>
              <a:t>; notes, sources, tags, scores, </a:t>
            </a:r>
            <a:r>
              <a:rPr lang="fr-FR" sz="1400" dirty="0" err="1"/>
              <a:t>reasons</a:t>
            </a:r>
            <a:r>
              <a:rPr lang="fr-FR" sz="1400" dirty="0"/>
              <a:t>, </a:t>
            </a:r>
            <a:r>
              <a:rPr lang="fr-FR" sz="1400" dirty="0" err="1"/>
              <a:t>tasks</a:t>
            </a:r>
            <a:r>
              <a:rPr lang="fr-FR" sz="1400" dirty="0"/>
              <a:t> and drafts.</a:t>
            </a:r>
          </a:p>
        </p:txBody>
      </p:sp>
      <p:pic>
        <p:nvPicPr>
          <p:cNvPr id="2" name="Image 1" descr="Une image contenant texte, capture d’écran, logiciel, Page web&#10;&#10;Le contenu généré par l’IA peut être incorrect.">
            <a:extLst>
              <a:ext uri="{FF2B5EF4-FFF2-40B4-BE49-F238E27FC236}">
                <a16:creationId xmlns:a16="http://schemas.microsoft.com/office/drawing/2014/main" id="{CFB889AB-1AFE-39F6-B468-021C491223EF}"/>
              </a:ext>
            </a:extLst>
          </p:cNvPr>
          <p:cNvPicPr>
            <a:picLocks noChangeAspect="1"/>
          </p:cNvPicPr>
          <p:nvPr/>
        </p:nvPicPr>
        <p:blipFill>
          <a:blip r:embed="rId4"/>
          <a:stretch>
            <a:fillRect/>
          </a:stretch>
        </p:blipFill>
        <p:spPr>
          <a:xfrm>
            <a:off x="450321" y="1526117"/>
            <a:ext cx="5661025" cy="2705099"/>
          </a:xfrm>
          <a:prstGeom prst="rect">
            <a:avLst/>
          </a:prstGeom>
          <a:ln>
            <a:noFill/>
          </a:ln>
          <a:effectLst>
            <a:outerShdw blurRad="292100" dist="139700" dir="2700000" algn="tl" rotWithShape="0">
              <a:srgbClr val="333333">
                <a:alpha val="65000"/>
              </a:srgbClr>
            </a:outerShdw>
          </a:effectLst>
        </p:spPr>
      </p:pic>
      <p:pic>
        <p:nvPicPr>
          <p:cNvPr id="6" name="Image 5" descr="Une image contenant texte, capture d’écran, logiciel, nombre&#10;&#10;Le contenu généré par l’IA peut être incorrect.">
            <a:extLst>
              <a:ext uri="{FF2B5EF4-FFF2-40B4-BE49-F238E27FC236}">
                <a16:creationId xmlns:a16="http://schemas.microsoft.com/office/drawing/2014/main" id="{551867AE-80B8-50F7-04C9-C6DCA5CFFCE8}"/>
              </a:ext>
            </a:extLst>
          </p:cNvPr>
          <p:cNvPicPr>
            <a:picLocks noChangeAspect="1"/>
          </p:cNvPicPr>
          <p:nvPr/>
        </p:nvPicPr>
        <p:blipFill>
          <a:blip r:embed="rId5"/>
          <a:stretch>
            <a:fillRect/>
          </a:stretch>
        </p:blipFill>
        <p:spPr>
          <a:xfrm>
            <a:off x="6294967" y="1336674"/>
            <a:ext cx="5528734" cy="29781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7102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texte, capture d’écran, logiciel, nombre&#10;&#10;Le contenu généré par l’IA peut être incorrect.">
            <a:extLst>
              <a:ext uri="{FF2B5EF4-FFF2-40B4-BE49-F238E27FC236}">
                <a16:creationId xmlns:a16="http://schemas.microsoft.com/office/drawing/2014/main" id="{13683C7F-979F-53F8-6B01-7139258E4AFC}"/>
              </a:ext>
            </a:extLst>
          </p:cNvPr>
          <p:cNvPicPr>
            <a:picLocks noChangeAspect="1"/>
          </p:cNvPicPr>
          <p:nvPr/>
        </p:nvPicPr>
        <p:blipFill>
          <a:blip r:embed="rId3"/>
          <a:stretch>
            <a:fillRect/>
          </a:stretch>
        </p:blipFill>
        <p:spPr>
          <a:xfrm>
            <a:off x="6402388" y="3196697"/>
            <a:ext cx="4128558" cy="3449106"/>
          </a:xfrm>
          <a:prstGeom prst="rect">
            <a:avLst/>
          </a:prstGeom>
          <a:ln>
            <a:noFill/>
          </a:ln>
          <a:effectLst>
            <a:outerShdw blurRad="292100" dist="139700" dir="2700000" algn="tl" rotWithShape="0">
              <a:srgbClr val="333333">
                <a:alpha val="65000"/>
              </a:srgbClr>
            </a:outerShdw>
          </a:effec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71475" y="204735"/>
            <a:ext cx="11449050" cy="304800"/>
          </a:xfrm>
        </p:spPr>
        <p:txBody>
          <a:bodyPr/>
          <a:lstStyle/>
          <a:p>
            <a:r>
              <a:rPr lang="fr-FR" dirty="0" err="1">
                <a:latin typeface="Figtree Light"/>
              </a:rPr>
              <a:t>Company</a:t>
            </a:r>
            <a:r>
              <a:rPr lang="fr-FR" dirty="0">
                <a:latin typeface="Figtree Light"/>
              </a:rPr>
              <a:t> settings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596216"/>
            <a:ext cx="11453813" cy="304800"/>
          </a:xfrm>
        </p:spPr>
        <p:txBody>
          <a:bodyPr vert="horz" lIns="91440" tIns="45720" rIns="91440" bIns="45720" rtlCol="0" anchor="t">
            <a:normAutofit/>
          </a:bodyPr>
          <a:lstStyle/>
          <a:p>
            <a:r>
              <a:rPr lang="fr-FR" dirty="0">
                <a:latin typeface="Figtree"/>
              </a:rPr>
              <a:t>Settings: </a:t>
            </a:r>
            <a:r>
              <a:rPr lang="fr-FR" dirty="0" err="1">
                <a:latin typeface="Figtree"/>
              </a:rPr>
              <a:t>automatic</a:t>
            </a:r>
            <a:r>
              <a:rPr lang="fr-FR" dirty="0">
                <a:latin typeface="Figtree"/>
              </a:rPr>
              <a:t> messages</a:t>
            </a:r>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B6B2A3D1-DD87-0463-31B5-3AA244EA3172}"/>
              </a:ext>
            </a:extLst>
          </p:cNvPr>
          <p:cNvSpPr txBox="1"/>
          <p:nvPr/>
        </p:nvSpPr>
        <p:spPr>
          <a:xfrm>
            <a:off x="230474" y="4260071"/>
            <a:ext cx="5766707" cy="954107"/>
          </a:xfrm>
          <a:prstGeom prst="rect">
            <a:avLst/>
          </a:prstGeom>
          <a:noFill/>
        </p:spPr>
        <p:txBody>
          <a:bodyPr wrap="square" lIns="91440" tIns="45720" rIns="91440" bIns="45720" anchor="t">
            <a:spAutoFit/>
          </a:bodyPr>
          <a:lstStyle/>
          <a:p>
            <a:pPr marL="285750" indent="-285750">
              <a:buFont typeface="Calibri"/>
              <a:buChar char="-"/>
            </a:pPr>
            <a:r>
              <a:rPr lang="fr-FR" sz="1400" dirty="0" err="1"/>
              <a:t>Automatic</a:t>
            </a:r>
            <a:r>
              <a:rPr lang="fr-FR" sz="1400" dirty="0"/>
              <a:t> messages </a:t>
            </a:r>
            <a:r>
              <a:rPr lang="fr-FR" sz="1400" dirty="0" err="1"/>
              <a:t>triggered</a:t>
            </a:r>
            <a:r>
              <a:rPr lang="fr-FR" sz="1400" dirty="0"/>
              <a:t> by a </a:t>
            </a:r>
            <a:r>
              <a:rPr lang="fr-FR" sz="1400" dirty="0" err="1"/>
              <a:t>specific</a:t>
            </a:r>
            <a:r>
              <a:rPr lang="fr-FR" sz="1400" dirty="0"/>
              <a:t> action or </a:t>
            </a:r>
            <a:r>
              <a:rPr lang="fr-FR" sz="1400" dirty="0" err="1"/>
              <a:t>event</a:t>
            </a:r>
            <a:endParaRPr lang="fr-FR" sz="1400" dirty="0"/>
          </a:p>
          <a:p>
            <a:endParaRPr lang="fr-FR" sz="1400" dirty="0"/>
          </a:p>
          <a:p>
            <a:r>
              <a:rPr lang="fr-FR" sz="1400" b="1" dirty="0"/>
              <a:t>Example</a:t>
            </a:r>
            <a:r>
              <a:rPr lang="fr-FR" sz="1400" dirty="0"/>
              <a:t>: </a:t>
            </a:r>
            <a:r>
              <a:rPr lang="fr-FR" sz="1400" dirty="0" err="1"/>
              <a:t>send</a:t>
            </a:r>
            <a:r>
              <a:rPr lang="fr-FR" sz="1400" dirty="0"/>
              <a:t> a </a:t>
            </a:r>
            <a:r>
              <a:rPr lang="fr-FR" sz="1400" dirty="0" err="1"/>
              <a:t>thank</a:t>
            </a:r>
            <a:r>
              <a:rPr lang="fr-FR" sz="1400" dirty="0"/>
              <a:t> </a:t>
            </a:r>
            <a:r>
              <a:rPr lang="fr-FR" sz="1400" dirty="0" err="1"/>
              <a:t>you</a:t>
            </a:r>
            <a:r>
              <a:rPr lang="fr-FR" sz="1400" dirty="0"/>
              <a:t> email to candidates </a:t>
            </a:r>
            <a:r>
              <a:rPr lang="fr-FR" sz="1400" dirty="0" err="1"/>
              <a:t>who</a:t>
            </a:r>
            <a:r>
              <a:rPr lang="fr-FR" sz="1400" dirty="0"/>
              <a:t> </a:t>
            </a:r>
            <a:r>
              <a:rPr lang="fr-FR" sz="1400" dirty="0" err="1"/>
              <a:t>applied</a:t>
            </a:r>
            <a:r>
              <a:rPr lang="fr-FR" sz="1400" dirty="0"/>
              <a:t>,</a:t>
            </a:r>
          </a:p>
          <a:p>
            <a:r>
              <a:rPr lang="fr-FR" sz="1400" dirty="0"/>
              <a:t>or a rejection email to a candidate </a:t>
            </a:r>
            <a:r>
              <a:rPr lang="fr-FR" sz="1400" dirty="0" err="1"/>
              <a:t>you</a:t>
            </a:r>
            <a:r>
              <a:rPr lang="fr-FR" sz="1400" dirty="0"/>
              <a:t> </a:t>
            </a:r>
            <a:r>
              <a:rPr lang="fr-FR" sz="1400" dirty="0" err="1"/>
              <a:t>moved</a:t>
            </a:r>
            <a:r>
              <a:rPr lang="fr-FR" sz="1400" dirty="0"/>
              <a:t> to the </a:t>
            </a:r>
            <a:r>
              <a:rPr lang="fr-FR" sz="1400" dirty="0" err="1"/>
              <a:t>Rejected</a:t>
            </a:r>
            <a:r>
              <a:rPr lang="fr-FR" sz="1400" dirty="0"/>
              <a:t> </a:t>
            </a:r>
            <a:r>
              <a:rPr lang="fr-FR" sz="1400" dirty="0" err="1"/>
              <a:t>colum</a:t>
            </a:r>
            <a:endParaRPr lang="fr-FR" sz="1400" dirty="0"/>
          </a:p>
        </p:txBody>
      </p:sp>
      <p:sp>
        <p:nvSpPr>
          <p:cNvPr id="22" name="ZoneTexte 21">
            <a:extLst>
              <a:ext uri="{FF2B5EF4-FFF2-40B4-BE49-F238E27FC236}">
                <a16:creationId xmlns:a16="http://schemas.microsoft.com/office/drawing/2014/main" id="{A93A80D6-B23B-E25E-263B-2D69FCD8A4E4}"/>
              </a:ext>
            </a:extLst>
          </p:cNvPr>
          <p:cNvSpPr txBox="1"/>
          <p:nvPr/>
        </p:nvSpPr>
        <p:spPr>
          <a:xfrm>
            <a:off x="235491" y="5287198"/>
            <a:ext cx="4854699" cy="892552"/>
          </a:xfrm>
          <a:prstGeom prst="rect">
            <a:avLst/>
          </a:prstGeom>
          <a:noFill/>
        </p:spPr>
        <p:txBody>
          <a:bodyPr wrap="square" lIns="91440" tIns="45720" rIns="91440" bIns="45720" anchor="t">
            <a:spAutoFit/>
          </a:bodyPr>
          <a:lstStyle/>
          <a:p>
            <a:pPr marL="285750" indent="-285750">
              <a:buFont typeface="Calibri"/>
              <a:buChar char="-"/>
            </a:pPr>
            <a:r>
              <a:rPr lang="fr-FR" sz="1400" dirty="0" err="1"/>
              <a:t>Automatic</a:t>
            </a:r>
            <a:r>
              <a:rPr lang="fr-FR" sz="1400" dirty="0"/>
              <a:t> messages sent </a:t>
            </a:r>
            <a:r>
              <a:rPr lang="fr-FR" sz="1400" dirty="0" err="1"/>
              <a:t>manually</a:t>
            </a:r>
            <a:endParaRPr lang="fr-FR" sz="1400" dirty="0"/>
          </a:p>
          <a:p>
            <a:pPr algn="l"/>
            <a:endParaRPr lang="fr-FR" sz="1200" dirty="0"/>
          </a:p>
          <a:p>
            <a:r>
              <a:rPr lang="fr-FR" sz="1400" b="1" dirty="0"/>
              <a:t>Example</a:t>
            </a:r>
            <a:r>
              <a:rPr lang="fr-FR" sz="1400" dirty="0"/>
              <a:t>: </a:t>
            </a:r>
            <a:r>
              <a:rPr lang="fr-FR" sz="1400" dirty="0" err="1"/>
              <a:t>send</a:t>
            </a:r>
            <a:r>
              <a:rPr lang="fr-FR" sz="1400" dirty="0"/>
              <a:t> an interview </a:t>
            </a:r>
            <a:r>
              <a:rPr lang="fr-FR" sz="1400" dirty="0" err="1"/>
              <a:t>proposal</a:t>
            </a:r>
            <a:r>
              <a:rPr lang="fr-FR" sz="1400" dirty="0"/>
              <a:t> to a candidate</a:t>
            </a:r>
          </a:p>
          <a:p>
            <a:pPr algn="l"/>
            <a:endParaRPr lang="fr-FR" sz="1200" dirty="0"/>
          </a:p>
        </p:txBody>
      </p:sp>
      <p:sp>
        <p:nvSpPr>
          <p:cNvPr id="26" name="ZoneTexte 25">
            <a:extLst>
              <a:ext uri="{FF2B5EF4-FFF2-40B4-BE49-F238E27FC236}">
                <a16:creationId xmlns:a16="http://schemas.microsoft.com/office/drawing/2014/main" id="{35747A44-886F-BA15-9385-819DC2304CC9}"/>
              </a:ext>
            </a:extLst>
          </p:cNvPr>
          <p:cNvSpPr txBox="1"/>
          <p:nvPr/>
        </p:nvSpPr>
        <p:spPr>
          <a:xfrm>
            <a:off x="234223" y="3819391"/>
            <a:ext cx="1232958" cy="307777"/>
          </a:xfrm>
          <a:prstGeom prst="rect">
            <a:avLst/>
          </a:prstGeom>
          <a:noFill/>
        </p:spPr>
        <p:txBody>
          <a:bodyPr wrap="square" lIns="91440" tIns="45720" rIns="91440" bIns="45720" anchor="t">
            <a:spAutoFit/>
          </a:bodyPr>
          <a:lstStyle/>
          <a:p>
            <a:r>
              <a:rPr lang="fr-FR" sz="1400" b="1" dirty="0"/>
              <a:t>You can set:</a:t>
            </a:r>
          </a:p>
        </p:txBody>
      </p:sp>
      <p:pic>
        <p:nvPicPr>
          <p:cNvPr id="6" name="Image 5" descr="Une image contenant texte, capture d’écran, logiciel, Icône d’ordinateur&#10;&#10;Le contenu généré par l’IA peut être incorrect.">
            <a:extLst>
              <a:ext uri="{FF2B5EF4-FFF2-40B4-BE49-F238E27FC236}">
                <a16:creationId xmlns:a16="http://schemas.microsoft.com/office/drawing/2014/main" id="{C090F484-9982-0B41-482B-3406CD3A486D}"/>
              </a:ext>
            </a:extLst>
          </p:cNvPr>
          <p:cNvPicPr>
            <a:picLocks noChangeAspect="1"/>
          </p:cNvPicPr>
          <p:nvPr/>
        </p:nvPicPr>
        <p:blipFill>
          <a:blip r:embed="rId5"/>
          <a:stretch>
            <a:fillRect/>
          </a:stretch>
        </p:blipFill>
        <p:spPr>
          <a:xfrm>
            <a:off x="295804" y="1104371"/>
            <a:ext cx="4742392" cy="2320925"/>
          </a:xfrm>
          <a:prstGeom prst="rect">
            <a:avLst/>
          </a:prstGeom>
          <a:ln>
            <a:noFill/>
          </a:ln>
          <a:effectLst>
            <a:outerShdw blurRad="292100" dist="139700" dir="2700000" algn="tl" rotWithShape="0">
              <a:srgbClr val="333333">
                <a:alpha val="65000"/>
              </a:srgbClr>
            </a:outerShdw>
          </a:effectLst>
        </p:spPr>
      </p:pic>
      <p:pic>
        <p:nvPicPr>
          <p:cNvPr id="7" name="Image 6" descr="Une image contenant texte, capture d’écran, logiciel, nombre&#10;&#10;Le contenu généré par l’IA peut être incorrect.">
            <a:extLst>
              <a:ext uri="{FF2B5EF4-FFF2-40B4-BE49-F238E27FC236}">
                <a16:creationId xmlns:a16="http://schemas.microsoft.com/office/drawing/2014/main" id="{480FA828-B422-2154-94FC-5CFD2DB80F37}"/>
              </a:ext>
            </a:extLst>
          </p:cNvPr>
          <p:cNvPicPr>
            <a:picLocks noChangeAspect="1"/>
          </p:cNvPicPr>
          <p:nvPr/>
        </p:nvPicPr>
        <p:blipFill>
          <a:blip r:embed="rId6"/>
          <a:stretch>
            <a:fillRect/>
          </a:stretch>
        </p:blipFill>
        <p:spPr>
          <a:xfrm>
            <a:off x="5957888" y="963612"/>
            <a:ext cx="4001558" cy="3163357"/>
          </a:xfrm>
          <a:prstGeom prst="rect">
            <a:avLst/>
          </a:prstGeom>
          <a:ln>
            <a:noFill/>
          </a:ln>
          <a:effectLst>
            <a:outerShdw blurRad="292100" dist="139700" dir="2700000" algn="tl" rotWithShape="0">
              <a:srgbClr val="333333">
                <a:alpha val="65000"/>
              </a:srgbClr>
            </a:outerShdw>
          </a:effectLst>
        </p:spPr>
      </p:pic>
      <p:pic>
        <p:nvPicPr>
          <p:cNvPr id="11" name="Graphique 10">
            <a:extLst>
              <a:ext uri="{FF2B5EF4-FFF2-40B4-BE49-F238E27FC236}">
                <a16:creationId xmlns:a16="http://schemas.microsoft.com/office/drawing/2014/main" id="{9EC24A95-C9C3-8570-60A1-73EF6CA152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9200000">
            <a:off x="5370856" y="5628227"/>
            <a:ext cx="513780" cy="550996"/>
          </a:xfrm>
          <a:prstGeom prst="rect">
            <a:avLst/>
          </a:prstGeom>
        </p:spPr>
      </p:pic>
      <p:pic>
        <p:nvPicPr>
          <p:cNvPr id="12" name="Graphique 11">
            <a:extLst>
              <a:ext uri="{FF2B5EF4-FFF2-40B4-BE49-F238E27FC236}">
                <a16:creationId xmlns:a16="http://schemas.microsoft.com/office/drawing/2014/main" id="{AC30BF6A-5349-7CFD-A019-718F9B14B9A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600000" flipV="1">
            <a:off x="5068081" y="3785891"/>
            <a:ext cx="524363" cy="433253"/>
          </a:xfrm>
          <a:prstGeom prst="rect">
            <a:avLst/>
          </a:prstGeom>
        </p:spPr>
      </p:pic>
    </p:spTree>
    <p:extLst>
      <p:ext uri="{BB962C8B-B14F-4D97-AF65-F5344CB8AC3E}">
        <p14:creationId xmlns:p14="http://schemas.microsoft.com/office/powerpoint/2010/main" val="761663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Company</a:t>
            </a:r>
            <a:r>
              <a:rPr lang="fr-FR" dirty="0">
                <a:latin typeface="Figtree Light"/>
              </a:rPr>
              <a:t> settings</a:t>
            </a:r>
            <a:endParaRPr lang="fr-FR" dirty="0"/>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B6B2A3D1-DD87-0463-31B5-3AA244EA3172}"/>
              </a:ext>
            </a:extLst>
          </p:cNvPr>
          <p:cNvSpPr txBox="1"/>
          <p:nvPr/>
        </p:nvSpPr>
        <p:spPr>
          <a:xfrm>
            <a:off x="233823" y="1578195"/>
            <a:ext cx="6023752" cy="307777"/>
          </a:xfrm>
          <a:prstGeom prst="rect">
            <a:avLst/>
          </a:prstGeom>
          <a:noFill/>
        </p:spPr>
        <p:txBody>
          <a:bodyPr wrap="square" lIns="91440" tIns="45720" rIns="91440" bIns="45720" anchor="t">
            <a:spAutoFit/>
          </a:bodyPr>
          <a:lstStyle/>
          <a:p>
            <a:r>
              <a:rPr lang="fr-FR" sz="1400" b="0" i="0" dirty="0">
                <a:solidFill>
                  <a:srgbClr val="1A1A1A"/>
                </a:solidFill>
                <a:effectLst/>
              </a:rPr>
              <a:t> </a:t>
            </a:r>
            <a:r>
              <a:rPr lang="fr-FR" sz="1400" dirty="0">
                <a:solidFill>
                  <a:srgbClr val="1A1A1A"/>
                </a:solidFill>
              </a:rPr>
              <a:t>You can </a:t>
            </a:r>
            <a:r>
              <a:rPr lang="fr-FR" sz="1400" err="1">
                <a:solidFill>
                  <a:srgbClr val="1A1A1A"/>
                </a:solidFill>
              </a:rPr>
              <a:t>edit</a:t>
            </a:r>
            <a:r>
              <a:rPr lang="fr-FR" sz="1400" dirty="0">
                <a:solidFill>
                  <a:srgbClr val="1A1A1A"/>
                </a:solidFill>
              </a:rPr>
              <a:t> an </a:t>
            </a:r>
            <a:r>
              <a:rPr lang="fr-FR" sz="1400" err="1">
                <a:solidFill>
                  <a:srgbClr val="1A1A1A"/>
                </a:solidFill>
              </a:rPr>
              <a:t>automatic</a:t>
            </a:r>
            <a:r>
              <a:rPr lang="fr-FR" sz="1400" dirty="0">
                <a:solidFill>
                  <a:srgbClr val="1A1A1A"/>
                </a:solidFill>
              </a:rPr>
              <a:t> message </a:t>
            </a:r>
            <a:r>
              <a:rPr lang="fr-FR" sz="1400" err="1">
                <a:solidFill>
                  <a:srgbClr val="1A1A1A"/>
                </a:solidFill>
              </a:rPr>
              <a:t>before</a:t>
            </a:r>
            <a:r>
              <a:rPr lang="fr-FR" sz="1400" dirty="0">
                <a:solidFill>
                  <a:srgbClr val="1A1A1A"/>
                </a:solidFill>
              </a:rPr>
              <a:t> </a:t>
            </a:r>
            <a:r>
              <a:rPr lang="fr-FR" sz="1400" err="1">
                <a:solidFill>
                  <a:srgbClr val="1A1A1A"/>
                </a:solidFill>
              </a:rPr>
              <a:t>sending</a:t>
            </a:r>
            <a:r>
              <a:rPr lang="fr-FR" sz="1400" dirty="0">
                <a:solidFill>
                  <a:srgbClr val="1A1A1A"/>
                </a:solidFill>
              </a:rPr>
              <a:t>:</a:t>
            </a:r>
            <a:endParaRPr lang="fr-FR" sz="1400" b="0" i="0" dirty="0">
              <a:solidFill>
                <a:srgbClr val="1A1A1A"/>
              </a:solidFill>
              <a:effectLst/>
            </a:endParaRPr>
          </a:p>
        </p:txBody>
      </p:sp>
      <p:sp>
        <p:nvSpPr>
          <p:cNvPr id="22" name="ZoneTexte 21">
            <a:extLst>
              <a:ext uri="{FF2B5EF4-FFF2-40B4-BE49-F238E27FC236}">
                <a16:creationId xmlns:a16="http://schemas.microsoft.com/office/drawing/2014/main" id="{A93A80D6-B23B-E25E-263B-2D69FCD8A4E4}"/>
              </a:ext>
            </a:extLst>
          </p:cNvPr>
          <p:cNvSpPr txBox="1"/>
          <p:nvPr/>
        </p:nvSpPr>
        <p:spPr>
          <a:xfrm>
            <a:off x="371475" y="4738454"/>
            <a:ext cx="4476750" cy="1785104"/>
          </a:xfrm>
          <a:prstGeom prst="rect">
            <a:avLst/>
          </a:prstGeom>
          <a:noFill/>
        </p:spPr>
        <p:txBody>
          <a:bodyPr wrap="square" lIns="91440" tIns="45720" rIns="91440" bIns="45720" anchor="t">
            <a:spAutoFit/>
          </a:bodyPr>
          <a:lstStyle/>
          <a:p>
            <a:r>
              <a:rPr lang="fr-FR" sz="1400" dirty="0"/>
              <a:t>In the </a:t>
            </a:r>
            <a:r>
              <a:rPr lang="fr-FR" sz="1400" b="1" dirty="0" err="1"/>
              <a:t>Pending</a:t>
            </a:r>
            <a:r>
              <a:rPr lang="fr-FR" sz="1400" b="1" dirty="0"/>
              <a:t> messages</a:t>
            </a:r>
            <a:r>
              <a:rPr lang="fr-FR" sz="1400" dirty="0"/>
              <a:t> section (if, for </a:t>
            </a:r>
            <a:r>
              <a:rPr lang="fr-FR" sz="1400" dirty="0" err="1"/>
              <a:t>example</a:t>
            </a:r>
            <a:r>
              <a:rPr lang="fr-FR" sz="1400" dirty="0"/>
              <a:t>, </a:t>
            </a:r>
            <a:r>
              <a:rPr lang="fr-FR" sz="1400" dirty="0" err="1"/>
              <a:t>automatic</a:t>
            </a:r>
            <a:r>
              <a:rPr lang="fr-FR" sz="1400" dirty="0"/>
              <a:t> messages are set </a:t>
            </a:r>
            <a:r>
              <a:rPr lang="fr-FR" sz="1400" dirty="0" err="1"/>
              <a:t>with</a:t>
            </a:r>
            <a:r>
              <a:rPr lang="fr-FR" sz="1400" dirty="0"/>
              <a:t> a </a:t>
            </a:r>
            <a:r>
              <a:rPr lang="fr-FR" sz="1400" dirty="0" err="1"/>
              <a:t>schedule</a:t>
            </a:r>
            <a:r>
              <a:rPr lang="fr-FR" sz="1400" dirty="0"/>
              <a:t> restriction), </a:t>
            </a:r>
            <a:r>
              <a:rPr lang="fr-FR" sz="1400" dirty="0" err="1"/>
              <a:t>you</a:t>
            </a:r>
            <a:r>
              <a:rPr lang="fr-FR" sz="1400" dirty="0"/>
              <a:t> can </a:t>
            </a:r>
            <a:r>
              <a:rPr lang="fr-FR" sz="1400" dirty="0" err="1"/>
              <a:t>find</a:t>
            </a:r>
            <a:r>
              <a:rPr lang="fr-FR" sz="1400" dirty="0"/>
              <a:t> all the messages </a:t>
            </a:r>
            <a:r>
              <a:rPr lang="fr-FR" sz="1400" dirty="0" err="1"/>
              <a:t>waiting</a:t>
            </a:r>
            <a:r>
              <a:rPr lang="fr-FR" sz="1400" dirty="0"/>
              <a:t> to </a:t>
            </a:r>
            <a:r>
              <a:rPr lang="fr-FR" sz="1400" dirty="0" err="1"/>
              <a:t>be</a:t>
            </a:r>
            <a:r>
              <a:rPr lang="fr-FR" sz="1400" dirty="0"/>
              <a:t> sent.</a:t>
            </a:r>
          </a:p>
          <a:p>
            <a:pPr algn="l"/>
            <a:endParaRPr lang="fr-FR" sz="1400" dirty="0"/>
          </a:p>
          <a:p>
            <a:r>
              <a:rPr lang="fr-FR" sz="1400" b="1" dirty="0">
                <a:solidFill>
                  <a:schemeClr val="accent1"/>
                </a:solidFill>
              </a:rPr>
              <a:t>Good to know</a:t>
            </a:r>
            <a:r>
              <a:rPr lang="fr-FR" sz="1400" dirty="0"/>
              <a:t>: </a:t>
            </a:r>
            <a:r>
              <a:rPr lang="fr-FR" sz="1400" dirty="0" err="1"/>
              <a:t>from</a:t>
            </a:r>
            <a:r>
              <a:rPr lang="fr-FR" sz="1400" dirty="0"/>
              <a:t> </a:t>
            </a:r>
            <a:r>
              <a:rPr lang="fr-FR" sz="1400" dirty="0" err="1"/>
              <a:t>this</a:t>
            </a:r>
            <a:r>
              <a:rPr lang="fr-FR" sz="1400" dirty="0"/>
              <a:t> menu, </a:t>
            </a:r>
            <a:r>
              <a:rPr lang="fr-FR" sz="1400" dirty="0" err="1"/>
              <a:t>you</a:t>
            </a:r>
            <a:r>
              <a:rPr lang="fr-FR" sz="1400" dirty="0"/>
              <a:t> can </a:t>
            </a:r>
            <a:r>
              <a:rPr lang="fr-FR" sz="1400" dirty="0" err="1"/>
              <a:t>delete</a:t>
            </a:r>
            <a:r>
              <a:rPr lang="fr-FR" sz="1400" dirty="0"/>
              <a:t> </a:t>
            </a:r>
            <a:r>
              <a:rPr lang="fr-FR" sz="1400" dirty="0" err="1"/>
              <a:t>any</a:t>
            </a:r>
            <a:r>
              <a:rPr lang="fr-FR" sz="1400" dirty="0"/>
              <a:t> message </a:t>
            </a:r>
            <a:r>
              <a:rPr lang="fr-FR" sz="1400" dirty="0" err="1"/>
              <a:t>that</a:t>
            </a:r>
            <a:r>
              <a:rPr lang="fr-FR" sz="1400" dirty="0"/>
              <a:t> </a:t>
            </a:r>
            <a:r>
              <a:rPr lang="fr-FR" sz="1400" dirty="0" err="1"/>
              <a:t>was</a:t>
            </a:r>
            <a:r>
              <a:rPr lang="fr-FR" sz="1400" dirty="0"/>
              <a:t> </a:t>
            </a:r>
            <a:r>
              <a:rPr lang="fr-FR" sz="1400" dirty="0" err="1"/>
              <a:t>wrongly</a:t>
            </a:r>
            <a:r>
              <a:rPr lang="fr-FR" sz="1400" dirty="0"/>
              <a:t> </a:t>
            </a:r>
            <a:r>
              <a:rPr lang="fr-FR" sz="1400" dirty="0" err="1"/>
              <a:t>scheduled</a:t>
            </a:r>
            <a:r>
              <a:rPr lang="fr-FR" sz="1400" dirty="0"/>
              <a:t>!</a:t>
            </a:r>
          </a:p>
          <a:p>
            <a:pPr algn="l"/>
            <a:endParaRPr lang="fr-FR" sz="1200" dirty="0"/>
          </a:p>
        </p:txBody>
      </p:sp>
      <p:sp>
        <p:nvSpPr>
          <p:cNvPr id="7" name="ZoneTexte 6">
            <a:extLst>
              <a:ext uri="{FF2B5EF4-FFF2-40B4-BE49-F238E27FC236}">
                <a16:creationId xmlns:a16="http://schemas.microsoft.com/office/drawing/2014/main" id="{99410186-3FEB-F31C-BA6B-4113267DDF53}"/>
              </a:ext>
            </a:extLst>
          </p:cNvPr>
          <p:cNvSpPr txBox="1"/>
          <p:nvPr/>
        </p:nvSpPr>
        <p:spPr>
          <a:xfrm>
            <a:off x="5649433" y="2193811"/>
            <a:ext cx="5038692" cy="523220"/>
          </a:xfrm>
          <a:prstGeom prst="rect">
            <a:avLst/>
          </a:prstGeom>
          <a:noFill/>
        </p:spPr>
        <p:txBody>
          <a:bodyPr wrap="square" lIns="91440" tIns="45720" rIns="91440" bIns="45720" anchor="t">
            <a:spAutoFit/>
          </a:bodyPr>
          <a:lstStyle/>
          <a:p>
            <a:r>
              <a:rPr lang="fr-FR" sz="1400" b="1" dirty="0">
                <a:solidFill>
                  <a:srgbClr val="1A1A1A"/>
                </a:solidFill>
              </a:rPr>
              <a:t>For </a:t>
            </a:r>
            <a:r>
              <a:rPr lang="fr-FR" sz="1400" b="1" dirty="0" err="1">
                <a:solidFill>
                  <a:srgbClr val="1A1A1A"/>
                </a:solidFill>
              </a:rPr>
              <a:t>example</a:t>
            </a:r>
            <a:r>
              <a:rPr lang="fr-FR" sz="1400" dirty="0">
                <a:solidFill>
                  <a:srgbClr val="1A1A1A"/>
                </a:solidFill>
              </a:rPr>
              <a:t>: for an </a:t>
            </a:r>
            <a:r>
              <a:rPr lang="fr-FR" sz="1400" dirty="0" err="1">
                <a:solidFill>
                  <a:srgbClr val="1A1A1A"/>
                </a:solidFill>
              </a:rPr>
              <a:t>automatic</a:t>
            </a:r>
            <a:r>
              <a:rPr lang="fr-FR" sz="1400" dirty="0">
                <a:solidFill>
                  <a:srgbClr val="1A1A1A"/>
                </a:solidFill>
              </a:rPr>
              <a:t> interview </a:t>
            </a:r>
            <a:r>
              <a:rPr lang="fr-FR" sz="1400" dirty="0" err="1">
                <a:solidFill>
                  <a:srgbClr val="1A1A1A"/>
                </a:solidFill>
              </a:rPr>
              <a:t>proposal</a:t>
            </a:r>
            <a:r>
              <a:rPr lang="fr-FR" sz="1400" dirty="0">
                <a:solidFill>
                  <a:srgbClr val="1A1A1A"/>
                </a:solidFill>
              </a:rPr>
              <a:t>, </a:t>
            </a:r>
            <a:r>
              <a:rPr lang="fr-FR" sz="1400" dirty="0" err="1">
                <a:solidFill>
                  <a:srgbClr val="1A1A1A"/>
                </a:solidFill>
              </a:rPr>
              <a:t>you</a:t>
            </a:r>
            <a:r>
              <a:rPr lang="fr-FR" sz="1400" dirty="0">
                <a:solidFill>
                  <a:srgbClr val="1A1A1A"/>
                </a:solidFill>
              </a:rPr>
              <a:t> can </a:t>
            </a:r>
            <a:r>
              <a:rPr lang="fr-FR" sz="1400" dirty="0" err="1">
                <a:solidFill>
                  <a:srgbClr val="1A1A1A"/>
                </a:solidFill>
              </a:rPr>
              <a:t>edit</a:t>
            </a:r>
            <a:r>
              <a:rPr lang="fr-FR" sz="1400" dirty="0">
                <a:solidFill>
                  <a:srgbClr val="1A1A1A"/>
                </a:solidFill>
              </a:rPr>
              <a:t> the date and time of meeting.</a:t>
            </a:r>
            <a:endParaRPr lang="fr-FR" sz="1400" b="0" i="0" dirty="0">
              <a:solidFill>
                <a:srgbClr val="1A1A1A"/>
              </a:solidFill>
              <a:effectLst/>
            </a:endParaRPr>
          </a:p>
        </p:txBody>
      </p:sp>
      <p:sp>
        <p:nvSpPr>
          <p:cNvPr id="11" name="Espace réservé du texte 3">
            <a:extLst>
              <a:ext uri="{FF2B5EF4-FFF2-40B4-BE49-F238E27FC236}">
                <a16:creationId xmlns:a16="http://schemas.microsoft.com/office/drawing/2014/main" id="{62CC2189-C7B2-160A-F52B-5F3F02010498}"/>
              </a:ext>
            </a:extLst>
          </p:cNvPr>
          <p:cNvSpPr txBox="1">
            <a:spLocks/>
          </p:cNvSpPr>
          <p:nvPr/>
        </p:nvSpPr>
        <p:spPr>
          <a:xfrm>
            <a:off x="371406" y="913716"/>
            <a:ext cx="11453813" cy="304800"/>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4">
                  <a:extLst>
                    <a:ext uri="{96DAC541-7B7A-43D3-8B79-37D633B846F1}">
                      <asvg:svgBlip xmlns:asvg="http://schemas.microsoft.com/office/drawing/2016/SVG/main" r:embed="rId5"/>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6">
                  <a:extLst>
                    <a:ext uri="{96DAC541-7B7A-43D3-8B79-37D633B846F1}">
                      <asvg:svgBlip xmlns:asvg="http://schemas.microsoft.com/office/drawing/2016/SVG/main" r:embed="rId7"/>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Settings: </a:t>
            </a:r>
            <a:r>
              <a:rPr lang="fr-FR" dirty="0" err="1">
                <a:latin typeface="Figtree"/>
              </a:rPr>
              <a:t>automatic</a:t>
            </a:r>
            <a:r>
              <a:rPr lang="fr-FR" dirty="0">
                <a:latin typeface="Figtree"/>
              </a:rPr>
              <a:t> messages</a:t>
            </a:r>
          </a:p>
        </p:txBody>
      </p:sp>
      <p:pic>
        <p:nvPicPr>
          <p:cNvPr id="12" name="Image 11" descr="Une image contenant texte, Appareils électroniques, capture d’écran, logiciel&#10;&#10;Le contenu généré par l’IA peut être incorrect.">
            <a:extLst>
              <a:ext uri="{FF2B5EF4-FFF2-40B4-BE49-F238E27FC236}">
                <a16:creationId xmlns:a16="http://schemas.microsoft.com/office/drawing/2014/main" id="{5B977172-DD91-D7E6-C91A-7CAF9BF8E10D}"/>
              </a:ext>
            </a:extLst>
          </p:cNvPr>
          <p:cNvPicPr>
            <a:picLocks noChangeAspect="1"/>
          </p:cNvPicPr>
          <p:nvPr/>
        </p:nvPicPr>
        <p:blipFill>
          <a:blip r:embed="rId8"/>
          <a:stretch>
            <a:fillRect/>
          </a:stretch>
        </p:blipFill>
        <p:spPr>
          <a:xfrm>
            <a:off x="645055" y="1965855"/>
            <a:ext cx="3938058" cy="2534708"/>
          </a:xfrm>
          <a:prstGeom prst="rect">
            <a:avLst/>
          </a:prstGeom>
          <a:ln>
            <a:noFill/>
          </a:ln>
          <a:effectLst>
            <a:outerShdw blurRad="292100" dist="139700" dir="2700000" algn="tl" rotWithShape="0">
              <a:srgbClr val="333333">
                <a:alpha val="65000"/>
              </a:srgbClr>
            </a:outerShdw>
          </a:effectLst>
        </p:spPr>
      </p:pic>
      <p:pic>
        <p:nvPicPr>
          <p:cNvPr id="14" name="Image 13" descr="Une image contenant texte, capture d’écran, nombre, Police&#10;&#10;Le contenu généré par l’IA peut être incorrect.">
            <a:extLst>
              <a:ext uri="{FF2B5EF4-FFF2-40B4-BE49-F238E27FC236}">
                <a16:creationId xmlns:a16="http://schemas.microsoft.com/office/drawing/2014/main" id="{D78FACBE-3191-5666-6D1D-D3E9D68753E6}"/>
              </a:ext>
            </a:extLst>
          </p:cNvPr>
          <p:cNvPicPr>
            <a:picLocks noChangeAspect="1"/>
          </p:cNvPicPr>
          <p:nvPr/>
        </p:nvPicPr>
        <p:blipFill>
          <a:blip r:embed="rId9"/>
          <a:stretch>
            <a:fillRect/>
          </a:stretch>
        </p:blipFill>
        <p:spPr>
          <a:xfrm>
            <a:off x="5102753" y="3051705"/>
            <a:ext cx="6717243" cy="27125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1619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Company</a:t>
            </a:r>
            <a:r>
              <a:rPr lang="fr-FR" dirty="0">
                <a:latin typeface="Figtree Light"/>
              </a:rPr>
              <a:t> settings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312377"/>
          </a:xfrm>
        </p:spPr>
        <p:txBody>
          <a:bodyPr vert="horz" lIns="91440" tIns="45720" rIns="91440" bIns="45720" rtlCol="0" anchor="t">
            <a:normAutofit/>
          </a:bodyPr>
          <a:lstStyle/>
          <a:p>
            <a:r>
              <a:rPr lang="fr-FR" dirty="0">
                <a:latin typeface="Figtree"/>
              </a:rPr>
              <a:t>Settings: </a:t>
            </a:r>
            <a:r>
              <a:rPr lang="fr-FR" dirty="0" err="1">
                <a:latin typeface="Figtree"/>
              </a:rPr>
              <a:t>automatic</a:t>
            </a:r>
            <a:r>
              <a:rPr lang="fr-FR" dirty="0">
                <a:latin typeface="Figtree"/>
              </a:rPr>
              <a:t> messages</a:t>
            </a:r>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a:extLst>
              <a:ext uri="{FF2B5EF4-FFF2-40B4-BE49-F238E27FC236}">
                <a16:creationId xmlns:a16="http://schemas.microsoft.com/office/drawing/2014/main" id="{97E76406-341F-4AD4-C8CD-E0117C0F38DE}"/>
              </a:ext>
            </a:extLst>
          </p:cNvPr>
          <p:cNvSpPr txBox="1"/>
          <p:nvPr/>
        </p:nvSpPr>
        <p:spPr>
          <a:xfrm>
            <a:off x="7201129" y="1997839"/>
            <a:ext cx="4619395" cy="2893100"/>
          </a:xfrm>
          <a:prstGeom prst="rect">
            <a:avLst/>
          </a:prstGeom>
          <a:noFill/>
        </p:spPr>
        <p:txBody>
          <a:bodyPr wrap="square" lIns="91440" tIns="45720" rIns="91440" bIns="45720" anchor="t">
            <a:spAutoFit/>
          </a:bodyPr>
          <a:lstStyle/>
          <a:p>
            <a:r>
              <a:rPr lang="fr-FR" sz="1400" dirty="0"/>
              <a:t>In the settings menu, </a:t>
            </a:r>
            <a:r>
              <a:rPr lang="fr-FR" sz="1400" dirty="0" err="1"/>
              <a:t>you</a:t>
            </a:r>
            <a:r>
              <a:rPr lang="fr-FR" sz="1400" dirty="0"/>
              <a:t> can set:</a:t>
            </a:r>
          </a:p>
          <a:p>
            <a:pPr marL="285750" indent="-285750">
              <a:buFont typeface="Arial" panose="020B0604020202020204" pitchFamily="34" charset="0"/>
              <a:buChar char="•"/>
            </a:pPr>
            <a:r>
              <a:rPr lang="fr-FR" sz="1400" b="1" dirty="0"/>
              <a:t>Time restrictions</a:t>
            </a:r>
            <a:r>
              <a:rPr lang="fr-FR" sz="1400" dirty="0"/>
              <a:t>: for </a:t>
            </a:r>
            <a:r>
              <a:rPr lang="fr-FR" sz="1400" dirty="0" err="1"/>
              <a:t>example</a:t>
            </a:r>
            <a:r>
              <a:rPr lang="fr-FR" sz="1400" dirty="0"/>
              <a:t>, </a:t>
            </a:r>
            <a:r>
              <a:rPr lang="fr-FR" sz="1400" dirty="0" err="1"/>
              <a:t>it's</a:t>
            </a:r>
            <a:r>
              <a:rPr lang="fr-FR" sz="1400" dirty="0"/>
              <a:t> possible to plan for </a:t>
            </a:r>
            <a:r>
              <a:rPr lang="fr-FR" sz="1400" dirty="0" err="1"/>
              <a:t>automatic</a:t>
            </a:r>
            <a:r>
              <a:rPr lang="fr-FR" sz="1400" dirty="0"/>
              <a:t> messages to </a:t>
            </a:r>
            <a:r>
              <a:rPr lang="fr-FR" sz="1400" dirty="0" err="1"/>
              <a:t>only</a:t>
            </a:r>
            <a:r>
              <a:rPr lang="fr-FR" sz="1400" dirty="0"/>
              <a:t> </a:t>
            </a:r>
            <a:r>
              <a:rPr lang="fr-FR" sz="1400" dirty="0" err="1"/>
              <a:t>be</a:t>
            </a:r>
            <a:r>
              <a:rPr lang="fr-FR" sz="1400" dirty="0"/>
              <a:t> sent at certain times </a:t>
            </a:r>
            <a:r>
              <a:rPr lang="fr-FR" sz="1400" dirty="0" err="1"/>
              <a:t>during</a:t>
            </a:r>
            <a:r>
              <a:rPr lang="fr-FR" sz="1400" dirty="0"/>
              <a:t> </a:t>
            </a:r>
            <a:r>
              <a:rPr lang="fr-FR" sz="1400" dirty="0" err="1"/>
              <a:t>weedays</a:t>
            </a:r>
            <a:r>
              <a:rPr lang="fr-FR" sz="1400" dirty="0"/>
              <a:t>.</a:t>
            </a:r>
          </a:p>
          <a:p>
            <a:pPr marL="285750" indent="-285750">
              <a:buFont typeface="Arial" panose="020B0604020202020204" pitchFamily="34" charset="0"/>
              <a:buChar char="•"/>
            </a:pPr>
            <a:r>
              <a:rPr lang="fr-FR" sz="1400" b="1" err="1"/>
              <a:t>Offer</a:t>
            </a:r>
            <a:r>
              <a:rPr lang="fr-FR" sz="1400" b="1" dirty="0"/>
              <a:t> restrictions</a:t>
            </a:r>
            <a:r>
              <a:rPr lang="fr-FR" sz="1400" dirty="0"/>
              <a:t>: to </a:t>
            </a:r>
            <a:r>
              <a:rPr lang="fr-FR" sz="1400" err="1"/>
              <a:t>send</a:t>
            </a:r>
            <a:r>
              <a:rPr lang="fr-FR" sz="1400" dirty="0"/>
              <a:t> the message </a:t>
            </a:r>
            <a:r>
              <a:rPr lang="fr-FR" sz="1400" err="1"/>
              <a:t>exclusively</a:t>
            </a:r>
            <a:r>
              <a:rPr lang="fr-FR" sz="1400" dirty="0"/>
              <a:t> to candidates </a:t>
            </a:r>
            <a:r>
              <a:rPr lang="fr-FR" sz="1400" err="1"/>
              <a:t>linked</a:t>
            </a:r>
            <a:r>
              <a:rPr lang="fr-FR" sz="1400" dirty="0"/>
              <a:t> to a </a:t>
            </a:r>
            <a:r>
              <a:rPr lang="fr-FR" sz="1400" err="1"/>
              <a:t>specific</a:t>
            </a:r>
            <a:r>
              <a:rPr lang="fr-FR" sz="1400" dirty="0"/>
              <a:t> </a:t>
            </a:r>
            <a:r>
              <a:rPr lang="fr-FR" sz="1400" err="1"/>
              <a:t>offer</a:t>
            </a:r>
            <a:r>
              <a:rPr lang="fr-FR" sz="1400" dirty="0"/>
              <a:t> or tag</a:t>
            </a:r>
          </a:p>
          <a:p>
            <a:pPr marL="171450" indent="-171450">
              <a:buFontTx/>
              <a:buChar char="-"/>
            </a:pPr>
            <a:endParaRPr lang="fr-FR" sz="1400" dirty="0"/>
          </a:p>
          <a:p>
            <a:r>
              <a:rPr lang="fr-FR" sz="1400" dirty="0"/>
              <a:t>You can </a:t>
            </a:r>
            <a:r>
              <a:rPr lang="fr-FR" sz="1400" dirty="0" err="1"/>
              <a:t>also</a:t>
            </a:r>
            <a:r>
              <a:rPr lang="fr-FR" sz="1400" dirty="0"/>
              <a:t>:</a:t>
            </a:r>
            <a:endParaRPr lang="fr-FR" dirty="0"/>
          </a:p>
          <a:p>
            <a:pPr marL="285750" indent="-285750">
              <a:buFont typeface="Arial" panose="020B0604020202020204" pitchFamily="34" charset="0"/>
              <a:buChar char="•"/>
            </a:pPr>
            <a:r>
              <a:rPr lang="fr-FR" sz="1400" b="1" dirty="0"/>
              <a:t>Edit the </a:t>
            </a:r>
            <a:r>
              <a:rPr lang="fr-FR" sz="1400" b="1" dirty="0" err="1"/>
              <a:t>sender</a:t>
            </a:r>
            <a:r>
              <a:rPr lang="fr-FR" sz="1400" dirty="0"/>
              <a:t>: to CC or </a:t>
            </a:r>
            <a:r>
              <a:rPr lang="fr-FR" sz="1400" dirty="0" err="1"/>
              <a:t>Bcc</a:t>
            </a:r>
            <a:r>
              <a:rPr lang="fr-FR" sz="1400" dirty="0"/>
              <a:t> </a:t>
            </a:r>
            <a:r>
              <a:rPr lang="fr-FR" sz="1400" dirty="0" err="1"/>
              <a:t>other</a:t>
            </a:r>
            <a:r>
              <a:rPr lang="fr-FR" sz="1400" dirty="0"/>
              <a:t> people of </a:t>
            </a:r>
            <a:r>
              <a:rPr lang="fr-FR" sz="1400" dirty="0" err="1"/>
              <a:t>your</a:t>
            </a:r>
            <a:r>
              <a:rPr lang="fr-FR" sz="1400" dirty="0"/>
              <a:t> </a:t>
            </a:r>
            <a:r>
              <a:rPr lang="fr-FR" sz="1400" dirty="0" err="1"/>
              <a:t>choice</a:t>
            </a:r>
          </a:p>
          <a:p>
            <a:pPr marL="285750" indent="-285750">
              <a:buFont typeface="Arial" panose="020B0604020202020204" pitchFamily="34" charset="0"/>
              <a:buChar char="•"/>
            </a:pPr>
            <a:r>
              <a:rPr lang="fr-FR" sz="1400" b="1" dirty="0"/>
              <a:t>Set </a:t>
            </a:r>
            <a:r>
              <a:rPr lang="fr-FR" sz="1400" b="1" dirty="0" err="1"/>
              <a:t>reminders</a:t>
            </a:r>
            <a:r>
              <a:rPr lang="fr-FR" sz="1400" dirty="0"/>
              <a:t>: </a:t>
            </a:r>
            <a:r>
              <a:rPr lang="fr-FR" sz="1400" dirty="0" err="1"/>
              <a:t>so</a:t>
            </a:r>
            <a:r>
              <a:rPr lang="fr-FR" sz="1400" dirty="0"/>
              <a:t> </a:t>
            </a:r>
            <a:r>
              <a:rPr lang="fr-FR" sz="1400" dirty="0" err="1"/>
              <a:t>that</a:t>
            </a:r>
            <a:r>
              <a:rPr lang="fr-FR" sz="1400" dirty="0"/>
              <a:t> an </a:t>
            </a:r>
            <a:r>
              <a:rPr lang="fr-FR" sz="1400" dirty="0" err="1"/>
              <a:t>automatic</a:t>
            </a:r>
            <a:r>
              <a:rPr lang="fr-FR" sz="1400" dirty="0"/>
              <a:t> </a:t>
            </a:r>
            <a:r>
              <a:rPr lang="fr-FR" sz="1400" dirty="0" err="1"/>
              <a:t>reminder</a:t>
            </a:r>
            <a:r>
              <a:rPr lang="fr-FR" sz="1400" dirty="0"/>
              <a:t> can </a:t>
            </a:r>
            <a:r>
              <a:rPr lang="fr-FR" sz="1400" dirty="0" err="1"/>
              <a:t>be</a:t>
            </a:r>
            <a:r>
              <a:rPr lang="fr-FR" sz="1400" dirty="0"/>
              <a:t> sent to candidates </a:t>
            </a:r>
            <a:r>
              <a:rPr lang="fr-FR" sz="1400" dirty="0" err="1"/>
              <a:t>who</a:t>
            </a:r>
            <a:r>
              <a:rPr lang="fr-FR" sz="1400" dirty="0"/>
              <a:t> </a:t>
            </a:r>
            <a:r>
              <a:rPr lang="fr-FR" sz="1400" dirty="0" err="1"/>
              <a:t>haven't</a:t>
            </a:r>
            <a:r>
              <a:rPr lang="fr-FR" sz="1400" dirty="0"/>
              <a:t> </a:t>
            </a:r>
            <a:r>
              <a:rPr lang="fr-FR" sz="1400" dirty="0" err="1"/>
              <a:t>replied</a:t>
            </a:r>
            <a:r>
              <a:rPr lang="fr-FR" sz="1400" dirty="0"/>
              <a:t> in a </a:t>
            </a:r>
            <a:r>
              <a:rPr lang="fr-FR" sz="1400" dirty="0" err="1"/>
              <a:t>defined</a:t>
            </a:r>
            <a:r>
              <a:rPr lang="fr-FR" sz="1400" dirty="0"/>
              <a:t> time </a:t>
            </a:r>
            <a:r>
              <a:rPr lang="fr-FR" sz="1400" dirty="0" err="1"/>
              <a:t>window</a:t>
            </a:r>
          </a:p>
        </p:txBody>
      </p:sp>
      <p:pic>
        <p:nvPicPr>
          <p:cNvPr id="2" name="Image 1" descr="Une image contenant texte, capture d’écran, logiciel, Icône d’ordinateur&#10;&#10;Le contenu généré par l’IA peut être incorrect.">
            <a:extLst>
              <a:ext uri="{FF2B5EF4-FFF2-40B4-BE49-F238E27FC236}">
                <a16:creationId xmlns:a16="http://schemas.microsoft.com/office/drawing/2014/main" id="{A2D02ABD-4E19-953B-F193-00443899ED2A}"/>
              </a:ext>
            </a:extLst>
          </p:cNvPr>
          <p:cNvPicPr>
            <a:picLocks noChangeAspect="1"/>
          </p:cNvPicPr>
          <p:nvPr/>
        </p:nvPicPr>
        <p:blipFill>
          <a:blip r:embed="rId4"/>
          <a:stretch>
            <a:fillRect/>
          </a:stretch>
        </p:blipFill>
        <p:spPr>
          <a:xfrm>
            <a:off x="230717" y="1994959"/>
            <a:ext cx="6703484" cy="34184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10338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Espace réservé pour une image  32" descr="Une image contenant verres, conception, accessoire&#10;&#10;Description générée automatiquement">
            <a:extLst>
              <a:ext uri="{FF2B5EF4-FFF2-40B4-BE49-F238E27FC236}">
                <a16:creationId xmlns:a16="http://schemas.microsoft.com/office/drawing/2014/main" id="{D4603371-22A9-8C87-90ED-18037628D0E0}"/>
              </a:ext>
            </a:extLst>
          </p:cNvPr>
          <p:cNvPicPr>
            <a:picLocks noGrp="1" noChangeAspect="1"/>
          </p:cNvPicPr>
          <p:nvPr>
            <p:ph type="pic" sz="quarter" idx="27"/>
          </p:nvPr>
        </p:nvPicPr>
        <p:blipFill rotWithShape="1">
          <a:blip r:embed="rId2"/>
          <a:srcRect l="1448" t="305" r="53650" b="137"/>
          <a:stretch/>
        </p:blipFill>
        <p:spPr>
          <a:xfrm>
            <a:off x="7153852" y="-6945"/>
            <a:ext cx="5511726" cy="6874205"/>
          </a:xfrm>
        </p:spPr>
      </p:pic>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998756"/>
            <a:ext cx="5520975" cy="577339"/>
          </a:xfrm>
        </p:spPr>
        <p:txBody>
          <a:bodyPr/>
          <a:lstStyle/>
          <a:p>
            <a:pPr>
              <a:lnSpc>
                <a:spcPct val="100000"/>
              </a:lnSpc>
            </a:pPr>
            <a:r>
              <a:rPr lang="fr-FR" dirty="0"/>
              <a:t>At the end of </a:t>
            </a:r>
            <a:r>
              <a:rPr lang="fr-FR" dirty="0" err="1"/>
              <a:t>this</a:t>
            </a:r>
            <a:r>
              <a:rPr lang="fr-FR" dirty="0"/>
              <a:t> training , </a:t>
            </a:r>
            <a:r>
              <a:rPr lang="fr-FR" dirty="0" err="1"/>
              <a:t>administrators</a:t>
            </a:r>
            <a:r>
              <a:rPr lang="fr-FR" dirty="0"/>
              <a:t> </a:t>
            </a:r>
            <a:r>
              <a:rPr lang="fr-FR" dirty="0" err="1"/>
              <a:t>will</a:t>
            </a:r>
            <a:r>
              <a:rPr lang="fr-FR" dirty="0"/>
              <a:t> </a:t>
            </a:r>
            <a:r>
              <a:rPr lang="fr-FR" dirty="0" err="1"/>
              <a:t>be</a:t>
            </a:r>
            <a:r>
              <a:rPr lang="fr-FR" dirty="0"/>
              <a:t> able to:</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1264534"/>
            <a:ext cx="5305425" cy="577340"/>
          </a:xfrm>
        </p:spPr>
        <p:txBody>
          <a:bodyPr vert="horz" lIns="91440" tIns="45720" rIns="91440" bIns="45720" rtlCol="0" anchor="t">
            <a:normAutofit fontScale="92500" lnSpcReduction="10000"/>
          </a:bodyPr>
          <a:lstStyle/>
          <a:p>
            <a:r>
              <a:rPr lang="fr-FR" dirty="0"/>
              <a:t>Training objectives</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88937" y="3141800"/>
            <a:ext cx="5283200" cy="1296988"/>
          </a:xfrm>
        </p:spPr>
        <p:txBody>
          <a:bodyPr vert="horz" lIns="91440" tIns="45720" rIns="91440" bIns="45720" rtlCol="0" anchor="t">
            <a:normAutofit/>
          </a:bodyPr>
          <a:lstStyle/>
          <a:p>
            <a:r>
              <a:rPr lang="fr-FR" dirty="0" err="1">
                <a:latin typeface="Figtree"/>
                <a:hlinkClick r:id="" action="ppaction://noaction"/>
              </a:rPr>
              <a:t>Navigate</a:t>
            </a:r>
            <a:r>
              <a:rPr lang="fr-FR" dirty="0">
                <a:latin typeface="Figtree"/>
                <a:hlinkClick r:id="" action="ppaction://noaction"/>
              </a:rPr>
              <a:t> the </a:t>
            </a:r>
            <a:r>
              <a:rPr lang="fr-FR" dirty="0" err="1">
                <a:latin typeface="Figtree"/>
                <a:hlinkClick r:id="" action="ppaction://noaction"/>
              </a:rPr>
              <a:t>dashboard</a:t>
            </a:r>
            <a:r>
              <a:rPr lang="fr-FR" dirty="0">
                <a:latin typeface="Figtree"/>
                <a:hlinkClick r:id="" action="ppaction://noaction"/>
              </a:rPr>
              <a:t> and manage the settings</a:t>
            </a:r>
            <a:endParaRPr lang="fr-FR" dirty="0">
              <a:latin typeface="Figtree"/>
            </a:endParaRPr>
          </a:p>
          <a:p>
            <a:r>
              <a:rPr lang="fr-FR" dirty="0" err="1">
                <a:latin typeface="Figtree"/>
                <a:hlinkClick r:id="" action="ppaction://noaction"/>
              </a:rPr>
              <a:t>Create</a:t>
            </a:r>
            <a:r>
              <a:rPr lang="fr-FR" dirty="0">
                <a:latin typeface="Figtree"/>
                <a:hlinkClick r:id="" action="ppaction://noaction"/>
              </a:rPr>
              <a:t>, </a:t>
            </a:r>
            <a:r>
              <a:rPr lang="fr-FR" dirty="0" err="1">
                <a:latin typeface="Figtree"/>
                <a:hlinkClick r:id="" action="ppaction://noaction"/>
              </a:rPr>
              <a:t>publish</a:t>
            </a:r>
            <a:r>
              <a:rPr lang="fr-FR" dirty="0">
                <a:latin typeface="Figtree"/>
                <a:hlinkClick r:id="" action="ppaction://noaction"/>
              </a:rPr>
              <a:t> or </a:t>
            </a:r>
            <a:r>
              <a:rPr lang="fr-FR" dirty="0" err="1">
                <a:latin typeface="Figtree"/>
                <a:hlinkClick r:id="" action="ppaction://noaction"/>
              </a:rPr>
              <a:t>share</a:t>
            </a:r>
            <a:r>
              <a:rPr lang="fr-FR" dirty="0">
                <a:latin typeface="Figtree"/>
                <a:hlinkClick r:id="" action="ppaction://noaction"/>
              </a:rPr>
              <a:t> job </a:t>
            </a:r>
            <a:r>
              <a:rPr lang="fr-FR" dirty="0" err="1">
                <a:latin typeface="Figtree"/>
                <a:hlinkClick r:id="" action="ppaction://noaction"/>
              </a:rPr>
              <a:t>postings</a:t>
            </a:r>
            <a:endParaRPr lang="fr-FR" dirty="0" err="1"/>
          </a:p>
          <a:p>
            <a:r>
              <a:rPr lang="fr-FR" dirty="0">
                <a:latin typeface="Figtree"/>
                <a:hlinkClick r:id="" action="ppaction://noaction"/>
              </a:rPr>
              <a:t>Manage applications</a:t>
            </a:r>
            <a:endParaRPr lang="fr-FR" dirty="0">
              <a:latin typeface="Figtree"/>
            </a:endParaRPr>
          </a:p>
        </p:txBody>
      </p:sp>
    </p:spTree>
    <p:extLst>
      <p:ext uri="{BB962C8B-B14F-4D97-AF65-F5344CB8AC3E}">
        <p14:creationId xmlns:p14="http://schemas.microsoft.com/office/powerpoint/2010/main" val="23672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Company</a:t>
            </a:r>
            <a:r>
              <a:rPr lang="fr-FR" dirty="0">
                <a:latin typeface="Figtree Light"/>
              </a:rPr>
              <a:t> settings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862710"/>
          </a:xfrm>
        </p:spPr>
        <p:txBody>
          <a:bodyPr vert="horz" lIns="91440" tIns="45720" rIns="91440" bIns="45720" rtlCol="0" anchor="t">
            <a:normAutofit/>
          </a:bodyPr>
          <a:lstStyle/>
          <a:p>
            <a:r>
              <a:rPr lang="fr-FR" dirty="0">
                <a:latin typeface="Figtree"/>
              </a:rPr>
              <a:t>Settings: </a:t>
            </a:r>
            <a:r>
              <a:rPr lang="fr-FR" dirty="0" err="1">
                <a:latin typeface="Figtree"/>
              </a:rPr>
              <a:t>reasons</a:t>
            </a:r>
            <a:endParaRPr lang="fr-FR" dirty="0" err="1"/>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4D82ADAD-F00A-C228-6D47-10528B9A8902}"/>
              </a:ext>
            </a:extLst>
          </p:cNvPr>
          <p:cNvSpPr txBox="1"/>
          <p:nvPr/>
        </p:nvSpPr>
        <p:spPr>
          <a:xfrm>
            <a:off x="7612282" y="4956808"/>
            <a:ext cx="4074782" cy="738664"/>
          </a:xfrm>
          <a:prstGeom prst="rect">
            <a:avLst/>
          </a:prstGeom>
          <a:noFill/>
        </p:spPr>
        <p:txBody>
          <a:bodyPr wrap="square" lIns="91440" tIns="45720" rIns="91440" bIns="45720" anchor="t">
            <a:spAutoFit/>
          </a:bodyPr>
          <a:lstStyle/>
          <a:p>
            <a:r>
              <a:rPr lang="fr-FR" sz="1400" dirty="0"/>
              <a:t>The rejection or </a:t>
            </a:r>
            <a:r>
              <a:rPr lang="fr-FR" sz="1400" dirty="0" err="1"/>
              <a:t>recruiting</a:t>
            </a:r>
            <a:r>
              <a:rPr lang="fr-FR" sz="1400" dirty="0"/>
              <a:t> </a:t>
            </a:r>
            <a:r>
              <a:rPr lang="fr-FR" sz="1400" dirty="0" err="1"/>
              <a:t>reason</a:t>
            </a:r>
            <a:r>
              <a:rPr lang="fr-FR" sz="1400" dirty="0"/>
              <a:t> must </a:t>
            </a:r>
            <a:r>
              <a:rPr lang="fr-FR" sz="1400" dirty="0" err="1"/>
              <a:t>be</a:t>
            </a:r>
            <a:r>
              <a:rPr lang="fr-FR" sz="1400" dirty="0"/>
              <a:t> set by </a:t>
            </a:r>
            <a:r>
              <a:rPr lang="fr-FR" sz="1400" dirty="0" err="1"/>
              <a:t>creating</a:t>
            </a:r>
            <a:r>
              <a:rPr lang="fr-FR" sz="1400" dirty="0"/>
              <a:t> a </a:t>
            </a:r>
            <a:r>
              <a:rPr lang="fr-FR" sz="1400" dirty="0" err="1"/>
              <a:t>title</a:t>
            </a:r>
            <a:r>
              <a:rPr lang="fr-FR" sz="1400" dirty="0"/>
              <a:t> for </a:t>
            </a:r>
            <a:r>
              <a:rPr lang="fr-FR" sz="1400" dirty="0" err="1"/>
              <a:t>it</a:t>
            </a:r>
            <a:r>
              <a:rPr lang="fr-FR" sz="1400" dirty="0"/>
              <a:t>. (For </a:t>
            </a:r>
            <a:r>
              <a:rPr lang="fr-FR" sz="1400" dirty="0" err="1"/>
              <a:t>example</a:t>
            </a:r>
            <a:r>
              <a:rPr lang="fr-FR" sz="1400" dirty="0"/>
              <a:t>: </a:t>
            </a:r>
            <a:r>
              <a:rPr lang="fr-FR" sz="1400" dirty="0" err="1"/>
              <a:t>reason</a:t>
            </a:r>
            <a:r>
              <a:rPr lang="fr-FR" sz="1400" dirty="0"/>
              <a:t> type – rejection / </a:t>
            </a:r>
            <a:r>
              <a:rPr lang="fr-FR" sz="1400" dirty="0" err="1"/>
              <a:t>title</a:t>
            </a:r>
            <a:r>
              <a:rPr lang="fr-FR" sz="1400" dirty="0"/>
              <a:t>: not </a:t>
            </a:r>
            <a:r>
              <a:rPr lang="fr-FR" sz="1400" dirty="0" err="1"/>
              <a:t>enough</a:t>
            </a:r>
            <a:r>
              <a:rPr lang="fr-FR" sz="1400" dirty="0"/>
              <a:t> </a:t>
            </a:r>
            <a:r>
              <a:rPr lang="fr-FR" sz="1400" dirty="0" err="1"/>
              <a:t>experience</a:t>
            </a:r>
            <a:r>
              <a:rPr lang="fr-FR" sz="1400" dirty="0"/>
              <a:t>)</a:t>
            </a:r>
          </a:p>
        </p:txBody>
      </p:sp>
      <p:sp>
        <p:nvSpPr>
          <p:cNvPr id="10" name="ZoneTexte 9">
            <a:extLst>
              <a:ext uri="{FF2B5EF4-FFF2-40B4-BE49-F238E27FC236}">
                <a16:creationId xmlns:a16="http://schemas.microsoft.com/office/drawing/2014/main" id="{AFE13AC9-BB54-D76B-E09B-0CE39B3286F3}"/>
              </a:ext>
            </a:extLst>
          </p:cNvPr>
          <p:cNvSpPr txBox="1"/>
          <p:nvPr/>
        </p:nvSpPr>
        <p:spPr>
          <a:xfrm>
            <a:off x="496155" y="4849087"/>
            <a:ext cx="6124575" cy="954107"/>
          </a:xfrm>
          <a:prstGeom prst="rect">
            <a:avLst/>
          </a:prstGeom>
          <a:noFill/>
        </p:spPr>
        <p:txBody>
          <a:bodyPr wrap="square" lIns="91440" tIns="45720" rIns="91440" bIns="45720" anchor="t">
            <a:spAutoFit/>
          </a:bodyPr>
          <a:lstStyle/>
          <a:p>
            <a:r>
              <a:rPr lang="fr-FR" sz="1400" b="1" dirty="0">
                <a:solidFill>
                  <a:schemeClr val="accent1"/>
                </a:solidFill>
              </a:rPr>
              <a:t>Good to know</a:t>
            </a:r>
            <a:r>
              <a:rPr lang="fr-FR" sz="1400" dirty="0"/>
              <a:t>: in </a:t>
            </a:r>
            <a:r>
              <a:rPr lang="fr-FR" sz="1400" dirty="0" err="1"/>
              <a:t>order</a:t>
            </a:r>
            <a:r>
              <a:rPr lang="fr-FR" sz="1400" dirty="0"/>
              <a:t> to </a:t>
            </a:r>
            <a:r>
              <a:rPr lang="fr-FR" sz="1400" dirty="0" err="1"/>
              <a:t>improve</a:t>
            </a:r>
            <a:r>
              <a:rPr lang="fr-FR" sz="1400" dirty="0"/>
              <a:t> </a:t>
            </a:r>
            <a:r>
              <a:rPr lang="fr-FR" sz="1400" dirty="0" err="1"/>
              <a:t>your</a:t>
            </a:r>
            <a:r>
              <a:rPr lang="fr-FR" sz="1400" dirty="0"/>
              <a:t> workflow, </a:t>
            </a:r>
            <a:r>
              <a:rPr lang="fr-FR" sz="1400" dirty="0" err="1"/>
              <a:t>you</a:t>
            </a:r>
            <a:r>
              <a:rPr lang="fr-FR" sz="1400" dirty="0"/>
              <a:t> can </a:t>
            </a:r>
            <a:r>
              <a:rPr lang="fr-FR" sz="1400" dirty="0" err="1"/>
              <a:t>link</a:t>
            </a:r>
            <a:r>
              <a:rPr lang="fr-FR" sz="1400" dirty="0"/>
              <a:t> a </a:t>
            </a:r>
            <a:r>
              <a:rPr lang="fr-FR" sz="1400" dirty="0" err="1"/>
              <a:t>reason</a:t>
            </a:r>
            <a:r>
              <a:rPr lang="fr-FR" sz="1400" dirty="0"/>
              <a:t> to an </a:t>
            </a:r>
            <a:r>
              <a:rPr lang="fr-FR" sz="1400" dirty="0" err="1"/>
              <a:t>automatic</a:t>
            </a:r>
            <a:r>
              <a:rPr lang="fr-FR" sz="1400" dirty="0"/>
              <a:t> message.</a:t>
            </a:r>
          </a:p>
          <a:p>
            <a:r>
              <a:rPr lang="fr-FR" sz="1400" dirty="0"/>
              <a:t>This </a:t>
            </a:r>
            <a:r>
              <a:rPr lang="fr-FR" sz="1400" dirty="0" err="1"/>
              <a:t>way</a:t>
            </a:r>
            <a:r>
              <a:rPr lang="fr-FR" sz="1400" dirty="0"/>
              <a:t>, </a:t>
            </a:r>
            <a:r>
              <a:rPr lang="fr-FR" sz="1400" dirty="0" err="1"/>
              <a:t>depending</a:t>
            </a:r>
            <a:r>
              <a:rPr lang="fr-FR" sz="1400" dirty="0"/>
              <a:t> on the </a:t>
            </a:r>
            <a:r>
              <a:rPr lang="fr-FR" sz="1400" dirty="0" err="1"/>
              <a:t>reason</a:t>
            </a:r>
            <a:r>
              <a:rPr lang="fr-FR" sz="1400" dirty="0"/>
              <a:t> </a:t>
            </a:r>
            <a:r>
              <a:rPr lang="fr-FR" sz="1400" dirty="0" err="1"/>
              <a:t>selected</a:t>
            </a:r>
            <a:r>
              <a:rPr lang="fr-FR" sz="1400" dirty="0"/>
              <a:t>, the relevant </a:t>
            </a:r>
            <a:r>
              <a:rPr lang="fr-FR" sz="1400" dirty="0" err="1"/>
              <a:t>refusal</a:t>
            </a:r>
            <a:r>
              <a:rPr lang="fr-FR" sz="1400" dirty="0"/>
              <a:t> message </a:t>
            </a:r>
            <a:r>
              <a:rPr lang="fr-FR" sz="1400" dirty="0" err="1"/>
              <a:t>associated</a:t>
            </a:r>
            <a:r>
              <a:rPr lang="fr-FR" sz="1400" dirty="0"/>
              <a:t> </a:t>
            </a:r>
            <a:r>
              <a:rPr lang="fr-FR" sz="1400" dirty="0" err="1"/>
              <a:t>with</a:t>
            </a:r>
            <a:r>
              <a:rPr lang="fr-FR" sz="1400" dirty="0"/>
              <a:t> </a:t>
            </a:r>
            <a:r>
              <a:rPr lang="fr-FR" sz="1400" dirty="0" err="1"/>
              <a:t>this</a:t>
            </a:r>
            <a:r>
              <a:rPr lang="fr-FR" sz="1400" dirty="0"/>
              <a:t> action </a:t>
            </a:r>
            <a:r>
              <a:rPr lang="fr-FR" sz="1400" dirty="0" err="1"/>
              <a:t>will</a:t>
            </a:r>
            <a:r>
              <a:rPr lang="fr-FR" sz="1400" dirty="0"/>
              <a:t> </a:t>
            </a:r>
            <a:r>
              <a:rPr lang="fr-FR" sz="1400" dirty="0" err="1"/>
              <a:t>be</a:t>
            </a:r>
            <a:r>
              <a:rPr lang="fr-FR" sz="1400" dirty="0"/>
              <a:t> sent.</a:t>
            </a:r>
          </a:p>
        </p:txBody>
      </p:sp>
      <p:pic>
        <p:nvPicPr>
          <p:cNvPr id="8" name="Image 7" descr="Une image contenant texte, capture d’écran, Police, nombre&#10;&#10;Le contenu généré par l’IA peut être incorrect.">
            <a:extLst>
              <a:ext uri="{FF2B5EF4-FFF2-40B4-BE49-F238E27FC236}">
                <a16:creationId xmlns:a16="http://schemas.microsoft.com/office/drawing/2014/main" id="{2506E0B7-8498-6EC7-AFB6-2D6F4DE98748}"/>
              </a:ext>
            </a:extLst>
          </p:cNvPr>
          <p:cNvPicPr>
            <a:picLocks noChangeAspect="1"/>
          </p:cNvPicPr>
          <p:nvPr/>
        </p:nvPicPr>
        <p:blipFill>
          <a:blip r:embed="rId4"/>
          <a:stretch>
            <a:fillRect/>
          </a:stretch>
        </p:blipFill>
        <p:spPr>
          <a:xfrm>
            <a:off x="7607300" y="1640946"/>
            <a:ext cx="4078817" cy="2898776"/>
          </a:xfrm>
          <a:prstGeom prst="rect">
            <a:avLst/>
          </a:prstGeom>
          <a:ln>
            <a:noFill/>
          </a:ln>
          <a:effectLst>
            <a:outerShdw blurRad="292100" dist="139700" dir="2700000" algn="tl" rotWithShape="0">
              <a:srgbClr val="333333">
                <a:alpha val="65000"/>
              </a:srgbClr>
            </a:outerShdw>
          </a:effectLst>
        </p:spPr>
      </p:pic>
      <p:pic>
        <p:nvPicPr>
          <p:cNvPr id="12" name="Image 11" descr="Une image contenant texte, capture d’écran, nombre, Police&#10;&#10;Le contenu généré par l’IA peut être incorrect.">
            <a:extLst>
              <a:ext uri="{FF2B5EF4-FFF2-40B4-BE49-F238E27FC236}">
                <a16:creationId xmlns:a16="http://schemas.microsoft.com/office/drawing/2014/main" id="{498CA320-9E9E-E29E-4D77-E8FAC62B3B49}"/>
              </a:ext>
            </a:extLst>
          </p:cNvPr>
          <p:cNvPicPr>
            <a:picLocks noChangeAspect="1"/>
          </p:cNvPicPr>
          <p:nvPr/>
        </p:nvPicPr>
        <p:blipFill>
          <a:blip r:embed="rId5"/>
          <a:stretch>
            <a:fillRect/>
          </a:stretch>
        </p:blipFill>
        <p:spPr>
          <a:xfrm>
            <a:off x="367242" y="1643591"/>
            <a:ext cx="6388099" cy="28934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131669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71475" y="274037"/>
            <a:ext cx="11449050" cy="304800"/>
          </a:xfrm>
        </p:spPr>
        <p:txBody>
          <a:bodyPr/>
          <a:lstStyle/>
          <a:p>
            <a:r>
              <a:rPr lang="fr-FR" dirty="0" err="1">
                <a:latin typeface="Figtree Light"/>
              </a:rPr>
              <a:t>Company</a:t>
            </a:r>
            <a:r>
              <a:rPr lang="fr-FR" dirty="0">
                <a:latin typeface="Figtree Light"/>
              </a:rPr>
              <a:t> settings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2" y="705210"/>
            <a:ext cx="11453813" cy="862710"/>
          </a:xfrm>
        </p:spPr>
        <p:txBody>
          <a:bodyPr vert="horz" lIns="91440" tIns="45720" rIns="91440" bIns="45720" rtlCol="0" anchor="t">
            <a:normAutofit/>
          </a:bodyPr>
          <a:lstStyle/>
          <a:p>
            <a:r>
              <a:rPr lang="fr-FR" dirty="0" err="1">
                <a:latin typeface="Figtree"/>
              </a:rPr>
              <a:t>Settings:jobboards</a:t>
            </a:r>
            <a:endParaRPr lang="fr-FR" dirty="0" err="1"/>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0DFD69B1-A164-D219-AB49-9D7670A00BF5}"/>
              </a:ext>
            </a:extLst>
          </p:cNvPr>
          <p:cNvSpPr txBox="1"/>
          <p:nvPr/>
        </p:nvSpPr>
        <p:spPr>
          <a:xfrm>
            <a:off x="6814675" y="1562372"/>
            <a:ext cx="5005850" cy="1384995"/>
          </a:xfrm>
          <a:prstGeom prst="rect">
            <a:avLst/>
          </a:prstGeom>
          <a:noFill/>
        </p:spPr>
        <p:txBody>
          <a:bodyPr wrap="square" lIns="91440" tIns="45720" rIns="91440" bIns="45720" anchor="t">
            <a:spAutoFit/>
          </a:bodyPr>
          <a:lstStyle/>
          <a:p>
            <a:r>
              <a:rPr lang="fr-FR" sz="1400" dirty="0"/>
              <a:t>In the jobboard section are </a:t>
            </a:r>
            <a:r>
              <a:rPr lang="fr-FR" sz="1400" dirty="0" err="1"/>
              <a:t>listed</a:t>
            </a:r>
            <a:r>
              <a:rPr lang="fr-FR" sz="1400" dirty="0"/>
              <a:t> all the job sites </a:t>
            </a:r>
            <a:r>
              <a:rPr lang="fr-FR" sz="1400" dirty="0" err="1"/>
              <a:t>that</a:t>
            </a:r>
            <a:r>
              <a:rPr lang="fr-FR" sz="1400" dirty="0"/>
              <a:t> can </a:t>
            </a:r>
            <a:r>
              <a:rPr lang="fr-FR" sz="1400" dirty="0" err="1"/>
              <a:t>be</a:t>
            </a:r>
            <a:r>
              <a:rPr lang="fr-FR" sz="1400" dirty="0"/>
              <a:t> </a:t>
            </a:r>
            <a:r>
              <a:rPr lang="fr-FR" sz="1400" dirty="0" err="1"/>
              <a:t>used</a:t>
            </a:r>
            <a:r>
              <a:rPr lang="fr-FR" sz="1400" dirty="0"/>
              <a:t> to </a:t>
            </a:r>
            <a:r>
              <a:rPr lang="fr-FR" sz="1400" dirty="0" err="1"/>
              <a:t>publish</a:t>
            </a:r>
            <a:r>
              <a:rPr lang="fr-FR" sz="1400" dirty="0"/>
              <a:t> </a:t>
            </a:r>
            <a:r>
              <a:rPr lang="fr-FR" sz="1400" dirty="0" err="1"/>
              <a:t>your</a:t>
            </a:r>
            <a:r>
              <a:rPr lang="fr-FR" sz="1400" dirty="0"/>
              <a:t> </a:t>
            </a:r>
            <a:r>
              <a:rPr lang="fr-FR" sz="1400" dirty="0" err="1"/>
              <a:t>offers</a:t>
            </a:r>
            <a:r>
              <a:rPr lang="fr-FR" sz="1400" dirty="0"/>
              <a:t>. You can </a:t>
            </a:r>
            <a:r>
              <a:rPr lang="fr-FR" sz="1400" dirty="0" err="1"/>
              <a:t>add</a:t>
            </a:r>
            <a:r>
              <a:rPr lang="fr-FR" sz="1400" dirty="0"/>
              <a:t> </a:t>
            </a:r>
            <a:r>
              <a:rPr lang="fr-FR" sz="1400" dirty="0" err="1"/>
              <a:t>some</a:t>
            </a:r>
            <a:r>
              <a:rPr lang="fr-FR" sz="1400" dirty="0"/>
              <a:t> of </a:t>
            </a:r>
            <a:r>
              <a:rPr lang="fr-FR" sz="1400" dirty="0" err="1"/>
              <a:t>them</a:t>
            </a:r>
            <a:r>
              <a:rPr lang="fr-FR" sz="1400" dirty="0"/>
              <a:t> in </a:t>
            </a:r>
            <a:r>
              <a:rPr lang="fr-FR" sz="1400" dirty="0" err="1"/>
              <a:t>your</a:t>
            </a:r>
            <a:r>
              <a:rPr lang="fr-FR" sz="1400" dirty="0"/>
              <a:t> </a:t>
            </a:r>
            <a:r>
              <a:rPr lang="fr-FR" sz="1400" dirty="0" err="1"/>
              <a:t>Favourites</a:t>
            </a:r>
            <a:r>
              <a:rPr lang="fr-FR" sz="1400" dirty="0"/>
              <a:t>, </a:t>
            </a:r>
            <a:r>
              <a:rPr lang="fr-FR" sz="1400" dirty="0" err="1"/>
              <a:t>which</a:t>
            </a:r>
            <a:r>
              <a:rPr lang="fr-FR" sz="1400" dirty="0"/>
              <a:t> </a:t>
            </a:r>
            <a:r>
              <a:rPr lang="fr-FR" sz="1400" dirty="0" err="1"/>
              <a:t>will</a:t>
            </a:r>
            <a:r>
              <a:rPr lang="fr-FR" sz="1400" dirty="0"/>
              <a:t> </a:t>
            </a:r>
            <a:r>
              <a:rPr lang="fr-FR" sz="1400" dirty="0" err="1"/>
              <a:t>be</a:t>
            </a:r>
            <a:r>
              <a:rPr lang="fr-FR" sz="1400" dirty="0"/>
              <a:t> at the top of </a:t>
            </a:r>
            <a:r>
              <a:rPr lang="fr-FR" sz="1400" dirty="0" err="1"/>
              <a:t>your</a:t>
            </a:r>
            <a:r>
              <a:rPr lang="fr-FR" sz="1400" dirty="0"/>
              <a:t> </a:t>
            </a:r>
            <a:r>
              <a:rPr lang="fr-FR" sz="1400" dirty="0" err="1"/>
              <a:t>list</a:t>
            </a:r>
            <a:r>
              <a:rPr lang="fr-FR" sz="1400" dirty="0"/>
              <a:t> </a:t>
            </a:r>
            <a:r>
              <a:rPr lang="fr-FR" sz="1400" dirty="0" err="1"/>
              <a:t>when</a:t>
            </a:r>
            <a:r>
              <a:rPr lang="fr-FR" sz="1400" dirty="0"/>
              <a:t> </a:t>
            </a:r>
            <a:r>
              <a:rPr lang="fr-FR" sz="1400" dirty="0" err="1"/>
              <a:t>publishing</a:t>
            </a:r>
            <a:r>
              <a:rPr lang="fr-FR" sz="1400" dirty="0"/>
              <a:t> an </a:t>
            </a:r>
            <a:r>
              <a:rPr lang="fr-FR" sz="1400" dirty="0" err="1"/>
              <a:t>offer</a:t>
            </a:r>
            <a:r>
              <a:rPr lang="fr-FR" sz="1400" dirty="0"/>
              <a:t> on multiple sites at once.</a:t>
            </a:r>
          </a:p>
          <a:p>
            <a:r>
              <a:rPr lang="fr-FR" sz="1400" dirty="0"/>
              <a:t>You can </a:t>
            </a:r>
            <a:r>
              <a:rPr lang="fr-FR" sz="1400" dirty="0" err="1"/>
              <a:t>also</a:t>
            </a:r>
            <a:r>
              <a:rPr lang="fr-FR" sz="1400" dirty="0"/>
              <a:t> </a:t>
            </a:r>
            <a:r>
              <a:rPr lang="fr-FR" sz="1400" dirty="0" err="1"/>
              <a:t>restrict</a:t>
            </a:r>
            <a:r>
              <a:rPr lang="fr-FR" sz="1400" dirty="0"/>
              <a:t> </a:t>
            </a:r>
            <a:r>
              <a:rPr lang="fr-FR" sz="1400" dirty="0" err="1"/>
              <a:t>visibility</a:t>
            </a:r>
            <a:r>
              <a:rPr lang="fr-FR" sz="1400" dirty="0"/>
              <a:t>, on job sites you don't use, for </a:t>
            </a:r>
            <a:r>
              <a:rPr lang="fr-FR" sz="1400" dirty="0" err="1"/>
              <a:t>example</a:t>
            </a:r>
            <a:r>
              <a:rPr lang="fr-FR" sz="1400" dirty="0"/>
              <a:t>.</a:t>
            </a:r>
          </a:p>
        </p:txBody>
      </p:sp>
      <p:sp>
        <p:nvSpPr>
          <p:cNvPr id="14" name="ZoneTexte 13">
            <a:extLst>
              <a:ext uri="{FF2B5EF4-FFF2-40B4-BE49-F238E27FC236}">
                <a16:creationId xmlns:a16="http://schemas.microsoft.com/office/drawing/2014/main" id="{6E87EDC8-AA17-2F2F-C4D2-424B8659C4BA}"/>
              </a:ext>
            </a:extLst>
          </p:cNvPr>
          <p:cNvSpPr txBox="1"/>
          <p:nvPr/>
        </p:nvSpPr>
        <p:spPr>
          <a:xfrm>
            <a:off x="6814675" y="3153893"/>
            <a:ext cx="5210748" cy="523220"/>
          </a:xfrm>
          <a:prstGeom prst="rect">
            <a:avLst/>
          </a:prstGeom>
          <a:noFill/>
        </p:spPr>
        <p:txBody>
          <a:bodyPr wrap="square" lIns="91440" tIns="45720" rIns="91440" bIns="45720" anchor="t">
            <a:spAutoFit/>
          </a:bodyPr>
          <a:lstStyle/>
          <a:p>
            <a:r>
              <a:rPr lang="fr-FR" sz="1400" dirty="0"/>
              <a:t>If </a:t>
            </a:r>
            <a:r>
              <a:rPr lang="fr-FR" sz="1400" dirty="0" err="1"/>
              <a:t>some</a:t>
            </a:r>
            <a:r>
              <a:rPr lang="fr-FR" sz="1400" dirty="0"/>
              <a:t> jobboards are not on the </a:t>
            </a:r>
            <a:r>
              <a:rPr lang="fr-FR" sz="1400" dirty="0" err="1"/>
              <a:t>list</a:t>
            </a:r>
            <a:r>
              <a:rPr lang="fr-FR" sz="1400" dirty="0"/>
              <a:t>, </a:t>
            </a:r>
            <a:r>
              <a:rPr lang="fr-FR" sz="1400" dirty="0" err="1"/>
              <a:t>you</a:t>
            </a:r>
            <a:r>
              <a:rPr lang="fr-FR" sz="1400" dirty="0"/>
              <a:t> can </a:t>
            </a:r>
            <a:r>
              <a:rPr lang="fr-FR" sz="1400" dirty="0" err="1"/>
              <a:t>create</a:t>
            </a:r>
            <a:r>
              <a:rPr lang="fr-FR" sz="1400" dirty="0"/>
              <a:t> a </a:t>
            </a:r>
            <a:r>
              <a:rPr lang="fr-FR" sz="1400" dirty="0" err="1"/>
              <a:t>feature</a:t>
            </a:r>
            <a:r>
              <a:rPr lang="fr-FR" sz="1400" dirty="0"/>
              <a:t> </a:t>
            </a:r>
            <a:r>
              <a:rPr lang="fr-FR" sz="1400" dirty="0" err="1"/>
              <a:t>request</a:t>
            </a:r>
            <a:r>
              <a:rPr lang="fr-FR" sz="1400" dirty="0"/>
              <a:t> via  </a:t>
            </a:r>
            <a:r>
              <a:rPr lang="fr-FR" sz="1400" dirty="0">
                <a:hlinkClick r:id="rId4"/>
              </a:rPr>
              <a:t>https://flatchr.kampsite.co/</a:t>
            </a:r>
            <a:r>
              <a:rPr lang="fr-FR" sz="1400" dirty="0"/>
              <a:t> </a:t>
            </a:r>
          </a:p>
        </p:txBody>
      </p:sp>
      <p:sp>
        <p:nvSpPr>
          <p:cNvPr id="16" name="ZoneTexte 15">
            <a:extLst>
              <a:ext uri="{FF2B5EF4-FFF2-40B4-BE49-F238E27FC236}">
                <a16:creationId xmlns:a16="http://schemas.microsoft.com/office/drawing/2014/main" id="{38DACD59-7EF2-1EC7-0B0F-7760B40A3897}"/>
              </a:ext>
            </a:extLst>
          </p:cNvPr>
          <p:cNvSpPr txBox="1"/>
          <p:nvPr/>
        </p:nvSpPr>
        <p:spPr>
          <a:xfrm>
            <a:off x="6814674" y="4661779"/>
            <a:ext cx="5148127" cy="1169551"/>
          </a:xfrm>
          <a:prstGeom prst="rect">
            <a:avLst/>
          </a:prstGeom>
          <a:noFill/>
        </p:spPr>
        <p:txBody>
          <a:bodyPr wrap="square" lIns="91440" tIns="45720" rIns="91440" bIns="45720" anchor="t">
            <a:spAutoFit/>
          </a:bodyPr>
          <a:lstStyle/>
          <a:p>
            <a:r>
              <a:rPr lang="fr-FR" sz="1400" dirty="0"/>
              <a:t>In the </a:t>
            </a:r>
            <a:r>
              <a:rPr lang="fr-FR" sz="1400" dirty="0" err="1"/>
              <a:t>Credits</a:t>
            </a:r>
            <a:r>
              <a:rPr lang="fr-FR" sz="1400" dirty="0"/>
              <a:t> section </a:t>
            </a:r>
            <a:r>
              <a:rPr lang="fr-FR" sz="1400" dirty="0" err="1"/>
              <a:t>is</a:t>
            </a:r>
            <a:r>
              <a:rPr lang="fr-FR" sz="1400" dirty="0"/>
              <a:t> all the info about </a:t>
            </a:r>
            <a:r>
              <a:rPr lang="fr-FR" sz="1400" dirty="0" err="1"/>
              <a:t>credentials</a:t>
            </a:r>
            <a:r>
              <a:rPr lang="fr-FR" sz="1400" dirty="0"/>
              <a:t> for </a:t>
            </a:r>
            <a:r>
              <a:rPr lang="fr-FR" sz="1400" dirty="0" err="1"/>
              <a:t>paid</a:t>
            </a:r>
            <a:r>
              <a:rPr lang="fr-FR" sz="1400" dirty="0"/>
              <a:t> jobboards if </a:t>
            </a:r>
            <a:r>
              <a:rPr lang="fr-FR" sz="1400" dirty="0" err="1"/>
              <a:t>they</a:t>
            </a:r>
            <a:r>
              <a:rPr lang="fr-FR" sz="1400" dirty="0"/>
              <a:t> have been set.</a:t>
            </a:r>
          </a:p>
          <a:p>
            <a:endParaRPr lang="fr-FR" sz="1400" dirty="0"/>
          </a:p>
          <a:p>
            <a:r>
              <a:rPr lang="fr-FR" sz="1400" dirty="0"/>
              <a:t>To set </a:t>
            </a:r>
            <a:r>
              <a:rPr lang="fr-FR" sz="1400" dirty="0" err="1"/>
              <a:t>paying</a:t>
            </a:r>
            <a:r>
              <a:rPr lang="fr-FR" sz="1400" dirty="0"/>
              <a:t> jobboards, </a:t>
            </a:r>
            <a:r>
              <a:rPr lang="fr-FR" sz="1400" dirty="0" err="1"/>
              <a:t>please</a:t>
            </a:r>
            <a:r>
              <a:rPr lang="fr-FR" sz="1400" dirty="0"/>
              <a:t> contact us at </a:t>
            </a:r>
            <a:r>
              <a:rPr lang="fr-FR" sz="1400" dirty="0">
                <a:hlinkClick r:id="rId5"/>
              </a:rPr>
              <a:t>support@eurecia.com</a:t>
            </a:r>
            <a:r>
              <a:rPr lang="fr-FR" sz="1400" dirty="0"/>
              <a:t> </a:t>
            </a:r>
          </a:p>
        </p:txBody>
      </p:sp>
      <p:pic>
        <p:nvPicPr>
          <p:cNvPr id="6" name="Image 5" descr="Une image contenant texte, capture d’écran, nombre, logiciel&#10;&#10;Le contenu généré par l’IA peut être incorrect.">
            <a:extLst>
              <a:ext uri="{FF2B5EF4-FFF2-40B4-BE49-F238E27FC236}">
                <a16:creationId xmlns:a16="http://schemas.microsoft.com/office/drawing/2014/main" id="{E78B29E4-D116-F0BC-6A58-3BB0E9CB8771}"/>
              </a:ext>
            </a:extLst>
          </p:cNvPr>
          <p:cNvPicPr>
            <a:picLocks noChangeAspect="1"/>
          </p:cNvPicPr>
          <p:nvPr/>
        </p:nvPicPr>
        <p:blipFill>
          <a:blip r:embed="rId6"/>
          <a:stretch>
            <a:fillRect/>
          </a:stretch>
        </p:blipFill>
        <p:spPr>
          <a:xfrm>
            <a:off x="941462" y="1136121"/>
            <a:ext cx="5005917" cy="2871258"/>
          </a:xfrm>
          <a:prstGeom prst="rect">
            <a:avLst/>
          </a:prstGeom>
          <a:ln>
            <a:noFill/>
          </a:ln>
          <a:effectLst>
            <a:outerShdw blurRad="292100" dist="139700" dir="2700000" algn="tl" rotWithShape="0">
              <a:srgbClr val="333333">
                <a:alpha val="65000"/>
              </a:srgbClr>
            </a:outerShdw>
          </a:effectLst>
        </p:spPr>
      </p:pic>
      <p:pic>
        <p:nvPicPr>
          <p:cNvPr id="7" name="Image 6" descr="Une image contenant texte, capture d’écran, Police, logiciel&#10;&#10;Le contenu généré par l’IA peut être incorrect.">
            <a:extLst>
              <a:ext uri="{FF2B5EF4-FFF2-40B4-BE49-F238E27FC236}">
                <a16:creationId xmlns:a16="http://schemas.microsoft.com/office/drawing/2014/main" id="{4E893B49-F0CD-DA8C-0CD5-927E7A4A0642}"/>
              </a:ext>
            </a:extLst>
          </p:cNvPr>
          <p:cNvPicPr>
            <a:picLocks noChangeAspect="1"/>
          </p:cNvPicPr>
          <p:nvPr/>
        </p:nvPicPr>
        <p:blipFill>
          <a:blip r:embed="rId7"/>
          <a:stretch>
            <a:fillRect/>
          </a:stretch>
        </p:blipFill>
        <p:spPr>
          <a:xfrm>
            <a:off x="873125" y="4137025"/>
            <a:ext cx="5132918" cy="25738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59057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71475" y="253281"/>
            <a:ext cx="11449050" cy="304800"/>
          </a:xfrm>
        </p:spPr>
        <p:txBody>
          <a:bodyPr/>
          <a:lstStyle/>
          <a:p>
            <a:r>
              <a:rPr lang="fr-FR" dirty="0" err="1">
                <a:latin typeface="Figtree Light"/>
              </a:rPr>
              <a:t>Company</a:t>
            </a:r>
            <a:r>
              <a:rPr lang="fr-FR" dirty="0">
                <a:latin typeface="Figtree Light"/>
              </a:rPr>
              <a:t> settings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668757"/>
            <a:ext cx="11453813" cy="862710"/>
          </a:xfrm>
        </p:spPr>
        <p:txBody>
          <a:bodyPr vert="horz" lIns="91440" tIns="45720" rIns="91440" bIns="45720" rtlCol="0" anchor="t">
            <a:normAutofit/>
          </a:bodyPr>
          <a:lstStyle/>
          <a:p>
            <a:r>
              <a:rPr lang="fr-FR" dirty="0" err="1">
                <a:latin typeface="Figtree"/>
              </a:rPr>
              <a:t>My</a:t>
            </a:r>
            <a:r>
              <a:rPr lang="fr-FR" dirty="0">
                <a:latin typeface="Figtree"/>
              </a:rPr>
              <a:t> </a:t>
            </a:r>
            <a:r>
              <a:rPr lang="fr-FR" dirty="0" err="1">
                <a:latin typeface="Figtree"/>
              </a:rPr>
              <a:t>company</a:t>
            </a:r>
            <a:r>
              <a:rPr lang="fr-FR" dirty="0">
                <a:latin typeface="Figtree"/>
              </a:rPr>
              <a:t>: tags</a:t>
            </a:r>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21714962-09FA-287A-0BDE-E0EF2BFA78D1}"/>
              </a:ext>
            </a:extLst>
          </p:cNvPr>
          <p:cNvSpPr txBox="1"/>
          <p:nvPr/>
        </p:nvSpPr>
        <p:spPr>
          <a:xfrm>
            <a:off x="371475" y="4316403"/>
            <a:ext cx="11010913" cy="1769715"/>
          </a:xfrm>
          <a:prstGeom prst="rect">
            <a:avLst/>
          </a:prstGeom>
          <a:noFill/>
        </p:spPr>
        <p:txBody>
          <a:bodyPr wrap="square" lIns="91440" tIns="45720" rIns="91440" bIns="45720" anchor="t">
            <a:spAutoFit/>
          </a:bodyPr>
          <a:lstStyle/>
          <a:p>
            <a:r>
              <a:rPr lang="fr-FR" sz="1400" dirty="0"/>
              <a:t>Tags are </a:t>
            </a:r>
            <a:r>
              <a:rPr lang="fr-FR" sz="1400" dirty="0" err="1"/>
              <a:t>categories</a:t>
            </a:r>
            <a:r>
              <a:rPr lang="fr-FR" sz="1400" dirty="0"/>
              <a:t> </a:t>
            </a:r>
            <a:r>
              <a:rPr lang="fr-FR" sz="1400" dirty="0" err="1"/>
              <a:t>that</a:t>
            </a:r>
            <a:r>
              <a:rPr lang="fr-FR" sz="1400" dirty="0"/>
              <a:t> </a:t>
            </a:r>
            <a:r>
              <a:rPr lang="fr-FR" sz="1400" dirty="0" err="1"/>
              <a:t>allow</a:t>
            </a:r>
            <a:r>
              <a:rPr lang="fr-FR" sz="1400" dirty="0"/>
              <a:t> </a:t>
            </a:r>
            <a:r>
              <a:rPr lang="fr-FR" sz="1400" dirty="0" err="1"/>
              <a:t>you</a:t>
            </a:r>
            <a:r>
              <a:rPr lang="fr-FR" sz="1400" dirty="0"/>
              <a:t> to </a:t>
            </a:r>
            <a:r>
              <a:rPr lang="fr-FR" sz="1400" dirty="0" err="1"/>
              <a:t>qualify</a:t>
            </a:r>
            <a:r>
              <a:rPr lang="fr-FR" sz="1400" dirty="0"/>
              <a:t> candidates, structure the </a:t>
            </a:r>
            <a:r>
              <a:rPr lang="fr-FR" sz="1400" dirty="0" err="1"/>
              <a:t>Resume</a:t>
            </a:r>
            <a:r>
              <a:rPr lang="fr-FR" sz="1400" dirty="0"/>
              <a:t> </a:t>
            </a:r>
            <a:r>
              <a:rPr lang="fr-FR" sz="1400" dirty="0" err="1"/>
              <a:t>database</a:t>
            </a:r>
            <a:r>
              <a:rPr lang="fr-FR" sz="1400" dirty="0"/>
              <a:t> and </a:t>
            </a:r>
            <a:r>
              <a:rPr lang="fr-FR" sz="1400" dirty="0" err="1"/>
              <a:t>find</a:t>
            </a:r>
            <a:r>
              <a:rPr lang="fr-FR" sz="1400" dirty="0"/>
              <a:t> applications more </a:t>
            </a:r>
            <a:r>
              <a:rPr lang="fr-FR" sz="1400" dirty="0" err="1"/>
              <a:t>easily</a:t>
            </a:r>
            <a:r>
              <a:rPr lang="fr-FR" sz="1400" dirty="0"/>
              <a:t>.</a:t>
            </a:r>
          </a:p>
          <a:p>
            <a:endParaRPr lang="fr-FR" sz="1400" b="1" dirty="0"/>
          </a:p>
          <a:p>
            <a:r>
              <a:rPr lang="fr-FR" sz="1400" b="1" dirty="0"/>
              <a:t>Tags must </a:t>
            </a:r>
            <a:r>
              <a:rPr lang="fr-FR" sz="1400" b="1" dirty="0" err="1"/>
              <a:t>be</a:t>
            </a:r>
            <a:r>
              <a:rPr lang="fr-FR" sz="1400" b="1" dirty="0"/>
              <a:t> </a:t>
            </a:r>
            <a:r>
              <a:rPr lang="fr-FR" sz="1400" b="1" dirty="0" err="1"/>
              <a:t>created</a:t>
            </a:r>
            <a:r>
              <a:rPr lang="fr-FR" sz="1400" b="1" dirty="0"/>
              <a:t> </a:t>
            </a:r>
            <a:r>
              <a:rPr lang="fr-FR" sz="1400" b="1" dirty="0" err="1"/>
              <a:t>with</a:t>
            </a:r>
            <a:r>
              <a:rPr lang="fr-FR" sz="1400" b="1" dirty="0"/>
              <a:t>:</a:t>
            </a:r>
            <a:endParaRPr lang="fr-FR" sz="1400" dirty="0"/>
          </a:p>
          <a:p>
            <a:pPr marL="285750" indent="-285750">
              <a:buFont typeface="Arial" panose="020B0604020202020204" pitchFamily="34" charset="0"/>
              <a:buChar char="•"/>
            </a:pPr>
            <a:r>
              <a:rPr lang="fr-FR" sz="1400" dirty="0"/>
              <a:t>A </a:t>
            </a:r>
            <a:r>
              <a:rPr lang="fr-FR" sz="1400" dirty="0" err="1"/>
              <a:t>title</a:t>
            </a:r>
            <a:r>
              <a:rPr lang="fr-FR" sz="1400" dirty="0"/>
              <a:t>, </a:t>
            </a:r>
            <a:r>
              <a:rPr lang="fr-FR" sz="1400" dirty="0" err="1"/>
              <a:t>serving</a:t>
            </a:r>
            <a:r>
              <a:rPr lang="fr-FR" sz="1400" dirty="0"/>
              <a:t> as a </a:t>
            </a:r>
            <a:r>
              <a:rPr lang="fr-FR" sz="1400" dirty="0" err="1"/>
              <a:t>specific</a:t>
            </a:r>
            <a:r>
              <a:rPr lang="fr-FR" sz="1400" dirty="0"/>
              <a:t> </a:t>
            </a:r>
            <a:r>
              <a:rPr lang="fr-FR" sz="1400" dirty="0" err="1"/>
              <a:t>characteristic</a:t>
            </a:r>
            <a:r>
              <a:rPr lang="fr-FR" sz="1400" dirty="0"/>
              <a:t>. For </a:t>
            </a:r>
            <a:r>
              <a:rPr lang="fr-FR" sz="1400" dirty="0" err="1"/>
              <a:t>example</a:t>
            </a:r>
            <a:r>
              <a:rPr lang="fr-FR" sz="1400" dirty="0"/>
              <a:t>: </a:t>
            </a:r>
            <a:r>
              <a:rPr lang="fr-FR" sz="1400" dirty="0" err="1"/>
              <a:t>language</a:t>
            </a:r>
            <a:r>
              <a:rPr lang="fr-FR" sz="1400" dirty="0"/>
              <a:t>, </a:t>
            </a:r>
            <a:r>
              <a:rPr lang="fr-FR" sz="1400" dirty="0" err="1"/>
              <a:t>experience</a:t>
            </a:r>
            <a:r>
              <a:rPr lang="fr-FR" sz="1400" dirty="0"/>
              <a:t>, </a:t>
            </a:r>
            <a:r>
              <a:rPr lang="fr-FR" sz="1400" dirty="0" err="1"/>
              <a:t>expected</a:t>
            </a:r>
            <a:r>
              <a:rPr lang="fr-FR" sz="1400" dirty="0"/>
              <a:t> </a:t>
            </a:r>
            <a:r>
              <a:rPr lang="fr-FR" sz="1400" dirty="0" err="1"/>
              <a:t>salary</a:t>
            </a:r>
            <a:r>
              <a:rPr lang="fr-FR" sz="1400" dirty="0"/>
              <a:t>...</a:t>
            </a:r>
          </a:p>
          <a:p>
            <a:pPr marL="285750" indent="-285750">
              <a:buFont typeface="Arial" panose="020B0604020202020204" pitchFamily="34" charset="0"/>
              <a:buChar char="•"/>
            </a:pPr>
            <a:r>
              <a:rPr lang="fr-FR" sz="1400" dirty="0"/>
              <a:t>A </a:t>
            </a:r>
            <a:r>
              <a:rPr lang="fr-FR" sz="1400" err="1"/>
              <a:t>list</a:t>
            </a:r>
            <a:r>
              <a:rPr lang="fr-FR" sz="1400" dirty="0"/>
              <a:t> of values, </a:t>
            </a:r>
            <a:r>
              <a:rPr lang="fr-FR" sz="1400" err="1"/>
              <a:t>serving</a:t>
            </a:r>
            <a:r>
              <a:rPr lang="fr-FR" sz="1400" dirty="0"/>
              <a:t> as </a:t>
            </a:r>
            <a:r>
              <a:rPr lang="fr-FR" sz="1400" err="1"/>
              <a:t>subcategories</a:t>
            </a:r>
            <a:r>
              <a:rPr lang="fr-FR" sz="1400" dirty="0"/>
              <a:t>. For </a:t>
            </a:r>
            <a:r>
              <a:rPr lang="fr-FR" sz="1400" err="1"/>
              <a:t>example</a:t>
            </a:r>
            <a:r>
              <a:rPr lang="fr-FR" sz="1400" dirty="0"/>
              <a:t> </a:t>
            </a:r>
            <a:r>
              <a:rPr lang="fr-FR" sz="1400" err="1"/>
              <a:t>with</a:t>
            </a:r>
            <a:r>
              <a:rPr lang="fr-FR" sz="1400" dirty="0"/>
              <a:t> the </a:t>
            </a:r>
            <a:r>
              <a:rPr lang="fr-FR" sz="1400" err="1"/>
              <a:t>Language</a:t>
            </a:r>
            <a:r>
              <a:rPr lang="fr-FR" sz="1400" dirty="0"/>
              <a:t> tag, values can </a:t>
            </a:r>
            <a:r>
              <a:rPr lang="fr-FR" sz="1400" err="1"/>
              <a:t>be</a:t>
            </a:r>
            <a:r>
              <a:rPr lang="fr-FR" sz="1400" dirty="0"/>
              <a:t>: </a:t>
            </a:r>
            <a:r>
              <a:rPr lang="fr-FR" sz="1400" err="1"/>
              <a:t>English;Spanish;French;German</a:t>
            </a:r>
            <a:endParaRPr lang="fr-FR" sz="1400"/>
          </a:p>
          <a:p>
            <a:r>
              <a:rPr lang="fr-FR" sz="1400" b="1" dirty="0"/>
              <a:t>Note</a:t>
            </a:r>
            <a:r>
              <a:rPr lang="fr-FR" sz="1400" dirty="0"/>
              <a:t>: </a:t>
            </a:r>
            <a:r>
              <a:rPr lang="fr-FR" sz="1400" dirty="0">
                <a:solidFill>
                  <a:schemeClr val="accent3"/>
                </a:solidFill>
              </a:rPr>
              <a:t>Values must </a:t>
            </a:r>
            <a:r>
              <a:rPr lang="fr-FR" sz="1400" dirty="0" err="1">
                <a:solidFill>
                  <a:schemeClr val="accent3"/>
                </a:solidFill>
              </a:rPr>
              <a:t>be</a:t>
            </a:r>
            <a:r>
              <a:rPr lang="fr-FR" sz="1400" dirty="0">
                <a:solidFill>
                  <a:schemeClr val="accent3"/>
                </a:solidFill>
              </a:rPr>
              <a:t> </a:t>
            </a:r>
            <a:r>
              <a:rPr lang="fr-FR" sz="1400" dirty="0" err="1">
                <a:solidFill>
                  <a:schemeClr val="accent3"/>
                </a:solidFill>
              </a:rPr>
              <a:t>separated</a:t>
            </a:r>
            <a:r>
              <a:rPr lang="fr-FR" sz="1400" dirty="0">
                <a:solidFill>
                  <a:schemeClr val="accent3"/>
                </a:solidFill>
              </a:rPr>
              <a:t> by semi-colons.</a:t>
            </a:r>
          </a:p>
          <a:p>
            <a:pPr marL="285750" indent="-285750">
              <a:buFont typeface="Arial" panose="020B0604020202020204" pitchFamily="34" charset="0"/>
              <a:buChar char="•"/>
            </a:pPr>
            <a:r>
              <a:rPr lang="fr-FR" sz="1400" dirty="0"/>
              <a:t>A restriction by folder: to </a:t>
            </a:r>
            <a:r>
              <a:rPr lang="fr-FR" sz="1400" dirty="0" err="1"/>
              <a:t>only</a:t>
            </a:r>
            <a:r>
              <a:rPr lang="fr-FR" sz="1400" dirty="0"/>
              <a:t> display </a:t>
            </a:r>
            <a:r>
              <a:rPr lang="fr-FR" sz="1400" dirty="0" err="1"/>
              <a:t>this</a:t>
            </a:r>
            <a:r>
              <a:rPr lang="fr-FR" sz="1400" dirty="0"/>
              <a:t> tag on candidate records </a:t>
            </a:r>
            <a:r>
              <a:rPr lang="fr-FR" sz="1400" dirty="0" err="1"/>
              <a:t>linked</a:t>
            </a:r>
            <a:r>
              <a:rPr lang="fr-FR" sz="1400" dirty="0"/>
              <a:t> to a </a:t>
            </a:r>
            <a:r>
              <a:rPr lang="fr-FR" sz="1400" dirty="0" err="1"/>
              <a:t>specific</a:t>
            </a:r>
            <a:r>
              <a:rPr lang="fr-FR" sz="1400" dirty="0"/>
              <a:t> </a:t>
            </a:r>
            <a:r>
              <a:rPr lang="fr-FR" sz="1400" dirty="0" err="1"/>
              <a:t>offer</a:t>
            </a:r>
            <a:r>
              <a:rPr lang="fr-FR" sz="1400" dirty="0"/>
              <a:t> in a </a:t>
            </a:r>
            <a:r>
              <a:rPr lang="fr-FR" sz="1400" dirty="0" err="1"/>
              <a:t>specific</a:t>
            </a:r>
            <a:r>
              <a:rPr lang="fr-FR" sz="1400" dirty="0"/>
              <a:t> folder.</a:t>
            </a:r>
          </a:p>
          <a:p>
            <a:pPr algn="l"/>
            <a:endParaRPr lang="fr-FR" sz="1100" dirty="0"/>
          </a:p>
        </p:txBody>
      </p:sp>
      <p:pic>
        <p:nvPicPr>
          <p:cNvPr id="7" name="Image 6" descr="Une image contenant texte, capture d’écran, logiciel, nombre&#10;&#10;Le contenu généré par l’IA peut être incorrect.">
            <a:extLst>
              <a:ext uri="{FF2B5EF4-FFF2-40B4-BE49-F238E27FC236}">
                <a16:creationId xmlns:a16="http://schemas.microsoft.com/office/drawing/2014/main" id="{290548B5-EC69-3A14-49B1-4B4AC16879E8}"/>
              </a:ext>
            </a:extLst>
          </p:cNvPr>
          <p:cNvPicPr>
            <a:picLocks noChangeAspect="1"/>
          </p:cNvPicPr>
          <p:nvPr/>
        </p:nvPicPr>
        <p:blipFill>
          <a:blip r:embed="rId4"/>
          <a:stretch>
            <a:fillRect/>
          </a:stretch>
        </p:blipFill>
        <p:spPr>
          <a:xfrm>
            <a:off x="2476500" y="1029511"/>
            <a:ext cx="6963834" cy="31479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1361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71475" y="253281"/>
            <a:ext cx="11449050" cy="304800"/>
          </a:xfrm>
        </p:spPr>
        <p:txBody>
          <a:bodyPr/>
          <a:lstStyle/>
          <a:p>
            <a:r>
              <a:rPr lang="fr-FR" dirty="0" err="1">
                <a:latin typeface="Figtree Light"/>
              </a:rPr>
              <a:t>Company</a:t>
            </a:r>
            <a:r>
              <a:rPr lang="fr-FR" dirty="0">
                <a:latin typeface="Figtree Light"/>
              </a:rPr>
              <a:t> settings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668757"/>
            <a:ext cx="11453813" cy="862710"/>
          </a:xfrm>
        </p:spPr>
        <p:txBody>
          <a:bodyPr vert="horz" lIns="91440" tIns="45720" rIns="91440" bIns="45720" rtlCol="0" anchor="t">
            <a:normAutofit/>
          </a:bodyPr>
          <a:lstStyle/>
          <a:p>
            <a:r>
              <a:rPr lang="fr-FR" dirty="0" err="1">
                <a:latin typeface="Figtree"/>
              </a:rPr>
              <a:t>my</a:t>
            </a:r>
            <a:r>
              <a:rPr lang="fr-FR" dirty="0">
                <a:latin typeface="Figtree"/>
              </a:rPr>
              <a:t> </a:t>
            </a:r>
            <a:r>
              <a:rPr lang="fr-FR" dirty="0" err="1">
                <a:latin typeface="Figtree"/>
              </a:rPr>
              <a:t>company</a:t>
            </a:r>
            <a:r>
              <a:rPr lang="fr-FR" dirty="0">
                <a:latin typeface="Figtree"/>
              </a:rPr>
              <a:t>: tags</a:t>
            </a:r>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21714962-09FA-287A-0BDE-E0EF2BFA78D1}"/>
              </a:ext>
            </a:extLst>
          </p:cNvPr>
          <p:cNvSpPr txBox="1"/>
          <p:nvPr/>
        </p:nvSpPr>
        <p:spPr>
          <a:xfrm>
            <a:off x="565081" y="4703564"/>
            <a:ext cx="10763910" cy="1938992"/>
          </a:xfrm>
          <a:prstGeom prst="rect">
            <a:avLst/>
          </a:prstGeom>
          <a:noFill/>
        </p:spPr>
        <p:txBody>
          <a:bodyPr wrap="square" lIns="91440" tIns="45720" rIns="91440" bIns="45720" anchor="t">
            <a:spAutoFit/>
          </a:bodyPr>
          <a:lstStyle/>
          <a:p>
            <a:r>
              <a:rPr lang="fr-FR" sz="1400" b="1" dirty="0"/>
              <a:t>Tags can </a:t>
            </a:r>
            <a:r>
              <a:rPr lang="fr-FR" sz="1400" b="1" err="1"/>
              <a:t>be</a:t>
            </a:r>
            <a:r>
              <a:rPr lang="fr-FR" sz="1400" b="1" dirty="0"/>
              <a:t>: </a:t>
            </a:r>
          </a:p>
          <a:p>
            <a:pPr marL="285750" indent="-285750">
              <a:buFont typeface="Arial" panose="020B0604020202020204" pitchFamily="34" charset="0"/>
              <a:buChar char="•"/>
            </a:pPr>
            <a:r>
              <a:rPr lang="fr-FR" sz="1400" b="1" dirty="0"/>
              <a:t>Multiple</a:t>
            </a:r>
            <a:r>
              <a:rPr lang="fr-FR" sz="1400" dirty="0"/>
              <a:t>: </a:t>
            </a:r>
            <a:r>
              <a:rPr lang="fr-FR" sz="1400" dirty="0" err="1"/>
              <a:t>you</a:t>
            </a:r>
            <a:r>
              <a:rPr lang="fr-FR" sz="1400" dirty="0"/>
              <a:t> can </a:t>
            </a:r>
            <a:r>
              <a:rPr lang="fr-FR" sz="1400" dirty="0" err="1"/>
              <a:t>add</a:t>
            </a:r>
            <a:r>
              <a:rPr lang="fr-FR" sz="1400" dirty="0"/>
              <a:t> </a:t>
            </a:r>
            <a:r>
              <a:rPr lang="fr-FR" sz="1400" dirty="0" err="1"/>
              <a:t>several</a:t>
            </a:r>
            <a:r>
              <a:rPr lang="fr-FR" sz="1400" dirty="0"/>
              <a:t> values to a tag. For </a:t>
            </a:r>
            <a:r>
              <a:rPr lang="fr-FR" sz="1400" dirty="0" err="1"/>
              <a:t>example</a:t>
            </a:r>
            <a:r>
              <a:rPr lang="fr-FR" sz="1400" dirty="0"/>
              <a:t>: English and French</a:t>
            </a:r>
          </a:p>
          <a:p>
            <a:pPr marL="285750" indent="-285750">
              <a:buFont typeface="Arial" panose="020B0604020202020204" pitchFamily="34" charset="0"/>
              <a:buChar char="•"/>
            </a:pPr>
            <a:r>
              <a:rPr lang="fr-FR" sz="1400" b="1" dirty="0"/>
              <a:t>Visible</a:t>
            </a:r>
            <a:r>
              <a:rPr lang="fr-FR" sz="1400" dirty="0"/>
              <a:t>: on a candidate record</a:t>
            </a:r>
          </a:p>
          <a:p>
            <a:pPr marL="285750" indent="-285750">
              <a:buFont typeface="Arial" panose="020B0604020202020204" pitchFamily="34" charset="0"/>
              <a:buChar char="•"/>
            </a:pPr>
            <a:r>
              <a:rPr lang="fr-FR" sz="1400" b="1" dirty="0" err="1"/>
              <a:t>Addable</a:t>
            </a:r>
            <a:r>
              <a:rPr lang="fr-FR" sz="1400" dirty="0"/>
              <a:t>: </a:t>
            </a:r>
            <a:r>
              <a:rPr lang="fr-FR" sz="1400" dirty="0" err="1"/>
              <a:t>you</a:t>
            </a:r>
            <a:r>
              <a:rPr lang="fr-FR" sz="1400" dirty="0"/>
              <a:t> can </a:t>
            </a:r>
            <a:r>
              <a:rPr lang="fr-FR" sz="1400" dirty="0" err="1"/>
              <a:t>add</a:t>
            </a:r>
            <a:r>
              <a:rPr lang="fr-FR" sz="1400" dirty="0"/>
              <a:t> a value </a:t>
            </a:r>
            <a:r>
              <a:rPr lang="fr-FR" sz="1400" dirty="0" err="1"/>
              <a:t>manually</a:t>
            </a:r>
            <a:r>
              <a:rPr lang="fr-FR" sz="1400" dirty="0"/>
              <a:t> </a:t>
            </a:r>
            <a:r>
              <a:rPr lang="fr-FR" sz="1400" dirty="0" err="1"/>
              <a:t>from</a:t>
            </a:r>
            <a:r>
              <a:rPr lang="fr-FR" sz="1400" dirty="0"/>
              <a:t> a candidate record</a:t>
            </a:r>
          </a:p>
          <a:p>
            <a:pPr>
              <a:buFont typeface="Arial" panose="020B0604020202020204" pitchFamily="34" charset="0"/>
              <a:buChar char="•"/>
            </a:pPr>
            <a:endParaRPr lang="fr-FR" sz="1400" dirty="0"/>
          </a:p>
          <a:p>
            <a:r>
              <a:rPr lang="fr-FR" sz="1400" dirty="0"/>
              <a:t>You can </a:t>
            </a:r>
            <a:r>
              <a:rPr lang="fr-FR" sz="1400" dirty="0" err="1"/>
              <a:t>also</a:t>
            </a:r>
            <a:r>
              <a:rPr lang="fr-FR" sz="1400" dirty="0"/>
              <a:t> set </a:t>
            </a:r>
            <a:r>
              <a:rPr lang="fr-FR" sz="1400" dirty="0" err="1"/>
              <a:t>required</a:t>
            </a:r>
            <a:r>
              <a:rPr lang="fr-FR" sz="1400" dirty="0"/>
              <a:t> tags. </a:t>
            </a:r>
            <a:r>
              <a:rPr lang="fr-FR" sz="1400" dirty="0" err="1"/>
              <a:t>These</a:t>
            </a:r>
            <a:r>
              <a:rPr lang="fr-FR" sz="1400" dirty="0"/>
              <a:t> </a:t>
            </a:r>
            <a:r>
              <a:rPr lang="fr-FR" sz="1400" dirty="0" err="1"/>
              <a:t>allow</a:t>
            </a:r>
            <a:r>
              <a:rPr lang="fr-FR" sz="1400" dirty="0"/>
              <a:t> </a:t>
            </a:r>
            <a:r>
              <a:rPr lang="fr-FR" sz="1400" dirty="0" err="1"/>
              <a:t>you</a:t>
            </a:r>
            <a:r>
              <a:rPr lang="fr-FR" sz="1400" dirty="0"/>
              <a:t> to set conditions in </a:t>
            </a:r>
            <a:r>
              <a:rPr lang="fr-FR" sz="1400" dirty="0" err="1"/>
              <a:t>order</a:t>
            </a:r>
            <a:r>
              <a:rPr lang="fr-FR" sz="1400" dirty="0"/>
              <a:t> to move a candidate </a:t>
            </a:r>
            <a:r>
              <a:rPr lang="fr-FR" sz="1400" dirty="0" err="1"/>
              <a:t>from</a:t>
            </a:r>
            <a:r>
              <a:rPr lang="fr-FR" sz="1400" dirty="0"/>
              <a:t> one </a:t>
            </a:r>
            <a:r>
              <a:rPr lang="fr-FR" sz="1400" dirty="0" err="1"/>
              <a:t>column</a:t>
            </a:r>
            <a:r>
              <a:rPr lang="fr-FR" sz="1400" dirty="0"/>
              <a:t> to </a:t>
            </a:r>
            <a:r>
              <a:rPr lang="fr-FR" sz="1400" dirty="0" err="1"/>
              <a:t>another</a:t>
            </a:r>
            <a:r>
              <a:rPr lang="fr-FR" sz="1400" dirty="0"/>
              <a:t>. In </a:t>
            </a:r>
            <a:r>
              <a:rPr lang="fr-FR" sz="1400" dirty="0" err="1"/>
              <a:t>other</a:t>
            </a:r>
            <a:r>
              <a:rPr lang="fr-FR" sz="1400" dirty="0"/>
              <a:t> </a:t>
            </a:r>
            <a:r>
              <a:rPr lang="fr-FR" sz="1400" dirty="0" err="1"/>
              <a:t>words</a:t>
            </a:r>
            <a:r>
              <a:rPr lang="fr-FR" sz="1400" dirty="0"/>
              <a:t>, if a </a:t>
            </a:r>
            <a:r>
              <a:rPr lang="fr-FR" sz="1400" dirty="0" err="1"/>
              <a:t>chosen</a:t>
            </a:r>
            <a:r>
              <a:rPr lang="fr-FR" sz="1400" dirty="0"/>
              <a:t> tag has not been </a:t>
            </a:r>
            <a:r>
              <a:rPr lang="fr-FR" sz="1400" dirty="0" err="1"/>
              <a:t>added</a:t>
            </a:r>
            <a:r>
              <a:rPr lang="fr-FR" sz="1400" dirty="0"/>
              <a:t> to the candidate, </a:t>
            </a:r>
            <a:r>
              <a:rPr lang="fr-FR" sz="1400" dirty="0" err="1"/>
              <a:t>they</a:t>
            </a:r>
            <a:r>
              <a:rPr lang="fr-FR" sz="1400" dirty="0"/>
              <a:t> </a:t>
            </a:r>
            <a:r>
              <a:rPr lang="fr-FR" sz="1400" dirty="0" err="1"/>
              <a:t>cannot</a:t>
            </a:r>
            <a:r>
              <a:rPr lang="fr-FR" sz="1400" dirty="0"/>
              <a:t> </a:t>
            </a:r>
            <a:r>
              <a:rPr lang="fr-FR" sz="1400" dirty="0" err="1"/>
              <a:t>be</a:t>
            </a:r>
            <a:r>
              <a:rPr lang="fr-FR" sz="1400" dirty="0"/>
              <a:t> </a:t>
            </a:r>
            <a:r>
              <a:rPr lang="fr-FR" sz="1400" dirty="0" err="1"/>
              <a:t>moved</a:t>
            </a:r>
            <a:r>
              <a:rPr lang="fr-FR" sz="1400" dirty="0"/>
              <a:t>.</a:t>
            </a:r>
          </a:p>
          <a:p>
            <a:pPr algn="l"/>
            <a:endParaRPr lang="fr-FR" sz="1100" dirty="0"/>
          </a:p>
          <a:p>
            <a:pPr algn="l"/>
            <a:endParaRPr lang="fr-FR" sz="1100" dirty="0"/>
          </a:p>
        </p:txBody>
      </p:sp>
      <p:pic>
        <p:nvPicPr>
          <p:cNvPr id="6" name="Image 5" descr="Une image contenant texte, capture d’écran, logiciel, Page web&#10;&#10;Le contenu généré par l’IA peut être incorrect.">
            <a:extLst>
              <a:ext uri="{FF2B5EF4-FFF2-40B4-BE49-F238E27FC236}">
                <a16:creationId xmlns:a16="http://schemas.microsoft.com/office/drawing/2014/main" id="{850B221F-8ECE-F56C-B885-04C0FD69B97D}"/>
              </a:ext>
            </a:extLst>
          </p:cNvPr>
          <p:cNvPicPr>
            <a:picLocks noChangeAspect="1"/>
          </p:cNvPicPr>
          <p:nvPr/>
        </p:nvPicPr>
        <p:blipFill>
          <a:blip r:embed="rId4"/>
          <a:stretch>
            <a:fillRect/>
          </a:stretch>
        </p:blipFill>
        <p:spPr>
          <a:xfrm>
            <a:off x="4826000" y="1190583"/>
            <a:ext cx="7196668" cy="3259752"/>
          </a:xfrm>
          <a:prstGeom prst="rect">
            <a:avLst/>
          </a:prstGeom>
          <a:ln>
            <a:noFill/>
          </a:ln>
          <a:effectLst>
            <a:outerShdw blurRad="292100" dist="139700" dir="2700000" algn="tl" rotWithShape="0">
              <a:srgbClr val="333333">
                <a:alpha val="65000"/>
              </a:srgbClr>
            </a:outerShdw>
          </a:effectLst>
        </p:spPr>
      </p:pic>
      <p:pic>
        <p:nvPicPr>
          <p:cNvPr id="7" name="Image 6" descr="Une image contenant texte, capture d’écran, Police, nombre&#10;&#10;Le contenu généré par l’IA peut être incorrect.">
            <a:extLst>
              <a:ext uri="{FF2B5EF4-FFF2-40B4-BE49-F238E27FC236}">
                <a16:creationId xmlns:a16="http://schemas.microsoft.com/office/drawing/2014/main" id="{34299725-AE44-6248-1799-4264E51FB22C}"/>
              </a:ext>
            </a:extLst>
          </p:cNvPr>
          <p:cNvPicPr>
            <a:picLocks noChangeAspect="1"/>
          </p:cNvPicPr>
          <p:nvPr/>
        </p:nvPicPr>
        <p:blipFill>
          <a:blip r:embed="rId5"/>
          <a:stretch>
            <a:fillRect/>
          </a:stretch>
        </p:blipFill>
        <p:spPr>
          <a:xfrm>
            <a:off x="376767" y="1192213"/>
            <a:ext cx="4051300" cy="32776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81274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71475" y="268350"/>
            <a:ext cx="11449050" cy="304800"/>
          </a:xfrm>
        </p:spPr>
        <p:txBody>
          <a:bodyPr/>
          <a:lstStyle/>
          <a:p>
            <a:r>
              <a:rPr lang="fr-FR" dirty="0" err="1">
                <a:latin typeface="Figtree Light"/>
              </a:rPr>
              <a:t>Company</a:t>
            </a:r>
            <a:r>
              <a:rPr lang="fr-FR" dirty="0">
                <a:latin typeface="Figtree Light"/>
              </a:rPr>
              <a:t> settings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697656"/>
            <a:ext cx="11453813" cy="862710"/>
          </a:xfrm>
        </p:spPr>
        <p:txBody>
          <a:bodyPr vert="horz" lIns="91440" tIns="45720" rIns="91440" bIns="45720" rtlCol="0" anchor="t">
            <a:normAutofit/>
          </a:bodyPr>
          <a:lstStyle/>
          <a:p>
            <a:r>
              <a:rPr lang="fr-FR" dirty="0" err="1">
                <a:latin typeface="Figtree"/>
              </a:rPr>
              <a:t>My</a:t>
            </a:r>
            <a:r>
              <a:rPr lang="fr-FR" dirty="0">
                <a:latin typeface="Figtree"/>
              </a:rPr>
              <a:t> </a:t>
            </a:r>
            <a:r>
              <a:rPr lang="fr-FR" dirty="0" err="1">
                <a:latin typeface="Figtree"/>
              </a:rPr>
              <a:t>company</a:t>
            </a:r>
            <a:r>
              <a:rPr lang="fr-FR" dirty="0">
                <a:latin typeface="Figtree"/>
              </a:rPr>
              <a:t>: sources</a:t>
            </a:r>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04457AC1-25BA-FDE2-2F89-4938CB68A344}"/>
              </a:ext>
            </a:extLst>
          </p:cNvPr>
          <p:cNvSpPr txBox="1"/>
          <p:nvPr/>
        </p:nvSpPr>
        <p:spPr>
          <a:xfrm>
            <a:off x="233823" y="6363116"/>
            <a:ext cx="8176346" cy="307777"/>
          </a:xfrm>
          <a:prstGeom prst="rect">
            <a:avLst/>
          </a:prstGeom>
          <a:noFill/>
        </p:spPr>
        <p:txBody>
          <a:bodyPr wrap="square" lIns="91440" tIns="45720" rIns="91440" bIns="45720" anchor="t">
            <a:spAutoFit/>
          </a:bodyPr>
          <a:lstStyle/>
          <a:p>
            <a:r>
              <a:rPr lang="fr-FR" sz="1400" dirty="0"/>
              <a:t>This </a:t>
            </a:r>
            <a:r>
              <a:rPr lang="fr-FR" sz="1400" dirty="0" err="1"/>
              <a:t>will</a:t>
            </a:r>
            <a:r>
              <a:rPr lang="fr-FR" sz="1400" dirty="0"/>
              <a:t> </a:t>
            </a:r>
            <a:r>
              <a:rPr lang="fr-FR" sz="1400" dirty="0" err="1"/>
              <a:t>allow</a:t>
            </a:r>
            <a:r>
              <a:rPr lang="fr-FR" sz="1400" dirty="0"/>
              <a:t> </a:t>
            </a:r>
            <a:r>
              <a:rPr lang="fr-FR" sz="1400" dirty="0" err="1"/>
              <a:t>you</a:t>
            </a:r>
            <a:r>
              <a:rPr lang="fr-FR" sz="1400" dirty="0"/>
              <a:t> to </a:t>
            </a:r>
            <a:r>
              <a:rPr lang="fr-FR" sz="1400" dirty="0" err="1"/>
              <a:t>access</a:t>
            </a:r>
            <a:r>
              <a:rPr lang="fr-FR" sz="1400" dirty="0"/>
              <a:t> relevant stats </a:t>
            </a:r>
            <a:r>
              <a:rPr lang="fr-FR" sz="1400" dirty="0" err="1"/>
              <a:t>regarding</a:t>
            </a:r>
            <a:r>
              <a:rPr lang="fr-FR" sz="1400" dirty="0"/>
              <a:t> the </a:t>
            </a:r>
            <a:r>
              <a:rPr lang="fr-FR" sz="1400" dirty="0" err="1"/>
              <a:t>origin</a:t>
            </a:r>
            <a:r>
              <a:rPr lang="fr-FR" sz="1400" dirty="0"/>
              <a:t> of </a:t>
            </a:r>
            <a:r>
              <a:rPr lang="fr-FR" sz="1400" dirty="0" err="1"/>
              <a:t>received</a:t>
            </a:r>
            <a:r>
              <a:rPr lang="fr-FR" sz="1400" dirty="0"/>
              <a:t> applications.</a:t>
            </a:r>
          </a:p>
        </p:txBody>
      </p:sp>
      <p:sp>
        <p:nvSpPr>
          <p:cNvPr id="8" name="ZoneTexte 7">
            <a:extLst>
              <a:ext uri="{FF2B5EF4-FFF2-40B4-BE49-F238E27FC236}">
                <a16:creationId xmlns:a16="http://schemas.microsoft.com/office/drawing/2014/main" id="{0991A7D1-1E75-948C-3D93-F71755DCD875}"/>
              </a:ext>
            </a:extLst>
          </p:cNvPr>
          <p:cNvSpPr txBox="1"/>
          <p:nvPr/>
        </p:nvSpPr>
        <p:spPr>
          <a:xfrm>
            <a:off x="237719" y="3980233"/>
            <a:ext cx="11449917" cy="1354217"/>
          </a:xfrm>
          <a:prstGeom prst="rect">
            <a:avLst/>
          </a:prstGeom>
          <a:noFill/>
        </p:spPr>
        <p:txBody>
          <a:bodyPr wrap="square" lIns="91440" tIns="45720" rIns="91440" bIns="45720" anchor="t">
            <a:spAutoFit/>
          </a:bodyPr>
          <a:lstStyle/>
          <a:p>
            <a:r>
              <a:rPr lang="fr-FR" sz="1400" dirty="0"/>
              <a:t>Sources are a </a:t>
            </a:r>
            <a:r>
              <a:rPr lang="fr-FR" sz="1400" dirty="0" err="1"/>
              <a:t>useful</a:t>
            </a:r>
            <a:r>
              <a:rPr lang="fr-FR" sz="1400" dirty="0"/>
              <a:t> </a:t>
            </a:r>
            <a:r>
              <a:rPr lang="fr-FR" sz="1400" dirty="0" err="1"/>
              <a:t>way</a:t>
            </a:r>
            <a:r>
              <a:rPr lang="fr-FR" sz="1400" dirty="0"/>
              <a:t> to </a:t>
            </a:r>
            <a:r>
              <a:rPr lang="fr-FR" sz="1400" dirty="0" err="1"/>
              <a:t>track</a:t>
            </a:r>
            <a:r>
              <a:rPr lang="fr-FR" sz="1400" dirty="0"/>
              <a:t> the provenance of applications.</a:t>
            </a:r>
          </a:p>
          <a:p>
            <a:r>
              <a:rPr lang="fr-FR" sz="1400" dirty="0"/>
              <a:t>Example: as part of a partnership </a:t>
            </a:r>
            <a:r>
              <a:rPr lang="fr-FR" sz="1400" dirty="0" err="1"/>
              <a:t>with</a:t>
            </a:r>
            <a:r>
              <a:rPr lang="fr-FR" sz="1400" dirty="0"/>
              <a:t> </a:t>
            </a:r>
            <a:r>
              <a:rPr lang="fr-FR" sz="1400" dirty="0" err="1"/>
              <a:t>recruiting</a:t>
            </a:r>
            <a:r>
              <a:rPr lang="fr-FR" sz="1400" dirty="0"/>
              <a:t> offices, </a:t>
            </a:r>
            <a:r>
              <a:rPr lang="fr-FR" sz="1400" dirty="0" err="1"/>
              <a:t>it</a:t>
            </a:r>
            <a:r>
              <a:rPr lang="fr-FR" sz="1400" dirty="0"/>
              <a:t> </a:t>
            </a:r>
            <a:r>
              <a:rPr lang="fr-FR" sz="1400" dirty="0" err="1"/>
              <a:t>would</a:t>
            </a:r>
            <a:r>
              <a:rPr lang="fr-FR" sz="1400" dirty="0"/>
              <a:t> </a:t>
            </a:r>
            <a:r>
              <a:rPr lang="fr-FR" sz="1400" dirty="0" err="1"/>
              <a:t>be</a:t>
            </a:r>
            <a:r>
              <a:rPr lang="fr-FR" sz="1400" dirty="0"/>
              <a:t> relevant to </a:t>
            </a:r>
            <a:r>
              <a:rPr lang="fr-FR" sz="1400" dirty="0" err="1"/>
              <a:t>create</a:t>
            </a:r>
            <a:r>
              <a:rPr lang="fr-FR" sz="1400" dirty="0"/>
              <a:t> one source per office.</a:t>
            </a:r>
          </a:p>
          <a:p>
            <a:endParaRPr lang="fr-FR" sz="1400" dirty="0"/>
          </a:p>
          <a:p>
            <a:r>
              <a:rPr lang="fr-FR" sz="1400" dirty="0"/>
              <a:t>As </a:t>
            </a:r>
            <a:r>
              <a:rPr lang="fr-FR" sz="1400" dirty="0" err="1"/>
              <a:t>soon</a:t>
            </a:r>
            <a:r>
              <a:rPr lang="fr-FR" sz="1400" dirty="0"/>
              <a:t> as </a:t>
            </a:r>
            <a:r>
              <a:rPr lang="fr-FR" sz="1400" dirty="0" err="1"/>
              <a:t>you</a:t>
            </a:r>
            <a:r>
              <a:rPr lang="fr-FR" sz="1400" dirty="0"/>
              <a:t> </a:t>
            </a:r>
            <a:r>
              <a:rPr lang="fr-FR" sz="1400" dirty="0" err="1"/>
              <a:t>add</a:t>
            </a:r>
            <a:r>
              <a:rPr lang="fr-FR" sz="1400" dirty="0"/>
              <a:t> a candidate, </a:t>
            </a:r>
            <a:r>
              <a:rPr lang="fr-FR" sz="1400" dirty="0" err="1"/>
              <a:t>you</a:t>
            </a:r>
            <a:r>
              <a:rPr lang="fr-FR" sz="1400" dirty="0"/>
              <a:t> can select a source for </a:t>
            </a:r>
            <a:r>
              <a:rPr lang="fr-FR" sz="1400" dirty="0" err="1"/>
              <a:t>their</a:t>
            </a:r>
            <a:r>
              <a:rPr lang="fr-FR" sz="1400" dirty="0"/>
              <a:t> application. You can </a:t>
            </a:r>
            <a:r>
              <a:rPr lang="fr-FR" sz="1400" dirty="0" err="1"/>
              <a:t>also</a:t>
            </a:r>
            <a:r>
              <a:rPr lang="fr-FR" sz="1400" dirty="0"/>
              <a:t> </a:t>
            </a:r>
            <a:r>
              <a:rPr lang="fr-FR" sz="1400" dirty="0" err="1"/>
              <a:t>add</a:t>
            </a:r>
            <a:r>
              <a:rPr lang="fr-FR" sz="1400" dirty="0"/>
              <a:t> </a:t>
            </a:r>
            <a:r>
              <a:rPr lang="fr-FR" sz="1400" dirty="0" err="1"/>
              <a:t>this</a:t>
            </a:r>
            <a:r>
              <a:rPr lang="fr-FR" sz="1400" dirty="0"/>
              <a:t> information </a:t>
            </a:r>
            <a:r>
              <a:rPr lang="fr-FR" sz="1400" dirty="0" err="1"/>
              <a:t>directly</a:t>
            </a:r>
            <a:r>
              <a:rPr lang="fr-FR" sz="1400" dirty="0"/>
              <a:t> </a:t>
            </a:r>
            <a:r>
              <a:rPr lang="fr-FR" sz="1400" dirty="0" err="1"/>
              <a:t>from</a:t>
            </a:r>
            <a:r>
              <a:rPr lang="fr-FR" sz="1400" dirty="0"/>
              <a:t> the candidate </a:t>
            </a:r>
            <a:r>
              <a:rPr lang="fr-FR" sz="1400" dirty="0" err="1"/>
              <a:t>sheet</a:t>
            </a:r>
            <a:r>
              <a:rPr lang="fr-FR" sz="1400" dirty="0"/>
              <a:t> if </a:t>
            </a:r>
            <a:r>
              <a:rPr lang="fr-FR" sz="1400" dirty="0" err="1"/>
              <a:t>it</a:t>
            </a:r>
            <a:r>
              <a:rPr lang="fr-FR" sz="1400" dirty="0"/>
              <a:t> </a:t>
            </a:r>
            <a:r>
              <a:rPr lang="fr-FR" sz="1400" dirty="0" err="1"/>
              <a:t>already</a:t>
            </a:r>
            <a:r>
              <a:rPr lang="fr-FR" sz="1400" dirty="0"/>
              <a:t> </a:t>
            </a:r>
            <a:r>
              <a:rPr lang="fr-FR" sz="1400" dirty="0" err="1"/>
              <a:t>exists</a:t>
            </a:r>
            <a:r>
              <a:rPr lang="fr-FR" sz="1400" dirty="0"/>
              <a:t>:</a:t>
            </a:r>
            <a:endParaRPr lang="fr-FR"/>
          </a:p>
          <a:p>
            <a:pPr algn="l"/>
            <a:r>
              <a:rPr lang="fr-FR" sz="1200" dirty="0"/>
              <a:t> </a:t>
            </a:r>
          </a:p>
        </p:txBody>
      </p:sp>
      <p:pic>
        <p:nvPicPr>
          <p:cNvPr id="6" name="Image 5" descr="Une image contenant texte, capture d’écran, logiciel, Icône d’ordinateur&#10;&#10;Le contenu généré par l’IA peut être incorrect.">
            <a:extLst>
              <a:ext uri="{FF2B5EF4-FFF2-40B4-BE49-F238E27FC236}">
                <a16:creationId xmlns:a16="http://schemas.microsoft.com/office/drawing/2014/main" id="{09555712-2273-46F4-403E-B2F9758D6E89}"/>
              </a:ext>
            </a:extLst>
          </p:cNvPr>
          <p:cNvPicPr>
            <a:picLocks noChangeAspect="1"/>
          </p:cNvPicPr>
          <p:nvPr/>
        </p:nvPicPr>
        <p:blipFill>
          <a:blip r:embed="rId4"/>
          <a:stretch>
            <a:fillRect/>
          </a:stretch>
        </p:blipFill>
        <p:spPr>
          <a:xfrm>
            <a:off x="560917" y="1121486"/>
            <a:ext cx="6328834" cy="2741780"/>
          </a:xfrm>
          <a:prstGeom prst="rect">
            <a:avLst/>
          </a:prstGeom>
          <a:ln>
            <a:noFill/>
          </a:ln>
          <a:effectLst>
            <a:outerShdw blurRad="292100" dist="139700" dir="2700000" algn="tl" rotWithShape="0">
              <a:srgbClr val="333333">
                <a:alpha val="65000"/>
              </a:srgbClr>
            </a:outerShdw>
          </a:effectLst>
        </p:spPr>
      </p:pic>
      <p:pic>
        <p:nvPicPr>
          <p:cNvPr id="9" name="Image 8" descr="Une image contenant texte, capture d’écran, Police, nombre&#10;&#10;Le contenu généré par l’IA peut être incorrect.">
            <a:extLst>
              <a:ext uri="{FF2B5EF4-FFF2-40B4-BE49-F238E27FC236}">
                <a16:creationId xmlns:a16="http://schemas.microsoft.com/office/drawing/2014/main" id="{FA66795F-75B9-2DBE-E799-A5A1EAD76C8B}"/>
              </a:ext>
            </a:extLst>
          </p:cNvPr>
          <p:cNvPicPr>
            <a:picLocks noChangeAspect="1"/>
          </p:cNvPicPr>
          <p:nvPr/>
        </p:nvPicPr>
        <p:blipFill>
          <a:blip r:embed="rId5"/>
          <a:stretch>
            <a:fillRect/>
          </a:stretch>
        </p:blipFill>
        <p:spPr>
          <a:xfrm>
            <a:off x="7362825" y="1117600"/>
            <a:ext cx="4461934" cy="2749550"/>
          </a:xfrm>
          <a:prstGeom prst="rect">
            <a:avLst/>
          </a:prstGeom>
          <a:ln>
            <a:noFill/>
          </a:ln>
          <a:effectLst>
            <a:outerShdw blurRad="292100" dist="139700" dir="2700000" algn="tl" rotWithShape="0">
              <a:srgbClr val="333333">
                <a:alpha val="65000"/>
              </a:srgbClr>
            </a:outerShdw>
          </a:effectLst>
        </p:spPr>
      </p:pic>
      <p:pic>
        <p:nvPicPr>
          <p:cNvPr id="10" name="Image 9" descr="Une image contenant texte, Visage humain, capture d’écran, personne&#10;&#10;Le contenu généré par l’IA peut être incorrect.">
            <a:extLst>
              <a:ext uri="{FF2B5EF4-FFF2-40B4-BE49-F238E27FC236}">
                <a16:creationId xmlns:a16="http://schemas.microsoft.com/office/drawing/2014/main" id="{35C89C5E-C162-BD0B-932F-BA8619652D4E}"/>
              </a:ext>
            </a:extLst>
          </p:cNvPr>
          <p:cNvPicPr>
            <a:picLocks noChangeAspect="1"/>
          </p:cNvPicPr>
          <p:nvPr/>
        </p:nvPicPr>
        <p:blipFill>
          <a:blip r:embed="rId6"/>
          <a:stretch>
            <a:fillRect/>
          </a:stretch>
        </p:blipFill>
        <p:spPr>
          <a:xfrm>
            <a:off x="2735792" y="4927600"/>
            <a:ext cx="3450167" cy="14478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92494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Company</a:t>
            </a:r>
            <a:r>
              <a:rPr lang="fr-FR" dirty="0">
                <a:latin typeface="Figtree Light"/>
              </a:rPr>
              <a:t> settings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862710"/>
          </a:xfrm>
        </p:spPr>
        <p:txBody>
          <a:bodyPr vert="horz" lIns="91440" tIns="45720" rIns="91440" bIns="45720" rtlCol="0" anchor="t">
            <a:normAutofit/>
          </a:bodyPr>
          <a:lstStyle/>
          <a:p>
            <a:r>
              <a:rPr lang="fr-FR" dirty="0" err="1">
                <a:latin typeface="Figtree"/>
              </a:rPr>
              <a:t>My</a:t>
            </a:r>
            <a:r>
              <a:rPr lang="fr-FR" dirty="0">
                <a:latin typeface="Figtree"/>
              </a:rPr>
              <a:t> </a:t>
            </a:r>
            <a:r>
              <a:rPr lang="fr-FR" dirty="0" err="1">
                <a:latin typeface="Figtree"/>
              </a:rPr>
              <a:t>company</a:t>
            </a:r>
            <a:r>
              <a:rPr lang="fr-FR" dirty="0">
                <a:latin typeface="Figtree"/>
              </a:rPr>
              <a:t>: </a:t>
            </a:r>
            <a:r>
              <a:rPr lang="fr-FR" dirty="0" err="1">
                <a:latin typeface="Figtree"/>
              </a:rPr>
              <a:t>snippets</a:t>
            </a:r>
            <a:r>
              <a:rPr lang="fr-FR" dirty="0">
                <a:latin typeface="Figtree"/>
              </a:rPr>
              <a:t> – </a:t>
            </a:r>
            <a:r>
              <a:rPr lang="fr-FR" dirty="0" err="1">
                <a:latin typeface="Figtree"/>
              </a:rPr>
              <a:t>offer</a:t>
            </a:r>
            <a:r>
              <a:rPr lang="fr-FR" dirty="0">
                <a:latin typeface="Figtree"/>
              </a:rPr>
              <a:t> </a:t>
            </a:r>
            <a:r>
              <a:rPr lang="fr-FR" dirty="0" err="1">
                <a:latin typeface="Figtree"/>
              </a:rPr>
              <a:t>templates</a:t>
            </a:r>
            <a:endParaRPr lang="fr-FR" dirty="0">
              <a:latin typeface="Figtree"/>
            </a:endParaRPr>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CA939823-1533-6113-DD20-55119798FDB9}"/>
              </a:ext>
            </a:extLst>
          </p:cNvPr>
          <p:cNvSpPr txBox="1"/>
          <p:nvPr/>
        </p:nvSpPr>
        <p:spPr>
          <a:xfrm>
            <a:off x="2782290" y="1866501"/>
            <a:ext cx="3268201" cy="738664"/>
          </a:xfrm>
          <a:prstGeom prst="rect">
            <a:avLst/>
          </a:prstGeom>
          <a:noFill/>
        </p:spPr>
        <p:txBody>
          <a:bodyPr wrap="square" lIns="91440" tIns="45720" rIns="91440" bIns="45720" anchor="t">
            <a:spAutoFit/>
          </a:bodyPr>
          <a:lstStyle/>
          <a:p>
            <a:r>
              <a:rPr lang="fr-FR" sz="1400" dirty="0"/>
              <a:t>You can </a:t>
            </a:r>
            <a:r>
              <a:rPr lang="fr-FR" sz="1400" dirty="0" err="1"/>
              <a:t>create</a:t>
            </a:r>
            <a:r>
              <a:rPr lang="fr-FR" sz="1400" dirty="0"/>
              <a:t> </a:t>
            </a:r>
            <a:r>
              <a:rPr lang="fr-FR" sz="1400" dirty="0" err="1"/>
              <a:t>templates</a:t>
            </a:r>
            <a:r>
              <a:rPr lang="fr-FR" sz="1400" dirty="0"/>
              <a:t> accessible by all or </a:t>
            </a:r>
            <a:r>
              <a:rPr lang="fr-FR" sz="1400" dirty="0" err="1"/>
              <a:t>restricted</a:t>
            </a:r>
            <a:r>
              <a:rPr lang="fr-FR" sz="1400" dirty="0"/>
              <a:t> to certain </a:t>
            </a:r>
            <a:r>
              <a:rPr lang="fr-FR" sz="1400" dirty="0" err="1"/>
              <a:t>members</a:t>
            </a:r>
            <a:r>
              <a:rPr lang="fr-FR" sz="1400" dirty="0"/>
              <a:t>.</a:t>
            </a:r>
          </a:p>
        </p:txBody>
      </p:sp>
      <p:sp>
        <p:nvSpPr>
          <p:cNvPr id="9" name="ZoneTexte 8">
            <a:extLst>
              <a:ext uri="{FF2B5EF4-FFF2-40B4-BE49-F238E27FC236}">
                <a16:creationId xmlns:a16="http://schemas.microsoft.com/office/drawing/2014/main" id="{21870E0D-095B-9F23-638D-8D73F1D028DF}"/>
              </a:ext>
            </a:extLst>
          </p:cNvPr>
          <p:cNvSpPr txBox="1"/>
          <p:nvPr/>
        </p:nvSpPr>
        <p:spPr>
          <a:xfrm>
            <a:off x="6049565" y="5165528"/>
            <a:ext cx="3274696" cy="523220"/>
          </a:xfrm>
          <a:prstGeom prst="rect">
            <a:avLst/>
          </a:prstGeom>
          <a:noFill/>
        </p:spPr>
        <p:txBody>
          <a:bodyPr wrap="square" lIns="91440" tIns="45720" rIns="91440" bIns="45720" anchor="t">
            <a:spAutoFit/>
          </a:bodyPr>
          <a:lstStyle/>
          <a:p>
            <a:r>
              <a:rPr lang="fr-FR" sz="1400" dirty="0"/>
              <a:t>Once </a:t>
            </a:r>
            <a:r>
              <a:rPr lang="fr-FR" sz="1400" dirty="0" err="1"/>
              <a:t>created</a:t>
            </a:r>
            <a:r>
              <a:rPr lang="fr-FR" sz="1400" dirty="0"/>
              <a:t>, the </a:t>
            </a:r>
            <a:r>
              <a:rPr lang="fr-FR" sz="1400" dirty="0" err="1"/>
              <a:t>template</a:t>
            </a:r>
          </a:p>
          <a:p>
            <a:r>
              <a:rPr lang="fr-FR" sz="1400" dirty="0"/>
              <a:t>can </a:t>
            </a:r>
            <a:r>
              <a:rPr lang="fr-FR" sz="1400" dirty="0" err="1"/>
              <a:t>be</a:t>
            </a:r>
            <a:r>
              <a:rPr lang="fr-FR" sz="1400" dirty="0"/>
              <a:t> </a:t>
            </a:r>
            <a:r>
              <a:rPr lang="fr-FR" sz="1400" dirty="0" err="1"/>
              <a:t>used</a:t>
            </a:r>
            <a:r>
              <a:rPr lang="fr-FR" sz="1400" dirty="0"/>
              <a:t> </a:t>
            </a:r>
            <a:r>
              <a:rPr lang="fr-FR" sz="1400" dirty="0" err="1"/>
              <a:t>when</a:t>
            </a:r>
            <a:r>
              <a:rPr lang="fr-FR" sz="1400" dirty="0"/>
              <a:t> </a:t>
            </a:r>
            <a:r>
              <a:rPr lang="fr-FR" sz="1400" dirty="0" err="1"/>
              <a:t>creating</a:t>
            </a:r>
            <a:r>
              <a:rPr lang="fr-FR" sz="1400" dirty="0"/>
              <a:t> a </a:t>
            </a:r>
            <a:r>
              <a:rPr lang="fr-FR" sz="1400" dirty="0" err="1"/>
              <a:t>posting</a:t>
            </a:r>
            <a:r>
              <a:rPr lang="fr-FR" sz="1400" dirty="0"/>
              <a:t>.</a:t>
            </a:r>
            <a:endParaRPr lang="fr-FR"/>
          </a:p>
        </p:txBody>
      </p:sp>
      <p:pic>
        <p:nvPicPr>
          <p:cNvPr id="6" name="Image 5" descr="Une image contenant texte, capture d’écran, logiciel, nombre&#10;&#10;Le contenu généré par l’IA peut être incorrect.">
            <a:extLst>
              <a:ext uri="{FF2B5EF4-FFF2-40B4-BE49-F238E27FC236}">
                <a16:creationId xmlns:a16="http://schemas.microsoft.com/office/drawing/2014/main" id="{95EA6B58-8701-A1CB-2263-D692D186D98E}"/>
              </a:ext>
            </a:extLst>
          </p:cNvPr>
          <p:cNvPicPr>
            <a:picLocks noChangeAspect="1"/>
          </p:cNvPicPr>
          <p:nvPr/>
        </p:nvPicPr>
        <p:blipFill>
          <a:blip r:embed="rId4"/>
          <a:stretch>
            <a:fillRect/>
          </a:stretch>
        </p:blipFill>
        <p:spPr>
          <a:xfrm>
            <a:off x="6057034" y="1333500"/>
            <a:ext cx="5210849" cy="3048000"/>
          </a:xfrm>
          <a:prstGeom prst="rect">
            <a:avLst/>
          </a:prstGeom>
          <a:ln>
            <a:noFill/>
          </a:ln>
          <a:effectLst>
            <a:outerShdw blurRad="292100" dist="139700" dir="2700000" algn="tl" rotWithShape="0">
              <a:srgbClr val="333333">
                <a:alpha val="65000"/>
              </a:srgbClr>
            </a:outerShdw>
          </a:effectLst>
        </p:spPr>
      </p:pic>
      <p:pic>
        <p:nvPicPr>
          <p:cNvPr id="10" name="Image 9" descr="Une image contenant texte, capture d’écran, Police, diagramme&#10;&#10;Le contenu généré par l’IA peut être incorrect.">
            <a:extLst>
              <a:ext uri="{FF2B5EF4-FFF2-40B4-BE49-F238E27FC236}">
                <a16:creationId xmlns:a16="http://schemas.microsoft.com/office/drawing/2014/main" id="{BDA1B711-452F-97B5-789F-F1D7F63A6648}"/>
              </a:ext>
            </a:extLst>
          </p:cNvPr>
          <p:cNvPicPr>
            <a:picLocks noChangeAspect="1"/>
          </p:cNvPicPr>
          <p:nvPr/>
        </p:nvPicPr>
        <p:blipFill>
          <a:blip r:embed="rId5"/>
          <a:stretch>
            <a:fillRect/>
          </a:stretch>
        </p:blipFill>
        <p:spPr>
          <a:xfrm>
            <a:off x="117475" y="3618971"/>
            <a:ext cx="5861051" cy="29008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7342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Company</a:t>
            </a:r>
            <a:r>
              <a:rPr lang="fr-FR" dirty="0">
                <a:latin typeface="Figtree Light"/>
              </a:rPr>
              <a:t> settings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862710"/>
          </a:xfrm>
        </p:spPr>
        <p:txBody>
          <a:bodyPr vert="horz" lIns="91440" tIns="45720" rIns="91440" bIns="45720" rtlCol="0" anchor="t">
            <a:normAutofit/>
          </a:bodyPr>
          <a:lstStyle/>
          <a:p>
            <a:r>
              <a:rPr lang="fr-FR" dirty="0" err="1">
                <a:latin typeface="Figtree"/>
              </a:rPr>
              <a:t>my</a:t>
            </a:r>
            <a:r>
              <a:rPr lang="fr-FR" dirty="0">
                <a:latin typeface="Figtree"/>
              </a:rPr>
              <a:t> </a:t>
            </a:r>
            <a:r>
              <a:rPr lang="fr-FR" dirty="0" err="1">
                <a:latin typeface="Figtree"/>
              </a:rPr>
              <a:t>company</a:t>
            </a:r>
            <a:r>
              <a:rPr lang="fr-FR" dirty="0">
                <a:latin typeface="Figtree"/>
              </a:rPr>
              <a:t>: </a:t>
            </a:r>
            <a:r>
              <a:rPr lang="fr-FR" dirty="0" err="1">
                <a:latin typeface="Figtree"/>
              </a:rPr>
              <a:t>snippets</a:t>
            </a:r>
            <a:r>
              <a:rPr lang="fr-FR" dirty="0">
                <a:latin typeface="Figtree"/>
              </a:rPr>
              <a:t> – Note </a:t>
            </a:r>
            <a:r>
              <a:rPr lang="fr-FR" dirty="0" err="1">
                <a:latin typeface="Figtree"/>
              </a:rPr>
              <a:t>templates</a:t>
            </a:r>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1">
            <a:extLst>
              <a:ext uri="{FF2B5EF4-FFF2-40B4-BE49-F238E27FC236}">
                <a16:creationId xmlns:a16="http://schemas.microsoft.com/office/drawing/2014/main" id="{CA939823-1533-6113-DD20-55119798FDB9}"/>
              </a:ext>
            </a:extLst>
          </p:cNvPr>
          <p:cNvSpPr txBox="1"/>
          <p:nvPr/>
        </p:nvSpPr>
        <p:spPr>
          <a:xfrm>
            <a:off x="371475" y="6282807"/>
            <a:ext cx="10170782" cy="307777"/>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dirty="0"/>
              <a:t> </a:t>
            </a:r>
            <a:r>
              <a:rPr lang="fr-FR" sz="1400" dirty="0"/>
              <a:t>The note </a:t>
            </a:r>
            <a:r>
              <a:rPr lang="fr-FR" sz="1400" dirty="0" err="1"/>
              <a:t>templates</a:t>
            </a:r>
            <a:r>
              <a:rPr lang="fr-FR" sz="1400" dirty="0"/>
              <a:t> in </a:t>
            </a:r>
            <a:r>
              <a:rPr lang="fr-FR" sz="1400" b="1" dirty="0" err="1"/>
              <a:t>Snippets</a:t>
            </a:r>
            <a:r>
              <a:rPr lang="fr-FR" sz="1400" dirty="0"/>
              <a:t> can </a:t>
            </a:r>
            <a:r>
              <a:rPr lang="fr-FR" sz="1400" dirty="0" err="1"/>
              <a:t>be</a:t>
            </a:r>
            <a:r>
              <a:rPr lang="fr-FR" sz="1400" dirty="0"/>
              <a:t> </a:t>
            </a:r>
            <a:r>
              <a:rPr lang="fr-FR" sz="1400" dirty="0" err="1"/>
              <a:t>used</a:t>
            </a:r>
            <a:r>
              <a:rPr lang="fr-FR" sz="1400" dirty="0"/>
              <a:t> on candidate records by </a:t>
            </a:r>
            <a:r>
              <a:rPr lang="fr-FR" sz="1400" b="1" dirty="0"/>
              <a:t>all the </a:t>
            </a:r>
            <a:r>
              <a:rPr lang="fr-FR" sz="1400" b="1" dirty="0" err="1"/>
              <a:t>members</a:t>
            </a:r>
            <a:r>
              <a:rPr lang="fr-FR" sz="1400" dirty="0"/>
              <a:t>.</a:t>
            </a:r>
          </a:p>
        </p:txBody>
      </p:sp>
      <p:sp>
        <p:nvSpPr>
          <p:cNvPr id="10" name="ZoneTexte 9">
            <a:extLst>
              <a:ext uri="{FF2B5EF4-FFF2-40B4-BE49-F238E27FC236}">
                <a16:creationId xmlns:a16="http://schemas.microsoft.com/office/drawing/2014/main" id="{B62F7305-F5FD-24C9-F372-0A1171EE6731}"/>
              </a:ext>
            </a:extLst>
          </p:cNvPr>
          <p:cNvSpPr txBox="1"/>
          <p:nvPr/>
        </p:nvSpPr>
        <p:spPr>
          <a:xfrm>
            <a:off x="369290" y="4819251"/>
            <a:ext cx="3395201" cy="523220"/>
          </a:xfrm>
          <a:prstGeom prst="rect">
            <a:avLst/>
          </a:prstGeom>
          <a:noFill/>
        </p:spPr>
        <p:txBody>
          <a:bodyPr wrap="square" lIns="91440" tIns="45720" rIns="91440" bIns="45720" anchor="t">
            <a:spAutoFit/>
          </a:bodyPr>
          <a:lstStyle/>
          <a:p>
            <a:r>
              <a:rPr lang="fr-FR" sz="1400" dirty="0"/>
              <a:t>You can </a:t>
            </a:r>
            <a:r>
              <a:rPr lang="fr-FR" sz="1400" dirty="0" err="1"/>
              <a:t>create</a:t>
            </a:r>
            <a:r>
              <a:rPr lang="fr-FR" sz="1400" dirty="0"/>
              <a:t> </a:t>
            </a:r>
            <a:r>
              <a:rPr lang="fr-FR" sz="1400" dirty="0" err="1"/>
              <a:t>templates</a:t>
            </a:r>
            <a:r>
              <a:rPr lang="fr-FR" sz="1400" dirty="0"/>
              <a:t> accessible by all or </a:t>
            </a:r>
            <a:r>
              <a:rPr lang="fr-FR" sz="1400" dirty="0" err="1"/>
              <a:t>restricted</a:t>
            </a:r>
            <a:r>
              <a:rPr lang="fr-FR" sz="1400" dirty="0"/>
              <a:t> to certain </a:t>
            </a:r>
            <a:r>
              <a:rPr lang="fr-FR" sz="1400" dirty="0" err="1"/>
              <a:t>members</a:t>
            </a:r>
            <a:r>
              <a:rPr lang="fr-FR" sz="1400" dirty="0"/>
              <a:t>.</a:t>
            </a:r>
          </a:p>
        </p:txBody>
      </p:sp>
      <p:pic>
        <p:nvPicPr>
          <p:cNvPr id="12" name="Image 11" descr="Une image contenant texte, capture d’écran, logiciel, nombre&#10;&#10;Le contenu généré par l’IA peut être incorrect.">
            <a:extLst>
              <a:ext uri="{FF2B5EF4-FFF2-40B4-BE49-F238E27FC236}">
                <a16:creationId xmlns:a16="http://schemas.microsoft.com/office/drawing/2014/main" id="{F8224118-BDC9-AD5D-A3B2-D137002855E9}"/>
              </a:ext>
            </a:extLst>
          </p:cNvPr>
          <p:cNvPicPr>
            <a:picLocks noChangeAspect="1"/>
          </p:cNvPicPr>
          <p:nvPr/>
        </p:nvPicPr>
        <p:blipFill>
          <a:blip r:embed="rId4"/>
          <a:stretch>
            <a:fillRect/>
          </a:stretch>
        </p:blipFill>
        <p:spPr>
          <a:xfrm>
            <a:off x="373784" y="1481667"/>
            <a:ext cx="5380181" cy="3153833"/>
          </a:xfrm>
          <a:prstGeom prst="rect">
            <a:avLst/>
          </a:prstGeom>
          <a:ln>
            <a:noFill/>
          </a:ln>
          <a:effectLst>
            <a:outerShdw blurRad="292100" dist="139700" dir="2700000" algn="tl" rotWithShape="0">
              <a:srgbClr val="333333">
                <a:alpha val="65000"/>
              </a:srgbClr>
            </a:outerShdw>
          </a:effectLst>
        </p:spPr>
      </p:pic>
      <p:sp>
        <p:nvSpPr>
          <p:cNvPr id="14" name="ZoneTexte 13">
            <a:extLst>
              <a:ext uri="{FF2B5EF4-FFF2-40B4-BE49-F238E27FC236}">
                <a16:creationId xmlns:a16="http://schemas.microsoft.com/office/drawing/2014/main" id="{752A4524-A358-E72F-EE93-7889013DFD88}"/>
              </a:ext>
            </a:extLst>
          </p:cNvPr>
          <p:cNvSpPr txBox="1"/>
          <p:nvPr/>
        </p:nvSpPr>
        <p:spPr>
          <a:xfrm>
            <a:off x="6568148" y="5186694"/>
            <a:ext cx="4026113" cy="523220"/>
          </a:xfrm>
          <a:prstGeom prst="rect">
            <a:avLst/>
          </a:prstGeom>
          <a:noFill/>
        </p:spPr>
        <p:txBody>
          <a:bodyPr wrap="square" lIns="91440" tIns="45720" rIns="91440" bIns="45720" anchor="t">
            <a:spAutoFit/>
          </a:bodyPr>
          <a:lstStyle/>
          <a:p>
            <a:r>
              <a:rPr lang="fr-FR" sz="1400" dirty="0"/>
              <a:t>Once </a:t>
            </a:r>
            <a:r>
              <a:rPr lang="fr-FR" sz="1400" err="1"/>
              <a:t>created</a:t>
            </a:r>
            <a:r>
              <a:rPr lang="fr-FR" sz="1400" dirty="0"/>
              <a:t>, the </a:t>
            </a:r>
            <a:r>
              <a:rPr lang="fr-FR" sz="1400" err="1"/>
              <a:t>template</a:t>
            </a:r>
            <a:endParaRPr lang="fr-FR" sz="1400"/>
          </a:p>
          <a:p>
            <a:r>
              <a:rPr lang="fr-FR" sz="1400" dirty="0"/>
              <a:t>can </a:t>
            </a:r>
            <a:r>
              <a:rPr lang="fr-FR" sz="1400" dirty="0" err="1"/>
              <a:t>be</a:t>
            </a:r>
            <a:r>
              <a:rPr lang="fr-FR" sz="1400" dirty="0"/>
              <a:t> </a:t>
            </a:r>
            <a:r>
              <a:rPr lang="fr-FR" sz="1400" dirty="0" err="1"/>
              <a:t>used</a:t>
            </a:r>
            <a:r>
              <a:rPr lang="fr-FR" sz="1400" dirty="0"/>
              <a:t> to </a:t>
            </a:r>
            <a:r>
              <a:rPr lang="fr-FR" sz="1400" dirty="0" err="1"/>
              <a:t>add</a:t>
            </a:r>
            <a:r>
              <a:rPr lang="fr-FR" sz="1400" dirty="0"/>
              <a:t> a note in a candidate </a:t>
            </a:r>
            <a:r>
              <a:rPr lang="fr-FR" sz="1400" dirty="0" err="1"/>
              <a:t>sheet</a:t>
            </a:r>
            <a:r>
              <a:rPr lang="fr-FR" sz="1400" dirty="0"/>
              <a:t>.</a:t>
            </a:r>
            <a:endParaRPr lang="fr-FR" dirty="0"/>
          </a:p>
        </p:txBody>
      </p:sp>
      <p:pic>
        <p:nvPicPr>
          <p:cNvPr id="16" name="Image 15" descr="Une image contenant texte, capture d’écran, Site web, Page web&#10;&#10;Le contenu généré par l’IA peut être incorrect.">
            <a:extLst>
              <a:ext uri="{FF2B5EF4-FFF2-40B4-BE49-F238E27FC236}">
                <a16:creationId xmlns:a16="http://schemas.microsoft.com/office/drawing/2014/main" id="{9C488387-4AE5-2C5E-F1B6-3E2A63040C7E}"/>
              </a:ext>
            </a:extLst>
          </p:cNvPr>
          <p:cNvPicPr>
            <a:picLocks noChangeAspect="1"/>
          </p:cNvPicPr>
          <p:nvPr/>
        </p:nvPicPr>
        <p:blipFill>
          <a:blip r:embed="rId5"/>
          <a:stretch>
            <a:fillRect/>
          </a:stretch>
        </p:blipFill>
        <p:spPr>
          <a:xfrm>
            <a:off x="6565387" y="1333500"/>
            <a:ext cx="4839728" cy="36935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71041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Company</a:t>
            </a:r>
            <a:r>
              <a:rPr lang="fr-FR" dirty="0">
                <a:latin typeface="Figtree Light"/>
              </a:rPr>
              <a:t> settings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862710"/>
          </a:xfrm>
        </p:spPr>
        <p:txBody>
          <a:bodyPr vert="horz" lIns="91440" tIns="45720" rIns="91440" bIns="45720" rtlCol="0" anchor="t">
            <a:normAutofit/>
          </a:bodyPr>
          <a:lstStyle/>
          <a:p>
            <a:r>
              <a:rPr lang="fr-FR" dirty="0" err="1">
                <a:latin typeface="Figtree"/>
              </a:rPr>
              <a:t>my</a:t>
            </a:r>
            <a:r>
              <a:rPr lang="fr-FR" dirty="0">
                <a:latin typeface="Figtree"/>
              </a:rPr>
              <a:t> </a:t>
            </a:r>
            <a:r>
              <a:rPr lang="fr-FR" dirty="0" err="1">
                <a:latin typeface="Figtree"/>
              </a:rPr>
              <a:t>company</a:t>
            </a:r>
            <a:r>
              <a:rPr lang="fr-FR" dirty="0">
                <a:latin typeface="Figtree"/>
              </a:rPr>
              <a:t>: </a:t>
            </a:r>
            <a:r>
              <a:rPr lang="fr-FR" dirty="0" err="1">
                <a:latin typeface="Figtree"/>
              </a:rPr>
              <a:t>snippets</a:t>
            </a:r>
            <a:r>
              <a:rPr lang="fr-FR" dirty="0">
                <a:latin typeface="Figtree"/>
              </a:rPr>
              <a:t> – </a:t>
            </a:r>
            <a:r>
              <a:rPr lang="fr-FR" dirty="0" err="1">
                <a:latin typeface="Figtree"/>
              </a:rPr>
              <a:t>survey</a:t>
            </a:r>
            <a:r>
              <a:rPr lang="fr-FR" dirty="0">
                <a:latin typeface="Figtree"/>
              </a:rPr>
              <a:t> </a:t>
            </a:r>
            <a:r>
              <a:rPr lang="fr-FR" dirty="0" err="1">
                <a:latin typeface="Figtree"/>
              </a:rPr>
              <a:t>templates</a:t>
            </a:r>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B723554D-C994-B31B-D652-14C3048A2995}"/>
              </a:ext>
            </a:extLst>
          </p:cNvPr>
          <p:cNvSpPr txBox="1"/>
          <p:nvPr/>
        </p:nvSpPr>
        <p:spPr>
          <a:xfrm>
            <a:off x="6487043" y="1716233"/>
            <a:ext cx="2488682" cy="1384995"/>
          </a:xfrm>
          <a:prstGeom prst="rect">
            <a:avLst/>
          </a:prstGeom>
          <a:noFill/>
        </p:spPr>
        <p:txBody>
          <a:bodyPr wrap="square" lIns="91440" tIns="45720" rIns="91440" bIns="45720" anchor="t">
            <a:spAutoFit/>
          </a:bodyPr>
          <a:lstStyle/>
          <a:p>
            <a:r>
              <a:rPr lang="fr-FR" sz="1400" dirty="0">
                <a:solidFill>
                  <a:srgbClr val="1A1A1A"/>
                </a:solidFill>
              </a:rPr>
              <a:t>The </a:t>
            </a:r>
            <a:r>
              <a:rPr lang="fr-FR" sz="1400" dirty="0" err="1">
                <a:solidFill>
                  <a:srgbClr val="1A1A1A"/>
                </a:solidFill>
              </a:rPr>
              <a:t>survey</a:t>
            </a:r>
            <a:r>
              <a:rPr lang="fr-FR" sz="1400" dirty="0">
                <a:solidFill>
                  <a:srgbClr val="1A1A1A"/>
                </a:solidFill>
              </a:rPr>
              <a:t> </a:t>
            </a:r>
            <a:r>
              <a:rPr lang="fr-FR" sz="1400" dirty="0" err="1">
                <a:solidFill>
                  <a:srgbClr val="1A1A1A"/>
                </a:solidFill>
              </a:rPr>
              <a:t>templates</a:t>
            </a:r>
            <a:r>
              <a:rPr lang="fr-FR" sz="1400" dirty="0">
                <a:solidFill>
                  <a:srgbClr val="1A1A1A"/>
                </a:solidFill>
              </a:rPr>
              <a:t> are </a:t>
            </a:r>
            <a:r>
              <a:rPr lang="fr-FR" sz="1400" dirty="0" err="1">
                <a:solidFill>
                  <a:srgbClr val="1A1A1A"/>
                </a:solidFill>
              </a:rPr>
              <a:t>useful</a:t>
            </a:r>
            <a:r>
              <a:rPr lang="fr-FR" sz="1400" dirty="0">
                <a:solidFill>
                  <a:srgbClr val="1A1A1A"/>
                </a:solidFill>
              </a:rPr>
              <a:t> if </a:t>
            </a:r>
            <a:r>
              <a:rPr lang="fr-FR" sz="1400" dirty="0" err="1">
                <a:solidFill>
                  <a:srgbClr val="1A1A1A"/>
                </a:solidFill>
              </a:rPr>
              <a:t>you</a:t>
            </a:r>
            <a:r>
              <a:rPr lang="fr-FR" sz="1400" dirty="0">
                <a:solidFill>
                  <a:srgbClr val="1A1A1A"/>
                </a:solidFill>
              </a:rPr>
              <a:t> tend to </a:t>
            </a:r>
            <a:r>
              <a:rPr lang="fr-FR" sz="1400" dirty="0" err="1">
                <a:solidFill>
                  <a:srgbClr val="1A1A1A"/>
                </a:solidFill>
              </a:rPr>
              <a:t>ask</a:t>
            </a:r>
            <a:r>
              <a:rPr lang="fr-FR" sz="1400" dirty="0">
                <a:solidFill>
                  <a:srgbClr val="1A1A1A"/>
                </a:solidFill>
              </a:rPr>
              <a:t> all candidates </a:t>
            </a:r>
            <a:r>
              <a:rPr lang="fr-FR" sz="1400" dirty="0" err="1">
                <a:solidFill>
                  <a:srgbClr val="1A1A1A"/>
                </a:solidFill>
              </a:rPr>
              <a:t>similar</a:t>
            </a:r>
            <a:r>
              <a:rPr lang="fr-FR" sz="1400" dirty="0">
                <a:solidFill>
                  <a:srgbClr val="1A1A1A"/>
                </a:solidFill>
              </a:rPr>
              <a:t> questions. You can customise </a:t>
            </a:r>
            <a:r>
              <a:rPr lang="fr-FR" sz="1400" dirty="0" err="1">
                <a:solidFill>
                  <a:srgbClr val="1A1A1A"/>
                </a:solidFill>
              </a:rPr>
              <a:t>them</a:t>
            </a:r>
            <a:r>
              <a:rPr lang="fr-FR" sz="1400" dirty="0">
                <a:solidFill>
                  <a:srgbClr val="1A1A1A"/>
                </a:solidFill>
              </a:rPr>
              <a:t> </a:t>
            </a:r>
            <a:r>
              <a:rPr lang="fr-FR" sz="1400" dirty="0" err="1">
                <a:solidFill>
                  <a:srgbClr val="1A1A1A"/>
                </a:solidFill>
              </a:rPr>
              <a:t>depending</a:t>
            </a:r>
            <a:r>
              <a:rPr lang="fr-FR" sz="1400" dirty="0">
                <a:solidFill>
                  <a:srgbClr val="1A1A1A"/>
                </a:solidFill>
              </a:rPr>
              <a:t> on the </a:t>
            </a:r>
            <a:r>
              <a:rPr lang="fr-FR" sz="1400" dirty="0" err="1">
                <a:solidFill>
                  <a:srgbClr val="1A1A1A"/>
                </a:solidFill>
              </a:rPr>
              <a:t>desired</a:t>
            </a:r>
            <a:r>
              <a:rPr lang="fr-FR" sz="1400" dirty="0">
                <a:solidFill>
                  <a:srgbClr val="1A1A1A"/>
                </a:solidFill>
              </a:rPr>
              <a:t> </a:t>
            </a:r>
            <a:r>
              <a:rPr lang="fr-FR" sz="1400" dirty="0" err="1">
                <a:solidFill>
                  <a:srgbClr val="1A1A1A"/>
                </a:solidFill>
              </a:rPr>
              <a:t>criteria</a:t>
            </a:r>
            <a:r>
              <a:rPr lang="fr-FR" sz="1400" dirty="0">
                <a:solidFill>
                  <a:srgbClr val="1A1A1A"/>
                </a:solidFill>
              </a:rPr>
              <a:t>.</a:t>
            </a:r>
          </a:p>
        </p:txBody>
      </p:sp>
      <p:pic>
        <p:nvPicPr>
          <p:cNvPr id="6" name="Image 5" descr="Une image contenant texte, capture d’écran, logiciel, nombre&#10;&#10;Le contenu généré par l’IA peut être incorrect.">
            <a:extLst>
              <a:ext uri="{FF2B5EF4-FFF2-40B4-BE49-F238E27FC236}">
                <a16:creationId xmlns:a16="http://schemas.microsoft.com/office/drawing/2014/main" id="{A243726C-3BFE-844C-F910-1304B736E8B1}"/>
              </a:ext>
            </a:extLst>
          </p:cNvPr>
          <p:cNvPicPr>
            <a:picLocks noChangeAspect="1"/>
          </p:cNvPicPr>
          <p:nvPr/>
        </p:nvPicPr>
        <p:blipFill>
          <a:blip r:embed="rId4"/>
          <a:stretch>
            <a:fillRect/>
          </a:stretch>
        </p:blipFill>
        <p:spPr>
          <a:xfrm>
            <a:off x="617201" y="1333500"/>
            <a:ext cx="4713432" cy="2762250"/>
          </a:xfrm>
          <a:prstGeom prst="rect">
            <a:avLst/>
          </a:prstGeom>
          <a:ln>
            <a:noFill/>
          </a:ln>
          <a:effectLst>
            <a:outerShdw blurRad="292100" dist="139700" dir="2700000" algn="tl" rotWithShape="0">
              <a:srgbClr val="333333">
                <a:alpha val="65000"/>
              </a:srgbClr>
            </a:outerShdw>
          </a:effectLst>
        </p:spPr>
      </p:pic>
      <p:sp>
        <p:nvSpPr>
          <p:cNvPr id="9" name="ZoneTexte 8">
            <a:extLst>
              <a:ext uri="{FF2B5EF4-FFF2-40B4-BE49-F238E27FC236}">
                <a16:creationId xmlns:a16="http://schemas.microsoft.com/office/drawing/2014/main" id="{1630B2EA-8924-F116-14BF-D5C1220FAF21}"/>
              </a:ext>
            </a:extLst>
          </p:cNvPr>
          <p:cNvSpPr txBox="1"/>
          <p:nvPr/>
        </p:nvSpPr>
        <p:spPr>
          <a:xfrm>
            <a:off x="612707" y="4353584"/>
            <a:ext cx="3268201" cy="738664"/>
          </a:xfrm>
          <a:prstGeom prst="rect">
            <a:avLst/>
          </a:prstGeom>
          <a:noFill/>
        </p:spPr>
        <p:txBody>
          <a:bodyPr wrap="square" lIns="91440" tIns="45720" rIns="91440" bIns="45720" anchor="t">
            <a:spAutoFit/>
          </a:bodyPr>
          <a:lstStyle/>
          <a:p>
            <a:r>
              <a:rPr lang="fr-FR" sz="1400" dirty="0"/>
              <a:t>You can </a:t>
            </a:r>
            <a:r>
              <a:rPr lang="fr-FR" sz="1400" dirty="0" err="1"/>
              <a:t>create</a:t>
            </a:r>
            <a:r>
              <a:rPr lang="fr-FR" sz="1400" dirty="0"/>
              <a:t> </a:t>
            </a:r>
            <a:r>
              <a:rPr lang="fr-FR" sz="1400" dirty="0" err="1"/>
              <a:t>templates</a:t>
            </a:r>
            <a:r>
              <a:rPr lang="fr-FR" sz="1400" dirty="0"/>
              <a:t> accessible by all or </a:t>
            </a:r>
            <a:r>
              <a:rPr lang="fr-FR" sz="1400" dirty="0" err="1"/>
              <a:t>restricted</a:t>
            </a:r>
            <a:r>
              <a:rPr lang="fr-FR" sz="1400" dirty="0"/>
              <a:t> to certain </a:t>
            </a:r>
            <a:r>
              <a:rPr lang="fr-FR" sz="1400" dirty="0" err="1"/>
              <a:t>members</a:t>
            </a:r>
            <a:r>
              <a:rPr lang="fr-FR" sz="1400" dirty="0"/>
              <a:t>.</a:t>
            </a:r>
          </a:p>
        </p:txBody>
      </p:sp>
      <p:pic>
        <p:nvPicPr>
          <p:cNvPr id="10" name="Image 9" descr="Une image contenant texte, capture d’écran, Police, nombre&#10;&#10;Le contenu généré par l’IA peut être incorrect.">
            <a:extLst>
              <a:ext uri="{FF2B5EF4-FFF2-40B4-BE49-F238E27FC236}">
                <a16:creationId xmlns:a16="http://schemas.microsoft.com/office/drawing/2014/main" id="{514D0481-76B4-0FC8-4A60-CEA7E024B342}"/>
              </a:ext>
            </a:extLst>
          </p:cNvPr>
          <p:cNvPicPr>
            <a:picLocks noChangeAspect="1"/>
          </p:cNvPicPr>
          <p:nvPr/>
        </p:nvPicPr>
        <p:blipFill>
          <a:blip r:embed="rId5"/>
          <a:stretch>
            <a:fillRect/>
          </a:stretch>
        </p:blipFill>
        <p:spPr>
          <a:xfrm>
            <a:off x="8975196" y="1454679"/>
            <a:ext cx="1925108" cy="3271308"/>
          </a:xfrm>
          <a:prstGeom prst="rect">
            <a:avLst/>
          </a:prstGeom>
          <a:ln>
            <a:noFill/>
          </a:ln>
          <a:effectLst>
            <a:outerShdw blurRad="292100" dist="139700" dir="2700000" algn="tl" rotWithShape="0">
              <a:srgbClr val="333333">
                <a:alpha val="65000"/>
              </a:srgbClr>
            </a:outerShdw>
          </a:effectLst>
        </p:spPr>
      </p:pic>
      <p:pic>
        <p:nvPicPr>
          <p:cNvPr id="11" name="Image 10" descr="Une image contenant texte, capture d’écran, Police, nombre&#10;&#10;Le contenu généré par l’IA peut être incorrect.">
            <a:extLst>
              <a:ext uri="{FF2B5EF4-FFF2-40B4-BE49-F238E27FC236}">
                <a16:creationId xmlns:a16="http://schemas.microsoft.com/office/drawing/2014/main" id="{C2A45655-5DD3-AE6D-AE4B-8FE49F68767A}"/>
              </a:ext>
            </a:extLst>
          </p:cNvPr>
          <p:cNvPicPr>
            <a:picLocks noChangeAspect="1"/>
          </p:cNvPicPr>
          <p:nvPr/>
        </p:nvPicPr>
        <p:blipFill>
          <a:blip r:embed="rId6"/>
          <a:stretch>
            <a:fillRect/>
          </a:stretch>
        </p:blipFill>
        <p:spPr>
          <a:xfrm>
            <a:off x="477064" y="4970463"/>
            <a:ext cx="5482167" cy="1298576"/>
          </a:xfrm>
          <a:prstGeom prst="rect">
            <a:avLst/>
          </a:prstGeom>
          <a:ln>
            <a:noFill/>
          </a:ln>
          <a:effectLst>
            <a:outerShdw blurRad="292100" dist="139700" dir="2700000" algn="tl" rotWithShape="0">
              <a:srgbClr val="333333">
                <a:alpha val="65000"/>
              </a:srgbClr>
            </a:outerShdw>
          </a:effectLst>
        </p:spPr>
      </p:pic>
      <p:pic>
        <p:nvPicPr>
          <p:cNvPr id="12" name="Image 11" descr="Une image contenant texte, capture d’écran, ligne, Police&#10;&#10;Le contenu généré par l’IA peut être incorrect.">
            <a:extLst>
              <a:ext uri="{FF2B5EF4-FFF2-40B4-BE49-F238E27FC236}">
                <a16:creationId xmlns:a16="http://schemas.microsoft.com/office/drawing/2014/main" id="{A8E1DBB5-E3B1-E148-574E-DE82EE438E88}"/>
              </a:ext>
            </a:extLst>
          </p:cNvPr>
          <p:cNvPicPr>
            <a:picLocks noChangeAspect="1"/>
          </p:cNvPicPr>
          <p:nvPr/>
        </p:nvPicPr>
        <p:blipFill>
          <a:blip r:embed="rId7"/>
          <a:stretch>
            <a:fillRect/>
          </a:stretch>
        </p:blipFill>
        <p:spPr>
          <a:xfrm>
            <a:off x="6206392" y="5088467"/>
            <a:ext cx="5477934" cy="1062568"/>
          </a:xfrm>
          <a:prstGeom prst="rect">
            <a:avLst/>
          </a:prstGeom>
          <a:ln>
            <a:noFill/>
          </a:ln>
          <a:effectLst>
            <a:outerShdw blurRad="292100" dist="139700" dir="2700000" algn="tl" rotWithShape="0">
              <a:srgbClr val="333333">
                <a:alpha val="65000"/>
              </a:srgbClr>
            </a:outerShdw>
          </a:effectLst>
        </p:spPr>
      </p:pic>
      <p:pic>
        <p:nvPicPr>
          <p:cNvPr id="16" name="Graphique 15">
            <a:extLst>
              <a:ext uri="{FF2B5EF4-FFF2-40B4-BE49-F238E27FC236}">
                <a16:creationId xmlns:a16="http://schemas.microsoft.com/office/drawing/2014/main" id="{21029F9D-1D0B-29CD-864F-73A9D650EBB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600000" flipV="1">
            <a:off x="5904766" y="5466314"/>
            <a:ext cx="386780" cy="412086"/>
          </a:xfrm>
          <a:prstGeom prst="rect">
            <a:avLst/>
          </a:prstGeom>
        </p:spPr>
      </p:pic>
    </p:spTree>
    <p:extLst>
      <p:ext uri="{BB962C8B-B14F-4D97-AF65-F5344CB8AC3E}">
        <p14:creationId xmlns:p14="http://schemas.microsoft.com/office/powerpoint/2010/main" val="1160822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texte, capture d’écran, Police, nombre&#10;&#10;Le contenu généré par l’IA peut être incorrect.">
            <a:extLst>
              <a:ext uri="{FF2B5EF4-FFF2-40B4-BE49-F238E27FC236}">
                <a16:creationId xmlns:a16="http://schemas.microsoft.com/office/drawing/2014/main" id="{1BE7B6C1-8AC7-5F26-1F83-21A89CDEFB05}"/>
              </a:ext>
            </a:extLst>
          </p:cNvPr>
          <p:cNvPicPr>
            <a:picLocks noChangeAspect="1"/>
          </p:cNvPicPr>
          <p:nvPr/>
        </p:nvPicPr>
        <p:blipFill>
          <a:blip r:embed="rId3"/>
          <a:stretch>
            <a:fillRect/>
          </a:stretch>
        </p:blipFill>
        <p:spPr>
          <a:xfrm>
            <a:off x="5468408" y="3825876"/>
            <a:ext cx="2789767" cy="1598084"/>
          </a:xfrm>
          <a:prstGeom prst="rect">
            <a:avLst/>
          </a:prstGeom>
          <a:ln>
            <a:noFill/>
          </a:ln>
          <a:effectLst>
            <a:outerShdw blurRad="292100" dist="139700" dir="2700000" algn="tl" rotWithShape="0">
              <a:srgbClr val="333333">
                <a:alpha val="65000"/>
              </a:srgbClr>
            </a:outerShdw>
          </a:effec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Company</a:t>
            </a:r>
            <a:r>
              <a:rPr lang="fr-FR" dirty="0">
                <a:latin typeface="Figtree Light"/>
              </a:rPr>
              <a:t> settings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862710"/>
          </a:xfrm>
        </p:spPr>
        <p:txBody>
          <a:bodyPr vert="horz" lIns="91440" tIns="45720" rIns="91440" bIns="45720" rtlCol="0" anchor="t">
            <a:normAutofit/>
          </a:bodyPr>
          <a:lstStyle/>
          <a:p>
            <a:r>
              <a:rPr lang="fr-FR" dirty="0" err="1">
                <a:latin typeface="Figtree"/>
              </a:rPr>
              <a:t>My</a:t>
            </a:r>
            <a:r>
              <a:rPr lang="fr-FR" dirty="0">
                <a:latin typeface="Figtree"/>
              </a:rPr>
              <a:t> </a:t>
            </a:r>
            <a:r>
              <a:rPr lang="fr-FR" dirty="0" err="1">
                <a:latin typeface="Figtree"/>
              </a:rPr>
              <a:t>company</a:t>
            </a:r>
            <a:r>
              <a:rPr lang="fr-FR" dirty="0">
                <a:latin typeface="Figtree"/>
              </a:rPr>
              <a:t>: folders('dossier')</a:t>
            </a:r>
          </a:p>
        </p:txBody>
      </p:sp>
      <p:sp>
        <p:nvSpPr>
          <p:cNvPr id="2" name="ZoneTexte 1">
            <a:extLst>
              <a:ext uri="{FF2B5EF4-FFF2-40B4-BE49-F238E27FC236}">
                <a16:creationId xmlns:a16="http://schemas.microsoft.com/office/drawing/2014/main" id="{03785E36-4952-1A31-E293-C8C6A55B10C2}"/>
              </a:ext>
            </a:extLst>
          </p:cNvPr>
          <p:cNvSpPr txBox="1"/>
          <p:nvPr/>
        </p:nvSpPr>
        <p:spPr>
          <a:xfrm>
            <a:off x="778715" y="3821228"/>
            <a:ext cx="4366981" cy="1384995"/>
          </a:xfrm>
          <a:prstGeom prst="rect">
            <a:avLst/>
          </a:prstGeom>
          <a:noFill/>
        </p:spPr>
        <p:txBody>
          <a:bodyPr wrap="square" lIns="91440" tIns="45720" rIns="91440" bIns="45720" anchor="t">
            <a:spAutoFit/>
          </a:bodyPr>
          <a:lstStyle/>
          <a:p>
            <a:pPr algn="ctr"/>
            <a:r>
              <a:rPr lang="fr-FR" sz="1400" err="1"/>
              <a:t>Creating</a:t>
            </a:r>
            <a:r>
              <a:rPr lang="fr-FR" sz="1400" dirty="0"/>
              <a:t> folders </a:t>
            </a:r>
            <a:r>
              <a:rPr lang="fr-FR" sz="1400" err="1"/>
              <a:t>allows</a:t>
            </a:r>
            <a:r>
              <a:rPr lang="fr-FR" sz="1400" dirty="0"/>
              <a:t> </a:t>
            </a:r>
            <a:r>
              <a:rPr lang="fr-FR" sz="1400" err="1"/>
              <a:t>you</a:t>
            </a:r>
            <a:r>
              <a:rPr lang="fr-FR" sz="1400" dirty="0"/>
              <a:t> to </a:t>
            </a:r>
            <a:r>
              <a:rPr lang="fr-FR" sz="1400" err="1"/>
              <a:t>categorise</a:t>
            </a:r>
            <a:r>
              <a:rPr lang="fr-FR" sz="1400" dirty="0"/>
              <a:t> job </a:t>
            </a:r>
            <a:r>
              <a:rPr lang="fr-FR" sz="1400" err="1"/>
              <a:t>postings</a:t>
            </a:r>
            <a:r>
              <a:rPr lang="fr-FR" sz="1400" dirty="0"/>
              <a:t> in a more </a:t>
            </a:r>
            <a:r>
              <a:rPr lang="fr-FR" sz="1400" err="1"/>
              <a:t>organised</a:t>
            </a:r>
            <a:r>
              <a:rPr lang="fr-FR" sz="1400" dirty="0"/>
              <a:t> and </a:t>
            </a:r>
            <a:r>
              <a:rPr lang="fr-FR" sz="1400" err="1"/>
              <a:t>easily</a:t>
            </a:r>
            <a:r>
              <a:rPr lang="fr-FR" sz="1400" dirty="0"/>
              <a:t> visible </a:t>
            </a:r>
            <a:r>
              <a:rPr lang="fr-FR" sz="1400" err="1"/>
              <a:t>way</a:t>
            </a:r>
            <a:r>
              <a:rPr lang="fr-FR" sz="1400" dirty="0"/>
              <a:t>. You can </a:t>
            </a:r>
            <a:r>
              <a:rPr lang="fr-FR" sz="1400" err="1"/>
              <a:t>also</a:t>
            </a:r>
            <a:r>
              <a:rPr lang="fr-FR" sz="1400" dirty="0"/>
              <a:t> do bulk actions on job </a:t>
            </a:r>
            <a:r>
              <a:rPr lang="fr-FR" sz="1400" err="1"/>
              <a:t>postings</a:t>
            </a:r>
            <a:endParaRPr lang="fr-FR" err="1"/>
          </a:p>
          <a:p>
            <a:pPr algn="ctr"/>
            <a:r>
              <a:rPr lang="fr-FR" sz="1400" dirty="0" err="1"/>
              <a:t>within</a:t>
            </a:r>
            <a:r>
              <a:rPr lang="fr-FR" sz="1400" dirty="0"/>
              <a:t> the </a:t>
            </a:r>
            <a:r>
              <a:rPr lang="fr-FR" sz="1400" dirty="0" err="1"/>
              <a:t>same</a:t>
            </a:r>
            <a:r>
              <a:rPr lang="fr-FR" sz="1400" dirty="0"/>
              <a:t> folder.</a:t>
            </a:r>
            <a:endParaRPr lang="fr-FR"/>
          </a:p>
          <a:p>
            <a:pPr algn="ctr"/>
            <a:r>
              <a:rPr lang="fr-FR" sz="1400" dirty="0"/>
              <a:t>The </a:t>
            </a:r>
            <a:r>
              <a:rPr lang="fr-FR" sz="1400" err="1"/>
              <a:t>visibility</a:t>
            </a:r>
            <a:r>
              <a:rPr lang="fr-FR" sz="1400" dirty="0"/>
              <a:t> on the </a:t>
            </a:r>
            <a:r>
              <a:rPr lang="fr-FR" sz="1400" err="1"/>
              <a:t>columns</a:t>
            </a:r>
            <a:r>
              <a:rPr lang="fr-FR" sz="1400" dirty="0"/>
              <a:t> of the Kanban </a:t>
            </a:r>
            <a:r>
              <a:rPr lang="fr-FR" sz="1400" err="1"/>
              <a:t>board</a:t>
            </a:r>
            <a:r>
              <a:rPr lang="fr-FR" sz="1400" dirty="0"/>
              <a:t> for </a:t>
            </a:r>
            <a:r>
              <a:rPr lang="fr-FR" sz="1400" err="1"/>
              <a:t>postings</a:t>
            </a:r>
            <a:r>
              <a:rPr lang="fr-FR" sz="1400" dirty="0"/>
              <a:t> </a:t>
            </a:r>
            <a:r>
              <a:rPr lang="fr-FR" sz="1400" err="1"/>
              <a:t>linked</a:t>
            </a:r>
            <a:r>
              <a:rPr lang="fr-FR" sz="1400" dirty="0"/>
              <a:t> to a folder </a:t>
            </a:r>
            <a:r>
              <a:rPr lang="fr-FR" sz="1400" err="1"/>
              <a:t>is</a:t>
            </a:r>
            <a:r>
              <a:rPr lang="fr-FR" sz="1400" dirty="0"/>
              <a:t> customisable.</a:t>
            </a:r>
          </a:p>
        </p:txBody>
      </p:sp>
      <p:sp>
        <p:nvSpPr>
          <p:cNvPr id="15" name="ZoneTexte 14">
            <a:extLst>
              <a:ext uri="{FF2B5EF4-FFF2-40B4-BE49-F238E27FC236}">
                <a16:creationId xmlns:a16="http://schemas.microsoft.com/office/drawing/2014/main" id="{A782B4B2-00FB-720E-6C8C-CD90BDE9685A}"/>
              </a:ext>
            </a:extLst>
          </p:cNvPr>
          <p:cNvSpPr txBox="1"/>
          <p:nvPr/>
        </p:nvSpPr>
        <p:spPr>
          <a:xfrm>
            <a:off x="2657645" y="5561549"/>
            <a:ext cx="4561912" cy="954107"/>
          </a:xfrm>
          <a:prstGeom prst="rect">
            <a:avLst/>
          </a:prstGeom>
          <a:noFill/>
        </p:spPr>
        <p:txBody>
          <a:bodyPr wrap="square" lIns="91440" tIns="45720" rIns="91440" bIns="45720" anchor="t">
            <a:spAutoFit/>
          </a:bodyPr>
          <a:lstStyle/>
          <a:p>
            <a:pPr algn="ctr"/>
            <a:r>
              <a:rPr lang="fr-FR" sz="1400" dirty="0">
                <a:sym typeface="Wingdings" panose="05000000000000000000" pitchFamily="2" charset="2"/>
              </a:rPr>
              <a:t>You can </a:t>
            </a:r>
            <a:r>
              <a:rPr lang="fr-FR" sz="1400" err="1">
                <a:sym typeface="Wingdings" panose="05000000000000000000" pitchFamily="2" charset="2"/>
              </a:rPr>
              <a:t>name</a:t>
            </a:r>
            <a:r>
              <a:rPr lang="fr-FR" sz="1400" dirty="0">
                <a:sym typeface="Wingdings" panose="05000000000000000000" pitchFamily="2" charset="2"/>
              </a:rPr>
              <a:t> the folder how </a:t>
            </a:r>
            <a:r>
              <a:rPr lang="fr-FR" sz="1400" err="1">
                <a:sym typeface="Wingdings" panose="05000000000000000000" pitchFamily="2" charset="2"/>
              </a:rPr>
              <a:t>you</a:t>
            </a:r>
            <a:r>
              <a:rPr lang="fr-FR" sz="1400" dirty="0">
                <a:sym typeface="Wingdings" panose="05000000000000000000" pitchFamily="2" charset="2"/>
              </a:rPr>
              <a:t> </a:t>
            </a:r>
            <a:r>
              <a:rPr lang="fr-FR" sz="1400" err="1">
                <a:sym typeface="Wingdings" panose="05000000000000000000" pitchFamily="2" charset="2"/>
              </a:rPr>
              <a:t>wish</a:t>
            </a:r>
            <a:r>
              <a:rPr lang="fr-FR" sz="1400">
                <a:sym typeface="Wingdings" panose="05000000000000000000" pitchFamily="2" charset="2"/>
              </a:rPr>
              <a:t>:</a:t>
            </a:r>
            <a:endParaRPr lang="fr-FR">
              <a:sym typeface="Wingdings" panose="05000000000000000000" pitchFamily="2" charset="2"/>
            </a:endParaRPr>
          </a:p>
          <a:p>
            <a:pPr algn="ctr"/>
            <a:r>
              <a:rPr lang="fr-FR" sz="1400" dirty="0">
                <a:sym typeface="Wingdings" panose="05000000000000000000" pitchFamily="2" charset="2"/>
              </a:rPr>
              <a:t>by job type, </a:t>
            </a:r>
            <a:r>
              <a:rPr lang="fr-FR" sz="1400" dirty="0" err="1">
                <a:sym typeface="Wingdings" panose="05000000000000000000" pitchFamily="2" charset="2"/>
              </a:rPr>
              <a:t>sector</a:t>
            </a:r>
            <a:r>
              <a:rPr lang="fr-FR" sz="1400" dirty="0">
                <a:sym typeface="Wingdings" panose="05000000000000000000" pitchFamily="2" charset="2"/>
              </a:rPr>
              <a:t>, manager or location...</a:t>
            </a:r>
            <a:endParaRPr lang="fr-FR" dirty="0"/>
          </a:p>
          <a:p>
            <a:pPr algn="ctr"/>
            <a:r>
              <a:rPr lang="fr-FR" sz="1400" dirty="0">
                <a:sym typeface="Wingdings" panose="05000000000000000000" pitchFamily="2" charset="2"/>
              </a:rPr>
              <a:t>To file an </a:t>
            </a:r>
            <a:r>
              <a:rPr lang="fr-FR" sz="1400" err="1">
                <a:sym typeface="Wingdings" panose="05000000000000000000" pitchFamily="2" charset="2"/>
              </a:rPr>
              <a:t>offer</a:t>
            </a:r>
            <a:r>
              <a:rPr lang="fr-FR" sz="1400">
                <a:sym typeface="Wingdings" panose="05000000000000000000" pitchFamily="2" charset="2"/>
              </a:rPr>
              <a:t> in a folder,</a:t>
            </a:r>
            <a:endParaRPr lang="fr-FR" sz="1400" dirty="0">
              <a:sym typeface="Wingdings" panose="05000000000000000000" pitchFamily="2" charset="2"/>
            </a:endParaRPr>
          </a:p>
          <a:p>
            <a:pPr algn="ctr"/>
            <a:r>
              <a:rPr lang="fr-FR" sz="1400" dirty="0" err="1">
                <a:sym typeface="Wingdings" panose="05000000000000000000" pitchFamily="2" charset="2"/>
              </a:rPr>
              <a:t>you</a:t>
            </a:r>
            <a:r>
              <a:rPr lang="fr-FR" sz="1400" dirty="0">
                <a:sym typeface="Wingdings" panose="05000000000000000000" pitchFamily="2" charset="2"/>
              </a:rPr>
              <a:t> must open the </a:t>
            </a:r>
            <a:r>
              <a:rPr lang="fr-FR" sz="1400" dirty="0" err="1">
                <a:sym typeface="Wingdings" panose="05000000000000000000" pitchFamily="2" charset="2"/>
              </a:rPr>
              <a:t>offer</a:t>
            </a:r>
            <a:r>
              <a:rPr lang="fr-FR" sz="1400" dirty="0">
                <a:sym typeface="Wingdings" panose="05000000000000000000" pitchFamily="2" charset="2"/>
              </a:rPr>
              <a:t> and </a:t>
            </a:r>
            <a:r>
              <a:rPr lang="fr-FR" sz="1400" dirty="0" err="1">
                <a:sym typeface="Wingdings" panose="05000000000000000000" pitchFamily="2" charset="2"/>
              </a:rPr>
              <a:t>edit</a:t>
            </a:r>
            <a:r>
              <a:rPr lang="fr-FR" sz="1400" dirty="0">
                <a:sym typeface="Wingdings" panose="05000000000000000000" pitchFamily="2" charset="2"/>
              </a:rPr>
              <a:t> </a:t>
            </a:r>
            <a:r>
              <a:rPr lang="fr-FR" sz="1400" dirty="0" err="1">
                <a:sym typeface="Wingdings" panose="05000000000000000000" pitchFamily="2" charset="2"/>
              </a:rPr>
              <a:t>it</a:t>
            </a:r>
            <a:r>
              <a:rPr lang="fr-FR" sz="1400" dirty="0"/>
              <a:t> </a:t>
            </a:r>
            <a:r>
              <a:rPr lang="fr-FR" sz="1400" dirty="0">
                <a:sym typeface="Wingdings" panose="05000000000000000000" pitchFamily="2" charset="2"/>
              </a:rPr>
              <a:t> </a:t>
            </a:r>
            <a:endParaRPr lang="fr-FR" sz="1400" dirty="0"/>
          </a:p>
        </p:txBody>
      </p:sp>
      <p:pic>
        <p:nvPicPr>
          <p:cNvPr id="6" name="Image 5" descr="Une image contenant texte, capture d’écran, nombre, logiciel&#10;&#10;Le contenu généré par l’IA peut être incorrect.">
            <a:extLst>
              <a:ext uri="{FF2B5EF4-FFF2-40B4-BE49-F238E27FC236}">
                <a16:creationId xmlns:a16="http://schemas.microsoft.com/office/drawing/2014/main" id="{5832BB35-6DB3-2C3E-9A86-E4ACDB8C0E1A}"/>
              </a:ext>
            </a:extLst>
          </p:cNvPr>
          <p:cNvPicPr>
            <a:picLocks noChangeAspect="1"/>
          </p:cNvPicPr>
          <p:nvPr/>
        </p:nvPicPr>
        <p:blipFill>
          <a:blip r:embed="rId4"/>
          <a:stretch>
            <a:fillRect/>
          </a:stretch>
        </p:blipFill>
        <p:spPr>
          <a:xfrm>
            <a:off x="645583" y="1337020"/>
            <a:ext cx="4614334" cy="2374211"/>
          </a:xfrm>
          <a:prstGeom prst="rect">
            <a:avLst/>
          </a:prstGeom>
          <a:ln>
            <a:noFill/>
          </a:ln>
          <a:effectLst>
            <a:outerShdw blurRad="292100" dist="139700" dir="2700000" algn="tl" rotWithShape="0">
              <a:srgbClr val="333333">
                <a:alpha val="65000"/>
              </a:srgbClr>
            </a:outerShdw>
          </a:effectLst>
        </p:spPr>
      </p:pic>
      <p:pic>
        <p:nvPicPr>
          <p:cNvPr id="8" name="Image 7" descr="Une image contenant texte, capture d’écran, nombre, Police&#10;&#10;Le contenu généré par l’IA peut être incorrect.">
            <a:extLst>
              <a:ext uri="{FF2B5EF4-FFF2-40B4-BE49-F238E27FC236}">
                <a16:creationId xmlns:a16="http://schemas.microsoft.com/office/drawing/2014/main" id="{6C972EBA-1BE8-460A-70CF-75C6D2156A2F}"/>
              </a:ext>
            </a:extLst>
          </p:cNvPr>
          <p:cNvPicPr>
            <a:picLocks noChangeAspect="1"/>
          </p:cNvPicPr>
          <p:nvPr/>
        </p:nvPicPr>
        <p:blipFill>
          <a:blip r:embed="rId5"/>
          <a:stretch>
            <a:fillRect/>
          </a:stretch>
        </p:blipFill>
        <p:spPr>
          <a:xfrm>
            <a:off x="5864753" y="1340378"/>
            <a:ext cx="5150909" cy="2166409"/>
          </a:xfrm>
          <a:prstGeom prst="rect">
            <a:avLst/>
          </a:prstGeom>
          <a:ln>
            <a:noFill/>
          </a:ln>
          <a:effectLst>
            <a:outerShdw blurRad="292100" dist="139700" dir="2700000" algn="tl" rotWithShape="0">
              <a:srgbClr val="333333">
                <a:alpha val="65000"/>
              </a:srgbClr>
            </a:outerShdw>
          </a:effectLst>
        </p:spPr>
      </p:pic>
      <p:pic>
        <p:nvPicPr>
          <p:cNvPr id="10" name="Image 9" descr="Une image contenant texte, capture d’écran, Police, nombre&#10;&#10;Le contenu généré par l’IA peut être incorrect.">
            <a:extLst>
              <a:ext uri="{FF2B5EF4-FFF2-40B4-BE49-F238E27FC236}">
                <a16:creationId xmlns:a16="http://schemas.microsoft.com/office/drawing/2014/main" id="{0F7F8C61-668C-6076-8C50-C28DE0AB5C1E}"/>
              </a:ext>
            </a:extLst>
          </p:cNvPr>
          <p:cNvPicPr>
            <a:picLocks noChangeAspect="1"/>
          </p:cNvPicPr>
          <p:nvPr/>
        </p:nvPicPr>
        <p:blipFill>
          <a:blip r:embed="rId6"/>
          <a:stretch>
            <a:fillRect/>
          </a:stretch>
        </p:blipFill>
        <p:spPr>
          <a:xfrm>
            <a:off x="7153275" y="4660371"/>
            <a:ext cx="4246034" cy="1918759"/>
          </a:xfrm>
          <a:prstGeom prst="rect">
            <a:avLst/>
          </a:prstGeom>
          <a:ln>
            <a:noFill/>
          </a:ln>
          <a:effectLst>
            <a:outerShdw blurRad="292100" dist="139700" dir="2700000" algn="tl" rotWithShape="0">
              <a:srgbClr val="333333">
                <a:alpha val="65000"/>
              </a:srgbClr>
            </a:outerShdw>
          </a:effectLst>
        </p:spPr>
      </p:pic>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pic>
        <p:nvPicPr>
          <p:cNvPr id="14" name="Graphique 13">
            <a:extLst>
              <a:ext uri="{FF2B5EF4-FFF2-40B4-BE49-F238E27FC236}">
                <a16:creationId xmlns:a16="http://schemas.microsoft.com/office/drawing/2014/main" id="{00D6B91D-1386-A98C-D63C-DD95E30115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5960000" flipV="1">
            <a:off x="8370683" y="4206897"/>
            <a:ext cx="386780" cy="412086"/>
          </a:xfrm>
          <a:prstGeom prst="rect">
            <a:avLst/>
          </a:prstGeom>
        </p:spPr>
      </p:pic>
    </p:spTree>
    <p:extLst>
      <p:ext uri="{BB962C8B-B14F-4D97-AF65-F5344CB8AC3E}">
        <p14:creationId xmlns:p14="http://schemas.microsoft.com/office/powerpoint/2010/main" val="30041978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texte, capture d’écran, nombre, ligne&#10;&#10;Le contenu généré par l’IA peut être incorrect.">
            <a:extLst>
              <a:ext uri="{FF2B5EF4-FFF2-40B4-BE49-F238E27FC236}">
                <a16:creationId xmlns:a16="http://schemas.microsoft.com/office/drawing/2014/main" id="{1E83A530-2FFC-FBD5-8371-5E7D36D85F8B}"/>
              </a:ext>
            </a:extLst>
          </p:cNvPr>
          <p:cNvPicPr>
            <a:picLocks noChangeAspect="1"/>
          </p:cNvPicPr>
          <p:nvPr/>
        </p:nvPicPr>
        <p:blipFill>
          <a:blip r:embed="rId3"/>
          <a:stretch>
            <a:fillRect/>
          </a:stretch>
        </p:blipFill>
        <p:spPr>
          <a:xfrm>
            <a:off x="6201833" y="3924092"/>
            <a:ext cx="5746750" cy="2597565"/>
          </a:xfrm>
          <a:prstGeom prst="rect">
            <a:avLst/>
          </a:prstGeom>
          <a:ln>
            <a:noFill/>
          </a:ln>
          <a:effectLst>
            <a:outerShdw blurRad="292100" dist="139700" dir="2700000" algn="tl" rotWithShape="0">
              <a:srgbClr val="333333">
                <a:alpha val="65000"/>
              </a:srgbClr>
            </a:outerShdw>
          </a:effec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Company</a:t>
            </a:r>
            <a:r>
              <a:rPr lang="fr-FR" dirty="0">
                <a:latin typeface="Figtree Light"/>
              </a:rPr>
              <a:t> settings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315634"/>
          </a:xfrm>
        </p:spPr>
        <p:txBody>
          <a:bodyPr vert="horz" lIns="91440" tIns="45720" rIns="91440" bIns="45720" rtlCol="0" anchor="t">
            <a:normAutofit/>
          </a:bodyPr>
          <a:lstStyle/>
          <a:p>
            <a:r>
              <a:rPr lang="fr-FR" dirty="0" err="1">
                <a:latin typeface="Figtree"/>
              </a:rPr>
              <a:t>My</a:t>
            </a:r>
            <a:r>
              <a:rPr lang="fr-FR" dirty="0">
                <a:latin typeface="Figtree"/>
              </a:rPr>
              <a:t> </a:t>
            </a:r>
            <a:r>
              <a:rPr lang="fr-FR" dirty="0" err="1">
                <a:latin typeface="Figtree"/>
              </a:rPr>
              <a:t>company</a:t>
            </a:r>
            <a:r>
              <a:rPr lang="fr-FR" dirty="0">
                <a:latin typeface="Figtree"/>
              </a:rPr>
              <a:t>: </a:t>
            </a:r>
            <a:r>
              <a:rPr lang="fr-FR" dirty="0" err="1">
                <a:latin typeface="Figtree"/>
              </a:rPr>
              <a:t>recruitment</a:t>
            </a:r>
            <a:r>
              <a:rPr lang="fr-FR" dirty="0">
                <a:latin typeface="Figtree"/>
              </a:rPr>
              <a:t> </a:t>
            </a:r>
            <a:r>
              <a:rPr lang="fr-FR" dirty="0" err="1">
                <a:latin typeface="Figtree"/>
              </a:rPr>
              <a:t>auhtorisation</a:t>
            </a:r>
            <a:r>
              <a:rPr lang="fr-FR" dirty="0">
                <a:latin typeface="Figtree"/>
              </a:rPr>
              <a:t> </a:t>
            </a:r>
            <a:r>
              <a:rPr lang="fr-FR" dirty="0" err="1">
                <a:latin typeface="Figtree"/>
              </a:rPr>
              <a:t>requests</a:t>
            </a:r>
            <a:r>
              <a:rPr lang="fr-FR" dirty="0">
                <a:latin typeface="Figtree"/>
              </a:rPr>
              <a:t> ('DAR')</a:t>
            </a:r>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562033BE-A37E-405A-962F-51A4DC0745DB}"/>
              </a:ext>
            </a:extLst>
          </p:cNvPr>
          <p:cNvSpPr txBox="1"/>
          <p:nvPr/>
        </p:nvSpPr>
        <p:spPr>
          <a:xfrm>
            <a:off x="367595" y="1448769"/>
            <a:ext cx="11453812" cy="523220"/>
          </a:xfrm>
          <a:prstGeom prst="rect">
            <a:avLst/>
          </a:prstGeom>
          <a:noFill/>
        </p:spPr>
        <p:txBody>
          <a:bodyPr wrap="square" lIns="91440" tIns="45720" rIns="91440" bIns="45720" anchor="t">
            <a:spAutoFit/>
          </a:bodyPr>
          <a:lstStyle/>
          <a:p>
            <a:r>
              <a:rPr lang="fr-FR" sz="1400" dirty="0"/>
              <a:t>In </a:t>
            </a:r>
            <a:r>
              <a:rPr lang="fr-FR" sz="1400" dirty="0" err="1"/>
              <a:t>order</a:t>
            </a:r>
            <a:r>
              <a:rPr lang="fr-FR" sz="1400" dirty="0"/>
              <a:t> to </a:t>
            </a:r>
            <a:r>
              <a:rPr lang="fr-FR" sz="1400" dirty="0" err="1"/>
              <a:t>facilitate</a:t>
            </a:r>
            <a:r>
              <a:rPr lang="fr-FR" sz="1400" dirty="0"/>
              <a:t> </a:t>
            </a:r>
            <a:r>
              <a:rPr lang="fr-FR" sz="1400" dirty="0" err="1"/>
              <a:t>internal</a:t>
            </a:r>
            <a:r>
              <a:rPr lang="fr-FR" sz="1400" dirty="0"/>
              <a:t> exchanges et </a:t>
            </a:r>
            <a:r>
              <a:rPr lang="fr-FR" sz="1400" dirty="0" err="1"/>
              <a:t>ensure</a:t>
            </a:r>
            <a:r>
              <a:rPr lang="fr-FR" sz="1400" dirty="0"/>
              <a:t> </a:t>
            </a:r>
            <a:r>
              <a:rPr lang="fr-FR" sz="1400" dirty="0" err="1"/>
              <a:t>traceability</a:t>
            </a:r>
            <a:r>
              <a:rPr lang="fr-FR" sz="1400" dirty="0"/>
              <a:t>, a </a:t>
            </a:r>
            <a:r>
              <a:rPr lang="fr-FR" sz="1400" dirty="0" err="1"/>
              <a:t>recruitment</a:t>
            </a:r>
            <a:r>
              <a:rPr lang="fr-FR" sz="1400" dirty="0"/>
              <a:t> </a:t>
            </a:r>
            <a:r>
              <a:rPr lang="fr-FR" sz="1400" dirty="0" err="1"/>
              <a:t>authorisation</a:t>
            </a:r>
            <a:r>
              <a:rPr lang="fr-FR" sz="1400" dirty="0"/>
              <a:t> </a:t>
            </a:r>
            <a:r>
              <a:rPr lang="fr-FR" sz="1400" dirty="0" err="1"/>
              <a:t>request</a:t>
            </a:r>
            <a:r>
              <a:rPr lang="fr-FR" sz="1400" dirty="0"/>
              <a:t> </a:t>
            </a:r>
            <a:r>
              <a:rPr lang="fr-FR" sz="1400" dirty="0" err="1"/>
              <a:t>feature</a:t>
            </a:r>
            <a:r>
              <a:rPr lang="fr-FR" sz="1400" dirty="0"/>
              <a:t> has </a:t>
            </a:r>
            <a:r>
              <a:rPr lang="fr-FR" sz="1400" dirty="0" err="1"/>
              <a:t>recently</a:t>
            </a:r>
            <a:r>
              <a:rPr lang="fr-FR" sz="1400" dirty="0"/>
              <a:t> been made </a:t>
            </a:r>
            <a:r>
              <a:rPr lang="fr-FR" sz="1400" dirty="0" err="1"/>
              <a:t>available</a:t>
            </a:r>
            <a:r>
              <a:rPr lang="fr-FR" sz="1400" dirty="0"/>
              <a:t>. </a:t>
            </a:r>
            <a:r>
              <a:rPr lang="fr-FR" sz="1400" dirty="0" err="1"/>
              <a:t>Requests</a:t>
            </a:r>
            <a:r>
              <a:rPr lang="fr-FR" sz="1400" dirty="0"/>
              <a:t> to </a:t>
            </a:r>
            <a:r>
              <a:rPr lang="fr-FR" sz="1400" dirty="0" err="1"/>
              <a:t>publish</a:t>
            </a:r>
            <a:r>
              <a:rPr lang="fr-FR" sz="1400" dirty="0"/>
              <a:t> job </a:t>
            </a:r>
            <a:r>
              <a:rPr lang="fr-FR" sz="1400" dirty="0" err="1"/>
              <a:t>postings</a:t>
            </a:r>
            <a:r>
              <a:rPr lang="fr-FR" sz="1400" dirty="0"/>
              <a:t> can </a:t>
            </a:r>
            <a:r>
              <a:rPr lang="fr-FR" sz="1400" dirty="0" err="1"/>
              <a:t>now</a:t>
            </a:r>
            <a:r>
              <a:rPr lang="fr-FR" sz="1400" dirty="0"/>
              <a:t> </a:t>
            </a:r>
            <a:r>
              <a:rPr lang="fr-FR" sz="1400" dirty="0" err="1"/>
              <a:t>be</a:t>
            </a:r>
            <a:r>
              <a:rPr lang="fr-FR" sz="1400" dirty="0"/>
              <a:t> </a:t>
            </a:r>
            <a:r>
              <a:rPr lang="fr-FR" sz="1400" dirty="0" err="1"/>
              <a:t>submitted</a:t>
            </a:r>
            <a:r>
              <a:rPr lang="fr-FR" sz="1400" dirty="0"/>
              <a:t> for </a:t>
            </a:r>
            <a:r>
              <a:rPr lang="fr-FR" sz="1400" dirty="0" err="1"/>
              <a:t>approval</a:t>
            </a:r>
            <a:r>
              <a:rPr lang="fr-FR" sz="1400" dirty="0"/>
              <a:t>.</a:t>
            </a:r>
          </a:p>
        </p:txBody>
      </p:sp>
      <p:sp>
        <p:nvSpPr>
          <p:cNvPr id="8" name="ZoneTexte 7">
            <a:extLst>
              <a:ext uri="{FF2B5EF4-FFF2-40B4-BE49-F238E27FC236}">
                <a16:creationId xmlns:a16="http://schemas.microsoft.com/office/drawing/2014/main" id="{F8651CC1-22D1-6A13-DBC9-BA0564894E8C}"/>
              </a:ext>
            </a:extLst>
          </p:cNvPr>
          <p:cNvSpPr txBox="1"/>
          <p:nvPr/>
        </p:nvSpPr>
        <p:spPr>
          <a:xfrm>
            <a:off x="6300730" y="2428983"/>
            <a:ext cx="5099659" cy="2308324"/>
          </a:xfrm>
          <a:prstGeom prst="rect">
            <a:avLst/>
          </a:prstGeom>
          <a:noFill/>
        </p:spPr>
        <p:txBody>
          <a:bodyPr wrap="square" lIns="91440" tIns="45720" rIns="91440" bIns="45720" anchor="t">
            <a:spAutoFit/>
          </a:bodyPr>
          <a:lstStyle/>
          <a:p>
            <a:r>
              <a:rPr lang="fr-FR" sz="1400" b="1" dirty="0"/>
              <a:t>To start </a:t>
            </a:r>
            <a:r>
              <a:rPr lang="fr-FR" sz="1400" b="1" dirty="0" err="1"/>
              <a:t>using</a:t>
            </a:r>
            <a:r>
              <a:rPr lang="fr-FR" sz="1400" b="1" dirty="0"/>
              <a:t> the 'DAR' system, </a:t>
            </a:r>
            <a:r>
              <a:rPr lang="fr-FR" sz="1400" b="1" dirty="0" err="1"/>
              <a:t>it</a:t>
            </a:r>
            <a:r>
              <a:rPr lang="fr-FR" sz="1400" b="1" dirty="0"/>
              <a:t> </a:t>
            </a:r>
            <a:r>
              <a:rPr lang="fr-FR" sz="1400" b="1" dirty="0" err="1"/>
              <a:t>is</a:t>
            </a:r>
            <a:r>
              <a:rPr lang="fr-FR" sz="1400" b="1" dirty="0"/>
              <a:t> </a:t>
            </a:r>
            <a:r>
              <a:rPr lang="fr-FR" sz="1400" b="1" dirty="0" err="1"/>
              <a:t>necessary</a:t>
            </a:r>
            <a:r>
              <a:rPr lang="fr-FR" sz="1400" b="1" dirty="0"/>
              <a:t> to: </a:t>
            </a:r>
          </a:p>
          <a:p>
            <a:pPr marL="228600" indent="-228600">
              <a:buAutoNum type="arabicPeriod"/>
            </a:pPr>
            <a:r>
              <a:rPr lang="fr-FR" sz="1400" dirty="0"/>
              <a:t>Configure a manager model;</a:t>
            </a:r>
          </a:p>
          <a:p>
            <a:pPr marL="228600" indent="-228600">
              <a:buFontTx/>
              <a:buAutoNum type="arabicPeriod"/>
            </a:pPr>
            <a:r>
              <a:rPr lang="fr-FR" sz="1400" dirty="0" err="1"/>
              <a:t>Attribute</a:t>
            </a:r>
            <a:r>
              <a:rPr lang="fr-FR" sz="1400" dirty="0"/>
              <a:t> </a:t>
            </a:r>
            <a:r>
              <a:rPr lang="fr-FR" sz="1400" dirty="0" err="1"/>
              <a:t>this</a:t>
            </a:r>
            <a:r>
              <a:rPr lang="fr-FR" sz="1400" dirty="0"/>
              <a:t> model to the manager </a:t>
            </a:r>
            <a:r>
              <a:rPr lang="fr-FR" sz="1400" dirty="0" err="1"/>
              <a:t>whom</a:t>
            </a:r>
            <a:r>
              <a:rPr lang="fr-FR" sz="1400" dirty="0"/>
              <a:t> </a:t>
            </a:r>
            <a:r>
              <a:rPr lang="fr-FR" sz="1400" dirty="0" err="1"/>
              <a:t>requests</a:t>
            </a:r>
            <a:r>
              <a:rPr lang="fr-FR" sz="1400" dirty="0"/>
              <a:t> </a:t>
            </a:r>
            <a:r>
              <a:rPr lang="fr-FR" sz="1400" dirty="0" err="1"/>
              <a:t>should</a:t>
            </a:r>
            <a:r>
              <a:rPr lang="fr-FR" sz="1400" dirty="0"/>
              <a:t> </a:t>
            </a:r>
            <a:r>
              <a:rPr lang="fr-FR" sz="1400" dirty="0" err="1"/>
              <a:t>be</a:t>
            </a:r>
            <a:r>
              <a:rPr lang="fr-FR" sz="1400" dirty="0"/>
              <a:t> </a:t>
            </a:r>
            <a:r>
              <a:rPr lang="fr-FR" sz="1400" dirty="0" err="1"/>
              <a:t>submitted</a:t>
            </a:r>
            <a:r>
              <a:rPr lang="fr-FR" sz="1400" dirty="0"/>
              <a:t> to;</a:t>
            </a:r>
          </a:p>
          <a:p>
            <a:pPr marL="228600" indent="-228600">
              <a:buFontTx/>
              <a:buAutoNum type="arabicPeriod"/>
            </a:pPr>
            <a:r>
              <a:rPr lang="fr-FR" sz="1400" dirty="0"/>
              <a:t>Configure the </a:t>
            </a:r>
            <a:r>
              <a:rPr lang="fr-FR" sz="1400" err="1"/>
              <a:t>authorisation</a:t>
            </a:r>
            <a:r>
              <a:rPr lang="fr-FR" sz="1400" dirty="0"/>
              <a:t> </a:t>
            </a:r>
            <a:r>
              <a:rPr lang="fr-FR" sz="1400" err="1"/>
              <a:t>requests</a:t>
            </a:r>
            <a:r>
              <a:rPr lang="fr-FR" sz="1400"/>
              <a:t> on a folder</a:t>
            </a:r>
            <a:r>
              <a:rPr lang="fr-FR" sz="1400" dirty="0"/>
              <a:t>;</a:t>
            </a:r>
          </a:p>
          <a:p>
            <a:pPr marL="228600" indent="-228600">
              <a:buFontTx/>
              <a:buAutoNum type="arabicPeriod"/>
            </a:pPr>
            <a:r>
              <a:rPr lang="fr-FR" sz="1400" dirty="0" err="1"/>
              <a:t>Add</a:t>
            </a:r>
            <a:r>
              <a:rPr lang="fr-FR" sz="1400" dirty="0"/>
              <a:t> the folder to the </a:t>
            </a:r>
            <a:r>
              <a:rPr lang="fr-FR" sz="1400" dirty="0" err="1"/>
              <a:t>member</a:t>
            </a:r>
            <a:r>
              <a:rPr lang="fr-FR" sz="1400" dirty="0"/>
              <a:t> of </a:t>
            </a:r>
            <a:r>
              <a:rPr lang="fr-FR" sz="1400" dirty="0" err="1"/>
              <a:t>your</a:t>
            </a:r>
            <a:r>
              <a:rPr lang="fr-FR" sz="1400" dirty="0"/>
              <a:t> </a:t>
            </a:r>
            <a:r>
              <a:rPr lang="fr-FR" sz="1400" dirty="0" err="1"/>
              <a:t>choice</a:t>
            </a:r>
            <a:r>
              <a:rPr lang="fr-FR" sz="1400" dirty="0"/>
              <a:t>.</a:t>
            </a:r>
          </a:p>
          <a:p>
            <a:r>
              <a:rPr lang="fr-FR" sz="1200" dirty="0"/>
              <a:t> </a:t>
            </a:r>
          </a:p>
          <a:p>
            <a:endParaRPr lang="fr-FR" sz="1200" dirty="0"/>
          </a:p>
          <a:p>
            <a:endParaRPr lang="fr-FR" sz="1200" dirty="0"/>
          </a:p>
          <a:p>
            <a:endParaRPr lang="fr-FR" sz="1200" dirty="0"/>
          </a:p>
          <a:p>
            <a:pPr algn="l"/>
            <a:endParaRPr lang="fr-FR" sz="1200" dirty="0"/>
          </a:p>
        </p:txBody>
      </p:sp>
      <p:pic>
        <p:nvPicPr>
          <p:cNvPr id="6" name="Image 5" descr="Une image contenant texte, capture d’écran, logiciel, Icône d’ordinateur&#10;&#10;Le contenu généré par l’IA peut être incorrect.">
            <a:extLst>
              <a:ext uri="{FF2B5EF4-FFF2-40B4-BE49-F238E27FC236}">
                <a16:creationId xmlns:a16="http://schemas.microsoft.com/office/drawing/2014/main" id="{B19E9A6A-053E-E0C2-A578-43929D618DB9}"/>
              </a:ext>
            </a:extLst>
          </p:cNvPr>
          <p:cNvPicPr>
            <a:picLocks noChangeAspect="1"/>
          </p:cNvPicPr>
          <p:nvPr/>
        </p:nvPicPr>
        <p:blipFill>
          <a:blip r:embed="rId5"/>
          <a:stretch>
            <a:fillRect/>
          </a:stretch>
        </p:blipFill>
        <p:spPr>
          <a:xfrm>
            <a:off x="348436" y="2429046"/>
            <a:ext cx="5609167" cy="23841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30880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vert="horz" lIns="91440" tIns="45720" rIns="91440" bIns="45720" rtlCol="0" anchor="t">
            <a:normAutofit/>
          </a:bodyPr>
          <a:lstStyle/>
          <a:p>
            <a:r>
              <a:rPr lang="fr-FR" dirty="0"/>
              <a:t>Training program</a:t>
            </a: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2"/>
          <a:srcRect l="22349" t="308" r="27443" b="-1233"/>
          <a:stretch/>
        </p:blipFill>
        <p:spPr>
          <a:xfrm>
            <a:off x="7602461" y="0"/>
            <a:ext cx="5111258" cy="6947347"/>
          </a:xfrm>
        </p:spPr>
      </p:pic>
      <p:sp>
        <p:nvSpPr>
          <p:cNvPr id="23" name="Titre 27">
            <a:extLst>
              <a:ext uri="{FF2B5EF4-FFF2-40B4-BE49-F238E27FC236}">
                <a16:creationId xmlns:a16="http://schemas.microsoft.com/office/drawing/2014/main" id="{B16EB576-119F-FC4A-6136-9CD666158277}"/>
              </a:ext>
            </a:extLst>
          </p:cNvPr>
          <p:cNvSpPr txBox="1">
            <a:spLocks/>
          </p:cNvSpPr>
          <p:nvPr/>
        </p:nvSpPr>
        <p:spPr>
          <a:xfrm>
            <a:off x="271706" y="1915370"/>
            <a:ext cx="6298942"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sz="1600" dirty="0"/>
              <a:t>Setting up the platform</a:t>
            </a:r>
          </a:p>
        </p:txBody>
      </p:sp>
      <p:sp>
        <p:nvSpPr>
          <p:cNvPr id="27" name="Titre 27">
            <a:extLst>
              <a:ext uri="{FF2B5EF4-FFF2-40B4-BE49-F238E27FC236}">
                <a16:creationId xmlns:a16="http://schemas.microsoft.com/office/drawing/2014/main" id="{E8C167B8-97D7-8EF5-E3CB-E4FBCD1CDF4A}"/>
              </a:ext>
            </a:extLst>
          </p:cNvPr>
          <p:cNvSpPr txBox="1">
            <a:spLocks/>
          </p:cNvSpPr>
          <p:nvPr/>
        </p:nvSpPr>
        <p:spPr>
          <a:xfrm>
            <a:off x="239169" y="3043836"/>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sz="1600" dirty="0" err="1"/>
              <a:t>Managing</a:t>
            </a:r>
            <a:r>
              <a:rPr lang="fr-FR" sz="1600" dirty="0"/>
              <a:t> job </a:t>
            </a:r>
            <a:r>
              <a:rPr lang="fr-FR" sz="1600" dirty="0" err="1"/>
              <a:t>postings</a:t>
            </a:r>
            <a:endParaRPr lang="fr-FR" dirty="0" err="1"/>
          </a:p>
          <a:p>
            <a:pPr>
              <a:lnSpc>
                <a:spcPct val="100000"/>
              </a:lnSpc>
            </a:pPr>
            <a:endParaRPr lang="fr-FR" sz="1050" dirty="0"/>
          </a:p>
        </p:txBody>
      </p:sp>
      <p:sp>
        <p:nvSpPr>
          <p:cNvPr id="30" name="Espace réservé du texte 41">
            <a:extLst>
              <a:ext uri="{FF2B5EF4-FFF2-40B4-BE49-F238E27FC236}">
                <a16:creationId xmlns:a16="http://schemas.microsoft.com/office/drawing/2014/main" id="{123356BD-A56B-BF4A-FBB0-96D404F006B2}"/>
              </a:ext>
            </a:extLst>
          </p:cNvPr>
          <p:cNvSpPr txBox="1">
            <a:spLocks/>
          </p:cNvSpPr>
          <p:nvPr/>
        </p:nvSpPr>
        <p:spPr>
          <a:xfrm>
            <a:off x="270484" y="5264321"/>
            <a:ext cx="5283200" cy="1527294"/>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400" dirty="0" err="1">
                <a:solidFill>
                  <a:schemeClr val="bg2"/>
                </a:solidFill>
                <a:latin typeface="Figtree"/>
              </a:rPr>
              <a:t>Managing</a:t>
            </a:r>
            <a:r>
              <a:rPr lang="fr-FR" sz="1400" dirty="0">
                <a:solidFill>
                  <a:schemeClr val="bg2"/>
                </a:solidFill>
                <a:latin typeface="Figtree"/>
              </a:rPr>
              <a:t> job </a:t>
            </a:r>
            <a:r>
              <a:rPr lang="fr-FR" sz="1400" dirty="0" err="1">
                <a:solidFill>
                  <a:schemeClr val="bg2"/>
                </a:solidFill>
                <a:latin typeface="Figtree"/>
              </a:rPr>
              <a:t>postings</a:t>
            </a:r>
            <a:r>
              <a:rPr lang="fr-FR" sz="1400" dirty="0">
                <a:solidFill>
                  <a:schemeClr val="bg2"/>
                </a:solidFill>
                <a:latin typeface="Figtree"/>
              </a:rPr>
              <a:t> and applications</a:t>
            </a:r>
          </a:p>
          <a:p>
            <a:pPr>
              <a:lnSpc>
                <a:spcPct val="100000"/>
              </a:lnSpc>
            </a:pPr>
            <a:r>
              <a:rPr lang="fr-FR" sz="1400" dirty="0" err="1">
                <a:solidFill>
                  <a:schemeClr val="bg2"/>
                </a:solidFill>
                <a:latin typeface="Figtree"/>
              </a:rPr>
              <a:t>Managing</a:t>
            </a:r>
            <a:r>
              <a:rPr lang="fr-FR" sz="1400" dirty="0">
                <a:solidFill>
                  <a:schemeClr val="bg2"/>
                </a:solidFill>
                <a:latin typeface="Figtree"/>
              </a:rPr>
              <a:t> the </a:t>
            </a:r>
            <a:r>
              <a:rPr lang="fr-FR" sz="1400" dirty="0" err="1">
                <a:solidFill>
                  <a:schemeClr val="bg2"/>
                </a:solidFill>
                <a:latin typeface="Figtree"/>
              </a:rPr>
              <a:t>Resume</a:t>
            </a:r>
            <a:r>
              <a:rPr lang="fr-FR" sz="1400" dirty="0">
                <a:solidFill>
                  <a:schemeClr val="bg2"/>
                </a:solidFill>
                <a:latin typeface="Figtree"/>
              </a:rPr>
              <a:t> </a:t>
            </a:r>
            <a:r>
              <a:rPr lang="fr-FR" sz="1400" dirty="0" err="1">
                <a:solidFill>
                  <a:schemeClr val="bg2"/>
                </a:solidFill>
                <a:latin typeface="Figtree"/>
              </a:rPr>
              <a:t>database</a:t>
            </a:r>
          </a:p>
          <a:p>
            <a:pPr>
              <a:lnSpc>
                <a:spcPct val="100000"/>
              </a:lnSpc>
            </a:pPr>
            <a:r>
              <a:rPr lang="fr-FR" sz="1400" err="1">
                <a:solidFill>
                  <a:schemeClr val="bg2"/>
                </a:solidFill>
                <a:latin typeface="Figtree"/>
              </a:rPr>
              <a:t>Compiling</a:t>
            </a:r>
            <a:r>
              <a:rPr lang="fr-FR" sz="1400" dirty="0">
                <a:solidFill>
                  <a:schemeClr val="bg2"/>
                </a:solidFill>
                <a:latin typeface="Figtree"/>
              </a:rPr>
              <a:t> stats</a:t>
            </a:r>
            <a:endParaRPr lang="fr-FR" sz="1400">
              <a:solidFill>
                <a:schemeClr val="bg2"/>
              </a:solidFill>
            </a:endParaRPr>
          </a:p>
        </p:txBody>
      </p:sp>
      <p:sp>
        <p:nvSpPr>
          <p:cNvPr id="32" name="Titre 27">
            <a:extLst>
              <a:ext uri="{FF2B5EF4-FFF2-40B4-BE49-F238E27FC236}">
                <a16:creationId xmlns:a16="http://schemas.microsoft.com/office/drawing/2014/main" id="{9132EB6D-5423-F3E6-AA3D-BF269DA1A640}"/>
              </a:ext>
            </a:extLst>
          </p:cNvPr>
          <p:cNvSpPr txBox="1">
            <a:spLocks/>
          </p:cNvSpPr>
          <p:nvPr/>
        </p:nvSpPr>
        <p:spPr>
          <a:xfrm>
            <a:off x="270484" y="4877332"/>
            <a:ext cx="6579201"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sz="1600" dirty="0" err="1"/>
              <a:t>Managing</a:t>
            </a:r>
            <a:r>
              <a:rPr lang="fr-FR" sz="1600" dirty="0"/>
              <a:t> applications and stats</a:t>
            </a:r>
            <a:endParaRPr lang="fr-FR" dirty="0"/>
          </a:p>
        </p:txBody>
      </p:sp>
      <p:sp>
        <p:nvSpPr>
          <p:cNvPr id="34" name="Espace réservé du texte 41">
            <a:extLst>
              <a:ext uri="{FF2B5EF4-FFF2-40B4-BE49-F238E27FC236}">
                <a16:creationId xmlns:a16="http://schemas.microsoft.com/office/drawing/2014/main" id="{80B5F7B9-6D52-BE54-C56E-5BF7750E5CB3}"/>
              </a:ext>
            </a:extLst>
          </p:cNvPr>
          <p:cNvSpPr txBox="1">
            <a:spLocks/>
          </p:cNvSpPr>
          <p:nvPr/>
        </p:nvSpPr>
        <p:spPr>
          <a:xfrm>
            <a:off x="270485" y="3210103"/>
            <a:ext cx="6298942" cy="1575113"/>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fr-FR" sz="1000" dirty="0">
              <a:solidFill>
                <a:schemeClr val="bg1"/>
              </a:solidFill>
              <a:latin typeface="Figtree"/>
            </a:endParaRPr>
          </a:p>
          <a:p>
            <a:pPr>
              <a:lnSpc>
                <a:spcPct val="100000"/>
              </a:lnSpc>
            </a:pPr>
            <a:r>
              <a:rPr lang="fr-FR" sz="1400" dirty="0" err="1">
                <a:solidFill>
                  <a:schemeClr val="bg2"/>
                </a:solidFill>
                <a:latin typeface="Figtree"/>
              </a:rPr>
              <a:t>Creating</a:t>
            </a:r>
            <a:r>
              <a:rPr lang="fr-FR" sz="1400" dirty="0">
                <a:solidFill>
                  <a:schemeClr val="bg2"/>
                </a:solidFill>
                <a:latin typeface="Figtree"/>
              </a:rPr>
              <a:t>, </a:t>
            </a:r>
            <a:r>
              <a:rPr lang="fr-FR" sz="1400" dirty="0" err="1">
                <a:solidFill>
                  <a:schemeClr val="bg2"/>
                </a:solidFill>
                <a:latin typeface="Figtree"/>
              </a:rPr>
              <a:t>displaying</a:t>
            </a:r>
            <a:r>
              <a:rPr lang="fr-FR" sz="1400" dirty="0">
                <a:solidFill>
                  <a:schemeClr val="bg2"/>
                </a:solidFill>
                <a:latin typeface="Figtree"/>
              </a:rPr>
              <a:t>, </a:t>
            </a:r>
            <a:r>
              <a:rPr lang="fr-FR" sz="1400" dirty="0" err="1">
                <a:solidFill>
                  <a:schemeClr val="bg2"/>
                </a:solidFill>
                <a:latin typeface="Figtree"/>
              </a:rPr>
              <a:t>editing</a:t>
            </a:r>
            <a:r>
              <a:rPr lang="fr-FR" sz="1400" dirty="0">
                <a:solidFill>
                  <a:schemeClr val="bg2"/>
                </a:solidFill>
                <a:latin typeface="Figtree"/>
              </a:rPr>
              <a:t> or </a:t>
            </a:r>
            <a:r>
              <a:rPr lang="fr-FR" sz="1400" dirty="0" err="1">
                <a:solidFill>
                  <a:schemeClr val="bg2"/>
                </a:solidFill>
                <a:latin typeface="Figtree"/>
              </a:rPr>
              <a:t>duplicating</a:t>
            </a:r>
            <a:r>
              <a:rPr lang="fr-FR" sz="1400" dirty="0">
                <a:solidFill>
                  <a:schemeClr val="bg2"/>
                </a:solidFill>
                <a:latin typeface="Figtree"/>
              </a:rPr>
              <a:t> a job </a:t>
            </a:r>
            <a:r>
              <a:rPr lang="fr-FR" sz="1400" dirty="0" err="1">
                <a:solidFill>
                  <a:schemeClr val="bg2"/>
                </a:solidFill>
                <a:latin typeface="Figtree"/>
              </a:rPr>
              <a:t>posting</a:t>
            </a:r>
            <a:endParaRPr lang="fr-FR" sz="1400" dirty="0">
              <a:solidFill>
                <a:schemeClr val="bg2"/>
              </a:solidFill>
              <a:latin typeface="Figtree"/>
            </a:endParaRPr>
          </a:p>
          <a:p>
            <a:pPr>
              <a:lnSpc>
                <a:spcPct val="100000"/>
              </a:lnSpc>
            </a:pPr>
            <a:r>
              <a:rPr lang="fr-FR" sz="1400" dirty="0">
                <a:solidFill>
                  <a:schemeClr val="bg2"/>
                </a:solidFill>
                <a:latin typeface="Figtree"/>
              </a:rPr>
              <a:t>Setting up an Kanban </a:t>
            </a:r>
            <a:r>
              <a:rPr lang="fr-FR" sz="1400" dirty="0" err="1">
                <a:solidFill>
                  <a:schemeClr val="bg2"/>
                </a:solidFill>
                <a:latin typeface="Figtree"/>
              </a:rPr>
              <a:t>board</a:t>
            </a:r>
            <a:r>
              <a:rPr lang="fr-FR" sz="1400" dirty="0">
                <a:solidFill>
                  <a:schemeClr val="bg2"/>
                </a:solidFill>
                <a:latin typeface="Figtree"/>
              </a:rPr>
              <a:t> for a </a:t>
            </a:r>
            <a:r>
              <a:rPr lang="fr-FR" sz="1400" dirty="0" err="1">
                <a:solidFill>
                  <a:schemeClr val="bg2"/>
                </a:solidFill>
                <a:latin typeface="Figtree"/>
              </a:rPr>
              <a:t>posting</a:t>
            </a:r>
            <a:endParaRPr lang="fr-FR" sz="1400" dirty="0" err="1">
              <a:solidFill>
                <a:schemeClr val="bg2"/>
              </a:solidFill>
            </a:endParaRPr>
          </a:p>
          <a:p>
            <a:pPr>
              <a:lnSpc>
                <a:spcPct val="100000"/>
              </a:lnSpc>
            </a:pPr>
            <a:r>
              <a:rPr lang="fr-FR" sz="1400" dirty="0" err="1">
                <a:solidFill>
                  <a:schemeClr val="bg2"/>
                </a:solidFill>
                <a:latin typeface="Figtree"/>
              </a:rPr>
              <a:t>Publishing</a:t>
            </a:r>
            <a:r>
              <a:rPr lang="fr-FR" sz="1400" dirty="0">
                <a:solidFill>
                  <a:schemeClr val="bg2"/>
                </a:solidFill>
                <a:latin typeface="Figtree"/>
              </a:rPr>
              <a:t> and </a:t>
            </a:r>
            <a:r>
              <a:rPr lang="fr-FR" sz="1400" dirty="0" err="1">
                <a:solidFill>
                  <a:schemeClr val="bg2"/>
                </a:solidFill>
                <a:latin typeface="Figtree"/>
              </a:rPr>
              <a:t>circulating</a:t>
            </a:r>
            <a:r>
              <a:rPr lang="fr-FR" sz="1400" dirty="0">
                <a:solidFill>
                  <a:schemeClr val="bg2"/>
                </a:solidFill>
                <a:latin typeface="Figtree"/>
              </a:rPr>
              <a:t> a </a:t>
            </a:r>
            <a:r>
              <a:rPr lang="fr-FR" sz="1400" dirty="0" err="1">
                <a:solidFill>
                  <a:schemeClr val="bg2"/>
                </a:solidFill>
                <a:latin typeface="Figtree"/>
              </a:rPr>
              <a:t>posting</a:t>
            </a:r>
            <a:endParaRPr lang="fr-FR" sz="1400" dirty="0" err="1">
              <a:solidFill>
                <a:schemeClr val="bg2"/>
              </a:solidFill>
            </a:endParaRPr>
          </a:p>
          <a:p>
            <a:pPr>
              <a:lnSpc>
                <a:spcPct val="100000"/>
              </a:lnSpc>
            </a:pPr>
            <a:r>
              <a:rPr lang="fr-FR" sz="1400" dirty="0" err="1">
                <a:solidFill>
                  <a:schemeClr val="bg2"/>
                </a:solidFill>
                <a:latin typeface="Figtree"/>
              </a:rPr>
              <a:t>Archiving</a:t>
            </a:r>
            <a:r>
              <a:rPr lang="fr-FR" sz="1400" dirty="0">
                <a:solidFill>
                  <a:schemeClr val="bg2"/>
                </a:solidFill>
                <a:latin typeface="Figtree"/>
              </a:rPr>
              <a:t> a </a:t>
            </a:r>
            <a:r>
              <a:rPr lang="fr-FR" sz="1400" dirty="0" err="1">
                <a:solidFill>
                  <a:schemeClr val="bg2"/>
                </a:solidFill>
                <a:latin typeface="Figtree"/>
              </a:rPr>
              <a:t>posting</a:t>
            </a:r>
            <a:endParaRPr lang="fr-FR" sz="1400" dirty="0" err="1">
              <a:solidFill>
                <a:schemeClr val="bg2"/>
              </a:solidFill>
            </a:endParaRPr>
          </a:p>
          <a:p>
            <a:pPr>
              <a:lnSpc>
                <a:spcPct val="100000"/>
              </a:lnSpc>
            </a:pPr>
            <a:endParaRPr lang="fr-FR" sz="1000" dirty="0">
              <a:solidFill>
                <a:schemeClr val="bg1"/>
              </a:solidFill>
            </a:endParaRPr>
          </a:p>
        </p:txBody>
      </p:sp>
      <p:sp>
        <p:nvSpPr>
          <p:cNvPr id="7" name="Espace réservé du texte 41">
            <a:extLst>
              <a:ext uri="{FF2B5EF4-FFF2-40B4-BE49-F238E27FC236}">
                <a16:creationId xmlns:a16="http://schemas.microsoft.com/office/drawing/2014/main" id="{A809FF54-8E21-E76D-9608-77AF773D0852}"/>
              </a:ext>
            </a:extLst>
          </p:cNvPr>
          <p:cNvSpPr>
            <a:spLocks noGrp="1"/>
          </p:cNvSpPr>
          <p:nvPr/>
        </p:nvSpPr>
        <p:spPr>
          <a:xfrm>
            <a:off x="269932" y="1993161"/>
            <a:ext cx="6153624" cy="676494"/>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fr-FR" sz="1000">
              <a:solidFill>
                <a:schemeClr val="bg1"/>
              </a:solidFill>
            </a:endParaRPr>
          </a:p>
          <a:p>
            <a:pPr>
              <a:lnSpc>
                <a:spcPct val="100000"/>
              </a:lnSpc>
            </a:pPr>
            <a:r>
              <a:rPr lang="fr-FR" sz="1400" dirty="0">
                <a:solidFill>
                  <a:schemeClr val="bg2"/>
                </a:solidFill>
                <a:latin typeface="Figtree"/>
                <a:hlinkClick r:id="rId7" action="ppaction://hlinksldjump">
                  <a:extLst>
                    <a:ext uri="{A12FA001-AC4F-418D-AE19-62706E023703}">
                      <ahyp:hlinkClr xmlns:ahyp="http://schemas.microsoft.com/office/drawing/2018/hyperlinkcolor" val="tx"/>
                    </a:ext>
                  </a:extLst>
                </a:hlinkClick>
              </a:rPr>
              <a:t>Account settings</a:t>
            </a:r>
            <a:endParaRPr lang="fr-FR" sz="1400">
              <a:solidFill>
                <a:schemeClr val="bg2"/>
              </a:solidFill>
            </a:endParaRPr>
          </a:p>
          <a:p>
            <a:pPr>
              <a:lnSpc>
                <a:spcPct val="100000"/>
              </a:lnSpc>
            </a:pPr>
            <a:r>
              <a:rPr lang="fr-FR" sz="1400" dirty="0">
                <a:solidFill>
                  <a:schemeClr val="bg2"/>
                </a:solidFill>
                <a:latin typeface="Figtree"/>
                <a:hlinkClick r:id="rId8" action="ppaction://hlinksldjump">
                  <a:extLst>
                    <a:ext uri="{A12FA001-AC4F-418D-AE19-62706E023703}">
                      <ahyp:hlinkClr xmlns:ahyp="http://schemas.microsoft.com/office/drawing/2018/hyperlinkcolor" val="tx"/>
                    </a:ext>
                  </a:extLst>
                </a:hlinkClick>
              </a:rPr>
              <a:t>Company settings</a:t>
            </a:r>
            <a:endParaRPr lang="fr-FR" sz="2000" dirty="0">
              <a:solidFill>
                <a:schemeClr val="bg2"/>
              </a:solidFill>
            </a:endParaRPr>
          </a:p>
        </p:txBody>
      </p:sp>
    </p:spTree>
    <p:extLst>
      <p:ext uri="{BB962C8B-B14F-4D97-AF65-F5344CB8AC3E}">
        <p14:creationId xmlns:p14="http://schemas.microsoft.com/office/powerpoint/2010/main" val="397106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Company</a:t>
            </a:r>
            <a:r>
              <a:rPr lang="fr-FR" dirty="0">
                <a:latin typeface="Figtree Light"/>
              </a:rPr>
              <a:t> settings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315634"/>
          </a:xfrm>
        </p:spPr>
        <p:txBody>
          <a:bodyPr vert="horz" lIns="91440" tIns="45720" rIns="91440" bIns="45720" rtlCol="0" anchor="t">
            <a:normAutofit/>
          </a:bodyPr>
          <a:lstStyle/>
          <a:p>
            <a:r>
              <a:rPr lang="fr-FR" dirty="0" err="1">
                <a:latin typeface="Figtree"/>
              </a:rPr>
              <a:t>My</a:t>
            </a:r>
            <a:r>
              <a:rPr lang="fr-FR" dirty="0">
                <a:latin typeface="Figtree"/>
              </a:rPr>
              <a:t> </a:t>
            </a:r>
            <a:r>
              <a:rPr lang="fr-FR" dirty="0" err="1">
                <a:latin typeface="Figtree"/>
              </a:rPr>
              <a:t>company</a:t>
            </a:r>
            <a:r>
              <a:rPr lang="fr-FR" dirty="0">
                <a:latin typeface="Figtree"/>
              </a:rPr>
              <a:t>: scores</a:t>
            </a:r>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562033BE-A37E-405A-962F-51A4DC0745DB}"/>
              </a:ext>
            </a:extLst>
          </p:cNvPr>
          <p:cNvSpPr txBox="1"/>
          <p:nvPr/>
        </p:nvSpPr>
        <p:spPr>
          <a:xfrm>
            <a:off x="9202883" y="1639074"/>
            <a:ext cx="2632690" cy="738664"/>
          </a:xfrm>
          <a:prstGeom prst="rect">
            <a:avLst/>
          </a:prstGeom>
          <a:noFill/>
        </p:spPr>
        <p:txBody>
          <a:bodyPr wrap="square" lIns="91440" tIns="45720" rIns="91440" bIns="45720" anchor="t">
            <a:spAutoFit/>
          </a:bodyPr>
          <a:lstStyle/>
          <a:p>
            <a:r>
              <a:rPr lang="fr-FR" sz="1400" dirty="0" err="1"/>
              <a:t>Configuring</a:t>
            </a:r>
            <a:r>
              <a:rPr lang="fr-FR" sz="1400" dirty="0"/>
              <a:t> scores </a:t>
            </a:r>
            <a:r>
              <a:rPr lang="fr-FR" sz="1400" dirty="0" err="1"/>
              <a:t>allows</a:t>
            </a:r>
            <a:r>
              <a:rPr lang="fr-FR" sz="1400" dirty="0"/>
              <a:t> </a:t>
            </a:r>
            <a:r>
              <a:rPr lang="fr-FR" sz="1400" dirty="0" err="1"/>
              <a:t>you</a:t>
            </a:r>
            <a:r>
              <a:rPr lang="fr-FR" sz="1400" dirty="0"/>
              <a:t> to </a:t>
            </a:r>
            <a:r>
              <a:rPr lang="fr-FR" sz="1400" dirty="0" err="1"/>
              <a:t>easily</a:t>
            </a:r>
            <a:r>
              <a:rPr lang="fr-FR" sz="1400" dirty="0"/>
              <a:t> </a:t>
            </a:r>
            <a:r>
              <a:rPr lang="fr-FR" sz="1400" dirty="0" err="1"/>
              <a:t>evaluate</a:t>
            </a:r>
            <a:r>
              <a:rPr lang="fr-FR" sz="1400" dirty="0"/>
              <a:t> and </a:t>
            </a:r>
            <a:r>
              <a:rPr lang="fr-FR" sz="1400" dirty="0" err="1"/>
              <a:t>identify</a:t>
            </a:r>
            <a:r>
              <a:rPr lang="fr-FR" sz="1400" dirty="0"/>
              <a:t> candidates' </a:t>
            </a:r>
            <a:r>
              <a:rPr lang="fr-FR" sz="1400" dirty="0" err="1"/>
              <a:t>skills</a:t>
            </a:r>
            <a:r>
              <a:rPr lang="fr-FR" sz="1400" dirty="0"/>
              <a:t>.</a:t>
            </a:r>
          </a:p>
        </p:txBody>
      </p:sp>
      <p:pic>
        <p:nvPicPr>
          <p:cNvPr id="11" name="Image 10">
            <a:extLst>
              <a:ext uri="{FF2B5EF4-FFF2-40B4-BE49-F238E27FC236}">
                <a16:creationId xmlns:a16="http://schemas.microsoft.com/office/drawing/2014/main" id="{15A4B8BA-3312-4B07-D631-79A1F03706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0175" y="4298168"/>
            <a:ext cx="2124075" cy="1345248"/>
          </a:xfrm>
          <a:prstGeom prst="rect">
            <a:avLst/>
          </a:prstGeom>
          <a:ln>
            <a:noFill/>
          </a:ln>
          <a:effectLst>
            <a:outerShdw blurRad="292100" dist="139700" dir="2700000" algn="tl" rotWithShape="0">
              <a:srgbClr val="333333">
                <a:alpha val="65000"/>
              </a:srgbClr>
            </a:outerShdw>
          </a:effectLst>
        </p:spPr>
      </p:pic>
      <p:pic>
        <p:nvPicPr>
          <p:cNvPr id="23554" name="Picture 2">
            <a:extLst>
              <a:ext uri="{FF2B5EF4-FFF2-40B4-BE49-F238E27FC236}">
                <a16:creationId xmlns:a16="http://schemas.microsoft.com/office/drawing/2014/main" id="{EECA2E3B-3023-8588-C89C-CE188AD61DB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8592" y="5913805"/>
            <a:ext cx="5150933" cy="4417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2364623C-9EA2-DE13-40AC-B2CE9E1FF52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19208" y="4366959"/>
            <a:ext cx="2008733" cy="1207667"/>
          </a:xfrm>
          <a:prstGeom prst="rect">
            <a:avLst/>
          </a:prstGeom>
          <a:ln>
            <a:noFill/>
          </a:ln>
          <a:effectLst>
            <a:outerShdw blurRad="292100" dist="139700" dir="2700000" algn="tl" rotWithShape="0">
              <a:srgbClr val="333333">
                <a:alpha val="65000"/>
              </a:srgbClr>
            </a:outerShdw>
          </a:effectLst>
        </p:spPr>
      </p:pic>
      <p:sp>
        <p:nvSpPr>
          <p:cNvPr id="14" name="ZoneTexte 13">
            <a:extLst>
              <a:ext uri="{FF2B5EF4-FFF2-40B4-BE49-F238E27FC236}">
                <a16:creationId xmlns:a16="http://schemas.microsoft.com/office/drawing/2014/main" id="{5CE3BE08-3ED8-45E2-2B4D-E8830A431B1D}"/>
              </a:ext>
            </a:extLst>
          </p:cNvPr>
          <p:cNvSpPr txBox="1"/>
          <p:nvPr/>
        </p:nvSpPr>
        <p:spPr>
          <a:xfrm>
            <a:off x="9202883" y="4426597"/>
            <a:ext cx="2726033" cy="1169551"/>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fr-FR" sz="1400" b="1" dirty="0"/>
              <a:t>1 </a:t>
            </a:r>
            <a:r>
              <a:rPr lang="fr-FR" sz="1400" dirty="0"/>
              <a:t>⭐ : a </a:t>
            </a:r>
            <a:r>
              <a:rPr lang="fr-FR" sz="1400" dirty="0" err="1"/>
              <a:t>red</a:t>
            </a:r>
            <a:r>
              <a:rPr lang="fr-FR" sz="1400" dirty="0"/>
              <a:t> dot </a:t>
            </a:r>
            <a:r>
              <a:rPr lang="fr-FR" sz="1400" dirty="0" err="1"/>
              <a:t>appears</a:t>
            </a:r>
            <a:endParaRPr lang="fr-FR" sz="1400" dirty="0"/>
          </a:p>
          <a:p>
            <a:pPr marL="285750" indent="-285750">
              <a:buFont typeface="Arial" panose="020B0604020202020204" pitchFamily="34" charset="0"/>
              <a:buChar char="•"/>
            </a:pPr>
            <a:r>
              <a:rPr lang="fr-FR" sz="1400" b="1" dirty="0"/>
              <a:t>2-3</a:t>
            </a:r>
            <a:r>
              <a:rPr lang="fr-FR" sz="1400" dirty="0"/>
              <a:t> ⭐⭐⭐ : an orange dot </a:t>
            </a:r>
            <a:r>
              <a:rPr lang="fr-FR" sz="1400" dirty="0" err="1"/>
              <a:t>appears</a:t>
            </a:r>
            <a:r>
              <a:rPr lang="fr-FR" sz="1400" dirty="0"/>
              <a:t> </a:t>
            </a:r>
          </a:p>
          <a:p>
            <a:pPr marL="285750" indent="-285750">
              <a:buFont typeface="Arial" panose="020B0604020202020204" pitchFamily="34" charset="0"/>
              <a:buChar char="•"/>
            </a:pPr>
            <a:r>
              <a:rPr lang="fr-FR" sz="1400" b="1" dirty="0"/>
              <a:t>4-5</a:t>
            </a:r>
            <a:r>
              <a:rPr lang="fr-FR" sz="1400" dirty="0"/>
              <a:t> ⭐⭐⭐⭐⭐: a green dot </a:t>
            </a:r>
            <a:r>
              <a:rPr lang="fr-FR" sz="1400" dirty="0" err="1"/>
              <a:t>appears</a:t>
            </a:r>
            <a:endParaRPr lang="fr-FR" sz="1400" dirty="0"/>
          </a:p>
        </p:txBody>
      </p:sp>
      <p:pic>
        <p:nvPicPr>
          <p:cNvPr id="6" name="Image 5" descr="Une image contenant texte, capture d’écran, logiciel, nombre&#10;&#10;Le contenu généré par l’IA peut être incorrect.">
            <a:extLst>
              <a:ext uri="{FF2B5EF4-FFF2-40B4-BE49-F238E27FC236}">
                <a16:creationId xmlns:a16="http://schemas.microsoft.com/office/drawing/2014/main" id="{B63EE996-9781-2C1E-C20D-D9CD1F2923E2}"/>
              </a:ext>
            </a:extLst>
          </p:cNvPr>
          <p:cNvPicPr>
            <a:picLocks noChangeAspect="1"/>
          </p:cNvPicPr>
          <p:nvPr/>
        </p:nvPicPr>
        <p:blipFill>
          <a:blip r:embed="rId7"/>
          <a:stretch>
            <a:fillRect/>
          </a:stretch>
        </p:blipFill>
        <p:spPr>
          <a:xfrm>
            <a:off x="758800" y="1309077"/>
            <a:ext cx="4373247" cy="2823308"/>
          </a:xfrm>
          <a:prstGeom prst="rect">
            <a:avLst/>
          </a:prstGeom>
          <a:ln>
            <a:noFill/>
          </a:ln>
          <a:effectLst>
            <a:outerShdw blurRad="292100" dist="139700" dir="2700000" algn="tl" rotWithShape="0">
              <a:srgbClr val="333333">
                <a:alpha val="65000"/>
              </a:srgbClr>
            </a:outerShdw>
          </a:effectLst>
        </p:spPr>
      </p:pic>
      <p:pic>
        <p:nvPicPr>
          <p:cNvPr id="7" name="Image 6" descr="Une image contenant texte, capture d’écran, Police, nombre&#10;&#10;Le contenu généré par l’IA peut être incorrect.">
            <a:extLst>
              <a:ext uri="{FF2B5EF4-FFF2-40B4-BE49-F238E27FC236}">
                <a16:creationId xmlns:a16="http://schemas.microsoft.com/office/drawing/2014/main" id="{7F958DFA-2EC8-AC42-1AD5-6079ABD634D0}"/>
              </a:ext>
            </a:extLst>
          </p:cNvPr>
          <p:cNvPicPr>
            <a:picLocks noChangeAspect="1"/>
          </p:cNvPicPr>
          <p:nvPr/>
        </p:nvPicPr>
        <p:blipFill>
          <a:blip r:embed="rId8"/>
          <a:stretch>
            <a:fillRect/>
          </a:stretch>
        </p:blipFill>
        <p:spPr>
          <a:xfrm>
            <a:off x="6196013" y="1344613"/>
            <a:ext cx="2816225" cy="2411942"/>
          </a:xfrm>
          <a:prstGeom prst="rect">
            <a:avLst/>
          </a:prstGeom>
          <a:ln>
            <a:noFill/>
          </a:ln>
          <a:effectLst>
            <a:outerShdw blurRad="292100" dist="139700" dir="2700000" algn="tl" rotWithShape="0">
              <a:srgbClr val="333333">
                <a:alpha val="65000"/>
              </a:srgbClr>
            </a:outerShdw>
          </a:effectLst>
        </p:spPr>
      </p:pic>
      <p:pic>
        <p:nvPicPr>
          <p:cNvPr id="8" name="Image 7" descr="Une image contenant texte, capture d’écran, Police, nombre&#10;&#10;Le contenu généré par l’IA peut être incorrect.">
            <a:extLst>
              <a:ext uri="{FF2B5EF4-FFF2-40B4-BE49-F238E27FC236}">
                <a16:creationId xmlns:a16="http://schemas.microsoft.com/office/drawing/2014/main" id="{2A3349D6-297C-06CE-CCBA-315AA67E381B}"/>
              </a:ext>
            </a:extLst>
          </p:cNvPr>
          <p:cNvPicPr>
            <a:picLocks noChangeAspect="1"/>
          </p:cNvPicPr>
          <p:nvPr/>
        </p:nvPicPr>
        <p:blipFill>
          <a:blip r:embed="rId9"/>
          <a:stretch>
            <a:fillRect/>
          </a:stretch>
        </p:blipFill>
        <p:spPr>
          <a:xfrm>
            <a:off x="6197071" y="3941763"/>
            <a:ext cx="2835276" cy="24034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7316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Company</a:t>
            </a:r>
            <a:r>
              <a:rPr lang="fr-FR" dirty="0">
                <a:latin typeface="Figtree Light"/>
              </a:rPr>
              <a:t> settings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862710"/>
          </a:xfrm>
        </p:spPr>
        <p:txBody>
          <a:bodyPr vert="horz" lIns="91440" tIns="45720" rIns="91440" bIns="45720" rtlCol="0" anchor="t">
            <a:normAutofit/>
          </a:bodyPr>
          <a:lstStyle/>
          <a:p>
            <a:r>
              <a:rPr lang="fr-FR" dirty="0" err="1">
                <a:latin typeface="Figtree"/>
              </a:rPr>
              <a:t>my</a:t>
            </a:r>
            <a:r>
              <a:rPr lang="fr-FR" dirty="0">
                <a:latin typeface="Figtree"/>
              </a:rPr>
              <a:t> </a:t>
            </a:r>
            <a:r>
              <a:rPr lang="fr-FR" dirty="0" err="1">
                <a:latin typeface="Figtree"/>
              </a:rPr>
              <a:t>company</a:t>
            </a:r>
            <a:r>
              <a:rPr lang="fr-FR" dirty="0">
                <a:latin typeface="Figtree"/>
              </a:rPr>
              <a:t>: Advanced </a:t>
            </a:r>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4346BEDA-BEEF-77A0-3130-F7F2AB552C6B}"/>
              </a:ext>
            </a:extLst>
          </p:cNvPr>
          <p:cNvSpPr txBox="1"/>
          <p:nvPr/>
        </p:nvSpPr>
        <p:spPr>
          <a:xfrm>
            <a:off x="7325607" y="4049570"/>
            <a:ext cx="4494918" cy="2246769"/>
          </a:xfrm>
          <a:prstGeom prst="rect">
            <a:avLst/>
          </a:prstGeom>
          <a:noFill/>
        </p:spPr>
        <p:txBody>
          <a:bodyPr wrap="square" lIns="91440" tIns="45720" rIns="91440" bIns="45720" anchor="t">
            <a:spAutoFit/>
          </a:bodyPr>
          <a:lstStyle/>
          <a:p>
            <a:r>
              <a:rPr lang="fr-FR" sz="1400" dirty="0" err="1"/>
              <a:t>These</a:t>
            </a:r>
            <a:r>
              <a:rPr lang="fr-FR" sz="1400" dirty="0"/>
              <a:t> sections </a:t>
            </a:r>
            <a:r>
              <a:rPr lang="fr-FR" sz="1400" dirty="0" err="1"/>
              <a:t>allow</a:t>
            </a:r>
            <a:r>
              <a:rPr lang="fr-FR" sz="1400" dirty="0"/>
              <a:t> </a:t>
            </a:r>
            <a:r>
              <a:rPr lang="fr-FR" sz="1400" dirty="0" err="1"/>
              <a:t>you</a:t>
            </a:r>
            <a:r>
              <a:rPr lang="fr-FR" sz="1400" dirty="0"/>
              <a:t> to configure the </a:t>
            </a:r>
            <a:r>
              <a:rPr lang="fr-FR" sz="1400" dirty="0" err="1"/>
              <a:t>following</a:t>
            </a:r>
            <a:r>
              <a:rPr lang="fr-FR" sz="1400" dirty="0"/>
              <a:t>:</a:t>
            </a:r>
          </a:p>
          <a:p>
            <a:pPr algn="l"/>
            <a:endParaRPr lang="fr-FR" sz="1400" dirty="0"/>
          </a:p>
          <a:p>
            <a:pPr marL="285750" indent="-285750">
              <a:buFont typeface="Arial" panose="020B0604020202020204" pitchFamily="34" charset="0"/>
              <a:buChar char="•"/>
            </a:pPr>
            <a:r>
              <a:rPr lang="fr-FR" sz="1400" dirty="0"/>
              <a:t>Display options for the </a:t>
            </a:r>
            <a:r>
              <a:rPr lang="fr-FR" sz="1400" dirty="0" err="1"/>
              <a:t>resume</a:t>
            </a:r>
            <a:r>
              <a:rPr lang="fr-FR" sz="1400" dirty="0"/>
              <a:t> </a:t>
            </a:r>
            <a:r>
              <a:rPr lang="fr-FR" sz="1400" dirty="0" err="1"/>
              <a:t>database</a:t>
            </a:r>
            <a:r>
              <a:rPr lang="fr-FR" sz="1400" dirty="0"/>
              <a:t>;</a:t>
            </a:r>
          </a:p>
          <a:p>
            <a:pPr marL="285750" indent="-285750">
              <a:buFont typeface="Arial" panose="020B0604020202020204" pitchFamily="34" charset="0"/>
              <a:buChar char="•"/>
            </a:pPr>
            <a:r>
              <a:rPr lang="fr-FR" sz="1400" dirty="0"/>
              <a:t>The Kanban </a:t>
            </a:r>
            <a:r>
              <a:rPr lang="fr-FR" sz="1400" dirty="0" err="1"/>
              <a:t>column</a:t>
            </a:r>
            <a:r>
              <a:rPr lang="fr-FR" sz="1400" dirty="0"/>
              <a:t> </a:t>
            </a:r>
            <a:r>
              <a:rPr lang="fr-FR" sz="1400" dirty="0" err="1"/>
              <a:t>allowing</a:t>
            </a:r>
            <a:r>
              <a:rPr lang="fr-FR" sz="1400" dirty="0"/>
              <a:t> for the </a:t>
            </a:r>
            <a:r>
              <a:rPr lang="fr-FR" sz="1400" dirty="0" err="1"/>
              <a:t>creation</a:t>
            </a:r>
            <a:r>
              <a:rPr lang="fr-FR" sz="1400" dirty="0"/>
              <a:t> of an </a:t>
            </a:r>
            <a:r>
              <a:rPr lang="fr-FR" sz="1400" dirty="0" err="1"/>
              <a:t>employee</a:t>
            </a:r>
            <a:r>
              <a:rPr lang="fr-FR" sz="1400" dirty="0"/>
              <a:t> </a:t>
            </a:r>
            <a:r>
              <a:rPr lang="fr-FR" sz="1400" dirty="0" err="1"/>
              <a:t>sheet</a:t>
            </a:r>
            <a:r>
              <a:rPr lang="fr-FR" sz="1400" dirty="0"/>
              <a:t> in </a:t>
            </a:r>
            <a:r>
              <a:rPr lang="fr-FR" sz="1400" dirty="0" err="1"/>
              <a:t>Eurecia</a:t>
            </a:r>
            <a:r>
              <a:rPr lang="fr-FR" sz="1400" dirty="0"/>
              <a:t> (</a:t>
            </a:r>
            <a:r>
              <a:rPr lang="fr-FR" sz="1400" dirty="0" err="1"/>
              <a:t>automatically</a:t>
            </a:r>
            <a:r>
              <a:rPr lang="fr-FR" sz="1400" dirty="0"/>
              <a:t> </a:t>
            </a:r>
            <a:r>
              <a:rPr lang="fr-FR" sz="1400" dirty="0" err="1"/>
              <a:t>linked</a:t>
            </a:r>
            <a:r>
              <a:rPr lang="fr-FR" sz="1400" dirty="0"/>
              <a:t> </a:t>
            </a:r>
            <a:r>
              <a:rPr lang="fr-FR" sz="1400" dirty="0" err="1"/>
              <a:t>when</a:t>
            </a:r>
            <a:r>
              <a:rPr lang="fr-FR" sz="1400" dirty="0"/>
              <a:t> </a:t>
            </a:r>
            <a:r>
              <a:rPr lang="fr-FR" sz="1400" dirty="0" err="1"/>
              <a:t>subscribed</a:t>
            </a:r>
            <a:r>
              <a:rPr lang="fr-FR" sz="1400" dirty="0"/>
              <a:t>);</a:t>
            </a:r>
          </a:p>
          <a:p>
            <a:pPr marL="285750" indent="-285750">
              <a:buFont typeface="Arial" panose="020B0604020202020204" pitchFamily="34" charset="0"/>
              <a:buChar char="•"/>
            </a:pPr>
            <a:r>
              <a:rPr lang="fr-FR" sz="1400" dirty="0" err="1"/>
              <a:t>Any</a:t>
            </a:r>
            <a:r>
              <a:rPr lang="fr-FR" sz="1400" dirty="0"/>
              <a:t> </a:t>
            </a:r>
            <a:r>
              <a:rPr lang="fr-FR" sz="1400" dirty="0" err="1"/>
              <a:t>potential</a:t>
            </a:r>
            <a:r>
              <a:rPr lang="fr-FR" sz="1400" dirty="0"/>
              <a:t> IP or URL restrictions;</a:t>
            </a:r>
          </a:p>
          <a:p>
            <a:pPr marL="285750" indent="-285750">
              <a:buFont typeface="Arial" panose="020B0604020202020204" pitchFamily="34" charset="0"/>
              <a:buChar char="•"/>
            </a:pPr>
            <a:r>
              <a:rPr lang="fr-FR" sz="1400" dirty="0"/>
              <a:t>The </a:t>
            </a:r>
            <a:r>
              <a:rPr lang="fr-FR" sz="1400" dirty="0" err="1"/>
              <a:t>subdomain</a:t>
            </a:r>
            <a:r>
              <a:rPr lang="fr-FR" sz="1400" dirty="0"/>
              <a:t> </a:t>
            </a:r>
            <a:r>
              <a:rPr lang="fr-FR" sz="1400" dirty="0" err="1"/>
              <a:t>name</a:t>
            </a:r>
            <a:r>
              <a:rPr lang="fr-FR" sz="1400" dirty="0"/>
              <a:t>; </a:t>
            </a:r>
          </a:p>
          <a:p>
            <a:pPr marL="285750" indent="-285750">
              <a:buFont typeface="Arial" panose="020B0604020202020204" pitchFamily="34" charset="0"/>
              <a:buChar char="•"/>
            </a:pPr>
            <a:r>
              <a:rPr lang="fr-FR" sz="1400" dirty="0"/>
              <a:t>API settings; </a:t>
            </a:r>
          </a:p>
          <a:p>
            <a:pPr marL="285750" indent="-285750">
              <a:buFont typeface="Arial" panose="020B0604020202020204" pitchFamily="34" charset="0"/>
              <a:buChar char="•"/>
            </a:pPr>
            <a:r>
              <a:rPr lang="fr-FR" sz="1400" dirty="0"/>
              <a:t>The </a:t>
            </a:r>
            <a:r>
              <a:rPr lang="fr-FR" sz="1400" dirty="0" err="1"/>
              <a:t>history</a:t>
            </a:r>
            <a:r>
              <a:rPr lang="fr-FR" sz="1400" dirty="0"/>
              <a:t> of </a:t>
            </a:r>
            <a:r>
              <a:rPr lang="fr-FR" sz="1400" dirty="0" err="1"/>
              <a:t>searches</a:t>
            </a:r>
            <a:r>
              <a:rPr lang="fr-FR" sz="1400" dirty="0"/>
              <a:t> in the </a:t>
            </a:r>
            <a:r>
              <a:rPr lang="fr-FR" sz="1400" dirty="0" err="1"/>
              <a:t>Resume</a:t>
            </a:r>
            <a:r>
              <a:rPr lang="fr-FR" sz="1400" dirty="0"/>
              <a:t> </a:t>
            </a:r>
            <a:r>
              <a:rPr lang="fr-FR" sz="1400" dirty="0" err="1"/>
              <a:t>database</a:t>
            </a:r>
            <a:r>
              <a:rPr lang="fr-FR" sz="1400" dirty="0"/>
              <a:t>.</a:t>
            </a:r>
          </a:p>
        </p:txBody>
      </p:sp>
      <p:pic>
        <p:nvPicPr>
          <p:cNvPr id="8" name="Image 7" descr="Une image contenant texte, capture d’écran, Police, nombre&#10;&#10;Le contenu généré par l’IA peut être incorrect.">
            <a:extLst>
              <a:ext uri="{FF2B5EF4-FFF2-40B4-BE49-F238E27FC236}">
                <a16:creationId xmlns:a16="http://schemas.microsoft.com/office/drawing/2014/main" id="{67902FA1-FA42-5C64-D65F-FC2C32E2664E}"/>
              </a:ext>
            </a:extLst>
          </p:cNvPr>
          <p:cNvPicPr>
            <a:picLocks noChangeAspect="1"/>
          </p:cNvPicPr>
          <p:nvPr/>
        </p:nvPicPr>
        <p:blipFill>
          <a:blip r:embed="rId4"/>
          <a:stretch>
            <a:fillRect/>
          </a:stretch>
        </p:blipFill>
        <p:spPr>
          <a:xfrm>
            <a:off x="367242" y="1334029"/>
            <a:ext cx="1731433" cy="3015191"/>
          </a:xfrm>
          <a:prstGeom prst="rect">
            <a:avLst/>
          </a:prstGeom>
          <a:ln>
            <a:noFill/>
          </a:ln>
          <a:effectLst>
            <a:outerShdw blurRad="292100" dist="139700" dir="2700000" algn="tl" rotWithShape="0">
              <a:srgbClr val="333333">
                <a:alpha val="65000"/>
              </a:srgbClr>
            </a:outerShdw>
          </a:effectLst>
        </p:spPr>
      </p:pic>
      <p:pic>
        <p:nvPicPr>
          <p:cNvPr id="6" name="Image 5" descr="Une image contenant texte, capture d’écran, nombre, Police&#10;&#10;Le contenu généré par l’IA peut être incorrect.">
            <a:extLst>
              <a:ext uri="{FF2B5EF4-FFF2-40B4-BE49-F238E27FC236}">
                <a16:creationId xmlns:a16="http://schemas.microsoft.com/office/drawing/2014/main" id="{EE8C4C7A-0A26-B287-A47F-0717CF555904}"/>
              </a:ext>
            </a:extLst>
          </p:cNvPr>
          <p:cNvPicPr>
            <a:picLocks noChangeAspect="1"/>
          </p:cNvPicPr>
          <p:nvPr/>
        </p:nvPicPr>
        <p:blipFill>
          <a:blip r:embed="rId5"/>
          <a:stretch>
            <a:fillRect/>
          </a:stretch>
        </p:blipFill>
        <p:spPr>
          <a:xfrm>
            <a:off x="2688614" y="1330081"/>
            <a:ext cx="4069618" cy="3093916"/>
          </a:xfrm>
          <a:prstGeom prst="rect">
            <a:avLst/>
          </a:prstGeom>
          <a:ln>
            <a:noFill/>
          </a:ln>
          <a:effectLst>
            <a:outerShdw blurRad="292100" dist="139700" dir="2700000" algn="tl" rotWithShape="0">
              <a:srgbClr val="333333">
                <a:alpha val="65000"/>
              </a:srgbClr>
            </a:outerShdw>
          </a:effectLst>
        </p:spPr>
      </p:pic>
      <p:pic>
        <p:nvPicPr>
          <p:cNvPr id="7" name="Image 6" descr="Une image contenant texte, capture d’écran, Police, logiciel&#10;&#10;Le contenu généré par l’IA peut être incorrect.">
            <a:extLst>
              <a:ext uri="{FF2B5EF4-FFF2-40B4-BE49-F238E27FC236}">
                <a16:creationId xmlns:a16="http://schemas.microsoft.com/office/drawing/2014/main" id="{303928A6-9EE6-D550-A58A-F4F4C20576DC}"/>
              </a:ext>
            </a:extLst>
          </p:cNvPr>
          <p:cNvPicPr>
            <a:picLocks noChangeAspect="1"/>
          </p:cNvPicPr>
          <p:nvPr/>
        </p:nvPicPr>
        <p:blipFill>
          <a:blip r:embed="rId6"/>
          <a:stretch>
            <a:fillRect/>
          </a:stretch>
        </p:blipFill>
        <p:spPr>
          <a:xfrm>
            <a:off x="1037126" y="4570290"/>
            <a:ext cx="5721595" cy="2064727"/>
          </a:xfrm>
          <a:prstGeom prst="rect">
            <a:avLst/>
          </a:prstGeom>
          <a:ln>
            <a:noFill/>
          </a:ln>
          <a:effectLst>
            <a:outerShdw blurRad="292100" dist="139700" dir="2700000" algn="tl" rotWithShape="0">
              <a:srgbClr val="333333">
                <a:alpha val="65000"/>
              </a:srgbClr>
            </a:outerShdw>
          </a:effectLst>
        </p:spPr>
      </p:pic>
      <p:pic>
        <p:nvPicPr>
          <p:cNvPr id="9" name="Image 8" descr="Une image contenant texte, capture d’écran, logiciel, nombre&#10;&#10;Le contenu généré par l’IA peut être incorrect.">
            <a:extLst>
              <a:ext uri="{FF2B5EF4-FFF2-40B4-BE49-F238E27FC236}">
                <a16:creationId xmlns:a16="http://schemas.microsoft.com/office/drawing/2014/main" id="{E318C488-34EC-2F18-9640-E9BCE7A7AC45}"/>
              </a:ext>
            </a:extLst>
          </p:cNvPr>
          <p:cNvPicPr>
            <a:picLocks noChangeAspect="1"/>
          </p:cNvPicPr>
          <p:nvPr/>
        </p:nvPicPr>
        <p:blipFill>
          <a:blip r:embed="rId7"/>
          <a:stretch>
            <a:fillRect/>
          </a:stretch>
        </p:blipFill>
        <p:spPr>
          <a:xfrm>
            <a:off x="7099300" y="1245455"/>
            <a:ext cx="4480170" cy="25011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902727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2AB842-9389-1B62-0F35-9D6DC8A58FF6}"/>
              </a:ext>
            </a:extLst>
          </p:cNvPr>
          <p:cNvSpPr>
            <a:spLocks noGrp="1"/>
          </p:cNvSpPr>
          <p:nvPr>
            <p:ph type="title"/>
          </p:nvPr>
        </p:nvSpPr>
        <p:spPr>
          <a:xfrm>
            <a:off x="1331592" y="1529276"/>
            <a:ext cx="10033812" cy="3799447"/>
          </a:xfrm>
        </p:spPr>
        <p:txBody>
          <a:bodyPr/>
          <a:lstStyle/>
          <a:p>
            <a:pPr>
              <a:lnSpc>
                <a:spcPct val="100000"/>
              </a:lnSpc>
            </a:pPr>
            <a:r>
              <a:rPr lang="fr-FR" sz="8800" dirty="0" err="1">
                <a:solidFill>
                  <a:schemeClr val="accent3"/>
                </a:solidFill>
                <a:latin typeface="PP Woodland"/>
              </a:rPr>
              <a:t>Managing</a:t>
            </a:r>
            <a:r>
              <a:rPr lang="fr-FR" sz="8800" dirty="0">
                <a:solidFill>
                  <a:schemeClr val="accent3"/>
                </a:solidFill>
                <a:latin typeface="PP Woodland"/>
              </a:rPr>
              <a:t> job </a:t>
            </a:r>
            <a:r>
              <a:rPr lang="fr-FR" sz="8800" dirty="0" err="1">
                <a:solidFill>
                  <a:schemeClr val="accent3"/>
                </a:solidFill>
                <a:latin typeface="PP Woodland"/>
              </a:rPr>
              <a:t>postings</a:t>
            </a:r>
            <a:br>
              <a:rPr lang="fr-FR" sz="8800" dirty="0">
                <a:solidFill>
                  <a:schemeClr val="bg1"/>
                </a:solidFill>
                <a:latin typeface="Figtree"/>
              </a:rPr>
            </a:br>
            <a:r>
              <a:rPr lang="fr-FR" sz="6000" dirty="0" err="1">
                <a:solidFill>
                  <a:schemeClr val="bg1"/>
                </a:solidFill>
                <a:latin typeface="Figtree"/>
              </a:rPr>
              <a:t>Managing</a:t>
            </a:r>
            <a:r>
              <a:rPr lang="fr-FR" sz="6000" dirty="0">
                <a:solidFill>
                  <a:schemeClr val="bg1"/>
                </a:solidFill>
                <a:latin typeface="Figtree"/>
              </a:rPr>
              <a:t> </a:t>
            </a:r>
            <a:r>
              <a:rPr lang="fr-FR" sz="6000" dirty="0" err="1">
                <a:solidFill>
                  <a:schemeClr val="bg1"/>
                </a:solidFill>
                <a:latin typeface="Figtree"/>
              </a:rPr>
              <a:t>offers</a:t>
            </a:r>
          </a:p>
        </p:txBody>
      </p:sp>
    </p:spTree>
    <p:extLst>
      <p:ext uri="{BB962C8B-B14F-4D97-AF65-F5344CB8AC3E}">
        <p14:creationId xmlns:p14="http://schemas.microsoft.com/office/powerpoint/2010/main" val="35931491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err="1">
                <a:latin typeface="Figtree Light"/>
              </a:rPr>
              <a:t>Managing</a:t>
            </a:r>
            <a:r>
              <a:rPr lang="fr-FR">
                <a:latin typeface="Figtree Light"/>
              </a:rPr>
              <a:t> job </a:t>
            </a:r>
            <a:r>
              <a:rPr lang="fr-FR" err="1">
                <a:latin typeface="Figtree Light"/>
              </a:rPr>
              <a:t>postings</a:t>
            </a:r>
            <a:endParaRPr lang="fr-FR"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66712" y="990864"/>
            <a:ext cx="11453813" cy="305864"/>
          </a:xfrm>
        </p:spPr>
        <p:txBody>
          <a:bodyPr vert="horz" lIns="91440" tIns="45720" rIns="91440" bIns="45720" rtlCol="0" anchor="t">
            <a:normAutofit/>
          </a:bodyPr>
          <a:lstStyle/>
          <a:p>
            <a:r>
              <a:rPr lang="fr-FR" dirty="0" err="1">
                <a:latin typeface="Figtree"/>
              </a:rPr>
              <a:t>posting</a:t>
            </a:r>
            <a:r>
              <a:rPr lang="fr-FR" dirty="0">
                <a:latin typeface="Figtree"/>
              </a:rPr>
              <a:t> an </a:t>
            </a:r>
            <a:r>
              <a:rPr lang="fr-FR" dirty="0" err="1">
                <a:latin typeface="Figtree"/>
              </a:rPr>
              <a:t>offer</a:t>
            </a:r>
            <a:r>
              <a:rPr lang="fr-FR" dirty="0">
                <a:latin typeface="Figtree"/>
              </a:rPr>
              <a:t> </a:t>
            </a:r>
            <a:endParaRPr lang="fr-FR" dirty="0"/>
          </a:p>
        </p:txBody>
      </p:sp>
      <p:sp>
        <p:nvSpPr>
          <p:cNvPr id="2" name="ZoneTexte 1">
            <a:extLst>
              <a:ext uri="{FF2B5EF4-FFF2-40B4-BE49-F238E27FC236}">
                <a16:creationId xmlns:a16="http://schemas.microsoft.com/office/drawing/2014/main" id="{610CF7C0-86D4-CF78-4B8D-03EECC57514A}"/>
              </a:ext>
            </a:extLst>
          </p:cNvPr>
          <p:cNvSpPr txBox="1"/>
          <p:nvPr/>
        </p:nvSpPr>
        <p:spPr>
          <a:xfrm rot="10800000" flipV="1">
            <a:off x="368028" y="4680871"/>
            <a:ext cx="3812236" cy="1785104"/>
          </a:xfrm>
          <a:prstGeom prst="rect">
            <a:avLst/>
          </a:prstGeom>
          <a:noFill/>
        </p:spPr>
        <p:txBody>
          <a:bodyPr wrap="square" lIns="91440" tIns="45720" rIns="91440" bIns="45720" rtlCol="0" anchor="t">
            <a:spAutoFit/>
          </a:bodyPr>
          <a:lstStyle/>
          <a:p>
            <a:r>
              <a:rPr lang="fr-FR" sz="1400" b="1" dirty="0" err="1"/>
              <a:t>Some</a:t>
            </a:r>
            <a:r>
              <a:rPr lang="fr-FR" sz="1400" b="1" dirty="0"/>
              <a:t> </a:t>
            </a:r>
            <a:r>
              <a:rPr lang="fr-FR" sz="1400" b="1" dirty="0" err="1"/>
              <a:t>fields</a:t>
            </a:r>
            <a:r>
              <a:rPr lang="fr-FR" sz="1400" b="1" dirty="0"/>
              <a:t> are </a:t>
            </a:r>
            <a:r>
              <a:rPr lang="fr-FR" sz="1400" b="1" dirty="0" err="1"/>
              <a:t>automatically</a:t>
            </a:r>
            <a:r>
              <a:rPr lang="fr-FR" sz="1400" b="1" dirty="0"/>
              <a:t> </a:t>
            </a:r>
            <a:r>
              <a:rPr lang="fr-FR" sz="1400" b="1" dirty="0" err="1"/>
              <a:t>filled</a:t>
            </a:r>
            <a:r>
              <a:rPr lang="fr-FR" sz="1400" b="1" dirty="0"/>
              <a:t> out:</a:t>
            </a:r>
          </a:p>
          <a:p>
            <a:pPr marL="285750" indent="-285750">
              <a:buFont typeface="Arial" panose="020B0604020202020204" pitchFamily="34" charset="0"/>
              <a:buChar char="•"/>
            </a:pPr>
            <a:r>
              <a:rPr lang="fr-FR" sz="1400" dirty="0"/>
              <a:t>The </a:t>
            </a:r>
            <a:r>
              <a:rPr lang="fr-FR" sz="1400" dirty="0" err="1"/>
              <a:t>company</a:t>
            </a:r>
            <a:r>
              <a:rPr lang="fr-FR" sz="1400" dirty="0"/>
              <a:t> </a:t>
            </a:r>
            <a:r>
              <a:rPr lang="fr-FR" sz="1400" dirty="0" err="1"/>
              <a:t>name</a:t>
            </a:r>
            <a:r>
              <a:rPr lang="fr-FR" sz="1400" dirty="0"/>
              <a:t> and info, </a:t>
            </a:r>
            <a:r>
              <a:rPr lang="fr-FR" sz="1400" dirty="0" err="1"/>
              <a:t>from</a:t>
            </a:r>
            <a:r>
              <a:rPr lang="fr-FR" sz="1400" dirty="0"/>
              <a:t> the </a:t>
            </a:r>
            <a:r>
              <a:rPr lang="fr-FR" sz="1400" dirty="0" err="1"/>
              <a:t>company</a:t>
            </a:r>
            <a:r>
              <a:rPr lang="fr-FR" sz="1400" dirty="0"/>
              <a:t> settings;</a:t>
            </a:r>
          </a:p>
          <a:p>
            <a:pPr marL="285750" indent="-285750">
              <a:buFont typeface="Arial" panose="020B0604020202020204" pitchFamily="34" charset="0"/>
              <a:buChar char="•"/>
            </a:pPr>
            <a:r>
              <a:rPr lang="fr-FR" sz="1400" dirty="0"/>
              <a:t>The profile and job </a:t>
            </a:r>
            <a:r>
              <a:rPr lang="fr-FR" sz="1400" dirty="0" err="1"/>
              <a:t>offer</a:t>
            </a:r>
            <a:r>
              <a:rPr lang="fr-FR" sz="1400" dirty="0"/>
              <a:t> sections </a:t>
            </a:r>
            <a:r>
              <a:rPr lang="fr-FR" sz="1400" dirty="0" err="1"/>
              <a:t>with</a:t>
            </a:r>
            <a:r>
              <a:rPr lang="fr-FR" sz="1400" dirty="0"/>
              <a:t> AI, </a:t>
            </a:r>
            <a:r>
              <a:rPr lang="fr-FR" sz="1400" dirty="0" err="1"/>
              <a:t>which</a:t>
            </a:r>
            <a:r>
              <a:rPr lang="fr-FR" sz="1400" dirty="0"/>
              <a:t> can </a:t>
            </a:r>
            <a:r>
              <a:rPr lang="fr-FR" sz="1400" dirty="0" err="1"/>
              <a:t>be</a:t>
            </a:r>
            <a:r>
              <a:rPr lang="fr-FR" sz="1400" dirty="0"/>
              <a:t> </a:t>
            </a:r>
            <a:r>
              <a:rPr lang="fr-FR" sz="1400" dirty="0" err="1"/>
              <a:t>edited</a:t>
            </a:r>
            <a:r>
              <a:rPr lang="fr-FR" sz="1400" dirty="0"/>
              <a:t> if </a:t>
            </a:r>
            <a:r>
              <a:rPr lang="fr-FR" sz="1400" dirty="0" err="1"/>
              <a:t>necessary</a:t>
            </a:r>
            <a:r>
              <a:rPr lang="fr-FR" sz="1400" dirty="0"/>
              <a:t>;</a:t>
            </a:r>
          </a:p>
          <a:p>
            <a:pPr marL="285750" indent="-285750">
              <a:buFont typeface="Arial" panose="020B0604020202020204" pitchFamily="34" charset="0"/>
              <a:buChar char="•"/>
            </a:pPr>
            <a:r>
              <a:rPr lang="fr-FR" sz="1400" dirty="0"/>
              <a:t>The start date, </a:t>
            </a:r>
            <a:r>
              <a:rPr lang="fr-FR" sz="1400" dirty="0" err="1"/>
              <a:t>filled</a:t>
            </a:r>
            <a:r>
              <a:rPr lang="fr-FR" sz="1400" dirty="0"/>
              <a:t> out </a:t>
            </a:r>
            <a:r>
              <a:rPr lang="fr-FR" sz="1400" dirty="0" err="1"/>
              <a:t>with</a:t>
            </a:r>
            <a:r>
              <a:rPr lang="fr-FR" sz="1400" dirty="0"/>
              <a:t> </a:t>
            </a:r>
            <a:r>
              <a:rPr lang="fr-FR" sz="1400" dirty="0" err="1"/>
              <a:t>today's</a:t>
            </a:r>
            <a:r>
              <a:rPr lang="fr-FR" sz="1400" dirty="0"/>
              <a:t> date by default.</a:t>
            </a:r>
          </a:p>
          <a:p>
            <a:pPr marL="171450" indent="-171450">
              <a:buFontTx/>
              <a:buChar char="-"/>
            </a:pPr>
            <a:endParaRPr lang="fr-FR" sz="1200" dirty="0"/>
          </a:p>
        </p:txBody>
      </p:sp>
      <p:sp>
        <p:nvSpPr>
          <p:cNvPr id="8" name="ZoneTexte 7">
            <a:extLst>
              <a:ext uri="{FF2B5EF4-FFF2-40B4-BE49-F238E27FC236}">
                <a16:creationId xmlns:a16="http://schemas.microsoft.com/office/drawing/2014/main" id="{861FEA1E-77FD-6F2D-DD74-603B4DEE4735}"/>
              </a:ext>
            </a:extLst>
          </p:cNvPr>
          <p:cNvSpPr txBox="1"/>
          <p:nvPr/>
        </p:nvSpPr>
        <p:spPr>
          <a:xfrm rot="10800000" flipV="1">
            <a:off x="5980330" y="5113985"/>
            <a:ext cx="4211299" cy="923330"/>
          </a:xfrm>
          <a:prstGeom prst="rect">
            <a:avLst/>
          </a:prstGeom>
          <a:noFill/>
        </p:spPr>
        <p:txBody>
          <a:bodyPr wrap="square" lIns="91440" tIns="45720" rIns="91440" bIns="45720" rtlCol="0" anchor="t">
            <a:spAutoFit/>
          </a:bodyPr>
          <a:lstStyle/>
          <a:p>
            <a:r>
              <a:rPr lang="fr-FR" sz="1400" dirty="0"/>
              <a:t>You can </a:t>
            </a:r>
            <a:r>
              <a:rPr lang="fr-FR" sz="1400" dirty="0" err="1"/>
              <a:t>add</a:t>
            </a:r>
            <a:r>
              <a:rPr lang="fr-FR" sz="1400" dirty="0"/>
              <a:t> questions if </a:t>
            </a:r>
            <a:r>
              <a:rPr lang="fr-FR" sz="1400" dirty="0" err="1"/>
              <a:t>needed</a:t>
            </a:r>
            <a:r>
              <a:rPr lang="fr-FR" sz="1400" dirty="0"/>
              <a:t>, </a:t>
            </a:r>
            <a:r>
              <a:rPr lang="fr-FR" sz="1400" dirty="0" err="1"/>
              <a:t>either</a:t>
            </a:r>
            <a:r>
              <a:rPr lang="fr-FR" sz="1400" dirty="0"/>
              <a:t> </a:t>
            </a:r>
            <a:r>
              <a:rPr lang="fr-FR" sz="1400" dirty="0" err="1"/>
              <a:t>manually</a:t>
            </a:r>
            <a:r>
              <a:rPr lang="fr-FR" sz="1400" dirty="0"/>
              <a:t> or by </a:t>
            </a:r>
            <a:r>
              <a:rPr lang="fr-FR" sz="1400" dirty="0" err="1"/>
              <a:t>choosing</a:t>
            </a:r>
            <a:r>
              <a:rPr lang="fr-FR" sz="1400" dirty="0"/>
              <a:t> a </a:t>
            </a:r>
            <a:r>
              <a:rPr lang="fr-FR" sz="1400" dirty="0" err="1"/>
              <a:t>survey</a:t>
            </a:r>
            <a:r>
              <a:rPr lang="fr-FR" sz="1400" dirty="0"/>
              <a:t> </a:t>
            </a:r>
            <a:r>
              <a:rPr lang="fr-FR" sz="1400" dirty="0" err="1"/>
              <a:t>template</a:t>
            </a:r>
            <a:r>
              <a:rPr lang="fr-FR" sz="1400" dirty="0"/>
              <a:t> </a:t>
            </a:r>
            <a:r>
              <a:rPr lang="fr-FR" sz="1400" dirty="0" err="1"/>
              <a:t>previously</a:t>
            </a:r>
            <a:r>
              <a:rPr lang="fr-FR" sz="1400" dirty="0"/>
              <a:t> </a:t>
            </a:r>
            <a:r>
              <a:rPr lang="fr-FR" sz="1400" dirty="0" err="1"/>
              <a:t>created</a:t>
            </a:r>
            <a:r>
              <a:rPr lang="fr-FR" sz="1400" dirty="0"/>
              <a:t> (</a:t>
            </a:r>
            <a:r>
              <a:rPr lang="fr-FR" sz="1400" dirty="0" err="1"/>
              <a:t>see</a:t>
            </a:r>
            <a:r>
              <a:rPr lang="fr-FR" sz="1400" dirty="0"/>
              <a:t> </a:t>
            </a:r>
            <a:r>
              <a:rPr lang="fr-FR" sz="1400" i="1" dirty="0" err="1"/>
              <a:t>snippets</a:t>
            </a:r>
            <a:r>
              <a:rPr lang="fr-FR" sz="1400" i="1" dirty="0"/>
              <a:t>: </a:t>
            </a:r>
            <a:r>
              <a:rPr lang="fr-FR" sz="1400" i="1" dirty="0" err="1"/>
              <a:t>survey</a:t>
            </a:r>
            <a:r>
              <a:rPr lang="fr-FR" sz="1400" i="1" dirty="0"/>
              <a:t> </a:t>
            </a:r>
            <a:r>
              <a:rPr lang="fr-FR" sz="1400" i="1" dirty="0" err="1"/>
              <a:t>templates</a:t>
            </a:r>
            <a:r>
              <a:rPr lang="fr-FR" sz="1400" dirty="0"/>
              <a:t>)</a:t>
            </a:r>
          </a:p>
          <a:p>
            <a:pPr marL="171450" indent="-171450">
              <a:buFontTx/>
              <a:buChar char="-"/>
            </a:pPr>
            <a:endParaRPr lang="fr-FR" sz="1200" dirty="0"/>
          </a:p>
        </p:txBody>
      </p:sp>
      <p:pic>
        <p:nvPicPr>
          <p:cNvPr id="6" name="Image 5" descr="Une image contenant texte, Police, capture d’écran, Graphique&#10;&#10;Le contenu généré par l’IA peut être incorrect.">
            <a:extLst>
              <a:ext uri="{FF2B5EF4-FFF2-40B4-BE49-F238E27FC236}">
                <a16:creationId xmlns:a16="http://schemas.microsoft.com/office/drawing/2014/main" id="{CF83BC75-09A4-C357-55C2-2F01FC60CF83}"/>
              </a:ext>
            </a:extLst>
          </p:cNvPr>
          <p:cNvPicPr>
            <a:picLocks noChangeAspect="1"/>
          </p:cNvPicPr>
          <p:nvPr/>
        </p:nvPicPr>
        <p:blipFill>
          <a:blip r:embed="rId3"/>
          <a:stretch>
            <a:fillRect/>
          </a:stretch>
        </p:blipFill>
        <p:spPr>
          <a:xfrm>
            <a:off x="179714" y="1330529"/>
            <a:ext cx="4775934" cy="466726"/>
          </a:xfrm>
          <a:prstGeom prst="rect">
            <a:avLst/>
          </a:prstGeom>
          <a:ln>
            <a:noFill/>
          </a:ln>
          <a:effectLst>
            <a:outerShdw blurRad="292100" dist="139700" dir="2700000" algn="tl" rotWithShape="0">
              <a:srgbClr val="333333">
                <a:alpha val="65000"/>
              </a:srgbClr>
            </a:outerShdw>
          </a:effectLst>
        </p:spPr>
      </p:pic>
      <p:pic>
        <p:nvPicPr>
          <p:cNvPr id="7" name="Image 6" descr="Une image contenant texte, capture d’écran, logiciel, nombre&#10;&#10;Le contenu généré par l’IA peut être incorrect.">
            <a:extLst>
              <a:ext uri="{FF2B5EF4-FFF2-40B4-BE49-F238E27FC236}">
                <a16:creationId xmlns:a16="http://schemas.microsoft.com/office/drawing/2014/main" id="{637B3BEF-346A-3893-389E-446F9C2CE06C}"/>
              </a:ext>
            </a:extLst>
          </p:cNvPr>
          <p:cNvPicPr>
            <a:picLocks noChangeAspect="1"/>
          </p:cNvPicPr>
          <p:nvPr/>
        </p:nvPicPr>
        <p:blipFill>
          <a:blip r:embed="rId4"/>
          <a:stretch>
            <a:fillRect/>
          </a:stretch>
        </p:blipFill>
        <p:spPr>
          <a:xfrm>
            <a:off x="545028" y="1719384"/>
            <a:ext cx="3149789" cy="2774463"/>
          </a:xfrm>
          <a:prstGeom prst="rect">
            <a:avLst/>
          </a:prstGeom>
          <a:ln>
            <a:noFill/>
          </a:ln>
          <a:effectLst>
            <a:outerShdw blurRad="292100" dist="139700" dir="2700000" algn="tl" rotWithShape="0">
              <a:srgbClr val="333333">
                <a:alpha val="65000"/>
              </a:srgbClr>
            </a:outerShdw>
          </a:effectLst>
        </p:spPr>
      </p:pic>
      <p:pic>
        <p:nvPicPr>
          <p:cNvPr id="9" name="Image 8" descr="Une image contenant texte, capture d’écran, nombre, logiciel&#10;&#10;Le contenu généré par l’IA peut être incorrect.">
            <a:extLst>
              <a:ext uri="{FF2B5EF4-FFF2-40B4-BE49-F238E27FC236}">
                <a16:creationId xmlns:a16="http://schemas.microsoft.com/office/drawing/2014/main" id="{D20EE013-E35B-BC74-4BD4-39CE2EC48E41}"/>
              </a:ext>
            </a:extLst>
          </p:cNvPr>
          <p:cNvPicPr>
            <a:picLocks noChangeAspect="1"/>
          </p:cNvPicPr>
          <p:nvPr/>
        </p:nvPicPr>
        <p:blipFill>
          <a:blip r:embed="rId5"/>
          <a:stretch>
            <a:fillRect/>
          </a:stretch>
        </p:blipFill>
        <p:spPr>
          <a:xfrm>
            <a:off x="5979942" y="1563077"/>
            <a:ext cx="3993270" cy="33410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29171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job </a:t>
            </a:r>
            <a:r>
              <a:rPr lang="fr-FR" dirty="0" err="1">
                <a:latin typeface="Figtree Light"/>
              </a:rPr>
              <a:t>postings</a:t>
            </a:r>
            <a:endParaRPr lang="fr-FR" dirty="0"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66712" y="990864"/>
            <a:ext cx="11453813" cy="305864"/>
          </a:xfrm>
        </p:spPr>
        <p:txBody>
          <a:bodyPr vert="horz" lIns="91440" tIns="45720" rIns="91440" bIns="45720" rtlCol="0" anchor="t">
            <a:normAutofit/>
          </a:bodyPr>
          <a:lstStyle/>
          <a:p>
            <a:r>
              <a:rPr lang="fr-FR" dirty="0" err="1">
                <a:latin typeface="Figtree"/>
              </a:rPr>
              <a:t>Visualising</a:t>
            </a:r>
            <a:r>
              <a:rPr lang="fr-FR" dirty="0">
                <a:latin typeface="Figtree"/>
              </a:rPr>
              <a:t> a </a:t>
            </a:r>
            <a:r>
              <a:rPr lang="fr-FR" dirty="0" err="1">
                <a:latin typeface="Figtree"/>
              </a:rPr>
              <a:t>posting</a:t>
            </a:r>
          </a:p>
        </p:txBody>
      </p:sp>
      <p:sp>
        <p:nvSpPr>
          <p:cNvPr id="2" name="ZoneTexte 1">
            <a:extLst>
              <a:ext uri="{FF2B5EF4-FFF2-40B4-BE49-F238E27FC236}">
                <a16:creationId xmlns:a16="http://schemas.microsoft.com/office/drawing/2014/main" id="{610CF7C0-86D4-CF78-4B8D-03EECC57514A}"/>
              </a:ext>
            </a:extLst>
          </p:cNvPr>
          <p:cNvSpPr txBox="1"/>
          <p:nvPr/>
        </p:nvSpPr>
        <p:spPr>
          <a:xfrm rot="10800000" flipV="1">
            <a:off x="1900031" y="6256534"/>
            <a:ext cx="8388170" cy="307777"/>
          </a:xfrm>
          <a:prstGeom prst="rect">
            <a:avLst/>
          </a:prstGeom>
          <a:noFill/>
        </p:spPr>
        <p:txBody>
          <a:bodyPr wrap="square" lIns="91440" tIns="45720" rIns="91440" bIns="45720" rtlCol="0" anchor="t">
            <a:spAutoFit/>
          </a:bodyPr>
          <a:lstStyle/>
          <a:p>
            <a:r>
              <a:rPr lang="fr-FR" sz="1400" b="1" dirty="0">
                <a:solidFill>
                  <a:schemeClr val="accent1"/>
                </a:solidFill>
              </a:rPr>
              <a:t>Good to know: </a:t>
            </a:r>
            <a:r>
              <a:rPr lang="fr-FR" sz="1400" b="1" dirty="0" err="1">
                <a:solidFill>
                  <a:schemeClr val="accent1"/>
                </a:solidFill>
              </a:rPr>
              <a:t>Visualising</a:t>
            </a:r>
            <a:r>
              <a:rPr lang="fr-FR" sz="1400" b="1" dirty="0">
                <a:solidFill>
                  <a:schemeClr val="accent1"/>
                </a:solidFill>
              </a:rPr>
              <a:t> a job </a:t>
            </a:r>
            <a:r>
              <a:rPr lang="fr-FR" sz="1400" b="1" dirty="0" err="1">
                <a:solidFill>
                  <a:schemeClr val="accent1"/>
                </a:solidFill>
              </a:rPr>
              <a:t>posting</a:t>
            </a:r>
            <a:r>
              <a:rPr lang="fr-FR" sz="1400" b="1" dirty="0">
                <a:solidFill>
                  <a:schemeClr val="accent1"/>
                </a:solidFill>
              </a:rPr>
              <a:t> </a:t>
            </a:r>
            <a:r>
              <a:rPr lang="fr-FR" sz="1400" b="1" dirty="0" err="1">
                <a:solidFill>
                  <a:schemeClr val="accent1"/>
                </a:solidFill>
              </a:rPr>
              <a:t>allows</a:t>
            </a:r>
            <a:r>
              <a:rPr lang="fr-FR" sz="1400" b="1" dirty="0">
                <a:solidFill>
                  <a:schemeClr val="accent1"/>
                </a:solidFill>
              </a:rPr>
              <a:t> </a:t>
            </a:r>
            <a:r>
              <a:rPr lang="fr-FR" sz="1400" b="1" dirty="0" err="1">
                <a:solidFill>
                  <a:schemeClr val="accent1"/>
                </a:solidFill>
              </a:rPr>
              <a:t>you</a:t>
            </a:r>
            <a:r>
              <a:rPr lang="fr-FR" sz="1400" b="1" dirty="0">
                <a:solidFill>
                  <a:schemeClr val="accent1"/>
                </a:solidFill>
              </a:rPr>
              <a:t> to </a:t>
            </a:r>
            <a:r>
              <a:rPr lang="fr-FR" sz="1400" b="1" dirty="0" err="1">
                <a:solidFill>
                  <a:schemeClr val="accent1"/>
                </a:solidFill>
              </a:rPr>
              <a:t>share</a:t>
            </a:r>
            <a:r>
              <a:rPr lang="fr-FR" sz="1400" b="1" dirty="0">
                <a:solidFill>
                  <a:schemeClr val="accent1"/>
                </a:solidFill>
              </a:rPr>
              <a:t> </a:t>
            </a:r>
            <a:r>
              <a:rPr lang="fr-FR" sz="1400" b="1" dirty="0" err="1">
                <a:solidFill>
                  <a:schemeClr val="accent1"/>
                </a:solidFill>
              </a:rPr>
              <a:t>it</a:t>
            </a:r>
            <a:r>
              <a:rPr lang="fr-FR" sz="1400" b="1" dirty="0">
                <a:solidFill>
                  <a:schemeClr val="accent1"/>
                </a:solidFill>
              </a:rPr>
              <a:t> to social media platforms in one click.</a:t>
            </a:r>
          </a:p>
        </p:txBody>
      </p:sp>
      <p:pic>
        <p:nvPicPr>
          <p:cNvPr id="5" name="Image 4" descr="Une image contenant texte, capture d’écran, logiciel, Icône d’ordinateur&#10;&#10;Le contenu généré par l’IA peut être incorrect.">
            <a:extLst>
              <a:ext uri="{FF2B5EF4-FFF2-40B4-BE49-F238E27FC236}">
                <a16:creationId xmlns:a16="http://schemas.microsoft.com/office/drawing/2014/main" id="{AD4EDDA8-516E-1197-B350-6EE33C605601}"/>
              </a:ext>
            </a:extLst>
          </p:cNvPr>
          <p:cNvPicPr>
            <a:picLocks noChangeAspect="1"/>
          </p:cNvPicPr>
          <p:nvPr/>
        </p:nvPicPr>
        <p:blipFill>
          <a:blip r:embed="rId3"/>
          <a:stretch>
            <a:fillRect/>
          </a:stretch>
        </p:blipFill>
        <p:spPr>
          <a:xfrm>
            <a:off x="366754" y="1568206"/>
            <a:ext cx="5673481" cy="2031512"/>
          </a:xfrm>
          <a:prstGeom prst="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491BDD5A-7A19-97C6-97DC-5124EFDA1D35}"/>
              </a:ext>
            </a:extLst>
          </p:cNvPr>
          <p:cNvPicPr>
            <a:picLocks noChangeAspect="1"/>
          </p:cNvPicPr>
          <p:nvPr/>
        </p:nvPicPr>
        <p:blipFill>
          <a:blip r:embed="rId4"/>
          <a:stretch>
            <a:fillRect/>
          </a:stretch>
        </p:blipFill>
        <p:spPr>
          <a:xfrm>
            <a:off x="5225440" y="1716576"/>
            <a:ext cx="5472967" cy="4323617"/>
          </a:xfrm>
          <a:prstGeom prst="rect">
            <a:avLst/>
          </a:prstGeom>
          <a:ln>
            <a:noFill/>
          </a:ln>
          <a:effectLst>
            <a:outerShdw blurRad="292100" dist="139700" dir="2700000" algn="tl" rotWithShape="0">
              <a:srgbClr val="333333">
                <a:alpha val="65000"/>
              </a:srgbClr>
            </a:outerShdw>
          </a:effectLst>
        </p:spPr>
      </p:pic>
      <p:pic>
        <p:nvPicPr>
          <p:cNvPr id="8" name="Graphique 7">
            <a:extLst>
              <a:ext uri="{FF2B5EF4-FFF2-40B4-BE49-F238E27FC236}">
                <a16:creationId xmlns:a16="http://schemas.microsoft.com/office/drawing/2014/main" id="{FE2E38CA-F8BE-13F7-438D-B955C3827F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20000">
            <a:off x="4452016" y="2289558"/>
            <a:ext cx="386780" cy="408529"/>
          </a:xfrm>
          <a:prstGeom prst="rect">
            <a:avLst/>
          </a:prstGeom>
        </p:spPr>
      </p:pic>
    </p:spTree>
    <p:extLst>
      <p:ext uri="{BB962C8B-B14F-4D97-AF65-F5344CB8AC3E}">
        <p14:creationId xmlns:p14="http://schemas.microsoft.com/office/powerpoint/2010/main" val="24823241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logiciel, Police&#10;&#10;Le contenu généré par l’IA peut être incorrect.">
            <a:extLst>
              <a:ext uri="{FF2B5EF4-FFF2-40B4-BE49-F238E27FC236}">
                <a16:creationId xmlns:a16="http://schemas.microsoft.com/office/drawing/2014/main" id="{869363D1-B134-9528-7A5D-0E19A08AF251}"/>
              </a:ext>
            </a:extLst>
          </p:cNvPr>
          <p:cNvPicPr>
            <a:picLocks noChangeAspect="1"/>
          </p:cNvPicPr>
          <p:nvPr/>
        </p:nvPicPr>
        <p:blipFill>
          <a:blip r:embed="rId3"/>
          <a:stretch>
            <a:fillRect/>
          </a:stretch>
        </p:blipFill>
        <p:spPr>
          <a:xfrm>
            <a:off x="179917" y="2104026"/>
            <a:ext cx="11821583" cy="1782114"/>
          </a:xfrm>
          <a:prstGeom prst="rect">
            <a:avLst/>
          </a:prstGeom>
          <a:ln>
            <a:noFill/>
          </a:ln>
          <a:effectLst>
            <a:outerShdw blurRad="292100" dist="139700" dir="2700000" algn="tl" rotWithShape="0">
              <a:srgbClr val="333333">
                <a:alpha val="65000"/>
              </a:srgbClr>
            </a:outerShdw>
          </a:effec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job </a:t>
            </a:r>
            <a:r>
              <a:rPr lang="fr-FR" dirty="0" err="1">
                <a:latin typeface="Figtree Light"/>
              </a:rPr>
              <a:t>postings</a:t>
            </a:r>
            <a:endParaRPr lang="fr-FR" dirty="0"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66712" y="990864"/>
            <a:ext cx="11453813" cy="305864"/>
          </a:xfrm>
        </p:spPr>
        <p:txBody>
          <a:bodyPr vert="horz" lIns="91440" tIns="45720" rIns="91440" bIns="45720" rtlCol="0" anchor="t">
            <a:normAutofit/>
          </a:bodyPr>
          <a:lstStyle/>
          <a:p>
            <a:r>
              <a:rPr lang="fr-FR" dirty="0">
                <a:latin typeface="Figtree"/>
              </a:rPr>
              <a:t> Editing or </a:t>
            </a:r>
            <a:r>
              <a:rPr lang="fr-FR" err="1">
                <a:latin typeface="Figtree"/>
              </a:rPr>
              <a:t>duplicating</a:t>
            </a:r>
            <a:r>
              <a:rPr lang="fr-FR" dirty="0">
                <a:latin typeface="Figtree"/>
              </a:rPr>
              <a:t> a </a:t>
            </a:r>
            <a:r>
              <a:rPr lang="fr-FR" err="1">
                <a:latin typeface="Figtree"/>
              </a:rPr>
              <a:t>posting</a:t>
            </a:r>
            <a:endParaRPr lang="fr-FR" err="1"/>
          </a:p>
        </p:txBody>
      </p:sp>
      <p:sp>
        <p:nvSpPr>
          <p:cNvPr id="6" name="ZoneTexte 5">
            <a:extLst>
              <a:ext uri="{FF2B5EF4-FFF2-40B4-BE49-F238E27FC236}">
                <a16:creationId xmlns:a16="http://schemas.microsoft.com/office/drawing/2014/main" id="{773D000F-EE05-AFEC-E1EC-6113E8D140E0}"/>
              </a:ext>
            </a:extLst>
          </p:cNvPr>
          <p:cNvSpPr txBox="1"/>
          <p:nvPr/>
        </p:nvSpPr>
        <p:spPr>
          <a:xfrm rot="10800000" flipV="1">
            <a:off x="641700" y="4866394"/>
            <a:ext cx="10903836" cy="1138773"/>
          </a:xfrm>
          <a:prstGeom prst="rect">
            <a:avLst/>
          </a:prstGeom>
          <a:noFill/>
        </p:spPr>
        <p:txBody>
          <a:bodyPr wrap="square" lIns="91440" tIns="45720" rIns="91440" bIns="45720" rtlCol="0" anchor="t">
            <a:spAutoFit/>
          </a:bodyPr>
          <a:lstStyle/>
          <a:p>
            <a:r>
              <a:rPr lang="fr-FR" sz="1400" dirty="0" err="1"/>
              <a:t>From</a:t>
            </a:r>
            <a:r>
              <a:rPr lang="fr-FR" sz="1400" dirty="0"/>
              <a:t> the </a:t>
            </a:r>
            <a:r>
              <a:rPr lang="fr-FR" sz="1400" dirty="0" err="1"/>
              <a:t>posting</a:t>
            </a:r>
            <a:r>
              <a:rPr lang="fr-FR" sz="1400" dirty="0"/>
              <a:t>, </a:t>
            </a:r>
            <a:r>
              <a:rPr lang="fr-FR" sz="1400" dirty="0" err="1"/>
              <a:t>you</a:t>
            </a:r>
            <a:r>
              <a:rPr lang="fr-FR" sz="1400" dirty="0"/>
              <a:t> can click the </a:t>
            </a:r>
            <a:r>
              <a:rPr lang="fr-FR" sz="1400" dirty="0" err="1"/>
              <a:t>three</a:t>
            </a:r>
            <a:r>
              <a:rPr lang="fr-FR" sz="1400" dirty="0"/>
              <a:t> dots to </a:t>
            </a:r>
            <a:r>
              <a:rPr lang="fr-FR" sz="1400" dirty="0" err="1"/>
              <a:t>edit</a:t>
            </a:r>
            <a:r>
              <a:rPr lang="fr-FR" sz="1400" dirty="0"/>
              <a:t> or duplicate </a:t>
            </a:r>
            <a:r>
              <a:rPr lang="fr-FR" sz="1400" dirty="0" err="1"/>
              <a:t>it</a:t>
            </a:r>
            <a:r>
              <a:rPr lang="fr-FR" sz="1400" dirty="0"/>
              <a:t>.</a:t>
            </a:r>
          </a:p>
          <a:p>
            <a:endParaRPr lang="fr-FR" sz="1400" dirty="0"/>
          </a:p>
          <a:p>
            <a:r>
              <a:rPr lang="fr-FR" sz="1400" b="1" dirty="0"/>
              <a:t>NB:</a:t>
            </a:r>
            <a:r>
              <a:rPr lang="fr-FR" sz="1400" dirty="0"/>
              <a:t> For modifications in the body of </a:t>
            </a:r>
            <a:r>
              <a:rPr lang="fr-FR" sz="1400" dirty="0" err="1"/>
              <a:t>text</a:t>
            </a:r>
            <a:r>
              <a:rPr lang="fr-FR" sz="1400" dirty="0"/>
              <a:t>, </a:t>
            </a:r>
            <a:r>
              <a:rPr lang="fr-FR" sz="1400" dirty="0" err="1"/>
              <a:t>it</a:t>
            </a:r>
            <a:r>
              <a:rPr lang="fr-FR" sz="1400" dirty="0"/>
              <a:t> </a:t>
            </a:r>
            <a:r>
              <a:rPr lang="fr-FR" sz="1400" dirty="0" err="1"/>
              <a:t>is</a:t>
            </a:r>
            <a:r>
              <a:rPr lang="fr-FR" sz="1400" dirty="0"/>
              <a:t> </a:t>
            </a:r>
            <a:r>
              <a:rPr lang="fr-FR" sz="1400" dirty="0" err="1"/>
              <a:t>preferable</a:t>
            </a:r>
            <a:r>
              <a:rPr lang="fr-FR" sz="1400" dirty="0"/>
              <a:t> to... </a:t>
            </a:r>
            <a:r>
              <a:rPr lang="fr-FR" sz="1400" dirty="0" err="1"/>
              <a:t>so</a:t>
            </a:r>
            <a:r>
              <a:rPr lang="fr-FR" sz="1400" dirty="0"/>
              <a:t> as not to </a:t>
            </a:r>
            <a:r>
              <a:rPr lang="fr-FR" sz="1400" dirty="0" err="1"/>
              <a:t>create</a:t>
            </a:r>
            <a:r>
              <a:rPr lang="fr-FR" sz="1400" dirty="0"/>
              <a:t> duplicates on job </a:t>
            </a:r>
            <a:r>
              <a:rPr lang="fr-FR" sz="1400" dirty="0" err="1"/>
              <a:t>boards</a:t>
            </a:r>
            <a:r>
              <a:rPr lang="fr-FR" sz="1400" dirty="0"/>
              <a:t>. </a:t>
            </a:r>
            <a:r>
              <a:rPr lang="fr-FR" sz="1400" dirty="0" err="1"/>
              <a:t>Also</a:t>
            </a:r>
            <a:r>
              <a:rPr lang="fr-FR" sz="1400" dirty="0"/>
              <a:t>, in </a:t>
            </a:r>
            <a:r>
              <a:rPr lang="fr-FR" sz="1400" dirty="0" err="1"/>
              <a:t>order</a:t>
            </a:r>
            <a:r>
              <a:rPr lang="fr-FR" sz="1400" dirty="0"/>
              <a:t> for the modifications to </a:t>
            </a:r>
            <a:r>
              <a:rPr lang="fr-FR" sz="1400" dirty="0" err="1"/>
              <a:t>be</a:t>
            </a:r>
            <a:r>
              <a:rPr lang="fr-FR" sz="1400" dirty="0"/>
              <a:t> </a:t>
            </a:r>
            <a:r>
              <a:rPr lang="fr-FR" sz="1400" dirty="0" err="1"/>
              <a:t>confirmed</a:t>
            </a:r>
            <a:r>
              <a:rPr lang="fr-FR" sz="1400" dirty="0"/>
              <a:t>, </a:t>
            </a:r>
            <a:r>
              <a:rPr lang="fr-FR" sz="1400" dirty="0" err="1"/>
              <a:t>we</a:t>
            </a:r>
            <a:r>
              <a:rPr lang="fr-FR" sz="1400" dirty="0"/>
              <a:t> </a:t>
            </a:r>
            <a:r>
              <a:rPr lang="fr-FR" sz="1400" dirty="0" err="1"/>
              <a:t>advise</a:t>
            </a:r>
            <a:r>
              <a:rPr lang="fr-FR" sz="1400" dirty="0"/>
              <a:t> </a:t>
            </a:r>
            <a:r>
              <a:rPr lang="fr-FR" sz="1400" dirty="0" err="1"/>
              <a:t>you</a:t>
            </a:r>
            <a:r>
              <a:rPr lang="fr-FR" sz="1400" dirty="0"/>
              <a:t> to </a:t>
            </a:r>
            <a:r>
              <a:rPr lang="fr-FR" sz="1400" dirty="0" err="1"/>
              <a:t>renew</a:t>
            </a:r>
            <a:r>
              <a:rPr lang="fr-FR" sz="1400" dirty="0"/>
              <a:t> the multi-broadcast of the </a:t>
            </a:r>
            <a:r>
              <a:rPr lang="fr-FR" sz="1400" dirty="0" err="1"/>
              <a:t>posting</a:t>
            </a:r>
            <a:r>
              <a:rPr lang="fr-FR" sz="1400" dirty="0"/>
              <a:t>.</a:t>
            </a:r>
          </a:p>
          <a:p>
            <a:pPr marL="171450" indent="-171450">
              <a:buFontTx/>
              <a:buChar char="-"/>
            </a:pPr>
            <a:endParaRPr lang="fr-FR" sz="1200" dirty="0"/>
          </a:p>
        </p:txBody>
      </p:sp>
      <p:pic>
        <p:nvPicPr>
          <p:cNvPr id="2" name="Image 1" descr="Une image contenant texte, capture d’écran, Police, nombre&#10;&#10;Le contenu généré par l’IA peut être incorrect.">
            <a:extLst>
              <a:ext uri="{FF2B5EF4-FFF2-40B4-BE49-F238E27FC236}">
                <a16:creationId xmlns:a16="http://schemas.microsoft.com/office/drawing/2014/main" id="{1B8F8FC0-50FA-B01F-8DC3-73ABF2C5B1E5}"/>
              </a:ext>
            </a:extLst>
          </p:cNvPr>
          <p:cNvPicPr>
            <a:picLocks noChangeAspect="1"/>
          </p:cNvPicPr>
          <p:nvPr/>
        </p:nvPicPr>
        <p:blipFill>
          <a:blip r:embed="rId4"/>
          <a:stretch>
            <a:fillRect/>
          </a:stretch>
        </p:blipFill>
        <p:spPr>
          <a:xfrm>
            <a:off x="3965047" y="2480733"/>
            <a:ext cx="3372909" cy="18859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647603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job </a:t>
            </a:r>
            <a:r>
              <a:rPr lang="fr-FR" dirty="0" err="1">
                <a:latin typeface="Figtree Light"/>
              </a:rPr>
              <a:t>postings</a:t>
            </a:r>
            <a:endParaRPr lang="fr-FR" dirty="0"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66712" y="990864"/>
            <a:ext cx="11453813" cy="862710"/>
          </a:xfrm>
        </p:spPr>
        <p:txBody>
          <a:bodyPr vert="horz" lIns="91440" tIns="45720" rIns="91440" bIns="45720" rtlCol="0" anchor="t">
            <a:normAutofit/>
          </a:bodyPr>
          <a:lstStyle/>
          <a:p>
            <a:r>
              <a:rPr lang="fr-FR" dirty="0">
                <a:latin typeface="Figtree"/>
              </a:rPr>
              <a:t>Sharing a </a:t>
            </a:r>
            <a:r>
              <a:rPr lang="fr-FR" dirty="0" err="1">
                <a:latin typeface="Figtree"/>
              </a:rPr>
              <a:t>posting</a:t>
            </a:r>
            <a:endParaRPr lang="fr-FR" dirty="0" err="1"/>
          </a:p>
        </p:txBody>
      </p:sp>
      <p:sp>
        <p:nvSpPr>
          <p:cNvPr id="6" name="ZoneTexte 5">
            <a:extLst>
              <a:ext uri="{FF2B5EF4-FFF2-40B4-BE49-F238E27FC236}">
                <a16:creationId xmlns:a16="http://schemas.microsoft.com/office/drawing/2014/main" id="{773D000F-EE05-AFEC-E1EC-6113E8D140E0}"/>
              </a:ext>
            </a:extLst>
          </p:cNvPr>
          <p:cNvSpPr txBox="1"/>
          <p:nvPr/>
        </p:nvSpPr>
        <p:spPr>
          <a:xfrm rot="10800000" flipV="1">
            <a:off x="921208" y="3419617"/>
            <a:ext cx="10463361" cy="523220"/>
          </a:xfrm>
          <a:prstGeom prst="rect">
            <a:avLst/>
          </a:prstGeom>
          <a:noFill/>
        </p:spPr>
        <p:txBody>
          <a:bodyPr wrap="square" lIns="91440" tIns="45720" rIns="91440" bIns="45720" rtlCol="0" anchor="t">
            <a:spAutoFit/>
          </a:bodyPr>
          <a:lstStyle/>
          <a:p>
            <a:pPr algn="ctr"/>
            <a:r>
              <a:rPr lang="fr-FR" sz="1400" dirty="0" err="1"/>
              <a:t>From</a:t>
            </a:r>
            <a:r>
              <a:rPr lang="fr-FR" sz="1400" dirty="0"/>
              <a:t> the </a:t>
            </a:r>
            <a:r>
              <a:rPr lang="fr-FR" sz="1400" dirty="0" err="1"/>
              <a:t>posting</a:t>
            </a:r>
            <a:r>
              <a:rPr lang="fr-FR" sz="1400" dirty="0"/>
              <a:t>, </a:t>
            </a:r>
            <a:r>
              <a:rPr lang="fr-FR" sz="1400" dirty="0" err="1"/>
              <a:t>you</a:t>
            </a:r>
            <a:r>
              <a:rPr lang="fr-FR" sz="1400" dirty="0"/>
              <a:t> can click the </a:t>
            </a:r>
            <a:r>
              <a:rPr lang="fr-FR" sz="1400" dirty="0" err="1"/>
              <a:t>three</a:t>
            </a:r>
            <a:r>
              <a:rPr lang="fr-FR" sz="1400" dirty="0"/>
              <a:t> dots, </a:t>
            </a:r>
            <a:r>
              <a:rPr lang="fr-FR" sz="1400" dirty="0" err="1"/>
              <a:t>then</a:t>
            </a:r>
            <a:r>
              <a:rPr lang="fr-FR" sz="1400" dirty="0"/>
              <a:t> "copy the email", in </a:t>
            </a:r>
            <a:r>
              <a:rPr lang="fr-FR" sz="1400" dirty="0" err="1"/>
              <a:t>order</a:t>
            </a:r>
            <a:r>
              <a:rPr lang="fr-FR" sz="1400" dirty="0"/>
              <a:t> to </a:t>
            </a:r>
            <a:r>
              <a:rPr lang="fr-FR" sz="1400" dirty="0" err="1"/>
              <a:t>retrieve</a:t>
            </a:r>
            <a:r>
              <a:rPr lang="fr-FR" sz="1400" dirty="0"/>
              <a:t> an email </a:t>
            </a:r>
            <a:r>
              <a:rPr lang="fr-FR" sz="1400" dirty="0" err="1"/>
              <a:t>adress</a:t>
            </a:r>
            <a:r>
              <a:rPr lang="fr-FR" sz="1400" dirty="0"/>
              <a:t> </a:t>
            </a:r>
            <a:r>
              <a:rPr lang="fr-FR" sz="1400" dirty="0" err="1"/>
              <a:t>allowing</a:t>
            </a:r>
            <a:r>
              <a:rPr lang="fr-FR" sz="1400" dirty="0"/>
              <a:t> </a:t>
            </a:r>
            <a:r>
              <a:rPr lang="fr-FR" sz="1400" dirty="0" err="1"/>
              <a:t>you</a:t>
            </a:r>
            <a:r>
              <a:rPr lang="fr-FR" sz="1400" dirty="0"/>
              <a:t> to </a:t>
            </a:r>
            <a:r>
              <a:rPr lang="fr-FR" sz="1400" dirty="0" err="1"/>
              <a:t>receive</a:t>
            </a:r>
            <a:r>
              <a:rPr lang="fr-FR" sz="1400" dirty="0"/>
              <a:t> applications sent </a:t>
            </a:r>
            <a:r>
              <a:rPr lang="fr-FR" sz="1400" dirty="0" err="1"/>
              <a:t>this</a:t>
            </a:r>
            <a:r>
              <a:rPr lang="fr-FR" sz="1400" dirty="0"/>
              <a:t> </a:t>
            </a:r>
            <a:r>
              <a:rPr lang="fr-FR" sz="1400" dirty="0" err="1"/>
              <a:t>way</a:t>
            </a:r>
            <a:r>
              <a:rPr lang="fr-FR" sz="1400" dirty="0"/>
              <a:t>, in the 'to sort' </a:t>
            </a:r>
            <a:r>
              <a:rPr lang="fr-FR" sz="1400" dirty="0" err="1"/>
              <a:t>column</a:t>
            </a:r>
            <a:r>
              <a:rPr lang="fr-FR" sz="1400" dirty="0"/>
              <a:t> of the </a:t>
            </a:r>
            <a:r>
              <a:rPr lang="fr-FR" sz="1400" dirty="0" err="1"/>
              <a:t>posting</a:t>
            </a:r>
            <a:r>
              <a:rPr lang="fr-FR" sz="1400" dirty="0"/>
              <a:t>. </a:t>
            </a:r>
            <a:endParaRPr lang="fr-FR" dirty="0"/>
          </a:p>
        </p:txBody>
      </p:sp>
      <p:sp>
        <p:nvSpPr>
          <p:cNvPr id="9" name="ZoneTexte 8">
            <a:extLst>
              <a:ext uri="{FF2B5EF4-FFF2-40B4-BE49-F238E27FC236}">
                <a16:creationId xmlns:a16="http://schemas.microsoft.com/office/drawing/2014/main" id="{CD382B07-F527-57BC-CE86-6C67A397883E}"/>
              </a:ext>
            </a:extLst>
          </p:cNvPr>
          <p:cNvSpPr txBox="1"/>
          <p:nvPr/>
        </p:nvSpPr>
        <p:spPr>
          <a:xfrm rot="10800000" flipV="1">
            <a:off x="925184" y="6216200"/>
            <a:ext cx="10463361" cy="307777"/>
          </a:xfrm>
          <a:prstGeom prst="rect">
            <a:avLst/>
          </a:prstGeom>
          <a:noFill/>
        </p:spPr>
        <p:txBody>
          <a:bodyPr wrap="square" lIns="91440" tIns="45720" rIns="91440" bIns="45720" rtlCol="0" anchor="t">
            <a:spAutoFit/>
          </a:bodyPr>
          <a:lstStyle/>
          <a:p>
            <a:pPr algn="ctr"/>
            <a:r>
              <a:rPr lang="fr-FR" sz="1400" err="1"/>
              <a:t>From</a:t>
            </a:r>
            <a:r>
              <a:rPr lang="fr-FR" sz="1400" dirty="0"/>
              <a:t> the </a:t>
            </a:r>
            <a:r>
              <a:rPr lang="fr-FR" sz="1400" err="1"/>
              <a:t>posting</a:t>
            </a:r>
            <a:r>
              <a:rPr lang="fr-FR" sz="1400" dirty="0"/>
              <a:t>, </a:t>
            </a:r>
            <a:r>
              <a:rPr lang="fr-FR" sz="1400" err="1"/>
              <a:t>you</a:t>
            </a:r>
            <a:r>
              <a:rPr lang="fr-FR" sz="1400" dirty="0"/>
              <a:t> can </a:t>
            </a:r>
            <a:r>
              <a:rPr lang="fr-FR" sz="1400" err="1"/>
              <a:t>also</a:t>
            </a:r>
            <a:r>
              <a:rPr lang="fr-FR" sz="1400" dirty="0"/>
              <a:t> click "copy the </a:t>
            </a:r>
            <a:r>
              <a:rPr lang="fr-FR" sz="1400" err="1"/>
              <a:t>share</a:t>
            </a:r>
            <a:r>
              <a:rPr lang="fr-FR" sz="1400" dirty="0"/>
              <a:t> </a:t>
            </a:r>
            <a:r>
              <a:rPr lang="fr-FR" sz="1400" err="1"/>
              <a:t>link</a:t>
            </a:r>
            <a:r>
              <a:rPr lang="fr-FR" sz="1400" dirty="0"/>
              <a:t>" in </a:t>
            </a:r>
            <a:r>
              <a:rPr lang="fr-FR" sz="1400" err="1"/>
              <a:t>order</a:t>
            </a:r>
            <a:r>
              <a:rPr lang="fr-FR" sz="1400" dirty="0"/>
              <a:t> to </a:t>
            </a:r>
            <a:r>
              <a:rPr lang="fr-FR" sz="1400" err="1"/>
              <a:t>retrieve</a:t>
            </a:r>
            <a:r>
              <a:rPr lang="fr-FR" sz="1400" dirty="0"/>
              <a:t> the URL to the </a:t>
            </a:r>
            <a:r>
              <a:rPr lang="fr-FR" sz="1400" err="1"/>
              <a:t>posting</a:t>
            </a:r>
            <a:r>
              <a:rPr lang="fr-FR" sz="1400" dirty="0"/>
              <a:t>.</a:t>
            </a:r>
            <a:endParaRPr lang="fr-FR"/>
          </a:p>
        </p:txBody>
      </p:sp>
      <p:pic>
        <p:nvPicPr>
          <p:cNvPr id="2" name="Image 1" descr="Une image contenant texte, capture d’écran, logiciel, Police&#10;&#10;Le contenu généré par l’IA peut être incorrect.">
            <a:extLst>
              <a:ext uri="{FF2B5EF4-FFF2-40B4-BE49-F238E27FC236}">
                <a16:creationId xmlns:a16="http://schemas.microsoft.com/office/drawing/2014/main" id="{9B61EA03-1B12-6C72-3B93-568C2FBB5670}"/>
              </a:ext>
            </a:extLst>
          </p:cNvPr>
          <p:cNvPicPr>
            <a:picLocks noChangeAspect="1"/>
          </p:cNvPicPr>
          <p:nvPr/>
        </p:nvPicPr>
        <p:blipFill>
          <a:blip r:embed="rId3"/>
          <a:stretch>
            <a:fillRect/>
          </a:stretch>
        </p:blipFill>
        <p:spPr>
          <a:xfrm>
            <a:off x="679775" y="1416389"/>
            <a:ext cx="10833264" cy="1803536"/>
          </a:xfrm>
          <a:prstGeom prst="rect">
            <a:avLst/>
          </a:prstGeom>
          <a:ln>
            <a:noFill/>
          </a:ln>
          <a:effectLst>
            <a:outerShdw blurRad="292100" dist="139700" dir="2700000" algn="tl" rotWithShape="0">
              <a:srgbClr val="333333">
                <a:alpha val="65000"/>
              </a:srgbClr>
            </a:outerShdw>
          </a:effectLst>
        </p:spPr>
      </p:pic>
      <p:pic>
        <p:nvPicPr>
          <p:cNvPr id="5" name="Image 4" descr="Une image contenant texte, capture d’écran, Police, logiciel&#10;&#10;Le contenu généré par l’IA peut être incorrect.">
            <a:extLst>
              <a:ext uri="{FF2B5EF4-FFF2-40B4-BE49-F238E27FC236}">
                <a16:creationId xmlns:a16="http://schemas.microsoft.com/office/drawing/2014/main" id="{C71955DA-F8D7-0A0D-C3AC-4C4721805D3A}"/>
              </a:ext>
            </a:extLst>
          </p:cNvPr>
          <p:cNvPicPr>
            <a:picLocks noChangeAspect="1"/>
          </p:cNvPicPr>
          <p:nvPr/>
        </p:nvPicPr>
        <p:blipFill>
          <a:blip r:embed="rId4"/>
          <a:stretch>
            <a:fillRect/>
          </a:stretch>
        </p:blipFill>
        <p:spPr>
          <a:xfrm>
            <a:off x="677333" y="4123616"/>
            <a:ext cx="10837334" cy="18069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418429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2AB842-9389-1B62-0F35-9D6DC8A58FF6}"/>
              </a:ext>
            </a:extLst>
          </p:cNvPr>
          <p:cNvSpPr>
            <a:spLocks noGrp="1"/>
          </p:cNvSpPr>
          <p:nvPr>
            <p:ph type="title"/>
          </p:nvPr>
        </p:nvSpPr>
        <p:spPr>
          <a:xfrm>
            <a:off x="1321760" y="1329244"/>
            <a:ext cx="10033812" cy="3799447"/>
          </a:xfrm>
        </p:spPr>
        <p:txBody>
          <a:bodyPr/>
          <a:lstStyle/>
          <a:p>
            <a:pPr>
              <a:lnSpc>
                <a:spcPct val="100000"/>
              </a:lnSpc>
            </a:pPr>
            <a:r>
              <a:rPr lang="fr-FR" sz="8800" dirty="0" err="1">
                <a:solidFill>
                  <a:schemeClr val="bg1"/>
                </a:solidFill>
                <a:latin typeface="Figtree"/>
              </a:rPr>
              <a:t>Managing</a:t>
            </a:r>
            <a:br>
              <a:rPr lang="fr-FR" sz="8800" dirty="0">
                <a:solidFill>
                  <a:schemeClr val="bg1"/>
                </a:solidFill>
                <a:latin typeface="Figtree"/>
              </a:rPr>
            </a:br>
            <a:r>
              <a:rPr lang="fr-FR" sz="8800" dirty="0">
                <a:solidFill>
                  <a:schemeClr val="bg1"/>
                </a:solidFill>
                <a:latin typeface="Figtree"/>
              </a:rPr>
              <a:t>a </a:t>
            </a:r>
            <a:r>
              <a:rPr lang="fr-FR" sz="8800" dirty="0" err="1">
                <a:solidFill>
                  <a:schemeClr val="bg1"/>
                </a:solidFill>
                <a:latin typeface="Figtree"/>
              </a:rPr>
              <a:t>posting's</a:t>
            </a:r>
            <a:br>
              <a:rPr lang="fr-FR" sz="8800" dirty="0">
                <a:solidFill>
                  <a:schemeClr val="bg1"/>
                </a:solidFill>
                <a:latin typeface="Figtree"/>
              </a:rPr>
            </a:br>
            <a:r>
              <a:rPr lang="fr-FR" sz="8800" dirty="0">
                <a:solidFill>
                  <a:schemeClr val="bg1"/>
                </a:solidFill>
                <a:latin typeface="Figtree"/>
              </a:rPr>
              <a:t>Kanban </a:t>
            </a:r>
            <a:r>
              <a:rPr lang="fr-FR" sz="8800" dirty="0" err="1">
                <a:solidFill>
                  <a:schemeClr val="bg1"/>
                </a:solidFill>
                <a:latin typeface="Figtree"/>
              </a:rPr>
              <a:t>board</a:t>
            </a:r>
            <a:endParaRPr lang="fr-FR" sz="8800" dirty="0" err="1">
              <a:solidFill>
                <a:schemeClr val="bg1"/>
              </a:solidFill>
            </a:endParaRPr>
          </a:p>
        </p:txBody>
      </p:sp>
    </p:spTree>
    <p:extLst>
      <p:ext uri="{BB962C8B-B14F-4D97-AF65-F5344CB8AC3E}">
        <p14:creationId xmlns:p14="http://schemas.microsoft.com/office/powerpoint/2010/main" val="15810326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job </a:t>
            </a:r>
            <a:r>
              <a:rPr lang="fr-FR" dirty="0" err="1">
                <a:latin typeface="Figtree Light"/>
              </a:rPr>
              <a:t>postings</a:t>
            </a:r>
            <a:endParaRPr lang="fr-FR" dirty="0"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423095"/>
          </a:xfrm>
        </p:spPr>
        <p:txBody>
          <a:bodyPr vert="horz" lIns="91440" tIns="45720" rIns="91440" bIns="45720" rtlCol="0" anchor="t">
            <a:normAutofit/>
          </a:bodyPr>
          <a:lstStyle/>
          <a:p>
            <a:r>
              <a:rPr lang="fr-FR" dirty="0" err="1">
                <a:latin typeface="Figtree"/>
              </a:rPr>
              <a:t>Applying</a:t>
            </a:r>
            <a:r>
              <a:rPr lang="fr-FR" dirty="0">
                <a:latin typeface="Figtree"/>
              </a:rPr>
              <a:t> </a:t>
            </a:r>
            <a:r>
              <a:rPr lang="fr-FR" dirty="0" err="1">
                <a:latin typeface="Figtree"/>
              </a:rPr>
              <a:t>your</a:t>
            </a:r>
            <a:r>
              <a:rPr lang="fr-FR" dirty="0">
                <a:latin typeface="Figtree"/>
              </a:rPr>
              <a:t> </a:t>
            </a:r>
            <a:r>
              <a:rPr lang="fr-FR" dirty="0" err="1">
                <a:latin typeface="Figtree"/>
              </a:rPr>
              <a:t>recruitment</a:t>
            </a:r>
            <a:r>
              <a:rPr lang="fr-FR" dirty="0">
                <a:latin typeface="Figtree"/>
              </a:rPr>
              <a:t> process to </a:t>
            </a:r>
            <a:r>
              <a:rPr lang="fr-FR" dirty="0" err="1">
                <a:latin typeface="Figtree"/>
              </a:rPr>
              <a:t>your</a:t>
            </a:r>
            <a:r>
              <a:rPr lang="fr-FR" dirty="0">
                <a:latin typeface="Figtree"/>
              </a:rPr>
              <a:t> </a:t>
            </a:r>
            <a:r>
              <a:rPr lang="fr-FR" dirty="0" err="1">
                <a:latin typeface="Figtree"/>
              </a:rPr>
              <a:t>posting</a:t>
            </a:r>
            <a:endParaRPr lang="fr-FR" dirty="0" err="1"/>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6A500CDB-7C04-A234-8889-A78387277E09}"/>
              </a:ext>
            </a:extLst>
          </p:cNvPr>
          <p:cNvSpPr txBox="1"/>
          <p:nvPr/>
        </p:nvSpPr>
        <p:spPr>
          <a:xfrm>
            <a:off x="5447546" y="3050850"/>
            <a:ext cx="5365765" cy="3323987"/>
          </a:xfrm>
          <a:prstGeom prst="rect">
            <a:avLst/>
          </a:prstGeom>
          <a:noFill/>
        </p:spPr>
        <p:txBody>
          <a:bodyPr wrap="square" lIns="91440" tIns="45720" rIns="91440" bIns="45720" rtlCol="0" anchor="t">
            <a:spAutoFit/>
          </a:bodyPr>
          <a:lstStyle/>
          <a:p>
            <a:r>
              <a:rPr lang="fr-FR" sz="1400" dirty="0"/>
              <a:t>In </a:t>
            </a:r>
            <a:r>
              <a:rPr lang="fr-FR" sz="1400" dirty="0" err="1"/>
              <a:t>order</a:t>
            </a:r>
            <a:r>
              <a:rPr lang="fr-FR" sz="1400" dirty="0"/>
              <a:t> to retrace </a:t>
            </a:r>
            <a:r>
              <a:rPr lang="fr-FR" sz="1400" dirty="0" err="1"/>
              <a:t>each</a:t>
            </a:r>
            <a:r>
              <a:rPr lang="fr-FR" sz="1400" dirty="0"/>
              <a:t> </a:t>
            </a:r>
            <a:r>
              <a:rPr lang="fr-FR" sz="1400" dirty="0" err="1"/>
              <a:t>step</a:t>
            </a:r>
            <a:r>
              <a:rPr lang="fr-FR" sz="1400" dirty="0"/>
              <a:t> of the </a:t>
            </a:r>
            <a:r>
              <a:rPr lang="fr-FR" sz="1400" dirty="0" err="1"/>
              <a:t>recruitment</a:t>
            </a:r>
            <a:r>
              <a:rPr lang="fr-FR" sz="1400" dirty="0"/>
              <a:t> process, </a:t>
            </a:r>
            <a:r>
              <a:rPr lang="fr-FR" sz="1400" dirty="0" err="1"/>
              <a:t>columns</a:t>
            </a:r>
            <a:r>
              <a:rPr lang="fr-FR" sz="1400" dirty="0"/>
              <a:t> can </a:t>
            </a:r>
            <a:r>
              <a:rPr lang="fr-FR" sz="1400" dirty="0" err="1"/>
              <a:t>be</a:t>
            </a:r>
            <a:r>
              <a:rPr lang="fr-FR" sz="1400" dirty="0"/>
              <a:t> </a:t>
            </a:r>
            <a:r>
              <a:rPr lang="fr-FR" sz="1400" dirty="0" err="1"/>
              <a:t>customised</a:t>
            </a:r>
            <a:r>
              <a:rPr lang="fr-FR" sz="1400" dirty="0"/>
              <a:t>. You can: </a:t>
            </a:r>
            <a:endParaRPr lang="fr-FR" dirty="0"/>
          </a:p>
          <a:p>
            <a:pPr marL="285750" indent="-285750">
              <a:buFont typeface="Arial" panose="020B0604020202020204" pitchFamily="34" charset="0"/>
              <a:buChar char="•"/>
            </a:pPr>
            <a:r>
              <a:rPr lang="fr-FR" sz="1400" dirty="0" err="1"/>
              <a:t>Add</a:t>
            </a:r>
            <a:endParaRPr lang="fr-FR" sz="1400"/>
          </a:p>
          <a:p>
            <a:pPr marL="285750" indent="-285750">
              <a:buFont typeface="Arial" panose="020B0604020202020204" pitchFamily="34" charset="0"/>
              <a:buChar char="•"/>
            </a:pPr>
            <a:r>
              <a:rPr lang="fr-FR" sz="1400" dirty="0"/>
              <a:t>Edit </a:t>
            </a:r>
          </a:p>
          <a:p>
            <a:pPr marL="285750" indent="-285750">
              <a:buFont typeface="Arial" panose="020B0604020202020204" pitchFamily="34" charset="0"/>
              <a:buChar char="•"/>
            </a:pPr>
            <a:r>
              <a:rPr lang="fr-FR" sz="1400" dirty="0" err="1"/>
              <a:t>Reduce</a:t>
            </a:r>
            <a:r>
              <a:rPr lang="fr-FR" sz="1400" dirty="0"/>
              <a:t> the size of a </a:t>
            </a:r>
            <a:r>
              <a:rPr lang="fr-FR" sz="1400" dirty="0" err="1"/>
              <a:t>column</a:t>
            </a:r>
            <a:endParaRPr lang="fr-FR" sz="1400"/>
          </a:p>
          <a:p>
            <a:endParaRPr lang="fr-FR" sz="1400" dirty="0">
              <a:solidFill>
                <a:srgbClr val="333333"/>
              </a:solidFill>
            </a:endParaRPr>
          </a:p>
          <a:p>
            <a:r>
              <a:rPr lang="fr-FR" sz="1400" b="1" u="sng" dirty="0" err="1">
                <a:solidFill>
                  <a:schemeClr val="accent3"/>
                </a:solidFill>
              </a:rPr>
              <a:t>Please</a:t>
            </a:r>
            <a:r>
              <a:rPr lang="fr-FR" sz="1400" b="1" u="sng" dirty="0">
                <a:solidFill>
                  <a:schemeClr val="accent3"/>
                </a:solidFill>
              </a:rPr>
              <a:t> note</a:t>
            </a:r>
            <a:r>
              <a:rPr lang="fr-FR" sz="1400" b="1" dirty="0">
                <a:solidFill>
                  <a:schemeClr val="accent3"/>
                </a:solidFill>
              </a:rPr>
              <a:t>: </a:t>
            </a:r>
          </a:p>
          <a:p>
            <a:pPr marL="285750" indent="-285750">
              <a:buFont typeface="Arial" panose="020B0604020202020204" pitchFamily="34" charset="0"/>
              <a:buChar char="•"/>
            </a:pPr>
            <a:r>
              <a:rPr lang="fr-FR" sz="1400" dirty="0"/>
              <a:t>It </a:t>
            </a:r>
            <a:r>
              <a:rPr lang="fr-FR" sz="1400" dirty="0" err="1"/>
              <a:t>is</a:t>
            </a:r>
            <a:r>
              <a:rPr lang="fr-FR" sz="1400" dirty="0"/>
              <a:t> not possible to </a:t>
            </a:r>
            <a:r>
              <a:rPr lang="fr-FR" sz="1400" dirty="0" err="1"/>
              <a:t>delete</a:t>
            </a:r>
            <a:r>
              <a:rPr lang="fr-FR" sz="1400" dirty="0"/>
              <a:t> the 'to </a:t>
            </a:r>
            <a:r>
              <a:rPr lang="fr-FR" sz="1400" dirty="0" err="1"/>
              <a:t>be</a:t>
            </a:r>
            <a:r>
              <a:rPr lang="fr-FR" sz="1400" dirty="0"/>
              <a:t> </a:t>
            </a:r>
            <a:r>
              <a:rPr lang="fr-FR" sz="1400" dirty="0" err="1"/>
              <a:t>sorted</a:t>
            </a:r>
            <a:r>
              <a:rPr lang="fr-FR" sz="1400" dirty="0"/>
              <a:t>' </a:t>
            </a:r>
            <a:r>
              <a:rPr lang="fr-FR" sz="1400" dirty="0" err="1"/>
              <a:t>column</a:t>
            </a:r>
            <a:r>
              <a:rPr lang="fr-FR" sz="1400" dirty="0"/>
              <a:t> as </a:t>
            </a:r>
            <a:r>
              <a:rPr lang="fr-FR" sz="1400" dirty="0" err="1"/>
              <a:t>it</a:t>
            </a:r>
            <a:r>
              <a:rPr lang="fr-FR" sz="1400" dirty="0"/>
              <a:t> </a:t>
            </a:r>
            <a:r>
              <a:rPr lang="fr-FR" sz="1400" dirty="0" err="1"/>
              <a:t>is</a:t>
            </a:r>
            <a:r>
              <a:rPr lang="fr-FR" sz="1400" dirty="0"/>
              <a:t> a default one.</a:t>
            </a:r>
          </a:p>
          <a:p>
            <a:pPr marL="285750" indent="-285750">
              <a:buFont typeface="Arial" panose="020B0604020202020204" pitchFamily="34" charset="0"/>
              <a:buChar char="•"/>
            </a:pPr>
            <a:r>
              <a:rPr lang="fr-FR" sz="1400" dirty="0"/>
              <a:t>If a </a:t>
            </a:r>
            <a:r>
              <a:rPr lang="fr-FR" sz="1400" dirty="0" err="1"/>
              <a:t>column</a:t>
            </a:r>
            <a:r>
              <a:rPr lang="fr-FR" sz="1400" dirty="0"/>
              <a:t> </a:t>
            </a:r>
            <a:r>
              <a:rPr lang="fr-FR" sz="1400" dirty="0" err="1"/>
              <a:t>is</a:t>
            </a:r>
            <a:r>
              <a:rPr lang="fr-FR" sz="1400" dirty="0"/>
              <a:t> </a:t>
            </a:r>
            <a:r>
              <a:rPr lang="fr-FR" sz="1400" dirty="0" err="1"/>
              <a:t>deleted</a:t>
            </a:r>
            <a:r>
              <a:rPr lang="fr-FR" sz="1400" dirty="0"/>
              <a:t>, </a:t>
            </a:r>
            <a:r>
              <a:rPr lang="fr-FR" sz="1400" dirty="0" err="1"/>
              <a:t>it</a:t>
            </a:r>
            <a:r>
              <a:rPr lang="fr-FR" sz="1400" dirty="0"/>
              <a:t> </a:t>
            </a:r>
            <a:r>
              <a:rPr lang="fr-FR" sz="1400" dirty="0" err="1"/>
              <a:t>be</a:t>
            </a:r>
            <a:r>
              <a:rPr lang="fr-FR" sz="1400" dirty="0"/>
              <a:t> </a:t>
            </a:r>
            <a:r>
              <a:rPr lang="fr-FR" sz="1400" dirty="0" err="1"/>
              <a:t>will</a:t>
            </a:r>
            <a:r>
              <a:rPr lang="fr-FR" sz="1400" dirty="0"/>
              <a:t> </a:t>
            </a:r>
            <a:r>
              <a:rPr lang="fr-FR" sz="1400" dirty="0" err="1"/>
              <a:t>be</a:t>
            </a:r>
            <a:r>
              <a:rPr lang="fr-FR" sz="1400" dirty="0"/>
              <a:t> </a:t>
            </a:r>
            <a:r>
              <a:rPr lang="fr-FR" sz="1400" dirty="0" err="1"/>
              <a:t>deleted</a:t>
            </a:r>
            <a:r>
              <a:rPr lang="fr-FR" sz="1400" dirty="0"/>
              <a:t> </a:t>
            </a:r>
            <a:r>
              <a:rPr lang="fr-FR" sz="1400" dirty="0" err="1"/>
              <a:t>from</a:t>
            </a:r>
            <a:r>
              <a:rPr lang="fr-FR" sz="1400" dirty="0"/>
              <a:t> </a:t>
            </a:r>
            <a:r>
              <a:rPr lang="fr-FR" sz="1400" dirty="0" err="1"/>
              <a:t>every</a:t>
            </a:r>
            <a:r>
              <a:rPr lang="fr-FR" sz="1400" dirty="0"/>
              <a:t> </a:t>
            </a:r>
            <a:r>
              <a:rPr lang="fr-FR" sz="1400" dirty="0" err="1"/>
              <a:t>offer</a:t>
            </a:r>
            <a:r>
              <a:rPr lang="fr-FR" sz="1400" dirty="0"/>
              <a:t> as </a:t>
            </a:r>
            <a:r>
              <a:rPr lang="fr-FR" sz="1400" dirty="0" err="1"/>
              <a:t>well</a:t>
            </a:r>
            <a:r>
              <a:rPr lang="fr-FR" sz="1400" dirty="0"/>
              <a:t>. </a:t>
            </a:r>
            <a:r>
              <a:rPr lang="fr-FR" sz="1400" dirty="0" err="1"/>
              <a:t>Instead</a:t>
            </a:r>
            <a:r>
              <a:rPr lang="fr-FR" sz="1400" dirty="0"/>
              <a:t>, </a:t>
            </a:r>
            <a:r>
              <a:rPr lang="fr-FR" sz="1400" dirty="0" err="1"/>
              <a:t>we</a:t>
            </a:r>
            <a:r>
              <a:rPr lang="fr-FR" sz="1400" dirty="0"/>
              <a:t> </a:t>
            </a:r>
            <a:r>
              <a:rPr lang="fr-FR" sz="1400" dirty="0" err="1"/>
              <a:t>advise</a:t>
            </a:r>
            <a:r>
              <a:rPr lang="fr-FR" sz="1400" dirty="0"/>
              <a:t> </a:t>
            </a:r>
            <a:r>
              <a:rPr lang="fr-FR" sz="1400" dirty="0" err="1"/>
              <a:t>you</a:t>
            </a:r>
            <a:r>
              <a:rPr lang="fr-FR" sz="1400" dirty="0"/>
              <a:t> to </a:t>
            </a:r>
            <a:r>
              <a:rPr lang="fr-FR" sz="1400" dirty="0" err="1"/>
              <a:t>hide</a:t>
            </a:r>
            <a:r>
              <a:rPr lang="fr-FR" sz="1400" dirty="0"/>
              <a:t> or </a:t>
            </a:r>
            <a:r>
              <a:rPr lang="fr-FR" sz="1400" dirty="0" err="1"/>
              <a:t>reduce</a:t>
            </a:r>
            <a:r>
              <a:rPr lang="fr-FR" sz="1400" dirty="0"/>
              <a:t> the size of the </a:t>
            </a:r>
            <a:r>
              <a:rPr lang="fr-FR" sz="1400" dirty="0" err="1"/>
              <a:t>column</a:t>
            </a:r>
            <a:r>
              <a:rPr lang="fr-FR" sz="1400" dirty="0"/>
              <a:t> in the Kanban </a:t>
            </a:r>
            <a:r>
              <a:rPr lang="fr-FR" sz="1400" dirty="0" err="1"/>
              <a:t>board</a:t>
            </a:r>
            <a:r>
              <a:rPr lang="fr-FR" sz="1400" dirty="0"/>
              <a:t> in the relevant </a:t>
            </a:r>
            <a:r>
              <a:rPr lang="fr-FR" sz="1400" dirty="0" err="1"/>
              <a:t>posting</a:t>
            </a:r>
            <a:r>
              <a:rPr lang="fr-FR" sz="1400" dirty="0"/>
              <a:t>.</a:t>
            </a:r>
          </a:p>
          <a:p>
            <a:pPr marL="285750" indent="-285750">
              <a:buFont typeface="Arial" panose="020B0604020202020204" pitchFamily="34" charset="0"/>
              <a:buChar char="•"/>
            </a:pPr>
            <a:r>
              <a:rPr lang="fr-FR" sz="1400" dirty="0" err="1"/>
              <a:t>We</a:t>
            </a:r>
            <a:r>
              <a:rPr lang="fr-FR" sz="1400" dirty="0"/>
              <a:t> </a:t>
            </a:r>
            <a:r>
              <a:rPr lang="fr-FR" sz="1400" dirty="0" err="1"/>
              <a:t>advise</a:t>
            </a:r>
            <a:r>
              <a:rPr lang="fr-FR" sz="1400" dirty="0"/>
              <a:t> </a:t>
            </a:r>
            <a:r>
              <a:rPr lang="fr-FR" sz="1400" dirty="0" err="1"/>
              <a:t>you</a:t>
            </a:r>
            <a:r>
              <a:rPr lang="fr-FR" sz="1400" dirty="0"/>
              <a:t> not to </a:t>
            </a:r>
            <a:r>
              <a:rPr lang="fr-FR" sz="1400" dirty="0" err="1"/>
              <a:t>delete</a:t>
            </a:r>
            <a:r>
              <a:rPr lang="fr-FR" sz="1400" dirty="0"/>
              <a:t> or </a:t>
            </a:r>
            <a:r>
              <a:rPr lang="fr-FR" sz="1400" dirty="0" err="1"/>
              <a:t>edit</a:t>
            </a:r>
            <a:r>
              <a:rPr lang="fr-FR" sz="1400" dirty="0"/>
              <a:t> the </a:t>
            </a:r>
            <a:r>
              <a:rPr lang="fr-FR" sz="1400" b="1" dirty="0"/>
              <a:t>'</a:t>
            </a:r>
            <a:r>
              <a:rPr lang="fr-FR" sz="1400" b="1" dirty="0" err="1"/>
              <a:t>Recruited</a:t>
            </a:r>
            <a:r>
              <a:rPr lang="fr-FR" sz="1400" b="1" dirty="0"/>
              <a:t>' </a:t>
            </a:r>
            <a:r>
              <a:rPr lang="fr-FR" sz="1400" dirty="0" err="1"/>
              <a:t>column</a:t>
            </a:r>
            <a:r>
              <a:rPr lang="fr-FR" sz="1400" dirty="0"/>
              <a:t>, as </a:t>
            </a:r>
            <a:r>
              <a:rPr lang="fr-FR" sz="1400" dirty="0" err="1"/>
              <a:t>it</a:t>
            </a:r>
            <a:r>
              <a:rPr lang="fr-FR" sz="1400" dirty="0"/>
              <a:t> </a:t>
            </a:r>
            <a:r>
              <a:rPr lang="fr-FR" sz="1400" dirty="0" err="1"/>
              <a:t>is</a:t>
            </a:r>
            <a:r>
              <a:rPr lang="fr-FR" sz="1400" dirty="0"/>
              <a:t> the one </a:t>
            </a:r>
            <a:r>
              <a:rPr lang="fr-FR" sz="1400" dirty="0" err="1"/>
              <a:t>that</a:t>
            </a:r>
            <a:r>
              <a:rPr lang="fr-FR" sz="1400" dirty="0"/>
              <a:t> </a:t>
            </a:r>
            <a:r>
              <a:rPr lang="fr-FR" sz="1400" dirty="0" err="1"/>
              <a:t>allows</a:t>
            </a:r>
            <a:r>
              <a:rPr lang="fr-FR" sz="1400" dirty="0"/>
              <a:t> for the </a:t>
            </a:r>
            <a:r>
              <a:rPr lang="fr-FR" sz="1400" dirty="0" err="1"/>
              <a:t>creation</a:t>
            </a:r>
            <a:r>
              <a:rPr lang="fr-FR" sz="1400" dirty="0"/>
              <a:t> of </a:t>
            </a:r>
            <a:r>
              <a:rPr lang="fr-FR" sz="1400" dirty="0" err="1"/>
              <a:t>employee</a:t>
            </a:r>
            <a:r>
              <a:rPr lang="fr-FR" sz="1400" dirty="0"/>
              <a:t> </a:t>
            </a:r>
            <a:r>
              <a:rPr lang="fr-FR" sz="1400" dirty="0" err="1"/>
              <a:t>sheets</a:t>
            </a:r>
            <a:r>
              <a:rPr lang="fr-FR" sz="1400" dirty="0"/>
              <a:t> in </a:t>
            </a:r>
            <a:r>
              <a:rPr lang="fr-FR" sz="1400" dirty="0" err="1"/>
              <a:t>Eurecia</a:t>
            </a:r>
            <a:endParaRPr lang="fr-FR" sz="1400" dirty="0"/>
          </a:p>
        </p:txBody>
      </p:sp>
      <p:pic>
        <p:nvPicPr>
          <p:cNvPr id="8" name="Picture 2">
            <a:extLst>
              <a:ext uri="{FF2B5EF4-FFF2-40B4-BE49-F238E27FC236}">
                <a16:creationId xmlns:a16="http://schemas.microsoft.com/office/drawing/2014/main" id="{078B06F5-A730-F391-0E50-29FD490A1EF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3823" y="2920885"/>
            <a:ext cx="4836638" cy="21752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0439FAC7-8AAC-81DC-896D-1E0D4BA39F1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14431" y="5222251"/>
            <a:ext cx="1956030" cy="13818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7C3F9555-66E0-5830-8DA5-59A16D2E9D0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96209" y="1965773"/>
            <a:ext cx="6390968" cy="567401"/>
          </a:xfrm>
          <a:prstGeom prst="rect">
            <a:avLst/>
          </a:prstGeom>
        </p:spPr>
      </p:pic>
      <p:sp>
        <p:nvSpPr>
          <p:cNvPr id="2" name="ZoneTexte 1">
            <a:extLst>
              <a:ext uri="{FF2B5EF4-FFF2-40B4-BE49-F238E27FC236}">
                <a16:creationId xmlns:a16="http://schemas.microsoft.com/office/drawing/2014/main" id="{0EEA5951-CE42-CBA8-B060-5F32683A4B19}"/>
              </a:ext>
            </a:extLst>
          </p:cNvPr>
          <p:cNvSpPr txBox="1"/>
          <p:nvPr/>
        </p:nvSpPr>
        <p:spPr>
          <a:xfrm>
            <a:off x="367993" y="1327525"/>
            <a:ext cx="11456014" cy="707886"/>
          </a:xfrm>
          <a:prstGeom prst="rect">
            <a:avLst/>
          </a:prstGeom>
          <a:noFill/>
        </p:spPr>
        <p:txBody>
          <a:bodyPr wrap="square" lIns="91440" tIns="45720" rIns="91440" bIns="45720" rtlCol="0" anchor="t">
            <a:spAutoFit/>
          </a:bodyPr>
          <a:lstStyle/>
          <a:p>
            <a:pPr algn="ctr"/>
            <a:r>
              <a:rPr lang="fr-FR" sz="1400" dirty="0"/>
              <a:t>To </a:t>
            </a:r>
            <a:r>
              <a:rPr lang="fr-FR" sz="1400" err="1"/>
              <a:t>apply</a:t>
            </a:r>
            <a:r>
              <a:rPr lang="fr-FR" sz="1400" dirty="0"/>
              <a:t> </a:t>
            </a:r>
            <a:r>
              <a:rPr lang="fr-FR" sz="1400" err="1"/>
              <a:t>your</a:t>
            </a:r>
            <a:r>
              <a:rPr lang="fr-FR" sz="1400" dirty="0"/>
              <a:t> </a:t>
            </a:r>
            <a:r>
              <a:rPr lang="fr-FR" sz="1400" err="1"/>
              <a:t>recruitment</a:t>
            </a:r>
            <a:r>
              <a:rPr lang="fr-FR" sz="1400" dirty="0"/>
              <a:t> process to </a:t>
            </a:r>
            <a:r>
              <a:rPr lang="fr-FR" sz="1400" err="1"/>
              <a:t>Flatchr</a:t>
            </a:r>
            <a:r>
              <a:rPr lang="fr-FR" sz="1400" dirty="0"/>
              <a:t>, </a:t>
            </a:r>
            <a:r>
              <a:rPr lang="fr-FR" sz="1400" err="1"/>
              <a:t>it</a:t>
            </a:r>
            <a:r>
              <a:rPr lang="fr-FR" sz="1400" dirty="0"/>
              <a:t> </a:t>
            </a:r>
            <a:r>
              <a:rPr lang="fr-FR" sz="1400" err="1"/>
              <a:t>is</a:t>
            </a:r>
            <a:r>
              <a:rPr lang="fr-FR" sz="1400" dirty="0"/>
              <a:t> essential for </a:t>
            </a:r>
            <a:r>
              <a:rPr lang="fr-FR" sz="1400" err="1"/>
              <a:t>it</a:t>
            </a:r>
            <a:r>
              <a:rPr lang="fr-FR" sz="1400" dirty="0"/>
              <a:t> to </a:t>
            </a:r>
            <a:r>
              <a:rPr lang="fr-FR" sz="1400" err="1"/>
              <a:t>be</a:t>
            </a:r>
            <a:r>
              <a:rPr lang="fr-FR" sz="1400" dirty="0"/>
              <a:t> </a:t>
            </a:r>
            <a:r>
              <a:rPr lang="fr-FR" sz="1400" err="1"/>
              <a:t>clearly</a:t>
            </a:r>
            <a:r>
              <a:rPr lang="fr-FR" sz="1400" dirty="0"/>
              <a:t> </a:t>
            </a:r>
            <a:r>
              <a:rPr lang="fr-FR" sz="1400" err="1"/>
              <a:t>thought</a:t>
            </a:r>
            <a:r>
              <a:rPr lang="fr-FR" sz="1400" dirty="0"/>
              <a:t> out. </a:t>
            </a:r>
            <a:r>
              <a:rPr lang="fr-FR" sz="1400" err="1"/>
              <a:t>Take</a:t>
            </a:r>
            <a:r>
              <a:rPr lang="fr-FR" sz="1400" dirty="0"/>
              <a:t> the </a:t>
            </a:r>
            <a:r>
              <a:rPr lang="fr-FR" sz="1400" err="1"/>
              <a:t>necessary</a:t>
            </a:r>
            <a:r>
              <a:rPr lang="fr-FR" sz="1400" dirty="0"/>
              <a:t> time to set </a:t>
            </a:r>
            <a:r>
              <a:rPr lang="fr-FR" sz="1400" err="1"/>
              <a:t>it</a:t>
            </a:r>
            <a:r>
              <a:rPr lang="fr-FR" sz="1400" dirty="0"/>
              <a:t> up </a:t>
            </a:r>
            <a:r>
              <a:rPr lang="fr-FR" sz="1400" err="1"/>
              <a:t>beforehand</a:t>
            </a:r>
            <a:r>
              <a:rPr lang="fr-FR" sz="1400" dirty="0"/>
              <a:t>, by </a:t>
            </a:r>
            <a:r>
              <a:rPr lang="fr-FR" sz="1400" err="1"/>
              <a:t>naming</a:t>
            </a:r>
            <a:r>
              <a:rPr lang="fr-FR" sz="1400" dirty="0"/>
              <a:t> </a:t>
            </a:r>
            <a:r>
              <a:rPr lang="fr-FR" sz="1400" err="1"/>
              <a:t>each</a:t>
            </a:r>
            <a:r>
              <a:rPr lang="fr-FR" sz="1400" dirty="0"/>
              <a:t> </a:t>
            </a:r>
            <a:r>
              <a:rPr lang="fr-FR" sz="1400" err="1"/>
              <a:t>step</a:t>
            </a:r>
            <a:r>
              <a:rPr lang="fr-FR" sz="1400" dirty="0"/>
              <a:t> of the process. This </a:t>
            </a:r>
            <a:r>
              <a:rPr lang="fr-FR" sz="1400" err="1"/>
              <a:t>way</a:t>
            </a:r>
            <a:r>
              <a:rPr lang="fr-FR" sz="1400" dirty="0"/>
              <a:t>, </a:t>
            </a:r>
            <a:r>
              <a:rPr lang="fr-FR" sz="1400" err="1"/>
              <a:t>you</a:t>
            </a:r>
            <a:r>
              <a:rPr lang="fr-FR" sz="1400" dirty="0"/>
              <a:t> can </a:t>
            </a:r>
            <a:r>
              <a:rPr lang="fr-FR" sz="1400" err="1"/>
              <a:t>easily</a:t>
            </a:r>
            <a:r>
              <a:rPr lang="fr-FR" sz="1400" dirty="0"/>
              <a:t> </a:t>
            </a:r>
            <a:r>
              <a:rPr lang="fr-FR" sz="1400" err="1"/>
              <a:t>name</a:t>
            </a:r>
            <a:r>
              <a:rPr lang="fr-FR" sz="1400" dirty="0"/>
              <a:t> </a:t>
            </a:r>
            <a:r>
              <a:rPr lang="fr-FR" sz="1400" err="1"/>
              <a:t>each</a:t>
            </a:r>
            <a:r>
              <a:rPr lang="fr-FR" sz="1400" dirty="0"/>
              <a:t> </a:t>
            </a:r>
            <a:r>
              <a:rPr lang="fr-FR" sz="1400" err="1"/>
              <a:t>column</a:t>
            </a:r>
            <a:r>
              <a:rPr lang="fr-FR" sz="1400" dirty="0"/>
              <a:t> in the </a:t>
            </a:r>
            <a:r>
              <a:rPr lang="fr-FR" sz="1400" err="1"/>
              <a:t>recruitment</a:t>
            </a:r>
            <a:r>
              <a:rPr lang="fr-FR" sz="1400" dirty="0"/>
              <a:t> (Kanban) </a:t>
            </a:r>
            <a:r>
              <a:rPr lang="fr-FR" sz="1400" err="1"/>
              <a:t>board</a:t>
            </a:r>
            <a:r>
              <a:rPr lang="fr-FR" sz="1400" dirty="0"/>
              <a:t> on </a:t>
            </a:r>
            <a:r>
              <a:rPr lang="fr-FR" sz="1400" err="1"/>
              <a:t>Flatchr</a:t>
            </a:r>
            <a:r>
              <a:rPr lang="fr-FR" sz="1400" dirty="0"/>
              <a:t>!</a:t>
            </a:r>
            <a:endParaRPr lang="fr-FR"/>
          </a:p>
          <a:p>
            <a:endParaRPr lang="fr-FR" sz="1200" dirty="0"/>
          </a:p>
        </p:txBody>
      </p:sp>
    </p:spTree>
    <p:extLst>
      <p:ext uri="{BB962C8B-B14F-4D97-AF65-F5344CB8AC3E}">
        <p14:creationId xmlns:p14="http://schemas.microsoft.com/office/powerpoint/2010/main" val="6832880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2AB842-9389-1B62-0F35-9D6DC8A58FF6}"/>
              </a:ext>
            </a:extLst>
          </p:cNvPr>
          <p:cNvSpPr>
            <a:spLocks noGrp="1"/>
          </p:cNvSpPr>
          <p:nvPr>
            <p:ph type="title"/>
          </p:nvPr>
        </p:nvSpPr>
        <p:spPr>
          <a:xfrm>
            <a:off x="1321760" y="1329244"/>
            <a:ext cx="10033812" cy="3799447"/>
          </a:xfrm>
        </p:spPr>
        <p:txBody>
          <a:bodyPr/>
          <a:lstStyle/>
          <a:p>
            <a:pPr>
              <a:lnSpc>
                <a:spcPct val="100000"/>
              </a:lnSpc>
            </a:pPr>
            <a:r>
              <a:rPr lang="fr-FR" sz="8800" dirty="0" err="1">
                <a:solidFill>
                  <a:schemeClr val="bg1"/>
                </a:solidFill>
                <a:latin typeface="Figtree"/>
              </a:rPr>
              <a:t>Publishing</a:t>
            </a:r>
            <a:br>
              <a:rPr lang="fr-FR" sz="8800" dirty="0">
                <a:solidFill>
                  <a:schemeClr val="bg1"/>
                </a:solidFill>
                <a:latin typeface="Figtree"/>
              </a:rPr>
            </a:br>
            <a:r>
              <a:rPr lang="fr-FR" sz="8800" dirty="0">
                <a:solidFill>
                  <a:schemeClr val="bg1"/>
                </a:solidFill>
                <a:latin typeface="Figtree"/>
              </a:rPr>
              <a:t>and broadcasting</a:t>
            </a:r>
            <a:br>
              <a:rPr lang="fr-FR" sz="8800" dirty="0">
                <a:solidFill>
                  <a:schemeClr val="bg1"/>
                </a:solidFill>
                <a:latin typeface="Figtree"/>
              </a:rPr>
            </a:br>
            <a:r>
              <a:rPr lang="fr-FR" sz="8800" dirty="0">
                <a:solidFill>
                  <a:schemeClr val="bg1"/>
                </a:solidFill>
                <a:latin typeface="Figtree"/>
              </a:rPr>
              <a:t>a </a:t>
            </a:r>
            <a:r>
              <a:rPr lang="fr-FR" sz="8800" dirty="0" err="1">
                <a:solidFill>
                  <a:schemeClr val="bg1"/>
                </a:solidFill>
                <a:latin typeface="Figtree"/>
              </a:rPr>
              <a:t>posting</a:t>
            </a:r>
            <a:endParaRPr lang="fr-FR" sz="8800" dirty="0" err="1">
              <a:solidFill>
                <a:schemeClr val="bg1"/>
              </a:solidFill>
            </a:endParaRPr>
          </a:p>
        </p:txBody>
      </p:sp>
    </p:spTree>
    <p:extLst>
      <p:ext uri="{BB962C8B-B14F-4D97-AF65-F5344CB8AC3E}">
        <p14:creationId xmlns:p14="http://schemas.microsoft.com/office/powerpoint/2010/main" val="1805395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2AB842-9389-1B62-0F35-9D6DC8A58FF6}"/>
              </a:ext>
            </a:extLst>
          </p:cNvPr>
          <p:cNvSpPr>
            <a:spLocks noGrp="1"/>
          </p:cNvSpPr>
          <p:nvPr>
            <p:ph type="title"/>
          </p:nvPr>
        </p:nvSpPr>
        <p:spPr>
          <a:xfrm>
            <a:off x="1289050" y="1529276"/>
            <a:ext cx="9613900" cy="3799447"/>
          </a:xfrm>
        </p:spPr>
        <p:txBody>
          <a:bodyPr/>
          <a:lstStyle/>
          <a:p>
            <a:pPr>
              <a:lnSpc>
                <a:spcPct val="100000"/>
              </a:lnSpc>
            </a:pPr>
            <a:r>
              <a:rPr lang="fr-FR" sz="8800" dirty="0">
                <a:solidFill>
                  <a:schemeClr val="accent3"/>
                </a:solidFill>
                <a:latin typeface="PP Woodland"/>
              </a:rPr>
              <a:t>Platform settings</a:t>
            </a:r>
            <a:br>
              <a:rPr lang="fr-FR" sz="8000" dirty="0">
                <a:solidFill>
                  <a:schemeClr val="bg1"/>
                </a:solidFill>
                <a:latin typeface="PP Woodland"/>
              </a:rPr>
            </a:br>
            <a:r>
              <a:rPr lang="fr-FR" sz="6000" err="1">
                <a:solidFill>
                  <a:schemeClr val="bg1"/>
                </a:solidFill>
                <a:latin typeface="PP Woodland"/>
              </a:rPr>
              <a:t>Account</a:t>
            </a:r>
            <a:r>
              <a:rPr lang="fr-FR" sz="6000" dirty="0">
                <a:solidFill>
                  <a:schemeClr val="bg1"/>
                </a:solidFill>
                <a:latin typeface="PP Woodland"/>
              </a:rPr>
              <a:t> settings</a:t>
            </a:r>
          </a:p>
        </p:txBody>
      </p:sp>
    </p:spTree>
    <p:extLst>
      <p:ext uri="{BB962C8B-B14F-4D97-AF65-F5344CB8AC3E}">
        <p14:creationId xmlns:p14="http://schemas.microsoft.com/office/powerpoint/2010/main" val="19443526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a:t>
            </a:r>
            <a:r>
              <a:rPr lang="fr-FR" dirty="0" err="1">
                <a:latin typeface="Figtree Light"/>
              </a:rPr>
              <a:t>postings</a:t>
            </a:r>
            <a:endParaRPr lang="fr-FR" dirty="0"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66712" y="990864"/>
            <a:ext cx="11453813" cy="862710"/>
          </a:xfrm>
        </p:spPr>
        <p:txBody>
          <a:bodyPr vert="horz" lIns="91440" tIns="45720" rIns="91440" bIns="45720" rtlCol="0" anchor="t">
            <a:normAutofit/>
          </a:bodyPr>
          <a:lstStyle/>
          <a:p>
            <a:r>
              <a:rPr lang="fr-FR" dirty="0">
                <a:latin typeface="Figtree"/>
              </a:rPr>
              <a:t>Broadcasting a </a:t>
            </a:r>
            <a:r>
              <a:rPr lang="fr-FR" dirty="0" err="1">
                <a:latin typeface="Figtree"/>
              </a:rPr>
              <a:t>posting</a:t>
            </a:r>
            <a:r>
              <a:rPr lang="fr-FR" dirty="0">
                <a:latin typeface="Figtree"/>
              </a:rPr>
              <a:t> (on </a:t>
            </a:r>
            <a:r>
              <a:rPr lang="fr-FR" dirty="0" err="1">
                <a:latin typeface="Figtree"/>
              </a:rPr>
              <a:t>several</a:t>
            </a:r>
            <a:r>
              <a:rPr lang="fr-FR" dirty="0">
                <a:latin typeface="Figtree"/>
              </a:rPr>
              <a:t> avenues)</a:t>
            </a:r>
            <a:endParaRPr lang="fr-FR" dirty="0"/>
          </a:p>
        </p:txBody>
      </p:sp>
      <p:sp>
        <p:nvSpPr>
          <p:cNvPr id="7" name="ZoneTexte 6">
            <a:extLst>
              <a:ext uri="{FF2B5EF4-FFF2-40B4-BE49-F238E27FC236}">
                <a16:creationId xmlns:a16="http://schemas.microsoft.com/office/drawing/2014/main" id="{122DB0D3-E893-7D8B-C3EB-CEA94A7AD42D}"/>
              </a:ext>
            </a:extLst>
          </p:cNvPr>
          <p:cNvSpPr txBox="1"/>
          <p:nvPr/>
        </p:nvSpPr>
        <p:spPr>
          <a:xfrm>
            <a:off x="318554" y="1427721"/>
            <a:ext cx="11180521" cy="523220"/>
          </a:xfrm>
          <a:prstGeom prst="rect">
            <a:avLst/>
          </a:prstGeom>
          <a:noFill/>
        </p:spPr>
        <p:txBody>
          <a:bodyPr wrap="square" lIns="91440" tIns="45720" rIns="91440" bIns="45720" rtlCol="0" anchor="t">
            <a:spAutoFit/>
          </a:bodyPr>
          <a:lstStyle/>
          <a:p>
            <a:pPr algn="ctr"/>
            <a:r>
              <a:rPr lang="fr-FR" sz="1400" dirty="0"/>
              <a:t> </a:t>
            </a:r>
            <a:r>
              <a:rPr lang="fr-FR" sz="1400" dirty="0" err="1"/>
              <a:t>Publishing</a:t>
            </a:r>
            <a:r>
              <a:rPr lang="fr-FR" sz="1400" dirty="0"/>
              <a:t> an </a:t>
            </a:r>
            <a:r>
              <a:rPr lang="fr-FR" sz="1400" dirty="0" err="1"/>
              <a:t>offer</a:t>
            </a:r>
            <a:r>
              <a:rPr lang="fr-FR" sz="1400" dirty="0"/>
              <a:t> (</a:t>
            </a:r>
            <a:r>
              <a:rPr lang="fr-FR" sz="1400" dirty="0" err="1"/>
              <a:t>creating</a:t>
            </a:r>
            <a:r>
              <a:rPr lang="fr-FR" sz="1400" dirty="0"/>
              <a:t> the </a:t>
            </a:r>
            <a:r>
              <a:rPr lang="fr-FR" sz="1400" dirty="0" err="1"/>
              <a:t>posting</a:t>
            </a:r>
            <a:r>
              <a:rPr lang="fr-FR" sz="1400" dirty="0"/>
              <a:t>) </a:t>
            </a:r>
            <a:r>
              <a:rPr lang="fr-FR" sz="1400" dirty="0" err="1"/>
              <a:t>is</a:t>
            </a:r>
            <a:r>
              <a:rPr lang="fr-FR" sz="1400" dirty="0"/>
              <a:t> not the </a:t>
            </a:r>
            <a:r>
              <a:rPr lang="fr-FR" sz="1400" dirty="0" err="1"/>
              <a:t>same</a:t>
            </a:r>
            <a:r>
              <a:rPr lang="fr-FR" sz="1400" dirty="0"/>
              <a:t> as broadcasting </a:t>
            </a:r>
            <a:r>
              <a:rPr lang="fr-FR" sz="1400" dirty="0" err="1"/>
              <a:t>it</a:t>
            </a:r>
            <a:r>
              <a:rPr lang="fr-FR" sz="1400" dirty="0"/>
              <a:t>.</a:t>
            </a:r>
            <a:endParaRPr lang="fr-FR" dirty="0"/>
          </a:p>
          <a:p>
            <a:pPr algn="ctr"/>
            <a:r>
              <a:rPr lang="fr-FR" sz="1400" dirty="0"/>
              <a:t>In </a:t>
            </a:r>
            <a:r>
              <a:rPr lang="fr-FR" sz="1400" dirty="0" err="1"/>
              <a:t>order</a:t>
            </a:r>
            <a:r>
              <a:rPr lang="fr-FR" sz="1400" dirty="0"/>
              <a:t> for the </a:t>
            </a:r>
            <a:r>
              <a:rPr lang="fr-FR" sz="1400" dirty="0" err="1"/>
              <a:t>posting</a:t>
            </a:r>
            <a:r>
              <a:rPr lang="fr-FR" sz="1400" dirty="0"/>
              <a:t> to </a:t>
            </a:r>
            <a:r>
              <a:rPr lang="fr-FR" sz="1400" dirty="0" err="1"/>
              <a:t>be</a:t>
            </a:r>
            <a:r>
              <a:rPr lang="fr-FR" sz="1400" dirty="0"/>
              <a:t> visible, </a:t>
            </a:r>
            <a:r>
              <a:rPr lang="fr-FR" sz="1400" dirty="0" err="1"/>
              <a:t>it</a:t>
            </a:r>
            <a:r>
              <a:rPr lang="fr-FR" sz="1400" dirty="0"/>
              <a:t> must </a:t>
            </a:r>
            <a:r>
              <a:rPr lang="fr-FR" sz="1400" dirty="0" err="1"/>
              <a:t>be</a:t>
            </a:r>
            <a:r>
              <a:rPr lang="fr-FR" sz="1400" dirty="0"/>
              <a:t> broadcast on </a:t>
            </a:r>
            <a:r>
              <a:rPr lang="fr-FR" sz="1400" dirty="0" err="1"/>
              <a:t>different</a:t>
            </a:r>
            <a:r>
              <a:rPr lang="fr-FR" sz="1400" dirty="0"/>
              <a:t> job sites.</a:t>
            </a:r>
            <a:endParaRPr lang="fr-FR"/>
          </a:p>
        </p:txBody>
      </p:sp>
      <p:sp>
        <p:nvSpPr>
          <p:cNvPr id="2" name="ZoneTexte 1">
            <a:extLst>
              <a:ext uri="{FF2B5EF4-FFF2-40B4-BE49-F238E27FC236}">
                <a16:creationId xmlns:a16="http://schemas.microsoft.com/office/drawing/2014/main" id="{49F0DD5B-C9A6-74AF-E419-66DBA102A7EF}"/>
              </a:ext>
            </a:extLst>
          </p:cNvPr>
          <p:cNvSpPr txBox="1"/>
          <p:nvPr/>
        </p:nvSpPr>
        <p:spPr>
          <a:xfrm>
            <a:off x="365772" y="5377710"/>
            <a:ext cx="11079813" cy="1384995"/>
          </a:xfrm>
          <a:prstGeom prst="rect">
            <a:avLst/>
          </a:prstGeom>
          <a:noFill/>
        </p:spPr>
        <p:txBody>
          <a:bodyPr wrap="square" lIns="91440" tIns="45720" rIns="91440" bIns="45720" rtlCol="0" anchor="t">
            <a:spAutoFit/>
          </a:bodyPr>
          <a:lstStyle/>
          <a:p>
            <a:r>
              <a:rPr lang="fr-FR" sz="1400" dirty="0"/>
              <a:t>Broadcasting </a:t>
            </a:r>
            <a:r>
              <a:rPr lang="fr-FR" sz="1400" dirty="0" err="1"/>
              <a:t>is</a:t>
            </a:r>
            <a:r>
              <a:rPr lang="fr-FR" sz="1400" dirty="0"/>
              <a:t> </a:t>
            </a:r>
            <a:r>
              <a:rPr lang="fr-FR" sz="1400" dirty="0" err="1"/>
              <a:t>done</a:t>
            </a:r>
            <a:r>
              <a:rPr lang="fr-FR" sz="1400" dirty="0"/>
              <a:t> </a:t>
            </a:r>
            <a:r>
              <a:rPr lang="fr-FR" sz="1400" dirty="0" err="1"/>
              <a:t>individually</a:t>
            </a:r>
            <a:r>
              <a:rPr lang="fr-FR" sz="1400" dirty="0"/>
              <a:t> to </a:t>
            </a:r>
            <a:r>
              <a:rPr lang="fr-FR" sz="1400" dirty="0" err="1"/>
              <a:t>different</a:t>
            </a:r>
            <a:r>
              <a:rPr lang="fr-FR" sz="1400" dirty="0"/>
              <a:t> jobboards. In </a:t>
            </a:r>
            <a:r>
              <a:rPr lang="fr-FR" sz="1400" dirty="0" err="1"/>
              <a:t>order</a:t>
            </a:r>
            <a:r>
              <a:rPr lang="fr-FR" sz="1400" dirty="0"/>
              <a:t> to broadcast to a jobboard, </a:t>
            </a:r>
            <a:r>
              <a:rPr lang="fr-FR" sz="1400" dirty="0" err="1"/>
              <a:t>it</a:t>
            </a:r>
            <a:r>
              <a:rPr lang="fr-FR" sz="1400" dirty="0"/>
              <a:t> </a:t>
            </a:r>
            <a:r>
              <a:rPr lang="fr-FR" sz="1400" dirty="0" err="1"/>
              <a:t>is</a:t>
            </a:r>
            <a:r>
              <a:rPr lang="fr-FR" sz="1400" dirty="0"/>
              <a:t> </a:t>
            </a:r>
            <a:r>
              <a:rPr lang="fr-FR" sz="1400" dirty="0" err="1"/>
              <a:t>necessary</a:t>
            </a:r>
            <a:r>
              <a:rPr lang="fr-FR" sz="1400" dirty="0"/>
              <a:t> to </a:t>
            </a:r>
            <a:r>
              <a:rPr lang="fr-FR" sz="1400" dirty="0" err="1"/>
              <a:t>search</a:t>
            </a:r>
            <a:r>
              <a:rPr lang="fr-FR" sz="1400" dirty="0"/>
              <a:t> for the </a:t>
            </a:r>
            <a:r>
              <a:rPr lang="fr-FR" sz="1400" dirty="0" err="1"/>
              <a:t>website</a:t>
            </a:r>
            <a:endParaRPr lang="fr-FR" dirty="0" err="1"/>
          </a:p>
          <a:p>
            <a:r>
              <a:rPr lang="fr-FR" sz="1400" dirty="0"/>
              <a:t>in the </a:t>
            </a:r>
            <a:r>
              <a:rPr lang="fr-FR" sz="1400" dirty="0" err="1"/>
              <a:t>list</a:t>
            </a:r>
            <a:r>
              <a:rPr lang="fr-FR" sz="1400" dirty="0"/>
              <a:t>, </a:t>
            </a:r>
            <a:r>
              <a:rPr lang="fr-FR" sz="1400" dirty="0" err="1"/>
              <a:t>then</a:t>
            </a:r>
            <a:r>
              <a:rPr lang="fr-FR" sz="1400" dirty="0"/>
              <a:t> select </a:t>
            </a:r>
            <a:r>
              <a:rPr lang="fr-FR" sz="1400" dirty="0" err="1"/>
              <a:t>it</a:t>
            </a:r>
            <a:r>
              <a:rPr lang="fr-FR" sz="1400" dirty="0"/>
              <a:t> and click </a:t>
            </a:r>
            <a:r>
              <a:rPr lang="fr-FR" sz="1400" b="1" dirty="0"/>
              <a:t>broadcast</a:t>
            </a:r>
            <a:r>
              <a:rPr lang="fr-FR" sz="1400" dirty="0"/>
              <a:t>.</a:t>
            </a:r>
            <a:endParaRPr lang="fr-FR"/>
          </a:p>
          <a:p>
            <a:r>
              <a:rPr lang="fr-FR" sz="1400" dirty="0"/>
              <a:t>If a </a:t>
            </a:r>
            <a:r>
              <a:rPr lang="fr-FR" sz="1400" dirty="0" err="1"/>
              <a:t>website</a:t>
            </a:r>
            <a:r>
              <a:rPr lang="fr-FR" sz="1400" dirty="0"/>
              <a:t> charges a  </a:t>
            </a:r>
            <a:r>
              <a:rPr lang="fr-FR" sz="1400" dirty="0" err="1"/>
              <a:t>fee</a:t>
            </a:r>
            <a:r>
              <a:rPr lang="fr-FR" sz="1400" dirty="0"/>
              <a:t>, </a:t>
            </a:r>
            <a:r>
              <a:rPr lang="fr-FR" sz="1400" dirty="0" err="1"/>
              <a:t>it</a:t>
            </a:r>
            <a:r>
              <a:rPr lang="fr-FR" sz="1400" dirty="0"/>
              <a:t> </a:t>
            </a:r>
            <a:r>
              <a:rPr lang="fr-FR" sz="1400" dirty="0" err="1"/>
              <a:t>will</a:t>
            </a:r>
            <a:r>
              <a:rPr lang="fr-FR" sz="1400" dirty="0"/>
              <a:t> </a:t>
            </a:r>
            <a:r>
              <a:rPr lang="fr-FR" sz="1400" dirty="0" err="1"/>
              <a:t>be</a:t>
            </a:r>
            <a:r>
              <a:rPr lang="fr-FR" sz="1400" dirty="0"/>
              <a:t> </a:t>
            </a:r>
            <a:r>
              <a:rPr lang="fr-FR" sz="1400" dirty="0" err="1"/>
              <a:t>necessary</a:t>
            </a:r>
            <a:r>
              <a:rPr lang="fr-FR" sz="1400" dirty="0"/>
              <a:t> to </a:t>
            </a:r>
            <a:r>
              <a:rPr lang="fr-FR" sz="1400" dirty="0" err="1"/>
              <a:t>link</a:t>
            </a:r>
            <a:r>
              <a:rPr lang="fr-FR" sz="1400" dirty="0"/>
              <a:t> </a:t>
            </a:r>
            <a:r>
              <a:rPr lang="fr-FR" sz="1400" dirty="0" err="1"/>
              <a:t>your</a:t>
            </a:r>
            <a:r>
              <a:rPr lang="fr-FR" sz="1400" dirty="0"/>
              <a:t> </a:t>
            </a:r>
            <a:r>
              <a:rPr lang="fr-FR" sz="1400" dirty="0" err="1"/>
              <a:t>account</a:t>
            </a:r>
            <a:r>
              <a:rPr lang="fr-FR" sz="1400" dirty="0"/>
              <a:t> to </a:t>
            </a:r>
            <a:r>
              <a:rPr lang="fr-FR" sz="1400" dirty="0" err="1"/>
              <a:t>it</a:t>
            </a:r>
            <a:r>
              <a:rPr lang="fr-FR" sz="1400" dirty="0"/>
              <a:t>. If </a:t>
            </a:r>
            <a:r>
              <a:rPr lang="fr-FR" sz="1400" dirty="0" err="1"/>
              <a:t>you</a:t>
            </a:r>
            <a:r>
              <a:rPr lang="fr-FR" sz="1400" dirty="0"/>
              <a:t> </a:t>
            </a:r>
            <a:r>
              <a:rPr lang="fr-FR" sz="1400" dirty="0" err="1"/>
              <a:t>need</a:t>
            </a:r>
            <a:r>
              <a:rPr lang="fr-FR" sz="1400" dirty="0"/>
              <a:t> </a:t>
            </a:r>
            <a:r>
              <a:rPr lang="fr-FR" sz="1400" dirty="0" err="1"/>
              <a:t>any</a:t>
            </a:r>
            <a:r>
              <a:rPr lang="fr-FR" sz="1400" dirty="0"/>
              <a:t> help, </a:t>
            </a:r>
            <a:r>
              <a:rPr lang="fr-FR" sz="1400" dirty="0" err="1"/>
              <a:t>our</a:t>
            </a:r>
            <a:r>
              <a:rPr lang="fr-FR" sz="1400" dirty="0"/>
              <a:t> support team (</a:t>
            </a:r>
            <a:r>
              <a:rPr lang="fr-FR" sz="1400" dirty="0">
                <a:hlinkClick r:id="rId3"/>
              </a:rPr>
              <a:t>support@eurecia.com</a:t>
            </a:r>
            <a:r>
              <a:rPr lang="fr-FR" sz="1400" dirty="0"/>
              <a:t>) </a:t>
            </a:r>
            <a:r>
              <a:rPr lang="fr-FR" sz="1400" dirty="0" err="1"/>
              <a:t>will</a:t>
            </a:r>
            <a:r>
              <a:rPr lang="fr-FR" sz="1400" dirty="0"/>
              <a:t> </a:t>
            </a:r>
            <a:r>
              <a:rPr lang="fr-FR" sz="1400" dirty="0" err="1"/>
              <a:t>be</a:t>
            </a:r>
            <a:r>
              <a:rPr lang="fr-FR" sz="1400" dirty="0"/>
              <a:t> happy to help </a:t>
            </a:r>
            <a:r>
              <a:rPr lang="fr-FR" sz="1400" dirty="0" err="1"/>
              <a:t>activate</a:t>
            </a:r>
            <a:r>
              <a:rPr lang="fr-FR" sz="1400" dirty="0"/>
              <a:t> </a:t>
            </a:r>
            <a:r>
              <a:rPr lang="fr-FR" sz="1400" dirty="0" err="1"/>
              <a:t>your</a:t>
            </a:r>
            <a:r>
              <a:rPr lang="fr-FR" sz="1400" dirty="0"/>
              <a:t> </a:t>
            </a:r>
            <a:r>
              <a:rPr lang="fr-FR" sz="1400" dirty="0" err="1"/>
              <a:t>available</a:t>
            </a:r>
            <a:r>
              <a:rPr lang="fr-FR" sz="1400" dirty="0"/>
              <a:t> </a:t>
            </a:r>
            <a:r>
              <a:rPr lang="fr-FR" sz="1400" dirty="0" err="1"/>
              <a:t>token</a:t>
            </a:r>
            <a:r>
              <a:rPr lang="fr-FR" sz="1400" dirty="0"/>
              <a:t> balance.</a:t>
            </a:r>
          </a:p>
          <a:p>
            <a:endParaRPr lang="fr-FR" sz="1400" dirty="0"/>
          </a:p>
          <a:p>
            <a:r>
              <a:rPr lang="fr-FR" sz="1400" b="1" dirty="0"/>
              <a:t>NB</a:t>
            </a:r>
            <a:r>
              <a:rPr lang="fr-FR" sz="1400" dirty="0"/>
              <a:t>: </a:t>
            </a:r>
            <a:r>
              <a:rPr lang="fr-FR" sz="1400" dirty="0" err="1"/>
              <a:t>Tokens</a:t>
            </a:r>
            <a:r>
              <a:rPr lang="fr-FR" sz="1400" dirty="0"/>
              <a:t> are </a:t>
            </a:r>
            <a:r>
              <a:rPr lang="fr-FR" sz="1400" dirty="0" err="1"/>
              <a:t>purchased</a:t>
            </a:r>
            <a:r>
              <a:rPr lang="fr-FR" sz="1400" dirty="0"/>
              <a:t> </a:t>
            </a:r>
            <a:r>
              <a:rPr lang="fr-FR" sz="1400" dirty="0" err="1"/>
              <a:t>directly</a:t>
            </a:r>
            <a:r>
              <a:rPr lang="fr-FR" sz="1400" dirty="0"/>
              <a:t> </a:t>
            </a:r>
            <a:r>
              <a:rPr lang="fr-FR" sz="1400" dirty="0" err="1"/>
              <a:t>from</a:t>
            </a:r>
            <a:r>
              <a:rPr lang="fr-FR" sz="1400" dirty="0"/>
              <a:t> the jobboards' </a:t>
            </a:r>
            <a:r>
              <a:rPr lang="fr-FR" sz="1400" dirty="0" err="1"/>
              <a:t>websites</a:t>
            </a:r>
            <a:r>
              <a:rPr lang="fr-FR" sz="1400" dirty="0"/>
              <a:t>.</a:t>
            </a:r>
          </a:p>
        </p:txBody>
      </p:sp>
      <p:pic>
        <p:nvPicPr>
          <p:cNvPr id="6" name="Image 5" descr="Une image contenant texte, capture d’écran, logiciel, Icône d’ordinateur&#10;&#10;Le contenu généré par l’IA peut être incorrect.">
            <a:extLst>
              <a:ext uri="{FF2B5EF4-FFF2-40B4-BE49-F238E27FC236}">
                <a16:creationId xmlns:a16="http://schemas.microsoft.com/office/drawing/2014/main" id="{6FF4D9BB-76E3-B411-F42A-359FCD715512}"/>
              </a:ext>
            </a:extLst>
          </p:cNvPr>
          <p:cNvPicPr>
            <a:picLocks noChangeAspect="1"/>
          </p:cNvPicPr>
          <p:nvPr/>
        </p:nvPicPr>
        <p:blipFill>
          <a:blip r:embed="rId4"/>
          <a:stretch>
            <a:fillRect/>
          </a:stretch>
        </p:blipFill>
        <p:spPr>
          <a:xfrm>
            <a:off x="370416" y="2361091"/>
            <a:ext cx="8265584" cy="2580317"/>
          </a:xfrm>
          <a:prstGeom prst="rect">
            <a:avLst/>
          </a:prstGeom>
          <a:ln>
            <a:noFill/>
          </a:ln>
          <a:effectLst>
            <a:outerShdw blurRad="292100" dist="139700" dir="2700000" algn="tl" rotWithShape="0">
              <a:srgbClr val="333333">
                <a:alpha val="65000"/>
              </a:srgbClr>
            </a:outerShdw>
          </a:effectLst>
        </p:spPr>
      </p:pic>
      <p:pic>
        <p:nvPicPr>
          <p:cNvPr id="8" name="Image 7" descr="Une image contenant texte, capture d’écran, Police, nombre&#10;&#10;Le contenu généré par l’IA peut être incorrect.">
            <a:extLst>
              <a:ext uri="{FF2B5EF4-FFF2-40B4-BE49-F238E27FC236}">
                <a16:creationId xmlns:a16="http://schemas.microsoft.com/office/drawing/2014/main" id="{80606694-F0AC-D340-9304-66B02653AB10}"/>
              </a:ext>
            </a:extLst>
          </p:cNvPr>
          <p:cNvPicPr>
            <a:picLocks noChangeAspect="1"/>
          </p:cNvPicPr>
          <p:nvPr/>
        </p:nvPicPr>
        <p:blipFill>
          <a:blip r:embed="rId5"/>
          <a:stretch>
            <a:fillRect/>
          </a:stretch>
        </p:blipFill>
        <p:spPr>
          <a:xfrm>
            <a:off x="8783108" y="2038879"/>
            <a:ext cx="2658534" cy="3224742"/>
          </a:xfrm>
          <a:prstGeom prst="rect">
            <a:avLst/>
          </a:prstGeom>
          <a:ln>
            <a:noFill/>
          </a:ln>
          <a:effectLst>
            <a:outerShdw blurRad="292100" dist="139700" dir="2700000" algn="tl" rotWithShape="0">
              <a:srgbClr val="333333">
                <a:alpha val="65000"/>
              </a:srgbClr>
            </a:outerShdw>
          </a:effectLst>
        </p:spPr>
      </p:pic>
      <p:pic>
        <p:nvPicPr>
          <p:cNvPr id="10" name="Graphique 9">
            <a:extLst>
              <a:ext uri="{FF2B5EF4-FFF2-40B4-BE49-F238E27FC236}">
                <a16:creationId xmlns:a16="http://schemas.microsoft.com/office/drawing/2014/main" id="{DEB6DD16-E6E7-772C-3F40-D96D91E15C3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20000">
            <a:off x="8295399" y="3864783"/>
            <a:ext cx="482030" cy="503779"/>
          </a:xfrm>
          <a:prstGeom prst="rect">
            <a:avLst/>
          </a:prstGeom>
        </p:spPr>
      </p:pic>
    </p:spTree>
    <p:extLst>
      <p:ext uri="{BB962C8B-B14F-4D97-AF65-F5344CB8AC3E}">
        <p14:creationId xmlns:p14="http://schemas.microsoft.com/office/powerpoint/2010/main" val="11962972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a:t>
            </a:r>
            <a:r>
              <a:rPr lang="fr-FR" dirty="0" err="1">
                <a:latin typeface="Figtree Light"/>
              </a:rPr>
              <a:t>postings</a:t>
            </a:r>
            <a:endParaRPr lang="fr-FR" dirty="0"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568730" y="916161"/>
            <a:ext cx="11453813" cy="397044"/>
          </a:xfrm>
        </p:spPr>
        <p:txBody>
          <a:bodyPr vert="horz" lIns="91440" tIns="45720" rIns="91440" bIns="45720" rtlCol="0" anchor="t">
            <a:normAutofit/>
          </a:bodyPr>
          <a:lstStyle/>
          <a:p>
            <a:r>
              <a:rPr lang="fr-FR" dirty="0">
                <a:latin typeface="Figtree"/>
              </a:rPr>
              <a:t>Broadcasting a </a:t>
            </a:r>
            <a:r>
              <a:rPr lang="fr-FR" dirty="0" err="1">
                <a:latin typeface="Figtree"/>
              </a:rPr>
              <a:t>posting</a:t>
            </a:r>
            <a:r>
              <a:rPr lang="fr-FR" dirty="0">
                <a:latin typeface="Figtree"/>
              </a:rPr>
              <a:t> (on </a:t>
            </a:r>
            <a:r>
              <a:rPr lang="fr-FR" dirty="0" err="1">
                <a:latin typeface="Figtree"/>
              </a:rPr>
              <a:t>several</a:t>
            </a:r>
            <a:r>
              <a:rPr lang="fr-FR" dirty="0">
                <a:latin typeface="Figtree"/>
              </a:rPr>
              <a:t> avenues)</a:t>
            </a:r>
            <a:endParaRPr lang="fr-FR" dirty="0"/>
          </a:p>
        </p:txBody>
      </p:sp>
      <p:sp>
        <p:nvSpPr>
          <p:cNvPr id="18" name="ZoneTexte 17">
            <a:extLst>
              <a:ext uri="{FF2B5EF4-FFF2-40B4-BE49-F238E27FC236}">
                <a16:creationId xmlns:a16="http://schemas.microsoft.com/office/drawing/2014/main" id="{56038BEE-C28C-3A11-0A31-0C3962E3AFCA}"/>
              </a:ext>
            </a:extLst>
          </p:cNvPr>
          <p:cNvSpPr txBox="1"/>
          <p:nvPr/>
        </p:nvSpPr>
        <p:spPr>
          <a:xfrm>
            <a:off x="1487376" y="1895243"/>
            <a:ext cx="9653625" cy="523220"/>
          </a:xfrm>
          <a:prstGeom prst="rect">
            <a:avLst/>
          </a:prstGeom>
          <a:noFill/>
        </p:spPr>
        <p:txBody>
          <a:bodyPr wrap="square" lIns="91440" tIns="45720" rIns="91440" bIns="45720" rtlCol="0" anchor="t">
            <a:spAutoFit/>
          </a:bodyPr>
          <a:lstStyle/>
          <a:p>
            <a:r>
              <a:rPr lang="fr-FR" sz="1400" dirty="0"/>
              <a:t>Job </a:t>
            </a:r>
            <a:r>
              <a:rPr lang="fr-FR" sz="1400" dirty="0" err="1"/>
              <a:t>postings</a:t>
            </a:r>
            <a:r>
              <a:rPr lang="fr-FR" sz="1400" dirty="0"/>
              <a:t> are broadcast </a:t>
            </a:r>
            <a:r>
              <a:rPr lang="fr-FR" sz="1400" dirty="0" err="1"/>
              <a:t>within</a:t>
            </a:r>
            <a:r>
              <a:rPr lang="fr-FR" sz="1400" dirty="0"/>
              <a:t> 48 </a:t>
            </a:r>
            <a:r>
              <a:rPr lang="fr-FR" sz="1400" dirty="0" err="1"/>
              <a:t>hours</a:t>
            </a:r>
            <a:r>
              <a:rPr lang="fr-FR" sz="1400" dirty="0"/>
              <a:t>. </a:t>
            </a:r>
            <a:r>
              <a:rPr lang="fr-FR" sz="1400" dirty="0" err="1"/>
              <a:t>Several</a:t>
            </a:r>
            <a:r>
              <a:rPr lang="fr-FR" sz="1400" dirty="0"/>
              <a:t> online jobboards are </a:t>
            </a:r>
            <a:r>
              <a:rPr lang="fr-FR" sz="1400" dirty="0" err="1"/>
              <a:t>already</a:t>
            </a:r>
            <a:r>
              <a:rPr lang="fr-FR" sz="1400" dirty="0"/>
              <a:t> </a:t>
            </a:r>
            <a:r>
              <a:rPr lang="fr-FR" sz="1400" dirty="0" err="1"/>
              <a:t>listed</a:t>
            </a:r>
            <a:r>
              <a:rPr lang="fr-FR" sz="1400" dirty="0"/>
              <a:t> on </a:t>
            </a:r>
            <a:r>
              <a:rPr lang="fr-FR" sz="1400" dirty="0" err="1"/>
              <a:t>Flatchr</a:t>
            </a:r>
            <a:r>
              <a:rPr lang="fr-FR" sz="1400" dirty="0"/>
              <a:t>. If </a:t>
            </a:r>
            <a:r>
              <a:rPr lang="fr-FR" sz="1400" dirty="0" err="1"/>
              <a:t>you</a:t>
            </a:r>
            <a:r>
              <a:rPr lang="fr-FR" sz="1400" dirty="0"/>
              <a:t> </a:t>
            </a:r>
            <a:r>
              <a:rPr lang="fr-FR" sz="1400" dirty="0" err="1"/>
              <a:t>would</a:t>
            </a:r>
            <a:r>
              <a:rPr lang="fr-FR" sz="1400" dirty="0"/>
              <a:t> like us to </a:t>
            </a:r>
            <a:r>
              <a:rPr lang="fr-FR" sz="1400" dirty="0" err="1"/>
              <a:t>add</a:t>
            </a:r>
            <a:r>
              <a:rPr lang="fr-FR" sz="1400" dirty="0"/>
              <a:t> </a:t>
            </a:r>
            <a:r>
              <a:rPr lang="fr-FR" sz="1400" dirty="0" err="1"/>
              <a:t>others</a:t>
            </a:r>
            <a:r>
              <a:rPr lang="fr-FR" sz="1400" dirty="0"/>
              <a:t>, </a:t>
            </a:r>
            <a:r>
              <a:rPr lang="fr-FR" sz="1400" dirty="0" err="1"/>
              <a:t>you</a:t>
            </a:r>
            <a:r>
              <a:rPr lang="fr-FR" sz="1400" dirty="0"/>
              <a:t> can </a:t>
            </a:r>
            <a:r>
              <a:rPr lang="fr-FR" sz="1400" dirty="0" err="1"/>
              <a:t>formulate</a:t>
            </a:r>
            <a:r>
              <a:rPr lang="fr-FR" sz="1400" dirty="0"/>
              <a:t> a </a:t>
            </a:r>
            <a:r>
              <a:rPr lang="fr-FR" sz="1400" dirty="0" err="1"/>
              <a:t>feature</a:t>
            </a:r>
            <a:r>
              <a:rPr lang="fr-FR" sz="1400" dirty="0"/>
              <a:t> </a:t>
            </a:r>
            <a:r>
              <a:rPr lang="fr-FR" sz="1400" dirty="0" err="1"/>
              <a:t>request</a:t>
            </a:r>
            <a:r>
              <a:rPr lang="fr-FR" sz="1400" dirty="0"/>
              <a:t> via </a:t>
            </a:r>
            <a:r>
              <a:rPr lang="fr-FR" sz="1400" dirty="0">
                <a:hlinkClick r:id="rId3"/>
              </a:rPr>
              <a:t>https://flatchr.kampsite.co/</a:t>
            </a:r>
            <a:r>
              <a:rPr lang="fr-FR" sz="1400" dirty="0"/>
              <a:t> </a:t>
            </a:r>
          </a:p>
        </p:txBody>
      </p:sp>
      <p:sp>
        <p:nvSpPr>
          <p:cNvPr id="5" name="ZoneTexte 5">
            <a:extLst>
              <a:ext uri="{FF2B5EF4-FFF2-40B4-BE49-F238E27FC236}">
                <a16:creationId xmlns:a16="http://schemas.microsoft.com/office/drawing/2014/main" id="{5D6EA830-D880-D928-9DD6-81DFC01C596E}"/>
              </a:ext>
            </a:extLst>
          </p:cNvPr>
          <p:cNvSpPr txBox="1"/>
          <p:nvPr/>
        </p:nvSpPr>
        <p:spPr>
          <a:xfrm rot="10800000" flipV="1">
            <a:off x="1466210" y="2870767"/>
            <a:ext cx="9653182" cy="3108543"/>
          </a:xfrm>
          <a:prstGeom prst="rect">
            <a:avLst/>
          </a:prstGeom>
          <a:noFill/>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a:t>If a job </a:t>
            </a:r>
            <a:r>
              <a:rPr lang="fr-FR" sz="1400" dirty="0" err="1"/>
              <a:t>board</a:t>
            </a:r>
            <a:r>
              <a:rPr lang="fr-FR" sz="1400" dirty="0"/>
              <a:t> </a:t>
            </a:r>
            <a:r>
              <a:rPr lang="fr-FR" sz="1400" dirty="0" err="1"/>
              <a:t>is</a:t>
            </a:r>
            <a:r>
              <a:rPr lang="fr-FR" sz="1400" dirty="0"/>
              <a:t> not on the </a:t>
            </a:r>
            <a:r>
              <a:rPr lang="fr-FR" sz="1400" dirty="0" err="1"/>
              <a:t>list</a:t>
            </a:r>
            <a:r>
              <a:rPr lang="fr-FR" sz="1400" dirty="0"/>
              <a:t>, and </a:t>
            </a:r>
            <a:r>
              <a:rPr lang="fr-FR" sz="1400" dirty="0" err="1"/>
              <a:t>while</a:t>
            </a:r>
            <a:r>
              <a:rPr lang="fr-FR" sz="1400" dirty="0"/>
              <a:t> </a:t>
            </a:r>
            <a:r>
              <a:rPr lang="fr-FR" sz="1400" dirty="0" err="1"/>
              <a:t>waiting</a:t>
            </a:r>
            <a:r>
              <a:rPr lang="fr-FR" sz="1400" dirty="0"/>
              <a:t> for an update </a:t>
            </a:r>
            <a:r>
              <a:rPr lang="fr-FR" sz="1400" dirty="0" err="1"/>
              <a:t>following</a:t>
            </a:r>
            <a:r>
              <a:rPr lang="fr-FR" sz="1400" dirty="0"/>
              <a:t> </a:t>
            </a:r>
            <a:r>
              <a:rPr lang="fr-FR" sz="1400" dirty="0" err="1"/>
              <a:t>your</a:t>
            </a:r>
            <a:r>
              <a:rPr lang="fr-FR" sz="1400" dirty="0"/>
              <a:t> </a:t>
            </a:r>
            <a:r>
              <a:rPr lang="fr-FR" sz="1400" dirty="0" err="1"/>
              <a:t>feature</a:t>
            </a:r>
            <a:r>
              <a:rPr lang="fr-FR" sz="1400" dirty="0"/>
              <a:t> </a:t>
            </a:r>
            <a:r>
              <a:rPr lang="fr-FR" sz="1400" dirty="0" err="1"/>
              <a:t>request</a:t>
            </a:r>
            <a:r>
              <a:rPr lang="fr-FR" sz="1400" dirty="0"/>
              <a:t>, </a:t>
            </a:r>
            <a:r>
              <a:rPr lang="fr-FR" sz="1400" dirty="0" err="1"/>
              <a:t>you</a:t>
            </a:r>
            <a:r>
              <a:rPr lang="fr-FR" sz="1400" dirty="0"/>
              <a:t> </a:t>
            </a:r>
            <a:r>
              <a:rPr lang="fr-FR" sz="1400" dirty="0" err="1"/>
              <a:t>also</a:t>
            </a:r>
            <a:r>
              <a:rPr lang="fr-FR" sz="1400" dirty="0"/>
              <a:t> have the </a:t>
            </a:r>
            <a:r>
              <a:rPr lang="fr-FR" sz="1400" dirty="0" err="1"/>
              <a:t>possibility</a:t>
            </a:r>
            <a:r>
              <a:rPr lang="fr-FR" sz="1400" dirty="0"/>
              <a:t> of </a:t>
            </a:r>
            <a:r>
              <a:rPr lang="fr-FR" sz="1400" dirty="0" err="1"/>
              <a:t>creating</a:t>
            </a:r>
            <a:r>
              <a:rPr lang="fr-FR" sz="1400" dirty="0"/>
              <a:t> </a:t>
            </a:r>
            <a:r>
              <a:rPr lang="fr-FR" sz="1400" dirty="0" err="1"/>
              <a:t>tracking</a:t>
            </a:r>
            <a:r>
              <a:rPr lang="fr-FR" sz="1400" dirty="0"/>
              <a:t> links:</a:t>
            </a:r>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r>
              <a:rPr lang="fr-FR" sz="1400" dirty="0"/>
              <a:t>This </a:t>
            </a:r>
            <a:r>
              <a:rPr lang="fr-FR" sz="1400" dirty="0" err="1"/>
              <a:t>allows</a:t>
            </a:r>
            <a:r>
              <a:rPr lang="fr-FR" sz="1400" dirty="0"/>
              <a:t> </a:t>
            </a:r>
            <a:r>
              <a:rPr lang="fr-FR" sz="1400" dirty="0" err="1"/>
              <a:t>you</a:t>
            </a:r>
            <a:r>
              <a:rPr lang="fr-FR" sz="1400" dirty="0"/>
              <a:t> to </a:t>
            </a:r>
            <a:r>
              <a:rPr lang="fr-FR" sz="1400" dirty="0" err="1"/>
              <a:t>redirect</a:t>
            </a:r>
            <a:r>
              <a:rPr lang="fr-FR" sz="1400" dirty="0"/>
              <a:t> applications to </a:t>
            </a:r>
            <a:r>
              <a:rPr lang="fr-FR" sz="1400" dirty="0" err="1"/>
              <a:t>your</a:t>
            </a:r>
            <a:r>
              <a:rPr lang="fr-FR" sz="1400" dirty="0"/>
              <a:t> </a:t>
            </a:r>
            <a:r>
              <a:rPr lang="fr-FR" sz="1400" dirty="0" err="1"/>
              <a:t>Flatchr</a:t>
            </a:r>
            <a:r>
              <a:rPr lang="fr-FR" sz="1400" dirty="0"/>
              <a:t> </a:t>
            </a:r>
            <a:r>
              <a:rPr lang="fr-FR" sz="1400" dirty="0" err="1"/>
              <a:t>posting</a:t>
            </a:r>
            <a:r>
              <a:rPr lang="fr-FR" sz="1400" dirty="0"/>
              <a:t>, </a:t>
            </a:r>
            <a:r>
              <a:rPr lang="fr-FR" sz="1400" dirty="0" err="1"/>
              <a:t>even</a:t>
            </a:r>
            <a:r>
              <a:rPr lang="fr-FR" sz="1400" dirty="0"/>
              <a:t> if the job </a:t>
            </a:r>
            <a:r>
              <a:rPr lang="fr-FR" sz="1400" dirty="0" err="1"/>
              <a:t>board</a:t>
            </a:r>
            <a:r>
              <a:rPr lang="fr-FR" sz="1400" dirty="0"/>
              <a:t> </a:t>
            </a:r>
            <a:r>
              <a:rPr lang="fr-FR" sz="1400" dirty="0" err="1"/>
              <a:t>is</a:t>
            </a:r>
            <a:r>
              <a:rPr lang="fr-FR" sz="1400" dirty="0"/>
              <a:t> not on the </a:t>
            </a:r>
            <a:r>
              <a:rPr lang="fr-FR" sz="1400" dirty="0" err="1"/>
              <a:t>list</a:t>
            </a:r>
            <a:r>
              <a:rPr lang="fr-FR" sz="1400" dirty="0"/>
              <a:t>.</a:t>
            </a:r>
            <a:endParaRPr lang="fr-FR"/>
          </a:p>
        </p:txBody>
      </p:sp>
      <p:pic>
        <p:nvPicPr>
          <p:cNvPr id="2" name="Image 1" descr="Une image contenant texte, capture d’écran, Police, logo&#10;&#10;Le contenu généré par l’IA peut être incorrect.">
            <a:extLst>
              <a:ext uri="{FF2B5EF4-FFF2-40B4-BE49-F238E27FC236}">
                <a16:creationId xmlns:a16="http://schemas.microsoft.com/office/drawing/2014/main" id="{2B0F7E7F-F758-9794-F006-0C56B0411861}"/>
              </a:ext>
            </a:extLst>
          </p:cNvPr>
          <p:cNvPicPr>
            <a:picLocks noChangeAspect="1"/>
          </p:cNvPicPr>
          <p:nvPr/>
        </p:nvPicPr>
        <p:blipFill>
          <a:blip r:embed="rId4"/>
          <a:stretch>
            <a:fillRect/>
          </a:stretch>
        </p:blipFill>
        <p:spPr>
          <a:xfrm>
            <a:off x="4978401" y="3253847"/>
            <a:ext cx="3092451" cy="21283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689293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2AB842-9389-1B62-0F35-9D6DC8A58FF6}"/>
              </a:ext>
            </a:extLst>
          </p:cNvPr>
          <p:cNvSpPr>
            <a:spLocks noGrp="1"/>
          </p:cNvSpPr>
          <p:nvPr>
            <p:ph type="title"/>
          </p:nvPr>
        </p:nvSpPr>
        <p:spPr>
          <a:xfrm>
            <a:off x="1321760" y="1329244"/>
            <a:ext cx="10033812" cy="3799447"/>
          </a:xfrm>
        </p:spPr>
        <p:txBody>
          <a:bodyPr/>
          <a:lstStyle/>
          <a:p>
            <a:pPr>
              <a:lnSpc>
                <a:spcPct val="100000"/>
              </a:lnSpc>
            </a:pPr>
            <a:r>
              <a:rPr lang="fr-FR" sz="8800" dirty="0" err="1">
                <a:solidFill>
                  <a:schemeClr val="bg1"/>
                </a:solidFill>
                <a:latin typeface="Figtree"/>
              </a:rPr>
              <a:t>Archiving</a:t>
            </a:r>
            <a:r>
              <a:rPr lang="fr-FR" sz="8800" dirty="0">
                <a:solidFill>
                  <a:schemeClr val="bg1"/>
                </a:solidFill>
                <a:latin typeface="Figtree"/>
              </a:rPr>
              <a:t> a </a:t>
            </a:r>
            <a:r>
              <a:rPr lang="fr-FR" sz="8800" dirty="0" err="1">
                <a:solidFill>
                  <a:schemeClr val="bg1"/>
                </a:solidFill>
                <a:latin typeface="Figtree"/>
              </a:rPr>
              <a:t>posting</a:t>
            </a:r>
          </a:p>
        </p:txBody>
      </p:sp>
    </p:spTree>
    <p:extLst>
      <p:ext uri="{BB962C8B-B14F-4D97-AF65-F5344CB8AC3E}">
        <p14:creationId xmlns:p14="http://schemas.microsoft.com/office/powerpoint/2010/main" val="42842316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a:t>
            </a:r>
            <a:r>
              <a:rPr lang="fr-FR" dirty="0" err="1">
                <a:latin typeface="Figtree Light"/>
              </a:rPr>
              <a:t>postings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66712" y="990864"/>
            <a:ext cx="11453813" cy="862710"/>
          </a:xfrm>
        </p:spPr>
        <p:txBody>
          <a:bodyPr vert="horz" lIns="91440" tIns="45720" rIns="91440" bIns="45720" rtlCol="0" anchor="t">
            <a:normAutofit/>
          </a:bodyPr>
          <a:lstStyle/>
          <a:p>
            <a:r>
              <a:rPr lang="fr-FR" dirty="0" err="1">
                <a:latin typeface="Figtree"/>
              </a:rPr>
              <a:t>Archiving</a:t>
            </a:r>
            <a:r>
              <a:rPr lang="fr-FR" dirty="0">
                <a:latin typeface="Figtree"/>
              </a:rPr>
              <a:t> an </a:t>
            </a:r>
            <a:r>
              <a:rPr lang="fr-FR" dirty="0" err="1">
                <a:latin typeface="Figtree"/>
              </a:rPr>
              <a:t>offer</a:t>
            </a:r>
            <a:endParaRPr lang="fr-FR" dirty="0" err="1"/>
          </a:p>
        </p:txBody>
      </p:sp>
      <p:sp>
        <p:nvSpPr>
          <p:cNvPr id="7" name="ZoneTexte 6">
            <a:extLst>
              <a:ext uri="{FF2B5EF4-FFF2-40B4-BE49-F238E27FC236}">
                <a16:creationId xmlns:a16="http://schemas.microsoft.com/office/drawing/2014/main" id="{122DB0D3-E893-7D8B-C3EB-CEA94A7AD42D}"/>
              </a:ext>
            </a:extLst>
          </p:cNvPr>
          <p:cNvSpPr txBox="1"/>
          <p:nvPr/>
        </p:nvSpPr>
        <p:spPr>
          <a:xfrm>
            <a:off x="943002" y="4432123"/>
            <a:ext cx="10294374" cy="954107"/>
          </a:xfrm>
          <a:prstGeom prst="rect">
            <a:avLst/>
          </a:prstGeom>
          <a:noFill/>
        </p:spPr>
        <p:txBody>
          <a:bodyPr wrap="square" lIns="91440" tIns="45720" rIns="91440" bIns="45720" rtlCol="0" anchor="t">
            <a:spAutoFit/>
          </a:bodyPr>
          <a:lstStyle/>
          <a:p>
            <a:r>
              <a:rPr lang="fr-FR" sz="1400" dirty="0"/>
              <a:t>Once </a:t>
            </a:r>
            <a:r>
              <a:rPr lang="fr-FR" sz="1400" dirty="0" err="1"/>
              <a:t>recruitment</a:t>
            </a:r>
            <a:r>
              <a:rPr lang="fr-FR" sz="1400" dirty="0"/>
              <a:t> </a:t>
            </a:r>
            <a:r>
              <a:rPr lang="fr-FR" sz="1400" dirty="0" err="1"/>
              <a:t>is</a:t>
            </a:r>
            <a:r>
              <a:rPr lang="fr-FR" sz="1400" dirty="0"/>
              <a:t> over, </a:t>
            </a:r>
            <a:r>
              <a:rPr lang="fr-FR" sz="1400" dirty="0" err="1"/>
              <a:t>you</a:t>
            </a:r>
            <a:r>
              <a:rPr lang="fr-FR" sz="1400" dirty="0"/>
              <a:t> can archive a </a:t>
            </a:r>
            <a:r>
              <a:rPr lang="fr-FR" sz="1400" dirty="0" err="1"/>
              <a:t>posting</a:t>
            </a:r>
            <a:r>
              <a:rPr lang="fr-FR" sz="1400" dirty="0"/>
              <a:t>. This </a:t>
            </a:r>
            <a:r>
              <a:rPr lang="fr-FR" sz="1400" dirty="0" err="1"/>
              <a:t>way</a:t>
            </a:r>
            <a:r>
              <a:rPr lang="fr-FR" sz="1400" dirty="0"/>
              <a:t>, the </a:t>
            </a:r>
            <a:r>
              <a:rPr lang="fr-FR" sz="1400" dirty="0" err="1"/>
              <a:t>posting</a:t>
            </a:r>
            <a:r>
              <a:rPr lang="fr-FR" sz="1400" dirty="0"/>
              <a:t> </a:t>
            </a:r>
            <a:r>
              <a:rPr lang="fr-FR" sz="1400" dirty="0" err="1"/>
              <a:t>will</a:t>
            </a:r>
            <a:r>
              <a:rPr lang="fr-FR" sz="1400" dirty="0"/>
              <a:t> no longer </a:t>
            </a:r>
            <a:r>
              <a:rPr lang="fr-FR" sz="1400" dirty="0" err="1"/>
              <a:t>be</a:t>
            </a:r>
            <a:r>
              <a:rPr lang="fr-FR" sz="1400" dirty="0"/>
              <a:t> broadcast, but </a:t>
            </a:r>
            <a:r>
              <a:rPr lang="fr-FR" sz="1400" dirty="0" err="1"/>
              <a:t>associated</a:t>
            </a:r>
            <a:r>
              <a:rPr lang="fr-FR" sz="1400" dirty="0"/>
              <a:t> applications can </a:t>
            </a:r>
            <a:r>
              <a:rPr lang="fr-FR" sz="1400" dirty="0" err="1"/>
              <a:t>still</a:t>
            </a:r>
            <a:r>
              <a:rPr lang="fr-FR" sz="1400" dirty="0"/>
              <a:t> </a:t>
            </a:r>
            <a:r>
              <a:rPr lang="fr-FR" sz="1400" dirty="0" err="1"/>
              <a:t>be</a:t>
            </a:r>
            <a:r>
              <a:rPr lang="fr-FR" sz="1400" dirty="0"/>
              <a:t> </a:t>
            </a:r>
            <a:r>
              <a:rPr lang="fr-FR" sz="1400" dirty="0" err="1"/>
              <a:t>found</a:t>
            </a:r>
            <a:r>
              <a:rPr lang="fr-FR" sz="1400" dirty="0"/>
              <a:t> in the </a:t>
            </a:r>
            <a:r>
              <a:rPr lang="fr-FR" sz="1400" dirty="0" err="1"/>
              <a:t>archived</a:t>
            </a:r>
            <a:r>
              <a:rPr lang="fr-FR" sz="1400" dirty="0"/>
              <a:t> </a:t>
            </a:r>
            <a:r>
              <a:rPr lang="fr-FR" sz="1400" dirty="0" err="1"/>
              <a:t>posting</a:t>
            </a:r>
            <a:r>
              <a:rPr lang="fr-FR" sz="1400" dirty="0"/>
              <a:t> or in the </a:t>
            </a:r>
            <a:r>
              <a:rPr lang="fr-FR" sz="1400" dirty="0" err="1"/>
              <a:t>Resume</a:t>
            </a:r>
            <a:r>
              <a:rPr lang="fr-FR" sz="1400" dirty="0"/>
              <a:t> </a:t>
            </a:r>
            <a:r>
              <a:rPr lang="fr-FR" sz="1400" dirty="0" err="1"/>
              <a:t>database</a:t>
            </a:r>
            <a:r>
              <a:rPr lang="fr-FR" sz="1400" dirty="0"/>
              <a:t>. </a:t>
            </a:r>
          </a:p>
          <a:p>
            <a:endParaRPr lang="fr-FR" sz="1400" dirty="0"/>
          </a:p>
          <a:p>
            <a:r>
              <a:rPr lang="fr-FR" sz="1400" dirty="0"/>
              <a:t>NB: </a:t>
            </a:r>
            <a:r>
              <a:rPr lang="fr-FR" sz="1400" dirty="0" err="1"/>
              <a:t>Archiving</a:t>
            </a:r>
            <a:r>
              <a:rPr lang="fr-FR" sz="1400" dirty="0"/>
              <a:t> a </a:t>
            </a:r>
            <a:r>
              <a:rPr lang="fr-FR" sz="1400" dirty="0" err="1"/>
              <a:t>posting</a:t>
            </a:r>
            <a:r>
              <a:rPr lang="fr-FR" sz="1400" dirty="0"/>
              <a:t> </a:t>
            </a:r>
            <a:r>
              <a:rPr lang="fr-FR" sz="1400" dirty="0" err="1"/>
              <a:t>allows</a:t>
            </a:r>
            <a:r>
              <a:rPr lang="fr-FR" sz="1400" dirty="0"/>
              <a:t> </a:t>
            </a:r>
            <a:r>
              <a:rPr lang="fr-FR" sz="1400" dirty="0" err="1"/>
              <a:t>you</a:t>
            </a:r>
            <a:r>
              <a:rPr lang="fr-FR" sz="1400" dirty="0"/>
              <a:t> to free a spot to </a:t>
            </a:r>
            <a:r>
              <a:rPr lang="fr-FR" sz="1400" dirty="0" err="1"/>
              <a:t>create</a:t>
            </a:r>
            <a:r>
              <a:rPr lang="fr-FR" sz="1400" dirty="0"/>
              <a:t> a new one. </a:t>
            </a:r>
            <a:r>
              <a:rPr lang="fr-FR" sz="1400" dirty="0" err="1"/>
              <a:t>Remember</a:t>
            </a:r>
            <a:r>
              <a:rPr lang="fr-FR" sz="1400" dirty="0"/>
              <a:t> to sort </a:t>
            </a:r>
            <a:r>
              <a:rPr lang="fr-FR" sz="1400" dirty="0" err="1"/>
              <a:t>them</a:t>
            </a:r>
            <a:r>
              <a:rPr lang="fr-FR" sz="1400" dirty="0"/>
              <a:t> </a:t>
            </a:r>
            <a:r>
              <a:rPr lang="fr-FR" sz="1400" dirty="0" err="1"/>
              <a:t>regularly</a:t>
            </a:r>
            <a:r>
              <a:rPr lang="fr-FR" sz="1400" dirty="0"/>
              <a:t>!</a:t>
            </a:r>
          </a:p>
        </p:txBody>
      </p:sp>
      <p:pic>
        <p:nvPicPr>
          <p:cNvPr id="2" name="Image 1" descr="Une image contenant texte, capture d’écran, Police&#10;&#10;Le contenu généré par l’IA peut être incorrect.">
            <a:extLst>
              <a:ext uri="{FF2B5EF4-FFF2-40B4-BE49-F238E27FC236}">
                <a16:creationId xmlns:a16="http://schemas.microsoft.com/office/drawing/2014/main" id="{23E326A3-9B10-8222-A8B7-0B325855CBB7}"/>
              </a:ext>
            </a:extLst>
          </p:cNvPr>
          <p:cNvPicPr>
            <a:picLocks noChangeAspect="1"/>
          </p:cNvPicPr>
          <p:nvPr/>
        </p:nvPicPr>
        <p:blipFill>
          <a:blip r:embed="rId3"/>
          <a:stretch>
            <a:fillRect/>
          </a:stretch>
        </p:blipFill>
        <p:spPr>
          <a:xfrm>
            <a:off x="476250" y="2295478"/>
            <a:ext cx="11239500" cy="12933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49814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2AB842-9389-1B62-0F35-9D6DC8A58FF6}"/>
              </a:ext>
            </a:extLst>
          </p:cNvPr>
          <p:cNvSpPr>
            <a:spLocks noGrp="1"/>
          </p:cNvSpPr>
          <p:nvPr>
            <p:ph type="title"/>
          </p:nvPr>
        </p:nvSpPr>
        <p:spPr>
          <a:xfrm>
            <a:off x="1307689" y="1329244"/>
            <a:ext cx="10284543" cy="3304963"/>
          </a:xfrm>
        </p:spPr>
        <p:txBody>
          <a:bodyPr/>
          <a:lstStyle/>
          <a:p>
            <a:pPr>
              <a:lnSpc>
                <a:spcPct val="100000"/>
              </a:lnSpc>
            </a:pPr>
            <a:r>
              <a:rPr lang="fr-FR" sz="7000" dirty="0">
                <a:solidFill>
                  <a:schemeClr val="accent3"/>
                </a:solidFill>
                <a:latin typeface="PP Woodland"/>
              </a:rPr>
              <a:t>Applications and </a:t>
            </a:r>
            <a:r>
              <a:rPr lang="fr-FR" sz="7000" dirty="0" err="1">
                <a:solidFill>
                  <a:schemeClr val="accent3"/>
                </a:solidFill>
                <a:latin typeface="PP Woodland"/>
              </a:rPr>
              <a:t>statistics</a:t>
            </a:r>
            <a:r>
              <a:rPr lang="fr-FR" sz="7000" dirty="0">
                <a:solidFill>
                  <a:schemeClr val="accent3"/>
                </a:solidFill>
                <a:latin typeface="PP Woodland"/>
              </a:rPr>
              <a:t> management</a:t>
            </a:r>
            <a:br>
              <a:rPr lang="fr-FR" sz="6000" dirty="0">
                <a:latin typeface="PP Woodland"/>
              </a:rPr>
            </a:br>
            <a:r>
              <a:rPr lang="fr-FR" sz="5000" dirty="0" err="1">
                <a:solidFill>
                  <a:schemeClr val="bg1"/>
                </a:solidFill>
                <a:latin typeface="Figtree"/>
              </a:rPr>
              <a:t>Managing</a:t>
            </a:r>
            <a:r>
              <a:rPr lang="fr-FR" sz="5000" dirty="0">
                <a:solidFill>
                  <a:schemeClr val="bg1"/>
                </a:solidFill>
                <a:latin typeface="Figtree"/>
              </a:rPr>
              <a:t> </a:t>
            </a:r>
            <a:r>
              <a:rPr lang="fr-FR" sz="5000" dirty="0" err="1">
                <a:solidFill>
                  <a:schemeClr val="bg1"/>
                </a:solidFill>
                <a:latin typeface="Figtree"/>
              </a:rPr>
              <a:t>postings</a:t>
            </a:r>
            <a:r>
              <a:rPr lang="fr-FR" sz="5000" dirty="0">
                <a:solidFill>
                  <a:schemeClr val="bg1"/>
                </a:solidFill>
                <a:latin typeface="Figtree"/>
              </a:rPr>
              <a:t> and applications</a:t>
            </a:r>
          </a:p>
        </p:txBody>
      </p:sp>
    </p:spTree>
    <p:extLst>
      <p:ext uri="{BB962C8B-B14F-4D97-AF65-F5344CB8AC3E}">
        <p14:creationId xmlns:p14="http://schemas.microsoft.com/office/powerpoint/2010/main" val="3996732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applications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862710"/>
          </a:xfrm>
        </p:spPr>
        <p:txBody>
          <a:bodyPr vert="horz" lIns="91440" tIns="45720" rIns="91440" bIns="45720" rtlCol="0" anchor="t">
            <a:normAutofit/>
          </a:bodyPr>
          <a:lstStyle/>
          <a:p>
            <a:r>
              <a:rPr lang="fr-FR" dirty="0" err="1">
                <a:latin typeface="Figtree"/>
              </a:rPr>
              <a:t>Managing</a:t>
            </a:r>
            <a:r>
              <a:rPr lang="fr-FR" dirty="0">
                <a:latin typeface="Figtree"/>
              </a:rPr>
              <a:t> candidates' records</a:t>
            </a:r>
            <a:endParaRPr lang="fr-FR" dirty="0"/>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47733" y="6180030"/>
            <a:ext cx="1479805" cy="83239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11869888-ABDA-3ADF-31CE-9B576ED0A002}"/>
              </a:ext>
            </a:extLst>
          </p:cNvPr>
          <p:cNvSpPr txBox="1"/>
          <p:nvPr/>
        </p:nvSpPr>
        <p:spPr>
          <a:xfrm>
            <a:off x="254953" y="6030282"/>
            <a:ext cx="5959235" cy="307777"/>
          </a:xfrm>
          <a:prstGeom prst="rect">
            <a:avLst/>
          </a:prstGeom>
          <a:noFill/>
        </p:spPr>
        <p:txBody>
          <a:bodyPr wrap="square" lIns="91440" tIns="45720" rIns="91440" bIns="45720" rtlCol="0" anchor="t">
            <a:spAutoFit/>
          </a:bodyPr>
          <a:lstStyle/>
          <a:p>
            <a:r>
              <a:rPr lang="fr-FR" sz="1400" dirty="0"/>
              <a:t> Visualise candidate info as </a:t>
            </a:r>
            <a:r>
              <a:rPr lang="fr-FR" sz="1400" err="1"/>
              <a:t>well</a:t>
            </a:r>
            <a:r>
              <a:rPr lang="fr-FR" sz="1400" dirty="0"/>
              <a:t> as documents </a:t>
            </a:r>
            <a:r>
              <a:rPr lang="fr-FR" sz="1400" err="1"/>
              <a:t>linked</a:t>
            </a:r>
            <a:r>
              <a:rPr lang="fr-FR" sz="1400" dirty="0"/>
              <a:t> to </a:t>
            </a:r>
            <a:r>
              <a:rPr lang="fr-FR" sz="1400" err="1"/>
              <a:t>their</a:t>
            </a:r>
            <a:r>
              <a:rPr lang="fr-FR" sz="1400" dirty="0"/>
              <a:t> application</a:t>
            </a:r>
            <a:endParaRPr lang="fr-FR" sz="1200" dirty="0"/>
          </a:p>
        </p:txBody>
      </p:sp>
      <p:sp>
        <p:nvSpPr>
          <p:cNvPr id="2" name="ZoneTexte 1">
            <a:extLst>
              <a:ext uri="{FF2B5EF4-FFF2-40B4-BE49-F238E27FC236}">
                <a16:creationId xmlns:a16="http://schemas.microsoft.com/office/drawing/2014/main" id="{F39431C9-E387-4EB1-D50A-2088D75F9FF0}"/>
              </a:ext>
            </a:extLst>
          </p:cNvPr>
          <p:cNvSpPr txBox="1"/>
          <p:nvPr/>
        </p:nvSpPr>
        <p:spPr>
          <a:xfrm>
            <a:off x="7323891" y="6336502"/>
            <a:ext cx="4062101" cy="307777"/>
          </a:xfrm>
          <a:prstGeom prst="rect">
            <a:avLst/>
          </a:prstGeom>
          <a:noFill/>
        </p:spPr>
        <p:txBody>
          <a:bodyPr wrap="square" lIns="91440" tIns="45720" rIns="91440" bIns="45720" rtlCol="0" anchor="t">
            <a:spAutoFit/>
          </a:bodyPr>
          <a:lstStyle/>
          <a:p>
            <a:r>
              <a:rPr lang="fr-FR" sz="1400" dirty="0"/>
              <a:t>Visualise the </a:t>
            </a:r>
            <a:r>
              <a:rPr lang="fr-FR" sz="1400" dirty="0" err="1"/>
              <a:t>activity</a:t>
            </a:r>
            <a:r>
              <a:rPr lang="fr-FR" sz="1400" dirty="0"/>
              <a:t> on the </a:t>
            </a:r>
            <a:r>
              <a:rPr lang="fr-FR" sz="1400" dirty="0" err="1"/>
              <a:t>candidate's</a:t>
            </a:r>
            <a:r>
              <a:rPr lang="fr-FR" sz="1400" dirty="0"/>
              <a:t> record</a:t>
            </a:r>
            <a:endParaRPr lang="fr-FR" sz="1200" dirty="0" err="1"/>
          </a:p>
        </p:txBody>
      </p:sp>
      <p:pic>
        <p:nvPicPr>
          <p:cNvPr id="9" name="Image 8" descr="Une image contenant texte, Appareils électroniques, Visage humain, capture d’écran&#10;&#10;Le contenu généré par l’IA peut être incorrect.">
            <a:extLst>
              <a:ext uri="{FF2B5EF4-FFF2-40B4-BE49-F238E27FC236}">
                <a16:creationId xmlns:a16="http://schemas.microsoft.com/office/drawing/2014/main" id="{946C9BE5-5B58-ED2A-2A7C-B94565F28538}"/>
              </a:ext>
            </a:extLst>
          </p:cNvPr>
          <p:cNvPicPr>
            <a:picLocks noChangeAspect="1"/>
          </p:cNvPicPr>
          <p:nvPr/>
        </p:nvPicPr>
        <p:blipFill>
          <a:blip r:embed="rId4"/>
          <a:stretch>
            <a:fillRect/>
          </a:stretch>
        </p:blipFill>
        <p:spPr>
          <a:xfrm>
            <a:off x="502105" y="1418167"/>
            <a:ext cx="5451624" cy="4402667"/>
          </a:xfrm>
          <a:prstGeom prst="rect">
            <a:avLst/>
          </a:prstGeom>
          <a:ln>
            <a:noFill/>
          </a:ln>
          <a:effectLst>
            <a:outerShdw blurRad="292100" dist="139700" dir="2700000" algn="tl" rotWithShape="0">
              <a:srgbClr val="333333">
                <a:alpha val="65000"/>
              </a:srgbClr>
            </a:outerShdw>
          </a:effectLst>
        </p:spPr>
      </p:pic>
      <p:pic>
        <p:nvPicPr>
          <p:cNvPr id="10" name="Image 9" descr="Une image contenant texte, capture d’écran, Police, nombre&#10;&#10;Le contenu généré par l’IA peut être incorrect.">
            <a:extLst>
              <a:ext uri="{FF2B5EF4-FFF2-40B4-BE49-F238E27FC236}">
                <a16:creationId xmlns:a16="http://schemas.microsoft.com/office/drawing/2014/main" id="{35A51DFF-57EF-A2B9-CE0F-C36401906477}"/>
              </a:ext>
            </a:extLst>
          </p:cNvPr>
          <p:cNvPicPr>
            <a:picLocks noChangeAspect="1"/>
          </p:cNvPicPr>
          <p:nvPr/>
        </p:nvPicPr>
        <p:blipFill>
          <a:blip r:embed="rId5"/>
          <a:stretch>
            <a:fillRect/>
          </a:stretch>
        </p:blipFill>
        <p:spPr>
          <a:xfrm>
            <a:off x="7639515" y="1418167"/>
            <a:ext cx="3114805" cy="47519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311746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applications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862710"/>
          </a:xfrm>
        </p:spPr>
        <p:txBody>
          <a:bodyPr vert="horz" lIns="91440" tIns="45720" rIns="91440" bIns="45720" rtlCol="0" anchor="t">
            <a:normAutofit/>
          </a:bodyPr>
          <a:lstStyle/>
          <a:p>
            <a:r>
              <a:rPr lang="fr-FR" dirty="0" err="1">
                <a:latin typeface="Figtree"/>
              </a:rPr>
              <a:t>managing</a:t>
            </a:r>
            <a:r>
              <a:rPr lang="fr-FR" dirty="0">
                <a:latin typeface="Figtree"/>
              </a:rPr>
              <a:t> candidates' records</a:t>
            </a:r>
            <a:endParaRPr lang="fr-FR" dirty="0"/>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11869888-ABDA-3ADF-31CE-9B576ED0A002}"/>
              </a:ext>
            </a:extLst>
          </p:cNvPr>
          <p:cNvSpPr txBox="1"/>
          <p:nvPr/>
        </p:nvSpPr>
        <p:spPr>
          <a:xfrm>
            <a:off x="688010" y="5833499"/>
            <a:ext cx="4754102" cy="307777"/>
          </a:xfrm>
          <a:prstGeom prst="rect">
            <a:avLst/>
          </a:prstGeom>
          <a:noFill/>
        </p:spPr>
        <p:txBody>
          <a:bodyPr wrap="square" lIns="91440" tIns="45720" rIns="91440" bIns="45720" rtlCol="0" anchor="t">
            <a:spAutoFit/>
          </a:bodyPr>
          <a:lstStyle/>
          <a:p>
            <a:r>
              <a:rPr lang="fr-FR" sz="1400" dirty="0"/>
              <a:t>Visualise </a:t>
            </a:r>
            <a:r>
              <a:rPr lang="fr-FR" sz="1400" dirty="0" err="1"/>
              <a:t>internal</a:t>
            </a:r>
            <a:r>
              <a:rPr lang="fr-FR" sz="1400" dirty="0"/>
              <a:t> exchanges </a:t>
            </a:r>
            <a:r>
              <a:rPr lang="fr-FR" sz="1400" dirty="0" err="1"/>
              <a:t>between</a:t>
            </a:r>
            <a:r>
              <a:rPr lang="fr-FR" sz="1400" dirty="0"/>
              <a:t> the </a:t>
            </a:r>
            <a:r>
              <a:rPr lang="fr-FR" sz="1400" dirty="0" err="1"/>
              <a:t>different</a:t>
            </a:r>
            <a:r>
              <a:rPr lang="fr-FR" sz="1400" dirty="0"/>
              <a:t> </a:t>
            </a:r>
            <a:r>
              <a:rPr lang="fr-FR" sz="1400" dirty="0" err="1"/>
              <a:t>actors</a:t>
            </a:r>
          </a:p>
        </p:txBody>
      </p:sp>
      <p:sp>
        <p:nvSpPr>
          <p:cNvPr id="10" name="ZoneTexte 9">
            <a:extLst>
              <a:ext uri="{FF2B5EF4-FFF2-40B4-BE49-F238E27FC236}">
                <a16:creationId xmlns:a16="http://schemas.microsoft.com/office/drawing/2014/main" id="{0B980FC2-9986-14A4-2F9A-6E2738120B68}"/>
              </a:ext>
            </a:extLst>
          </p:cNvPr>
          <p:cNvSpPr txBox="1"/>
          <p:nvPr/>
        </p:nvSpPr>
        <p:spPr>
          <a:xfrm>
            <a:off x="6068740" y="5835302"/>
            <a:ext cx="5656603" cy="307777"/>
          </a:xfrm>
          <a:prstGeom prst="rect">
            <a:avLst/>
          </a:prstGeom>
          <a:noFill/>
        </p:spPr>
        <p:txBody>
          <a:bodyPr wrap="square" lIns="91440" tIns="45720" rIns="91440" bIns="45720" rtlCol="0" anchor="t">
            <a:spAutoFit/>
          </a:bodyPr>
          <a:lstStyle/>
          <a:p>
            <a:r>
              <a:rPr lang="fr-FR" sz="1400" dirty="0"/>
              <a:t>Visualise </a:t>
            </a:r>
            <a:r>
              <a:rPr lang="fr-FR" sz="1400" dirty="0" err="1"/>
              <a:t>assessments</a:t>
            </a:r>
            <a:r>
              <a:rPr lang="fr-FR" sz="1400" dirty="0"/>
              <a:t> </a:t>
            </a:r>
            <a:r>
              <a:rPr lang="fr-FR" sz="1400" dirty="0" err="1"/>
              <a:t>conducted</a:t>
            </a:r>
            <a:r>
              <a:rPr lang="fr-FR" sz="1400" dirty="0"/>
              <a:t> </a:t>
            </a:r>
            <a:r>
              <a:rPr lang="fr-FR" sz="1400" dirty="0" err="1"/>
              <a:t>during</a:t>
            </a:r>
            <a:r>
              <a:rPr lang="fr-FR" sz="1400" dirty="0"/>
              <a:t> interviews </a:t>
            </a:r>
            <a:r>
              <a:rPr lang="fr-FR" sz="1400" dirty="0" err="1"/>
              <a:t>with</a:t>
            </a:r>
            <a:r>
              <a:rPr lang="fr-FR" sz="1400" dirty="0"/>
              <a:t> candidates</a:t>
            </a:r>
          </a:p>
        </p:txBody>
      </p:sp>
      <p:pic>
        <p:nvPicPr>
          <p:cNvPr id="2" name="Image 1" descr="Une image contenant texte, Visage humain, capture d’écran, personne&#10;&#10;Le contenu généré par l’IA peut être incorrect.">
            <a:extLst>
              <a:ext uri="{FF2B5EF4-FFF2-40B4-BE49-F238E27FC236}">
                <a16:creationId xmlns:a16="http://schemas.microsoft.com/office/drawing/2014/main" id="{A2364BD2-3A7C-465C-C7B4-2C7BBC467883}"/>
              </a:ext>
            </a:extLst>
          </p:cNvPr>
          <p:cNvPicPr>
            <a:picLocks noChangeAspect="1"/>
          </p:cNvPicPr>
          <p:nvPr/>
        </p:nvPicPr>
        <p:blipFill>
          <a:blip r:embed="rId4"/>
          <a:stretch>
            <a:fillRect/>
          </a:stretch>
        </p:blipFill>
        <p:spPr>
          <a:xfrm>
            <a:off x="367691" y="1582616"/>
            <a:ext cx="5399696" cy="3692769"/>
          </a:xfrm>
          <a:prstGeom prst="rect">
            <a:avLst/>
          </a:prstGeom>
          <a:ln>
            <a:noFill/>
          </a:ln>
          <a:effectLst>
            <a:outerShdw blurRad="292100" dist="139700" dir="2700000" algn="tl" rotWithShape="0">
              <a:srgbClr val="333333">
                <a:alpha val="65000"/>
              </a:srgbClr>
            </a:outerShdw>
          </a:effectLst>
        </p:spPr>
      </p:pic>
      <p:pic>
        <p:nvPicPr>
          <p:cNvPr id="6" name="Image 5" descr="Une image contenant texte, Visage humain, capture d’écran, personne&#10;&#10;Le contenu généré par l’IA peut être incorrect.">
            <a:extLst>
              <a:ext uri="{FF2B5EF4-FFF2-40B4-BE49-F238E27FC236}">
                <a16:creationId xmlns:a16="http://schemas.microsoft.com/office/drawing/2014/main" id="{E6C1BE60-433B-2EE6-9AA3-C080C202559E}"/>
              </a:ext>
            </a:extLst>
          </p:cNvPr>
          <p:cNvPicPr>
            <a:picLocks noChangeAspect="1"/>
          </p:cNvPicPr>
          <p:nvPr/>
        </p:nvPicPr>
        <p:blipFill>
          <a:blip r:embed="rId5"/>
          <a:stretch>
            <a:fillRect/>
          </a:stretch>
        </p:blipFill>
        <p:spPr>
          <a:xfrm>
            <a:off x="6202274" y="1587499"/>
            <a:ext cx="5396621" cy="36830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14281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applications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312377"/>
          </a:xfrm>
        </p:spPr>
        <p:txBody>
          <a:bodyPr vert="horz" lIns="91440" tIns="45720" rIns="91440" bIns="45720" rtlCol="0" anchor="t">
            <a:normAutofit/>
          </a:bodyPr>
          <a:lstStyle/>
          <a:p>
            <a:r>
              <a:rPr lang="fr-FR" dirty="0" err="1">
                <a:latin typeface="Figtree"/>
              </a:rPr>
              <a:t>managing</a:t>
            </a:r>
            <a:r>
              <a:rPr lang="fr-FR" dirty="0">
                <a:latin typeface="Figtree"/>
              </a:rPr>
              <a:t> candidates' records </a:t>
            </a:r>
            <a:endParaRPr lang="fr-FR" dirty="0"/>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0F017CA2-B995-7ED8-9F06-104B1DD8724D}"/>
              </a:ext>
            </a:extLst>
          </p:cNvPr>
          <p:cNvSpPr txBox="1"/>
          <p:nvPr/>
        </p:nvSpPr>
        <p:spPr>
          <a:xfrm>
            <a:off x="6942860" y="4615672"/>
            <a:ext cx="4452965" cy="954107"/>
          </a:xfrm>
          <a:prstGeom prst="rect">
            <a:avLst/>
          </a:prstGeom>
          <a:noFill/>
        </p:spPr>
        <p:txBody>
          <a:bodyPr wrap="square" lIns="91440" tIns="45720" rIns="91440" bIns="45720" rtlCol="0" anchor="t">
            <a:spAutoFit/>
          </a:bodyPr>
          <a:lstStyle/>
          <a:p>
            <a:r>
              <a:rPr lang="fr-FR" sz="1400" dirty="0" err="1"/>
              <a:t>Assign</a:t>
            </a:r>
            <a:r>
              <a:rPr lang="fr-FR" sz="1400" dirty="0"/>
              <a:t> a </a:t>
            </a:r>
            <a:r>
              <a:rPr lang="fr-FR" sz="1400" dirty="0" err="1"/>
              <a:t>member</a:t>
            </a:r>
            <a:r>
              <a:rPr lang="fr-FR" sz="1400" dirty="0"/>
              <a:t>, </a:t>
            </a:r>
            <a:r>
              <a:rPr lang="fr-FR" sz="1400" dirty="0" err="1"/>
              <a:t>share</a:t>
            </a:r>
            <a:r>
              <a:rPr lang="fr-FR" sz="1400" dirty="0"/>
              <a:t> the record, </a:t>
            </a:r>
            <a:r>
              <a:rPr lang="fr-FR" sz="1400" dirty="0" err="1"/>
              <a:t>transfer</a:t>
            </a:r>
            <a:r>
              <a:rPr lang="fr-FR" sz="1400" dirty="0"/>
              <a:t> the application to a </a:t>
            </a:r>
            <a:r>
              <a:rPr lang="fr-FR" sz="1400" dirty="0" err="1"/>
              <a:t>posting</a:t>
            </a:r>
            <a:r>
              <a:rPr lang="fr-FR" sz="1400" dirty="0"/>
              <a:t>, archive the application, </a:t>
            </a:r>
            <a:r>
              <a:rPr lang="fr-FR" sz="1400" dirty="0" err="1"/>
              <a:t>add</a:t>
            </a:r>
            <a:r>
              <a:rPr lang="fr-FR" sz="1400" dirty="0"/>
              <a:t> and </a:t>
            </a:r>
            <a:r>
              <a:rPr lang="fr-FR" sz="1400" dirty="0" err="1"/>
              <a:t>link</a:t>
            </a:r>
            <a:r>
              <a:rPr lang="fr-FR" sz="1400" dirty="0"/>
              <a:t> a </a:t>
            </a:r>
            <a:r>
              <a:rPr lang="fr-FR" sz="1400" dirty="0" err="1"/>
              <a:t>task</a:t>
            </a:r>
            <a:r>
              <a:rPr lang="fr-FR" sz="1400" dirty="0"/>
              <a:t> to the record, </a:t>
            </a:r>
            <a:r>
              <a:rPr lang="fr-FR" sz="1400" dirty="0" err="1"/>
              <a:t>edit</a:t>
            </a:r>
            <a:r>
              <a:rPr lang="fr-FR" sz="1400" dirty="0"/>
              <a:t> the profile, </a:t>
            </a:r>
            <a:r>
              <a:rPr lang="fr-FR" sz="1400" dirty="0" err="1"/>
              <a:t>hide</a:t>
            </a:r>
            <a:r>
              <a:rPr lang="fr-FR" sz="1400" dirty="0"/>
              <a:t> the profile </a:t>
            </a:r>
            <a:r>
              <a:rPr lang="fr-FR" sz="1400" dirty="0" err="1"/>
              <a:t>from</a:t>
            </a:r>
            <a:r>
              <a:rPr lang="fr-FR" sz="1400" dirty="0"/>
              <a:t> one or </a:t>
            </a:r>
            <a:r>
              <a:rPr lang="fr-FR" sz="1400" dirty="0" err="1"/>
              <a:t>several</a:t>
            </a:r>
            <a:r>
              <a:rPr lang="fr-FR" sz="1400" dirty="0"/>
              <a:t> </a:t>
            </a:r>
            <a:r>
              <a:rPr lang="fr-FR" sz="1400" dirty="0" err="1"/>
              <a:t>members</a:t>
            </a:r>
            <a:r>
              <a:rPr lang="fr-FR" sz="1400" dirty="0"/>
              <a:t>...</a:t>
            </a:r>
          </a:p>
        </p:txBody>
      </p:sp>
      <p:pic>
        <p:nvPicPr>
          <p:cNvPr id="6" name="Image 5" descr="Une image contenant texte, capture d’écran&#10;&#10;Le contenu généré par l’IA peut être incorrect.">
            <a:extLst>
              <a:ext uri="{FF2B5EF4-FFF2-40B4-BE49-F238E27FC236}">
                <a16:creationId xmlns:a16="http://schemas.microsoft.com/office/drawing/2014/main" id="{CEAB3813-312B-5846-482E-EEEBDBF92782}"/>
              </a:ext>
            </a:extLst>
          </p:cNvPr>
          <p:cNvPicPr>
            <a:picLocks noChangeAspect="1"/>
          </p:cNvPicPr>
          <p:nvPr/>
        </p:nvPicPr>
        <p:blipFill>
          <a:blip r:embed="rId4"/>
          <a:stretch>
            <a:fillRect/>
          </a:stretch>
        </p:blipFill>
        <p:spPr>
          <a:xfrm>
            <a:off x="1063625" y="1419225"/>
            <a:ext cx="10064750" cy="2770717"/>
          </a:xfrm>
          <a:prstGeom prst="rect">
            <a:avLst/>
          </a:prstGeom>
          <a:ln>
            <a:noFill/>
          </a:ln>
          <a:effectLst>
            <a:outerShdw blurRad="292100" dist="139700" dir="2700000" algn="tl" rotWithShape="0">
              <a:srgbClr val="333333">
                <a:alpha val="65000"/>
              </a:srgbClr>
            </a:outerShdw>
          </a:effectLst>
        </p:spPr>
      </p:pic>
      <p:pic>
        <p:nvPicPr>
          <p:cNvPr id="7" name="Image 6" descr="Une image contenant texte, capture d’écran, logiciel, Police&#10;&#10;Le contenu généré par l’IA peut être incorrect.">
            <a:extLst>
              <a:ext uri="{FF2B5EF4-FFF2-40B4-BE49-F238E27FC236}">
                <a16:creationId xmlns:a16="http://schemas.microsoft.com/office/drawing/2014/main" id="{96712A86-6AAE-3652-BA0F-71F0E4716D83}"/>
              </a:ext>
            </a:extLst>
          </p:cNvPr>
          <p:cNvPicPr>
            <a:picLocks noChangeAspect="1"/>
          </p:cNvPicPr>
          <p:nvPr/>
        </p:nvPicPr>
        <p:blipFill>
          <a:blip r:embed="rId5"/>
          <a:stretch>
            <a:fillRect/>
          </a:stretch>
        </p:blipFill>
        <p:spPr>
          <a:xfrm>
            <a:off x="1079500" y="4464050"/>
            <a:ext cx="5016500" cy="20997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23525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2AB842-9389-1B62-0F35-9D6DC8A58FF6}"/>
              </a:ext>
            </a:extLst>
          </p:cNvPr>
          <p:cNvSpPr>
            <a:spLocks noGrp="1"/>
          </p:cNvSpPr>
          <p:nvPr>
            <p:ph type="title"/>
          </p:nvPr>
        </p:nvSpPr>
        <p:spPr>
          <a:xfrm>
            <a:off x="1321760" y="1329244"/>
            <a:ext cx="10033812" cy="3799447"/>
          </a:xfrm>
        </p:spPr>
        <p:txBody>
          <a:bodyPr/>
          <a:lstStyle/>
          <a:p>
            <a:pPr>
              <a:lnSpc>
                <a:spcPct val="100000"/>
              </a:lnSpc>
            </a:pPr>
            <a:r>
              <a:rPr lang="fr-FR" sz="8800" dirty="0" err="1">
                <a:solidFill>
                  <a:schemeClr val="bg1"/>
                </a:solidFill>
                <a:latin typeface="Figtree"/>
              </a:rPr>
              <a:t>Managing</a:t>
            </a:r>
            <a:r>
              <a:rPr lang="fr-FR" sz="8800" dirty="0">
                <a:solidFill>
                  <a:schemeClr val="bg1"/>
                </a:solidFill>
                <a:latin typeface="Figtree"/>
              </a:rPr>
              <a:t> the </a:t>
            </a:r>
            <a:r>
              <a:rPr lang="fr-FR" sz="8800" dirty="0" err="1">
                <a:solidFill>
                  <a:schemeClr val="bg1"/>
                </a:solidFill>
                <a:latin typeface="Figtree"/>
              </a:rPr>
              <a:t>Resume</a:t>
            </a:r>
            <a:r>
              <a:rPr lang="fr-FR" sz="8800" dirty="0">
                <a:solidFill>
                  <a:schemeClr val="bg1"/>
                </a:solidFill>
                <a:latin typeface="Figtree"/>
              </a:rPr>
              <a:t> </a:t>
            </a:r>
            <a:r>
              <a:rPr lang="fr-FR" sz="8800" dirty="0" err="1">
                <a:solidFill>
                  <a:schemeClr val="bg1"/>
                </a:solidFill>
                <a:latin typeface="Figtree"/>
              </a:rPr>
              <a:t>database</a:t>
            </a:r>
            <a:endParaRPr lang="fr-FR" sz="8800" dirty="0" err="1">
              <a:solidFill>
                <a:schemeClr val="bg1"/>
              </a:solidFill>
            </a:endParaRPr>
          </a:p>
        </p:txBody>
      </p:sp>
    </p:spTree>
    <p:extLst>
      <p:ext uri="{BB962C8B-B14F-4D97-AF65-F5344CB8AC3E}">
        <p14:creationId xmlns:p14="http://schemas.microsoft.com/office/powerpoint/2010/main" val="12308601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applications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71475" y="1112786"/>
            <a:ext cx="11453813" cy="862710"/>
          </a:xfrm>
        </p:spPr>
        <p:txBody>
          <a:bodyPr vert="horz" lIns="91440" tIns="45720" rIns="91440" bIns="45720" rtlCol="0" anchor="t">
            <a:normAutofit/>
          </a:bodyPr>
          <a:lstStyle/>
          <a:p>
            <a:pPr indent="0">
              <a:lnSpc>
                <a:spcPct val="100000"/>
              </a:lnSpc>
              <a:spcBef>
                <a:spcPts val="100"/>
              </a:spcBef>
              <a:spcAft>
                <a:spcPts val="100"/>
              </a:spcAft>
            </a:pPr>
            <a:r>
              <a:rPr lang="fr-FR" dirty="0">
                <a:latin typeface="Figtree"/>
              </a:rPr>
              <a:t> </a:t>
            </a:r>
            <a:r>
              <a:rPr lang="fr-FR" dirty="0" err="1">
                <a:latin typeface="Figtree"/>
              </a:rPr>
              <a:t>resume</a:t>
            </a:r>
            <a:r>
              <a:rPr lang="fr-FR" dirty="0">
                <a:latin typeface="Figtree"/>
              </a:rPr>
              <a:t> </a:t>
            </a:r>
            <a:r>
              <a:rPr lang="fr-FR" dirty="0" err="1">
                <a:latin typeface="Figtree"/>
              </a:rPr>
              <a:t>database</a:t>
            </a:r>
            <a:r>
              <a:rPr lang="fr-FR" dirty="0">
                <a:latin typeface="Figtree"/>
              </a:rPr>
              <a:t>: </a:t>
            </a:r>
            <a:r>
              <a:rPr lang="fr-FR" dirty="0" err="1">
                <a:latin typeface="Figtree"/>
              </a:rPr>
              <a:t>inventory</a:t>
            </a:r>
            <a:r>
              <a:rPr lang="fr-FR" dirty="0">
                <a:latin typeface="Figtree"/>
              </a:rPr>
              <a:t> of candidates</a:t>
            </a:r>
            <a:endParaRPr lang="fr-FR" dirty="0" err="1"/>
          </a:p>
          <a:p>
            <a:pPr marL="0" indent="0">
              <a:lnSpc>
                <a:spcPct val="100000"/>
              </a:lnSpc>
              <a:spcBef>
                <a:spcPts val="100"/>
              </a:spcBef>
              <a:spcAft>
                <a:spcPts val="100"/>
              </a:spcAft>
              <a:buNone/>
            </a:pPr>
            <a:r>
              <a:rPr lang="fr-FR" err="1">
                <a:latin typeface="Figtree"/>
              </a:rPr>
              <a:t>recorded</a:t>
            </a:r>
            <a:r>
              <a:rPr lang="fr-FR" dirty="0">
                <a:latin typeface="Figtree"/>
              </a:rPr>
              <a:t> in the </a:t>
            </a:r>
            <a:r>
              <a:rPr lang="fr-FR" err="1">
                <a:latin typeface="Figtree"/>
              </a:rPr>
              <a:t>database</a:t>
            </a:r>
            <a:r>
              <a:rPr lang="fr-FR" dirty="0">
                <a:latin typeface="Figtree"/>
              </a:rPr>
              <a:t> and </a:t>
            </a:r>
            <a:r>
              <a:rPr lang="fr-FR" err="1">
                <a:latin typeface="Figtree"/>
              </a:rPr>
              <a:t>linked</a:t>
            </a:r>
            <a:r>
              <a:rPr lang="fr-FR" dirty="0">
                <a:latin typeface="Figtree"/>
              </a:rPr>
              <a:t> to a </a:t>
            </a:r>
            <a:r>
              <a:rPr lang="fr-FR" err="1">
                <a:latin typeface="Figtree"/>
              </a:rPr>
              <a:t>posting</a:t>
            </a:r>
            <a:endParaRPr lang="fr-FR" err="1"/>
          </a:p>
        </p:txBody>
      </p:sp>
      <p:sp>
        <p:nvSpPr>
          <p:cNvPr id="6" name="ZoneTexte 5">
            <a:extLst>
              <a:ext uri="{FF2B5EF4-FFF2-40B4-BE49-F238E27FC236}">
                <a16:creationId xmlns:a16="http://schemas.microsoft.com/office/drawing/2014/main" id="{618CA561-B6B5-2C33-17F4-5F7CAF7E28E4}"/>
              </a:ext>
            </a:extLst>
          </p:cNvPr>
          <p:cNvSpPr txBox="1"/>
          <p:nvPr/>
        </p:nvSpPr>
        <p:spPr>
          <a:xfrm>
            <a:off x="3017369" y="5301989"/>
            <a:ext cx="6341001" cy="523220"/>
          </a:xfrm>
          <a:prstGeom prst="rect">
            <a:avLst/>
          </a:prstGeom>
          <a:noFill/>
        </p:spPr>
        <p:txBody>
          <a:bodyPr wrap="square" lIns="91440" tIns="45720" rIns="91440" bIns="45720" rtlCol="0" anchor="t">
            <a:spAutoFit/>
          </a:bodyPr>
          <a:lstStyle/>
          <a:p>
            <a:r>
              <a:rPr lang="fr-FR" sz="1400" err="1"/>
              <a:t>Thanks</a:t>
            </a:r>
            <a:r>
              <a:rPr lang="fr-FR" sz="1400" dirty="0"/>
              <a:t> to the </a:t>
            </a:r>
            <a:r>
              <a:rPr lang="fr-FR" sz="1400" err="1"/>
              <a:t>filter</a:t>
            </a:r>
            <a:r>
              <a:rPr lang="fr-FR" sz="1400" dirty="0"/>
              <a:t> area, </a:t>
            </a:r>
            <a:r>
              <a:rPr lang="fr-FR" sz="1400" err="1"/>
              <a:t>you</a:t>
            </a:r>
            <a:r>
              <a:rPr lang="fr-FR" sz="1400" dirty="0"/>
              <a:t> can segment </a:t>
            </a:r>
            <a:r>
              <a:rPr lang="fr-FR" sz="1400" err="1"/>
              <a:t>resumes</a:t>
            </a:r>
            <a:r>
              <a:rPr lang="fr-FR" sz="1400" dirty="0"/>
              <a:t> </a:t>
            </a:r>
            <a:r>
              <a:rPr lang="fr-FR" sz="1400" err="1"/>
              <a:t>thanks</a:t>
            </a:r>
            <a:r>
              <a:rPr lang="fr-FR" sz="1400"/>
              <a:t> to the tags,</a:t>
            </a:r>
            <a:endParaRPr lang="fr-FR"/>
          </a:p>
          <a:p>
            <a:r>
              <a:rPr lang="fr-FR" sz="1400" dirty="0"/>
              <a:t>sort </a:t>
            </a:r>
            <a:r>
              <a:rPr lang="fr-FR" sz="1400" dirty="0" err="1"/>
              <a:t>them</a:t>
            </a:r>
            <a:r>
              <a:rPr lang="fr-FR" sz="1400" dirty="0"/>
              <a:t> by </a:t>
            </a:r>
            <a:r>
              <a:rPr lang="fr-FR" sz="1400" dirty="0" err="1"/>
              <a:t>column</a:t>
            </a:r>
            <a:r>
              <a:rPr lang="fr-FR" sz="1400" dirty="0"/>
              <a:t> or score, and sort candidates </a:t>
            </a:r>
            <a:r>
              <a:rPr lang="fr-FR" sz="1400" dirty="0" err="1"/>
              <a:t>into</a:t>
            </a:r>
            <a:r>
              <a:rPr lang="fr-FR" sz="1400" dirty="0"/>
              <a:t> pools.</a:t>
            </a:r>
            <a:endParaRPr lang="fr-FR"/>
          </a:p>
        </p:txBody>
      </p:sp>
      <p:pic>
        <p:nvPicPr>
          <p:cNvPr id="7" name="Picture 2">
            <a:extLst>
              <a:ext uri="{FF2B5EF4-FFF2-40B4-BE49-F238E27FC236}">
                <a16:creationId xmlns:a16="http://schemas.microsoft.com/office/drawing/2014/main" id="{BA26E72E-C6E6-3AB1-A6C7-2CB00A0101D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75859" y="1712333"/>
            <a:ext cx="5609353" cy="2532951"/>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C1517345-87A8-F450-05A9-F9AC7F921196}"/>
              </a:ext>
            </a:extLst>
          </p:cNvPr>
          <p:cNvSpPr txBox="1"/>
          <p:nvPr/>
        </p:nvSpPr>
        <p:spPr>
          <a:xfrm>
            <a:off x="3332441" y="4236833"/>
            <a:ext cx="5718193" cy="307777"/>
          </a:xfrm>
          <a:prstGeom prst="rect">
            <a:avLst/>
          </a:prstGeom>
          <a:noFill/>
        </p:spPr>
        <p:txBody>
          <a:bodyPr wrap="square" lIns="91440" tIns="45720" rIns="91440" bIns="45720" anchor="t">
            <a:spAutoFit/>
          </a:bodyPr>
          <a:lstStyle/>
          <a:p>
            <a:pPr algn="ctr"/>
            <a:r>
              <a:rPr lang="fr-FR" sz="1400" dirty="0" err="1"/>
              <a:t>Criteria</a:t>
            </a:r>
            <a:r>
              <a:rPr lang="fr-FR" sz="1400" dirty="0"/>
              <a:t> can </a:t>
            </a:r>
            <a:r>
              <a:rPr lang="fr-FR" sz="1400" dirty="0" err="1"/>
              <a:t>be</a:t>
            </a:r>
            <a:r>
              <a:rPr lang="fr-FR" sz="1400" dirty="0"/>
              <a:t> </a:t>
            </a:r>
            <a:r>
              <a:rPr lang="fr-FR" sz="1400" dirty="0" err="1"/>
              <a:t>mutually</a:t>
            </a:r>
            <a:r>
              <a:rPr lang="fr-FR" sz="1400" dirty="0"/>
              <a:t> inclusive or exclusive</a:t>
            </a:r>
          </a:p>
        </p:txBody>
      </p:sp>
      <p:pic>
        <p:nvPicPr>
          <p:cNvPr id="2" name="Image 1" descr="Une image contenant texte, capture d’écran, logiciel, Page web&#10;&#10;Le contenu généré par l’IA peut être incorrect.">
            <a:extLst>
              <a:ext uri="{FF2B5EF4-FFF2-40B4-BE49-F238E27FC236}">
                <a16:creationId xmlns:a16="http://schemas.microsoft.com/office/drawing/2014/main" id="{C99977F3-9E3D-3F1C-2264-23FFF841B104}"/>
              </a:ext>
            </a:extLst>
          </p:cNvPr>
          <p:cNvPicPr>
            <a:picLocks noChangeAspect="1"/>
          </p:cNvPicPr>
          <p:nvPr/>
        </p:nvPicPr>
        <p:blipFill>
          <a:blip r:embed="rId4"/>
          <a:stretch>
            <a:fillRect/>
          </a:stretch>
        </p:blipFill>
        <p:spPr>
          <a:xfrm>
            <a:off x="596674" y="1714500"/>
            <a:ext cx="2140401" cy="4815417"/>
          </a:xfrm>
          <a:prstGeom prst="rect">
            <a:avLst/>
          </a:prstGeom>
          <a:ln>
            <a:noFill/>
          </a:ln>
          <a:effectLst>
            <a:outerShdw blurRad="292100" dist="139700" dir="2700000" algn="tl" rotWithShape="0">
              <a:srgbClr val="333333">
                <a:alpha val="65000"/>
              </a:srgbClr>
            </a:outerShdw>
          </a:effectLst>
        </p:spPr>
      </p:pic>
      <p:pic>
        <p:nvPicPr>
          <p:cNvPr id="8" name="Image 7" descr="Une image contenant texte, capture d’écran, logiciel, nombre&#10;&#10;Le contenu généré par l’IA peut être incorrect.">
            <a:extLst>
              <a:ext uri="{FF2B5EF4-FFF2-40B4-BE49-F238E27FC236}">
                <a16:creationId xmlns:a16="http://schemas.microsoft.com/office/drawing/2014/main" id="{DD5220D4-9D94-BAD0-4401-DE496A44A95D}"/>
              </a:ext>
            </a:extLst>
          </p:cNvPr>
          <p:cNvPicPr>
            <a:picLocks noChangeAspect="1"/>
          </p:cNvPicPr>
          <p:nvPr/>
        </p:nvPicPr>
        <p:blipFill>
          <a:blip r:embed="rId5"/>
          <a:stretch>
            <a:fillRect/>
          </a:stretch>
        </p:blipFill>
        <p:spPr>
          <a:xfrm>
            <a:off x="9470496" y="1915583"/>
            <a:ext cx="2246842" cy="4614334"/>
          </a:xfrm>
          <a:prstGeom prst="rect">
            <a:avLst/>
          </a:prstGeom>
          <a:ln>
            <a:noFill/>
          </a:ln>
          <a:effectLst>
            <a:outerShdw blurRad="292100" dist="139700" dir="2700000" algn="tl" rotWithShape="0">
              <a:srgbClr val="333333">
                <a:alpha val="65000"/>
              </a:srgbClr>
            </a:outerShdw>
          </a:effectLst>
        </p:spPr>
      </p:pic>
      <p:pic>
        <p:nvPicPr>
          <p:cNvPr id="10" name="Graphique 9">
            <a:extLst>
              <a:ext uri="{FF2B5EF4-FFF2-40B4-BE49-F238E27FC236}">
                <a16:creationId xmlns:a16="http://schemas.microsoft.com/office/drawing/2014/main" id="{9660B6D2-6ADA-4DC1-DEBB-2CA7C040ACA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280000">
            <a:off x="8327692" y="5616417"/>
            <a:ext cx="407946" cy="461446"/>
          </a:xfrm>
          <a:prstGeom prst="rect">
            <a:avLst/>
          </a:prstGeom>
        </p:spPr>
      </p:pic>
      <p:pic>
        <p:nvPicPr>
          <p:cNvPr id="12" name="Graphique 11">
            <a:extLst>
              <a:ext uri="{FF2B5EF4-FFF2-40B4-BE49-F238E27FC236}">
                <a16:creationId xmlns:a16="http://schemas.microsoft.com/office/drawing/2014/main" id="{D08335DB-8716-9864-A103-B708E7BE04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560000" flipH="1">
            <a:off x="2935076" y="5743417"/>
            <a:ext cx="407946" cy="461446"/>
          </a:xfrm>
          <a:prstGeom prst="rect">
            <a:avLst/>
          </a:prstGeom>
        </p:spPr>
      </p:pic>
    </p:spTree>
    <p:extLst>
      <p:ext uri="{BB962C8B-B14F-4D97-AF65-F5344CB8AC3E}">
        <p14:creationId xmlns:p14="http://schemas.microsoft.com/office/powerpoint/2010/main" val="1542998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capture d’écran, dessin humoristique, illustration&#10;&#10;Le contenu généré par l’IA peut être incorrect.">
            <a:extLst>
              <a:ext uri="{FF2B5EF4-FFF2-40B4-BE49-F238E27FC236}">
                <a16:creationId xmlns:a16="http://schemas.microsoft.com/office/drawing/2014/main" id="{A814617B-24AF-DFAB-40A2-F3A9811EE7FB}"/>
              </a:ext>
            </a:extLst>
          </p:cNvPr>
          <p:cNvPicPr>
            <a:picLocks noChangeAspect="1"/>
          </p:cNvPicPr>
          <p:nvPr/>
        </p:nvPicPr>
        <p:blipFill>
          <a:blip r:embed="rId2"/>
          <a:stretch>
            <a:fillRect/>
          </a:stretch>
        </p:blipFill>
        <p:spPr>
          <a:xfrm>
            <a:off x="892457" y="292927"/>
            <a:ext cx="10251831" cy="6224954"/>
          </a:xfrm>
          <a:prstGeom prst="rect">
            <a:avLst/>
          </a:prstGeom>
        </p:spPr>
      </p:pic>
      <p:pic>
        <p:nvPicPr>
          <p:cNvPr id="21" name="Graphique 20">
            <a:extLst>
              <a:ext uri="{FF2B5EF4-FFF2-40B4-BE49-F238E27FC236}">
                <a16:creationId xmlns:a16="http://schemas.microsoft.com/office/drawing/2014/main" id="{ED3410EB-7D02-E312-9B6F-6BE3DEFC9A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7920000">
            <a:off x="1908248" y="4225950"/>
            <a:ext cx="450281" cy="529830"/>
          </a:xfrm>
          <a:prstGeom prst="rect">
            <a:avLst/>
          </a:prstGeom>
        </p:spPr>
      </p:pic>
    </p:spTree>
    <p:extLst>
      <p:ext uri="{BB962C8B-B14F-4D97-AF65-F5344CB8AC3E}">
        <p14:creationId xmlns:p14="http://schemas.microsoft.com/office/powerpoint/2010/main" val="36061066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34430" y="255236"/>
            <a:ext cx="11449050" cy="304800"/>
          </a:xfrm>
        </p:spPr>
        <p:txBody>
          <a:bodyPr/>
          <a:lstStyle/>
          <a:p>
            <a:r>
              <a:rPr lang="fr-FR" dirty="0" err="1">
                <a:latin typeface="Figtree Light"/>
              </a:rPr>
              <a:t>Managing</a:t>
            </a:r>
            <a:r>
              <a:rPr lang="fr-FR" dirty="0">
                <a:latin typeface="Figtree Light"/>
              </a:rPr>
              <a:t> applications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69093" y="699975"/>
            <a:ext cx="11453813" cy="862710"/>
          </a:xfrm>
        </p:spPr>
        <p:txBody>
          <a:bodyPr vert="horz" lIns="91440" tIns="45720" rIns="91440" bIns="45720" rtlCol="0" anchor="t">
            <a:normAutofit/>
          </a:bodyPr>
          <a:lstStyle/>
          <a:p>
            <a:r>
              <a:rPr lang="fr-FR" dirty="0" err="1">
                <a:latin typeface="Figtree"/>
              </a:rPr>
              <a:t>Resume</a:t>
            </a:r>
            <a:r>
              <a:rPr lang="fr-FR" dirty="0">
                <a:latin typeface="Figtree"/>
              </a:rPr>
              <a:t> </a:t>
            </a:r>
            <a:r>
              <a:rPr lang="fr-FR" dirty="0" err="1">
                <a:latin typeface="Figtree"/>
              </a:rPr>
              <a:t>database</a:t>
            </a:r>
            <a:r>
              <a:rPr lang="fr-FR" dirty="0">
                <a:latin typeface="Figtree"/>
              </a:rPr>
              <a:t>: a </a:t>
            </a:r>
            <a:r>
              <a:rPr lang="fr-FR" dirty="0" err="1">
                <a:latin typeface="Figtree"/>
              </a:rPr>
              <a:t>resourceful</a:t>
            </a:r>
            <a:r>
              <a:rPr lang="fr-FR" dirty="0">
                <a:latin typeface="Figtree"/>
              </a:rPr>
              <a:t> </a:t>
            </a:r>
            <a:r>
              <a:rPr lang="fr-FR" dirty="0" err="1">
                <a:latin typeface="Figtree"/>
              </a:rPr>
              <a:t>searching</a:t>
            </a:r>
            <a:r>
              <a:rPr lang="fr-FR" dirty="0">
                <a:latin typeface="Figtree"/>
              </a:rPr>
              <a:t> </a:t>
            </a:r>
            <a:r>
              <a:rPr lang="fr-FR" dirty="0" err="1">
                <a:latin typeface="Figtree"/>
              </a:rPr>
              <a:t>tool</a:t>
            </a:r>
            <a:endParaRPr lang="fr-FR" dirty="0">
              <a:latin typeface="Figtree"/>
            </a:endParaRPr>
          </a:p>
        </p:txBody>
      </p:sp>
      <p:sp>
        <p:nvSpPr>
          <p:cNvPr id="2" name="ZoneTexte 1">
            <a:extLst>
              <a:ext uri="{FF2B5EF4-FFF2-40B4-BE49-F238E27FC236}">
                <a16:creationId xmlns:a16="http://schemas.microsoft.com/office/drawing/2014/main" id="{B12375F6-B9A4-8CF8-97CD-4B64DD040649}"/>
              </a:ext>
            </a:extLst>
          </p:cNvPr>
          <p:cNvSpPr txBox="1"/>
          <p:nvPr/>
        </p:nvSpPr>
        <p:spPr>
          <a:xfrm>
            <a:off x="744642" y="1251538"/>
            <a:ext cx="11078264" cy="307777"/>
          </a:xfrm>
          <a:prstGeom prst="rect">
            <a:avLst/>
          </a:prstGeom>
          <a:noFill/>
        </p:spPr>
        <p:txBody>
          <a:bodyPr wrap="square" lIns="91440" tIns="45720" rIns="91440" bIns="45720" rtlCol="0" anchor="t">
            <a:spAutoFit/>
          </a:bodyPr>
          <a:lstStyle/>
          <a:p>
            <a:r>
              <a:rPr lang="fr-FR" sz="1400" dirty="0"/>
              <a:t>You can </a:t>
            </a:r>
            <a:r>
              <a:rPr lang="fr-FR" sz="1400" dirty="0" err="1"/>
              <a:t>edit</a:t>
            </a:r>
            <a:r>
              <a:rPr lang="fr-FR" sz="1400" dirty="0"/>
              <a:t> the display options of the </a:t>
            </a:r>
            <a:r>
              <a:rPr lang="fr-FR" sz="1400" dirty="0" err="1"/>
              <a:t>list</a:t>
            </a:r>
            <a:r>
              <a:rPr lang="fr-FR" sz="1400" dirty="0"/>
              <a:t> or </a:t>
            </a:r>
            <a:r>
              <a:rPr lang="fr-FR" sz="1400" dirty="0" err="1"/>
              <a:t>conduct</a:t>
            </a:r>
            <a:r>
              <a:rPr lang="fr-FR" sz="1400" dirty="0"/>
              <a:t> bulk actions on </a:t>
            </a:r>
            <a:r>
              <a:rPr lang="fr-FR" sz="1400" dirty="0" err="1"/>
              <a:t>resumes</a:t>
            </a:r>
            <a:r>
              <a:rPr lang="fr-FR" sz="1400" dirty="0"/>
              <a:t>.</a:t>
            </a:r>
            <a:endParaRPr lang="fr-FR" sz="1200" i="1" dirty="0"/>
          </a:p>
        </p:txBody>
      </p:sp>
      <p:pic>
        <p:nvPicPr>
          <p:cNvPr id="5" name="Image 4" descr="Une image contenant texte, capture d’écran, Système d’exploitation, logiciel&#10;&#10;Le contenu généré par l’IA peut être incorrect.">
            <a:extLst>
              <a:ext uri="{FF2B5EF4-FFF2-40B4-BE49-F238E27FC236}">
                <a16:creationId xmlns:a16="http://schemas.microsoft.com/office/drawing/2014/main" id="{2C4B07E2-9B52-1A9A-1079-340AAD666A2E}"/>
              </a:ext>
            </a:extLst>
          </p:cNvPr>
          <p:cNvPicPr>
            <a:picLocks noChangeAspect="1"/>
          </p:cNvPicPr>
          <p:nvPr/>
        </p:nvPicPr>
        <p:blipFill>
          <a:blip r:embed="rId3"/>
          <a:stretch>
            <a:fillRect/>
          </a:stretch>
        </p:blipFill>
        <p:spPr>
          <a:xfrm>
            <a:off x="8909580" y="1709209"/>
            <a:ext cx="3125258" cy="2370666"/>
          </a:xfrm>
          <a:prstGeom prst="rect">
            <a:avLst/>
          </a:prstGeom>
          <a:ln>
            <a:noFill/>
          </a:ln>
          <a:effectLst>
            <a:outerShdw blurRad="292100" dist="139700" dir="2700000" algn="tl" rotWithShape="0">
              <a:srgbClr val="333333">
                <a:alpha val="65000"/>
              </a:srgbClr>
            </a:outerShdw>
          </a:effectLst>
        </p:spPr>
      </p:pic>
      <p:pic>
        <p:nvPicPr>
          <p:cNvPr id="6" name="Image 5" descr="Une image contenant texte, capture d’écran, logiciel, Icône d’ordinateur&#10;&#10;Le contenu généré par l’IA peut être incorrect.">
            <a:extLst>
              <a:ext uri="{FF2B5EF4-FFF2-40B4-BE49-F238E27FC236}">
                <a16:creationId xmlns:a16="http://schemas.microsoft.com/office/drawing/2014/main" id="{1447CA26-A0F7-4D88-24B3-C58049461CC6}"/>
              </a:ext>
            </a:extLst>
          </p:cNvPr>
          <p:cNvPicPr>
            <a:picLocks noChangeAspect="1"/>
          </p:cNvPicPr>
          <p:nvPr/>
        </p:nvPicPr>
        <p:blipFill>
          <a:blip r:embed="rId4"/>
          <a:stretch>
            <a:fillRect/>
          </a:stretch>
        </p:blipFill>
        <p:spPr>
          <a:xfrm>
            <a:off x="201083" y="1712393"/>
            <a:ext cx="8583084" cy="1221297"/>
          </a:xfrm>
          <a:prstGeom prst="rect">
            <a:avLst/>
          </a:prstGeom>
          <a:ln>
            <a:noFill/>
          </a:ln>
          <a:effectLst>
            <a:outerShdw blurRad="292100" dist="139700" dir="2700000" algn="tl" rotWithShape="0">
              <a:srgbClr val="333333">
                <a:alpha val="65000"/>
              </a:srgbClr>
            </a:outerShdw>
          </a:effectLst>
        </p:spPr>
      </p:pic>
      <p:pic>
        <p:nvPicPr>
          <p:cNvPr id="7" name="Image 6" descr="Une image contenant texte, capture d’écran, logiciel, conception&#10;&#10;Le contenu généré par l’IA peut être incorrect.">
            <a:extLst>
              <a:ext uri="{FF2B5EF4-FFF2-40B4-BE49-F238E27FC236}">
                <a16:creationId xmlns:a16="http://schemas.microsoft.com/office/drawing/2014/main" id="{5766AD47-9329-7716-779F-E2FD6817E757}"/>
              </a:ext>
            </a:extLst>
          </p:cNvPr>
          <p:cNvPicPr>
            <a:picLocks noChangeAspect="1"/>
          </p:cNvPicPr>
          <p:nvPr/>
        </p:nvPicPr>
        <p:blipFill>
          <a:blip r:embed="rId5"/>
          <a:stretch>
            <a:fillRect/>
          </a:stretch>
        </p:blipFill>
        <p:spPr>
          <a:xfrm>
            <a:off x="201083" y="3129976"/>
            <a:ext cx="6466418" cy="1899799"/>
          </a:xfrm>
          <a:prstGeom prst="rect">
            <a:avLst/>
          </a:prstGeom>
          <a:ln>
            <a:noFill/>
          </a:ln>
          <a:effectLst>
            <a:outerShdw blurRad="292100" dist="139700" dir="2700000" algn="tl" rotWithShape="0">
              <a:srgbClr val="333333">
                <a:alpha val="65000"/>
              </a:srgbClr>
            </a:outerShdw>
          </a:effectLst>
        </p:spPr>
      </p:pic>
      <p:pic>
        <p:nvPicPr>
          <p:cNvPr id="9" name="Image 8" descr="Une image contenant texte, capture d’écran, logiciel, Icône d’ordinateur&#10;&#10;Le contenu généré par l’IA peut être incorrect.">
            <a:extLst>
              <a:ext uri="{FF2B5EF4-FFF2-40B4-BE49-F238E27FC236}">
                <a16:creationId xmlns:a16="http://schemas.microsoft.com/office/drawing/2014/main" id="{D6EA046E-932F-EBB5-DFB8-375505A7508F}"/>
              </a:ext>
            </a:extLst>
          </p:cNvPr>
          <p:cNvPicPr>
            <a:picLocks noChangeAspect="1"/>
          </p:cNvPicPr>
          <p:nvPr/>
        </p:nvPicPr>
        <p:blipFill>
          <a:blip r:embed="rId6"/>
          <a:stretch>
            <a:fillRect/>
          </a:stretch>
        </p:blipFill>
        <p:spPr>
          <a:xfrm>
            <a:off x="4497918" y="4828759"/>
            <a:ext cx="7535334" cy="1888901"/>
          </a:xfrm>
          <a:prstGeom prst="rect">
            <a:avLst/>
          </a:prstGeom>
          <a:ln>
            <a:noFill/>
          </a:ln>
          <a:effectLst>
            <a:outerShdw blurRad="292100" dist="139700" dir="2700000" algn="tl" rotWithShape="0">
              <a:srgbClr val="333333">
                <a:alpha val="65000"/>
              </a:srgbClr>
            </a:outerShdw>
          </a:effectLst>
        </p:spPr>
      </p:pic>
      <p:pic>
        <p:nvPicPr>
          <p:cNvPr id="10" name="Image 9" descr="Une image contenant texte, capture d’écran, Police, logo&#10;&#10;Le contenu généré par l’IA peut être incorrect.">
            <a:extLst>
              <a:ext uri="{FF2B5EF4-FFF2-40B4-BE49-F238E27FC236}">
                <a16:creationId xmlns:a16="http://schemas.microsoft.com/office/drawing/2014/main" id="{07B49173-530C-76B8-5849-597056F50A08}"/>
              </a:ext>
            </a:extLst>
          </p:cNvPr>
          <p:cNvPicPr>
            <a:picLocks noChangeAspect="1"/>
          </p:cNvPicPr>
          <p:nvPr/>
        </p:nvPicPr>
        <p:blipFill>
          <a:blip r:embed="rId7"/>
          <a:stretch>
            <a:fillRect/>
          </a:stretch>
        </p:blipFill>
        <p:spPr>
          <a:xfrm>
            <a:off x="6870171" y="3131608"/>
            <a:ext cx="1838325" cy="1504950"/>
          </a:xfrm>
          <a:prstGeom prst="rect">
            <a:avLst/>
          </a:prstGeom>
          <a:ln>
            <a:noFill/>
          </a:ln>
          <a:effectLst>
            <a:outerShdw blurRad="292100" dist="139700" dir="2700000" algn="tl" rotWithShape="0">
              <a:srgbClr val="333333">
                <a:alpha val="65000"/>
              </a:srgbClr>
            </a:outerShdw>
          </a:effectLst>
        </p:spPr>
      </p:pic>
      <p:pic>
        <p:nvPicPr>
          <p:cNvPr id="18" name="Graphique 17">
            <a:extLst>
              <a:ext uri="{FF2B5EF4-FFF2-40B4-BE49-F238E27FC236}">
                <a16:creationId xmlns:a16="http://schemas.microsoft.com/office/drawing/2014/main" id="{9059D209-F741-8AB1-3046-8C688835DC6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1480000">
            <a:off x="6569230" y="3887263"/>
            <a:ext cx="407946" cy="461446"/>
          </a:xfrm>
          <a:prstGeom prst="rect">
            <a:avLst/>
          </a:prstGeom>
        </p:spPr>
      </p:pic>
      <p:pic>
        <p:nvPicPr>
          <p:cNvPr id="8" name="Graphique 7">
            <a:extLst>
              <a:ext uri="{FF2B5EF4-FFF2-40B4-BE49-F238E27FC236}">
                <a16:creationId xmlns:a16="http://schemas.microsoft.com/office/drawing/2014/main" id="{7C1DF708-CB6C-32D2-97E2-DC343635D17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40000" flipV="1">
            <a:off x="8712540" y="1789103"/>
            <a:ext cx="388408" cy="378708"/>
          </a:xfrm>
          <a:prstGeom prst="rect">
            <a:avLst/>
          </a:prstGeom>
        </p:spPr>
      </p:pic>
    </p:spTree>
    <p:extLst>
      <p:ext uri="{BB962C8B-B14F-4D97-AF65-F5344CB8AC3E}">
        <p14:creationId xmlns:p14="http://schemas.microsoft.com/office/powerpoint/2010/main" val="28928235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2AB842-9389-1B62-0F35-9D6DC8A58FF6}"/>
              </a:ext>
            </a:extLst>
          </p:cNvPr>
          <p:cNvSpPr>
            <a:spLocks noGrp="1"/>
          </p:cNvSpPr>
          <p:nvPr>
            <p:ph type="title"/>
          </p:nvPr>
        </p:nvSpPr>
        <p:spPr>
          <a:xfrm>
            <a:off x="1321760" y="1329244"/>
            <a:ext cx="10033812" cy="3799447"/>
          </a:xfrm>
        </p:spPr>
        <p:txBody>
          <a:bodyPr/>
          <a:lstStyle/>
          <a:p>
            <a:pPr>
              <a:lnSpc>
                <a:spcPct val="100000"/>
              </a:lnSpc>
            </a:pPr>
            <a:r>
              <a:rPr lang="fr-FR" sz="8800" dirty="0" err="1">
                <a:solidFill>
                  <a:schemeClr val="bg1"/>
                </a:solidFill>
                <a:latin typeface="Figtree"/>
              </a:rPr>
              <a:t>Exploiting</a:t>
            </a:r>
            <a:r>
              <a:rPr lang="fr-FR" sz="8800" dirty="0">
                <a:solidFill>
                  <a:schemeClr val="bg1"/>
                </a:solidFill>
                <a:latin typeface="Figtree"/>
              </a:rPr>
              <a:t> </a:t>
            </a:r>
            <a:r>
              <a:rPr lang="fr-FR" sz="8800" dirty="0" err="1">
                <a:solidFill>
                  <a:schemeClr val="bg1"/>
                </a:solidFill>
                <a:latin typeface="Figtree"/>
              </a:rPr>
              <a:t>statistics</a:t>
            </a:r>
          </a:p>
        </p:txBody>
      </p:sp>
    </p:spTree>
    <p:extLst>
      <p:ext uri="{BB962C8B-B14F-4D97-AF65-F5344CB8AC3E}">
        <p14:creationId xmlns:p14="http://schemas.microsoft.com/office/powerpoint/2010/main" val="19351109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Statistics</a:t>
            </a:r>
            <a:endParaRPr lang="fr-FR" dirty="0"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71475" y="1006953"/>
            <a:ext cx="11453813" cy="707934"/>
          </a:xfrm>
        </p:spPr>
        <p:txBody>
          <a:bodyPr vert="horz" lIns="91440" tIns="45720" rIns="91440" bIns="45720" rtlCol="0" anchor="t">
            <a:normAutofit/>
          </a:bodyPr>
          <a:lstStyle/>
          <a:p>
            <a:r>
              <a:rPr lang="fr-FR" sz="900" err="1">
                <a:latin typeface="Figtree"/>
              </a:rPr>
              <a:t>measuring</a:t>
            </a:r>
            <a:r>
              <a:rPr lang="fr-FR" sz="900" dirty="0">
                <a:latin typeface="Figtree"/>
              </a:rPr>
              <a:t> </a:t>
            </a:r>
            <a:r>
              <a:rPr lang="fr-FR" sz="900" err="1">
                <a:latin typeface="Figtree"/>
              </a:rPr>
              <a:t>successes</a:t>
            </a:r>
            <a:endParaRPr lang="fr-FR" sz="900" dirty="0" err="1"/>
          </a:p>
          <a:p>
            <a:pPr marL="0" indent="0">
              <a:buNone/>
            </a:pPr>
            <a:r>
              <a:rPr lang="fr-FR" sz="900" dirty="0">
                <a:latin typeface="Figtree"/>
              </a:rPr>
              <a:t>and areas of </a:t>
            </a:r>
            <a:r>
              <a:rPr lang="fr-FR" sz="900" err="1">
                <a:latin typeface="Figtree"/>
              </a:rPr>
              <a:t>improvement</a:t>
            </a:r>
            <a:r>
              <a:rPr lang="fr-FR" sz="900" dirty="0">
                <a:latin typeface="Figtree"/>
              </a:rPr>
              <a:t> to </a:t>
            </a:r>
            <a:r>
              <a:rPr lang="fr-FR" sz="900" err="1">
                <a:latin typeface="Figtree"/>
              </a:rPr>
              <a:t>recruit</a:t>
            </a:r>
            <a:r>
              <a:rPr lang="fr-FR" sz="900" dirty="0">
                <a:latin typeface="Figtree"/>
              </a:rPr>
              <a:t> </a:t>
            </a:r>
            <a:r>
              <a:rPr lang="fr-FR" sz="900" err="1">
                <a:latin typeface="Figtree"/>
              </a:rPr>
              <a:t>efficiently</a:t>
            </a:r>
            <a:endParaRPr lang="fr-FR" sz="900"/>
          </a:p>
        </p:txBody>
      </p:sp>
      <p:sp>
        <p:nvSpPr>
          <p:cNvPr id="13" name="ZoneTexte 12">
            <a:extLst>
              <a:ext uri="{FF2B5EF4-FFF2-40B4-BE49-F238E27FC236}">
                <a16:creationId xmlns:a16="http://schemas.microsoft.com/office/drawing/2014/main" id="{4363052A-7E22-4846-374D-0918EA79E318}"/>
              </a:ext>
            </a:extLst>
          </p:cNvPr>
          <p:cNvSpPr txBox="1"/>
          <p:nvPr/>
        </p:nvSpPr>
        <p:spPr>
          <a:xfrm>
            <a:off x="846486" y="6325799"/>
            <a:ext cx="10501062" cy="307777"/>
          </a:xfrm>
          <a:prstGeom prst="rect">
            <a:avLst/>
          </a:prstGeom>
          <a:noFill/>
        </p:spPr>
        <p:txBody>
          <a:bodyPr wrap="square" lIns="91440" tIns="45720" rIns="91440" bIns="45720" rtlCol="0" anchor="t">
            <a:spAutoFit/>
          </a:bodyPr>
          <a:lstStyle/>
          <a:p>
            <a:r>
              <a:rPr lang="fr-FR" sz="1400" dirty="0"/>
              <a:t> This menu </a:t>
            </a:r>
            <a:r>
              <a:rPr lang="fr-FR" sz="1400" err="1"/>
              <a:t>allows</a:t>
            </a:r>
            <a:r>
              <a:rPr lang="fr-FR" sz="1400" dirty="0"/>
              <a:t> </a:t>
            </a:r>
            <a:r>
              <a:rPr lang="fr-FR" sz="1400" err="1"/>
              <a:t>you</a:t>
            </a:r>
            <a:r>
              <a:rPr lang="fr-FR" sz="1400" dirty="0"/>
              <a:t> to </a:t>
            </a:r>
            <a:r>
              <a:rPr lang="fr-FR" sz="1400" err="1"/>
              <a:t>measure</a:t>
            </a:r>
            <a:r>
              <a:rPr lang="fr-FR" sz="1400" dirty="0"/>
              <a:t> performance, </a:t>
            </a:r>
            <a:r>
              <a:rPr lang="fr-FR" sz="1400" err="1"/>
              <a:t>feature</a:t>
            </a:r>
            <a:r>
              <a:rPr lang="fr-FR" sz="1400" dirty="0"/>
              <a:t> usage or conversion rates, </a:t>
            </a:r>
            <a:r>
              <a:rPr lang="fr-FR" sz="1400" err="1"/>
              <a:t>so</a:t>
            </a:r>
            <a:r>
              <a:rPr lang="fr-FR" sz="1400" dirty="0"/>
              <a:t> as to </a:t>
            </a:r>
            <a:r>
              <a:rPr lang="fr-FR" sz="1400" err="1"/>
              <a:t>apply</a:t>
            </a:r>
            <a:r>
              <a:rPr lang="fr-FR" sz="1400" dirty="0"/>
              <a:t> corrective </a:t>
            </a:r>
            <a:r>
              <a:rPr lang="fr-FR" sz="1400" err="1"/>
              <a:t>measures</a:t>
            </a:r>
            <a:r>
              <a:rPr lang="fr-FR" sz="1400" dirty="0"/>
              <a:t> as </a:t>
            </a:r>
            <a:r>
              <a:rPr lang="fr-FR" sz="1400" err="1"/>
              <a:t>needed</a:t>
            </a:r>
            <a:r>
              <a:rPr lang="fr-FR" sz="1400" dirty="0"/>
              <a:t>.</a:t>
            </a:r>
          </a:p>
        </p:txBody>
      </p:sp>
      <p:pic>
        <p:nvPicPr>
          <p:cNvPr id="5" name="Image 4" descr="Une image contenant texte, capture d’écran, Police, Page web&#10;&#10;Le contenu généré par l’IA peut être incorrect.">
            <a:extLst>
              <a:ext uri="{FF2B5EF4-FFF2-40B4-BE49-F238E27FC236}">
                <a16:creationId xmlns:a16="http://schemas.microsoft.com/office/drawing/2014/main" id="{4DEE806B-65EA-622B-08A3-EC3A919A145A}"/>
              </a:ext>
            </a:extLst>
          </p:cNvPr>
          <p:cNvPicPr>
            <a:picLocks noChangeAspect="1"/>
          </p:cNvPicPr>
          <p:nvPr/>
        </p:nvPicPr>
        <p:blipFill>
          <a:blip r:embed="rId3"/>
          <a:stretch>
            <a:fillRect/>
          </a:stretch>
        </p:blipFill>
        <p:spPr>
          <a:xfrm>
            <a:off x="2962275" y="1719262"/>
            <a:ext cx="4701117" cy="2837392"/>
          </a:xfrm>
          <a:prstGeom prst="rect">
            <a:avLst/>
          </a:prstGeom>
          <a:ln>
            <a:noFill/>
          </a:ln>
          <a:effectLst>
            <a:outerShdw blurRad="292100" dist="139700" dir="2700000" algn="tl" rotWithShape="0">
              <a:srgbClr val="333333">
                <a:alpha val="65000"/>
              </a:srgbClr>
            </a:outerShdw>
          </a:effectLst>
        </p:spPr>
      </p:pic>
      <p:pic>
        <p:nvPicPr>
          <p:cNvPr id="6" name="Image 5" descr="Une image contenant texte, capture d’écran, logiciel&#10;&#10;Le contenu généré par l’IA peut être incorrect.">
            <a:extLst>
              <a:ext uri="{FF2B5EF4-FFF2-40B4-BE49-F238E27FC236}">
                <a16:creationId xmlns:a16="http://schemas.microsoft.com/office/drawing/2014/main" id="{F3F0A8F2-8C68-DD60-06F2-72298DE5CC09}"/>
              </a:ext>
            </a:extLst>
          </p:cNvPr>
          <p:cNvPicPr>
            <a:picLocks noChangeAspect="1"/>
          </p:cNvPicPr>
          <p:nvPr/>
        </p:nvPicPr>
        <p:blipFill>
          <a:blip r:embed="rId4"/>
          <a:stretch>
            <a:fillRect/>
          </a:stretch>
        </p:blipFill>
        <p:spPr>
          <a:xfrm>
            <a:off x="7016750" y="2118783"/>
            <a:ext cx="4804834" cy="2842684"/>
          </a:xfrm>
          <a:prstGeom prst="rect">
            <a:avLst/>
          </a:prstGeom>
          <a:ln>
            <a:noFill/>
          </a:ln>
          <a:effectLst>
            <a:outerShdw blurRad="292100" dist="139700" dir="2700000" algn="tl" rotWithShape="0">
              <a:srgbClr val="333333">
                <a:alpha val="65000"/>
              </a:srgbClr>
            </a:outerShdw>
          </a:effectLst>
        </p:spPr>
      </p:pic>
      <p:pic>
        <p:nvPicPr>
          <p:cNvPr id="7" name="Image 6" descr="Une image contenant texte, capture d’écran, Police, nombre&#10;&#10;Le contenu généré par l’IA peut être incorrect.">
            <a:extLst>
              <a:ext uri="{FF2B5EF4-FFF2-40B4-BE49-F238E27FC236}">
                <a16:creationId xmlns:a16="http://schemas.microsoft.com/office/drawing/2014/main" id="{A6BFAAEA-1C2E-F41F-FD89-5F4A08F7EC42}"/>
              </a:ext>
            </a:extLst>
          </p:cNvPr>
          <p:cNvPicPr>
            <a:picLocks noChangeAspect="1"/>
          </p:cNvPicPr>
          <p:nvPr/>
        </p:nvPicPr>
        <p:blipFill>
          <a:blip r:embed="rId5"/>
          <a:stretch>
            <a:fillRect/>
          </a:stretch>
        </p:blipFill>
        <p:spPr>
          <a:xfrm>
            <a:off x="3363383" y="3987800"/>
            <a:ext cx="5475817" cy="2110317"/>
          </a:xfrm>
          <a:prstGeom prst="rect">
            <a:avLst/>
          </a:prstGeom>
          <a:ln>
            <a:noFill/>
          </a:ln>
          <a:effectLst>
            <a:outerShdw blurRad="292100" dist="139700" dir="2700000" algn="tl" rotWithShape="0">
              <a:srgbClr val="333333">
                <a:alpha val="65000"/>
              </a:srgbClr>
            </a:outerShdw>
          </a:effectLst>
        </p:spPr>
      </p:pic>
      <p:pic>
        <p:nvPicPr>
          <p:cNvPr id="9" name="Image 8" descr="Une image contenant texte, capture d’écran, logiciel, Page web&#10;&#10;Le contenu généré par l’IA peut être incorrect.">
            <a:extLst>
              <a:ext uri="{FF2B5EF4-FFF2-40B4-BE49-F238E27FC236}">
                <a16:creationId xmlns:a16="http://schemas.microsoft.com/office/drawing/2014/main" id="{B0403D99-131D-2345-059A-845D51253860}"/>
              </a:ext>
            </a:extLst>
          </p:cNvPr>
          <p:cNvPicPr>
            <a:picLocks noChangeAspect="1"/>
          </p:cNvPicPr>
          <p:nvPr/>
        </p:nvPicPr>
        <p:blipFill>
          <a:blip r:embed="rId6"/>
          <a:stretch>
            <a:fillRect/>
          </a:stretch>
        </p:blipFill>
        <p:spPr>
          <a:xfrm>
            <a:off x="220344" y="1598083"/>
            <a:ext cx="2596730" cy="43180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43670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Statistics</a:t>
            </a:r>
            <a:endParaRPr lang="fr-FR" dirty="0"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71475" y="1112786"/>
            <a:ext cx="11496146" cy="301794"/>
          </a:xfrm>
        </p:spPr>
        <p:txBody>
          <a:bodyPr vert="horz" lIns="91440" tIns="45720" rIns="91440" bIns="45720" rtlCol="0" anchor="t">
            <a:normAutofit/>
          </a:bodyPr>
          <a:lstStyle/>
          <a:p>
            <a:pPr>
              <a:buChar char="•"/>
            </a:pPr>
            <a:r>
              <a:rPr lang="fr-FR" dirty="0" err="1">
                <a:latin typeface="Figtree"/>
              </a:rPr>
              <a:t>Feature</a:t>
            </a:r>
            <a:r>
              <a:rPr lang="fr-FR" dirty="0">
                <a:latin typeface="Figtree"/>
              </a:rPr>
              <a:t> </a:t>
            </a:r>
            <a:r>
              <a:rPr lang="fr-FR" dirty="0" err="1">
                <a:latin typeface="Figtree"/>
              </a:rPr>
              <a:t>statistics</a:t>
            </a:r>
            <a:endParaRPr lang="fr-FR" dirty="0" err="1"/>
          </a:p>
        </p:txBody>
      </p:sp>
      <p:sp>
        <p:nvSpPr>
          <p:cNvPr id="16" name="ZoneTexte 15">
            <a:extLst>
              <a:ext uri="{FF2B5EF4-FFF2-40B4-BE49-F238E27FC236}">
                <a16:creationId xmlns:a16="http://schemas.microsoft.com/office/drawing/2014/main" id="{F25772C2-8D0C-4ACC-712B-D19CEA3A8EC0}"/>
              </a:ext>
            </a:extLst>
          </p:cNvPr>
          <p:cNvSpPr txBox="1"/>
          <p:nvPr/>
        </p:nvSpPr>
        <p:spPr>
          <a:xfrm>
            <a:off x="8761913" y="6505716"/>
            <a:ext cx="974656" cy="307777"/>
          </a:xfrm>
          <a:prstGeom prst="rect">
            <a:avLst/>
          </a:prstGeom>
          <a:noFill/>
        </p:spPr>
        <p:txBody>
          <a:bodyPr wrap="square" lIns="91440" tIns="45720" rIns="91440" bIns="45720" rtlCol="0" anchor="t">
            <a:spAutoFit/>
          </a:bodyPr>
          <a:lstStyle/>
          <a:p>
            <a:r>
              <a:rPr lang="fr-FR" sz="1400" dirty="0"/>
              <a:t>... Or tag!</a:t>
            </a:r>
          </a:p>
        </p:txBody>
      </p:sp>
      <p:sp>
        <p:nvSpPr>
          <p:cNvPr id="18" name="ZoneTexte 17">
            <a:extLst>
              <a:ext uri="{FF2B5EF4-FFF2-40B4-BE49-F238E27FC236}">
                <a16:creationId xmlns:a16="http://schemas.microsoft.com/office/drawing/2014/main" id="{61605110-6DBC-579F-1D4F-F328E857E026}"/>
              </a:ext>
            </a:extLst>
          </p:cNvPr>
          <p:cNvSpPr txBox="1"/>
          <p:nvPr/>
        </p:nvSpPr>
        <p:spPr>
          <a:xfrm>
            <a:off x="2398907" y="6506576"/>
            <a:ext cx="1147598" cy="307777"/>
          </a:xfrm>
          <a:prstGeom prst="rect">
            <a:avLst/>
          </a:prstGeom>
          <a:noFill/>
        </p:spPr>
        <p:txBody>
          <a:bodyPr wrap="square" lIns="91440" tIns="45720" rIns="91440" bIns="45720" rtlCol="0" anchor="t">
            <a:spAutoFit/>
          </a:bodyPr>
          <a:lstStyle/>
          <a:p>
            <a:r>
              <a:rPr lang="fr-FR" sz="1400" dirty="0"/>
              <a:t>… Score...</a:t>
            </a:r>
          </a:p>
        </p:txBody>
      </p:sp>
      <p:sp>
        <p:nvSpPr>
          <p:cNvPr id="20" name="ZoneTexte 19">
            <a:extLst>
              <a:ext uri="{FF2B5EF4-FFF2-40B4-BE49-F238E27FC236}">
                <a16:creationId xmlns:a16="http://schemas.microsoft.com/office/drawing/2014/main" id="{F9DA6553-2004-D85C-89A3-42E0DF3E7EE1}"/>
              </a:ext>
            </a:extLst>
          </p:cNvPr>
          <p:cNvSpPr txBox="1"/>
          <p:nvPr/>
        </p:nvSpPr>
        <p:spPr>
          <a:xfrm>
            <a:off x="9134143" y="2584742"/>
            <a:ext cx="1209908" cy="523220"/>
          </a:xfrm>
          <a:prstGeom prst="rect">
            <a:avLst/>
          </a:prstGeom>
          <a:noFill/>
        </p:spPr>
        <p:txBody>
          <a:bodyPr wrap="square" lIns="91440" tIns="45720" rIns="91440" bIns="45720" rtlCol="0" anchor="t">
            <a:spAutoFit/>
          </a:bodyPr>
          <a:lstStyle/>
          <a:p>
            <a:r>
              <a:rPr lang="fr-FR" sz="1400" dirty="0"/>
              <a:t>Sort by </a:t>
            </a:r>
            <a:r>
              <a:rPr lang="fr-FR" sz="1400" dirty="0" err="1"/>
              <a:t>reason</a:t>
            </a:r>
            <a:r>
              <a:rPr lang="fr-FR" sz="1400" dirty="0"/>
              <a:t>...</a:t>
            </a:r>
          </a:p>
        </p:txBody>
      </p:sp>
      <p:pic>
        <p:nvPicPr>
          <p:cNvPr id="2" name="Image 1" descr="Une image contenant texte, capture d’écran, logiciel, Icône d’ordinateur&#10;&#10;Le contenu généré par l’IA peut être incorrect.">
            <a:extLst>
              <a:ext uri="{FF2B5EF4-FFF2-40B4-BE49-F238E27FC236}">
                <a16:creationId xmlns:a16="http://schemas.microsoft.com/office/drawing/2014/main" id="{E0414F8C-F463-6CBD-D74C-49CE80ABD83E}"/>
              </a:ext>
            </a:extLst>
          </p:cNvPr>
          <p:cNvPicPr>
            <a:picLocks noChangeAspect="1"/>
          </p:cNvPicPr>
          <p:nvPr/>
        </p:nvPicPr>
        <p:blipFill>
          <a:blip r:embed="rId3"/>
          <a:stretch>
            <a:fillRect/>
          </a:stretch>
        </p:blipFill>
        <p:spPr>
          <a:xfrm>
            <a:off x="2233083" y="1560285"/>
            <a:ext cx="6709834" cy="2657929"/>
          </a:xfrm>
          <a:prstGeom prst="rect">
            <a:avLst/>
          </a:prstGeom>
          <a:ln>
            <a:noFill/>
          </a:ln>
          <a:effectLst>
            <a:outerShdw blurRad="292100" dist="139700" dir="2700000" algn="tl" rotWithShape="0">
              <a:srgbClr val="333333">
                <a:alpha val="65000"/>
              </a:srgbClr>
            </a:outerShdw>
          </a:effectLst>
        </p:spPr>
      </p:pic>
      <p:pic>
        <p:nvPicPr>
          <p:cNvPr id="5" name="Image 4" descr="Une image contenant texte, capture d’écran, logiciel, Icône d’ordinateur&#10;&#10;Le contenu généré par l’IA peut être incorrect.">
            <a:extLst>
              <a:ext uri="{FF2B5EF4-FFF2-40B4-BE49-F238E27FC236}">
                <a16:creationId xmlns:a16="http://schemas.microsoft.com/office/drawing/2014/main" id="{5D32B16D-DCBA-A095-F6FA-0F2932426432}"/>
              </a:ext>
            </a:extLst>
          </p:cNvPr>
          <p:cNvPicPr>
            <a:picLocks noChangeAspect="1"/>
          </p:cNvPicPr>
          <p:nvPr/>
        </p:nvPicPr>
        <p:blipFill>
          <a:blip r:embed="rId4"/>
          <a:stretch>
            <a:fillRect/>
          </a:stretch>
        </p:blipFill>
        <p:spPr>
          <a:xfrm>
            <a:off x="254000" y="4347809"/>
            <a:ext cx="5429250" cy="2035882"/>
          </a:xfrm>
          <a:prstGeom prst="rect">
            <a:avLst/>
          </a:prstGeom>
          <a:ln>
            <a:noFill/>
          </a:ln>
          <a:effectLst>
            <a:outerShdw blurRad="292100" dist="139700" dir="2700000" algn="tl" rotWithShape="0">
              <a:srgbClr val="333333">
                <a:alpha val="65000"/>
              </a:srgbClr>
            </a:outerShdw>
          </a:effectLst>
        </p:spPr>
      </p:pic>
      <p:pic>
        <p:nvPicPr>
          <p:cNvPr id="8" name="Image 7" descr="Une image contenant texte, capture d’écran, logiciel, Icône d’ordinateur&#10;&#10;Le contenu généré par l’IA peut être incorrect.">
            <a:extLst>
              <a:ext uri="{FF2B5EF4-FFF2-40B4-BE49-F238E27FC236}">
                <a16:creationId xmlns:a16="http://schemas.microsoft.com/office/drawing/2014/main" id="{129627B8-26B6-2214-A9BE-BDAD0C33BB59}"/>
              </a:ext>
            </a:extLst>
          </p:cNvPr>
          <p:cNvPicPr>
            <a:picLocks noChangeAspect="1"/>
          </p:cNvPicPr>
          <p:nvPr/>
        </p:nvPicPr>
        <p:blipFill>
          <a:blip r:embed="rId5"/>
          <a:stretch>
            <a:fillRect/>
          </a:stretch>
        </p:blipFill>
        <p:spPr>
          <a:xfrm>
            <a:off x="5894917" y="4345816"/>
            <a:ext cx="5926667" cy="20398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036823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a:xfrm>
            <a:off x="1289050" y="1807391"/>
            <a:ext cx="9613900" cy="3799447"/>
          </a:xfrm>
        </p:spPr>
        <p:txBody>
          <a:bodyPr/>
          <a:lstStyle/>
          <a:p>
            <a:r>
              <a:rPr lang="fr-FR" dirty="0" err="1">
                <a:latin typeface="PP Woodland"/>
              </a:rPr>
              <a:t>Still</a:t>
            </a:r>
            <a:r>
              <a:rPr lang="fr-FR" dirty="0">
                <a:latin typeface="PP Woodland"/>
              </a:rPr>
              <a:t> have questions ? </a:t>
            </a:r>
            <a:br>
              <a:rPr lang="fr-FR" dirty="0"/>
            </a:br>
            <a:r>
              <a:rPr lang="fr-FR" sz="2800" dirty="0">
                <a:latin typeface="PP Woodland"/>
              </a:rPr>
              <a:t>All the </a:t>
            </a:r>
            <a:r>
              <a:rPr lang="fr-FR" sz="2800" dirty="0" err="1">
                <a:latin typeface="PP Woodland"/>
              </a:rPr>
              <a:t>answers</a:t>
            </a:r>
            <a:r>
              <a:rPr lang="fr-FR" sz="2800" dirty="0">
                <a:latin typeface="PP Woodland"/>
              </a:rPr>
              <a:t> are </a:t>
            </a:r>
            <a:r>
              <a:rPr lang="fr-FR" sz="2800" dirty="0" err="1">
                <a:latin typeface="PP Woodland"/>
              </a:rPr>
              <a:t>within</a:t>
            </a:r>
            <a:r>
              <a:rPr lang="fr-FR" sz="2800" dirty="0">
                <a:latin typeface="PP Woodland"/>
              </a:rPr>
              <a:t> </a:t>
            </a:r>
            <a:r>
              <a:rPr lang="fr-FR" sz="2800" dirty="0" err="1">
                <a:latin typeface="PP Woodland"/>
              </a:rPr>
              <a:t>your</a:t>
            </a:r>
            <a:r>
              <a:rPr lang="fr-FR" sz="2800" dirty="0">
                <a:latin typeface="PP Woodland"/>
              </a:rPr>
              <a:t> </a:t>
            </a:r>
            <a:r>
              <a:rPr lang="fr-FR" sz="2800" dirty="0" err="1">
                <a:latin typeface="PP Woodland"/>
              </a:rPr>
              <a:t>reach</a:t>
            </a:r>
            <a:r>
              <a:rPr lang="fr-FR" sz="2800" dirty="0">
                <a:latin typeface="PP Woodland"/>
              </a:rPr>
              <a:t>. </a:t>
            </a:r>
            <a:endParaRPr lang="fr-FR" sz="2800" dirty="0"/>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597867" y="5112774"/>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a:latin typeface="Figtree"/>
                <a:hlinkClick r:id="rId2">
                  <a:extLst>
                    <a:ext uri="{A12FA001-AC4F-418D-AE19-62706E023703}">
                      <ahyp:hlinkClr xmlns:ahyp="http://schemas.microsoft.com/office/drawing/2018/hyperlinkcolor" val="tx"/>
                    </a:ext>
                  </a:extLst>
                </a:hlinkClick>
              </a:rPr>
              <a:t>support</a:t>
            </a:r>
            <a:r>
              <a:rPr lang="fr-FR" b="0">
                <a:latin typeface="Figtree"/>
                <a:hlinkClick r:id="rId2">
                  <a:extLst>
                    <a:ext uri="{A12FA001-AC4F-418D-AE19-62706E023703}">
                      <ahyp:hlinkClr xmlns:ahyp="http://schemas.microsoft.com/office/drawing/2018/hyperlinkcolor" val="tx"/>
                    </a:ext>
                  </a:extLst>
                </a:hlinkClick>
              </a:rPr>
              <a:t>@eurecia.com</a:t>
            </a:r>
            <a:endParaRPr lang="fr-FR" b="0"/>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192481" y="5112774"/>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u="sng" dirty="0">
                <a:solidFill>
                  <a:schemeClr val="bg1"/>
                </a:solidFill>
                <a:latin typeface="Figtree"/>
                <a:hlinkClick r:id="rId3">
                  <a:extLst>
                    <a:ext uri="{A12FA001-AC4F-418D-AE19-62706E023703}">
                      <ahyp:hlinkClr xmlns:ahyp="http://schemas.microsoft.com/office/drawing/2018/hyperlinkcolor" val="tx"/>
                    </a:ext>
                  </a:extLst>
                </a:hlinkClick>
              </a:rPr>
              <a:t>Help center</a:t>
            </a:r>
            <a:endParaRPr lang="fr-FR" dirty="0">
              <a:solidFill>
                <a:schemeClr val="bg1"/>
              </a:solidFill>
            </a:endParaRPr>
          </a:p>
        </p:txBody>
      </p:sp>
    </p:spTree>
    <p:extLst>
      <p:ext uri="{BB962C8B-B14F-4D97-AF65-F5344CB8AC3E}">
        <p14:creationId xmlns:p14="http://schemas.microsoft.com/office/powerpoint/2010/main" val="2144455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First </a:t>
            </a:r>
            <a:r>
              <a:rPr lang="fr-FR" dirty="0" err="1">
                <a:latin typeface="Figtree Light"/>
              </a:rPr>
              <a:t>steps</a:t>
            </a:r>
            <a:endParaRPr lang="fr-FR" dirty="0"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862710"/>
          </a:xfrm>
        </p:spPr>
        <p:txBody>
          <a:bodyPr vert="horz" lIns="91440" tIns="45720" rIns="91440" bIns="45720" rtlCol="0" anchor="t">
            <a:normAutofit/>
          </a:bodyPr>
          <a:lstStyle/>
          <a:p>
            <a:r>
              <a:rPr lang="fr-FR" dirty="0" err="1">
                <a:latin typeface="Figtree"/>
              </a:rPr>
              <a:t>Getting</a:t>
            </a:r>
            <a:r>
              <a:rPr lang="fr-FR" dirty="0">
                <a:latin typeface="Figtree"/>
              </a:rPr>
              <a:t> </a:t>
            </a:r>
            <a:r>
              <a:rPr lang="fr-FR" dirty="0" err="1">
                <a:latin typeface="Figtree"/>
              </a:rPr>
              <a:t>acquainted</a:t>
            </a:r>
            <a:r>
              <a:rPr lang="fr-FR" dirty="0">
                <a:latin typeface="Figtree"/>
              </a:rPr>
              <a:t> </a:t>
            </a:r>
            <a:r>
              <a:rPr lang="fr-FR" dirty="0" err="1">
                <a:latin typeface="Figtree"/>
              </a:rPr>
              <a:t>with</a:t>
            </a:r>
            <a:r>
              <a:rPr lang="fr-FR" dirty="0">
                <a:latin typeface="Figtree"/>
              </a:rPr>
              <a:t> </a:t>
            </a:r>
            <a:r>
              <a:rPr lang="fr-FR" dirty="0" err="1">
                <a:latin typeface="Figtree"/>
              </a:rPr>
              <a:t>your</a:t>
            </a:r>
            <a:r>
              <a:rPr lang="fr-FR" dirty="0">
                <a:latin typeface="Figtree"/>
              </a:rPr>
              <a:t> </a:t>
            </a:r>
            <a:r>
              <a:rPr lang="fr-FR" dirty="0" err="1">
                <a:latin typeface="Figtree"/>
              </a:rPr>
              <a:t>dashboard</a:t>
            </a:r>
            <a:endParaRPr lang="fr-FR" dirty="0" err="1"/>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91D08E61-D993-0B1E-04A9-4F61EC1895D9}"/>
              </a:ext>
            </a:extLst>
          </p:cNvPr>
          <p:cNvSpPr txBox="1"/>
          <p:nvPr/>
        </p:nvSpPr>
        <p:spPr>
          <a:xfrm>
            <a:off x="7731542" y="2408930"/>
            <a:ext cx="4328027" cy="3062377"/>
          </a:xfrm>
          <a:prstGeom prst="rect">
            <a:avLst/>
          </a:prstGeom>
          <a:noFill/>
        </p:spPr>
        <p:txBody>
          <a:bodyPr wrap="square" lIns="91440" tIns="45720" rIns="91440" bIns="45720" rtlCol="0" anchor="t">
            <a:spAutoFit/>
          </a:bodyPr>
          <a:lstStyle/>
          <a:p>
            <a:r>
              <a:rPr lang="fr-FR" sz="1400" dirty="0" err="1"/>
              <a:t>From</a:t>
            </a:r>
            <a:r>
              <a:rPr lang="fr-FR" sz="1400" dirty="0"/>
              <a:t> </a:t>
            </a:r>
            <a:r>
              <a:rPr lang="fr-FR" sz="1400" dirty="0" err="1"/>
              <a:t>your</a:t>
            </a:r>
            <a:r>
              <a:rPr lang="fr-FR" sz="1400" dirty="0"/>
              <a:t> </a:t>
            </a:r>
            <a:r>
              <a:rPr lang="fr-FR" sz="1400" dirty="0" err="1"/>
              <a:t>dashboard</a:t>
            </a:r>
            <a:r>
              <a:rPr lang="fr-FR" sz="1400" dirty="0"/>
              <a:t>, </a:t>
            </a:r>
            <a:r>
              <a:rPr lang="fr-FR" sz="1400" dirty="0" err="1"/>
              <a:t>you</a:t>
            </a:r>
            <a:r>
              <a:rPr lang="fr-FR" sz="1400" dirty="0"/>
              <a:t> can:</a:t>
            </a:r>
          </a:p>
          <a:p>
            <a:endParaRPr lang="fr-FR" sz="1400" dirty="0"/>
          </a:p>
          <a:p>
            <a:r>
              <a:rPr lang="fr-FR" sz="1400" b="1" dirty="0"/>
              <a:t>Visualise : </a:t>
            </a:r>
          </a:p>
          <a:p>
            <a:pPr marL="285750" indent="-285750">
              <a:buFont typeface="Arial" panose="020B0604020202020204" pitchFamily="34" charset="0"/>
              <a:buChar char="•"/>
            </a:pPr>
            <a:r>
              <a:rPr lang="fr-FR" sz="1400" dirty="0"/>
              <a:t>The </a:t>
            </a:r>
            <a:r>
              <a:rPr lang="fr-FR" sz="1400" err="1"/>
              <a:t>latest</a:t>
            </a:r>
            <a:r>
              <a:rPr lang="fr-FR" sz="1400" dirty="0"/>
              <a:t> </a:t>
            </a:r>
            <a:r>
              <a:rPr lang="fr-FR" sz="1400" err="1"/>
              <a:t>activity</a:t>
            </a:r>
            <a:r>
              <a:rPr lang="fr-FR" sz="1400" dirty="0"/>
              <a:t>;</a:t>
            </a:r>
          </a:p>
          <a:p>
            <a:pPr marL="285750" indent="-285750">
              <a:buFont typeface="Arial" panose="020B0604020202020204" pitchFamily="34" charset="0"/>
              <a:buChar char="•"/>
            </a:pPr>
            <a:r>
              <a:rPr lang="fr-FR" sz="1400" dirty="0"/>
              <a:t>The </a:t>
            </a:r>
            <a:r>
              <a:rPr lang="fr-FR" sz="1400" err="1"/>
              <a:t>latest</a:t>
            </a:r>
            <a:r>
              <a:rPr lang="fr-FR" sz="1400" dirty="0"/>
              <a:t> </a:t>
            </a:r>
            <a:r>
              <a:rPr lang="fr-FR" sz="1400" err="1"/>
              <a:t>offers</a:t>
            </a:r>
            <a:r>
              <a:rPr lang="fr-FR" sz="1400" dirty="0"/>
              <a:t> </a:t>
            </a:r>
            <a:r>
              <a:rPr lang="fr-FR" sz="1400" err="1"/>
              <a:t>posted</a:t>
            </a:r>
            <a:r>
              <a:rPr lang="fr-FR" sz="1400" dirty="0"/>
              <a:t>; </a:t>
            </a:r>
            <a:endParaRPr lang="fr-FR" dirty="0"/>
          </a:p>
          <a:p>
            <a:pPr marL="285750" indent="-285750">
              <a:buFont typeface="Arial" panose="020B0604020202020204" pitchFamily="34" charset="0"/>
              <a:buChar char="•"/>
            </a:pPr>
            <a:r>
              <a:rPr lang="fr-FR" sz="1400" dirty="0"/>
              <a:t>Last-</a:t>
            </a:r>
            <a:r>
              <a:rPr lang="fr-FR" sz="1400" err="1"/>
              <a:t>opened</a:t>
            </a:r>
            <a:r>
              <a:rPr lang="fr-FR" sz="1400" dirty="0"/>
              <a:t> candidates; </a:t>
            </a:r>
          </a:p>
          <a:p>
            <a:pPr marL="285750" indent="-285750">
              <a:buFont typeface="Arial" panose="020B0604020202020204" pitchFamily="34" charset="0"/>
              <a:buChar char="•"/>
            </a:pPr>
            <a:r>
              <a:rPr lang="fr-FR" sz="1400" err="1"/>
              <a:t>Assigned</a:t>
            </a:r>
            <a:r>
              <a:rPr lang="fr-FR" sz="1400" dirty="0"/>
              <a:t> candidates; </a:t>
            </a:r>
          </a:p>
          <a:p>
            <a:endParaRPr lang="fr-FR" sz="1400" dirty="0"/>
          </a:p>
          <a:p>
            <a:r>
              <a:rPr lang="fr-FR" sz="1400" b="1" dirty="0" err="1"/>
              <a:t>Create</a:t>
            </a:r>
            <a:r>
              <a:rPr lang="fr-FR" sz="1400" b="1" dirty="0"/>
              <a:t> a job </a:t>
            </a:r>
            <a:r>
              <a:rPr lang="fr-FR" sz="1400" b="1" dirty="0" err="1"/>
              <a:t>posting</a:t>
            </a:r>
            <a:r>
              <a:rPr lang="fr-FR" sz="1400" b="1" dirty="0"/>
              <a:t> </a:t>
            </a:r>
            <a:endParaRPr lang="fr-FR" dirty="0"/>
          </a:p>
          <a:p>
            <a:endParaRPr lang="fr-FR" sz="1400" dirty="0"/>
          </a:p>
          <a:p>
            <a:r>
              <a:rPr lang="fr-FR" sz="1400" b="1" dirty="0" err="1"/>
              <a:t>See</a:t>
            </a:r>
            <a:r>
              <a:rPr lang="fr-FR" sz="1400" b="1" dirty="0"/>
              <a:t> a </a:t>
            </a:r>
            <a:r>
              <a:rPr lang="fr-FR" sz="1400" b="1" dirty="0" err="1"/>
              <a:t>recap</a:t>
            </a:r>
            <a:r>
              <a:rPr lang="fr-FR" sz="1400" b="1" dirty="0"/>
              <a:t> of </a:t>
            </a:r>
            <a:r>
              <a:rPr lang="fr-FR" sz="1400" b="1" dirty="0" err="1"/>
              <a:t>created</a:t>
            </a:r>
            <a:r>
              <a:rPr lang="fr-FR" sz="1400" b="1" dirty="0"/>
              <a:t>, </a:t>
            </a:r>
            <a:r>
              <a:rPr lang="fr-FR" sz="1400" b="1" dirty="0" err="1"/>
              <a:t>drafted</a:t>
            </a:r>
            <a:r>
              <a:rPr lang="fr-FR" sz="1400" b="1" dirty="0"/>
              <a:t> and </a:t>
            </a:r>
            <a:r>
              <a:rPr lang="fr-FR" sz="1400" b="1" dirty="0" err="1"/>
              <a:t>assigned</a:t>
            </a:r>
            <a:r>
              <a:rPr lang="fr-FR" sz="1400" b="1" dirty="0"/>
              <a:t> job </a:t>
            </a:r>
            <a:r>
              <a:rPr lang="fr-FR" sz="1400" b="1" dirty="0" err="1"/>
              <a:t>offers</a:t>
            </a:r>
            <a:r>
              <a:rPr lang="fr-FR" sz="1400" b="1" dirty="0"/>
              <a:t>. </a:t>
            </a:r>
            <a:endParaRPr lang="fr-FR" sz="1400" dirty="0"/>
          </a:p>
          <a:p>
            <a:pPr marL="171450" indent="-171450">
              <a:buFont typeface="Calibri"/>
              <a:buChar char="-"/>
            </a:pPr>
            <a:endParaRPr lang="fr-FR" sz="1100" dirty="0"/>
          </a:p>
          <a:p>
            <a:r>
              <a:rPr lang="fr-FR" sz="1400" b="1" dirty="0"/>
              <a:t>Access </a:t>
            </a:r>
            <a:r>
              <a:rPr lang="fr-FR" sz="1400" b="1" dirty="0" err="1"/>
              <a:t>statistics</a:t>
            </a:r>
            <a:endParaRPr lang="fr-FR" sz="1400" b="1"/>
          </a:p>
        </p:txBody>
      </p:sp>
      <p:pic>
        <p:nvPicPr>
          <p:cNvPr id="7" name="Image 6" descr="Une image contenant texte, capture d’écran, logiciel, Icône d’ordinateur&#10;&#10;Le contenu généré par l’IA peut être incorrect.">
            <a:extLst>
              <a:ext uri="{FF2B5EF4-FFF2-40B4-BE49-F238E27FC236}">
                <a16:creationId xmlns:a16="http://schemas.microsoft.com/office/drawing/2014/main" id="{3C966085-109B-23B1-A19B-5B1C5F187DE0}"/>
              </a:ext>
            </a:extLst>
          </p:cNvPr>
          <p:cNvPicPr>
            <a:picLocks noChangeAspect="1"/>
          </p:cNvPicPr>
          <p:nvPr/>
        </p:nvPicPr>
        <p:blipFill>
          <a:blip r:embed="rId4"/>
          <a:stretch>
            <a:fillRect/>
          </a:stretch>
        </p:blipFill>
        <p:spPr>
          <a:xfrm>
            <a:off x="234512" y="1365849"/>
            <a:ext cx="7265996" cy="51470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9464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Account</a:t>
            </a:r>
            <a:r>
              <a:rPr lang="fr-FR" dirty="0">
                <a:latin typeface="Figtree Light"/>
              </a:rPr>
              <a:t> settings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862710"/>
          </a:xfrm>
        </p:spPr>
        <p:txBody>
          <a:bodyPr vert="horz" lIns="91440" tIns="45720" rIns="91440" bIns="45720" rtlCol="0" anchor="t">
            <a:normAutofit/>
          </a:bodyPr>
          <a:lstStyle/>
          <a:p>
            <a:r>
              <a:rPr lang="fr-FR" dirty="0" err="1">
                <a:latin typeface="Figtree"/>
              </a:rPr>
              <a:t>My</a:t>
            </a:r>
            <a:r>
              <a:rPr lang="fr-FR" dirty="0">
                <a:latin typeface="Figtree"/>
              </a:rPr>
              <a:t> </a:t>
            </a:r>
            <a:r>
              <a:rPr lang="fr-FR" dirty="0" err="1">
                <a:latin typeface="Figtree"/>
              </a:rPr>
              <a:t>account</a:t>
            </a:r>
            <a:r>
              <a:rPr lang="fr-FR" dirty="0">
                <a:latin typeface="Figtree"/>
              </a:rPr>
              <a:t> – </a:t>
            </a:r>
            <a:r>
              <a:rPr lang="fr-FR" dirty="0" err="1">
                <a:latin typeface="Figtree"/>
              </a:rPr>
              <a:t>your</a:t>
            </a:r>
            <a:r>
              <a:rPr lang="fr-FR" dirty="0">
                <a:latin typeface="Figtree"/>
              </a:rPr>
              <a:t> </a:t>
            </a:r>
            <a:r>
              <a:rPr lang="fr-FR" dirty="0" err="1">
                <a:latin typeface="Figtree"/>
              </a:rPr>
              <a:t>personal</a:t>
            </a:r>
            <a:r>
              <a:rPr lang="fr-FR" dirty="0">
                <a:latin typeface="Figtree"/>
              </a:rPr>
              <a:t> info</a:t>
            </a:r>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AE935C5C-8D3E-85A9-AB4A-88129A4B10B8}"/>
              </a:ext>
            </a:extLst>
          </p:cNvPr>
          <p:cNvSpPr txBox="1"/>
          <p:nvPr/>
        </p:nvSpPr>
        <p:spPr>
          <a:xfrm>
            <a:off x="98946" y="1882423"/>
            <a:ext cx="4598774" cy="2893100"/>
          </a:xfrm>
          <a:prstGeom prst="rect">
            <a:avLst/>
          </a:prstGeom>
          <a:noFill/>
        </p:spPr>
        <p:txBody>
          <a:bodyPr wrap="square" lIns="91440" tIns="45720" rIns="91440" bIns="45720" rtlCol="0" anchor="t">
            <a:spAutoFit/>
          </a:bodyPr>
          <a:lstStyle/>
          <a:p>
            <a:r>
              <a:rPr lang="fr-FR" sz="1400" b="1" dirty="0"/>
              <a:t>In the </a:t>
            </a:r>
            <a:r>
              <a:rPr lang="fr-FR" sz="1400" b="1" dirty="0" err="1"/>
              <a:t>personal</a:t>
            </a:r>
            <a:r>
              <a:rPr lang="fr-FR" sz="1400" b="1" dirty="0"/>
              <a:t> info, </a:t>
            </a:r>
            <a:r>
              <a:rPr lang="fr-FR" sz="1400" b="1" dirty="0" err="1"/>
              <a:t>you</a:t>
            </a:r>
            <a:r>
              <a:rPr lang="fr-FR" sz="1400" b="1" dirty="0"/>
              <a:t> can manage  : </a:t>
            </a:r>
          </a:p>
          <a:p>
            <a:endParaRPr lang="fr-FR" sz="1400" dirty="0"/>
          </a:p>
          <a:p>
            <a:pPr marL="285750" indent="-285750">
              <a:buFont typeface="Arial" panose="020B0604020202020204" pitchFamily="34" charset="0"/>
              <a:buChar char="•"/>
            </a:pPr>
            <a:r>
              <a:rPr lang="fr-FR" sz="1400" dirty="0"/>
              <a:t>You profil </a:t>
            </a:r>
            <a:r>
              <a:rPr lang="fr-FR" sz="1400" dirty="0" err="1"/>
              <a:t>picture</a:t>
            </a:r>
            <a:r>
              <a:rPr lang="fr-FR" sz="1400" dirty="0"/>
              <a:t>, </a:t>
            </a:r>
            <a:r>
              <a:rPr lang="fr-FR" sz="1400" dirty="0" err="1"/>
              <a:t>only</a:t>
            </a:r>
            <a:r>
              <a:rPr lang="fr-FR" sz="1400" dirty="0"/>
              <a:t> visible to </a:t>
            </a:r>
            <a:r>
              <a:rPr lang="fr-FR" sz="1400" dirty="0" err="1"/>
              <a:t>members</a:t>
            </a:r>
            <a:r>
              <a:rPr lang="fr-FR" sz="1400" dirty="0"/>
              <a:t> of </a:t>
            </a:r>
            <a:r>
              <a:rPr lang="fr-FR" sz="1400" dirty="0" err="1"/>
              <a:t>Flatchr</a:t>
            </a:r>
          </a:p>
          <a:p>
            <a:pPr marL="285750" indent="-285750">
              <a:buFont typeface="Arial" panose="020B0604020202020204" pitchFamily="34" charset="0"/>
              <a:buChar char="•"/>
            </a:pPr>
            <a:r>
              <a:rPr lang="fr-FR" sz="1400" dirty="0" err="1"/>
              <a:t>Your</a:t>
            </a:r>
            <a:r>
              <a:rPr lang="fr-FR" sz="1400" dirty="0"/>
              <a:t> first </a:t>
            </a:r>
            <a:r>
              <a:rPr lang="fr-FR" sz="1400" dirty="0" err="1"/>
              <a:t>name</a:t>
            </a:r>
            <a:r>
              <a:rPr lang="fr-FR" sz="1400" dirty="0"/>
              <a:t>, last </a:t>
            </a:r>
            <a:r>
              <a:rPr lang="fr-FR" sz="1400" dirty="0" err="1"/>
              <a:t>name</a:t>
            </a:r>
            <a:r>
              <a:rPr lang="fr-FR" sz="1400" dirty="0"/>
              <a:t>, email and phone </a:t>
            </a:r>
            <a:r>
              <a:rPr lang="fr-FR" sz="1400" dirty="0" err="1"/>
              <a:t>number</a:t>
            </a:r>
          </a:p>
          <a:p>
            <a:pPr marL="285750" indent="-285750">
              <a:buFont typeface="Arial" panose="020B0604020202020204" pitchFamily="34" charset="0"/>
              <a:buChar char="•"/>
            </a:pPr>
            <a:r>
              <a:rPr lang="fr-FR" sz="1400" dirty="0"/>
              <a:t>The </a:t>
            </a:r>
            <a:r>
              <a:rPr lang="fr-FR" sz="1400" dirty="0" err="1"/>
              <a:t>language</a:t>
            </a:r>
            <a:r>
              <a:rPr lang="fr-FR" sz="1400" dirty="0"/>
              <a:t> </a:t>
            </a:r>
            <a:r>
              <a:rPr lang="fr-FR" sz="1400" dirty="0" err="1"/>
              <a:t>you</a:t>
            </a:r>
            <a:r>
              <a:rPr lang="fr-FR" sz="1400" dirty="0"/>
              <a:t> </a:t>
            </a:r>
            <a:r>
              <a:rPr lang="fr-FR" sz="1400" dirty="0" err="1"/>
              <a:t>wish</a:t>
            </a:r>
            <a:r>
              <a:rPr lang="fr-FR" sz="1400" dirty="0"/>
              <a:t> to use for </a:t>
            </a:r>
            <a:r>
              <a:rPr lang="fr-FR" sz="1400" dirty="0" err="1"/>
              <a:t>your</a:t>
            </a:r>
            <a:r>
              <a:rPr lang="fr-FR" sz="1400" dirty="0"/>
              <a:t> platform</a:t>
            </a:r>
          </a:p>
          <a:p>
            <a:pPr marL="285750" indent="-285750">
              <a:buFont typeface="Arial" panose="020B0604020202020204" pitchFamily="34" charset="0"/>
              <a:buChar char="•"/>
            </a:pPr>
            <a:r>
              <a:rPr lang="fr-FR" sz="1400" dirty="0" err="1"/>
              <a:t>Your</a:t>
            </a:r>
            <a:r>
              <a:rPr lang="fr-FR" sz="1400" dirty="0"/>
              <a:t> signature (</a:t>
            </a:r>
            <a:r>
              <a:rPr lang="fr-FR" sz="1400" dirty="0" err="1"/>
              <a:t>which</a:t>
            </a:r>
            <a:r>
              <a:rPr lang="fr-FR" sz="1400" dirty="0"/>
              <a:t> </a:t>
            </a:r>
            <a:r>
              <a:rPr lang="fr-FR" sz="1400" dirty="0" err="1"/>
              <a:t>will</a:t>
            </a:r>
            <a:r>
              <a:rPr lang="fr-FR" sz="1400" dirty="0"/>
              <a:t> </a:t>
            </a:r>
            <a:r>
              <a:rPr lang="fr-FR" sz="1400" dirty="0" err="1"/>
              <a:t>be</a:t>
            </a:r>
            <a:r>
              <a:rPr lang="fr-FR" sz="1400" dirty="0"/>
              <a:t> </a:t>
            </a:r>
            <a:r>
              <a:rPr lang="fr-FR" sz="1400" dirty="0" err="1"/>
              <a:t>used</a:t>
            </a:r>
            <a:r>
              <a:rPr lang="fr-FR" sz="1400" dirty="0"/>
              <a:t> for </a:t>
            </a:r>
            <a:r>
              <a:rPr lang="fr-FR" sz="1400" dirty="0" err="1"/>
              <a:t>every</a:t>
            </a:r>
            <a:r>
              <a:rPr lang="fr-FR" sz="1400" dirty="0"/>
              <a:t> mail sent </a:t>
            </a:r>
            <a:r>
              <a:rPr lang="fr-FR" sz="1400" dirty="0" err="1"/>
              <a:t>from</a:t>
            </a:r>
            <a:r>
              <a:rPr lang="fr-FR" sz="1400" dirty="0"/>
              <a:t> </a:t>
            </a:r>
            <a:r>
              <a:rPr lang="fr-FR" sz="1400" dirty="0" err="1"/>
              <a:t>Flatchr</a:t>
            </a:r>
            <a:r>
              <a:rPr lang="fr-FR" sz="1400" dirty="0"/>
              <a:t>): </a:t>
            </a:r>
            <a:r>
              <a:rPr lang="fr-FR" sz="1400" dirty="0" err="1"/>
              <a:t>you</a:t>
            </a:r>
            <a:r>
              <a:rPr lang="fr-FR" sz="1400" dirty="0"/>
              <a:t> can </a:t>
            </a:r>
            <a:r>
              <a:rPr lang="fr-FR" sz="1400" dirty="0" err="1"/>
              <a:t>add</a:t>
            </a:r>
            <a:r>
              <a:rPr lang="fr-FR" sz="1400" dirty="0"/>
              <a:t> links or images to </a:t>
            </a:r>
            <a:r>
              <a:rPr lang="fr-FR" sz="1400" dirty="0" err="1"/>
              <a:t>it</a:t>
            </a:r>
            <a:endParaRPr lang="fr-FR" dirty="0" err="1"/>
          </a:p>
          <a:p>
            <a:pPr marL="285750" indent="-285750">
              <a:buFont typeface="Arial" panose="020B0604020202020204" pitchFamily="34" charset="0"/>
              <a:buChar char="•"/>
            </a:pPr>
            <a:r>
              <a:rPr lang="fr-FR" sz="1400" dirty="0" err="1"/>
              <a:t>Your</a:t>
            </a:r>
            <a:r>
              <a:rPr lang="fr-FR" sz="1400" dirty="0"/>
              <a:t> </a:t>
            </a:r>
            <a:r>
              <a:rPr lang="fr-FR" sz="1400" dirty="0" err="1"/>
              <a:t>password</a:t>
            </a:r>
          </a:p>
          <a:p>
            <a:pPr marL="285750" indent="-285750">
              <a:buFont typeface="Arial" panose="020B0604020202020204" pitchFamily="34" charset="0"/>
              <a:buChar char="•"/>
            </a:pPr>
            <a:r>
              <a:rPr lang="fr-FR" sz="1400" dirty="0"/>
              <a:t>You </a:t>
            </a:r>
            <a:r>
              <a:rPr lang="fr-FR" sz="1400" dirty="0" err="1"/>
              <a:t>general</a:t>
            </a:r>
            <a:r>
              <a:rPr lang="fr-FR" sz="1400" dirty="0"/>
              <a:t> </a:t>
            </a:r>
            <a:r>
              <a:rPr lang="fr-FR" sz="1400" dirty="0" err="1"/>
              <a:t>preferences</a:t>
            </a:r>
            <a:r>
              <a:rPr lang="fr-FR" sz="1400" dirty="0"/>
              <a:t> (default settings, etc.)</a:t>
            </a:r>
          </a:p>
          <a:p>
            <a:pPr marL="285750" indent="-285750">
              <a:buFontTx/>
              <a:buChar char="-"/>
            </a:pPr>
            <a:endParaRPr lang="fr-FR" sz="1400" dirty="0"/>
          </a:p>
          <a:p>
            <a:endParaRPr lang="fr-FR" sz="1400" dirty="0"/>
          </a:p>
        </p:txBody>
      </p:sp>
      <p:sp>
        <p:nvSpPr>
          <p:cNvPr id="2" name="ZoneTexte 1">
            <a:extLst>
              <a:ext uri="{FF2B5EF4-FFF2-40B4-BE49-F238E27FC236}">
                <a16:creationId xmlns:a16="http://schemas.microsoft.com/office/drawing/2014/main" id="{AA412311-0A5F-A92E-D23C-D21561347A46}"/>
              </a:ext>
            </a:extLst>
          </p:cNvPr>
          <p:cNvSpPr txBox="1"/>
          <p:nvPr/>
        </p:nvSpPr>
        <p:spPr>
          <a:xfrm>
            <a:off x="233823" y="5814079"/>
            <a:ext cx="1158670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b="1" dirty="0" err="1">
                <a:solidFill>
                  <a:schemeClr val="accent3"/>
                </a:solidFill>
              </a:rPr>
              <a:t>Please</a:t>
            </a:r>
            <a:r>
              <a:rPr lang="fr-FR" sz="1400" b="1" dirty="0">
                <a:solidFill>
                  <a:schemeClr val="accent3"/>
                </a:solidFill>
              </a:rPr>
              <a:t> note</a:t>
            </a:r>
            <a:r>
              <a:rPr lang="fr-FR" sz="1400" dirty="0">
                <a:solidFill>
                  <a:schemeClr val="accent3"/>
                </a:solidFill>
              </a:rPr>
              <a:t>: </a:t>
            </a:r>
            <a:r>
              <a:rPr lang="fr-FR" sz="1400" dirty="0" err="1">
                <a:solidFill>
                  <a:schemeClr val="accent3"/>
                </a:solidFill>
              </a:rPr>
              <a:t>your</a:t>
            </a:r>
            <a:r>
              <a:rPr lang="fr-FR" sz="1400" dirty="0">
                <a:solidFill>
                  <a:schemeClr val="accent3"/>
                </a:solidFill>
              </a:rPr>
              <a:t> </a:t>
            </a:r>
            <a:r>
              <a:rPr lang="fr-FR" sz="1400" dirty="0" err="1">
                <a:solidFill>
                  <a:schemeClr val="accent3"/>
                </a:solidFill>
              </a:rPr>
              <a:t>personal</a:t>
            </a:r>
            <a:r>
              <a:rPr lang="fr-FR" sz="1400" dirty="0">
                <a:solidFill>
                  <a:schemeClr val="accent3"/>
                </a:solidFill>
              </a:rPr>
              <a:t> info </a:t>
            </a:r>
            <a:r>
              <a:rPr lang="fr-FR" sz="1400" dirty="0" err="1">
                <a:solidFill>
                  <a:schemeClr val="accent3"/>
                </a:solidFill>
              </a:rPr>
              <a:t>is</a:t>
            </a:r>
            <a:r>
              <a:rPr lang="fr-FR" sz="1400" dirty="0">
                <a:solidFill>
                  <a:schemeClr val="accent3"/>
                </a:solidFill>
              </a:rPr>
              <a:t> </a:t>
            </a:r>
            <a:r>
              <a:rPr lang="fr-FR" sz="1400" dirty="0" err="1">
                <a:solidFill>
                  <a:schemeClr val="accent3"/>
                </a:solidFill>
              </a:rPr>
              <a:t>linked</a:t>
            </a:r>
            <a:r>
              <a:rPr lang="fr-FR" sz="1400" dirty="0">
                <a:solidFill>
                  <a:schemeClr val="accent3"/>
                </a:solidFill>
              </a:rPr>
              <a:t> to </a:t>
            </a:r>
            <a:r>
              <a:rPr lang="fr-FR" sz="1400" dirty="0" err="1">
                <a:solidFill>
                  <a:schemeClr val="accent3"/>
                </a:solidFill>
              </a:rPr>
              <a:t>you</a:t>
            </a:r>
            <a:r>
              <a:rPr lang="fr-FR" sz="1400" dirty="0">
                <a:solidFill>
                  <a:schemeClr val="accent3"/>
                </a:solidFill>
              </a:rPr>
              <a:t> and </a:t>
            </a:r>
            <a:r>
              <a:rPr lang="fr-FR" sz="1400" dirty="0" err="1">
                <a:solidFill>
                  <a:schemeClr val="accent3"/>
                </a:solidFill>
              </a:rPr>
              <a:t>will</a:t>
            </a:r>
            <a:r>
              <a:rPr lang="fr-FR" sz="1400" dirty="0">
                <a:solidFill>
                  <a:schemeClr val="accent3"/>
                </a:solidFill>
              </a:rPr>
              <a:t> not </a:t>
            </a:r>
            <a:r>
              <a:rPr lang="fr-FR" sz="1400" dirty="0" err="1">
                <a:solidFill>
                  <a:schemeClr val="accent3"/>
                </a:solidFill>
              </a:rPr>
              <a:t>be</a:t>
            </a:r>
            <a:r>
              <a:rPr lang="fr-FR" sz="1400" dirty="0">
                <a:solidFill>
                  <a:schemeClr val="accent3"/>
                </a:solidFill>
              </a:rPr>
              <a:t> </a:t>
            </a:r>
            <a:r>
              <a:rPr lang="fr-FR" sz="1400" dirty="0" err="1">
                <a:solidFill>
                  <a:schemeClr val="accent3"/>
                </a:solidFill>
              </a:rPr>
              <a:t>duplicated</a:t>
            </a:r>
            <a:r>
              <a:rPr lang="fr-FR" sz="1400" dirty="0">
                <a:solidFill>
                  <a:schemeClr val="accent3"/>
                </a:solidFill>
              </a:rPr>
              <a:t> to </a:t>
            </a:r>
            <a:r>
              <a:rPr lang="fr-FR" sz="1400" dirty="0" err="1">
                <a:solidFill>
                  <a:schemeClr val="accent3"/>
                </a:solidFill>
              </a:rPr>
              <a:t>other</a:t>
            </a:r>
            <a:r>
              <a:rPr lang="fr-FR" sz="1400" dirty="0">
                <a:solidFill>
                  <a:schemeClr val="accent3"/>
                </a:solidFill>
              </a:rPr>
              <a:t> </a:t>
            </a:r>
            <a:r>
              <a:rPr lang="fr-FR" sz="1400" dirty="0" err="1">
                <a:solidFill>
                  <a:schemeClr val="accent3"/>
                </a:solidFill>
              </a:rPr>
              <a:t>created</a:t>
            </a:r>
            <a:r>
              <a:rPr lang="fr-FR" sz="1400" dirty="0">
                <a:solidFill>
                  <a:schemeClr val="accent3"/>
                </a:solidFill>
              </a:rPr>
              <a:t> </a:t>
            </a:r>
            <a:r>
              <a:rPr lang="fr-FR" sz="1400" dirty="0" err="1">
                <a:solidFill>
                  <a:schemeClr val="accent3"/>
                </a:solidFill>
              </a:rPr>
              <a:t>members</a:t>
            </a:r>
            <a:r>
              <a:rPr lang="fr-FR" sz="1400" dirty="0">
                <a:solidFill>
                  <a:schemeClr val="accent3"/>
                </a:solidFill>
              </a:rPr>
              <a:t>.</a:t>
            </a:r>
            <a:endParaRPr lang="fr-FR" dirty="0">
              <a:solidFill>
                <a:schemeClr val="accent3"/>
              </a:solidFill>
            </a:endParaRPr>
          </a:p>
          <a:p>
            <a:r>
              <a:rPr lang="fr-FR" sz="1400" dirty="0" err="1">
                <a:solidFill>
                  <a:schemeClr val="accent3"/>
                </a:solidFill>
              </a:rPr>
              <a:t>Each</a:t>
            </a:r>
            <a:r>
              <a:rPr lang="fr-FR" sz="1400" dirty="0">
                <a:solidFill>
                  <a:schemeClr val="accent3"/>
                </a:solidFill>
              </a:rPr>
              <a:t> </a:t>
            </a:r>
            <a:r>
              <a:rPr lang="fr-FR" sz="1400" dirty="0" err="1">
                <a:solidFill>
                  <a:schemeClr val="accent3"/>
                </a:solidFill>
              </a:rPr>
              <a:t>member</a:t>
            </a:r>
            <a:r>
              <a:rPr lang="fr-FR" sz="1400" dirty="0">
                <a:solidFill>
                  <a:schemeClr val="accent3"/>
                </a:solidFill>
              </a:rPr>
              <a:t> </a:t>
            </a:r>
            <a:r>
              <a:rPr lang="fr-FR" sz="1400" dirty="0" err="1">
                <a:solidFill>
                  <a:schemeClr val="accent3"/>
                </a:solidFill>
              </a:rPr>
              <a:t>will</a:t>
            </a:r>
            <a:r>
              <a:rPr lang="fr-FR" sz="1400" dirty="0">
                <a:solidFill>
                  <a:schemeClr val="accent3"/>
                </a:solidFill>
              </a:rPr>
              <a:t> </a:t>
            </a:r>
            <a:r>
              <a:rPr lang="fr-FR" sz="1400" dirty="0" err="1">
                <a:solidFill>
                  <a:schemeClr val="accent3"/>
                </a:solidFill>
              </a:rPr>
              <a:t>need</a:t>
            </a:r>
            <a:r>
              <a:rPr lang="fr-FR" sz="1400" dirty="0">
                <a:solidFill>
                  <a:schemeClr val="accent3"/>
                </a:solidFill>
              </a:rPr>
              <a:t> to set </a:t>
            </a:r>
            <a:r>
              <a:rPr lang="fr-FR" sz="1400" dirty="0" err="1">
                <a:solidFill>
                  <a:schemeClr val="accent3"/>
                </a:solidFill>
              </a:rPr>
              <a:t>their</a:t>
            </a:r>
            <a:r>
              <a:rPr lang="fr-FR" sz="1400" dirty="0">
                <a:solidFill>
                  <a:schemeClr val="accent3"/>
                </a:solidFill>
              </a:rPr>
              <a:t> </a:t>
            </a:r>
            <a:r>
              <a:rPr lang="fr-FR" sz="1400" dirty="0" err="1">
                <a:solidFill>
                  <a:schemeClr val="accent3"/>
                </a:solidFill>
              </a:rPr>
              <a:t>own</a:t>
            </a:r>
            <a:r>
              <a:rPr lang="fr-FR" sz="1400" dirty="0">
                <a:solidFill>
                  <a:schemeClr val="accent3"/>
                </a:solidFill>
              </a:rPr>
              <a:t> </a:t>
            </a:r>
            <a:r>
              <a:rPr lang="fr-FR" sz="1400" dirty="0" err="1">
                <a:solidFill>
                  <a:schemeClr val="accent3"/>
                </a:solidFill>
              </a:rPr>
              <a:t>personal</a:t>
            </a:r>
            <a:r>
              <a:rPr lang="fr-FR" sz="1400" dirty="0">
                <a:solidFill>
                  <a:schemeClr val="accent3"/>
                </a:solidFill>
              </a:rPr>
              <a:t> info.</a:t>
            </a:r>
            <a:endParaRPr lang="fr-FR">
              <a:solidFill>
                <a:schemeClr val="accent3"/>
              </a:solidFill>
            </a:endParaRPr>
          </a:p>
        </p:txBody>
      </p:sp>
      <p:pic>
        <p:nvPicPr>
          <p:cNvPr id="6" name="Image 5" descr="Une image contenant texte, capture d’écran, logiciel, Icône d’ordinateur&#10;&#10;Le contenu généré par l’IA peut être incorrect.">
            <a:extLst>
              <a:ext uri="{FF2B5EF4-FFF2-40B4-BE49-F238E27FC236}">
                <a16:creationId xmlns:a16="http://schemas.microsoft.com/office/drawing/2014/main" id="{0AF619D2-1133-F428-1265-10BE4D7970BF}"/>
              </a:ext>
            </a:extLst>
          </p:cNvPr>
          <p:cNvPicPr>
            <a:picLocks noChangeAspect="1"/>
          </p:cNvPicPr>
          <p:nvPr/>
        </p:nvPicPr>
        <p:blipFill>
          <a:blip r:embed="rId4"/>
          <a:stretch>
            <a:fillRect/>
          </a:stretch>
        </p:blipFill>
        <p:spPr>
          <a:xfrm>
            <a:off x="4911094" y="1333500"/>
            <a:ext cx="6486728" cy="41804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71144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Account</a:t>
            </a:r>
            <a:r>
              <a:rPr lang="fr-FR" dirty="0">
                <a:latin typeface="Figtree Light"/>
              </a:rPr>
              <a:t> settings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862710"/>
          </a:xfrm>
        </p:spPr>
        <p:txBody>
          <a:bodyPr vert="horz" lIns="91440" tIns="45720" rIns="91440" bIns="45720" rtlCol="0" anchor="t">
            <a:normAutofit/>
          </a:bodyPr>
          <a:lstStyle/>
          <a:p>
            <a:r>
              <a:rPr lang="fr-FR" dirty="0" err="1">
                <a:latin typeface="Figtree"/>
              </a:rPr>
              <a:t>My</a:t>
            </a:r>
            <a:r>
              <a:rPr lang="fr-FR" dirty="0">
                <a:latin typeface="Figtree"/>
              </a:rPr>
              <a:t> </a:t>
            </a:r>
            <a:r>
              <a:rPr lang="fr-FR" dirty="0" err="1">
                <a:latin typeface="Figtree"/>
              </a:rPr>
              <a:t>account</a:t>
            </a:r>
            <a:r>
              <a:rPr lang="fr-FR" dirty="0">
                <a:latin typeface="Figtree"/>
              </a:rPr>
              <a:t> – </a:t>
            </a:r>
            <a:r>
              <a:rPr lang="fr-FR" dirty="0" err="1">
                <a:latin typeface="Figtree"/>
              </a:rPr>
              <a:t>personal</a:t>
            </a:r>
            <a:r>
              <a:rPr lang="fr-FR" dirty="0">
                <a:latin typeface="Figtree"/>
              </a:rPr>
              <a:t> </a:t>
            </a:r>
            <a:r>
              <a:rPr lang="fr-FR" dirty="0" err="1">
                <a:latin typeface="Figtree"/>
              </a:rPr>
              <a:t>templates</a:t>
            </a:r>
            <a:r>
              <a:rPr lang="fr-FR" dirty="0">
                <a:latin typeface="Figtree"/>
              </a:rPr>
              <a:t> </a:t>
            </a:r>
          </a:p>
          <a:p>
            <a:endParaRPr lang="fr-FR" dirty="0">
              <a:latin typeface="Figtree"/>
            </a:endParaRPr>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60149" y="6065306"/>
            <a:ext cx="1640768" cy="922932"/>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AE935C5C-8D3E-85A9-AB4A-88129A4B10B8}"/>
              </a:ext>
            </a:extLst>
          </p:cNvPr>
          <p:cNvSpPr txBox="1"/>
          <p:nvPr/>
        </p:nvSpPr>
        <p:spPr>
          <a:xfrm>
            <a:off x="233821" y="1603751"/>
            <a:ext cx="4724065" cy="1600438"/>
          </a:xfrm>
          <a:prstGeom prst="rect">
            <a:avLst/>
          </a:prstGeom>
          <a:noFill/>
        </p:spPr>
        <p:txBody>
          <a:bodyPr wrap="square" lIns="91440" tIns="45720" rIns="91440" bIns="45720" rtlCol="0" anchor="t">
            <a:spAutoFit/>
          </a:bodyPr>
          <a:lstStyle/>
          <a:p>
            <a:r>
              <a:rPr lang="fr-FR" sz="1400" dirty="0"/>
              <a:t>You can </a:t>
            </a:r>
            <a:r>
              <a:rPr lang="fr-FR" sz="1400" err="1"/>
              <a:t>create</a:t>
            </a:r>
            <a:r>
              <a:rPr lang="fr-FR" sz="1400" dirty="0"/>
              <a:t> </a:t>
            </a:r>
            <a:r>
              <a:rPr lang="fr-FR" sz="1400" b="1" err="1"/>
              <a:t>personal</a:t>
            </a:r>
            <a:r>
              <a:rPr lang="fr-FR" sz="1400" b="1" dirty="0"/>
              <a:t> note</a:t>
            </a:r>
            <a:r>
              <a:rPr lang="fr-FR" sz="1400" dirty="0"/>
              <a:t> </a:t>
            </a:r>
            <a:r>
              <a:rPr lang="fr-FR" sz="1400" b="1" err="1"/>
              <a:t>templates</a:t>
            </a:r>
            <a:r>
              <a:rPr lang="fr-FR" sz="1400" b="1" dirty="0"/>
              <a:t>.</a:t>
            </a:r>
          </a:p>
          <a:p>
            <a:endParaRPr lang="fr-FR" sz="1400" dirty="0"/>
          </a:p>
          <a:p>
            <a:r>
              <a:rPr lang="fr-FR" sz="1400" dirty="0"/>
              <a:t>This </a:t>
            </a:r>
            <a:r>
              <a:rPr lang="fr-FR" sz="1400" dirty="0" err="1"/>
              <a:t>will</a:t>
            </a:r>
            <a:r>
              <a:rPr lang="fr-FR" sz="1400" dirty="0"/>
              <a:t> </a:t>
            </a:r>
            <a:r>
              <a:rPr lang="fr-FR" sz="1400" dirty="0" err="1"/>
              <a:t>allow</a:t>
            </a:r>
            <a:r>
              <a:rPr lang="fr-FR" sz="1400" dirty="0"/>
              <a:t> </a:t>
            </a:r>
            <a:r>
              <a:rPr lang="fr-FR" sz="1400" dirty="0" err="1"/>
              <a:t>you</a:t>
            </a:r>
            <a:r>
              <a:rPr lang="fr-FR" sz="1400" dirty="0"/>
              <a:t> to </a:t>
            </a:r>
            <a:r>
              <a:rPr lang="fr-FR" sz="1400" dirty="0" err="1"/>
              <a:t>add</a:t>
            </a:r>
            <a:r>
              <a:rPr lang="fr-FR" sz="1400" dirty="0"/>
              <a:t> a basic </a:t>
            </a:r>
            <a:r>
              <a:rPr lang="fr-FR" sz="1400" dirty="0" err="1"/>
              <a:t>outline</a:t>
            </a:r>
            <a:r>
              <a:rPr lang="fr-FR" sz="1400" dirty="0"/>
              <a:t> on candidates' </a:t>
            </a:r>
            <a:r>
              <a:rPr lang="fr-FR" sz="1400" dirty="0" err="1"/>
              <a:t>sheets</a:t>
            </a:r>
            <a:r>
              <a:rPr lang="fr-FR" sz="1400" dirty="0"/>
              <a:t>, for </a:t>
            </a:r>
            <a:r>
              <a:rPr lang="fr-FR" sz="1400" dirty="0" err="1"/>
              <a:t>example</a:t>
            </a:r>
            <a:r>
              <a:rPr lang="fr-FR" sz="1400" dirty="0"/>
              <a:t>.</a:t>
            </a:r>
          </a:p>
          <a:p>
            <a:endParaRPr lang="fr-FR" sz="1400" dirty="0"/>
          </a:p>
          <a:p>
            <a:r>
              <a:rPr lang="fr-FR" sz="1400" dirty="0"/>
              <a:t>This option can </a:t>
            </a:r>
            <a:r>
              <a:rPr lang="fr-FR" sz="1400" dirty="0" err="1"/>
              <a:t>be</a:t>
            </a:r>
            <a:r>
              <a:rPr lang="fr-FR" sz="1400" dirty="0"/>
              <a:t> </a:t>
            </a:r>
            <a:r>
              <a:rPr lang="fr-FR" sz="1400" dirty="0" err="1"/>
              <a:t>very</a:t>
            </a:r>
            <a:r>
              <a:rPr lang="fr-FR" sz="1400" dirty="0"/>
              <a:t> </a:t>
            </a:r>
            <a:r>
              <a:rPr lang="fr-FR" sz="1400" dirty="0" err="1"/>
              <a:t>useful</a:t>
            </a:r>
            <a:r>
              <a:rPr lang="fr-FR" sz="1400" dirty="0"/>
              <a:t> if </a:t>
            </a:r>
            <a:r>
              <a:rPr lang="fr-FR" sz="1400" dirty="0" err="1"/>
              <a:t>you</a:t>
            </a:r>
            <a:r>
              <a:rPr lang="fr-FR" sz="1400" dirty="0"/>
              <a:t> </a:t>
            </a:r>
            <a:r>
              <a:rPr lang="fr-FR" sz="1400" dirty="0" err="1"/>
              <a:t>you</a:t>
            </a:r>
            <a:r>
              <a:rPr lang="fr-FR" sz="1400" dirty="0"/>
              <a:t> have a </a:t>
            </a:r>
            <a:r>
              <a:rPr lang="fr-FR" sz="1400" dirty="0" err="1"/>
              <a:t>template</a:t>
            </a:r>
            <a:r>
              <a:rPr lang="fr-FR" sz="1400" dirty="0"/>
              <a:t> of questions to </a:t>
            </a:r>
            <a:r>
              <a:rPr lang="fr-FR" sz="1400" dirty="0" err="1"/>
              <a:t>ask</a:t>
            </a:r>
            <a:r>
              <a:rPr lang="fr-FR" sz="1400" dirty="0"/>
              <a:t> </a:t>
            </a:r>
            <a:r>
              <a:rPr lang="fr-FR" sz="1400" dirty="0" err="1"/>
              <a:t>during</a:t>
            </a:r>
            <a:r>
              <a:rPr lang="fr-FR" sz="1400" dirty="0"/>
              <a:t> an interview, for </a:t>
            </a:r>
            <a:r>
              <a:rPr lang="fr-FR" sz="1400" dirty="0" err="1"/>
              <a:t>example</a:t>
            </a:r>
            <a:r>
              <a:rPr lang="fr-FR" sz="1400" dirty="0"/>
              <a:t>.</a:t>
            </a:r>
          </a:p>
        </p:txBody>
      </p:sp>
      <p:sp>
        <p:nvSpPr>
          <p:cNvPr id="15" name="ZoneTexte 14">
            <a:extLst>
              <a:ext uri="{FF2B5EF4-FFF2-40B4-BE49-F238E27FC236}">
                <a16:creationId xmlns:a16="http://schemas.microsoft.com/office/drawing/2014/main" id="{6CF0606D-BDA6-B38F-56B1-F7470EC9665D}"/>
              </a:ext>
            </a:extLst>
          </p:cNvPr>
          <p:cNvSpPr txBox="1"/>
          <p:nvPr/>
        </p:nvSpPr>
        <p:spPr>
          <a:xfrm>
            <a:off x="233821" y="3603093"/>
            <a:ext cx="4724065" cy="2246769"/>
          </a:xfrm>
          <a:prstGeom prst="rect">
            <a:avLst/>
          </a:prstGeom>
          <a:noFill/>
        </p:spPr>
        <p:txBody>
          <a:bodyPr wrap="square" lIns="91440" tIns="45720" rIns="91440" bIns="45720" rtlCol="0" anchor="t">
            <a:spAutoFit/>
          </a:bodyPr>
          <a:lstStyle/>
          <a:p>
            <a:r>
              <a:rPr lang="fr-FR" sz="1400" dirty="0"/>
              <a:t>You can </a:t>
            </a:r>
            <a:r>
              <a:rPr lang="fr-FR" sz="1400" dirty="0" err="1"/>
              <a:t>also</a:t>
            </a:r>
            <a:r>
              <a:rPr lang="fr-FR" sz="1400" dirty="0"/>
              <a:t> </a:t>
            </a:r>
            <a:r>
              <a:rPr lang="fr-FR" sz="1400" dirty="0" err="1"/>
              <a:t>create</a:t>
            </a:r>
            <a:r>
              <a:rPr lang="fr-FR" sz="1400" b="1" dirty="0"/>
              <a:t> message </a:t>
            </a:r>
            <a:r>
              <a:rPr lang="fr-FR" sz="1400" b="1" dirty="0" err="1"/>
              <a:t>templates</a:t>
            </a:r>
            <a:r>
              <a:rPr lang="fr-FR" sz="1400" dirty="0"/>
              <a:t>.</a:t>
            </a:r>
          </a:p>
          <a:p>
            <a:endParaRPr lang="fr-FR" sz="1400" dirty="0"/>
          </a:p>
          <a:p>
            <a:r>
              <a:rPr lang="fr-FR" sz="1400" dirty="0" err="1"/>
              <a:t>When</a:t>
            </a:r>
            <a:r>
              <a:rPr lang="fr-FR" sz="1400" dirty="0"/>
              <a:t> on a candidate </a:t>
            </a:r>
            <a:r>
              <a:rPr lang="fr-FR" sz="1400" dirty="0" err="1"/>
              <a:t>sheet</a:t>
            </a:r>
            <a:r>
              <a:rPr lang="fr-FR" sz="1400" dirty="0"/>
              <a:t>, </a:t>
            </a:r>
            <a:r>
              <a:rPr lang="fr-FR" sz="1400" dirty="0" err="1"/>
              <a:t>this</a:t>
            </a:r>
            <a:r>
              <a:rPr lang="fr-FR" sz="1400" dirty="0"/>
              <a:t> </a:t>
            </a:r>
            <a:r>
              <a:rPr lang="fr-FR" sz="1400" dirty="0" err="1"/>
              <a:t>will</a:t>
            </a:r>
            <a:r>
              <a:rPr lang="fr-FR" sz="1400" dirty="0"/>
              <a:t> </a:t>
            </a:r>
            <a:r>
              <a:rPr lang="fr-FR" sz="1400" dirty="0" err="1"/>
              <a:t>allow</a:t>
            </a:r>
            <a:r>
              <a:rPr lang="fr-FR" sz="1400" dirty="0"/>
              <a:t> </a:t>
            </a:r>
            <a:r>
              <a:rPr lang="fr-FR" sz="1400" dirty="0" err="1"/>
              <a:t>you</a:t>
            </a:r>
            <a:r>
              <a:rPr lang="fr-FR" sz="1400" dirty="0"/>
              <a:t>, in a single click, to </a:t>
            </a:r>
            <a:r>
              <a:rPr lang="fr-FR" sz="1400" dirty="0" err="1"/>
              <a:t>apply</a:t>
            </a:r>
            <a:r>
              <a:rPr lang="fr-FR" sz="1400" dirty="0"/>
              <a:t> a message </a:t>
            </a:r>
            <a:r>
              <a:rPr lang="fr-FR" sz="1400" dirty="0" err="1"/>
              <a:t>template</a:t>
            </a:r>
            <a:r>
              <a:rPr lang="fr-FR" sz="1400" dirty="0"/>
              <a:t> to </a:t>
            </a:r>
            <a:r>
              <a:rPr lang="fr-FR" sz="1400" dirty="0" err="1"/>
              <a:t>send</a:t>
            </a:r>
            <a:r>
              <a:rPr lang="fr-FR" sz="1400" dirty="0"/>
              <a:t>.</a:t>
            </a:r>
            <a:endParaRPr lang="fr-FR" dirty="0"/>
          </a:p>
          <a:p>
            <a:endParaRPr lang="fr-FR" sz="1400" dirty="0"/>
          </a:p>
          <a:p>
            <a:r>
              <a:rPr lang="fr-FR" sz="1400" dirty="0" err="1"/>
              <a:t>Only</a:t>
            </a:r>
            <a:r>
              <a:rPr lang="fr-FR" sz="1400" dirty="0"/>
              <a:t> </a:t>
            </a:r>
            <a:r>
              <a:rPr lang="fr-FR" sz="1400" dirty="0" err="1"/>
              <a:t>you</a:t>
            </a:r>
            <a:r>
              <a:rPr lang="fr-FR" sz="1400" dirty="0"/>
              <a:t> can use </a:t>
            </a:r>
            <a:r>
              <a:rPr lang="fr-FR" sz="1400" dirty="0" err="1"/>
              <a:t>these</a:t>
            </a:r>
            <a:r>
              <a:rPr lang="fr-FR" sz="1400" dirty="0"/>
              <a:t> </a:t>
            </a:r>
            <a:r>
              <a:rPr lang="fr-FR" sz="1400" dirty="0" err="1"/>
              <a:t>templates</a:t>
            </a:r>
            <a:r>
              <a:rPr lang="fr-FR" sz="1400" dirty="0"/>
              <a:t> </a:t>
            </a:r>
            <a:r>
              <a:rPr lang="fr-FR" sz="1400" dirty="0" err="1"/>
              <a:t>when</a:t>
            </a:r>
            <a:r>
              <a:rPr lang="fr-FR" sz="1400" dirty="0"/>
              <a:t> </a:t>
            </a:r>
            <a:r>
              <a:rPr lang="fr-FR" sz="1400" dirty="0" err="1"/>
              <a:t>exchanging</a:t>
            </a:r>
            <a:r>
              <a:rPr lang="fr-FR" sz="1400" dirty="0"/>
              <a:t> </a:t>
            </a:r>
            <a:r>
              <a:rPr lang="fr-FR" sz="1400" dirty="0" err="1"/>
              <a:t>with</a:t>
            </a:r>
            <a:r>
              <a:rPr lang="fr-FR" sz="1400" dirty="0"/>
              <a:t> candidates.</a:t>
            </a:r>
          </a:p>
          <a:p>
            <a:endParaRPr lang="fr-FR" sz="1400" dirty="0">
              <a:solidFill>
                <a:srgbClr val="333333"/>
              </a:solidFill>
            </a:endParaRPr>
          </a:p>
          <a:p>
            <a:r>
              <a:rPr lang="fr-FR" sz="1400" b="1" dirty="0">
                <a:solidFill>
                  <a:schemeClr val="accent1"/>
                </a:solidFill>
              </a:rPr>
              <a:t>Good to know</a:t>
            </a:r>
            <a:r>
              <a:rPr lang="fr-FR" sz="1400" dirty="0"/>
              <a:t>: </a:t>
            </a:r>
            <a:r>
              <a:rPr lang="fr-FR" sz="1400" dirty="0" err="1"/>
              <a:t>when</a:t>
            </a:r>
            <a:r>
              <a:rPr lang="fr-FR" sz="1400" dirty="0"/>
              <a:t> </a:t>
            </a:r>
            <a:r>
              <a:rPr lang="fr-FR" sz="1400" dirty="0" err="1"/>
              <a:t>creating</a:t>
            </a:r>
            <a:r>
              <a:rPr lang="fr-FR" sz="1400" dirty="0"/>
              <a:t> a message </a:t>
            </a:r>
            <a:r>
              <a:rPr lang="fr-FR" sz="1400" dirty="0" err="1"/>
              <a:t>template</a:t>
            </a:r>
            <a:r>
              <a:rPr lang="fr-FR" sz="1400" dirty="0"/>
              <a:t>, </a:t>
            </a:r>
            <a:r>
              <a:rPr lang="fr-FR" sz="1400" dirty="0" err="1"/>
              <a:t>you</a:t>
            </a:r>
            <a:r>
              <a:rPr lang="fr-FR" sz="1400" dirty="0"/>
              <a:t> can use variables, </a:t>
            </a:r>
            <a:r>
              <a:rPr lang="fr-FR" sz="1400" dirty="0" err="1"/>
              <a:t>allowing</a:t>
            </a:r>
            <a:r>
              <a:rPr lang="fr-FR" sz="1400" dirty="0"/>
              <a:t> </a:t>
            </a:r>
            <a:r>
              <a:rPr lang="fr-FR" sz="1400" dirty="0" err="1"/>
              <a:t>you</a:t>
            </a:r>
            <a:r>
              <a:rPr lang="fr-FR" sz="1400" dirty="0"/>
              <a:t> to </a:t>
            </a:r>
            <a:r>
              <a:rPr lang="fr-FR" sz="1400" dirty="0" err="1"/>
              <a:t>save</a:t>
            </a:r>
            <a:r>
              <a:rPr lang="fr-FR" sz="1400" dirty="0"/>
              <a:t> </a:t>
            </a:r>
            <a:r>
              <a:rPr lang="fr-FR" sz="1400" dirty="0" err="1"/>
              <a:t>even</a:t>
            </a:r>
            <a:r>
              <a:rPr lang="fr-FR" sz="1400" dirty="0"/>
              <a:t> more time!</a:t>
            </a:r>
          </a:p>
        </p:txBody>
      </p:sp>
      <p:sp>
        <p:nvSpPr>
          <p:cNvPr id="2" name="ZoneTexte 1">
            <a:extLst>
              <a:ext uri="{FF2B5EF4-FFF2-40B4-BE49-F238E27FC236}">
                <a16:creationId xmlns:a16="http://schemas.microsoft.com/office/drawing/2014/main" id="{B494919E-3B3F-7CFD-BD07-E3EA5DA46750}"/>
              </a:ext>
            </a:extLst>
          </p:cNvPr>
          <p:cNvSpPr txBox="1"/>
          <p:nvPr/>
        </p:nvSpPr>
        <p:spPr>
          <a:xfrm>
            <a:off x="233821" y="6366157"/>
            <a:ext cx="108096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err="1">
                <a:solidFill>
                  <a:schemeClr val="accent3"/>
                </a:solidFill>
              </a:rPr>
              <a:t>Templates</a:t>
            </a:r>
            <a:r>
              <a:rPr lang="fr-FR" sz="1400" dirty="0">
                <a:solidFill>
                  <a:schemeClr val="accent3"/>
                </a:solidFill>
              </a:rPr>
              <a:t> </a:t>
            </a:r>
            <a:r>
              <a:rPr lang="fr-FR" sz="1400" err="1">
                <a:solidFill>
                  <a:schemeClr val="accent3"/>
                </a:solidFill>
              </a:rPr>
              <a:t>created</a:t>
            </a:r>
            <a:r>
              <a:rPr lang="fr-FR" sz="1400" dirty="0">
                <a:solidFill>
                  <a:schemeClr val="accent3"/>
                </a:solidFill>
              </a:rPr>
              <a:t> in </a:t>
            </a:r>
            <a:r>
              <a:rPr lang="fr-FR" sz="1400" err="1">
                <a:solidFill>
                  <a:schemeClr val="accent3"/>
                </a:solidFill>
              </a:rPr>
              <a:t>this</a:t>
            </a:r>
            <a:r>
              <a:rPr lang="fr-FR" sz="1400" dirty="0">
                <a:solidFill>
                  <a:schemeClr val="accent3"/>
                </a:solidFill>
              </a:rPr>
              <a:t> section can </a:t>
            </a:r>
            <a:r>
              <a:rPr lang="fr-FR" sz="1400" b="1" err="1">
                <a:solidFill>
                  <a:schemeClr val="accent3"/>
                </a:solidFill>
              </a:rPr>
              <a:t>only</a:t>
            </a:r>
            <a:r>
              <a:rPr lang="fr-FR" sz="1400" b="1" dirty="0">
                <a:solidFill>
                  <a:schemeClr val="accent3"/>
                </a:solidFill>
              </a:rPr>
              <a:t> </a:t>
            </a:r>
            <a:r>
              <a:rPr lang="fr-FR" sz="1400" b="1" err="1">
                <a:solidFill>
                  <a:schemeClr val="accent3"/>
                </a:solidFill>
              </a:rPr>
              <a:t>be</a:t>
            </a:r>
            <a:r>
              <a:rPr lang="fr-FR" sz="1400" b="1" dirty="0">
                <a:solidFill>
                  <a:schemeClr val="accent3"/>
                </a:solidFill>
              </a:rPr>
              <a:t> </a:t>
            </a:r>
            <a:r>
              <a:rPr lang="fr-FR" sz="1400" b="1" err="1">
                <a:solidFill>
                  <a:schemeClr val="accent3"/>
                </a:solidFill>
              </a:rPr>
              <a:t>used</a:t>
            </a:r>
            <a:r>
              <a:rPr lang="fr-FR" sz="1400" b="1" dirty="0">
                <a:solidFill>
                  <a:schemeClr val="accent3"/>
                </a:solidFill>
              </a:rPr>
              <a:t> by </a:t>
            </a:r>
            <a:r>
              <a:rPr lang="fr-FR" sz="1400" b="1" err="1">
                <a:solidFill>
                  <a:schemeClr val="accent3"/>
                </a:solidFill>
              </a:rPr>
              <a:t>members</a:t>
            </a:r>
            <a:r>
              <a:rPr lang="fr-FR" sz="1400" dirty="0">
                <a:solidFill>
                  <a:schemeClr val="accent3"/>
                </a:solidFill>
              </a:rPr>
              <a:t> </a:t>
            </a:r>
            <a:r>
              <a:rPr lang="fr-FR" sz="1400" err="1">
                <a:solidFill>
                  <a:schemeClr val="accent3"/>
                </a:solidFill>
              </a:rPr>
              <a:t>who</a:t>
            </a:r>
            <a:r>
              <a:rPr lang="fr-FR" sz="1400" dirty="0">
                <a:solidFill>
                  <a:schemeClr val="accent3"/>
                </a:solidFill>
              </a:rPr>
              <a:t> </a:t>
            </a:r>
            <a:r>
              <a:rPr lang="fr-FR" sz="1400" err="1">
                <a:solidFill>
                  <a:schemeClr val="accent3"/>
                </a:solidFill>
              </a:rPr>
              <a:t>created</a:t>
            </a:r>
            <a:r>
              <a:rPr lang="fr-FR" sz="1400" dirty="0">
                <a:solidFill>
                  <a:schemeClr val="accent3"/>
                </a:solidFill>
              </a:rPr>
              <a:t> </a:t>
            </a:r>
            <a:r>
              <a:rPr lang="fr-FR" sz="1400" err="1">
                <a:solidFill>
                  <a:schemeClr val="accent3"/>
                </a:solidFill>
              </a:rPr>
              <a:t>them</a:t>
            </a:r>
            <a:r>
              <a:rPr lang="fr-FR" sz="1400" dirty="0">
                <a:solidFill>
                  <a:schemeClr val="accent3"/>
                </a:solidFill>
              </a:rPr>
              <a:t> in </a:t>
            </a:r>
            <a:r>
              <a:rPr lang="fr-FR" sz="1400" err="1">
                <a:solidFill>
                  <a:schemeClr val="accent3"/>
                </a:solidFill>
              </a:rPr>
              <a:t>their</a:t>
            </a:r>
            <a:r>
              <a:rPr lang="fr-FR" sz="1400" dirty="0">
                <a:solidFill>
                  <a:schemeClr val="accent3"/>
                </a:solidFill>
              </a:rPr>
              <a:t> </a:t>
            </a:r>
            <a:r>
              <a:rPr lang="fr-FR" sz="1400" err="1">
                <a:solidFill>
                  <a:schemeClr val="accent3"/>
                </a:solidFill>
              </a:rPr>
              <a:t>space</a:t>
            </a:r>
            <a:r>
              <a:rPr lang="fr-FR" sz="1400" dirty="0">
                <a:solidFill>
                  <a:schemeClr val="accent3"/>
                </a:solidFill>
              </a:rPr>
              <a:t> "</a:t>
            </a:r>
            <a:r>
              <a:rPr lang="fr-FR" sz="1400" b="1" err="1">
                <a:solidFill>
                  <a:schemeClr val="accent3"/>
                </a:solidFill>
              </a:rPr>
              <a:t>My</a:t>
            </a:r>
            <a:r>
              <a:rPr lang="fr-FR" sz="1400" b="1" dirty="0">
                <a:solidFill>
                  <a:schemeClr val="accent3"/>
                </a:solidFill>
              </a:rPr>
              <a:t> </a:t>
            </a:r>
            <a:r>
              <a:rPr lang="fr-FR" sz="1400" b="1" err="1">
                <a:solidFill>
                  <a:schemeClr val="accent3"/>
                </a:solidFill>
              </a:rPr>
              <a:t>account</a:t>
            </a:r>
            <a:r>
              <a:rPr lang="fr-FR" sz="1400" b="1" dirty="0">
                <a:solidFill>
                  <a:schemeClr val="accent3"/>
                </a:solidFill>
              </a:rPr>
              <a:t> – </a:t>
            </a:r>
            <a:r>
              <a:rPr lang="fr-FR" sz="1400" b="1" err="1">
                <a:solidFill>
                  <a:schemeClr val="accent3"/>
                </a:solidFill>
              </a:rPr>
              <a:t>personal</a:t>
            </a:r>
            <a:r>
              <a:rPr lang="fr-FR" sz="1400" b="1" dirty="0">
                <a:solidFill>
                  <a:schemeClr val="accent3"/>
                </a:solidFill>
              </a:rPr>
              <a:t> </a:t>
            </a:r>
            <a:r>
              <a:rPr lang="fr-FR" sz="1400" b="1" err="1">
                <a:solidFill>
                  <a:schemeClr val="accent3"/>
                </a:solidFill>
              </a:rPr>
              <a:t>templates</a:t>
            </a:r>
            <a:r>
              <a:rPr lang="fr-FR" sz="1400" dirty="0">
                <a:solidFill>
                  <a:schemeClr val="accent3"/>
                </a:solidFill>
              </a:rPr>
              <a:t>"</a:t>
            </a:r>
          </a:p>
        </p:txBody>
      </p:sp>
      <p:pic>
        <p:nvPicPr>
          <p:cNvPr id="6" name="Image 5" descr="Une image contenant texte, capture d’écran, logiciel, conception&#10;&#10;Le contenu généré par l’IA peut être incorrect.">
            <a:extLst>
              <a:ext uri="{FF2B5EF4-FFF2-40B4-BE49-F238E27FC236}">
                <a16:creationId xmlns:a16="http://schemas.microsoft.com/office/drawing/2014/main" id="{D1D8605C-4D48-DF82-6837-593378CB7EAB}"/>
              </a:ext>
            </a:extLst>
          </p:cNvPr>
          <p:cNvPicPr>
            <a:picLocks noChangeAspect="1"/>
          </p:cNvPicPr>
          <p:nvPr/>
        </p:nvPicPr>
        <p:blipFill>
          <a:blip r:embed="rId4"/>
          <a:stretch>
            <a:fillRect/>
          </a:stretch>
        </p:blipFill>
        <p:spPr>
          <a:xfrm>
            <a:off x="5690289" y="1410240"/>
            <a:ext cx="5067121" cy="2729182"/>
          </a:xfrm>
          <a:prstGeom prst="rect">
            <a:avLst/>
          </a:prstGeom>
        </p:spPr>
      </p:pic>
      <p:pic>
        <p:nvPicPr>
          <p:cNvPr id="7" name="Image 6" descr="Une image contenant texte, capture d’écran, logiciel, Page web&#10;&#10;Le contenu généré par l’IA peut être incorrect.">
            <a:extLst>
              <a:ext uri="{FF2B5EF4-FFF2-40B4-BE49-F238E27FC236}">
                <a16:creationId xmlns:a16="http://schemas.microsoft.com/office/drawing/2014/main" id="{A94889CD-72E2-58D8-CD24-10CDE9164749}"/>
              </a:ext>
            </a:extLst>
          </p:cNvPr>
          <p:cNvPicPr>
            <a:picLocks noChangeAspect="1"/>
          </p:cNvPicPr>
          <p:nvPr/>
        </p:nvPicPr>
        <p:blipFill>
          <a:blip r:embed="rId5"/>
          <a:stretch>
            <a:fillRect/>
          </a:stretch>
        </p:blipFill>
        <p:spPr>
          <a:xfrm>
            <a:off x="5694962" y="4146610"/>
            <a:ext cx="5057776" cy="1900329"/>
          </a:xfrm>
          <a:prstGeom prst="rect">
            <a:avLst/>
          </a:prstGeom>
        </p:spPr>
      </p:pic>
      <p:pic>
        <p:nvPicPr>
          <p:cNvPr id="9" name="Graphique 8">
            <a:extLst>
              <a:ext uri="{FF2B5EF4-FFF2-40B4-BE49-F238E27FC236}">
                <a16:creationId xmlns:a16="http://schemas.microsoft.com/office/drawing/2014/main" id="{EA72C3E0-29DC-588E-2C33-DC163A974EE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520000">
            <a:off x="5019748" y="2828949"/>
            <a:ext cx="450281" cy="529830"/>
          </a:xfrm>
          <a:prstGeom prst="rect">
            <a:avLst/>
          </a:prstGeom>
        </p:spPr>
      </p:pic>
      <p:pic>
        <p:nvPicPr>
          <p:cNvPr id="11" name="Graphique 10">
            <a:extLst>
              <a:ext uri="{FF2B5EF4-FFF2-40B4-BE49-F238E27FC236}">
                <a16:creationId xmlns:a16="http://schemas.microsoft.com/office/drawing/2014/main" id="{3D753766-A59D-4B72-DD99-76FC636398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260000" flipV="1">
            <a:off x="5029755" y="4832640"/>
            <a:ext cx="450281" cy="517920"/>
          </a:xfrm>
          <a:prstGeom prst="rect">
            <a:avLst/>
          </a:prstGeom>
        </p:spPr>
      </p:pic>
    </p:spTree>
    <p:extLst>
      <p:ext uri="{BB962C8B-B14F-4D97-AF65-F5344CB8AC3E}">
        <p14:creationId xmlns:p14="http://schemas.microsoft.com/office/powerpoint/2010/main" val="176794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Account</a:t>
            </a:r>
            <a:r>
              <a:rPr lang="fr-FR" dirty="0">
                <a:latin typeface="Figtree Light"/>
              </a:rPr>
              <a:t> settings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233823" y="906682"/>
            <a:ext cx="11453813" cy="862710"/>
          </a:xfrm>
        </p:spPr>
        <p:txBody>
          <a:bodyPr vert="horz" lIns="91440" tIns="45720" rIns="91440" bIns="45720" rtlCol="0" anchor="t">
            <a:normAutofit/>
          </a:bodyPr>
          <a:lstStyle/>
          <a:p>
            <a:r>
              <a:rPr lang="fr-FR" dirty="0" err="1">
                <a:latin typeface="Figtree"/>
              </a:rPr>
              <a:t>My</a:t>
            </a:r>
            <a:r>
              <a:rPr lang="fr-FR" dirty="0">
                <a:latin typeface="Figtree"/>
              </a:rPr>
              <a:t> </a:t>
            </a:r>
            <a:r>
              <a:rPr lang="fr-FR" dirty="0" err="1">
                <a:latin typeface="Figtree"/>
              </a:rPr>
              <a:t>account</a:t>
            </a:r>
            <a:r>
              <a:rPr lang="fr-FR" dirty="0">
                <a:latin typeface="Figtree"/>
              </a:rPr>
              <a:t> – </a:t>
            </a:r>
            <a:r>
              <a:rPr lang="fr-FR" dirty="0" err="1">
                <a:latin typeface="Figtree"/>
              </a:rPr>
              <a:t>alerts</a:t>
            </a:r>
            <a:r>
              <a:rPr lang="fr-FR" dirty="0">
                <a:latin typeface="Figtree"/>
              </a:rPr>
              <a:t> and notifications</a:t>
            </a:r>
            <a:endParaRPr lang="fr-FR" dirty="0"/>
          </a:p>
        </p:txBody>
      </p:sp>
      <p:pic>
        <p:nvPicPr>
          <p:cNvPr id="5" name="Picture 2" descr="Flatchr | Nos offres d'emploi">
            <a:extLst>
              <a:ext uri="{FF2B5EF4-FFF2-40B4-BE49-F238E27FC236}">
                <a16:creationId xmlns:a16="http://schemas.microsoft.com/office/drawing/2014/main" id="{48C08AFF-15AC-3218-6DD2-2AC9AA483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6908" y="5913172"/>
            <a:ext cx="2146962" cy="1207666"/>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6A500CDB-7C04-A234-8889-A78387277E09}"/>
              </a:ext>
            </a:extLst>
          </p:cNvPr>
          <p:cNvSpPr txBox="1"/>
          <p:nvPr/>
        </p:nvSpPr>
        <p:spPr>
          <a:xfrm>
            <a:off x="6632426" y="1859340"/>
            <a:ext cx="5559574" cy="1569660"/>
          </a:xfrm>
          <a:prstGeom prst="rect">
            <a:avLst/>
          </a:prstGeom>
          <a:noFill/>
        </p:spPr>
        <p:txBody>
          <a:bodyPr wrap="square" lIns="91440" tIns="45720" rIns="91440" bIns="45720" rtlCol="0" anchor="t">
            <a:spAutoFit/>
          </a:bodyPr>
          <a:lstStyle/>
          <a:p>
            <a:r>
              <a:rPr lang="fr-FR" sz="1400" dirty="0"/>
              <a:t>You can set notifications of </a:t>
            </a:r>
            <a:r>
              <a:rPr lang="fr-FR" sz="1400" dirty="0" err="1"/>
              <a:t>alerts</a:t>
            </a:r>
            <a:r>
              <a:rPr lang="fr-FR" sz="1400" dirty="0"/>
              <a:t> on:</a:t>
            </a:r>
          </a:p>
          <a:p>
            <a:endParaRPr lang="fr-FR" sz="1400" dirty="0"/>
          </a:p>
          <a:p>
            <a:pPr marL="285750" indent="-285750">
              <a:buFont typeface="Arial" panose="020B0604020202020204" pitchFamily="34" charset="0"/>
              <a:buChar char="•"/>
            </a:pPr>
            <a:r>
              <a:rPr lang="fr-FR" sz="1400" dirty="0"/>
              <a:t>Smartphone ('Mobile');</a:t>
            </a:r>
          </a:p>
          <a:p>
            <a:pPr marL="285750" indent="-285750">
              <a:buFont typeface="Arial" panose="020B0604020202020204" pitchFamily="34" charset="0"/>
              <a:buChar char="•"/>
            </a:pPr>
            <a:r>
              <a:rPr lang="fr-FR" sz="1400" dirty="0" err="1"/>
              <a:t>Your</a:t>
            </a:r>
            <a:r>
              <a:rPr lang="fr-FR" sz="1400" dirty="0"/>
              <a:t> </a:t>
            </a:r>
            <a:r>
              <a:rPr lang="fr-FR" sz="1400" dirty="0" err="1"/>
              <a:t>navigator</a:t>
            </a:r>
            <a:r>
              <a:rPr lang="fr-FR" sz="1400" dirty="0"/>
              <a:t> as a pop-up notification ('Web');</a:t>
            </a:r>
          </a:p>
          <a:p>
            <a:pPr marL="285750" indent="-285750">
              <a:buFont typeface="Arial" panose="020B0604020202020204" pitchFamily="34" charset="0"/>
              <a:buChar char="•"/>
            </a:pPr>
            <a:r>
              <a:rPr lang="fr-FR" sz="1400" dirty="0"/>
              <a:t>By e-mail: notifications </a:t>
            </a:r>
            <a:r>
              <a:rPr lang="fr-FR" sz="1400" dirty="0" err="1"/>
              <a:t>will</a:t>
            </a:r>
            <a:r>
              <a:rPr lang="fr-FR" sz="1400" dirty="0"/>
              <a:t> </a:t>
            </a:r>
            <a:r>
              <a:rPr lang="fr-FR" sz="1400" dirty="0" err="1"/>
              <a:t>be</a:t>
            </a:r>
            <a:r>
              <a:rPr lang="fr-FR" sz="1400" dirty="0"/>
              <a:t> sent to </a:t>
            </a:r>
            <a:r>
              <a:rPr lang="fr-FR" sz="1400" dirty="0" err="1"/>
              <a:t>your</a:t>
            </a:r>
            <a:r>
              <a:rPr lang="fr-FR" sz="1400" dirty="0"/>
              <a:t> login </a:t>
            </a:r>
            <a:r>
              <a:rPr lang="fr-FR" sz="1400" dirty="0" err="1"/>
              <a:t>address</a:t>
            </a:r>
            <a:r>
              <a:rPr lang="fr-FR" sz="1400" dirty="0"/>
              <a:t> ('Email').</a:t>
            </a:r>
          </a:p>
          <a:p>
            <a:endParaRPr lang="fr-FR" sz="1200" dirty="0"/>
          </a:p>
        </p:txBody>
      </p:sp>
      <p:sp>
        <p:nvSpPr>
          <p:cNvPr id="10" name="ZoneTexte 9">
            <a:extLst>
              <a:ext uri="{FF2B5EF4-FFF2-40B4-BE49-F238E27FC236}">
                <a16:creationId xmlns:a16="http://schemas.microsoft.com/office/drawing/2014/main" id="{774D6A71-8D04-11BE-92CA-5DFF93568A19}"/>
              </a:ext>
            </a:extLst>
          </p:cNvPr>
          <p:cNvSpPr txBox="1"/>
          <p:nvPr/>
        </p:nvSpPr>
        <p:spPr>
          <a:xfrm>
            <a:off x="2749779" y="6336200"/>
            <a:ext cx="6696802" cy="692497"/>
          </a:xfrm>
          <a:prstGeom prst="rect">
            <a:avLst/>
          </a:prstGeom>
          <a:noFill/>
        </p:spPr>
        <p:txBody>
          <a:bodyPr wrap="square" lIns="91440" tIns="45720" rIns="91440" bIns="45720" rtlCol="0" anchor="t">
            <a:spAutoFit/>
          </a:bodyPr>
          <a:lstStyle/>
          <a:p>
            <a:r>
              <a:rPr lang="fr-FR" sz="1300" b="1" err="1">
                <a:solidFill>
                  <a:schemeClr val="accent3"/>
                </a:solidFill>
              </a:rPr>
              <a:t>Please</a:t>
            </a:r>
            <a:r>
              <a:rPr lang="fr-FR" sz="1300" b="1" dirty="0">
                <a:solidFill>
                  <a:schemeClr val="accent3"/>
                </a:solidFill>
              </a:rPr>
              <a:t> note</a:t>
            </a:r>
            <a:r>
              <a:rPr lang="fr-FR" sz="1300" dirty="0">
                <a:solidFill>
                  <a:schemeClr val="accent3"/>
                </a:solidFill>
              </a:rPr>
              <a:t>: </a:t>
            </a:r>
            <a:r>
              <a:rPr lang="fr-FR" sz="1300" err="1">
                <a:solidFill>
                  <a:schemeClr val="accent3"/>
                </a:solidFill>
              </a:rPr>
              <a:t>your</a:t>
            </a:r>
            <a:r>
              <a:rPr lang="fr-FR" sz="1300" dirty="0">
                <a:solidFill>
                  <a:schemeClr val="accent3"/>
                </a:solidFill>
              </a:rPr>
              <a:t> </a:t>
            </a:r>
            <a:r>
              <a:rPr lang="fr-FR" sz="1300" err="1">
                <a:solidFill>
                  <a:schemeClr val="accent3"/>
                </a:solidFill>
              </a:rPr>
              <a:t>alerts</a:t>
            </a:r>
            <a:r>
              <a:rPr lang="fr-FR" sz="1300" dirty="0">
                <a:solidFill>
                  <a:schemeClr val="accent3"/>
                </a:solidFill>
              </a:rPr>
              <a:t> are </a:t>
            </a:r>
            <a:r>
              <a:rPr lang="fr-FR" sz="1300" err="1">
                <a:solidFill>
                  <a:schemeClr val="accent3"/>
                </a:solidFill>
              </a:rPr>
              <a:t>specific</a:t>
            </a:r>
            <a:r>
              <a:rPr lang="fr-FR" sz="1300" dirty="0">
                <a:solidFill>
                  <a:schemeClr val="accent3"/>
                </a:solidFill>
              </a:rPr>
              <a:t> to </a:t>
            </a:r>
            <a:r>
              <a:rPr lang="fr-FR" sz="1300" err="1">
                <a:solidFill>
                  <a:schemeClr val="accent3"/>
                </a:solidFill>
              </a:rPr>
              <a:t>you</a:t>
            </a:r>
            <a:r>
              <a:rPr lang="fr-FR" sz="1300" dirty="0">
                <a:solidFill>
                  <a:schemeClr val="accent3"/>
                </a:solidFill>
              </a:rPr>
              <a:t> and </a:t>
            </a:r>
            <a:r>
              <a:rPr lang="fr-FR" sz="1300" err="1">
                <a:solidFill>
                  <a:schemeClr val="accent3"/>
                </a:solidFill>
              </a:rPr>
              <a:t>will</a:t>
            </a:r>
            <a:r>
              <a:rPr lang="fr-FR" sz="1300" dirty="0">
                <a:solidFill>
                  <a:schemeClr val="accent3"/>
                </a:solidFill>
              </a:rPr>
              <a:t> not </a:t>
            </a:r>
            <a:r>
              <a:rPr lang="fr-FR" sz="1300" err="1">
                <a:solidFill>
                  <a:schemeClr val="accent3"/>
                </a:solidFill>
              </a:rPr>
              <a:t>be</a:t>
            </a:r>
            <a:r>
              <a:rPr lang="fr-FR" sz="1300" dirty="0">
                <a:solidFill>
                  <a:schemeClr val="accent3"/>
                </a:solidFill>
              </a:rPr>
              <a:t> </a:t>
            </a:r>
            <a:r>
              <a:rPr lang="fr-FR" sz="1300" err="1">
                <a:solidFill>
                  <a:schemeClr val="accent3"/>
                </a:solidFill>
              </a:rPr>
              <a:t>duplicated</a:t>
            </a:r>
            <a:r>
              <a:rPr lang="fr-FR" sz="1300" dirty="0">
                <a:solidFill>
                  <a:schemeClr val="accent3"/>
                </a:solidFill>
              </a:rPr>
              <a:t> to </a:t>
            </a:r>
            <a:r>
              <a:rPr lang="fr-FR" sz="1300" err="1">
                <a:solidFill>
                  <a:schemeClr val="accent3"/>
                </a:solidFill>
              </a:rPr>
              <a:t>other</a:t>
            </a:r>
            <a:r>
              <a:rPr lang="fr-FR" sz="1300" dirty="0">
                <a:solidFill>
                  <a:schemeClr val="accent3"/>
                </a:solidFill>
              </a:rPr>
              <a:t> </a:t>
            </a:r>
            <a:r>
              <a:rPr lang="fr-FR" sz="1300" err="1">
                <a:solidFill>
                  <a:schemeClr val="accent3"/>
                </a:solidFill>
              </a:rPr>
              <a:t>members</a:t>
            </a:r>
            <a:r>
              <a:rPr lang="fr-FR" sz="1300" dirty="0">
                <a:solidFill>
                  <a:schemeClr val="accent3"/>
                </a:solidFill>
              </a:rPr>
              <a:t>.</a:t>
            </a:r>
          </a:p>
          <a:p>
            <a:r>
              <a:rPr lang="fr-FR" sz="1300" err="1">
                <a:solidFill>
                  <a:schemeClr val="accent3"/>
                </a:solidFill>
              </a:rPr>
              <a:t>Each</a:t>
            </a:r>
            <a:r>
              <a:rPr lang="fr-FR" sz="1300" dirty="0">
                <a:solidFill>
                  <a:schemeClr val="accent3"/>
                </a:solidFill>
              </a:rPr>
              <a:t> </a:t>
            </a:r>
            <a:r>
              <a:rPr lang="fr-FR" sz="1300" err="1">
                <a:solidFill>
                  <a:schemeClr val="accent3"/>
                </a:solidFill>
              </a:rPr>
              <a:t>member</a:t>
            </a:r>
            <a:r>
              <a:rPr lang="fr-FR" sz="1300" dirty="0">
                <a:solidFill>
                  <a:schemeClr val="accent3"/>
                </a:solidFill>
              </a:rPr>
              <a:t> must set </a:t>
            </a:r>
            <a:r>
              <a:rPr lang="fr-FR" sz="1300" err="1">
                <a:solidFill>
                  <a:schemeClr val="accent3"/>
                </a:solidFill>
              </a:rPr>
              <a:t>their</a:t>
            </a:r>
            <a:r>
              <a:rPr lang="fr-FR" sz="1300" dirty="0">
                <a:solidFill>
                  <a:schemeClr val="accent3"/>
                </a:solidFill>
              </a:rPr>
              <a:t> </a:t>
            </a:r>
            <a:r>
              <a:rPr lang="fr-FR" sz="1300" err="1">
                <a:solidFill>
                  <a:schemeClr val="accent3"/>
                </a:solidFill>
              </a:rPr>
              <a:t>own</a:t>
            </a:r>
            <a:r>
              <a:rPr lang="fr-FR" sz="1300" dirty="0">
                <a:solidFill>
                  <a:schemeClr val="accent3"/>
                </a:solidFill>
              </a:rPr>
              <a:t> </a:t>
            </a:r>
            <a:r>
              <a:rPr lang="fr-FR" sz="1300" err="1">
                <a:solidFill>
                  <a:schemeClr val="accent3"/>
                </a:solidFill>
              </a:rPr>
              <a:t>alerts</a:t>
            </a:r>
            <a:r>
              <a:rPr lang="fr-FR" sz="1300" dirty="0">
                <a:solidFill>
                  <a:schemeClr val="accent3"/>
                </a:solidFill>
              </a:rPr>
              <a:t> </a:t>
            </a:r>
            <a:r>
              <a:rPr lang="fr-FR" sz="1300" err="1">
                <a:solidFill>
                  <a:schemeClr val="accent3"/>
                </a:solidFill>
              </a:rPr>
              <a:t>preferences</a:t>
            </a:r>
            <a:r>
              <a:rPr lang="fr-FR" sz="1300" dirty="0">
                <a:solidFill>
                  <a:schemeClr val="accent3"/>
                </a:solidFill>
              </a:rPr>
              <a:t>.</a:t>
            </a:r>
          </a:p>
          <a:p>
            <a:endParaRPr lang="fr-FR" sz="1300" dirty="0"/>
          </a:p>
        </p:txBody>
      </p:sp>
      <p:pic>
        <p:nvPicPr>
          <p:cNvPr id="7" name="Image 6" descr="Une image contenant texte, capture d’écran, logiciel, Page web&#10;&#10;Le contenu généré par l’IA peut être incorrect.">
            <a:extLst>
              <a:ext uri="{FF2B5EF4-FFF2-40B4-BE49-F238E27FC236}">
                <a16:creationId xmlns:a16="http://schemas.microsoft.com/office/drawing/2014/main" id="{C9BF3F3B-6A8C-9719-B672-5F36F22E4C63}"/>
              </a:ext>
            </a:extLst>
          </p:cNvPr>
          <p:cNvPicPr>
            <a:picLocks noChangeAspect="1"/>
          </p:cNvPicPr>
          <p:nvPr/>
        </p:nvPicPr>
        <p:blipFill>
          <a:blip r:embed="rId4"/>
          <a:stretch>
            <a:fillRect/>
          </a:stretch>
        </p:blipFill>
        <p:spPr>
          <a:xfrm>
            <a:off x="240911" y="1338173"/>
            <a:ext cx="6232406" cy="2341353"/>
          </a:xfrm>
          <a:prstGeom prst="rect">
            <a:avLst/>
          </a:prstGeom>
          <a:ln>
            <a:noFill/>
          </a:ln>
          <a:effectLst>
            <a:outerShdw blurRad="292100" dist="139700" dir="2700000" algn="tl" rotWithShape="0">
              <a:srgbClr val="333333">
                <a:alpha val="65000"/>
              </a:srgbClr>
            </a:outerShdw>
          </a:effectLst>
        </p:spPr>
      </p:pic>
      <p:pic>
        <p:nvPicPr>
          <p:cNvPr id="8" name="Image 7" descr="Une image contenant texte, capture d’écran, logiciel, Icône d’ordinateur&#10;&#10;Le contenu généré par l’IA peut être incorrect.">
            <a:extLst>
              <a:ext uri="{FF2B5EF4-FFF2-40B4-BE49-F238E27FC236}">
                <a16:creationId xmlns:a16="http://schemas.microsoft.com/office/drawing/2014/main" id="{6AAA66DB-AE5A-1CE3-C759-78CB3F1B22EE}"/>
              </a:ext>
            </a:extLst>
          </p:cNvPr>
          <p:cNvPicPr>
            <a:picLocks noChangeAspect="1"/>
          </p:cNvPicPr>
          <p:nvPr/>
        </p:nvPicPr>
        <p:blipFill>
          <a:blip r:embed="rId5"/>
          <a:stretch>
            <a:fillRect/>
          </a:stretch>
        </p:blipFill>
        <p:spPr>
          <a:xfrm>
            <a:off x="236059" y="3776362"/>
            <a:ext cx="5861509" cy="2435146"/>
          </a:xfrm>
          <a:prstGeom prst="rect">
            <a:avLst/>
          </a:prstGeom>
          <a:ln>
            <a:noFill/>
          </a:ln>
          <a:effectLst>
            <a:outerShdw blurRad="292100" dist="139700" dir="2700000" algn="tl" rotWithShape="0">
              <a:srgbClr val="333333">
                <a:alpha val="65000"/>
              </a:srgbClr>
            </a:outerShdw>
          </a:effectLst>
        </p:spPr>
      </p:pic>
      <p:pic>
        <p:nvPicPr>
          <p:cNvPr id="9" name="Image 8" descr="Une image contenant texte, capture d’écran, Police, nombre&#10;&#10;Le contenu généré par l’IA peut être incorrect.">
            <a:extLst>
              <a:ext uri="{FF2B5EF4-FFF2-40B4-BE49-F238E27FC236}">
                <a16:creationId xmlns:a16="http://schemas.microsoft.com/office/drawing/2014/main" id="{16F742F2-6EC1-7E69-A587-30C009E066F0}"/>
              </a:ext>
            </a:extLst>
          </p:cNvPr>
          <p:cNvPicPr>
            <a:picLocks noChangeAspect="1"/>
          </p:cNvPicPr>
          <p:nvPr/>
        </p:nvPicPr>
        <p:blipFill>
          <a:blip r:embed="rId6"/>
          <a:stretch>
            <a:fillRect/>
          </a:stretch>
        </p:blipFill>
        <p:spPr>
          <a:xfrm>
            <a:off x="6970413" y="4526082"/>
            <a:ext cx="2219325" cy="1400175"/>
          </a:xfrm>
          <a:prstGeom prst="rect">
            <a:avLst/>
          </a:prstGeom>
        </p:spPr>
      </p:pic>
      <p:pic>
        <p:nvPicPr>
          <p:cNvPr id="12" name="Graphique 11">
            <a:extLst>
              <a:ext uri="{FF2B5EF4-FFF2-40B4-BE49-F238E27FC236}">
                <a16:creationId xmlns:a16="http://schemas.microsoft.com/office/drawing/2014/main" id="{3CC39E85-D265-5159-A2AA-2D59C41959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9560000">
            <a:off x="6246416" y="5304252"/>
            <a:ext cx="450281" cy="529830"/>
          </a:xfrm>
          <a:prstGeom prst="rect">
            <a:avLst/>
          </a:prstGeom>
        </p:spPr>
      </p:pic>
    </p:spTree>
    <p:extLst>
      <p:ext uri="{BB962C8B-B14F-4D97-AF65-F5344CB8AC3E}">
        <p14:creationId xmlns:p14="http://schemas.microsoft.com/office/powerpoint/2010/main" val="2992765998"/>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Hugo CROUE [Eurécia]</DisplayName>
        <AccountId>102</AccountId>
        <AccountType/>
      </UserInfo>
      <UserInfo>
        <DisplayName>Hadrien LE GUILLOU [Eurécia]</DisplayName>
        <AccountId>97</AccountId>
        <AccountType/>
      </UserInfo>
      <UserInfo>
        <DisplayName>SP_SERVICECLIENT_EQUIPEDELIVERY_INTERNE_LECTURE</DisplayName>
        <AccountId>1361</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9" ma:contentTypeDescription="Crée un document." ma:contentTypeScope="" ma:versionID="2f59a719d9c5a954fdf88af4062285a8">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6aa53fb08de34e9be700baaa342a2d88"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2824E2-1BF3-46C1-BF96-5598435E3F66}">
  <ds:schemaRefs>
    <ds:schemaRef ds:uri="http://schemas.microsoft.com/sharepoint/v3/contenttype/forms"/>
  </ds:schemaRefs>
</ds:datastoreItem>
</file>

<file path=customXml/itemProps2.xml><?xml version="1.0" encoding="utf-8"?>
<ds:datastoreItem xmlns:ds="http://schemas.openxmlformats.org/officeDocument/2006/customXml" ds:itemID="{71CFDAFC-4E7F-44DE-8298-2422C3DA181E}">
  <ds:schemaRefs>
    <ds:schemaRef ds:uri="http://schemas.microsoft.com/office/2006/metadata/properties"/>
    <ds:schemaRef ds:uri="http://schemas.microsoft.com/office/2006/documentManagement/types"/>
    <ds:schemaRef ds:uri="http://purl.org/dc/dcmitype/"/>
    <ds:schemaRef ds:uri="http://purl.org/dc/terms/"/>
    <ds:schemaRef ds:uri="http://schemas.microsoft.com/office/infopath/2007/PartnerControls"/>
    <ds:schemaRef ds:uri="http://schemas.openxmlformats.org/package/2006/metadata/core-properties"/>
    <ds:schemaRef ds:uri="http://purl.org/dc/elements/1.1/"/>
    <ds:schemaRef ds:uri="2c2b06c5-99bd-423a-9f6e-c688389443bc"/>
    <ds:schemaRef ds:uri="602bd6e3-6dcc-4d3a-87a7-d7792198175b"/>
    <ds:schemaRef ds:uri="http://www.w3.org/XML/1998/namespace"/>
  </ds:schemaRefs>
</ds:datastoreItem>
</file>

<file path=customXml/itemProps3.xml><?xml version="1.0" encoding="utf-8"?>
<ds:datastoreItem xmlns:ds="http://schemas.openxmlformats.org/officeDocument/2006/customXml" ds:itemID="{2A51B8F2-8499-4A79-A708-4BCEE18AA6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2854</TotalTime>
  <Words>3691</Words>
  <Application>Microsoft Office PowerPoint</Application>
  <PresentationFormat>Grand écran</PresentationFormat>
  <Paragraphs>425</Paragraphs>
  <Slides>54</Slides>
  <Notes>40</Notes>
  <HiddenSlides>0</HiddenSlides>
  <MMClips>0</MMClips>
  <ScaleCrop>false</ScaleCrop>
  <HeadingPairs>
    <vt:vector size="4" baseType="variant">
      <vt:variant>
        <vt:lpstr>Thème</vt:lpstr>
      </vt:variant>
      <vt:variant>
        <vt:i4>1</vt:i4>
      </vt:variant>
      <vt:variant>
        <vt:lpstr>Titres des diapositives</vt:lpstr>
      </vt:variant>
      <vt:variant>
        <vt:i4>54</vt:i4>
      </vt:variant>
    </vt:vector>
  </HeadingPairs>
  <TitlesOfParts>
    <vt:vector size="55" baseType="lpstr">
      <vt:lpstr>Eurecia</vt:lpstr>
      <vt:lpstr>All you need to know about      Flatchr recruiting</vt:lpstr>
      <vt:lpstr>At the end of this training , administrators will be able to:</vt:lpstr>
      <vt:lpstr>Présentation PowerPoint</vt:lpstr>
      <vt:lpstr>Platform settings Account settings</vt:lpstr>
      <vt:lpstr>Présentation PowerPoint</vt:lpstr>
      <vt:lpstr>First steps</vt:lpstr>
      <vt:lpstr>Account settings</vt:lpstr>
      <vt:lpstr>Account settings</vt:lpstr>
      <vt:lpstr>Account settings</vt:lpstr>
      <vt:lpstr>Company settings</vt:lpstr>
      <vt:lpstr>Company settings</vt:lpstr>
      <vt:lpstr>Company settings</vt:lpstr>
      <vt:lpstr>Company settings</vt:lpstr>
      <vt:lpstr>Company settings</vt:lpstr>
      <vt:lpstr>Company settings</vt:lpstr>
      <vt:lpstr>Company settings</vt:lpstr>
      <vt:lpstr>Company settings</vt:lpstr>
      <vt:lpstr>Company settings</vt:lpstr>
      <vt:lpstr>Company settings</vt:lpstr>
      <vt:lpstr>Company settings</vt:lpstr>
      <vt:lpstr>Company settings</vt:lpstr>
      <vt:lpstr>Company settings</vt:lpstr>
      <vt:lpstr>Company settings</vt:lpstr>
      <vt:lpstr>Company settings</vt:lpstr>
      <vt:lpstr>Company settings</vt:lpstr>
      <vt:lpstr>Company settings</vt:lpstr>
      <vt:lpstr>Company settings</vt:lpstr>
      <vt:lpstr>Company settings</vt:lpstr>
      <vt:lpstr>Company settings</vt:lpstr>
      <vt:lpstr>Company settings</vt:lpstr>
      <vt:lpstr>Company settings</vt:lpstr>
      <vt:lpstr>Managing job postings Managing offers</vt:lpstr>
      <vt:lpstr>Managing job postings</vt:lpstr>
      <vt:lpstr>Managing job postings</vt:lpstr>
      <vt:lpstr>Managing job postings</vt:lpstr>
      <vt:lpstr>Managing job postings</vt:lpstr>
      <vt:lpstr>Managing a posting's Kanban board</vt:lpstr>
      <vt:lpstr>Managing job postings</vt:lpstr>
      <vt:lpstr>Publishing and broadcasting a posting</vt:lpstr>
      <vt:lpstr>Managing postings</vt:lpstr>
      <vt:lpstr>Managing postings</vt:lpstr>
      <vt:lpstr>Archiving a posting</vt:lpstr>
      <vt:lpstr>Managing postings</vt:lpstr>
      <vt:lpstr>Applications and statistics management Managing postings and applications</vt:lpstr>
      <vt:lpstr>Managing applications</vt:lpstr>
      <vt:lpstr>Managing applications</vt:lpstr>
      <vt:lpstr>Managing applications</vt:lpstr>
      <vt:lpstr>Managing the Resume database</vt:lpstr>
      <vt:lpstr>Managing applications</vt:lpstr>
      <vt:lpstr>Managing applications</vt:lpstr>
      <vt:lpstr>Exploiting statistics</vt:lpstr>
      <vt:lpstr>Statistics</vt:lpstr>
      <vt:lpstr>Statistics</vt:lpstr>
      <vt:lpstr>Still have questions ?  All the answers are within your reach.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Inas FAOUZI [Eurécia]</cp:lastModifiedBy>
  <cp:revision>2710</cp:revision>
  <dcterms:created xsi:type="dcterms:W3CDTF">2023-07-17T08:33:49Z</dcterms:created>
  <dcterms:modified xsi:type="dcterms:W3CDTF">2025-09-26T15:15:44Z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