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handoutMasterIdLst>
    <p:handoutMasterId r:id="rId23"/>
  </p:handoutMasterIdLst>
  <p:sldIdLst>
    <p:sldId id="341" r:id="rId5"/>
    <p:sldId id="287" r:id="rId6"/>
    <p:sldId id="288" r:id="rId7"/>
    <p:sldId id="336" r:id="rId8"/>
    <p:sldId id="334" r:id="rId9"/>
    <p:sldId id="335" r:id="rId10"/>
    <p:sldId id="344" r:id="rId11"/>
    <p:sldId id="351" r:id="rId12"/>
    <p:sldId id="352" r:id="rId13"/>
    <p:sldId id="346" r:id="rId14"/>
    <p:sldId id="347" r:id="rId15"/>
    <p:sldId id="354" r:id="rId16"/>
    <p:sldId id="348" r:id="rId17"/>
    <p:sldId id="353" r:id="rId18"/>
    <p:sldId id="349" r:id="rId19"/>
    <p:sldId id="350" r:id="rId20"/>
    <p:sldId id="342" r:id="rId2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BCF7D0-0FC6-AC46-7B0C-FA255C47B47F}" v="169" dt="2025-08-07T14:05:02.745"/>
    <p1510:client id="{ED8B37ED-BC8A-A43D-5D96-D0009007ED11}" v="208" dt="2025-08-07T07:25:34.888"/>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400" autoAdjust="0"/>
  </p:normalViewPr>
  <p:slideViewPr>
    <p:cSldViewPr snapToGrid="0">
      <p:cViewPr varScale="1">
        <p:scale>
          <a:sx n="75" d="100"/>
          <a:sy n="75" d="100"/>
        </p:scale>
        <p:origin x="874" y="53"/>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yling PALAMA [Eurécia]" userId="S::mayling.palama@eurecia.com::75711a7a-e2c8-43b3-b5be-150af4b10de3" providerId="AD" clId="Web-{1464059C-A4EB-4922-F29B-4675C6B5374A}"/>
    <pc:docChg chg="addSld delSld modSld sldOrd">
      <pc:chgData name="Mayling PALAMA [Eurécia]" userId="S::mayling.palama@eurecia.com::75711a7a-e2c8-43b3-b5be-150af4b10de3" providerId="AD" clId="Web-{1464059C-A4EB-4922-F29B-4675C6B5374A}" dt="2024-08-19T08:03:38.202" v="531" actId="1076"/>
      <pc:docMkLst>
        <pc:docMk/>
      </pc:docMkLst>
      <pc:sldChg chg="addSp delSp modSp">
        <pc:chgData name="Mayling PALAMA [Eurécia]" userId="S::mayling.palama@eurecia.com::75711a7a-e2c8-43b3-b5be-150af4b10de3" providerId="AD" clId="Web-{1464059C-A4EB-4922-F29B-4675C6B5374A}" dt="2024-08-19T07:58:42.244" v="466" actId="20577"/>
        <pc:sldMkLst>
          <pc:docMk/>
          <pc:sldMk cId="1561398166" sldId="288"/>
        </pc:sldMkLst>
      </pc:sldChg>
      <pc:sldChg chg="addSp delSp modSp">
        <pc:chgData name="Mayling PALAMA [Eurécia]" userId="S::mayling.palama@eurecia.com::75711a7a-e2c8-43b3-b5be-150af4b10de3" providerId="AD" clId="Web-{1464059C-A4EB-4922-F29B-4675C6B5374A}" dt="2024-08-19T07:59:19.950" v="468" actId="20577"/>
        <pc:sldMkLst>
          <pc:docMk/>
          <pc:sldMk cId="545281938" sldId="344"/>
        </pc:sldMkLst>
      </pc:sldChg>
      <pc:sldChg chg="modSp add ord">
        <pc:chgData name="Mayling PALAMA [Eurécia]" userId="S::mayling.palama@eurecia.com::75711a7a-e2c8-43b3-b5be-150af4b10de3" providerId="AD" clId="Web-{1464059C-A4EB-4922-F29B-4675C6B5374A}" dt="2024-08-19T07:59:50.858" v="491" actId="20577"/>
        <pc:sldMkLst>
          <pc:docMk/>
          <pc:sldMk cId="4113002100" sldId="348"/>
        </pc:sldMkLst>
      </pc:sldChg>
      <pc:sldChg chg="addSp delSp modSp add">
        <pc:chgData name="Mayling PALAMA [Eurécia]" userId="S::mayling.palama@eurecia.com::75711a7a-e2c8-43b3-b5be-150af4b10de3" providerId="AD" clId="Web-{1464059C-A4EB-4922-F29B-4675C6B5374A}" dt="2024-08-19T08:01:14.551" v="504" actId="14100"/>
        <pc:sldMkLst>
          <pc:docMk/>
          <pc:sldMk cId="2504372919" sldId="349"/>
        </pc:sldMkLst>
      </pc:sldChg>
      <pc:sldChg chg="new del">
        <pc:chgData name="Mayling PALAMA [Eurécia]" userId="S::mayling.palama@eurecia.com::75711a7a-e2c8-43b3-b5be-150af4b10de3" providerId="AD" clId="Web-{1464059C-A4EB-4922-F29B-4675C6B5374A}" dt="2024-08-19T08:01:47.460" v="506"/>
        <pc:sldMkLst>
          <pc:docMk/>
          <pc:sldMk cId="1318042" sldId="350"/>
        </pc:sldMkLst>
      </pc:sldChg>
      <pc:sldChg chg="addSp delSp modSp add">
        <pc:chgData name="Mayling PALAMA [Eurécia]" userId="S::mayling.palama@eurecia.com::75711a7a-e2c8-43b3-b5be-150af4b10de3" providerId="AD" clId="Web-{1464059C-A4EB-4922-F29B-4675C6B5374A}" dt="2024-08-19T08:03:38.202" v="531" actId="1076"/>
        <pc:sldMkLst>
          <pc:docMk/>
          <pc:sldMk cId="3161033231" sldId="350"/>
        </pc:sldMkLst>
      </pc:sldChg>
    </pc:docChg>
  </pc:docChgLst>
  <pc:docChgLst>
    <pc:chgData name="Noreen ROPERS [Eurécia]" userId="S::noreen.ropers@eurecia.com::f3a8d8f2-0e49-41aa-b7d1-58879f4fb21f" providerId="AD" clId="Web-{9ABCF7D0-0FC6-AC46-7B0C-FA255C47B47F}"/>
    <pc:docChg chg="modSld">
      <pc:chgData name="Noreen ROPERS [Eurécia]" userId="S::noreen.ropers@eurecia.com::f3a8d8f2-0e49-41aa-b7d1-58879f4fb21f" providerId="AD" clId="Web-{9ABCF7D0-0FC6-AC46-7B0C-FA255C47B47F}" dt="2025-08-07T14:05:00.652" v="104" actId="20577"/>
      <pc:docMkLst>
        <pc:docMk/>
      </pc:docMkLst>
      <pc:sldChg chg="modSp">
        <pc:chgData name="Noreen ROPERS [Eurécia]" userId="S::noreen.ropers@eurecia.com::f3a8d8f2-0e49-41aa-b7d1-58879f4fb21f" providerId="AD" clId="Web-{9ABCF7D0-0FC6-AC46-7B0C-FA255C47B47F}" dt="2025-08-07T13:59:24.058" v="9" actId="20577"/>
        <pc:sldMkLst>
          <pc:docMk/>
          <pc:sldMk cId="3433291733" sldId="287"/>
        </pc:sldMkLst>
        <pc:spChg chg="mod">
          <ac:chgData name="Noreen ROPERS [Eurécia]" userId="S::noreen.ropers@eurecia.com::f3a8d8f2-0e49-41aa-b7d1-58879f4fb21f" providerId="AD" clId="Web-{9ABCF7D0-0FC6-AC46-7B0C-FA255C47B47F}" dt="2025-08-07T13:59:24.058" v="9" actId="20577"/>
          <ac:spMkLst>
            <pc:docMk/>
            <pc:sldMk cId="3433291733" sldId="287"/>
            <ac:spMk id="42" creationId="{A809FF54-8E21-E76D-9608-77AF773D0852}"/>
          </ac:spMkLst>
        </pc:spChg>
      </pc:sldChg>
      <pc:sldChg chg="addSp delSp modSp">
        <pc:chgData name="Noreen ROPERS [Eurécia]" userId="S::noreen.ropers@eurecia.com::f3a8d8f2-0e49-41aa-b7d1-58879f4fb21f" providerId="AD" clId="Web-{9ABCF7D0-0FC6-AC46-7B0C-FA255C47B47F}" dt="2025-08-07T14:02:04.161" v="31" actId="1076"/>
        <pc:sldMkLst>
          <pc:docMk/>
          <pc:sldMk cId="545281938" sldId="344"/>
        </pc:sldMkLst>
        <pc:spChg chg="mod">
          <ac:chgData name="Noreen ROPERS [Eurécia]" userId="S::noreen.ropers@eurecia.com::f3a8d8f2-0e49-41aa-b7d1-58879f4fb21f" providerId="AD" clId="Web-{9ABCF7D0-0FC6-AC46-7B0C-FA255C47B47F}" dt="2025-08-07T14:00:03.170" v="16" actId="20577"/>
          <ac:spMkLst>
            <pc:docMk/>
            <pc:sldMk cId="545281938" sldId="344"/>
            <ac:spMk id="11" creationId="{16A5B043-01D6-6DB8-ED42-8B0E36B1AFB6}"/>
          </ac:spMkLst>
        </pc:spChg>
        <pc:picChg chg="add del">
          <ac:chgData name="Noreen ROPERS [Eurécia]" userId="S::noreen.ropers@eurecia.com::f3a8d8f2-0e49-41aa-b7d1-58879f4fb21f" providerId="AD" clId="Web-{9ABCF7D0-0FC6-AC46-7B0C-FA255C47B47F}" dt="2025-08-07T14:00:34.625" v="19"/>
          <ac:picMkLst>
            <pc:docMk/>
            <pc:sldMk cId="545281938" sldId="344"/>
            <ac:picMk id="2" creationId="{7189E12C-75B8-6C3D-EC96-0D378A02136E}"/>
          </ac:picMkLst>
        </pc:picChg>
        <pc:picChg chg="add mod ord">
          <ac:chgData name="Noreen ROPERS [Eurécia]" userId="S::noreen.ropers@eurecia.com::f3a8d8f2-0e49-41aa-b7d1-58879f4fb21f" providerId="AD" clId="Web-{9ABCF7D0-0FC6-AC46-7B0C-FA255C47B47F}" dt="2025-08-07T14:02:03.161" v="30" actId="1076"/>
          <ac:picMkLst>
            <pc:docMk/>
            <pc:sldMk cId="545281938" sldId="344"/>
            <ac:picMk id="5" creationId="{742B9EDD-7632-B218-C78D-7CC2485C898B}"/>
          </ac:picMkLst>
        </pc:picChg>
        <pc:picChg chg="mod">
          <ac:chgData name="Noreen ROPERS [Eurécia]" userId="S::noreen.ropers@eurecia.com::f3a8d8f2-0e49-41aa-b7d1-58879f4fb21f" providerId="AD" clId="Web-{9ABCF7D0-0FC6-AC46-7B0C-FA255C47B47F}" dt="2025-08-07T14:02:04.161" v="31" actId="1076"/>
          <ac:picMkLst>
            <pc:docMk/>
            <pc:sldMk cId="545281938" sldId="344"/>
            <ac:picMk id="10" creationId="{40F6F635-7296-A235-6DB2-37C8EC951A0D}"/>
          </ac:picMkLst>
        </pc:picChg>
      </pc:sldChg>
      <pc:sldChg chg="modSp">
        <pc:chgData name="Noreen ROPERS [Eurécia]" userId="S::noreen.ropers@eurecia.com::f3a8d8f2-0e49-41aa-b7d1-58879f4fb21f" providerId="AD" clId="Web-{9ABCF7D0-0FC6-AC46-7B0C-FA255C47B47F}" dt="2025-08-07T14:02:18.084" v="32" actId="20577"/>
        <pc:sldMkLst>
          <pc:docMk/>
          <pc:sldMk cId="3987113378" sldId="346"/>
        </pc:sldMkLst>
        <pc:spChg chg="mod">
          <ac:chgData name="Noreen ROPERS [Eurécia]" userId="S::noreen.ropers@eurecia.com::f3a8d8f2-0e49-41aa-b7d1-58879f4fb21f" providerId="AD" clId="Web-{9ABCF7D0-0FC6-AC46-7B0C-FA255C47B47F}" dt="2025-08-07T14:02:18.084" v="32" actId="20577"/>
          <ac:spMkLst>
            <pc:docMk/>
            <pc:sldMk cId="3987113378" sldId="346"/>
            <ac:spMk id="3" creationId="{06A43D7B-6D83-5D1E-0DFB-1C11719B942B}"/>
          </ac:spMkLst>
        </pc:spChg>
      </pc:sldChg>
      <pc:sldChg chg="modSp">
        <pc:chgData name="Noreen ROPERS [Eurécia]" userId="S::noreen.ropers@eurecia.com::f3a8d8f2-0e49-41aa-b7d1-58879f4fb21f" providerId="AD" clId="Web-{9ABCF7D0-0FC6-AC46-7B0C-FA255C47B47F}" dt="2025-08-07T14:02:57.335" v="62" actId="20577"/>
        <pc:sldMkLst>
          <pc:docMk/>
          <pc:sldMk cId="2464368117" sldId="347"/>
        </pc:sldMkLst>
        <pc:spChg chg="mod">
          <ac:chgData name="Noreen ROPERS [Eurécia]" userId="S::noreen.ropers@eurecia.com::f3a8d8f2-0e49-41aa-b7d1-58879f4fb21f" providerId="AD" clId="Web-{9ABCF7D0-0FC6-AC46-7B0C-FA255C47B47F}" dt="2025-08-07T14:02:22.631" v="34" actId="20577"/>
          <ac:spMkLst>
            <pc:docMk/>
            <pc:sldMk cId="2464368117" sldId="347"/>
            <ac:spMk id="3" creationId="{06A43D7B-6D83-5D1E-0DFB-1C11719B942B}"/>
          </ac:spMkLst>
        </pc:spChg>
        <pc:spChg chg="mod">
          <ac:chgData name="Noreen ROPERS [Eurécia]" userId="S::noreen.ropers@eurecia.com::f3a8d8f2-0e49-41aa-b7d1-58879f4fb21f" providerId="AD" clId="Web-{9ABCF7D0-0FC6-AC46-7B0C-FA255C47B47F}" dt="2025-08-07T14:02:57.335" v="62" actId="20577"/>
          <ac:spMkLst>
            <pc:docMk/>
            <pc:sldMk cId="2464368117" sldId="347"/>
            <ac:spMk id="7" creationId="{74ED8BE4-7D68-7561-23D0-B2CDFC95C85E}"/>
          </ac:spMkLst>
        </pc:spChg>
      </pc:sldChg>
      <pc:sldChg chg="modSp">
        <pc:chgData name="Noreen ROPERS [Eurécia]" userId="S::noreen.ropers@eurecia.com::f3a8d8f2-0e49-41aa-b7d1-58879f4fb21f" providerId="AD" clId="Web-{9ABCF7D0-0FC6-AC46-7B0C-FA255C47B47F}" dt="2025-08-07T14:04:46.011" v="103" actId="20577"/>
        <pc:sldMkLst>
          <pc:docMk/>
          <pc:sldMk cId="2504372919" sldId="349"/>
        </pc:sldMkLst>
        <pc:spChg chg="mod">
          <ac:chgData name="Noreen ROPERS [Eurécia]" userId="S::noreen.ropers@eurecia.com::f3a8d8f2-0e49-41aa-b7d1-58879f4fb21f" providerId="AD" clId="Web-{9ABCF7D0-0FC6-AC46-7B0C-FA255C47B47F}" dt="2025-08-07T14:03:32.008" v="69" actId="1076"/>
          <ac:spMkLst>
            <pc:docMk/>
            <pc:sldMk cId="2504372919" sldId="349"/>
            <ac:spMk id="14" creationId="{9CC1ADB0-444C-2495-D98E-B92FF2E93072}"/>
          </ac:spMkLst>
        </pc:spChg>
        <pc:spChg chg="mod">
          <ac:chgData name="Noreen ROPERS [Eurécia]" userId="S::noreen.ropers@eurecia.com::f3a8d8f2-0e49-41aa-b7d1-58879f4fb21f" providerId="AD" clId="Web-{9ABCF7D0-0FC6-AC46-7B0C-FA255C47B47F}" dt="2025-08-07T14:04:33.291" v="94" actId="20577"/>
          <ac:spMkLst>
            <pc:docMk/>
            <pc:sldMk cId="2504372919" sldId="349"/>
            <ac:spMk id="16" creationId="{67F0542B-20CD-032C-1B40-A58BE08E15F7}"/>
          </ac:spMkLst>
        </pc:spChg>
        <pc:spChg chg="mod">
          <ac:chgData name="Noreen ROPERS [Eurécia]" userId="S::noreen.ropers@eurecia.com::f3a8d8f2-0e49-41aa-b7d1-58879f4fb21f" providerId="AD" clId="Web-{9ABCF7D0-0FC6-AC46-7B0C-FA255C47B47F}" dt="2025-08-07T14:04:46.011" v="103" actId="20577"/>
          <ac:spMkLst>
            <pc:docMk/>
            <pc:sldMk cId="2504372919" sldId="349"/>
            <ac:spMk id="18" creationId="{97FE0073-DFBB-96D8-B904-4CAC95C95C52}"/>
          </ac:spMkLst>
        </pc:spChg>
        <pc:picChg chg="mod">
          <ac:chgData name="Noreen ROPERS [Eurécia]" userId="S::noreen.ropers@eurecia.com::f3a8d8f2-0e49-41aa-b7d1-58879f4fb21f" providerId="AD" clId="Web-{9ABCF7D0-0FC6-AC46-7B0C-FA255C47B47F}" dt="2025-08-07T14:03:34.165" v="70" actId="1076"/>
          <ac:picMkLst>
            <pc:docMk/>
            <pc:sldMk cId="2504372919" sldId="349"/>
            <ac:picMk id="2" creationId="{FCE72F56-EFF5-49F2-65B9-149E6D4B722A}"/>
          </ac:picMkLst>
        </pc:picChg>
        <pc:picChg chg="mod">
          <ac:chgData name="Noreen ROPERS [Eurécia]" userId="S::noreen.ropers@eurecia.com::f3a8d8f2-0e49-41aa-b7d1-58879f4fb21f" providerId="AD" clId="Web-{9ABCF7D0-0FC6-AC46-7B0C-FA255C47B47F}" dt="2025-08-07T14:03:16.961" v="64" actId="1076"/>
          <ac:picMkLst>
            <pc:docMk/>
            <pc:sldMk cId="2504372919" sldId="349"/>
            <ac:picMk id="5" creationId="{6A255614-F012-66C0-00E8-952DF1960BF8}"/>
          </ac:picMkLst>
        </pc:picChg>
      </pc:sldChg>
      <pc:sldChg chg="modSp">
        <pc:chgData name="Noreen ROPERS [Eurécia]" userId="S::noreen.ropers@eurecia.com::f3a8d8f2-0e49-41aa-b7d1-58879f4fb21f" providerId="AD" clId="Web-{9ABCF7D0-0FC6-AC46-7B0C-FA255C47B47F}" dt="2025-08-07T14:05:00.652" v="104" actId="20577"/>
        <pc:sldMkLst>
          <pc:docMk/>
          <pc:sldMk cId="3161033231" sldId="350"/>
        </pc:sldMkLst>
        <pc:spChg chg="mod">
          <ac:chgData name="Noreen ROPERS [Eurécia]" userId="S::noreen.ropers@eurecia.com::f3a8d8f2-0e49-41aa-b7d1-58879f4fb21f" providerId="AD" clId="Web-{9ABCF7D0-0FC6-AC46-7B0C-FA255C47B47F}" dt="2025-08-07T14:05:00.652" v="104" actId="20577"/>
          <ac:spMkLst>
            <pc:docMk/>
            <pc:sldMk cId="3161033231" sldId="350"/>
            <ac:spMk id="14" creationId="{9CC1ADB0-444C-2495-D98E-B92FF2E93072}"/>
          </ac:spMkLst>
        </pc:spChg>
      </pc:sldChg>
      <pc:sldChg chg="modSp">
        <pc:chgData name="Noreen ROPERS [Eurécia]" userId="S::noreen.ropers@eurecia.com::f3a8d8f2-0e49-41aa-b7d1-58879f4fb21f" providerId="AD" clId="Web-{9ABCF7D0-0FC6-AC46-7B0C-FA255C47B47F}" dt="2025-08-07T14:03:04.007" v="63" actId="20577"/>
        <pc:sldMkLst>
          <pc:docMk/>
          <pc:sldMk cId="3185819934" sldId="354"/>
        </pc:sldMkLst>
        <pc:spChg chg="mod">
          <ac:chgData name="Noreen ROPERS [Eurécia]" userId="S::noreen.ropers@eurecia.com::f3a8d8f2-0e49-41aa-b7d1-58879f4fb21f" providerId="AD" clId="Web-{9ABCF7D0-0FC6-AC46-7B0C-FA255C47B47F}" dt="2025-08-07T14:03:04.007" v="63" actId="20577"/>
          <ac:spMkLst>
            <pc:docMk/>
            <pc:sldMk cId="3185819934" sldId="354"/>
            <ac:spMk id="3" creationId="{06A43D7B-6D83-5D1E-0DFB-1C11719B942B}"/>
          </ac:spMkLst>
        </pc:spChg>
      </pc:sldChg>
    </pc:docChg>
  </pc:docChgLst>
  <pc:docChgLst>
    <pc:chgData name="Pauline MORIN [Eurécia]" userId="26806002-a94a-4f86-8fe6-d48cb3313228" providerId="ADAL" clId="{32AF6DE1-8EFC-44B1-9A27-BCA54E006D6C}"/>
    <pc:docChg chg="custSel modSld">
      <pc:chgData name="Pauline MORIN [Eurécia]" userId="26806002-a94a-4f86-8fe6-d48cb3313228" providerId="ADAL" clId="{32AF6DE1-8EFC-44B1-9A27-BCA54E006D6C}" dt="2024-09-20T11:10:09.103" v="4" actId="1076"/>
      <pc:docMkLst>
        <pc:docMk/>
      </pc:docMkLst>
      <pc:sldChg chg="addSp delSp modSp mod">
        <pc:chgData name="Pauline MORIN [Eurécia]" userId="26806002-a94a-4f86-8fe6-d48cb3313228" providerId="ADAL" clId="{32AF6DE1-8EFC-44B1-9A27-BCA54E006D6C}" dt="2024-09-20T11:10:09.103" v="4" actId="1076"/>
        <pc:sldMkLst>
          <pc:docMk/>
          <pc:sldMk cId="2016794526" sldId="341"/>
        </pc:sldMkLst>
      </pc:sldChg>
    </pc:docChg>
  </pc:docChgLst>
  <pc:docChgLst>
    <pc:chgData name="Inas FAOUZI [Eurécia]" userId="4f435423-8673-4c81-9a60-95a8e74c92dd" providerId="ADAL" clId="{A84682DE-E27D-444C-80A6-F4F6B9CAB991}"/>
    <pc:docChg chg="custSel addSld modSld sldOrd">
      <pc:chgData name="Inas FAOUZI [Eurécia]" userId="4f435423-8673-4c81-9a60-95a8e74c92dd" providerId="ADAL" clId="{A84682DE-E27D-444C-80A6-F4F6B9CAB991}" dt="2024-09-16T15:32:32.472" v="147" actId="1076"/>
      <pc:docMkLst>
        <pc:docMk/>
      </pc:docMkLst>
      <pc:sldChg chg="addSp modSp mod">
        <pc:chgData name="Inas FAOUZI [Eurécia]" userId="4f435423-8673-4c81-9a60-95a8e74c92dd" providerId="ADAL" clId="{A84682DE-E27D-444C-80A6-F4F6B9CAB991}" dt="2024-09-16T15:32:32.472" v="147" actId="1076"/>
        <pc:sldMkLst>
          <pc:docMk/>
          <pc:sldMk cId="1561398166" sldId="288"/>
        </pc:sldMkLst>
      </pc:sldChg>
      <pc:sldChg chg="modSp mod">
        <pc:chgData name="Inas FAOUZI [Eurécia]" userId="4f435423-8673-4c81-9a60-95a8e74c92dd" providerId="ADAL" clId="{A84682DE-E27D-444C-80A6-F4F6B9CAB991}" dt="2024-09-16T15:24:48.756" v="106" actId="6549"/>
        <pc:sldMkLst>
          <pc:docMk/>
          <pc:sldMk cId="3512856049" sldId="334"/>
        </pc:sldMkLst>
      </pc:sldChg>
      <pc:sldChg chg="modSp mod">
        <pc:chgData name="Inas FAOUZI [Eurécia]" userId="4f435423-8673-4c81-9a60-95a8e74c92dd" providerId="ADAL" clId="{A84682DE-E27D-444C-80A6-F4F6B9CAB991}" dt="2024-09-16T15:24:58.331" v="107" actId="207"/>
        <pc:sldMkLst>
          <pc:docMk/>
          <pc:sldMk cId="1542998316" sldId="335"/>
        </pc:sldMkLst>
      </pc:sldChg>
      <pc:sldChg chg="modSp mod ord">
        <pc:chgData name="Inas FAOUZI [Eurécia]" userId="4f435423-8673-4c81-9a60-95a8e74c92dd" providerId="ADAL" clId="{A84682DE-E27D-444C-80A6-F4F6B9CAB991}" dt="2024-09-16T15:13:32.163" v="11" actId="20577"/>
        <pc:sldMkLst>
          <pc:docMk/>
          <pc:sldMk cId="1009862868" sldId="336"/>
        </pc:sldMkLst>
      </pc:sldChg>
      <pc:sldChg chg="modSp mod">
        <pc:chgData name="Inas FAOUZI [Eurécia]" userId="4f435423-8673-4c81-9a60-95a8e74c92dd" providerId="ADAL" clId="{A84682DE-E27D-444C-80A6-F4F6B9CAB991}" dt="2024-09-16T15:29:12.649" v="131" actId="1076"/>
        <pc:sldMkLst>
          <pc:docMk/>
          <pc:sldMk cId="1323003873" sldId="342"/>
        </pc:sldMkLst>
      </pc:sldChg>
      <pc:sldChg chg="modSp mod">
        <pc:chgData name="Inas FAOUZI [Eurécia]" userId="4f435423-8673-4c81-9a60-95a8e74c92dd" providerId="ADAL" clId="{A84682DE-E27D-444C-80A6-F4F6B9CAB991}" dt="2024-09-16T15:25:23.954" v="116" actId="27349"/>
        <pc:sldMkLst>
          <pc:docMk/>
          <pc:sldMk cId="545281938" sldId="344"/>
        </pc:sldMkLst>
      </pc:sldChg>
      <pc:sldChg chg="modSp mod">
        <pc:chgData name="Inas FAOUZI [Eurécia]" userId="4f435423-8673-4c81-9a60-95a8e74c92dd" providerId="ADAL" clId="{A84682DE-E27D-444C-80A6-F4F6B9CAB991}" dt="2024-09-16T15:27:11.020" v="117" actId="207"/>
        <pc:sldMkLst>
          <pc:docMk/>
          <pc:sldMk cId="3987113378" sldId="346"/>
        </pc:sldMkLst>
      </pc:sldChg>
      <pc:sldChg chg="addSp delSp modSp mod">
        <pc:chgData name="Inas FAOUZI [Eurécia]" userId="4f435423-8673-4c81-9a60-95a8e74c92dd" providerId="ADAL" clId="{A84682DE-E27D-444C-80A6-F4F6B9CAB991}" dt="2024-09-16T15:27:58.072" v="119" actId="478"/>
        <pc:sldMkLst>
          <pc:docMk/>
          <pc:sldMk cId="2464368117" sldId="347"/>
        </pc:sldMkLst>
      </pc:sldChg>
      <pc:sldChg chg="modSp mod">
        <pc:chgData name="Inas FAOUZI [Eurécia]" userId="4f435423-8673-4c81-9a60-95a8e74c92dd" providerId="ADAL" clId="{A84682DE-E27D-444C-80A6-F4F6B9CAB991}" dt="2024-09-16T15:28:11.937" v="120" actId="1076"/>
        <pc:sldMkLst>
          <pc:docMk/>
          <pc:sldMk cId="4113002100" sldId="348"/>
        </pc:sldMkLst>
      </pc:sldChg>
      <pc:sldChg chg="addSp delSp modSp mod">
        <pc:chgData name="Inas FAOUZI [Eurécia]" userId="4f435423-8673-4c81-9a60-95a8e74c92dd" providerId="ADAL" clId="{A84682DE-E27D-444C-80A6-F4F6B9CAB991}" dt="2024-09-16T15:28:52.431" v="126" actId="207"/>
        <pc:sldMkLst>
          <pc:docMk/>
          <pc:sldMk cId="2504372919" sldId="349"/>
        </pc:sldMkLst>
      </pc:sldChg>
      <pc:sldChg chg="addSp delSp modSp mod">
        <pc:chgData name="Inas FAOUZI [Eurécia]" userId="4f435423-8673-4c81-9a60-95a8e74c92dd" providerId="ADAL" clId="{A84682DE-E27D-444C-80A6-F4F6B9CAB991}" dt="2024-09-16T15:28:59.744" v="129" actId="478"/>
        <pc:sldMkLst>
          <pc:docMk/>
          <pc:sldMk cId="3161033231" sldId="350"/>
        </pc:sldMkLst>
      </pc:sldChg>
      <pc:sldChg chg="modSp new mod">
        <pc:chgData name="Inas FAOUZI [Eurécia]" userId="4f435423-8673-4c81-9a60-95a8e74c92dd" providerId="ADAL" clId="{A84682DE-E27D-444C-80A6-F4F6B9CAB991}" dt="2024-09-16T15:15:40.094" v="31" actId="27636"/>
        <pc:sldMkLst>
          <pc:docMk/>
          <pc:sldMk cId="3613801600" sldId="351"/>
        </pc:sldMkLst>
      </pc:sldChg>
      <pc:sldChg chg="modSp add mod ord">
        <pc:chgData name="Inas FAOUZI [Eurécia]" userId="4f435423-8673-4c81-9a60-95a8e74c92dd" providerId="ADAL" clId="{A84682DE-E27D-444C-80A6-F4F6B9CAB991}" dt="2024-09-16T15:24:45.035" v="104" actId="6549"/>
        <pc:sldMkLst>
          <pc:docMk/>
          <pc:sldMk cId="3527781235" sldId="352"/>
        </pc:sldMkLst>
      </pc:sldChg>
      <pc:sldChg chg="modSp add mod ord">
        <pc:chgData name="Inas FAOUZI [Eurécia]" userId="4f435423-8673-4c81-9a60-95a8e74c92dd" providerId="ADAL" clId="{A84682DE-E27D-444C-80A6-F4F6B9CAB991}" dt="2024-09-16T15:24:40.357" v="102" actId="6549"/>
        <pc:sldMkLst>
          <pc:docMk/>
          <pc:sldMk cId="1780651137" sldId="353"/>
        </pc:sldMkLst>
      </pc:sldChg>
    </pc:docChg>
  </pc:docChgLst>
  <pc:docChgLst>
    <pc:chgData name="Celine JOLET [Eurécia]" userId="S::celine.jolet@eurecia.com::4ea0ef13-05f0-42ce-86d6-83a3b123372b" providerId="AD" clId="Web-{5B01B01F-F3A8-533A-FDC2-9DA0151FB386}"/>
    <pc:docChg chg="addSld modSld">
      <pc:chgData name="Celine JOLET [Eurécia]" userId="S::celine.jolet@eurecia.com::4ea0ef13-05f0-42ce-86d6-83a3b123372b" providerId="AD" clId="Web-{5B01B01F-F3A8-533A-FDC2-9DA0151FB386}" dt="2024-11-08T09:01:43.470" v="10" actId="20577"/>
      <pc:docMkLst>
        <pc:docMk/>
      </pc:docMkLst>
      <pc:sldChg chg="addSp delSp modSp">
        <pc:chgData name="Celine JOLET [Eurécia]" userId="S::celine.jolet@eurecia.com::4ea0ef13-05f0-42ce-86d6-83a3b123372b" providerId="AD" clId="Web-{5B01B01F-F3A8-533A-FDC2-9DA0151FB386}" dt="2024-11-08T09:01:28.266" v="6" actId="20577"/>
        <pc:sldMkLst>
          <pc:docMk/>
          <pc:sldMk cId="2464368117" sldId="347"/>
        </pc:sldMkLst>
      </pc:sldChg>
      <pc:sldChg chg="modSp add replId">
        <pc:chgData name="Celine JOLET [Eurécia]" userId="S::celine.jolet@eurecia.com::4ea0ef13-05f0-42ce-86d6-83a3b123372b" providerId="AD" clId="Web-{5B01B01F-F3A8-533A-FDC2-9DA0151FB386}" dt="2024-11-08T09:01:43.470" v="10" actId="20577"/>
        <pc:sldMkLst>
          <pc:docMk/>
          <pc:sldMk cId="3185819934" sldId="354"/>
        </pc:sldMkLst>
      </pc:sldChg>
    </pc:docChg>
  </pc:docChgLst>
  <pc:docChgLst>
    <pc:chgData name="Noreen ROPERS [Eurécia]" userId="S::noreen.ropers@eurecia.com::f3a8d8f2-0e49-41aa-b7d1-58879f4fb21f" providerId="AD" clId="Web-{ED8B37ED-BC8A-A43D-5D96-D0009007ED11}"/>
    <pc:docChg chg="modSld">
      <pc:chgData name="Noreen ROPERS [Eurécia]" userId="S::noreen.ropers@eurecia.com::f3a8d8f2-0e49-41aa-b7d1-58879f4fb21f" providerId="AD" clId="Web-{ED8B37ED-BC8A-A43D-5D96-D0009007ED11}" dt="2025-08-07T07:25:34.028" v="178" actId="20577"/>
      <pc:docMkLst>
        <pc:docMk/>
      </pc:docMkLst>
      <pc:sldChg chg="addSp delSp modSp">
        <pc:chgData name="Noreen ROPERS [Eurécia]" userId="S::noreen.ropers@eurecia.com::f3a8d8f2-0e49-41aa-b7d1-58879f4fb21f" providerId="AD" clId="Web-{ED8B37ED-BC8A-A43D-5D96-D0009007ED11}" dt="2025-08-07T07:06:27.951" v="9"/>
        <pc:sldMkLst>
          <pc:docMk/>
          <pc:sldMk cId="1542998316" sldId="335"/>
        </pc:sldMkLst>
        <pc:spChg chg="del">
          <ac:chgData name="Noreen ROPERS [Eurécia]" userId="S::noreen.ropers@eurecia.com::f3a8d8f2-0e49-41aa-b7d1-58879f4fb21f" providerId="AD" clId="Web-{ED8B37ED-BC8A-A43D-5D96-D0009007ED11}" dt="2025-08-07T07:06:00.074" v="2"/>
          <ac:spMkLst>
            <pc:docMk/>
            <pc:sldMk cId="1542998316" sldId="335"/>
            <ac:spMk id="2" creationId="{0ED16911-BE4F-7178-A964-6BF6DF2D85CF}"/>
          </ac:spMkLst>
        </pc:spChg>
        <pc:picChg chg="add mod ord">
          <ac:chgData name="Noreen ROPERS [Eurécia]" userId="S::noreen.ropers@eurecia.com::f3a8d8f2-0e49-41aa-b7d1-58879f4fb21f" providerId="AD" clId="Web-{ED8B37ED-BC8A-A43D-5D96-D0009007ED11}" dt="2025-08-07T07:06:27.951" v="9"/>
          <ac:picMkLst>
            <pc:docMk/>
            <pc:sldMk cId="1542998316" sldId="335"/>
            <ac:picMk id="5" creationId="{3A34BDF3-4309-63DC-22BC-BE3466660F27}"/>
          </ac:picMkLst>
        </pc:picChg>
        <pc:picChg chg="del">
          <ac:chgData name="Noreen ROPERS [Eurécia]" userId="S::noreen.ropers@eurecia.com::f3a8d8f2-0e49-41aa-b7d1-58879f4fb21f" providerId="AD" clId="Web-{ED8B37ED-BC8A-A43D-5D96-D0009007ED11}" dt="2025-08-07T07:05:54.949" v="0"/>
          <ac:picMkLst>
            <pc:docMk/>
            <pc:sldMk cId="1542998316" sldId="335"/>
            <ac:picMk id="6" creationId="{37123DB1-409B-695D-3F58-EB418746AE64}"/>
          </ac:picMkLst>
        </pc:picChg>
        <pc:picChg chg="del">
          <ac:chgData name="Noreen ROPERS [Eurécia]" userId="S::noreen.ropers@eurecia.com::f3a8d8f2-0e49-41aa-b7d1-58879f4fb21f" providerId="AD" clId="Web-{ED8B37ED-BC8A-A43D-5D96-D0009007ED11}" dt="2025-08-07T07:05:57.105" v="1"/>
          <ac:picMkLst>
            <pc:docMk/>
            <pc:sldMk cId="1542998316" sldId="335"/>
            <ac:picMk id="7" creationId="{3131CA8C-F96D-FBF8-A068-FA3C9CC0E7FE}"/>
          </ac:picMkLst>
        </pc:picChg>
        <pc:picChg chg="mod">
          <ac:chgData name="Noreen ROPERS [Eurécia]" userId="S::noreen.ropers@eurecia.com::f3a8d8f2-0e49-41aa-b7d1-58879f4fb21f" providerId="AD" clId="Web-{ED8B37ED-BC8A-A43D-5D96-D0009007ED11}" dt="2025-08-07T07:06:23.982" v="8" actId="1076"/>
          <ac:picMkLst>
            <pc:docMk/>
            <pc:sldMk cId="1542998316" sldId="335"/>
            <ac:picMk id="8" creationId="{40F6F635-7296-A235-6DB2-37C8EC951A0D}"/>
          </ac:picMkLst>
        </pc:picChg>
      </pc:sldChg>
      <pc:sldChg chg="modSp">
        <pc:chgData name="Noreen ROPERS [Eurécia]" userId="S::noreen.ropers@eurecia.com::f3a8d8f2-0e49-41aa-b7d1-58879f4fb21f" providerId="AD" clId="Web-{ED8B37ED-BC8A-A43D-5D96-D0009007ED11}" dt="2025-08-07T07:25:34.028" v="178" actId="20577"/>
        <pc:sldMkLst>
          <pc:docMk/>
          <pc:sldMk cId="2016794526" sldId="341"/>
        </pc:sldMkLst>
        <pc:spChg chg="mod">
          <ac:chgData name="Noreen ROPERS [Eurécia]" userId="S::noreen.ropers@eurecia.com::f3a8d8f2-0e49-41aa-b7d1-58879f4fb21f" providerId="AD" clId="Web-{ED8B37ED-BC8A-A43D-5D96-D0009007ED11}" dt="2025-08-07T07:25:34.028" v="178" actId="20577"/>
          <ac:spMkLst>
            <pc:docMk/>
            <pc:sldMk cId="2016794526" sldId="341"/>
            <ac:spMk id="6" creationId="{EA11DFFB-9C41-AAAA-1BC3-2C525F8AF581}"/>
          </ac:spMkLst>
        </pc:spChg>
      </pc:sldChg>
      <pc:sldChg chg="modSp">
        <pc:chgData name="Noreen ROPERS [Eurécia]" userId="S::noreen.ropers@eurecia.com::f3a8d8f2-0e49-41aa-b7d1-58879f4fb21f" providerId="AD" clId="Web-{ED8B37ED-BC8A-A43D-5D96-D0009007ED11}" dt="2025-08-07T07:25:21.871" v="172" actId="20577"/>
        <pc:sldMkLst>
          <pc:docMk/>
          <pc:sldMk cId="1323003873" sldId="342"/>
        </pc:sldMkLst>
        <pc:spChg chg="mod">
          <ac:chgData name="Noreen ROPERS [Eurécia]" userId="S::noreen.ropers@eurecia.com::f3a8d8f2-0e49-41aa-b7d1-58879f4fb21f" providerId="AD" clId="Web-{ED8B37ED-BC8A-A43D-5D96-D0009007ED11}" dt="2025-08-07T07:25:02.308" v="171" actId="20577"/>
          <ac:spMkLst>
            <pc:docMk/>
            <pc:sldMk cId="1323003873" sldId="342"/>
            <ac:spMk id="2" creationId="{F08AB10F-1DCA-B10B-CC95-10172B63F2C3}"/>
          </ac:spMkLst>
        </pc:spChg>
        <pc:spChg chg="mod">
          <ac:chgData name="Noreen ROPERS [Eurécia]" userId="S::noreen.ropers@eurecia.com::f3a8d8f2-0e49-41aa-b7d1-58879f4fb21f" providerId="AD" clId="Web-{ED8B37ED-BC8A-A43D-5D96-D0009007ED11}" dt="2025-08-07T07:25:21.871" v="172" actId="20577"/>
          <ac:spMkLst>
            <pc:docMk/>
            <pc:sldMk cId="1323003873" sldId="342"/>
            <ac:spMk id="6" creationId="{02E320D8-64DB-C0BB-AC1C-4496F1B96168}"/>
          </ac:spMkLst>
        </pc:spChg>
      </pc:sldChg>
      <pc:sldChg chg="addSp delSp modSp">
        <pc:chgData name="Noreen ROPERS [Eurécia]" userId="S::noreen.ropers@eurecia.com::f3a8d8f2-0e49-41aa-b7d1-58879f4fb21f" providerId="AD" clId="Web-{ED8B37ED-BC8A-A43D-5D96-D0009007ED11}" dt="2025-08-07T07:10:26.978" v="21" actId="1076"/>
        <pc:sldMkLst>
          <pc:docMk/>
          <pc:sldMk cId="545281938" sldId="344"/>
        </pc:sldMkLst>
        <pc:picChg chg="add mod">
          <ac:chgData name="Noreen ROPERS [Eurécia]" userId="S::noreen.ropers@eurecia.com::f3a8d8f2-0e49-41aa-b7d1-58879f4fb21f" providerId="AD" clId="Web-{ED8B37ED-BC8A-A43D-5D96-D0009007ED11}" dt="2025-08-07T07:10:26.978" v="21" actId="1076"/>
          <ac:picMkLst>
            <pc:docMk/>
            <pc:sldMk cId="545281938" sldId="344"/>
            <ac:picMk id="2" creationId="{7189E12C-75B8-6C3D-EC96-0D378A02136E}"/>
          </ac:picMkLst>
        </pc:picChg>
        <pc:picChg chg="del">
          <ac:chgData name="Noreen ROPERS [Eurécia]" userId="S::noreen.ropers@eurecia.com::f3a8d8f2-0e49-41aa-b7d1-58879f4fb21f" providerId="AD" clId="Web-{ED8B37ED-BC8A-A43D-5D96-D0009007ED11}" dt="2025-08-07T07:09:36.695" v="10"/>
          <ac:picMkLst>
            <pc:docMk/>
            <pc:sldMk cId="545281938" sldId="344"/>
            <ac:picMk id="9" creationId="{2FC67D06-12AD-09BA-9639-8FD12D2C0628}"/>
          </ac:picMkLst>
        </pc:picChg>
        <pc:picChg chg="mod ord">
          <ac:chgData name="Noreen ROPERS [Eurécia]" userId="S::noreen.ropers@eurecia.com::f3a8d8f2-0e49-41aa-b7d1-58879f4fb21f" providerId="AD" clId="Web-{ED8B37ED-BC8A-A43D-5D96-D0009007ED11}" dt="2025-08-07T07:09:58.321" v="17" actId="1076"/>
          <ac:picMkLst>
            <pc:docMk/>
            <pc:sldMk cId="545281938" sldId="344"/>
            <ac:picMk id="10" creationId="{40F6F635-7296-A235-6DB2-37C8EC951A0D}"/>
          </ac:picMkLst>
        </pc:picChg>
      </pc:sldChg>
      <pc:sldChg chg="addSp delSp modSp">
        <pc:chgData name="Noreen ROPERS [Eurécia]" userId="S::noreen.ropers@eurecia.com::f3a8d8f2-0e49-41aa-b7d1-58879f4fb21f" providerId="AD" clId="Web-{ED8B37ED-BC8A-A43D-5D96-D0009007ED11}" dt="2025-08-07T07:12:26.794" v="35" actId="1076"/>
        <pc:sldMkLst>
          <pc:docMk/>
          <pc:sldMk cId="3987113378" sldId="346"/>
        </pc:sldMkLst>
        <pc:spChg chg="del">
          <ac:chgData name="Noreen ROPERS [Eurécia]" userId="S::noreen.ropers@eurecia.com::f3a8d8f2-0e49-41aa-b7d1-58879f4fb21f" providerId="AD" clId="Web-{ED8B37ED-BC8A-A43D-5D96-D0009007ED11}" dt="2025-08-07T07:12:03.637" v="25"/>
          <ac:spMkLst>
            <pc:docMk/>
            <pc:sldMk cId="3987113378" sldId="346"/>
            <ac:spMk id="2" creationId="{0ED16911-BE4F-7178-A964-6BF6DF2D85CF}"/>
          </ac:spMkLst>
        </pc:spChg>
        <pc:picChg chg="add mod ord">
          <ac:chgData name="Noreen ROPERS [Eurécia]" userId="S::noreen.ropers@eurecia.com::f3a8d8f2-0e49-41aa-b7d1-58879f4fb21f" providerId="AD" clId="Web-{ED8B37ED-BC8A-A43D-5D96-D0009007ED11}" dt="2025-08-07T07:12:20.153" v="33"/>
          <ac:picMkLst>
            <pc:docMk/>
            <pc:sldMk cId="3987113378" sldId="346"/>
            <ac:picMk id="5" creationId="{EC2E761E-52F7-6E3C-7C7E-4B01CE90DD13}"/>
          </ac:picMkLst>
        </pc:picChg>
        <pc:picChg chg="del">
          <ac:chgData name="Noreen ROPERS [Eurécia]" userId="S::noreen.ropers@eurecia.com::f3a8d8f2-0e49-41aa-b7d1-58879f4fb21f" providerId="AD" clId="Web-{ED8B37ED-BC8A-A43D-5D96-D0009007ED11}" dt="2025-08-07T07:12:00.996" v="24"/>
          <ac:picMkLst>
            <pc:docMk/>
            <pc:sldMk cId="3987113378" sldId="346"/>
            <ac:picMk id="9" creationId="{526E84DC-D0B1-3B6D-50F9-2088B13DC69C}"/>
          </ac:picMkLst>
        </pc:picChg>
        <pc:picChg chg="mod">
          <ac:chgData name="Noreen ROPERS [Eurécia]" userId="S::noreen.ropers@eurecia.com::f3a8d8f2-0e49-41aa-b7d1-58879f4fb21f" providerId="AD" clId="Web-{ED8B37ED-BC8A-A43D-5D96-D0009007ED11}" dt="2025-08-07T07:12:26.794" v="35" actId="1076"/>
          <ac:picMkLst>
            <pc:docMk/>
            <pc:sldMk cId="3987113378" sldId="346"/>
            <ac:picMk id="15" creationId="{40F6F635-7296-A235-6DB2-37C8EC951A0D}"/>
          </ac:picMkLst>
        </pc:picChg>
      </pc:sldChg>
      <pc:sldChg chg="addSp delSp modSp">
        <pc:chgData name="Noreen ROPERS [Eurécia]" userId="S::noreen.ropers@eurecia.com::f3a8d8f2-0e49-41aa-b7d1-58879f4fb21f" providerId="AD" clId="Web-{ED8B37ED-BC8A-A43D-5D96-D0009007ED11}" dt="2025-08-07T07:17:09.362" v="81" actId="20577"/>
        <pc:sldMkLst>
          <pc:docMk/>
          <pc:sldMk cId="2464368117" sldId="347"/>
        </pc:sldMkLst>
        <pc:spChg chg="mod">
          <ac:chgData name="Noreen ROPERS [Eurécia]" userId="S::noreen.ropers@eurecia.com::f3a8d8f2-0e49-41aa-b7d1-58879f4fb21f" providerId="AD" clId="Web-{ED8B37ED-BC8A-A43D-5D96-D0009007ED11}" dt="2025-08-07T07:17:09.362" v="81" actId="20577"/>
          <ac:spMkLst>
            <pc:docMk/>
            <pc:sldMk cId="2464368117" sldId="347"/>
            <ac:spMk id="7" creationId="{74ED8BE4-7D68-7561-23D0-B2CDFC95C85E}"/>
          </ac:spMkLst>
        </pc:spChg>
        <pc:picChg chg="mod">
          <ac:chgData name="Noreen ROPERS [Eurécia]" userId="S::noreen.ropers@eurecia.com::f3a8d8f2-0e49-41aa-b7d1-58879f4fb21f" providerId="AD" clId="Web-{ED8B37ED-BC8A-A43D-5D96-D0009007ED11}" dt="2025-08-07T07:13:42.155" v="43" actId="1076"/>
          <ac:picMkLst>
            <pc:docMk/>
            <pc:sldMk cId="2464368117" sldId="347"/>
            <ac:picMk id="2" creationId="{AB43FEB0-9FD6-E19E-1A7C-60AACB6FF05C}"/>
          </ac:picMkLst>
        </pc:picChg>
        <pc:picChg chg="del">
          <ac:chgData name="Noreen ROPERS [Eurécia]" userId="S::noreen.ropers@eurecia.com::f3a8d8f2-0e49-41aa-b7d1-58879f4fb21f" providerId="AD" clId="Web-{ED8B37ED-BC8A-A43D-5D96-D0009007ED11}" dt="2025-08-07T07:13:22.124" v="36"/>
          <ac:picMkLst>
            <pc:docMk/>
            <pc:sldMk cId="2464368117" sldId="347"/>
            <ac:picMk id="5" creationId="{DD905389-6612-CDA8-54D9-049C6D09961F}"/>
          </ac:picMkLst>
        </pc:picChg>
        <pc:picChg chg="add mod">
          <ac:chgData name="Noreen ROPERS [Eurécia]" userId="S::noreen.ropers@eurecia.com::f3a8d8f2-0e49-41aa-b7d1-58879f4fb21f" providerId="AD" clId="Web-{ED8B37ED-BC8A-A43D-5D96-D0009007ED11}" dt="2025-08-07T07:13:50.843" v="45" actId="1076"/>
          <ac:picMkLst>
            <pc:docMk/>
            <pc:sldMk cId="2464368117" sldId="347"/>
            <ac:picMk id="6" creationId="{A6B5BCD7-753B-E718-33EF-9FE04748CBA1}"/>
          </ac:picMkLst>
        </pc:picChg>
      </pc:sldChg>
      <pc:sldChg chg="addSp delSp modSp">
        <pc:chgData name="Noreen ROPERS [Eurécia]" userId="S::noreen.ropers@eurecia.com::f3a8d8f2-0e49-41aa-b7d1-58879f4fb21f" providerId="AD" clId="Web-{ED8B37ED-BC8A-A43D-5D96-D0009007ED11}" dt="2025-08-07T07:21:23.715" v="134" actId="1076"/>
        <pc:sldMkLst>
          <pc:docMk/>
          <pc:sldMk cId="2504372919" sldId="349"/>
        </pc:sldMkLst>
        <pc:spChg chg="mod">
          <ac:chgData name="Noreen ROPERS [Eurécia]" userId="S::noreen.ropers@eurecia.com::f3a8d8f2-0e49-41aa-b7d1-58879f4fb21f" providerId="AD" clId="Web-{ED8B37ED-BC8A-A43D-5D96-D0009007ED11}" dt="2025-08-07T07:17:24.597" v="84" actId="1076"/>
          <ac:spMkLst>
            <pc:docMk/>
            <pc:sldMk cId="2504372919" sldId="349"/>
            <ac:spMk id="4" creationId="{90A438DC-811C-961D-F9DD-B6FEB9763FC2}"/>
          </ac:spMkLst>
        </pc:spChg>
        <pc:spChg chg="add mod">
          <ac:chgData name="Noreen ROPERS [Eurécia]" userId="S::noreen.ropers@eurecia.com::f3a8d8f2-0e49-41aa-b7d1-58879f4fb21f" providerId="AD" clId="Web-{ED8B37ED-BC8A-A43D-5D96-D0009007ED11}" dt="2025-08-07T07:21:16.276" v="131" actId="1076"/>
          <ac:spMkLst>
            <pc:docMk/>
            <pc:sldMk cId="2504372919" sldId="349"/>
            <ac:spMk id="7" creationId="{06CBC0FC-DA7D-A737-95AD-63FA95D89248}"/>
          </ac:spMkLst>
        </pc:spChg>
        <pc:spChg chg="mod">
          <ac:chgData name="Noreen ROPERS [Eurécia]" userId="S::noreen.ropers@eurecia.com::f3a8d8f2-0e49-41aa-b7d1-58879f4fb21f" providerId="AD" clId="Web-{ED8B37ED-BC8A-A43D-5D96-D0009007ED11}" dt="2025-08-07T07:20:54.258" v="125" actId="20577"/>
          <ac:spMkLst>
            <pc:docMk/>
            <pc:sldMk cId="2504372919" sldId="349"/>
            <ac:spMk id="14" creationId="{9CC1ADB0-444C-2495-D98E-B92FF2E93072}"/>
          </ac:spMkLst>
        </pc:spChg>
        <pc:spChg chg="mod">
          <ac:chgData name="Noreen ROPERS [Eurécia]" userId="S::noreen.ropers@eurecia.com::f3a8d8f2-0e49-41aa-b7d1-58879f4fb21f" providerId="AD" clId="Web-{ED8B37ED-BC8A-A43D-5D96-D0009007ED11}" dt="2025-08-07T07:18:00.894" v="93" actId="1076"/>
          <ac:spMkLst>
            <pc:docMk/>
            <pc:sldMk cId="2504372919" sldId="349"/>
            <ac:spMk id="16" creationId="{67F0542B-20CD-032C-1B40-A58BE08E15F7}"/>
          </ac:spMkLst>
        </pc:spChg>
        <pc:picChg chg="mod">
          <ac:chgData name="Noreen ROPERS [Eurécia]" userId="S::noreen.ropers@eurecia.com::f3a8d8f2-0e49-41aa-b7d1-58879f4fb21f" providerId="AD" clId="Web-{ED8B37ED-BC8A-A43D-5D96-D0009007ED11}" dt="2025-08-07T07:17:48.910" v="91" actId="1076"/>
          <ac:picMkLst>
            <pc:docMk/>
            <pc:sldMk cId="2504372919" sldId="349"/>
            <ac:picMk id="2" creationId="{FCE72F56-EFF5-49F2-65B9-149E6D4B722A}"/>
          </ac:picMkLst>
        </pc:picChg>
        <pc:picChg chg="add mod ord">
          <ac:chgData name="Noreen ROPERS [Eurécia]" userId="S::noreen.ropers@eurecia.com::f3a8d8f2-0e49-41aa-b7d1-58879f4fb21f" providerId="AD" clId="Web-{ED8B37ED-BC8A-A43D-5D96-D0009007ED11}" dt="2025-08-07T07:20:18.318" v="110" actId="1076"/>
          <ac:picMkLst>
            <pc:docMk/>
            <pc:sldMk cId="2504372919" sldId="349"/>
            <ac:picMk id="5" creationId="{6A255614-F012-66C0-00E8-952DF1960BF8}"/>
          </ac:picMkLst>
        </pc:picChg>
        <pc:picChg chg="add mod">
          <ac:chgData name="Noreen ROPERS [Eurécia]" userId="S::noreen.ropers@eurecia.com::f3a8d8f2-0e49-41aa-b7d1-58879f4fb21f" providerId="AD" clId="Web-{ED8B37ED-BC8A-A43D-5D96-D0009007ED11}" dt="2025-08-07T07:20:46.648" v="122" actId="1076"/>
          <ac:picMkLst>
            <pc:docMk/>
            <pc:sldMk cId="2504372919" sldId="349"/>
            <ac:picMk id="6" creationId="{B079AC14-F459-C7A7-6B79-AA554F58CDB9}"/>
          </ac:picMkLst>
        </pc:picChg>
        <pc:picChg chg="mod">
          <ac:chgData name="Noreen ROPERS [Eurécia]" userId="S::noreen.ropers@eurecia.com::f3a8d8f2-0e49-41aa-b7d1-58879f4fb21f" providerId="AD" clId="Web-{ED8B37ED-BC8A-A43D-5D96-D0009007ED11}" dt="2025-08-07T07:21:08.291" v="128" actId="1076"/>
          <ac:picMkLst>
            <pc:docMk/>
            <pc:sldMk cId="2504372919" sldId="349"/>
            <ac:picMk id="10" creationId="{C02D1855-23E9-73A4-43E2-00FCA99E3A47}"/>
          </ac:picMkLst>
        </pc:picChg>
        <pc:picChg chg="del">
          <ac:chgData name="Noreen ROPERS [Eurécia]" userId="S::noreen.ropers@eurecia.com::f3a8d8f2-0e49-41aa-b7d1-58879f4fb21f" providerId="AD" clId="Web-{ED8B37ED-BC8A-A43D-5D96-D0009007ED11}" dt="2025-08-07T07:18:02.848" v="94"/>
          <ac:picMkLst>
            <pc:docMk/>
            <pc:sldMk cId="2504372919" sldId="349"/>
            <ac:picMk id="11" creationId="{AF9AA354-AFB6-6AF7-CF2D-5B6B1D93D381}"/>
          </ac:picMkLst>
        </pc:picChg>
        <pc:picChg chg="mod ord">
          <ac:chgData name="Noreen ROPERS [Eurécia]" userId="S::noreen.ropers@eurecia.com::f3a8d8f2-0e49-41aa-b7d1-58879f4fb21f" providerId="AD" clId="Web-{ED8B37ED-BC8A-A43D-5D96-D0009007ED11}" dt="2025-08-07T07:21:23.715" v="134" actId="1076"/>
          <ac:picMkLst>
            <pc:docMk/>
            <pc:sldMk cId="2504372919" sldId="349"/>
            <ac:picMk id="12" creationId="{2C0B7B55-5EB5-FED3-0823-B5DDA323BB0E}"/>
          </ac:picMkLst>
        </pc:picChg>
        <pc:picChg chg="del mod">
          <ac:chgData name="Noreen ROPERS [Eurécia]" userId="S::noreen.ropers@eurecia.com::f3a8d8f2-0e49-41aa-b7d1-58879f4fb21f" providerId="AD" clId="Web-{ED8B37ED-BC8A-A43D-5D96-D0009007ED11}" dt="2025-08-07T07:17:38.675" v="89"/>
          <ac:picMkLst>
            <pc:docMk/>
            <pc:sldMk cId="2504372919" sldId="349"/>
            <ac:picMk id="15" creationId="{8C9D36AD-1347-8F04-F243-E784C4A0989D}"/>
          </ac:picMkLst>
        </pc:picChg>
      </pc:sldChg>
      <pc:sldChg chg="addSp delSp modSp">
        <pc:chgData name="Noreen ROPERS [Eurécia]" userId="S::noreen.ropers@eurecia.com::f3a8d8f2-0e49-41aa-b7d1-58879f4fb21f" providerId="AD" clId="Web-{ED8B37ED-BC8A-A43D-5D96-D0009007ED11}" dt="2025-08-07T07:24:38.025" v="152" actId="1076"/>
        <pc:sldMkLst>
          <pc:docMk/>
          <pc:sldMk cId="3161033231" sldId="350"/>
        </pc:sldMkLst>
        <pc:picChg chg="del">
          <ac:chgData name="Noreen ROPERS [Eurécia]" userId="S::noreen.ropers@eurecia.com::f3a8d8f2-0e49-41aa-b7d1-58879f4fb21f" providerId="AD" clId="Web-{ED8B37ED-BC8A-A43D-5D96-D0009007ED11}" dt="2025-08-07T07:23:22.662" v="137"/>
          <ac:picMkLst>
            <pc:docMk/>
            <pc:sldMk cId="3161033231" sldId="350"/>
            <ac:picMk id="2" creationId="{43252E73-D2A2-D592-DBF0-01CBCDA27F84}"/>
          </ac:picMkLst>
        </pc:picChg>
        <pc:picChg chg="add mod">
          <ac:chgData name="Noreen ROPERS [Eurécia]" userId="S::noreen.ropers@eurecia.com::f3a8d8f2-0e49-41aa-b7d1-58879f4fb21f" providerId="AD" clId="Web-{ED8B37ED-BC8A-A43D-5D96-D0009007ED11}" dt="2025-08-07T07:24:28.416" v="148" actId="1076"/>
          <ac:picMkLst>
            <pc:docMk/>
            <pc:sldMk cId="3161033231" sldId="350"/>
            <ac:picMk id="6" creationId="{00749FE0-8EB4-C689-2A42-F39C5CF1FD4A}"/>
          </ac:picMkLst>
        </pc:picChg>
        <pc:picChg chg="add mod ord">
          <ac:chgData name="Noreen ROPERS [Eurécia]" userId="S::noreen.ropers@eurecia.com::f3a8d8f2-0e49-41aa-b7d1-58879f4fb21f" providerId="AD" clId="Web-{ED8B37ED-BC8A-A43D-5D96-D0009007ED11}" dt="2025-08-07T07:24:02.055" v="147"/>
          <ac:picMkLst>
            <pc:docMk/>
            <pc:sldMk cId="3161033231" sldId="350"/>
            <ac:picMk id="7" creationId="{227949D4-4117-3080-4DC7-1F271EFC6CE0}"/>
          </ac:picMkLst>
        </pc:picChg>
        <pc:picChg chg="add mod">
          <ac:chgData name="Noreen ROPERS [Eurécia]" userId="S::noreen.ropers@eurecia.com::f3a8d8f2-0e49-41aa-b7d1-58879f4fb21f" providerId="AD" clId="Web-{ED8B37ED-BC8A-A43D-5D96-D0009007ED11}" dt="2025-08-07T07:24:38.025" v="152" actId="1076"/>
          <ac:picMkLst>
            <pc:docMk/>
            <pc:sldMk cId="3161033231" sldId="350"/>
            <ac:picMk id="9" creationId="{50CB95B1-E68B-0AA7-640D-54BF37FFC2A0}"/>
          </ac:picMkLst>
        </pc:picChg>
      </pc:sldChg>
      <pc:sldChg chg="modSp">
        <pc:chgData name="Noreen ROPERS [Eurécia]" userId="S::noreen.ropers@eurecia.com::f3a8d8f2-0e49-41aa-b7d1-58879f4fb21f" providerId="AD" clId="Web-{ED8B37ED-BC8A-A43D-5D96-D0009007ED11}" dt="2025-08-07T07:10:35.369" v="23" actId="20577"/>
        <pc:sldMkLst>
          <pc:docMk/>
          <pc:sldMk cId="3527781235" sldId="352"/>
        </pc:sldMkLst>
        <pc:spChg chg="mod">
          <ac:chgData name="Noreen ROPERS [Eurécia]" userId="S::noreen.ropers@eurecia.com::f3a8d8f2-0e49-41aa-b7d1-58879f4fb21f" providerId="AD" clId="Web-{ED8B37ED-BC8A-A43D-5D96-D0009007ED11}" dt="2025-08-07T07:10:35.369" v="23" actId="20577"/>
          <ac:spMkLst>
            <pc:docMk/>
            <pc:sldMk cId="3527781235" sldId="352"/>
            <ac:spMk id="2" creationId="{18B74BD9-57AD-C852-1754-B7B1DAD43A1F}"/>
          </ac:spMkLst>
        </pc:spChg>
      </pc:sldChg>
      <pc:sldChg chg="modSp">
        <pc:chgData name="Noreen ROPERS [Eurécia]" userId="S::noreen.ropers@eurecia.com::f3a8d8f2-0e49-41aa-b7d1-58879f4fb21f" providerId="AD" clId="Web-{ED8B37ED-BC8A-A43D-5D96-D0009007ED11}" dt="2025-08-07T07:17:16.144" v="83" actId="20577"/>
        <pc:sldMkLst>
          <pc:docMk/>
          <pc:sldMk cId="1780651137" sldId="353"/>
        </pc:sldMkLst>
        <pc:spChg chg="mod">
          <ac:chgData name="Noreen ROPERS [Eurécia]" userId="S::noreen.ropers@eurecia.com::f3a8d8f2-0e49-41aa-b7d1-58879f4fb21f" providerId="AD" clId="Web-{ED8B37ED-BC8A-A43D-5D96-D0009007ED11}" dt="2025-08-07T07:17:16.144" v="83" actId="20577"/>
          <ac:spMkLst>
            <pc:docMk/>
            <pc:sldMk cId="1780651137" sldId="353"/>
            <ac:spMk id="2" creationId="{18B74BD9-57AD-C852-1754-B7B1DAD43A1F}"/>
          </ac:spMkLst>
        </pc:spChg>
      </pc:sldChg>
      <pc:sldChg chg="addSp delSp modSp">
        <pc:chgData name="Noreen ROPERS [Eurécia]" userId="S::noreen.ropers@eurecia.com::f3a8d8f2-0e49-41aa-b7d1-58879f4fb21f" providerId="AD" clId="Web-{ED8B37ED-BC8A-A43D-5D96-D0009007ED11}" dt="2025-08-07T07:17:04.284" v="71" actId="20577"/>
        <pc:sldMkLst>
          <pc:docMk/>
          <pc:sldMk cId="3185819934" sldId="354"/>
        </pc:sldMkLst>
        <pc:spChg chg="mod">
          <ac:chgData name="Noreen ROPERS [Eurécia]" userId="S::noreen.ropers@eurecia.com::f3a8d8f2-0e49-41aa-b7d1-58879f4fb21f" providerId="AD" clId="Web-{ED8B37ED-BC8A-A43D-5D96-D0009007ED11}" dt="2025-08-07T07:17:04.284" v="71" actId="20577"/>
          <ac:spMkLst>
            <pc:docMk/>
            <pc:sldMk cId="3185819934" sldId="354"/>
            <ac:spMk id="7" creationId="{74ED8BE4-7D68-7561-23D0-B2CDFC95C85E}"/>
          </ac:spMkLst>
        </pc:spChg>
        <pc:picChg chg="mod">
          <ac:chgData name="Noreen ROPERS [Eurécia]" userId="S::noreen.ropers@eurecia.com::f3a8d8f2-0e49-41aa-b7d1-58879f4fb21f" providerId="AD" clId="Web-{ED8B37ED-BC8A-A43D-5D96-D0009007ED11}" dt="2025-08-07T07:16:59.081" v="57" actId="1076"/>
          <ac:picMkLst>
            <pc:docMk/>
            <pc:sldMk cId="3185819934" sldId="354"/>
            <ac:picMk id="2" creationId="{AB43FEB0-9FD6-E19E-1A7C-60AACB6FF05C}"/>
          </ac:picMkLst>
        </pc:picChg>
        <pc:picChg chg="add mod">
          <ac:chgData name="Noreen ROPERS [Eurécia]" userId="S::noreen.ropers@eurecia.com::f3a8d8f2-0e49-41aa-b7d1-58879f4fb21f" providerId="AD" clId="Web-{ED8B37ED-BC8A-A43D-5D96-D0009007ED11}" dt="2025-08-07T07:16:48.987" v="55"/>
          <ac:picMkLst>
            <pc:docMk/>
            <pc:sldMk cId="3185819934" sldId="354"/>
            <ac:picMk id="5" creationId="{02696EBC-E632-84B3-3073-29B37048DD19}"/>
          </ac:picMkLst>
        </pc:picChg>
        <pc:picChg chg="del">
          <ac:chgData name="Noreen ROPERS [Eurécia]" userId="S::noreen.ropers@eurecia.com::f3a8d8f2-0e49-41aa-b7d1-58879f4fb21f" providerId="AD" clId="Web-{ED8B37ED-BC8A-A43D-5D96-D0009007ED11}" dt="2025-08-07T07:16:32.940" v="46"/>
          <ac:picMkLst>
            <pc:docMk/>
            <pc:sldMk cId="3185819934" sldId="354"/>
            <ac:picMk id="6" creationId="{85E87B82-3752-FB23-078A-7DA5240109FB}"/>
          </ac:picMkLst>
        </pc:picChg>
        <pc:picChg chg="del">
          <ac:chgData name="Noreen ROPERS [Eurécia]" userId="S::noreen.ropers@eurecia.com::f3a8d8f2-0e49-41aa-b7d1-58879f4fb21f" providerId="AD" clId="Web-{ED8B37ED-BC8A-A43D-5D96-D0009007ED11}" dt="2025-08-07T07:16:37.299" v="48"/>
          <ac:picMkLst>
            <pc:docMk/>
            <pc:sldMk cId="3185819934" sldId="354"/>
            <ac:picMk id="15" creationId="{40F6F635-7296-A235-6DB2-37C8EC951A0D}"/>
          </ac:picMkLst>
        </pc:picChg>
      </pc:sldChg>
    </pc:docChg>
  </pc:docChgLst>
  <pc:docChgLst>
    <pc:chgData name="Mayling PALAMA [Eurécia]" userId="S::mayling.palama@eurecia.com::75711a7a-e2c8-43b3-b5be-150af4b10de3" providerId="AD" clId="Web-{51A0C943-E96D-BFCA-234A-B68E086C05CF}"/>
    <pc:docChg chg="modSld">
      <pc:chgData name="Mayling PALAMA [Eurécia]" userId="S::mayling.palama@eurecia.com::75711a7a-e2c8-43b3-b5be-150af4b10de3" providerId="AD" clId="Web-{51A0C943-E96D-BFCA-234A-B68E086C05CF}" dt="2024-08-19T08:35:45.058" v="5" actId="1076"/>
      <pc:docMkLst>
        <pc:docMk/>
      </pc:docMkLst>
      <pc:sldChg chg="delSp modSp">
        <pc:chgData name="Mayling PALAMA [Eurécia]" userId="S::mayling.palama@eurecia.com::75711a7a-e2c8-43b3-b5be-150af4b10de3" providerId="AD" clId="Web-{51A0C943-E96D-BFCA-234A-B68E086C05CF}" dt="2024-08-19T08:35:45.058" v="5" actId="1076"/>
        <pc:sldMkLst>
          <pc:docMk/>
          <pc:sldMk cId="1561398166" sldId="288"/>
        </pc:sldMkLst>
      </pc:sldChg>
    </pc:docChg>
  </pc:docChgLst>
  <pc:docChgLst>
    <pc:chgData name="Axel DORIAT [Eurécia]" userId="S::axel.doriat@eurecia.com::4d51f13d-df14-4cb9-8074-71ae9a6914f9" providerId="AD" clId="Web-{8856A71B-A387-DF6B-8DB7-E7CB72961B6E}"/>
    <pc:docChg chg="modSld">
      <pc:chgData name="Axel DORIAT [Eurécia]" userId="S::axel.doriat@eurecia.com::4d51f13d-df14-4cb9-8074-71ae9a6914f9" providerId="AD" clId="Web-{8856A71B-A387-DF6B-8DB7-E7CB72961B6E}" dt="2024-11-18T09:05:49.238" v="581" actId="20577"/>
      <pc:docMkLst>
        <pc:docMk/>
      </pc:docMkLst>
      <pc:sldChg chg="modSp">
        <pc:chgData name="Axel DORIAT [Eurécia]" userId="S::axel.doriat@eurecia.com::4d51f13d-df14-4cb9-8074-71ae9a6914f9" providerId="AD" clId="Web-{8856A71B-A387-DF6B-8DB7-E7CB72961B6E}" dt="2024-11-18T08:36:12.299" v="101" actId="1076"/>
        <pc:sldMkLst>
          <pc:docMk/>
          <pc:sldMk cId="3433291733" sldId="287"/>
        </pc:sldMkLst>
      </pc:sldChg>
      <pc:sldChg chg="modSp">
        <pc:chgData name="Axel DORIAT [Eurécia]" userId="S::axel.doriat@eurecia.com::4d51f13d-df14-4cb9-8074-71ae9a6914f9" providerId="AD" clId="Web-{8856A71B-A387-DF6B-8DB7-E7CB72961B6E}" dt="2024-11-18T08:37:37.802" v="141" actId="20577"/>
        <pc:sldMkLst>
          <pc:docMk/>
          <pc:sldMk cId="1561398166" sldId="288"/>
        </pc:sldMkLst>
      </pc:sldChg>
      <pc:sldChg chg="modSp">
        <pc:chgData name="Axel DORIAT [Eurécia]" userId="S::axel.doriat@eurecia.com::4d51f13d-df14-4cb9-8074-71ae9a6914f9" providerId="AD" clId="Web-{8856A71B-A387-DF6B-8DB7-E7CB72961B6E}" dt="2024-11-18T08:39:36.994" v="160" actId="20577"/>
        <pc:sldMkLst>
          <pc:docMk/>
          <pc:sldMk cId="3512856049" sldId="334"/>
        </pc:sldMkLst>
      </pc:sldChg>
      <pc:sldChg chg="modSp">
        <pc:chgData name="Axel DORIAT [Eurécia]" userId="S::axel.doriat@eurecia.com::4d51f13d-df14-4cb9-8074-71ae9a6914f9" providerId="AD" clId="Web-{8856A71B-A387-DF6B-8DB7-E7CB72961B6E}" dt="2024-11-18T08:45:07.896" v="181" actId="20577"/>
        <pc:sldMkLst>
          <pc:docMk/>
          <pc:sldMk cId="1542998316" sldId="335"/>
        </pc:sldMkLst>
      </pc:sldChg>
      <pc:sldChg chg="modSp">
        <pc:chgData name="Axel DORIAT [Eurécia]" userId="S::axel.doriat@eurecia.com::4d51f13d-df14-4cb9-8074-71ae9a6914f9" providerId="AD" clId="Web-{8856A71B-A387-DF6B-8DB7-E7CB72961B6E}" dt="2024-11-18T08:37:44.755" v="148" actId="20577"/>
        <pc:sldMkLst>
          <pc:docMk/>
          <pc:sldMk cId="1009862868" sldId="336"/>
        </pc:sldMkLst>
      </pc:sldChg>
      <pc:sldChg chg="modSp">
        <pc:chgData name="Axel DORIAT [Eurécia]" userId="S::axel.doriat@eurecia.com::4d51f13d-df14-4cb9-8074-71ae9a6914f9" providerId="AD" clId="Web-{8856A71B-A387-DF6B-8DB7-E7CB72961B6E}" dt="2024-11-18T08:29:33.019" v="49" actId="20577"/>
        <pc:sldMkLst>
          <pc:docMk/>
          <pc:sldMk cId="2016794526" sldId="341"/>
        </pc:sldMkLst>
      </pc:sldChg>
      <pc:sldChg chg="modSp">
        <pc:chgData name="Axel DORIAT [Eurécia]" userId="S::axel.doriat@eurecia.com::4d51f13d-df14-4cb9-8074-71ae9a6914f9" providerId="AD" clId="Web-{8856A71B-A387-DF6B-8DB7-E7CB72961B6E}" dt="2024-11-18T09:05:49.238" v="581" actId="20577"/>
        <pc:sldMkLst>
          <pc:docMk/>
          <pc:sldMk cId="1323003873" sldId="342"/>
        </pc:sldMkLst>
      </pc:sldChg>
      <pc:sldChg chg="modSp">
        <pc:chgData name="Axel DORIAT [Eurécia]" userId="S::axel.doriat@eurecia.com::4d51f13d-df14-4cb9-8074-71ae9a6914f9" providerId="AD" clId="Web-{8856A71B-A387-DF6B-8DB7-E7CB72961B6E}" dt="2024-11-18T08:53:48.415" v="290" actId="20577"/>
        <pc:sldMkLst>
          <pc:docMk/>
          <pc:sldMk cId="545281938" sldId="344"/>
        </pc:sldMkLst>
      </pc:sldChg>
      <pc:sldChg chg="addSp delSp modSp">
        <pc:chgData name="Axel DORIAT [Eurécia]" userId="S::axel.doriat@eurecia.com::4d51f13d-df14-4cb9-8074-71ae9a6914f9" providerId="AD" clId="Web-{8856A71B-A387-DF6B-8DB7-E7CB72961B6E}" dt="2024-11-18T08:57:35.673" v="340"/>
        <pc:sldMkLst>
          <pc:docMk/>
          <pc:sldMk cId="3987113378" sldId="346"/>
        </pc:sldMkLst>
      </pc:sldChg>
      <pc:sldChg chg="modSp">
        <pc:chgData name="Axel DORIAT [Eurécia]" userId="S::axel.doriat@eurecia.com::4d51f13d-df14-4cb9-8074-71ae9a6914f9" providerId="AD" clId="Web-{8856A71B-A387-DF6B-8DB7-E7CB72961B6E}" dt="2024-11-18T09:00:01.710" v="404" actId="20577"/>
        <pc:sldMkLst>
          <pc:docMk/>
          <pc:sldMk cId="2464368117" sldId="347"/>
        </pc:sldMkLst>
      </pc:sldChg>
      <pc:sldChg chg="modSp">
        <pc:chgData name="Axel DORIAT [Eurécia]" userId="S::axel.doriat@eurecia.com::4d51f13d-df14-4cb9-8074-71ae9a6914f9" providerId="AD" clId="Web-{8856A71B-A387-DF6B-8DB7-E7CB72961B6E}" dt="2024-11-18T09:01:19.603" v="494" actId="20577"/>
        <pc:sldMkLst>
          <pc:docMk/>
          <pc:sldMk cId="4113002100" sldId="348"/>
        </pc:sldMkLst>
      </pc:sldChg>
      <pc:sldChg chg="modSp">
        <pc:chgData name="Axel DORIAT [Eurécia]" userId="S::axel.doriat@eurecia.com::4d51f13d-df14-4cb9-8074-71ae9a6914f9" providerId="AD" clId="Web-{8856A71B-A387-DF6B-8DB7-E7CB72961B6E}" dt="2024-11-18T09:04:06.078" v="536" actId="20577"/>
        <pc:sldMkLst>
          <pc:docMk/>
          <pc:sldMk cId="2504372919" sldId="349"/>
        </pc:sldMkLst>
      </pc:sldChg>
      <pc:sldChg chg="modSp">
        <pc:chgData name="Axel DORIAT [Eurécia]" userId="S::axel.doriat@eurecia.com::4d51f13d-df14-4cb9-8074-71ae9a6914f9" providerId="AD" clId="Web-{8856A71B-A387-DF6B-8DB7-E7CB72961B6E}" dt="2024-11-18T09:04:28.251" v="549" actId="20577"/>
        <pc:sldMkLst>
          <pc:docMk/>
          <pc:sldMk cId="3161033231" sldId="350"/>
        </pc:sldMkLst>
      </pc:sldChg>
      <pc:sldChg chg="modSp">
        <pc:chgData name="Axel DORIAT [Eurécia]" userId="S::axel.doriat@eurecia.com::4d51f13d-df14-4cb9-8074-71ae9a6914f9" providerId="AD" clId="Web-{8856A71B-A387-DF6B-8DB7-E7CB72961B6E}" dt="2024-11-18T08:53:56.181" v="291" actId="20577"/>
        <pc:sldMkLst>
          <pc:docMk/>
          <pc:sldMk cId="3613801600" sldId="351"/>
        </pc:sldMkLst>
      </pc:sldChg>
      <pc:sldChg chg="modSp">
        <pc:chgData name="Axel DORIAT [Eurécia]" userId="S::axel.doriat@eurecia.com::4d51f13d-df14-4cb9-8074-71ae9a6914f9" providerId="AD" clId="Web-{8856A71B-A387-DF6B-8DB7-E7CB72961B6E}" dt="2024-11-18T08:54:23.026" v="306" actId="20577"/>
        <pc:sldMkLst>
          <pc:docMk/>
          <pc:sldMk cId="3527781235" sldId="352"/>
        </pc:sldMkLst>
      </pc:sldChg>
      <pc:sldChg chg="modSp">
        <pc:chgData name="Axel DORIAT [Eurécia]" userId="S::axel.doriat@eurecia.com::4d51f13d-df14-4cb9-8074-71ae9a6914f9" providerId="AD" clId="Web-{8856A71B-A387-DF6B-8DB7-E7CB72961B6E}" dt="2024-11-18T09:01:37.432" v="502" actId="20577"/>
        <pc:sldMkLst>
          <pc:docMk/>
          <pc:sldMk cId="1780651137" sldId="353"/>
        </pc:sldMkLst>
      </pc:sldChg>
      <pc:sldChg chg="modSp">
        <pc:chgData name="Axel DORIAT [Eurécia]" userId="S::axel.doriat@eurecia.com::4d51f13d-df14-4cb9-8074-71ae9a6914f9" providerId="AD" clId="Web-{8856A71B-A387-DF6B-8DB7-E7CB72961B6E}" dt="2024-11-18T09:01:12.275" v="486" actId="20577"/>
        <pc:sldMkLst>
          <pc:docMk/>
          <pc:sldMk cId="3185819934" sldId="35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07/08/2025</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07/08/2025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07/08/2025</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147993"/>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852640"/>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71812"/>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565675"/>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07/08/2025</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8.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11.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slides/_rels/slide16.xml.rels><?xml version="1.0" encoding="UTF-8" standalone="yes"?>
<Relationships xmlns="http://schemas.openxmlformats.org/package/2006/relationships"><Relationship Id="rId3" Type="http://schemas.openxmlformats.org/officeDocument/2006/relationships/image" Target="../media/image30.svg"/><Relationship Id="rId7" Type="http://schemas.openxmlformats.org/officeDocument/2006/relationships/image" Target="../media/image28.sv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38.png"/><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hyperlink" Target="https://help.eurecia.com/hc/en-gb" TargetMode="External"/><Relationship Id="rId2" Type="http://schemas.openxmlformats.org/officeDocument/2006/relationships/hyperlink" Target="mailto:support@eurecia.com" TargetMode="Externa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slide" Target="slide5.xml"/><Relationship Id="rId7" Type="http://schemas.openxmlformats.org/officeDocument/2006/relationships/image" Target="../media/image3.png"/><Relationship Id="rId12" Type="http://schemas.openxmlformats.org/officeDocument/2006/relationships/slide" Target="slide14.xml"/><Relationship Id="rId2" Type="http://schemas.openxmlformats.org/officeDocument/2006/relationships/slide" Target="slide4.xml"/><Relationship Id="rId1" Type="http://schemas.openxmlformats.org/officeDocument/2006/relationships/slideLayout" Target="../slideLayouts/slideLayout36.xml"/><Relationship Id="rId6" Type="http://schemas.openxmlformats.org/officeDocument/2006/relationships/image" Target="../media/image2.svg"/><Relationship Id="rId11" Type="http://schemas.openxmlformats.org/officeDocument/2006/relationships/slide" Target="slide13.xml"/><Relationship Id="rId5" Type="http://schemas.openxmlformats.org/officeDocument/2006/relationships/image" Target="../media/image1.png"/><Relationship Id="rId10" Type="http://schemas.openxmlformats.org/officeDocument/2006/relationships/image" Target="../media/image25.png"/><Relationship Id="rId4" Type="http://schemas.openxmlformats.org/officeDocument/2006/relationships/slide" Target="slide8.xml"/><Relationship Id="rId9" Type="http://schemas.openxmlformats.org/officeDocument/2006/relationships/slide" Target="slide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7.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696480" y="1852641"/>
            <a:ext cx="7434797" cy="2660366"/>
          </a:xfrm>
        </p:spPr>
        <p:txBody>
          <a:bodyPr/>
          <a:lstStyle/>
          <a:p>
            <a:r>
              <a:rPr lang="fr-FR" dirty="0">
                <a:solidFill>
                  <a:srgbClr val="79BF9D"/>
                </a:solidFill>
                <a:latin typeface="PP Woodland"/>
              </a:rPr>
              <a:t>All </a:t>
            </a:r>
            <a:r>
              <a:rPr lang="fr-FR" dirty="0" err="1">
                <a:solidFill>
                  <a:srgbClr val="79BF9D"/>
                </a:solidFill>
                <a:latin typeface="PP Woodland"/>
              </a:rPr>
              <a:t>you</a:t>
            </a:r>
            <a:r>
              <a:rPr lang="fr-FR" dirty="0">
                <a:solidFill>
                  <a:srgbClr val="79BF9D"/>
                </a:solidFill>
                <a:latin typeface="PP Woodland"/>
              </a:rPr>
              <a:t> </a:t>
            </a:r>
            <a:r>
              <a:rPr lang="fr-FR" dirty="0" err="1">
                <a:solidFill>
                  <a:srgbClr val="79BF9D"/>
                </a:solidFill>
                <a:latin typeface="PP Woodland"/>
              </a:rPr>
              <a:t>need</a:t>
            </a:r>
            <a:r>
              <a:rPr lang="fr-FR" dirty="0">
                <a:solidFill>
                  <a:srgbClr val="79BF9D"/>
                </a:solidFill>
                <a:latin typeface="PP Woodland"/>
              </a:rPr>
              <a:t> to know about</a:t>
            </a:r>
            <a:r>
              <a:rPr lang="fr-FR" sz="6600" dirty="0">
                <a:solidFill>
                  <a:srgbClr val="79BF9D"/>
                </a:solidFill>
                <a:latin typeface="PP Woodland"/>
              </a:rPr>
              <a:t> </a:t>
            </a:r>
            <a:br>
              <a:rPr lang="fr-FR" sz="6600" dirty="0">
                <a:latin typeface="PP Woodland"/>
              </a:rPr>
            </a:br>
            <a:r>
              <a:rPr lang="fr-FR" sz="6600" dirty="0">
                <a:latin typeface="PP Woodland"/>
              </a:rPr>
              <a:t>    </a:t>
            </a:r>
            <a:r>
              <a:rPr lang="fr-FR" dirty="0" err="1">
                <a:solidFill>
                  <a:schemeClr val="bg1"/>
                </a:solidFill>
                <a:latin typeface="PP Woodland"/>
              </a:rPr>
              <a:t>Well-being</a:t>
            </a:r>
            <a:endParaRPr lang="fr-FR" dirty="0" err="1">
              <a:solidFill>
                <a:schemeClr val="bg1"/>
              </a:solidFill>
            </a:endParaRPr>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dirty="0" err="1">
                <a:latin typeface="Figtree"/>
              </a:rPr>
              <a:t>Administrator</a:t>
            </a:r>
            <a:r>
              <a:rPr lang="fr-FR" dirty="0">
                <a:latin typeface="Figtree"/>
              </a:rPr>
              <a:t> training guide</a:t>
            </a:r>
            <a:endParaRPr lang="fr-FR" b="0" dirty="0">
              <a:solidFill>
                <a:srgbClr val="000000"/>
              </a:solidFill>
              <a:latin typeface="Figtree"/>
            </a:endParaRPr>
          </a:p>
          <a:p>
            <a:endParaRPr lang="fr-FR" dirty="0"/>
          </a:p>
        </p:txBody>
      </p:sp>
      <p:pic>
        <p:nvPicPr>
          <p:cNvPr id="2" name="Image 1" descr="Une image contenant cœur, Graphique, clipart&#10;&#10;Description générée automatiquement">
            <a:extLst>
              <a:ext uri="{FF2B5EF4-FFF2-40B4-BE49-F238E27FC236}">
                <a16:creationId xmlns:a16="http://schemas.microsoft.com/office/drawing/2014/main" id="{337C2262-543A-9946-8AFB-A118F67C6B58}"/>
              </a:ext>
            </a:extLst>
          </p:cNvPr>
          <p:cNvPicPr>
            <a:picLocks noChangeAspect="1"/>
          </p:cNvPicPr>
          <p:nvPr/>
        </p:nvPicPr>
        <p:blipFill>
          <a:blip r:embed="rId3"/>
          <a:stretch>
            <a:fillRect/>
          </a:stretch>
        </p:blipFill>
        <p:spPr>
          <a:xfrm>
            <a:off x="750201" y="3726208"/>
            <a:ext cx="692700" cy="688299"/>
          </a:xfrm>
          <a:prstGeom prst="rect">
            <a:avLst/>
          </a:prstGeom>
        </p:spPr>
      </p:pic>
      <p:sp>
        <p:nvSpPr>
          <p:cNvPr id="6" name="Espace réservé du texte 4">
            <a:extLst>
              <a:ext uri="{FF2B5EF4-FFF2-40B4-BE49-F238E27FC236}">
                <a16:creationId xmlns:a16="http://schemas.microsoft.com/office/drawing/2014/main" id="{EA11DFFB-9C41-AAAA-1BC3-2C525F8AF581}"/>
              </a:ext>
            </a:extLst>
          </p:cNvPr>
          <p:cNvSpPr txBox="1">
            <a:spLocks/>
          </p:cNvSpPr>
          <p:nvPr/>
        </p:nvSpPr>
        <p:spPr>
          <a:xfrm>
            <a:off x="987425" y="6152418"/>
            <a:ext cx="4748213" cy="468312"/>
          </a:xfrm>
          <a:prstGeom prst="rect">
            <a:avLst/>
          </a:prstGeom>
        </p:spPr>
        <p:txBody>
          <a:bodyPr vert="horz" lIns="91440" tIns="45720" rIns="91440" bIns="45720" rtlCol="0" anchor="t">
            <a:normAutofit fontScale="47500" lnSpcReduction="20000"/>
          </a:bodyPr>
          <a:lstStyle>
            <a:lvl1pPr marL="0" indent="0" algn="l" defTabSz="914400" rtl="0" eaLnBrk="1" latinLnBrk="0" hangingPunct="1">
              <a:lnSpc>
                <a:spcPct val="120000"/>
              </a:lnSpc>
              <a:spcBef>
                <a:spcPts val="1000"/>
              </a:spcBef>
              <a:buFontTx/>
              <a:buNone/>
              <a:defRPr sz="1600" b="0" kern="1200" spc="300">
                <a:solidFill>
                  <a:schemeClr val="bg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Last </a:t>
            </a:r>
            <a:r>
              <a:rPr lang="fr-FR" dirty="0" err="1">
                <a:latin typeface="Figtree"/>
              </a:rPr>
              <a:t>updated</a:t>
            </a:r>
            <a:endParaRPr lang="fr-FR" dirty="0" err="1"/>
          </a:p>
          <a:p>
            <a:r>
              <a:rPr lang="fr-FR" dirty="0">
                <a:latin typeface="Figtree"/>
              </a:rPr>
              <a:t>August 2025</a:t>
            </a:r>
          </a:p>
        </p:txBody>
      </p:sp>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texte, capture d’écran, logiciel, Icône d’ordinateur&#10;&#10;Le contenu généré par l’IA peut être incorrect.">
            <a:extLst>
              <a:ext uri="{FF2B5EF4-FFF2-40B4-BE49-F238E27FC236}">
                <a16:creationId xmlns:a16="http://schemas.microsoft.com/office/drawing/2014/main" id="{EC2E761E-52F7-6E3C-7C7E-4B01CE90DD13}"/>
              </a:ext>
            </a:extLst>
          </p:cNvPr>
          <p:cNvPicPr>
            <a:picLocks noChangeAspect="1"/>
          </p:cNvPicPr>
          <p:nvPr/>
        </p:nvPicPr>
        <p:blipFill>
          <a:blip r:embed="rId2"/>
          <a:stretch>
            <a:fillRect/>
          </a:stretch>
        </p:blipFill>
        <p:spPr>
          <a:xfrm>
            <a:off x="498231" y="1412070"/>
            <a:ext cx="11224846" cy="5098706"/>
          </a:xfrm>
          <a:prstGeom prst="rect">
            <a:avLst/>
          </a:prstGeom>
          <a:ln>
            <a:noFill/>
          </a:ln>
          <a:effectLst>
            <a:outerShdw blurRad="292100" dist="139700" dir="2700000" algn="tl" rotWithShape="0">
              <a:srgbClr val="333333">
                <a:alpha val="65000"/>
              </a:srgbClr>
            </a:outerShdw>
          </a:effectLst>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PP Woodland"/>
              </a:rPr>
              <a:t>Setting </a:t>
            </a:r>
            <a:r>
              <a:rPr lang="fr-FR" dirty="0" err="1">
                <a:latin typeface="PP Woodland"/>
              </a:rPr>
              <a:t>well-being</a:t>
            </a:r>
            <a:r>
              <a:rPr lang="fr-FR" dirty="0">
                <a:latin typeface="PP Woodland"/>
              </a:rPr>
              <a:t> rates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rPr>
              <a:t>Access: Admin Area &gt; </a:t>
            </a:r>
            <a:r>
              <a:rPr lang="fr-FR" dirty="0" err="1">
                <a:latin typeface="Figtree"/>
              </a:rPr>
              <a:t>Well-being</a:t>
            </a:r>
            <a:endParaRPr lang="fr-FR" dirty="0" err="1"/>
          </a:p>
        </p:txBody>
      </p:sp>
      <p:pic>
        <p:nvPicPr>
          <p:cNvPr id="15" name="Graphique 14">
            <a:extLst>
              <a:ext uri="{FF2B5EF4-FFF2-40B4-BE49-F238E27FC236}">
                <a16:creationId xmlns:a16="http://schemas.microsoft.com/office/drawing/2014/main" id="{40F6F635-7296-A235-6DB2-37C8EC951A0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68531" y="4744143"/>
            <a:ext cx="702884" cy="702885"/>
          </a:xfrm>
          <a:prstGeom prst="rect">
            <a:avLst/>
          </a:prstGeom>
        </p:spPr>
      </p:pic>
    </p:spTree>
    <p:extLst>
      <p:ext uri="{BB962C8B-B14F-4D97-AF65-F5344CB8AC3E}">
        <p14:creationId xmlns:p14="http://schemas.microsoft.com/office/powerpoint/2010/main" val="39871133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PP Woodland"/>
              </a:rPr>
              <a:t>Setting </a:t>
            </a:r>
            <a:r>
              <a:rPr lang="fr-FR" dirty="0" err="1">
                <a:latin typeface="PP Woodland"/>
              </a:rPr>
              <a:t>well-being</a:t>
            </a:r>
            <a:r>
              <a:rPr lang="fr-FR" dirty="0">
                <a:latin typeface="PP Woodland"/>
              </a:rPr>
              <a:t> rates</a:t>
            </a:r>
            <a:endParaRPr lang="fr-FR" dirty="0">
              <a:solidFill>
                <a:srgbClr val="000000"/>
              </a:solidFill>
              <a:latin typeface="PP Woodland"/>
            </a:endParaRP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rPr>
              <a:t>Access: Admin Area &gt; </a:t>
            </a:r>
            <a:r>
              <a:rPr lang="fr-FR" dirty="0" err="1">
                <a:latin typeface="Figtree"/>
              </a:rPr>
              <a:t>Well-being</a:t>
            </a:r>
          </a:p>
          <a:p>
            <a:endParaRPr lang="fr-FR" dirty="0"/>
          </a:p>
        </p:txBody>
      </p:sp>
      <p:sp>
        <p:nvSpPr>
          <p:cNvPr id="7" name="ZoneTexte 13">
            <a:extLst>
              <a:ext uri="{FF2B5EF4-FFF2-40B4-BE49-F238E27FC236}">
                <a16:creationId xmlns:a16="http://schemas.microsoft.com/office/drawing/2014/main" id="{74ED8BE4-7D68-7561-23D0-B2CDFC95C85E}"/>
              </a:ext>
            </a:extLst>
          </p:cNvPr>
          <p:cNvSpPr txBox="1"/>
          <p:nvPr/>
        </p:nvSpPr>
        <p:spPr>
          <a:xfrm>
            <a:off x="609330" y="1885588"/>
            <a:ext cx="7378943" cy="307777"/>
          </a:xfrm>
          <a:prstGeom prst="rect">
            <a:avLst/>
          </a:prstGeom>
          <a:noFill/>
        </p:spPr>
        <p:txBody>
          <a:bodyPr wrap="none" lIns="91440" tIns="45720" rIns="91440" bIns="4572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dirty="0" err="1"/>
              <a:t>Interpretation</a:t>
            </a:r>
            <a:r>
              <a:rPr lang="fr-FR" sz="1400" dirty="0"/>
              <a:t> of the </a:t>
            </a:r>
            <a:r>
              <a:rPr lang="fr-FR" sz="1400" dirty="0" err="1"/>
              <a:t>homepage</a:t>
            </a:r>
            <a:r>
              <a:rPr lang="fr-FR" sz="1400" dirty="0"/>
              <a:t> emojis can </a:t>
            </a:r>
            <a:r>
              <a:rPr lang="fr-FR" sz="1400" dirty="0" err="1"/>
              <a:t>be</a:t>
            </a:r>
            <a:r>
              <a:rPr lang="fr-FR" sz="1400" dirty="0"/>
              <a:t> </a:t>
            </a:r>
            <a:r>
              <a:rPr lang="fr-FR" sz="1400" dirty="0" err="1"/>
              <a:t>adapted</a:t>
            </a:r>
            <a:r>
              <a:rPr lang="fr-FR" sz="1400" dirty="0"/>
              <a:t> by </a:t>
            </a:r>
            <a:r>
              <a:rPr lang="fr-FR" sz="1400" dirty="0" err="1"/>
              <a:t>modifying</a:t>
            </a:r>
            <a:r>
              <a:rPr lang="fr-FR" sz="1400" dirty="0"/>
              <a:t> </a:t>
            </a:r>
            <a:r>
              <a:rPr lang="fr-FR" sz="1400" dirty="0" err="1"/>
              <a:t>sliders</a:t>
            </a:r>
            <a:r>
              <a:rPr lang="fr-FR" sz="1400" dirty="0"/>
              <a:t> </a:t>
            </a:r>
            <a:r>
              <a:rPr lang="fr-FR" sz="1400" dirty="0" err="1"/>
              <a:t>accordingly</a:t>
            </a:r>
            <a:r>
              <a:rPr lang="fr-FR" sz="1400" dirty="0"/>
              <a:t>.</a:t>
            </a:r>
          </a:p>
        </p:txBody>
      </p:sp>
      <p:pic>
        <p:nvPicPr>
          <p:cNvPr id="2" name="Graphique 1">
            <a:extLst>
              <a:ext uri="{FF2B5EF4-FFF2-40B4-BE49-F238E27FC236}">
                <a16:creationId xmlns:a16="http://schemas.microsoft.com/office/drawing/2014/main" id="{AB43FEB0-9FD6-E19E-1A7C-60AACB6FF05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99494" y="1984862"/>
            <a:ext cx="179049" cy="115949"/>
          </a:xfrm>
          <a:prstGeom prst="rect">
            <a:avLst/>
          </a:prstGeom>
        </p:spPr>
      </p:pic>
      <p:pic>
        <p:nvPicPr>
          <p:cNvPr id="6" name="Image 5" descr="Une image contenant texte, capture d’écran, ligne, diagramme&#10;&#10;Le contenu généré par l’IA peut être incorrect.">
            <a:extLst>
              <a:ext uri="{FF2B5EF4-FFF2-40B4-BE49-F238E27FC236}">
                <a16:creationId xmlns:a16="http://schemas.microsoft.com/office/drawing/2014/main" id="{A6B5BCD7-753B-E718-33EF-9FE04748CBA1}"/>
              </a:ext>
            </a:extLst>
          </p:cNvPr>
          <p:cNvPicPr>
            <a:picLocks noChangeAspect="1"/>
          </p:cNvPicPr>
          <p:nvPr/>
        </p:nvPicPr>
        <p:blipFill>
          <a:blip r:embed="rId4"/>
          <a:stretch>
            <a:fillRect/>
          </a:stretch>
        </p:blipFill>
        <p:spPr>
          <a:xfrm>
            <a:off x="293077" y="3003572"/>
            <a:ext cx="11615616" cy="190593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643681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PP Woodland"/>
              </a:rPr>
              <a:t>Setting </a:t>
            </a:r>
            <a:r>
              <a:rPr lang="fr-FR" dirty="0" err="1">
                <a:latin typeface="PP Woodland"/>
              </a:rPr>
              <a:t>well-being</a:t>
            </a:r>
            <a:r>
              <a:rPr lang="fr-FR" dirty="0">
                <a:latin typeface="PP Woodland"/>
              </a:rPr>
              <a:t> rates</a:t>
            </a:r>
            <a:endParaRPr lang="fr-FR" dirty="0">
              <a:solidFill>
                <a:srgbClr val="000000"/>
              </a:solidFill>
              <a:latin typeface="PP Woodland"/>
            </a:endParaRP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atin typeface="Figtree"/>
              </a:rPr>
              <a:t>Access: Admin Area &gt; </a:t>
            </a:r>
            <a:r>
              <a:rPr lang="fr-FR" err="1">
                <a:latin typeface="Figtree"/>
              </a:rPr>
              <a:t>Well-being</a:t>
            </a:r>
            <a:endParaRPr lang="en-US" err="1">
              <a:latin typeface="Figtree"/>
            </a:endParaRPr>
          </a:p>
          <a:p>
            <a:endParaRPr lang="fr-FR" dirty="0"/>
          </a:p>
          <a:p>
            <a:endParaRPr lang="fr-FR" dirty="0"/>
          </a:p>
        </p:txBody>
      </p:sp>
      <p:sp>
        <p:nvSpPr>
          <p:cNvPr id="7" name="ZoneTexte 13">
            <a:extLst>
              <a:ext uri="{FF2B5EF4-FFF2-40B4-BE49-F238E27FC236}">
                <a16:creationId xmlns:a16="http://schemas.microsoft.com/office/drawing/2014/main" id="{74ED8BE4-7D68-7561-23D0-B2CDFC95C85E}"/>
              </a:ext>
            </a:extLst>
          </p:cNvPr>
          <p:cNvSpPr txBox="1"/>
          <p:nvPr/>
        </p:nvSpPr>
        <p:spPr>
          <a:xfrm>
            <a:off x="834022" y="1494819"/>
            <a:ext cx="7261924" cy="307777"/>
          </a:xfrm>
          <a:prstGeom prst="rect">
            <a:avLst/>
          </a:prstGeom>
          <a:noFill/>
        </p:spPr>
        <p:txBody>
          <a:bodyPr wrap="none" lIns="91440" tIns="45720" rIns="91440" bIns="4572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dirty="0" err="1"/>
              <a:t>Employees</a:t>
            </a:r>
            <a:r>
              <a:rPr lang="fr-FR" sz="1400" dirty="0"/>
              <a:t>' </a:t>
            </a:r>
            <a:r>
              <a:rPr lang="fr-FR" sz="1400" dirty="0" err="1"/>
              <a:t>visibility</a:t>
            </a:r>
            <a:r>
              <a:rPr lang="fr-FR" sz="1400" dirty="0"/>
              <a:t> over the </a:t>
            </a:r>
            <a:r>
              <a:rPr lang="fr-FR" sz="1400" dirty="0" err="1"/>
              <a:t>well-being</a:t>
            </a:r>
            <a:r>
              <a:rPr lang="fr-FR" sz="1400" dirty="0"/>
              <a:t> can </a:t>
            </a:r>
            <a:r>
              <a:rPr lang="fr-FR" sz="1400" dirty="0" err="1"/>
              <a:t>be</a:t>
            </a:r>
            <a:r>
              <a:rPr lang="fr-FR" sz="1400" dirty="0"/>
              <a:t> </a:t>
            </a:r>
            <a:r>
              <a:rPr lang="fr-FR" sz="1400" dirty="0" err="1"/>
              <a:t>managed</a:t>
            </a:r>
            <a:r>
              <a:rPr lang="fr-FR" sz="1400" dirty="0"/>
              <a:t> </a:t>
            </a:r>
            <a:r>
              <a:rPr lang="fr-FR" sz="1400" dirty="0" err="1"/>
              <a:t>through</a:t>
            </a:r>
            <a:r>
              <a:rPr lang="fr-FR" sz="1400" dirty="0"/>
              <a:t> drag and drop actions.</a:t>
            </a:r>
          </a:p>
        </p:txBody>
      </p:sp>
      <p:pic>
        <p:nvPicPr>
          <p:cNvPr id="2" name="Graphique 1">
            <a:extLst>
              <a:ext uri="{FF2B5EF4-FFF2-40B4-BE49-F238E27FC236}">
                <a16:creationId xmlns:a16="http://schemas.microsoft.com/office/drawing/2014/main" id="{AB43FEB0-9FD6-E19E-1A7C-60AACB6FF05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4186" y="1594093"/>
            <a:ext cx="179049" cy="115949"/>
          </a:xfrm>
          <a:prstGeom prst="rect">
            <a:avLst/>
          </a:prstGeom>
        </p:spPr>
      </p:pic>
      <p:pic>
        <p:nvPicPr>
          <p:cNvPr id="5" name="Image 4" descr="Une image contenant texte, capture d’écran, logiciel, nombre&#10;&#10;Le contenu généré par l’IA peut être incorrect.">
            <a:extLst>
              <a:ext uri="{FF2B5EF4-FFF2-40B4-BE49-F238E27FC236}">
                <a16:creationId xmlns:a16="http://schemas.microsoft.com/office/drawing/2014/main" id="{02696EBC-E632-84B3-3073-29B37048DD19}"/>
              </a:ext>
            </a:extLst>
          </p:cNvPr>
          <p:cNvPicPr>
            <a:picLocks noChangeAspect="1"/>
          </p:cNvPicPr>
          <p:nvPr/>
        </p:nvPicPr>
        <p:blipFill>
          <a:blip r:embed="rId4"/>
          <a:stretch>
            <a:fillRect/>
          </a:stretch>
        </p:blipFill>
        <p:spPr>
          <a:xfrm>
            <a:off x="371231" y="2005258"/>
            <a:ext cx="11449539" cy="404909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858199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a:xfrm>
            <a:off x="1289050" y="1529276"/>
            <a:ext cx="9613900" cy="3799447"/>
          </a:xfrm>
        </p:spPr>
        <p:txBody>
          <a:bodyPr/>
          <a:lstStyle/>
          <a:p>
            <a:pPr>
              <a:lnSpc>
                <a:spcPct val="100000"/>
              </a:lnSpc>
            </a:pPr>
            <a:r>
              <a:rPr lang="fr-FR" sz="8000" dirty="0">
                <a:latin typeface="PP Woodland"/>
              </a:rPr>
              <a:t>Admin area</a:t>
            </a:r>
            <a:endParaRPr lang="fr-FR" dirty="0"/>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dirty="0">
                <a:latin typeface="Figtree Light"/>
              </a:rPr>
              <a:t>03</a:t>
            </a:r>
            <a:endParaRPr lang="fr-FR" dirty="0"/>
          </a:p>
        </p:txBody>
      </p:sp>
    </p:spTree>
    <p:extLst>
      <p:ext uri="{BB962C8B-B14F-4D97-AF65-F5344CB8AC3E}">
        <p14:creationId xmlns:p14="http://schemas.microsoft.com/office/powerpoint/2010/main" val="41130021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err="1">
                <a:solidFill>
                  <a:schemeClr val="bg1"/>
                </a:solidFill>
                <a:latin typeface="PP Woodland"/>
              </a:rPr>
              <a:t>Expressing</a:t>
            </a:r>
            <a:br>
              <a:rPr lang="fr-FR" sz="8000" dirty="0">
                <a:solidFill>
                  <a:schemeClr val="bg1"/>
                </a:solidFill>
                <a:latin typeface="PP Woodland"/>
              </a:rPr>
            </a:br>
            <a:r>
              <a:rPr lang="fr-FR" sz="8000" dirty="0" err="1">
                <a:solidFill>
                  <a:schemeClr val="bg1"/>
                </a:solidFill>
                <a:latin typeface="PP Woodland"/>
              </a:rPr>
              <a:t>daily</a:t>
            </a:r>
            <a:r>
              <a:rPr lang="fr-FR" sz="8000" dirty="0">
                <a:solidFill>
                  <a:schemeClr val="bg1"/>
                </a:solidFill>
                <a:latin typeface="PP Woodland"/>
              </a:rPr>
              <a:t> </a:t>
            </a:r>
            <a:r>
              <a:rPr lang="fr-FR" sz="8000" dirty="0" err="1">
                <a:solidFill>
                  <a:schemeClr val="bg1"/>
                </a:solidFill>
                <a:latin typeface="PP Woodland"/>
              </a:rPr>
              <a:t>mood</a:t>
            </a:r>
            <a:endParaRPr lang="fr-FR" dirty="0" err="1">
              <a:solidFill>
                <a:schemeClr val="bg1"/>
              </a:solidFill>
            </a:endParaRP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17806511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texte, capture d’écran, graphisme&#10;&#10;Le contenu généré par l’IA peut être incorrect.">
            <a:extLst>
              <a:ext uri="{FF2B5EF4-FFF2-40B4-BE49-F238E27FC236}">
                <a16:creationId xmlns:a16="http://schemas.microsoft.com/office/drawing/2014/main" id="{6A255614-F012-66C0-00E8-952DF1960BF8}"/>
              </a:ext>
            </a:extLst>
          </p:cNvPr>
          <p:cNvPicPr>
            <a:picLocks noChangeAspect="1"/>
          </p:cNvPicPr>
          <p:nvPr/>
        </p:nvPicPr>
        <p:blipFill>
          <a:blip r:embed="rId2"/>
          <a:stretch>
            <a:fillRect/>
          </a:stretch>
        </p:blipFill>
        <p:spPr>
          <a:xfrm>
            <a:off x="1191846" y="1753568"/>
            <a:ext cx="10374924" cy="2110171"/>
          </a:xfrm>
          <a:prstGeom prst="rect">
            <a:avLst/>
          </a:prstGeom>
          <a:ln>
            <a:noFill/>
          </a:ln>
          <a:effectLst>
            <a:outerShdw blurRad="292100" dist="139700" dir="2700000" algn="tl" rotWithShape="0">
              <a:srgbClr val="333333">
                <a:alpha val="65000"/>
              </a:srgbClr>
            </a:outerShdw>
          </a:effectLst>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PP Woodland"/>
              </a:rPr>
              <a:t>Well-being</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0114" y="899328"/>
            <a:ext cx="11453813" cy="339725"/>
          </a:xfrm>
        </p:spPr>
        <p:txBody>
          <a:bodyPr vert="horz" lIns="91440" tIns="45720" rIns="91440" bIns="45720" rtlCol="0" anchor="t">
            <a:normAutofit/>
          </a:bodyPr>
          <a:lstStyle/>
          <a:p>
            <a:r>
              <a:rPr lang="fr-FR" dirty="0">
                <a:latin typeface="Figtree"/>
              </a:rPr>
              <a:t>Access: Home page</a:t>
            </a:r>
            <a:endParaRPr lang="fr-FR" dirty="0"/>
          </a:p>
        </p:txBody>
      </p:sp>
      <p:sp>
        <p:nvSpPr>
          <p:cNvPr id="14" name="ZoneTexte 13">
            <a:extLst>
              <a:ext uri="{FF2B5EF4-FFF2-40B4-BE49-F238E27FC236}">
                <a16:creationId xmlns:a16="http://schemas.microsoft.com/office/drawing/2014/main" id="{9CC1ADB0-444C-2495-D98E-B92FF2E93072}"/>
              </a:ext>
            </a:extLst>
          </p:cNvPr>
          <p:cNvSpPr txBox="1"/>
          <p:nvPr/>
        </p:nvSpPr>
        <p:spPr>
          <a:xfrm>
            <a:off x="595271" y="1363189"/>
            <a:ext cx="11186486"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dirty="0" err="1"/>
              <a:t>Every</a:t>
            </a:r>
            <a:r>
              <a:rPr lang="fr-FR" sz="1400" dirty="0"/>
              <a:t> </a:t>
            </a:r>
            <a:r>
              <a:rPr lang="fr-FR" sz="1400" dirty="0" err="1"/>
              <a:t>day</a:t>
            </a:r>
            <a:r>
              <a:rPr lang="fr-FR" sz="1400" dirty="0"/>
              <a:t>, </a:t>
            </a:r>
            <a:r>
              <a:rPr lang="fr-FR" sz="1400" dirty="0" err="1"/>
              <a:t>employees</a:t>
            </a:r>
            <a:r>
              <a:rPr lang="fr-FR" sz="1400" dirty="0"/>
              <a:t> can express </a:t>
            </a:r>
            <a:r>
              <a:rPr lang="fr-FR" sz="1400" dirty="0" err="1"/>
              <a:t>their</a:t>
            </a:r>
            <a:r>
              <a:rPr lang="fr-FR" sz="1400" dirty="0"/>
              <a:t> </a:t>
            </a:r>
            <a:r>
              <a:rPr lang="fr-FR" sz="1400" dirty="0" err="1"/>
              <a:t>daily</a:t>
            </a:r>
            <a:r>
              <a:rPr lang="fr-FR" sz="1400" dirty="0"/>
              <a:t> </a:t>
            </a:r>
            <a:r>
              <a:rPr lang="fr-FR" sz="1400" dirty="0" err="1"/>
              <a:t>mood</a:t>
            </a:r>
            <a:r>
              <a:rPr lang="fr-FR" sz="1400" dirty="0"/>
              <a:t> </a:t>
            </a:r>
            <a:r>
              <a:rPr lang="fr-FR" sz="1400" dirty="0" err="1"/>
              <a:t>using</a:t>
            </a:r>
            <a:r>
              <a:rPr lang="fr-FR" sz="1400" dirty="0"/>
              <a:t> the </a:t>
            </a:r>
            <a:r>
              <a:rPr lang="fr-FR" sz="1400" dirty="0" err="1"/>
              <a:t>Well-being</a:t>
            </a:r>
            <a:r>
              <a:rPr lang="fr-FR" sz="1400" dirty="0"/>
              <a:t> module on the home page by </a:t>
            </a:r>
            <a:r>
              <a:rPr lang="fr-FR" sz="1400" dirty="0" err="1"/>
              <a:t>selecting</a:t>
            </a:r>
            <a:r>
              <a:rPr lang="fr-FR" sz="1400" dirty="0"/>
              <a:t> the </a:t>
            </a:r>
            <a:r>
              <a:rPr lang="fr-FR" sz="1400" dirty="0" err="1"/>
              <a:t>corresponding</a:t>
            </a:r>
            <a:r>
              <a:rPr lang="fr-FR" sz="1400" dirty="0"/>
              <a:t> emoji:</a:t>
            </a:r>
          </a:p>
          <a:p>
            <a:pPr marL="171450" indent="-171450">
              <a:buFont typeface="Calibri"/>
              <a:buChar char="-"/>
            </a:pPr>
            <a:endParaRPr lang="fr-FR" sz="1400" dirty="0"/>
          </a:p>
          <a:p>
            <a:endParaRPr lang="fr-FR" sz="1200" dirty="0"/>
          </a:p>
        </p:txBody>
      </p:sp>
      <p:pic>
        <p:nvPicPr>
          <p:cNvPr id="10" name="Graphique 9">
            <a:extLst>
              <a:ext uri="{FF2B5EF4-FFF2-40B4-BE49-F238E27FC236}">
                <a16:creationId xmlns:a16="http://schemas.microsoft.com/office/drawing/2014/main" id="{C02D1855-23E9-73A4-43E2-00FCA99E3A4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340000" flipH="1">
            <a:off x="10177337" y="2583925"/>
            <a:ext cx="702884" cy="702885"/>
          </a:xfrm>
          <a:prstGeom prst="rect">
            <a:avLst/>
          </a:prstGeom>
        </p:spPr>
      </p:pic>
      <p:sp>
        <p:nvSpPr>
          <p:cNvPr id="16" name="ZoneTexte 15">
            <a:extLst>
              <a:ext uri="{FF2B5EF4-FFF2-40B4-BE49-F238E27FC236}">
                <a16:creationId xmlns:a16="http://schemas.microsoft.com/office/drawing/2014/main" id="{67F0542B-20CD-032C-1B40-A58BE08E15F7}"/>
              </a:ext>
            </a:extLst>
          </p:cNvPr>
          <p:cNvSpPr txBox="1"/>
          <p:nvPr/>
        </p:nvSpPr>
        <p:spPr>
          <a:xfrm>
            <a:off x="612532" y="5151256"/>
            <a:ext cx="5303661"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dirty="0"/>
              <a:t>Once the </a:t>
            </a:r>
            <a:r>
              <a:rPr lang="fr-FR" sz="1400" dirty="0" err="1"/>
              <a:t>daily</a:t>
            </a:r>
            <a:r>
              <a:rPr lang="fr-FR" sz="1400" dirty="0"/>
              <a:t> </a:t>
            </a:r>
            <a:r>
              <a:rPr lang="fr-FR" sz="1400" dirty="0" err="1"/>
              <a:t>mood</a:t>
            </a:r>
            <a:r>
              <a:rPr lang="fr-FR" sz="1400" dirty="0"/>
              <a:t> </a:t>
            </a:r>
            <a:r>
              <a:rPr lang="fr-FR" sz="1400" dirty="0" err="1"/>
              <a:t>icon</a:t>
            </a:r>
            <a:r>
              <a:rPr lang="fr-FR" sz="1400" dirty="0"/>
              <a:t> </a:t>
            </a:r>
            <a:r>
              <a:rPr lang="fr-FR" sz="1400" dirty="0" err="1"/>
              <a:t>is</a:t>
            </a:r>
            <a:r>
              <a:rPr lang="fr-FR" sz="1400" dirty="0"/>
              <a:t> </a:t>
            </a:r>
            <a:r>
              <a:rPr lang="fr-FR" sz="1400" dirty="0" err="1"/>
              <a:t>selected</a:t>
            </a:r>
            <a:r>
              <a:rPr lang="fr-FR" sz="1400" dirty="0"/>
              <a:t>, </a:t>
            </a:r>
            <a:r>
              <a:rPr lang="fr-FR" sz="1400" dirty="0" err="1"/>
              <a:t>employees</a:t>
            </a:r>
            <a:r>
              <a:rPr lang="fr-FR" sz="1400" dirty="0"/>
              <a:t> can </a:t>
            </a:r>
            <a:r>
              <a:rPr lang="fr-FR" sz="1400" dirty="0" err="1"/>
              <a:t>provide</a:t>
            </a:r>
            <a:r>
              <a:rPr lang="fr-FR" sz="1400" dirty="0"/>
              <a:t> </a:t>
            </a:r>
            <a:r>
              <a:rPr lang="fr-FR" sz="1400" dirty="0" err="1"/>
              <a:t>details</a:t>
            </a:r>
            <a:r>
              <a:rPr lang="fr-FR" sz="1400" dirty="0"/>
              <a:t> and </a:t>
            </a:r>
            <a:r>
              <a:rPr lang="fr-FR" sz="1400" dirty="0" err="1"/>
              <a:t>add</a:t>
            </a:r>
            <a:r>
              <a:rPr lang="fr-FR" sz="1400" dirty="0"/>
              <a:t> feedback via the free </a:t>
            </a:r>
            <a:r>
              <a:rPr lang="fr-FR" sz="1400" dirty="0" err="1"/>
              <a:t>text</a:t>
            </a:r>
            <a:r>
              <a:rPr lang="fr-FR" sz="1400" dirty="0"/>
              <a:t> box or by checking one or more of the </a:t>
            </a:r>
            <a:r>
              <a:rPr lang="fr-FR" sz="1400" dirty="0" err="1"/>
              <a:t>proposed</a:t>
            </a:r>
            <a:r>
              <a:rPr lang="fr-FR" sz="1400" dirty="0"/>
              <a:t> options</a:t>
            </a:r>
            <a:endParaRPr lang="fr-FR" dirty="0"/>
          </a:p>
        </p:txBody>
      </p:sp>
      <p:sp>
        <p:nvSpPr>
          <p:cNvPr id="18" name="ZoneTexte 17">
            <a:extLst>
              <a:ext uri="{FF2B5EF4-FFF2-40B4-BE49-F238E27FC236}">
                <a16:creationId xmlns:a16="http://schemas.microsoft.com/office/drawing/2014/main" id="{97FE0073-DFBB-96D8-B904-4CAC95C95C52}"/>
              </a:ext>
            </a:extLst>
          </p:cNvPr>
          <p:cNvSpPr txBox="1"/>
          <p:nvPr/>
        </p:nvSpPr>
        <p:spPr>
          <a:xfrm>
            <a:off x="609472" y="5896858"/>
            <a:ext cx="520788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b="1" dirty="0">
                <a:solidFill>
                  <a:schemeClr val="accent3"/>
                </a:solidFill>
              </a:rPr>
              <a:t>All the feedback </a:t>
            </a:r>
            <a:r>
              <a:rPr lang="fr-FR" sz="1400" b="1" dirty="0" err="1">
                <a:solidFill>
                  <a:schemeClr val="accent3"/>
                </a:solidFill>
              </a:rPr>
              <a:t>provided</a:t>
            </a:r>
            <a:r>
              <a:rPr lang="fr-FR" sz="1400" b="1" dirty="0">
                <a:solidFill>
                  <a:schemeClr val="accent3"/>
                </a:solidFill>
              </a:rPr>
              <a:t> </a:t>
            </a:r>
            <a:r>
              <a:rPr lang="fr-FR" sz="1400" b="1" dirty="0" err="1">
                <a:solidFill>
                  <a:schemeClr val="accent3"/>
                </a:solidFill>
              </a:rPr>
              <a:t>is</a:t>
            </a:r>
            <a:r>
              <a:rPr lang="fr-FR" sz="1400" b="1" dirty="0">
                <a:solidFill>
                  <a:schemeClr val="accent3"/>
                </a:solidFill>
              </a:rPr>
              <a:t> </a:t>
            </a:r>
            <a:r>
              <a:rPr lang="fr-FR" sz="1400" b="1" dirty="0" err="1">
                <a:solidFill>
                  <a:schemeClr val="accent3"/>
                </a:solidFill>
              </a:rPr>
              <a:t>anonymous</a:t>
            </a:r>
            <a:r>
              <a:rPr lang="fr-FR" sz="1400" b="1" dirty="0">
                <a:solidFill>
                  <a:schemeClr val="accent3"/>
                </a:solidFill>
              </a:rPr>
              <a:t>.</a:t>
            </a:r>
          </a:p>
        </p:txBody>
      </p:sp>
      <p:pic>
        <p:nvPicPr>
          <p:cNvPr id="2" name="Graphique 1">
            <a:extLst>
              <a:ext uri="{FF2B5EF4-FFF2-40B4-BE49-F238E27FC236}">
                <a16:creationId xmlns:a16="http://schemas.microsoft.com/office/drawing/2014/main" id="{FCE72F56-EFF5-49F2-65B9-149E6D4B722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16222" y="1466022"/>
            <a:ext cx="179049" cy="115949"/>
          </a:xfrm>
          <a:prstGeom prst="rect">
            <a:avLst/>
          </a:prstGeom>
        </p:spPr>
      </p:pic>
      <p:pic>
        <p:nvPicPr>
          <p:cNvPr id="6" name="Image 5" descr="Une image contenant texte, capture d’écran, Police, nombre&#10;&#10;Le contenu généré par l’IA peut être incorrect.">
            <a:extLst>
              <a:ext uri="{FF2B5EF4-FFF2-40B4-BE49-F238E27FC236}">
                <a16:creationId xmlns:a16="http://schemas.microsoft.com/office/drawing/2014/main" id="{B079AC14-F459-C7A7-6B79-AA554F58CDB9}"/>
              </a:ext>
            </a:extLst>
          </p:cNvPr>
          <p:cNvPicPr>
            <a:picLocks noChangeAspect="1"/>
          </p:cNvPicPr>
          <p:nvPr/>
        </p:nvPicPr>
        <p:blipFill>
          <a:blip r:embed="rId7"/>
          <a:stretch>
            <a:fillRect/>
          </a:stretch>
        </p:blipFill>
        <p:spPr>
          <a:xfrm>
            <a:off x="6174153" y="3792905"/>
            <a:ext cx="3302001" cy="2964960"/>
          </a:xfrm>
          <a:prstGeom prst="rect">
            <a:avLst/>
          </a:prstGeom>
          <a:ln>
            <a:noFill/>
          </a:ln>
          <a:effectLst>
            <a:outerShdw blurRad="292100" dist="139700" dir="2700000" algn="tl" rotWithShape="0">
              <a:srgbClr val="333333">
                <a:alpha val="65000"/>
              </a:srgbClr>
            </a:outerShdw>
          </a:effectLst>
        </p:spPr>
      </p:pic>
      <p:pic>
        <p:nvPicPr>
          <p:cNvPr id="12" name="Graphique 11">
            <a:extLst>
              <a:ext uri="{FF2B5EF4-FFF2-40B4-BE49-F238E27FC236}">
                <a16:creationId xmlns:a16="http://schemas.microsoft.com/office/drawing/2014/main" id="{2C0B7B55-5EB5-FED3-0823-B5DDA323BB0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620000">
            <a:off x="5469406" y="5546792"/>
            <a:ext cx="702884" cy="702885"/>
          </a:xfrm>
          <a:prstGeom prst="rect">
            <a:avLst/>
          </a:prstGeom>
        </p:spPr>
      </p:pic>
      <p:sp>
        <p:nvSpPr>
          <p:cNvPr id="7" name="ZoneTexte 6">
            <a:extLst>
              <a:ext uri="{FF2B5EF4-FFF2-40B4-BE49-F238E27FC236}">
                <a16:creationId xmlns:a16="http://schemas.microsoft.com/office/drawing/2014/main" id="{06CBC0FC-DA7D-A737-95AD-63FA95D89248}"/>
              </a:ext>
            </a:extLst>
          </p:cNvPr>
          <p:cNvSpPr txBox="1"/>
          <p:nvPr/>
        </p:nvSpPr>
        <p:spPr>
          <a:xfrm>
            <a:off x="9823938" y="4011246"/>
            <a:ext cx="2743200" cy="6694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lnSpc>
                <a:spcPts val="1500"/>
              </a:lnSpc>
              <a:buFont typeface="Calibri,Sans-Serif"/>
              <a:buChar char="-"/>
            </a:pPr>
            <a:r>
              <a:rPr lang="fr-FR" sz="1400">
                <a:cs typeface="Arial"/>
              </a:rPr>
              <a:t>Green: Happy</a:t>
            </a:r>
            <a:r>
              <a:rPr lang="en-US" sz="1400">
                <a:cs typeface="Arial"/>
              </a:rPr>
              <a:t>​</a:t>
            </a:r>
          </a:p>
          <a:p>
            <a:pPr marL="171450" indent="-171450">
              <a:lnSpc>
                <a:spcPts val="1500"/>
              </a:lnSpc>
              <a:buFont typeface="Calibri,Sans-Serif"/>
              <a:buChar char="-"/>
            </a:pPr>
            <a:r>
              <a:rPr lang="fr-FR" sz="1400">
                <a:cs typeface="Arial"/>
              </a:rPr>
              <a:t>Yellow: Average​</a:t>
            </a:r>
          </a:p>
          <a:p>
            <a:pPr marL="171450" indent="-171450">
              <a:lnSpc>
                <a:spcPts val="1500"/>
              </a:lnSpc>
              <a:buFont typeface="Calibri,Sans-Serif"/>
              <a:buChar char="-"/>
            </a:pPr>
            <a:r>
              <a:rPr lang="fr-FR" sz="1400">
                <a:cs typeface="Arial"/>
              </a:rPr>
              <a:t>Red: Unhappy</a:t>
            </a:r>
          </a:p>
        </p:txBody>
      </p:sp>
    </p:spTree>
    <p:extLst>
      <p:ext uri="{BB962C8B-B14F-4D97-AF65-F5344CB8AC3E}">
        <p14:creationId xmlns:p14="http://schemas.microsoft.com/office/powerpoint/2010/main" val="25043729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PP Woodland"/>
              </a:rPr>
              <a:t>Well-being</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0114" y="911153"/>
            <a:ext cx="11453813" cy="339725"/>
          </a:xfrm>
        </p:spPr>
        <p:txBody>
          <a:bodyPr vert="horz" lIns="91440" tIns="45720" rIns="91440" bIns="45720" rtlCol="0" anchor="t">
            <a:normAutofit/>
          </a:bodyPr>
          <a:lstStyle/>
          <a:p>
            <a:r>
              <a:rPr lang="fr-FR" dirty="0">
                <a:latin typeface="Figtree"/>
              </a:rPr>
              <a:t>Access: Home page</a:t>
            </a:r>
            <a:endParaRPr lang="fr-FR" dirty="0"/>
          </a:p>
        </p:txBody>
      </p:sp>
      <p:sp>
        <p:nvSpPr>
          <p:cNvPr id="14" name="ZoneTexte 13">
            <a:extLst>
              <a:ext uri="{FF2B5EF4-FFF2-40B4-BE49-F238E27FC236}">
                <a16:creationId xmlns:a16="http://schemas.microsoft.com/office/drawing/2014/main" id="{9CC1ADB0-444C-2495-D98E-B92FF2E93072}"/>
              </a:ext>
            </a:extLst>
          </p:cNvPr>
          <p:cNvSpPr txBox="1"/>
          <p:nvPr/>
        </p:nvSpPr>
        <p:spPr>
          <a:xfrm>
            <a:off x="845672" y="1398152"/>
            <a:ext cx="1097516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dirty="0">
                <a:ea typeface="+mn-lt"/>
                <a:cs typeface="+mn-lt"/>
              </a:rPr>
              <a:t>Once the </a:t>
            </a:r>
            <a:r>
              <a:rPr lang="fr-FR" sz="1400" dirty="0" err="1">
                <a:ea typeface="+mn-lt"/>
                <a:cs typeface="+mn-lt"/>
              </a:rPr>
              <a:t>daily</a:t>
            </a:r>
            <a:r>
              <a:rPr lang="fr-FR" sz="1400" dirty="0">
                <a:ea typeface="+mn-lt"/>
                <a:cs typeface="+mn-lt"/>
              </a:rPr>
              <a:t> </a:t>
            </a:r>
            <a:r>
              <a:rPr lang="fr-FR" sz="1400" dirty="0" err="1">
                <a:ea typeface="+mn-lt"/>
                <a:cs typeface="+mn-lt"/>
              </a:rPr>
              <a:t>mood</a:t>
            </a:r>
            <a:r>
              <a:rPr lang="fr-FR" sz="1400" dirty="0">
                <a:ea typeface="+mn-lt"/>
                <a:cs typeface="+mn-lt"/>
              </a:rPr>
              <a:t> </a:t>
            </a:r>
            <a:r>
              <a:rPr lang="fr-FR" sz="1400" dirty="0" err="1">
                <a:ea typeface="+mn-lt"/>
                <a:cs typeface="+mn-lt"/>
              </a:rPr>
              <a:t>is</a:t>
            </a:r>
            <a:r>
              <a:rPr lang="fr-FR" sz="1400" dirty="0">
                <a:ea typeface="+mn-lt"/>
                <a:cs typeface="+mn-lt"/>
              </a:rPr>
              <a:t> </a:t>
            </a:r>
            <a:r>
              <a:rPr lang="fr-FR" sz="1400" dirty="0" err="1">
                <a:ea typeface="+mn-lt"/>
                <a:cs typeface="+mn-lt"/>
              </a:rPr>
              <a:t>chosen</a:t>
            </a:r>
            <a:r>
              <a:rPr lang="fr-FR" sz="1400" dirty="0">
                <a:ea typeface="+mn-lt"/>
                <a:cs typeface="+mn-lt"/>
              </a:rPr>
              <a:t>, the user </a:t>
            </a:r>
            <a:r>
              <a:rPr lang="fr-FR" sz="1400" dirty="0" err="1">
                <a:ea typeface="+mn-lt"/>
                <a:cs typeface="+mn-lt"/>
              </a:rPr>
              <a:t>sees</a:t>
            </a:r>
            <a:r>
              <a:rPr lang="fr-FR" sz="1400" dirty="0">
                <a:ea typeface="+mn-lt"/>
                <a:cs typeface="+mn-lt"/>
              </a:rPr>
              <a:t> the </a:t>
            </a:r>
            <a:r>
              <a:rPr lang="fr-FR" sz="1400" dirty="0" err="1">
                <a:ea typeface="+mn-lt"/>
                <a:cs typeface="+mn-lt"/>
              </a:rPr>
              <a:t>average</a:t>
            </a:r>
            <a:r>
              <a:rPr lang="fr-FR" sz="1400" dirty="0">
                <a:ea typeface="+mn-lt"/>
                <a:cs typeface="+mn-lt"/>
              </a:rPr>
              <a:t> </a:t>
            </a:r>
            <a:r>
              <a:rPr lang="fr-FR" sz="1400" dirty="0" err="1">
                <a:ea typeface="+mn-lt"/>
                <a:cs typeface="+mn-lt"/>
              </a:rPr>
              <a:t>well-being</a:t>
            </a:r>
            <a:r>
              <a:rPr lang="fr-FR" sz="1400" dirty="0">
                <a:ea typeface="+mn-lt"/>
                <a:cs typeface="+mn-lt"/>
              </a:rPr>
              <a:t> of </a:t>
            </a:r>
            <a:r>
              <a:rPr lang="fr-FR" sz="1400" dirty="0" err="1">
                <a:ea typeface="+mn-lt"/>
                <a:cs typeface="+mn-lt"/>
              </a:rPr>
              <a:t>previous</a:t>
            </a:r>
            <a:r>
              <a:rPr lang="fr-FR" sz="1400" dirty="0">
                <a:ea typeface="+mn-lt"/>
                <a:cs typeface="+mn-lt"/>
              </a:rPr>
              <a:t> </a:t>
            </a:r>
            <a:r>
              <a:rPr lang="fr-FR" sz="1400" dirty="0" err="1">
                <a:ea typeface="+mn-lt"/>
                <a:cs typeface="+mn-lt"/>
              </a:rPr>
              <a:t>days</a:t>
            </a:r>
            <a:r>
              <a:rPr lang="fr-FR" sz="1400" dirty="0">
                <a:ea typeface="+mn-lt"/>
                <a:cs typeface="+mn-lt"/>
              </a:rPr>
              <a:t> for </a:t>
            </a:r>
            <a:r>
              <a:rPr lang="fr-FR" sz="1400" dirty="0" err="1">
                <a:ea typeface="+mn-lt"/>
                <a:cs typeface="+mn-lt"/>
              </a:rPr>
              <a:t>their</a:t>
            </a:r>
            <a:r>
              <a:rPr lang="fr-FR" sz="1400" dirty="0">
                <a:ea typeface="+mn-lt"/>
                <a:cs typeface="+mn-lt"/>
              </a:rPr>
              <a:t> </a:t>
            </a:r>
            <a:r>
              <a:rPr lang="fr-FR" sz="1400" dirty="0" err="1">
                <a:ea typeface="+mn-lt"/>
                <a:cs typeface="+mn-lt"/>
              </a:rPr>
              <a:t>department</a:t>
            </a:r>
            <a:r>
              <a:rPr lang="fr-FR" sz="1400" dirty="0">
                <a:ea typeface="+mn-lt"/>
                <a:cs typeface="+mn-lt"/>
              </a:rPr>
              <a:t>, structure, and </a:t>
            </a:r>
            <a:r>
              <a:rPr lang="fr-FR" sz="1400" dirty="0" err="1">
                <a:ea typeface="+mn-lt"/>
                <a:cs typeface="+mn-lt"/>
              </a:rPr>
              <a:t>company</a:t>
            </a:r>
            <a:r>
              <a:rPr lang="fr-FR" sz="1400" dirty="0">
                <a:ea typeface="+mn-lt"/>
                <a:cs typeface="+mn-lt"/>
              </a:rPr>
              <a:t>. </a:t>
            </a:r>
            <a:r>
              <a:rPr lang="fr-FR" sz="1400" dirty="0" err="1">
                <a:ea typeface="+mn-lt"/>
                <a:cs typeface="+mn-lt"/>
              </a:rPr>
              <a:t>They</a:t>
            </a:r>
            <a:r>
              <a:rPr lang="fr-FR" sz="1400" dirty="0">
                <a:ea typeface="+mn-lt"/>
                <a:cs typeface="+mn-lt"/>
              </a:rPr>
              <a:t> can </a:t>
            </a:r>
            <a:r>
              <a:rPr lang="fr-FR" sz="1400" dirty="0" err="1">
                <a:ea typeface="+mn-lt"/>
                <a:cs typeface="+mn-lt"/>
              </a:rPr>
              <a:t>also</a:t>
            </a:r>
            <a:r>
              <a:rPr lang="fr-FR" sz="1400" dirty="0">
                <a:ea typeface="+mn-lt"/>
                <a:cs typeface="+mn-lt"/>
              </a:rPr>
              <a:t> </a:t>
            </a:r>
            <a:r>
              <a:rPr lang="fr-FR" sz="1400" dirty="0" err="1">
                <a:ea typeface="+mn-lt"/>
                <a:cs typeface="+mn-lt"/>
              </a:rPr>
              <a:t>add</a:t>
            </a:r>
            <a:r>
              <a:rPr lang="fr-FR" sz="1400" dirty="0">
                <a:ea typeface="+mn-lt"/>
                <a:cs typeface="+mn-lt"/>
              </a:rPr>
              <a:t> a </a:t>
            </a:r>
            <a:r>
              <a:rPr lang="fr-FR" sz="1400" dirty="0" err="1">
                <a:ea typeface="+mn-lt"/>
                <a:cs typeface="+mn-lt"/>
              </a:rPr>
              <a:t>remark</a:t>
            </a:r>
            <a:r>
              <a:rPr lang="fr-FR" sz="1400" dirty="0">
                <a:ea typeface="+mn-lt"/>
                <a:cs typeface="+mn-lt"/>
              </a:rPr>
              <a:t>, comment or suggestion.</a:t>
            </a:r>
            <a:endParaRPr lang="fr-FR" dirty="0"/>
          </a:p>
        </p:txBody>
      </p:sp>
      <p:pic>
        <p:nvPicPr>
          <p:cNvPr id="5" name="Graphique 4">
            <a:extLst>
              <a:ext uri="{FF2B5EF4-FFF2-40B4-BE49-F238E27FC236}">
                <a16:creationId xmlns:a16="http://schemas.microsoft.com/office/drawing/2014/main" id="{9C4FDB88-9780-C20A-6BBA-177AD652E1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66623" y="1506183"/>
            <a:ext cx="179049" cy="115949"/>
          </a:xfrm>
          <a:prstGeom prst="rect">
            <a:avLst/>
          </a:prstGeom>
        </p:spPr>
      </p:pic>
      <p:pic>
        <p:nvPicPr>
          <p:cNvPr id="7" name="Image 6" descr="Une image contenant texte, capture d’écran, diagramme, Police&#10;&#10;Le contenu généré par l’IA peut être incorrect.">
            <a:extLst>
              <a:ext uri="{FF2B5EF4-FFF2-40B4-BE49-F238E27FC236}">
                <a16:creationId xmlns:a16="http://schemas.microsoft.com/office/drawing/2014/main" id="{227949D4-4117-3080-4DC7-1F271EFC6CE0}"/>
              </a:ext>
            </a:extLst>
          </p:cNvPr>
          <p:cNvPicPr>
            <a:picLocks noChangeAspect="1"/>
          </p:cNvPicPr>
          <p:nvPr/>
        </p:nvPicPr>
        <p:blipFill>
          <a:blip r:embed="rId4"/>
          <a:stretch>
            <a:fillRect/>
          </a:stretch>
        </p:blipFill>
        <p:spPr>
          <a:xfrm>
            <a:off x="3647221" y="2003304"/>
            <a:ext cx="8053021" cy="4414471"/>
          </a:xfrm>
          <a:prstGeom prst="rect">
            <a:avLst/>
          </a:prstGeom>
          <a:ln>
            <a:noFill/>
          </a:ln>
          <a:effectLst>
            <a:outerShdw blurRad="292100" dist="139700" dir="2700000" algn="tl" rotWithShape="0">
              <a:srgbClr val="333333">
                <a:alpha val="65000"/>
              </a:srgbClr>
            </a:outerShdw>
          </a:effectLst>
        </p:spPr>
      </p:pic>
      <p:pic>
        <p:nvPicPr>
          <p:cNvPr id="6" name="Image 5" descr="Une image contenant texte, capture d’écran&#10;&#10;Le contenu généré par l’IA peut être incorrect.">
            <a:extLst>
              <a:ext uri="{FF2B5EF4-FFF2-40B4-BE49-F238E27FC236}">
                <a16:creationId xmlns:a16="http://schemas.microsoft.com/office/drawing/2014/main" id="{00749FE0-8EB4-C689-2A42-F39C5CF1FD4A}"/>
              </a:ext>
            </a:extLst>
          </p:cNvPr>
          <p:cNvPicPr>
            <a:picLocks noChangeAspect="1"/>
          </p:cNvPicPr>
          <p:nvPr/>
        </p:nvPicPr>
        <p:blipFill>
          <a:blip r:embed="rId5"/>
          <a:stretch>
            <a:fillRect/>
          </a:stretch>
        </p:blipFill>
        <p:spPr>
          <a:xfrm>
            <a:off x="373796" y="2391753"/>
            <a:ext cx="4391025" cy="1390650"/>
          </a:xfrm>
          <a:prstGeom prst="rect">
            <a:avLst/>
          </a:prstGeom>
          <a:ln>
            <a:noFill/>
          </a:ln>
          <a:effectLst>
            <a:outerShdw blurRad="292100" dist="139700" dir="2700000" algn="tl" rotWithShape="0">
              <a:srgbClr val="333333">
                <a:alpha val="65000"/>
              </a:srgbClr>
            </a:outerShdw>
          </a:effectLst>
        </p:spPr>
      </p:pic>
      <p:pic>
        <p:nvPicPr>
          <p:cNvPr id="9" name="Graphique 8">
            <a:extLst>
              <a:ext uri="{FF2B5EF4-FFF2-40B4-BE49-F238E27FC236}">
                <a16:creationId xmlns:a16="http://schemas.microsoft.com/office/drawing/2014/main" id="{50CB95B1-E68B-0AA7-640D-54BF37FFC2A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1180000">
            <a:off x="3085714" y="3632023"/>
            <a:ext cx="702884" cy="702885"/>
          </a:xfrm>
          <a:prstGeom prst="rect">
            <a:avLst/>
          </a:prstGeom>
        </p:spPr>
      </p:pic>
    </p:spTree>
    <p:extLst>
      <p:ext uri="{BB962C8B-B14F-4D97-AF65-F5344CB8AC3E}">
        <p14:creationId xmlns:p14="http://schemas.microsoft.com/office/powerpoint/2010/main" val="31610332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a:xfrm>
            <a:off x="1289050" y="1807391"/>
            <a:ext cx="9613900" cy="3799447"/>
          </a:xfrm>
        </p:spPr>
        <p:txBody>
          <a:bodyPr/>
          <a:lstStyle/>
          <a:p>
            <a:r>
              <a:rPr lang="fr-FR" dirty="0" err="1">
                <a:latin typeface="PP Woodland"/>
              </a:rPr>
              <a:t>Still</a:t>
            </a:r>
            <a:r>
              <a:rPr lang="fr-FR" dirty="0">
                <a:latin typeface="PP Woodland"/>
              </a:rPr>
              <a:t> have questions ? </a:t>
            </a:r>
            <a:br>
              <a:rPr lang="fr-FR" dirty="0"/>
            </a:br>
            <a:r>
              <a:rPr lang="fr-FR" sz="2800" dirty="0">
                <a:latin typeface="PP Woodland"/>
                <a:cs typeface="Segoe UI"/>
              </a:rPr>
              <a:t>All the </a:t>
            </a:r>
            <a:r>
              <a:rPr lang="fr-FR" sz="2800" dirty="0" err="1">
                <a:latin typeface="PP Woodland"/>
                <a:cs typeface="Segoe UI"/>
              </a:rPr>
              <a:t>answers</a:t>
            </a:r>
            <a:r>
              <a:rPr lang="fr-FR" sz="2800" dirty="0">
                <a:latin typeface="PP Woodland"/>
                <a:cs typeface="Segoe UI"/>
              </a:rPr>
              <a:t> are </a:t>
            </a:r>
            <a:r>
              <a:rPr lang="fr-FR" sz="2800" dirty="0" err="1">
                <a:latin typeface="PP Woodland"/>
                <a:cs typeface="Segoe UI"/>
              </a:rPr>
              <a:t>within</a:t>
            </a:r>
            <a:r>
              <a:rPr lang="fr-FR" sz="2800" dirty="0">
                <a:latin typeface="PP Woodland"/>
                <a:cs typeface="Segoe UI"/>
              </a:rPr>
              <a:t> </a:t>
            </a:r>
            <a:r>
              <a:rPr lang="fr-FR" sz="2800" dirty="0" err="1">
                <a:latin typeface="PP Woodland"/>
                <a:cs typeface="Segoe UI"/>
              </a:rPr>
              <a:t>your</a:t>
            </a:r>
            <a:r>
              <a:rPr lang="fr-FR" sz="2800" dirty="0">
                <a:latin typeface="PP Woodland"/>
                <a:cs typeface="Segoe UI"/>
              </a:rPr>
              <a:t> </a:t>
            </a:r>
            <a:r>
              <a:rPr lang="fr-FR" sz="2800" dirty="0" err="1">
                <a:latin typeface="PP Woodland"/>
                <a:cs typeface="Segoe UI"/>
              </a:rPr>
              <a:t>reach</a:t>
            </a:r>
            <a:r>
              <a:rPr lang="fr-FR" sz="2800" dirty="0">
                <a:latin typeface="PP Woodland"/>
                <a:cs typeface="Segoe UI"/>
              </a:rPr>
              <a:t>.</a:t>
            </a:r>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664542" y="5760956"/>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latin typeface="Figtree"/>
                <a:hlinkClick r:id="rId2">
                  <a:extLst>
                    <a:ext uri="{A12FA001-AC4F-418D-AE19-62706E023703}">
                      <ahyp:hlinkClr xmlns:ahyp="http://schemas.microsoft.com/office/drawing/2018/hyperlinkcolor" val="tx"/>
                    </a:ext>
                  </a:extLst>
                </a:hlinkClick>
              </a:rPr>
              <a:t>support</a:t>
            </a:r>
            <a:r>
              <a:rPr lang="fr-FR" b="0">
                <a:latin typeface="Figtree"/>
                <a:hlinkClick r:id="rId2">
                  <a:extLst>
                    <a:ext uri="{A12FA001-AC4F-418D-AE19-62706E023703}">
                      <ahyp:hlinkClr xmlns:ahyp="http://schemas.microsoft.com/office/drawing/2018/hyperlinkcolor" val="tx"/>
                    </a:ext>
                  </a:extLst>
                </a:hlinkClick>
              </a:rPr>
              <a:t>@eurecia.com</a:t>
            </a:r>
            <a:endParaRPr lang="fr-FR" b="0"/>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597595" y="5760956"/>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u="sng" dirty="0">
                <a:solidFill>
                  <a:schemeClr val="bg1"/>
                </a:solidFill>
                <a:latin typeface="Figtree"/>
                <a:hlinkClick r:id="rId3">
                  <a:extLst>
                    <a:ext uri="{A12FA001-AC4F-418D-AE19-62706E023703}">
                      <ahyp:hlinkClr xmlns:ahyp="http://schemas.microsoft.com/office/drawing/2018/hyperlinkcolor" val="tx"/>
                    </a:ext>
                  </a:extLst>
                </a:hlinkClick>
              </a:rPr>
              <a:t>Help center</a:t>
            </a:r>
            <a:endParaRPr lang="fr-FR" dirty="0"/>
          </a:p>
        </p:txBody>
      </p:sp>
    </p:spTree>
    <p:extLst>
      <p:ext uri="{BB962C8B-B14F-4D97-AF65-F5344CB8AC3E}">
        <p14:creationId xmlns:p14="http://schemas.microsoft.com/office/powerpoint/2010/main" val="1323003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t>At the end of the training, </a:t>
            </a:r>
            <a:r>
              <a:rPr lang="fr-FR" dirty="0" err="1"/>
              <a:t>administrators</a:t>
            </a:r>
            <a:r>
              <a:rPr lang="fr-FR" dirty="0"/>
              <a:t> </a:t>
            </a:r>
            <a:r>
              <a:rPr lang="fr-FR" dirty="0" err="1"/>
              <a:t>will</a:t>
            </a:r>
            <a:r>
              <a:rPr lang="fr-FR" dirty="0"/>
              <a:t> </a:t>
            </a:r>
            <a:r>
              <a:rPr lang="fr-FR" dirty="0" err="1"/>
              <a:t>be</a:t>
            </a:r>
            <a:r>
              <a:rPr lang="fr-FR" dirty="0"/>
              <a:t> able to:</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vert="horz" lIns="91440" tIns="45720" rIns="91440" bIns="45720" rtlCol="0" anchor="t">
            <a:normAutofit fontScale="92500" lnSpcReduction="10000"/>
          </a:bodyPr>
          <a:lstStyle/>
          <a:p>
            <a:r>
              <a:rPr lang="fr-FR" dirty="0"/>
              <a:t>Training objective</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7" y="2593532"/>
            <a:ext cx="5283200" cy="1296988"/>
          </a:xfrm>
        </p:spPr>
        <p:txBody>
          <a:bodyPr vert="horz" lIns="91440" tIns="45720" rIns="91440" bIns="45720" rtlCol="0" anchor="t">
            <a:normAutofit/>
          </a:bodyPr>
          <a:lstStyle/>
          <a:p>
            <a:pPr>
              <a:buChar char="•"/>
            </a:pPr>
            <a:r>
              <a:rPr lang="fr-FR" dirty="0">
                <a:latin typeface="Figtree"/>
              </a:rPr>
              <a:t>Set up and </a:t>
            </a:r>
            <a:r>
              <a:rPr lang="fr-FR" dirty="0" err="1">
                <a:latin typeface="Figtree"/>
              </a:rPr>
              <a:t>review</a:t>
            </a:r>
            <a:r>
              <a:rPr lang="fr-FR" dirty="0">
                <a:latin typeface="Figtree"/>
              </a:rPr>
              <a:t> the </a:t>
            </a:r>
            <a:r>
              <a:rPr lang="fr-FR" dirty="0" err="1">
                <a:latin typeface="Figtree"/>
              </a:rPr>
              <a:t>well-being</a:t>
            </a:r>
            <a:r>
              <a:rPr lang="fr-FR" dirty="0">
                <a:latin typeface="Figtree"/>
              </a:rPr>
              <a:t> rate of </a:t>
            </a:r>
            <a:r>
              <a:rPr lang="fr-FR" dirty="0" err="1">
                <a:latin typeface="Figtree"/>
              </a:rPr>
              <a:t>their</a:t>
            </a:r>
            <a:r>
              <a:rPr lang="fr-FR" dirty="0">
                <a:latin typeface="Figtree"/>
              </a:rPr>
              <a:t> </a:t>
            </a:r>
            <a:r>
              <a:rPr lang="fr-FR" dirty="0" err="1">
                <a:latin typeface="Figtree"/>
              </a:rPr>
              <a:t>employees</a:t>
            </a:r>
          </a:p>
          <a:p>
            <a:pPr marL="0" indent="0">
              <a:buNone/>
            </a:pPr>
            <a:endParaRPr lang="fr-FR" dirty="0"/>
          </a:p>
          <a:p>
            <a:pPr marL="0" indent="0">
              <a:buNone/>
            </a:pPr>
            <a:endParaRPr lang="fr-FR" dirty="0"/>
          </a:p>
        </p:txBody>
      </p:sp>
    </p:spTree>
    <p:extLst>
      <p:ext uri="{BB962C8B-B14F-4D97-AF65-F5344CB8AC3E}">
        <p14:creationId xmlns:p14="http://schemas.microsoft.com/office/powerpoint/2010/main" val="3433291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6" y="1960830"/>
            <a:ext cx="5520975" cy="577339"/>
          </a:xfrm>
        </p:spPr>
        <p:txBody>
          <a:bodyPr/>
          <a:lstStyle/>
          <a:p>
            <a:pPr>
              <a:lnSpc>
                <a:spcPct val="100000"/>
              </a:lnSpc>
            </a:pPr>
            <a:r>
              <a:rPr lang="fr-FR" dirty="0">
                <a:hlinkClick r:id="rId2" action="ppaction://hlinksldjump"/>
              </a:rPr>
              <a:t>Module </a:t>
            </a:r>
            <a:r>
              <a:rPr lang="fr-FR" dirty="0" err="1">
                <a:hlinkClick r:id="rId2" action="ppaction://hlinksldjump"/>
              </a:rPr>
              <a:t>features</a:t>
            </a:r>
            <a:r>
              <a:rPr lang="fr-FR" dirty="0">
                <a:hlinkClick r:id="rId2" action="ppaction://hlinksldjump"/>
              </a:rPr>
              <a:t> </a:t>
            </a:r>
            <a:endParaRPr lang="fr-FR" dirty="0"/>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6" y="647122"/>
            <a:ext cx="6463275" cy="826029"/>
          </a:xfrm>
        </p:spPr>
        <p:txBody>
          <a:bodyPr vert="horz" lIns="91440" tIns="45720" rIns="91440" bIns="45720" rtlCol="0" anchor="t">
            <a:normAutofit/>
          </a:bodyPr>
          <a:lstStyle/>
          <a:p>
            <a:r>
              <a:rPr lang="fr-FR" dirty="0"/>
              <a:t>Training program</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3" y="2687499"/>
            <a:ext cx="5283200" cy="423457"/>
          </a:xfrm>
        </p:spPr>
        <p:txBody>
          <a:bodyPr vert="horz" lIns="91440" tIns="45720" rIns="91440" bIns="45720" rtlCol="0" anchor="t">
            <a:normAutofit/>
          </a:bodyPr>
          <a:lstStyle/>
          <a:p>
            <a:pPr>
              <a:lnSpc>
                <a:spcPct val="100000"/>
              </a:lnSpc>
            </a:pPr>
            <a:r>
              <a:rPr lang="fr-FR" dirty="0" err="1">
                <a:solidFill>
                  <a:schemeClr val="bg2"/>
                </a:solidFill>
                <a:latin typeface="Figtree"/>
                <a:hlinkClick r:id="rId3" action="ppaction://hlinksldjump">
                  <a:extLst>
                    <a:ext uri="{A12FA001-AC4F-418D-AE19-62706E023703}">
                      <ahyp:hlinkClr xmlns:ahyp="http://schemas.microsoft.com/office/drawing/2018/hyperlinkcolor" val="tx"/>
                    </a:ext>
                  </a:extLst>
                </a:hlinkClick>
              </a:rPr>
              <a:t>Well-being</a:t>
            </a:r>
            <a:r>
              <a:rPr lang="fr-FR" dirty="0">
                <a:solidFill>
                  <a:schemeClr val="bg2"/>
                </a:solidFill>
                <a:latin typeface="Figtree"/>
                <a:hlinkClick r:id="rId3" action="ppaction://hlinksldjump">
                  <a:extLst>
                    <a:ext uri="{A12FA001-AC4F-418D-AE19-62706E023703}">
                      <ahyp:hlinkClr xmlns:ahyp="http://schemas.microsoft.com/office/drawing/2018/hyperlinkcolor" val="tx"/>
                    </a:ext>
                  </a:extLst>
                </a:hlinkClick>
              </a:rPr>
              <a:t> </a:t>
            </a:r>
            <a:r>
              <a:rPr lang="fr-FR" dirty="0" err="1">
                <a:solidFill>
                  <a:schemeClr val="bg2"/>
                </a:solidFill>
                <a:latin typeface="Figtree"/>
                <a:hlinkClick r:id="rId3" action="ppaction://hlinksldjump">
                  <a:extLst>
                    <a:ext uri="{A12FA001-AC4F-418D-AE19-62706E023703}">
                      <ahyp:hlinkClr xmlns:ahyp="http://schemas.microsoft.com/office/drawing/2018/hyperlinkcolor" val="tx"/>
                    </a:ext>
                  </a:extLst>
                </a:hlinkClick>
              </a:rPr>
              <a:t>dashboard</a:t>
            </a:r>
            <a:endParaRPr lang="fr-FR" dirty="0" err="1">
              <a:solidFill>
                <a:schemeClr val="bg2"/>
              </a:solidFill>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88936" y="3468698"/>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dirty="0">
                <a:hlinkClick r:id="rId4" action="ppaction://hlinksldjump"/>
              </a:rPr>
              <a:t>Admin area</a:t>
            </a:r>
            <a:endParaRPr lang="fr-FR" dirty="0"/>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411163" y="4074589"/>
            <a:ext cx="5283200" cy="54474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dirty="0" err="1">
                <a:solidFill>
                  <a:schemeClr val="bg2"/>
                </a:solidFill>
                <a:latin typeface="Figtree"/>
                <a:hlinkClick r:id="rId9" action="ppaction://hlinksldjump">
                  <a:extLst>
                    <a:ext uri="{A12FA001-AC4F-418D-AE19-62706E023703}">
                      <ahyp:hlinkClr xmlns:ahyp="http://schemas.microsoft.com/office/drawing/2018/hyperlinkcolor" val="tx"/>
                    </a:ext>
                  </a:extLst>
                </a:hlinkClick>
              </a:rPr>
              <a:t>Reviewing</a:t>
            </a:r>
            <a:r>
              <a:rPr lang="fr-FR" dirty="0">
                <a:solidFill>
                  <a:schemeClr val="bg2"/>
                </a:solidFill>
                <a:latin typeface="Figtree"/>
                <a:hlinkClick r:id="rId9" action="ppaction://hlinksldjump">
                  <a:extLst>
                    <a:ext uri="{A12FA001-AC4F-418D-AE19-62706E023703}">
                      <ahyp:hlinkClr xmlns:ahyp="http://schemas.microsoft.com/office/drawing/2018/hyperlinkcolor" val="tx"/>
                    </a:ext>
                  </a:extLst>
                </a:hlinkClick>
              </a:rPr>
              <a:t> </a:t>
            </a:r>
            <a:r>
              <a:rPr lang="fr-FR" dirty="0" err="1">
                <a:solidFill>
                  <a:schemeClr val="bg2"/>
                </a:solidFill>
                <a:latin typeface="Figtree"/>
                <a:hlinkClick r:id="rId9" action="ppaction://hlinksldjump">
                  <a:extLst>
                    <a:ext uri="{A12FA001-AC4F-418D-AE19-62706E023703}">
                      <ahyp:hlinkClr xmlns:ahyp="http://schemas.microsoft.com/office/drawing/2018/hyperlinkcolor" val="tx"/>
                    </a:ext>
                  </a:extLst>
                </a:hlinkClick>
              </a:rPr>
              <a:t>well-being</a:t>
            </a:r>
            <a:r>
              <a:rPr lang="fr-FR" dirty="0">
                <a:solidFill>
                  <a:schemeClr val="bg2"/>
                </a:solidFill>
                <a:latin typeface="Figtree"/>
                <a:hlinkClick r:id="rId9" action="ppaction://hlinksldjump">
                  <a:extLst>
                    <a:ext uri="{A12FA001-AC4F-418D-AE19-62706E023703}">
                      <ahyp:hlinkClr xmlns:ahyp="http://schemas.microsoft.com/office/drawing/2018/hyperlinkcolor" val="tx"/>
                    </a:ext>
                  </a:extLst>
                </a:hlinkClick>
              </a:rPr>
              <a:t> rates</a:t>
            </a:r>
            <a:endParaRPr lang="fr-FR" dirty="0">
              <a:solidFill>
                <a:schemeClr val="bg2"/>
              </a:solidFill>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10"/>
          <a:srcRect l="22349" t="308" r="27443" b="-1233"/>
          <a:stretch/>
        </p:blipFill>
        <p:spPr>
          <a:xfrm>
            <a:off x="7154226" y="0"/>
            <a:ext cx="5111258" cy="6947347"/>
          </a:xfrm>
        </p:spPr>
      </p:pic>
      <p:sp>
        <p:nvSpPr>
          <p:cNvPr id="2" name="Titre 27">
            <a:extLst>
              <a:ext uri="{FF2B5EF4-FFF2-40B4-BE49-F238E27FC236}">
                <a16:creationId xmlns:a16="http://schemas.microsoft.com/office/drawing/2014/main" id="{A297AE89-31CF-E2E7-E9F8-E743C678ED6C}"/>
              </a:ext>
            </a:extLst>
          </p:cNvPr>
          <p:cNvSpPr txBox="1">
            <a:spLocks/>
          </p:cNvSpPr>
          <p:nvPr/>
        </p:nvSpPr>
        <p:spPr>
          <a:xfrm>
            <a:off x="411163" y="4891707"/>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dirty="0">
                <a:hlinkClick r:id="rId11" action="ppaction://hlinksldjump"/>
              </a:rPr>
              <a:t>user area</a:t>
            </a:r>
            <a:endParaRPr lang="fr-FR" dirty="0"/>
          </a:p>
        </p:txBody>
      </p:sp>
      <p:sp>
        <p:nvSpPr>
          <p:cNvPr id="3" name="Espace réservé du texte 41">
            <a:extLst>
              <a:ext uri="{FF2B5EF4-FFF2-40B4-BE49-F238E27FC236}">
                <a16:creationId xmlns:a16="http://schemas.microsoft.com/office/drawing/2014/main" id="{8C9E4BA1-3495-62D2-31ED-C3D6FEF00A4C}"/>
              </a:ext>
            </a:extLst>
          </p:cNvPr>
          <p:cNvSpPr txBox="1">
            <a:spLocks/>
          </p:cNvSpPr>
          <p:nvPr/>
        </p:nvSpPr>
        <p:spPr>
          <a:xfrm>
            <a:off x="411163" y="5436452"/>
            <a:ext cx="5283200" cy="390336"/>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dirty="0" err="1">
                <a:solidFill>
                  <a:schemeClr val="bg2"/>
                </a:solidFill>
                <a:latin typeface="Figtree"/>
                <a:hlinkClick r:id="rId12" action="ppaction://hlinksldjump">
                  <a:extLst>
                    <a:ext uri="{A12FA001-AC4F-418D-AE19-62706E023703}">
                      <ahyp:hlinkClr xmlns:ahyp="http://schemas.microsoft.com/office/drawing/2018/hyperlinkcolor" val="tx"/>
                    </a:ext>
                  </a:extLst>
                </a:hlinkClick>
              </a:rPr>
              <a:t>Expressing</a:t>
            </a:r>
            <a:r>
              <a:rPr lang="fr-FR" dirty="0">
                <a:solidFill>
                  <a:schemeClr val="bg2"/>
                </a:solidFill>
                <a:latin typeface="Figtree"/>
                <a:hlinkClick r:id="rId12" action="ppaction://hlinksldjump">
                  <a:extLst>
                    <a:ext uri="{A12FA001-AC4F-418D-AE19-62706E023703}">
                      <ahyp:hlinkClr xmlns:ahyp="http://schemas.microsoft.com/office/drawing/2018/hyperlinkcolor" val="tx"/>
                    </a:ext>
                  </a:extLst>
                </a:hlinkClick>
              </a:rPr>
              <a:t> </a:t>
            </a:r>
            <a:r>
              <a:rPr lang="fr-FR" dirty="0" err="1">
                <a:solidFill>
                  <a:schemeClr val="bg2"/>
                </a:solidFill>
                <a:latin typeface="Figtree"/>
                <a:hlinkClick r:id="rId12" action="ppaction://hlinksldjump">
                  <a:extLst>
                    <a:ext uri="{A12FA001-AC4F-418D-AE19-62706E023703}">
                      <ahyp:hlinkClr xmlns:ahyp="http://schemas.microsoft.com/office/drawing/2018/hyperlinkcolor" val="tx"/>
                    </a:ext>
                  </a:extLst>
                </a:hlinkClick>
              </a:rPr>
              <a:t>daily</a:t>
            </a:r>
            <a:r>
              <a:rPr lang="fr-FR" dirty="0">
                <a:solidFill>
                  <a:schemeClr val="bg2"/>
                </a:solidFill>
                <a:latin typeface="Figtree"/>
                <a:hlinkClick r:id="rId12" action="ppaction://hlinksldjump">
                  <a:extLst>
                    <a:ext uri="{A12FA001-AC4F-418D-AE19-62706E023703}">
                      <ahyp:hlinkClr xmlns:ahyp="http://schemas.microsoft.com/office/drawing/2018/hyperlinkcolor" val="tx"/>
                    </a:ext>
                  </a:extLst>
                </a:hlinkClick>
              </a:rPr>
              <a:t> </a:t>
            </a:r>
            <a:r>
              <a:rPr lang="fr-FR" dirty="0" err="1">
                <a:solidFill>
                  <a:schemeClr val="bg2"/>
                </a:solidFill>
                <a:latin typeface="Figtree"/>
                <a:hlinkClick r:id="rId12" action="ppaction://hlinksldjump">
                  <a:extLst>
                    <a:ext uri="{A12FA001-AC4F-418D-AE19-62706E023703}">
                      <ahyp:hlinkClr xmlns:ahyp="http://schemas.microsoft.com/office/drawing/2018/hyperlinkcolor" val="tx"/>
                    </a:ext>
                  </a:extLst>
                </a:hlinkClick>
              </a:rPr>
              <a:t>mood</a:t>
            </a:r>
            <a:endParaRPr lang="fr-FR" dirty="0" err="1">
              <a:solidFill>
                <a:schemeClr val="bg2"/>
              </a:solidFill>
            </a:endParaRPr>
          </a:p>
        </p:txBody>
      </p:sp>
    </p:spTree>
    <p:extLst>
      <p:ext uri="{BB962C8B-B14F-4D97-AF65-F5344CB8AC3E}">
        <p14:creationId xmlns:p14="http://schemas.microsoft.com/office/powerpoint/2010/main" val="1561398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a:xfrm>
            <a:off x="541200" y="1329244"/>
            <a:ext cx="9143574" cy="3799447"/>
          </a:xfrm>
        </p:spPr>
        <p:txBody>
          <a:bodyPr/>
          <a:lstStyle/>
          <a:p>
            <a:pPr>
              <a:lnSpc>
                <a:spcPct val="100000"/>
              </a:lnSpc>
            </a:pPr>
            <a:r>
              <a:rPr lang="fr-FR" sz="8800" dirty="0">
                <a:latin typeface="PP Woodland"/>
              </a:rPr>
              <a:t>Module </a:t>
            </a:r>
            <a:r>
              <a:rPr lang="fr-FR" sz="8800" dirty="0" err="1">
                <a:latin typeface="PP Woodland"/>
              </a:rPr>
              <a:t>features</a:t>
            </a:r>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dirty="0"/>
              <a:t>01</a:t>
            </a:r>
          </a:p>
        </p:txBody>
      </p:sp>
    </p:spTree>
    <p:extLst>
      <p:ext uri="{BB962C8B-B14F-4D97-AF65-F5344CB8AC3E}">
        <p14:creationId xmlns:p14="http://schemas.microsoft.com/office/powerpoint/2010/main" val="1009862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err="1">
                <a:latin typeface="PP Woodland"/>
              </a:rPr>
              <a:t>Well-Being</a:t>
            </a:r>
            <a:r>
              <a:rPr lang="fr-FR" sz="8000" dirty="0">
                <a:latin typeface="PP Woodland"/>
              </a:rPr>
              <a:t> </a:t>
            </a:r>
            <a:r>
              <a:rPr lang="fr-FR" sz="8000" dirty="0" err="1">
                <a:latin typeface="PP Woodland"/>
              </a:rPr>
              <a:t>dashboard</a:t>
            </a: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512856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texte, capture d’écran, conception&#10;&#10;Le contenu généré par l’IA peut être incorrect.">
            <a:extLst>
              <a:ext uri="{FF2B5EF4-FFF2-40B4-BE49-F238E27FC236}">
                <a16:creationId xmlns:a16="http://schemas.microsoft.com/office/drawing/2014/main" id="{3A34BDF3-4309-63DC-22BC-BE3466660F27}"/>
              </a:ext>
            </a:extLst>
          </p:cNvPr>
          <p:cNvPicPr>
            <a:picLocks noChangeAspect="1"/>
          </p:cNvPicPr>
          <p:nvPr/>
        </p:nvPicPr>
        <p:blipFill>
          <a:blip r:embed="rId2"/>
          <a:stretch>
            <a:fillRect/>
          </a:stretch>
        </p:blipFill>
        <p:spPr>
          <a:xfrm>
            <a:off x="371231" y="1711140"/>
            <a:ext cx="11449539" cy="4217259"/>
          </a:xfrm>
          <a:prstGeom prst="rect">
            <a:avLst/>
          </a:prstGeom>
          <a:ln>
            <a:noFill/>
          </a:ln>
          <a:effectLst>
            <a:outerShdw blurRad="292100" dist="139700" dir="2700000" algn="tl" rotWithShape="0">
              <a:srgbClr val="333333">
                <a:alpha val="65000"/>
              </a:srgbClr>
            </a:outerShdw>
          </a:effectLst>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PP Woodland"/>
              </a:rPr>
              <a:t>Well-being</a:t>
            </a:r>
            <a:r>
              <a:rPr lang="fr-FR" dirty="0">
                <a:latin typeface="PP Woodland"/>
              </a:rPr>
              <a:t> </a:t>
            </a:r>
            <a:r>
              <a:rPr lang="fr-FR" dirty="0" err="1">
                <a:latin typeface="PP Woodland"/>
              </a:rPr>
              <a:t>dashboard</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rPr>
              <a:t>Access: </a:t>
            </a:r>
            <a:r>
              <a:rPr lang="fr-FR" dirty="0" err="1">
                <a:latin typeface="Figtree"/>
              </a:rPr>
              <a:t>Well-being</a:t>
            </a:r>
            <a:r>
              <a:rPr lang="fr-FR" dirty="0">
                <a:latin typeface="Figtree"/>
              </a:rPr>
              <a:t> &gt; </a:t>
            </a:r>
            <a:r>
              <a:rPr lang="fr-FR" dirty="0" err="1">
                <a:latin typeface="Figtree"/>
              </a:rPr>
              <a:t>Well-being</a:t>
            </a:r>
            <a:r>
              <a:rPr lang="fr-FR" dirty="0">
                <a:latin typeface="Figtree"/>
              </a:rPr>
              <a:t> </a:t>
            </a:r>
            <a:r>
              <a:rPr lang="fr-FR" dirty="0" err="1">
                <a:latin typeface="Figtree"/>
              </a:rPr>
              <a:t>dashboard</a:t>
            </a:r>
            <a:endParaRPr lang="fr-FR" dirty="0" err="1"/>
          </a:p>
        </p:txBody>
      </p:sp>
      <p:pic>
        <p:nvPicPr>
          <p:cNvPr id="8" name="Graphique 7">
            <a:extLst>
              <a:ext uri="{FF2B5EF4-FFF2-40B4-BE49-F238E27FC236}">
                <a16:creationId xmlns:a16="http://schemas.microsoft.com/office/drawing/2014/main" id="{40F6F635-7296-A235-6DB2-37C8EC951A0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5269" y="4443051"/>
            <a:ext cx="702884" cy="702885"/>
          </a:xfrm>
          <a:prstGeom prst="rect">
            <a:avLst/>
          </a:prstGeom>
        </p:spPr>
      </p:pic>
    </p:spTree>
    <p:extLst>
      <p:ext uri="{BB962C8B-B14F-4D97-AF65-F5344CB8AC3E}">
        <p14:creationId xmlns:p14="http://schemas.microsoft.com/office/powerpoint/2010/main" val="1542998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PP Woodland"/>
              </a:rPr>
              <a:t>Well-being</a:t>
            </a:r>
            <a:r>
              <a:rPr lang="fr-FR" dirty="0">
                <a:latin typeface="PP Woodland"/>
              </a:rPr>
              <a:t> </a:t>
            </a:r>
            <a:r>
              <a:rPr lang="fr-FR" dirty="0" err="1">
                <a:latin typeface="PP Woodland"/>
              </a:rPr>
              <a:t>dashboard</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rPr>
              <a:t>Access: </a:t>
            </a:r>
            <a:r>
              <a:rPr lang="fr-FR" dirty="0" err="1">
                <a:latin typeface="Figtree"/>
              </a:rPr>
              <a:t>Well-being</a:t>
            </a:r>
            <a:r>
              <a:rPr lang="fr-FR" dirty="0">
                <a:latin typeface="Figtree"/>
              </a:rPr>
              <a:t> &gt; </a:t>
            </a:r>
            <a:r>
              <a:rPr lang="fr-FR" dirty="0" err="1">
                <a:latin typeface="Figtree"/>
              </a:rPr>
              <a:t>Well-being</a:t>
            </a:r>
            <a:r>
              <a:rPr lang="fr-FR" dirty="0">
                <a:latin typeface="Figtree"/>
              </a:rPr>
              <a:t> </a:t>
            </a:r>
            <a:r>
              <a:rPr lang="fr-FR" dirty="0" err="1">
                <a:latin typeface="Figtree"/>
              </a:rPr>
              <a:t>dashboard</a:t>
            </a:r>
            <a:endParaRPr lang="fr-FR" dirty="0" err="1"/>
          </a:p>
        </p:txBody>
      </p:sp>
      <p:sp>
        <p:nvSpPr>
          <p:cNvPr id="11" name="ZoneTexte 13">
            <a:extLst>
              <a:ext uri="{FF2B5EF4-FFF2-40B4-BE49-F238E27FC236}">
                <a16:creationId xmlns:a16="http://schemas.microsoft.com/office/drawing/2014/main" id="{16A5B043-01D6-6DB8-ED42-8B0E36B1AFB6}"/>
              </a:ext>
            </a:extLst>
          </p:cNvPr>
          <p:cNvSpPr txBox="1"/>
          <p:nvPr/>
        </p:nvSpPr>
        <p:spPr>
          <a:xfrm>
            <a:off x="1195484" y="1358050"/>
            <a:ext cx="9514143" cy="307777"/>
          </a:xfrm>
          <a:prstGeom prst="rect">
            <a:avLst/>
          </a:prstGeom>
          <a:noFill/>
        </p:spPr>
        <p:txBody>
          <a:bodyPr wrap="none" lIns="91440" tIns="45720" rIns="91440" bIns="4572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dirty="0">
                <a:latin typeface="Figtree"/>
              </a:rPr>
              <a:t>A chart displays the </a:t>
            </a:r>
            <a:r>
              <a:rPr lang="fr-FR" sz="1400" dirty="0" err="1">
                <a:latin typeface="Figtree"/>
              </a:rPr>
              <a:t>employees</a:t>
            </a:r>
            <a:r>
              <a:rPr lang="fr-FR" sz="1400" dirty="0">
                <a:latin typeface="Figtree"/>
              </a:rPr>
              <a:t>' votes and feedback by structure and </a:t>
            </a:r>
            <a:r>
              <a:rPr lang="fr-FR" sz="1400" dirty="0" err="1">
                <a:latin typeface="Figtree"/>
              </a:rPr>
              <a:t>department</a:t>
            </a:r>
            <a:r>
              <a:rPr lang="fr-FR" sz="1400" dirty="0">
                <a:latin typeface="Figtree"/>
              </a:rPr>
              <a:t>. All </a:t>
            </a:r>
            <a:r>
              <a:rPr lang="fr-FR" sz="1400" dirty="0" err="1">
                <a:latin typeface="Figtree"/>
              </a:rPr>
              <a:t>answers</a:t>
            </a:r>
            <a:r>
              <a:rPr lang="fr-FR" sz="1400" dirty="0">
                <a:latin typeface="Figtree"/>
              </a:rPr>
              <a:t> are </a:t>
            </a:r>
            <a:r>
              <a:rPr lang="fr-FR" sz="1400" dirty="0" err="1">
                <a:latin typeface="Figtree"/>
              </a:rPr>
              <a:t>kept</a:t>
            </a:r>
            <a:r>
              <a:rPr lang="fr-FR" sz="1400" dirty="0">
                <a:latin typeface="Figtree"/>
              </a:rPr>
              <a:t> </a:t>
            </a:r>
            <a:r>
              <a:rPr lang="fr-FR" sz="1400" dirty="0" err="1">
                <a:latin typeface="Figtree"/>
              </a:rPr>
              <a:t>anonymous</a:t>
            </a:r>
            <a:r>
              <a:rPr lang="fr-FR" sz="1400" dirty="0">
                <a:latin typeface="Figtree"/>
              </a:rPr>
              <a:t>.</a:t>
            </a:r>
            <a:endParaRPr lang="fr-FR" dirty="0"/>
          </a:p>
        </p:txBody>
      </p:sp>
      <p:pic>
        <p:nvPicPr>
          <p:cNvPr id="12" name="Graphique 11">
            <a:extLst>
              <a:ext uri="{FF2B5EF4-FFF2-40B4-BE49-F238E27FC236}">
                <a16:creationId xmlns:a16="http://schemas.microsoft.com/office/drawing/2014/main" id="{088FE013-9CAF-BFDA-3FD0-82A36F2621C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5648" y="1457324"/>
            <a:ext cx="179049" cy="115949"/>
          </a:xfrm>
          <a:prstGeom prst="rect">
            <a:avLst/>
          </a:prstGeom>
        </p:spPr>
      </p:pic>
      <p:pic>
        <p:nvPicPr>
          <p:cNvPr id="5" name="Image 4" descr="Une image contenant texte, capture d’écran, diagramme, logiciel&#10;&#10;Le contenu généré par l’IA peut être incorrect.">
            <a:extLst>
              <a:ext uri="{FF2B5EF4-FFF2-40B4-BE49-F238E27FC236}">
                <a16:creationId xmlns:a16="http://schemas.microsoft.com/office/drawing/2014/main" id="{742B9EDD-7632-B218-C78D-7CC2485C898B}"/>
              </a:ext>
            </a:extLst>
          </p:cNvPr>
          <p:cNvPicPr>
            <a:picLocks noChangeAspect="1"/>
          </p:cNvPicPr>
          <p:nvPr/>
        </p:nvPicPr>
        <p:blipFill>
          <a:blip r:embed="rId4"/>
          <a:stretch>
            <a:fillRect/>
          </a:stretch>
        </p:blipFill>
        <p:spPr>
          <a:xfrm>
            <a:off x="957384" y="1833649"/>
            <a:ext cx="10277232" cy="4900318"/>
          </a:xfrm>
          <a:prstGeom prst="rect">
            <a:avLst/>
          </a:prstGeom>
          <a:ln>
            <a:noFill/>
          </a:ln>
          <a:effectLst>
            <a:outerShdw blurRad="292100" dist="139700" dir="2700000" algn="tl" rotWithShape="0">
              <a:srgbClr val="333333">
                <a:alpha val="65000"/>
              </a:srgbClr>
            </a:outerShdw>
          </a:effectLst>
        </p:spPr>
      </p:pic>
      <p:pic>
        <p:nvPicPr>
          <p:cNvPr id="10" name="Graphique 9">
            <a:extLst>
              <a:ext uri="{FF2B5EF4-FFF2-40B4-BE49-F238E27FC236}">
                <a16:creationId xmlns:a16="http://schemas.microsoft.com/office/drawing/2014/main" id="{40F6F635-7296-A235-6DB2-37C8EC951A0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1007" y="3221159"/>
            <a:ext cx="702884" cy="702885"/>
          </a:xfrm>
          <a:prstGeom prst="rect">
            <a:avLst/>
          </a:prstGeom>
        </p:spPr>
      </p:pic>
    </p:spTree>
    <p:extLst>
      <p:ext uri="{BB962C8B-B14F-4D97-AF65-F5344CB8AC3E}">
        <p14:creationId xmlns:p14="http://schemas.microsoft.com/office/powerpoint/2010/main" val="5452819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32FF5E-8060-7303-84C4-692146E19038}"/>
              </a:ext>
            </a:extLst>
          </p:cNvPr>
          <p:cNvSpPr>
            <a:spLocks noGrp="1"/>
          </p:cNvSpPr>
          <p:nvPr>
            <p:ph type="title"/>
          </p:nvPr>
        </p:nvSpPr>
        <p:spPr/>
        <p:txBody>
          <a:bodyPr/>
          <a:lstStyle/>
          <a:p>
            <a:pPr>
              <a:lnSpc>
                <a:spcPct val="100000"/>
              </a:lnSpc>
            </a:pPr>
            <a:r>
              <a:rPr lang="fr-FR" sz="8800" dirty="0">
                <a:latin typeface="PP Woodland"/>
              </a:rPr>
              <a:t>Admin area</a:t>
            </a:r>
            <a:endParaRPr lang="fr-FR" sz="8800" dirty="0"/>
          </a:p>
        </p:txBody>
      </p:sp>
      <p:sp>
        <p:nvSpPr>
          <p:cNvPr id="3" name="Espace réservé du texte 2">
            <a:extLst>
              <a:ext uri="{FF2B5EF4-FFF2-40B4-BE49-F238E27FC236}">
                <a16:creationId xmlns:a16="http://schemas.microsoft.com/office/drawing/2014/main" id="{4C9A39AB-1025-F0F4-5192-F1C6FFE4C117}"/>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06CE26C1-F629-3928-7AD9-1F35D341EC92}"/>
              </a:ext>
            </a:extLst>
          </p:cNvPr>
          <p:cNvSpPr>
            <a:spLocks noGrp="1"/>
          </p:cNvSpPr>
          <p:nvPr>
            <p:ph type="body" sz="quarter" idx="16"/>
          </p:nvPr>
        </p:nvSpPr>
        <p:spPr/>
        <p:txBody>
          <a:bodyPr/>
          <a:lstStyle/>
          <a:p>
            <a:r>
              <a:rPr lang="fr-FR" dirty="0"/>
              <a:t>02</a:t>
            </a:r>
          </a:p>
        </p:txBody>
      </p:sp>
    </p:spTree>
    <p:extLst>
      <p:ext uri="{BB962C8B-B14F-4D97-AF65-F5344CB8AC3E}">
        <p14:creationId xmlns:p14="http://schemas.microsoft.com/office/powerpoint/2010/main" val="3613801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err="1">
                <a:solidFill>
                  <a:schemeClr val="bg1"/>
                </a:solidFill>
                <a:latin typeface="PP Woodland"/>
              </a:rPr>
              <a:t>Reviewing</a:t>
            </a:r>
            <a:br>
              <a:rPr lang="fr-FR" sz="8000" dirty="0">
                <a:solidFill>
                  <a:schemeClr val="bg1"/>
                </a:solidFill>
                <a:latin typeface="PP Woodland"/>
              </a:rPr>
            </a:br>
            <a:r>
              <a:rPr lang="fr-FR" sz="8000" dirty="0" err="1">
                <a:solidFill>
                  <a:schemeClr val="bg1"/>
                </a:solidFill>
                <a:latin typeface="PP Woodland"/>
              </a:rPr>
              <a:t>well-being</a:t>
            </a:r>
            <a:r>
              <a:rPr lang="fr-FR" sz="8000" dirty="0">
                <a:solidFill>
                  <a:schemeClr val="bg1"/>
                </a:solidFill>
                <a:latin typeface="PP Woodland"/>
              </a:rPr>
              <a:t> rates</a:t>
            </a:r>
            <a:endParaRPr lang="fr-FR" dirty="0">
              <a:solidFill>
                <a:schemeClr val="bg1"/>
              </a:solidFill>
            </a:endParaRP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527781235"/>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2f59a719d9c5a954fdf88af4062285a8">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6aa53fb08de34e9be700baaa342a2d88"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Hugo CROUE [Eurécia]</DisplayName>
        <AccountId>102</AccountId>
        <AccountType/>
      </UserInfo>
      <UserInfo>
        <DisplayName>Hadrien LE GUILLOU [Eurécia]</DisplayName>
        <AccountId>97</AccountId>
        <AccountType/>
      </UserInfo>
      <UserInfo>
        <DisplayName>SP_SERVICECLIENT_EQUIPEDELIVERY_INTERNE_LECTURE</DisplayName>
        <AccountId>1361</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Props1.xml><?xml version="1.0" encoding="utf-8"?>
<ds:datastoreItem xmlns:ds="http://schemas.openxmlformats.org/officeDocument/2006/customXml" ds:itemID="{563ADAB7-08F3-4C5F-8FDD-B877786F783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2bd6e3-6dcc-4d3a-87a7-d7792198175b"/>
    <ds:schemaRef ds:uri="2c2b06c5-99bd-423a-9f6e-c688389443b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3.xml><?xml version="1.0" encoding="utf-8"?>
<ds:datastoreItem xmlns:ds="http://schemas.openxmlformats.org/officeDocument/2006/customXml" ds:itemID="{71CFDAFC-4E7F-44DE-8298-2422C3DA181E}">
  <ds:schemaRefs>
    <ds:schemaRef ds:uri="http://purl.org/dc/terms/"/>
    <ds:schemaRef ds:uri="http://purl.org/dc/dcmitype/"/>
    <ds:schemaRef ds:uri="http://www.w3.org/XML/1998/namespace"/>
    <ds:schemaRef ds:uri="http://schemas.microsoft.com/office/infopath/2007/PartnerControls"/>
    <ds:schemaRef ds:uri="602bd6e3-6dcc-4d3a-87a7-d7792198175b"/>
    <ds:schemaRef ds:uri="http://purl.org/dc/elements/1.1/"/>
    <ds:schemaRef ds:uri="http://schemas.microsoft.com/office/2006/documentManagement/types"/>
    <ds:schemaRef ds:uri="http://schemas.openxmlformats.org/package/2006/metadata/core-properties"/>
    <ds:schemaRef ds:uri="2c2b06c5-99bd-423a-9f6e-c688389443bc"/>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67</TotalTime>
  <Words>346</Words>
  <Application>Microsoft Office PowerPoint</Application>
  <PresentationFormat>Grand écran</PresentationFormat>
  <Paragraphs>49</Paragraphs>
  <Slides>17</Slides>
  <Notes>0</Notes>
  <HiddenSlides>0</HiddenSlides>
  <MMClips>0</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Eurecia</vt:lpstr>
      <vt:lpstr>All you need to know about      Well-being</vt:lpstr>
      <vt:lpstr>At the end of the training, administrators will be able to:</vt:lpstr>
      <vt:lpstr>Module features </vt:lpstr>
      <vt:lpstr>Module features</vt:lpstr>
      <vt:lpstr>Well-Being dashboard</vt:lpstr>
      <vt:lpstr>Well-being dashboard</vt:lpstr>
      <vt:lpstr>Well-being dashboard</vt:lpstr>
      <vt:lpstr>Admin area</vt:lpstr>
      <vt:lpstr>Reviewing well-being rates</vt:lpstr>
      <vt:lpstr>Setting well-being rates</vt:lpstr>
      <vt:lpstr>Setting well-being rates</vt:lpstr>
      <vt:lpstr>Setting well-being rates</vt:lpstr>
      <vt:lpstr>Admin area</vt:lpstr>
      <vt:lpstr>Expressing daily mood</vt:lpstr>
      <vt:lpstr>Well-being</vt:lpstr>
      <vt:lpstr>Well-being</vt:lpstr>
      <vt:lpstr>Still have questions ?  All the answers are within your reach.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Pauline MORIN [Eurécia]</cp:lastModifiedBy>
  <cp:revision>365</cp:revision>
  <dcterms:created xsi:type="dcterms:W3CDTF">2023-07-17T08:33:49Z</dcterms:created>
  <dcterms:modified xsi:type="dcterms:W3CDTF">2025-08-07T14:05:12Z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