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handoutMasterIdLst>
    <p:handoutMasterId r:id="rId23"/>
  </p:handoutMasterIdLst>
  <p:sldIdLst>
    <p:sldId id="341" r:id="rId5"/>
    <p:sldId id="287" r:id="rId6"/>
    <p:sldId id="288" r:id="rId7"/>
    <p:sldId id="336" r:id="rId8"/>
    <p:sldId id="334" r:id="rId9"/>
    <p:sldId id="335" r:id="rId10"/>
    <p:sldId id="344" r:id="rId11"/>
    <p:sldId id="351" r:id="rId12"/>
    <p:sldId id="352" r:id="rId13"/>
    <p:sldId id="346" r:id="rId14"/>
    <p:sldId id="347" r:id="rId15"/>
    <p:sldId id="354" r:id="rId16"/>
    <p:sldId id="348" r:id="rId17"/>
    <p:sldId id="353" r:id="rId18"/>
    <p:sldId id="349" r:id="rId19"/>
    <p:sldId id="350" r:id="rId20"/>
    <p:sldId id="342"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CF7D0-0FC6-AC46-7B0C-FA255C47B47F}" v="169" dt="2025-08-07T14:05:02.745"/>
    <p1510:client id="{ED8B37ED-BC8A-A43D-5D96-D0009007ED11}" v="208" dt="2025-08-07T07:25:34.88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00" autoAdjust="0"/>
  </p:normalViewPr>
  <p:slideViewPr>
    <p:cSldViewPr snapToGrid="0">
      <p:cViewPr varScale="1">
        <p:scale>
          <a:sx n="75" d="100"/>
          <a:sy n="75" d="100"/>
        </p:scale>
        <p:origin x="874" y="53"/>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yling PALAMA [Eurécia]" userId="S::mayling.palama@eurecia.com::75711a7a-e2c8-43b3-b5be-150af4b10de3" providerId="AD" clId="Web-{1464059C-A4EB-4922-F29B-4675C6B5374A}"/>
    <pc:docChg chg="addSld delSld modSld sldOrd">
      <pc:chgData name="Mayling PALAMA [Eurécia]" userId="S::mayling.palama@eurecia.com::75711a7a-e2c8-43b3-b5be-150af4b10de3" providerId="AD" clId="Web-{1464059C-A4EB-4922-F29B-4675C6B5374A}" dt="2024-08-19T08:03:38.202" v="531" actId="1076"/>
      <pc:docMkLst>
        <pc:docMk/>
      </pc:docMkLst>
      <pc:sldChg chg="addSp delSp modSp">
        <pc:chgData name="Mayling PALAMA [Eurécia]" userId="S::mayling.palama@eurecia.com::75711a7a-e2c8-43b3-b5be-150af4b10de3" providerId="AD" clId="Web-{1464059C-A4EB-4922-F29B-4675C6B5374A}" dt="2024-08-19T07:58:42.244" v="466" actId="20577"/>
        <pc:sldMkLst>
          <pc:docMk/>
          <pc:sldMk cId="1561398166" sldId="288"/>
        </pc:sldMkLst>
      </pc:sldChg>
      <pc:sldChg chg="addSp delSp modSp">
        <pc:chgData name="Mayling PALAMA [Eurécia]" userId="S::mayling.palama@eurecia.com::75711a7a-e2c8-43b3-b5be-150af4b10de3" providerId="AD" clId="Web-{1464059C-A4EB-4922-F29B-4675C6B5374A}" dt="2024-08-19T07:59:19.950" v="468" actId="20577"/>
        <pc:sldMkLst>
          <pc:docMk/>
          <pc:sldMk cId="545281938" sldId="344"/>
        </pc:sldMkLst>
      </pc:sldChg>
      <pc:sldChg chg="modSp add ord">
        <pc:chgData name="Mayling PALAMA [Eurécia]" userId="S::mayling.palama@eurecia.com::75711a7a-e2c8-43b3-b5be-150af4b10de3" providerId="AD" clId="Web-{1464059C-A4EB-4922-F29B-4675C6B5374A}" dt="2024-08-19T07:59:50.858" v="491" actId="20577"/>
        <pc:sldMkLst>
          <pc:docMk/>
          <pc:sldMk cId="4113002100" sldId="348"/>
        </pc:sldMkLst>
      </pc:sldChg>
      <pc:sldChg chg="addSp delSp modSp add">
        <pc:chgData name="Mayling PALAMA [Eurécia]" userId="S::mayling.palama@eurecia.com::75711a7a-e2c8-43b3-b5be-150af4b10de3" providerId="AD" clId="Web-{1464059C-A4EB-4922-F29B-4675C6B5374A}" dt="2024-08-19T08:01:14.551" v="504" actId="14100"/>
        <pc:sldMkLst>
          <pc:docMk/>
          <pc:sldMk cId="2504372919" sldId="349"/>
        </pc:sldMkLst>
      </pc:sldChg>
      <pc:sldChg chg="new del">
        <pc:chgData name="Mayling PALAMA [Eurécia]" userId="S::mayling.palama@eurecia.com::75711a7a-e2c8-43b3-b5be-150af4b10de3" providerId="AD" clId="Web-{1464059C-A4EB-4922-F29B-4675C6B5374A}" dt="2024-08-19T08:01:47.460" v="506"/>
        <pc:sldMkLst>
          <pc:docMk/>
          <pc:sldMk cId="1318042" sldId="350"/>
        </pc:sldMkLst>
      </pc:sldChg>
      <pc:sldChg chg="addSp delSp modSp add">
        <pc:chgData name="Mayling PALAMA [Eurécia]" userId="S::mayling.palama@eurecia.com::75711a7a-e2c8-43b3-b5be-150af4b10de3" providerId="AD" clId="Web-{1464059C-A4EB-4922-F29B-4675C6B5374A}" dt="2024-08-19T08:03:38.202" v="531" actId="1076"/>
        <pc:sldMkLst>
          <pc:docMk/>
          <pc:sldMk cId="3161033231" sldId="350"/>
        </pc:sldMkLst>
      </pc:sldChg>
    </pc:docChg>
  </pc:docChgLst>
  <pc:docChgLst>
    <pc:chgData name="Noreen ROPERS [Eurécia]" userId="S::noreen.ropers@eurecia.com::f3a8d8f2-0e49-41aa-b7d1-58879f4fb21f" providerId="AD" clId="Web-{9ABCF7D0-0FC6-AC46-7B0C-FA255C47B47F}"/>
    <pc:docChg chg="modSld">
      <pc:chgData name="Noreen ROPERS [Eurécia]" userId="S::noreen.ropers@eurecia.com::f3a8d8f2-0e49-41aa-b7d1-58879f4fb21f" providerId="AD" clId="Web-{9ABCF7D0-0FC6-AC46-7B0C-FA255C47B47F}" dt="2025-08-07T14:05:00.652" v="104" actId="20577"/>
      <pc:docMkLst>
        <pc:docMk/>
      </pc:docMkLst>
      <pc:sldChg chg="modSp">
        <pc:chgData name="Noreen ROPERS [Eurécia]" userId="S::noreen.ropers@eurecia.com::f3a8d8f2-0e49-41aa-b7d1-58879f4fb21f" providerId="AD" clId="Web-{9ABCF7D0-0FC6-AC46-7B0C-FA255C47B47F}" dt="2025-08-07T13:59:24.058" v="9" actId="20577"/>
        <pc:sldMkLst>
          <pc:docMk/>
          <pc:sldMk cId="3433291733" sldId="287"/>
        </pc:sldMkLst>
        <pc:spChg chg="mod">
          <ac:chgData name="Noreen ROPERS [Eurécia]" userId="S::noreen.ropers@eurecia.com::f3a8d8f2-0e49-41aa-b7d1-58879f4fb21f" providerId="AD" clId="Web-{9ABCF7D0-0FC6-AC46-7B0C-FA255C47B47F}" dt="2025-08-07T13:59:24.058" v="9" actId="20577"/>
          <ac:spMkLst>
            <pc:docMk/>
            <pc:sldMk cId="3433291733" sldId="287"/>
            <ac:spMk id="42" creationId="{A809FF54-8E21-E76D-9608-77AF773D0852}"/>
          </ac:spMkLst>
        </pc:spChg>
      </pc:sldChg>
      <pc:sldChg chg="addSp delSp modSp">
        <pc:chgData name="Noreen ROPERS [Eurécia]" userId="S::noreen.ropers@eurecia.com::f3a8d8f2-0e49-41aa-b7d1-58879f4fb21f" providerId="AD" clId="Web-{9ABCF7D0-0FC6-AC46-7B0C-FA255C47B47F}" dt="2025-08-07T14:02:04.161" v="31" actId="1076"/>
        <pc:sldMkLst>
          <pc:docMk/>
          <pc:sldMk cId="545281938" sldId="344"/>
        </pc:sldMkLst>
        <pc:spChg chg="mod">
          <ac:chgData name="Noreen ROPERS [Eurécia]" userId="S::noreen.ropers@eurecia.com::f3a8d8f2-0e49-41aa-b7d1-58879f4fb21f" providerId="AD" clId="Web-{9ABCF7D0-0FC6-AC46-7B0C-FA255C47B47F}" dt="2025-08-07T14:00:03.170" v="16" actId="20577"/>
          <ac:spMkLst>
            <pc:docMk/>
            <pc:sldMk cId="545281938" sldId="344"/>
            <ac:spMk id="11" creationId="{16A5B043-01D6-6DB8-ED42-8B0E36B1AFB6}"/>
          </ac:spMkLst>
        </pc:spChg>
        <pc:picChg chg="add del">
          <ac:chgData name="Noreen ROPERS [Eurécia]" userId="S::noreen.ropers@eurecia.com::f3a8d8f2-0e49-41aa-b7d1-58879f4fb21f" providerId="AD" clId="Web-{9ABCF7D0-0FC6-AC46-7B0C-FA255C47B47F}" dt="2025-08-07T14:00:34.625" v="19"/>
          <ac:picMkLst>
            <pc:docMk/>
            <pc:sldMk cId="545281938" sldId="344"/>
            <ac:picMk id="2" creationId="{7189E12C-75B8-6C3D-EC96-0D378A02136E}"/>
          </ac:picMkLst>
        </pc:picChg>
        <pc:picChg chg="add mod ord">
          <ac:chgData name="Noreen ROPERS [Eurécia]" userId="S::noreen.ropers@eurecia.com::f3a8d8f2-0e49-41aa-b7d1-58879f4fb21f" providerId="AD" clId="Web-{9ABCF7D0-0FC6-AC46-7B0C-FA255C47B47F}" dt="2025-08-07T14:02:03.161" v="30" actId="1076"/>
          <ac:picMkLst>
            <pc:docMk/>
            <pc:sldMk cId="545281938" sldId="344"/>
            <ac:picMk id="5" creationId="{742B9EDD-7632-B218-C78D-7CC2485C898B}"/>
          </ac:picMkLst>
        </pc:picChg>
        <pc:picChg chg="mod">
          <ac:chgData name="Noreen ROPERS [Eurécia]" userId="S::noreen.ropers@eurecia.com::f3a8d8f2-0e49-41aa-b7d1-58879f4fb21f" providerId="AD" clId="Web-{9ABCF7D0-0FC6-AC46-7B0C-FA255C47B47F}" dt="2025-08-07T14:02:04.161" v="31" actId="1076"/>
          <ac:picMkLst>
            <pc:docMk/>
            <pc:sldMk cId="545281938" sldId="344"/>
            <ac:picMk id="10" creationId="{40F6F635-7296-A235-6DB2-37C8EC951A0D}"/>
          </ac:picMkLst>
        </pc:picChg>
      </pc:sldChg>
      <pc:sldChg chg="modSp">
        <pc:chgData name="Noreen ROPERS [Eurécia]" userId="S::noreen.ropers@eurecia.com::f3a8d8f2-0e49-41aa-b7d1-58879f4fb21f" providerId="AD" clId="Web-{9ABCF7D0-0FC6-AC46-7B0C-FA255C47B47F}" dt="2025-08-07T14:02:18.084" v="32" actId="20577"/>
        <pc:sldMkLst>
          <pc:docMk/>
          <pc:sldMk cId="3987113378" sldId="346"/>
        </pc:sldMkLst>
        <pc:spChg chg="mod">
          <ac:chgData name="Noreen ROPERS [Eurécia]" userId="S::noreen.ropers@eurecia.com::f3a8d8f2-0e49-41aa-b7d1-58879f4fb21f" providerId="AD" clId="Web-{9ABCF7D0-0FC6-AC46-7B0C-FA255C47B47F}" dt="2025-08-07T14:02:18.084" v="32" actId="20577"/>
          <ac:spMkLst>
            <pc:docMk/>
            <pc:sldMk cId="3987113378" sldId="346"/>
            <ac:spMk id="3" creationId="{06A43D7B-6D83-5D1E-0DFB-1C11719B942B}"/>
          </ac:spMkLst>
        </pc:spChg>
      </pc:sldChg>
      <pc:sldChg chg="modSp">
        <pc:chgData name="Noreen ROPERS [Eurécia]" userId="S::noreen.ropers@eurecia.com::f3a8d8f2-0e49-41aa-b7d1-58879f4fb21f" providerId="AD" clId="Web-{9ABCF7D0-0FC6-AC46-7B0C-FA255C47B47F}" dt="2025-08-07T14:02:57.335" v="62" actId="20577"/>
        <pc:sldMkLst>
          <pc:docMk/>
          <pc:sldMk cId="2464368117" sldId="347"/>
        </pc:sldMkLst>
        <pc:spChg chg="mod">
          <ac:chgData name="Noreen ROPERS [Eurécia]" userId="S::noreen.ropers@eurecia.com::f3a8d8f2-0e49-41aa-b7d1-58879f4fb21f" providerId="AD" clId="Web-{9ABCF7D0-0FC6-AC46-7B0C-FA255C47B47F}" dt="2025-08-07T14:02:22.631" v="34" actId="20577"/>
          <ac:spMkLst>
            <pc:docMk/>
            <pc:sldMk cId="2464368117" sldId="347"/>
            <ac:spMk id="3" creationId="{06A43D7B-6D83-5D1E-0DFB-1C11719B942B}"/>
          </ac:spMkLst>
        </pc:spChg>
        <pc:spChg chg="mod">
          <ac:chgData name="Noreen ROPERS [Eurécia]" userId="S::noreen.ropers@eurecia.com::f3a8d8f2-0e49-41aa-b7d1-58879f4fb21f" providerId="AD" clId="Web-{9ABCF7D0-0FC6-AC46-7B0C-FA255C47B47F}" dt="2025-08-07T14:02:57.335" v="62" actId="20577"/>
          <ac:spMkLst>
            <pc:docMk/>
            <pc:sldMk cId="2464368117" sldId="347"/>
            <ac:spMk id="7" creationId="{74ED8BE4-7D68-7561-23D0-B2CDFC95C85E}"/>
          </ac:spMkLst>
        </pc:spChg>
      </pc:sldChg>
      <pc:sldChg chg="modSp">
        <pc:chgData name="Noreen ROPERS [Eurécia]" userId="S::noreen.ropers@eurecia.com::f3a8d8f2-0e49-41aa-b7d1-58879f4fb21f" providerId="AD" clId="Web-{9ABCF7D0-0FC6-AC46-7B0C-FA255C47B47F}" dt="2025-08-07T14:04:46.011" v="103" actId="20577"/>
        <pc:sldMkLst>
          <pc:docMk/>
          <pc:sldMk cId="2504372919" sldId="349"/>
        </pc:sldMkLst>
        <pc:spChg chg="mod">
          <ac:chgData name="Noreen ROPERS [Eurécia]" userId="S::noreen.ropers@eurecia.com::f3a8d8f2-0e49-41aa-b7d1-58879f4fb21f" providerId="AD" clId="Web-{9ABCF7D0-0FC6-AC46-7B0C-FA255C47B47F}" dt="2025-08-07T14:03:32.008" v="69" actId="1076"/>
          <ac:spMkLst>
            <pc:docMk/>
            <pc:sldMk cId="2504372919" sldId="349"/>
            <ac:spMk id="14" creationId="{9CC1ADB0-444C-2495-D98E-B92FF2E93072}"/>
          </ac:spMkLst>
        </pc:spChg>
        <pc:spChg chg="mod">
          <ac:chgData name="Noreen ROPERS [Eurécia]" userId="S::noreen.ropers@eurecia.com::f3a8d8f2-0e49-41aa-b7d1-58879f4fb21f" providerId="AD" clId="Web-{9ABCF7D0-0FC6-AC46-7B0C-FA255C47B47F}" dt="2025-08-07T14:04:33.291" v="94" actId="20577"/>
          <ac:spMkLst>
            <pc:docMk/>
            <pc:sldMk cId="2504372919" sldId="349"/>
            <ac:spMk id="16" creationId="{67F0542B-20CD-032C-1B40-A58BE08E15F7}"/>
          </ac:spMkLst>
        </pc:spChg>
        <pc:spChg chg="mod">
          <ac:chgData name="Noreen ROPERS [Eurécia]" userId="S::noreen.ropers@eurecia.com::f3a8d8f2-0e49-41aa-b7d1-58879f4fb21f" providerId="AD" clId="Web-{9ABCF7D0-0FC6-AC46-7B0C-FA255C47B47F}" dt="2025-08-07T14:04:46.011" v="103" actId="20577"/>
          <ac:spMkLst>
            <pc:docMk/>
            <pc:sldMk cId="2504372919" sldId="349"/>
            <ac:spMk id="18" creationId="{97FE0073-DFBB-96D8-B904-4CAC95C95C52}"/>
          </ac:spMkLst>
        </pc:spChg>
        <pc:picChg chg="mod">
          <ac:chgData name="Noreen ROPERS [Eurécia]" userId="S::noreen.ropers@eurecia.com::f3a8d8f2-0e49-41aa-b7d1-58879f4fb21f" providerId="AD" clId="Web-{9ABCF7D0-0FC6-AC46-7B0C-FA255C47B47F}" dt="2025-08-07T14:03:34.165" v="70" actId="1076"/>
          <ac:picMkLst>
            <pc:docMk/>
            <pc:sldMk cId="2504372919" sldId="349"/>
            <ac:picMk id="2" creationId="{FCE72F56-EFF5-49F2-65B9-149E6D4B722A}"/>
          </ac:picMkLst>
        </pc:picChg>
        <pc:picChg chg="mod">
          <ac:chgData name="Noreen ROPERS [Eurécia]" userId="S::noreen.ropers@eurecia.com::f3a8d8f2-0e49-41aa-b7d1-58879f4fb21f" providerId="AD" clId="Web-{9ABCF7D0-0FC6-AC46-7B0C-FA255C47B47F}" dt="2025-08-07T14:03:16.961" v="64" actId="1076"/>
          <ac:picMkLst>
            <pc:docMk/>
            <pc:sldMk cId="2504372919" sldId="349"/>
            <ac:picMk id="5" creationId="{6A255614-F012-66C0-00E8-952DF1960BF8}"/>
          </ac:picMkLst>
        </pc:picChg>
      </pc:sldChg>
      <pc:sldChg chg="modSp">
        <pc:chgData name="Noreen ROPERS [Eurécia]" userId="S::noreen.ropers@eurecia.com::f3a8d8f2-0e49-41aa-b7d1-58879f4fb21f" providerId="AD" clId="Web-{9ABCF7D0-0FC6-AC46-7B0C-FA255C47B47F}" dt="2025-08-07T14:05:00.652" v="104" actId="20577"/>
        <pc:sldMkLst>
          <pc:docMk/>
          <pc:sldMk cId="3161033231" sldId="350"/>
        </pc:sldMkLst>
        <pc:spChg chg="mod">
          <ac:chgData name="Noreen ROPERS [Eurécia]" userId="S::noreen.ropers@eurecia.com::f3a8d8f2-0e49-41aa-b7d1-58879f4fb21f" providerId="AD" clId="Web-{9ABCF7D0-0FC6-AC46-7B0C-FA255C47B47F}" dt="2025-08-07T14:05:00.652" v="104" actId="20577"/>
          <ac:spMkLst>
            <pc:docMk/>
            <pc:sldMk cId="3161033231" sldId="350"/>
            <ac:spMk id="14" creationId="{9CC1ADB0-444C-2495-D98E-B92FF2E93072}"/>
          </ac:spMkLst>
        </pc:spChg>
      </pc:sldChg>
      <pc:sldChg chg="modSp">
        <pc:chgData name="Noreen ROPERS [Eurécia]" userId="S::noreen.ropers@eurecia.com::f3a8d8f2-0e49-41aa-b7d1-58879f4fb21f" providerId="AD" clId="Web-{9ABCF7D0-0FC6-AC46-7B0C-FA255C47B47F}" dt="2025-08-07T14:03:04.007" v="63" actId="20577"/>
        <pc:sldMkLst>
          <pc:docMk/>
          <pc:sldMk cId="3185819934" sldId="354"/>
        </pc:sldMkLst>
        <pc:spChg chg="mod">
          <ac:chgData name="Noreen ROPERS [Eurécia]" userId="S::noreen.ropers@eurecia.com::f3a8d8f2-0e49-41aa-b7d1-58879f4fb21f" providerId="AD" clId="Web-{9ABCF7D0-0FC6-AC46-7B0C-FA255C47B47F}" dt="2025-08-07T14:03:04.007" v="63" actId="20577"/>
          <ac:spMkLst>
            <pc:docMk/>
            <pc:sldMk cId="3185819934" sldId="354"/>
            <ac:spMk id="3" creationId="{06A43D7B-6D83-5D1E-0DFB-1C11719B942B}"/>
          </ac:spMkLst>
        </pc:spChg>
      </pc:sldChg>
    </pc:docChg>
  </pc:docChgLst>
  <pc:docChgLst>
    <pc:chgData name="Pauline MORIN [Eurécia]" userId="26806002-a94a-4f86-8fe6-d48cb3313228" providerId="ADAL" clId="{32AF6DE1-8EFC-44B1-9A27-BCA54E006D6C}"/>
    <pc:docChg chg="custSel modSld">
      <pc:chgData name="Pauline MORIN [Eurécia]" userId="26806002-a94a-4f86-8fe6-d48cb3313228" providerId="ADAL" clId="{32AF6DE1-8EFC-44B1-9A27-BCA54E006D6C}" dt="2024-09-20T11:10:09.103" v="4" actId="1076"/>
      <pc:docMkLst>
        <pc:docMk/>
      </pc:docMkLst>
      <pc:sldChg chg="addSp delSp modSp mod">
        <pc:chgData name="Pauline MORIN [Eurécia]" userId="26806002-a94a-4f86-8fe6-d48cb3313228" providerId="ADAL" clId="{32AF6DE1-8EFC-44B1-9A27-BCA54E006D6C}" dt="2024-09-20T11:10:09.103" v="4" actId="1076"/>
        <pc:sldMkLst>
          <pc:docMk/>
          <pc:sldMk cId="2016794526" sldId="341"/>
        </pc:sldMkLst>
      </pc:sldChg>
    </pc:docChg>
  </pc:docChgLst>
  <pc:docChgLst>
    <pc:chgData name="Inas FAOUZI [Eurécia]" userId="4f435423-8673-4c81-9a60-95a8e74c92dd" providerId="ADAL" clId="{A84682DE-E27D-444C-80A6-F4F6B9CAB991}"/>
    <pc:docChg chg="custSel addSld modSld sldOrd">
      <pc:chgData name="Inas FAOUZI [Eurécia]" userId="4f435423-8673-4c81-9a60-95a8e74c92dd" providerId="ADAL" clId="{A84682DE-E27D-444C-80A6-F4F6B9CAB991}" dt="2024-09-16T15:32:32.472" v="147" actId="1076"/>
      <pc:docMkLst>
        <pc:docMk/>
      </pc:docMkLst>
      <pc:sldChg chg="addSp modSp mod">
        <pc:chgData name="Inas FAOUZI [Eurécia]" userId="4f435423-8673-4c81-9a60-95a8e74c92dd" providerId="ADAL" clId="{A84682DE-E27D-444C-80A6-F4F6B9CAB991}" dt="2024-09-16T15:32:32.472" v="147" actId="1076"/>
        <pc:sldMkLst>
          <pc:docMk/>
          <pc:sldMk cId="1561398166" sldId="288"/>
        </pc:sldMkLst>
      </pc:sldChg>
      <pc:sldChg chg="modSp mod">
        <pc:chgData name="Inas FAOUZI [Eurécia]" userId="4f435423-8673-4c81-9a60-95a8e74c92dd" providerId="ADAL" clId="{A84682DE-E27D-444C-80A6-F4F6B9CAB991}" dt="2024-09-16T15:24:48.756" v="106" actId="6549"/>
        <pc:sldMkLst>
          <pc:docMk/>
          <pc:sldMk cId="3512856049" sldId="334"/>
        </pc:sldMkLst>
      </pc:sldChg>
      <pc:sldChg chg="modSp mod">
        <pc:chgData name="Inas FAOUZI [Eurécia]" userId="4f435423-8673-4c81-9a60-95a8e74c92dd" providerId="ADAL" clId="{A84682DE-E27D-444C-80A6-F4F6B9CAB991}" dt="2024-09-16T15:24:58.331" v="107" actId="207"/>
        <pc:sldMkLst>
          <pc:docMk/>
          <pc:sldMk cId="1542998316" sldId="335"/>
        </pc:sldMkLst>
      </pc:sldChg>
      <pc:sldChg chg="modSp mod ord">
        <pc:chgData name="Inas FAOUZI [Eurécia]" userId="4f435423-8673-4c81-9a60-95a8e74c92dd" providerId="ADAL" clId="{A84682DE-E27D-444C-80A6-F4F6B9CAB991}" dt="2024-09-16T15:13:32.163" v="11" actId="20577"/>
        <pc:sldMkLst>
          <pc:docMk/>
          <pc:sldMk cId="1009862868" sldId="336"/>
        </pc:sldMkLst>
      </pc:sldChg>
      <pc:sldChg chg="modSp mod">
        <pc:chgData name="Inas FAOUZI [Eurécia]" userId="4f435423-8673-4c81-9a60-95a8e74c92dd" providerId="ADAL" clId="{A84682DE-E27D-444C-80A6-F4F6B9CAB991}" dt="2024-09-16T15:29:12.649" v="131" actId="1076"/>
        <pc:sldMkLst>
          <pc:docMk/>
          <pc:sldMk cId="1323003873" sldId="342"/>
        </pc:sldMkLst>
      </pc:sldChg>
      <pc:sldChg chg="modSp mod">
        <pc:chgData name="Inas FAOUZI [Eurécia]" userId="4f435423-8673-4c81-9a60-95a8e74c92dd" providerId="ADAL" clId="{A84682DE-E27D-444C-80A6-F4F6B9CAB991}" dt="2024-09-16T15:25:23.954" v="116" actId="27349"/>
        <pc:sldMkLst>
          <pc:docMk/>
          <pc:sldMk cId="545281938" sldId="344"/>
        </pc:sldMkLst>
      </pc:sldChg>
      <pc:sldChg chg="modSp mod">
        <pc:chgData name="Inas FAOUZI [Eurécia]" userId="4f435423-8673-4c81-9a60-95a8e74c92dd" providerId="ADAL" clId="{A84682DE-E27D-444C-80A6-F4F6B9CAB991}" dt="2024-09-16T15:27:11.020" v="117" actId="207"/>
        <pc:sldMkLst>
          <pc:docMk/>
          <pc:sldMk cId="3987113378" sldId="346"/>
        </pc:sldMkLst>
      </pc:sldChg>
      <pc:sldChg chg="addSp delSp modSp mod">
        <pc:chgData name="Inas FAOUZI [Eurécia]" userId="4f435423-8673-4c81-9a60-95a8e74c92dd" providerId="ADAL" clId="{A84682DE-E27D-444C-80A6-F4F6B9CAB991}" dt="2024-09-16T15:27:58.072" v="119" actId="478"/>
        <pc:sldMkLst>
          <pc:docMk/>
          <pc:sldMk cId="2464368117" sldId="347"/>
        </pc:sldMkLst>
      </pc:sldChg>
      <pc:sldChg chg="modSp mod">
        <pc:chgData name="Inas FAOUZI [Eurécia]" userId="4f435423-8673-4c81-9a60-95a8e74c92dd" providerId="ADAL" clId="{A84682DE-E27D-444C-80A6-F4F6B9CAB991}" dt="2024-09-16T15:28:11.937" v="120" actId="1076"/>
        <pc:sldMkLst>
          <pc:docMk/>
          <pc:sldMk cId="4113002100" sldId="348"/>
        </pc:sldMkLst>
      </pc:sldChg>
      <pc:sldChg chg="addSp delSp modSp mod">
        <pc:chgData name="Inas FAOUZI [Eurécia]" userId="4f435423-8673-4c81-9a60-95a8e74c92dd" providerId="ADAL" clId="{A84682DE-E27D-444C-80A6-F4F6B9CAB991}" dt="2024-09-16T15:28:52.431" v="126" actId="207"/>
        <pc:sldMkLst>
          <pc:docMk/>
          <pc:sldMk cId="2504372919" sldId="349"/>
        </pc:sldMkLst>
      </pc:sldChg>
      <pc:sldChg chg="addSp delSp modSp mod">
        <pc:chgData name="Inas FAOUZI [Eurécia]" userId="4f435423-8673-4c81-9a60-95a8e74c92dd" providerId="ADAL" clId="{A84682DE-E27D-444C-80A6-F4F6B9CAB991}" dt="2024-09-16T15:28:59.744" v="129" actId="478"/>
        <pc:sldMkLst>
          <pc:docMk/>
          <pc:sldMk cId="3161033231" sldId="350"/>
        </pc:sldMkLst>
      </pc:sldChg>
      <pc:sldChg chg="modSp new mod">
        <pc:chgData name="Inas FAOUZI [Eurécia]" userId="4f435423-8673-4c81-9a60-95a8e74c92dd" providerId="ADAL" clId="{A84682DE-E27D-444C-80A6-F4F6B9CAB991}" dt="2024-09-16T15:15:40.094" v="31" actId="27636"/>
        <pc:sldMkLst>
          <pc:docMk/>
          <pc:sldMk cId="3613801600" sldId="351"/>
        </pc:sldMkLst>
      </pc:sldChg>
      <pc:sldChg chg="modSp add mod ord">
        <pc:chgData name="Inas FAOUZI [Eurécia]" userId="4f435423-8673-4c81-9a60-95a8e74c92dd" providerId="ADAL" clId="{A84682DE-E27D-444C-80A6-F4F6B9CAB991}" dt="2024-09-16T15:24:45.035" v="104" actId="6549"/>
        <pc:sldMkLst>
          <pc:docMk/>
          <pc:sldMk cId="3527781235" sldId="352"/>
        </pc:sldMkLst>
      </pc:sldChg>
      <pc:sldChg chg="modSp add mod ord">
        <pc:chgData name="Inas FAOUZI [Eurécia]" userId="4f435423-8673-4c81-9a60-95a8e74c92dd" providerId="ADAL" clId="{A84682DE-E27D-444C-80A6-F4F6B9CAB991}" dt="2024-09-16T15:24:40.357" v="102" actId="6549"/>
        <pc:sldMkLst>
          <pc:docMk/>
          <pc:sldMk cId="1780651137" sldId="353"/>
        </pc:sldMkLst>
      </pc:sldChg>
    </pc:docChg>
  </pc:docChgLst>
  <pc:docChgLst>
    <pc:chgData name="Celine JOLET [Eurécia]" userId="S::celine.jolet@eurecia.com::4ea0ef13-05f0-42ce-86d6-83a3b123372b" providerId="AD" clId="Web-{5B01B01F-F3A8-533A-FDC2-9DA0151FB386}"/>
    <pc:docChg chg="addSld modSld">
      <pc:chgData name="Celine JOLET [Eurécia]" userId="S::celine.jolet@eurecia.com::4ea0ef13-05f0-42ce-86d6-83a3b123372b" providerId="AD" clId="Web-{5B01B01F-F3A8-533A-FDC2-9DA0151FB386}" dt="2024-11-08T09:01:43.470" v="10" actId="20577"/>
      <pc:docMkLst>
        <pc:docMk/>
      </pc:docMkLst>
      <pc:sldChg chg="addSp delSp modSp">
        <pc:chgData name="Celine JOLET [Eurécia]" userId="S::celine.jolet@eurecia.com::4ea0ef13-05f0-42ce-86d6-83a3b123372b" providerId="AD" clId="Web-{5B01B01F-F3A8-533A-FDC2-9DA0151FB386}" dt="2024-11-08T09:01:28.266" v="6" actId="20577"/>
        <pc:sldMkLst>
          <pc:docMk/>
          <pc:sldMk cId="2464368117" sldId="347"/>
        </pc:sldMkLst>
      </pc:sldChg>
      <pc:sldChg chg="modSp add replId">
        <pc:chgData name="Celine JOLET [Eurécia]" userId="S::celine.jolet@eurecia.com::4ea0ef13-05f0-42ce-86d6-83a3b123372b" providerId="AD" clId="Web-{5B01B01F-F3A8-533A-FDC2-9DA0151FB386}" dt="2024-11-08T09:01:43.470" v="10" actId="20577"/>
        <pc:sldMkLst>
          <pc:docMk/>
          <pc:sldMk cId="3185819934" sldId="354"/>
        </pc:sldMkLst>
      </pc:sldChg>
    </pc:docChg>
  </pc:docChgLst>
  <pc:docChgLst>
    <pc:chgData name="Noreen ROPERS [Eurécia]" userId="S::noreen.ropers@eurecia.com::f3a8d8f2-0e49-41aa-b7d1-58879f4fb21f" providerId="AD" clId="Web-{ED8B37ED-BC8A-A43D-5D96-D0009007ED11}"/>
    <pc:docChg chg="modSld">
      <pc:chgData name="Noreen ROPERS [Eurécia]" userId="S::noreen.ropers@eurecia.com::f3a8d8f2-0e49-41aa-b7d1-58879f4fb21f" providerId="AD" clId="Web-{ED8B37ED-BC8A-A43D-5D96-D0009007ED11}" dt="2025-08-07T07:25:34.028" v="178" actId="20577"/>
      <pc:docMkLst>
        <pc:docMk/>
      </pc:docMkLst>
      <pc:sldChg chg="addSp delSp modSp">
        <pc:chgData name="Noreen ROPERS [Eurécia]" userId="S::noreen.ropers@eurecia.com::f3a8d8f2-0e49-41aa-b7d1-58879f4fb21f" providerId="AD" clId="Web-{ED8B37ED-BC8A-A43D-5D96-D0009007ED11}" dt="2025-08-07T07:06:27.951" v="9"/>
        <pc:sldMkLst>
          <pc:docMk/>
          <pc:sldMk cId="1542998316" sldId="335"/>
        </pc:sldMkLst>
        <pc:spChg chg="del">
          <ac:chgData name="Noreen ROPERS [Eurécia]" userId="S::noreen.ropers@eurecia.com::f3a8d8f2-0e49-41aa-b7d1-58879f4fb21f" providerId="AD" clId="Web-{ED8B37ED-BC8A-A43D-5D96-D0009007ED11}" dt="2025-08-07T07:06:00.074" v="2"/>
          <ac:spMkLst>
            <pc:docMk/>
            <pc:sldMk cId="1542998316" sldId="335"/>
            <ac:spMk id="2" creationId="{0ED16911-BE4F-7178-A964-6BF6DF2D85CF}"/>
          </ac:spMkLst>
        </pc:spChg>
        <pc:picChg chg="add mod ord">
          <ac:chgData name="Noreen ROPERS [Eurécia]" userId="S::noreen.ropers@eurecia.com::f3a8d8f2-0e49-41aa-b7d1-58879f4fb21f" providerId="AD" clId="Web-{ED8B37ED-BC8A-A43D-5D96-D0009007ED11}" dt="2025-08-07T07:06:27.951" v="9"/>
          <ac:picMkLst>
            <pc:docMk/>
            <pc:sldMk cId="1542998316" sldId="335"/>
            <ac:picMk id="5" creationId="{3A34BDF3-4309-63DC-22BC-BE3466660F27}"/>
          </ac:picMkLst>
        </pc:picChg>
        <pc:picChg chg="del">
          <ac:chgData name="Noreen ROPERS [Eurécia]" userId="S::noreen.ropers@eurecia.com::f3a8d8f2-0e49-41aa-b7d1-58879f4fb21f" providerId="AD" clId="Web-{ED8B37ED-BC8A-A43D-5D96-D0009007ED11}" dt="2025-08-07T07:05:54.949" v="0"/>
          <ac:picMkLst>
            <pc:docMk/>
            <pc:sldMk cId="1542998316" sldId="335"/>
            <ac:picMk id="6" creationId="{37123DB1-409B-695D-3F58-EB418746AE64}"/>
          </ac:picMkLst>
        </pc:picChg>
        <pc:picChg chg="del">
          <ac:chgData name="Noreen ROPERS [Eurécia]" userId="S::noreen.ropers@eurecia.com::f3a8d8f2-0e49-41aa-b7d1-58879f4fb21f" providerId="AD" clId="Web-{ED8B37ED-BC8A-A43D-5D96-D0009007ED11}" dt="2025-08-07T07:05:57.105" v="1"/>
          <ac:picMkLst>
            <pc:docMk/>
            <pc:sldMk cId="1542998316" sldId="335"/>
            <ac:picMk id="7" creationId="{3131CA8C-F96D-FBF8-A068-FA3C9CC0E7FE}"/>
          </ac:picMkLst>
        </pc:picChg>
        <pc:picChg chg="mod">
          <ac:chgData name="Noreen ROPERS [Eurécia]" userId="S::noreen.ropers@eurecia.com::f3a8d8f2-0e49-41aa-b7d1-58879f4fb21f" providerId="AD" clId="Web-{ED8B37ED-BC8A-A43D-5D96-D0009007ED11}" dt="2025-08-07T07:06:23.982" v="8" actId="1076"/>
          <ac:picMkLst>
            <pc:docMk/>
            <pc:sldMk cId="1542998316" sldId="335"/>
            <ac:picMk id="8" creationId="{40F6F635-7296-A235-6DB2-37C8EC951A0D}"/>
          </ac:picMkLst>
        </pc:picChg>
      </pc:sldChg>
      <pc:sldChg chg="modSp">
        <pc:chgData name="Noreen ROPERS [Eurécia]" userId="S::noreen.ropers@eurecia.com::f3a8d8f2-0e49-41aa-b7d1-58879f4fb21f" providerId="AD" clId="Web-{ED8B37ED-BC8A-A43D-5D96-D0009007ED11}" dt="2025-08-07T07:25:34.028" v="178" actId="20577"/>
        <pc:sldMkLst>
          <pc:docMk/>
          <pc:sldMk cId="2016794526" sldId="341"/>
        </pc:sldMkLst>
        <pc:spChg chg="mod">
          <ac:chgData name="Noreen ROPERS [Eurécia]" userId="S::noreen.ropers@eurecia.com::f3a8d8f2-0e49-41aa-b7d1-58879f4fb21f" providerId="AD" clId="Web-{ED8B37ED-BC8A-A43D-5D96-D0009007ED11}" dt="2025-08-07T07:25:34.028" v="178" actId="20577"/>
          <ac:spMkLst>
            <pc:docMk/>
            <pc:sldMk cId="2016794526" sldId="341"/>
            <ac:spMk id="6" creationId="{EA11DFFB-9C41-AAAA-1BC3-2C525F8AF581}"/>
          </ac:spMkLst>
        </pc:spChg>
      </pc:sldChg>
      <pc:sldChg chg="modSp">
        <pc:chgData name="Noreen ROPERS [Eurécia]" userId="S::noreen.ropers@eurecia.com::f3a8d8f2-0e49-41aa-b7d1-58879f4fb21f" providerId="AD" clId="Web-{ED8B37ED-BC8A-A43D-5D96-D0009007ED11}" dt="2025-08-07T07:25:21.871" v="172" actId="20577"/>
        <pc:sldMkLst>
          <pc:docMk/>
          <pc:sldMk cId="1323003873" sldId="342"/>
        </pc:sldMkLst>
        <pc:spChg chg="mod">
          <ac:chgData name="Noreen ROPERS [Eurécia]" userId="S::noreen.ropers@eurecia.com::f3a8d8f2-0e49-41aa-b7d1-58879f4fb21f" providerId="AD" clId="Web-{ED8B37ED-BC8A-A43D-5D96-D0009007ED11}" dt="2025-08-07T07:25:02.308" v="171" actId="20577"/>
          <ac:spMkLst>
            <pc:docMk/>
            <pc:sldMk cId="1323003873" sldId="342"/>
            <ac:spMk id="2" creationId="{F08AB10F-1DCA-B10B-CC95-10172B63F2C3}"/>
          </ac:spMkLst>
        </pc:spChg>
        <pc:spChg chg="mod">
          <ac:chgData name="Noreen ROPERS [Eurécia]" userId="S::noreen.ropers@eurecia.com::f3a8d8f2-0e49-41aa-b7d1-58879f4fb21f" providerId="AD" clId="Web-{ED8B37ED-BC8A-A43D-5D96-D0009007ED11}" dt="2025-08-07T07:25:21.871" v="172" actId="20577"/>
          <ac:spMkLst>
            <pc:docMk/>
            <pc:sldMk cId="1323003873" sldId="342"/>
            <ac:spMk id="6" creationId="{02E320D8-64DB-C0BB-AC1C-4496F1B96168}"/>
          </ac:spMkLst>
        </pc:spChg>
      </pc:sldChg>
      <pc:sldChg chg="addSp delSp modSp">
        <pc:chgData name="Noreen ROPERS [Eurécia]" userId="S::noreen.ropers@eurecia.com::f3a8d8f2-0e49-41aa-b7d1-58879f4fb21f" providerId="AD" clId="Web-{ED8B37ED-BC8A-A43D-5D96-D0009007ED11}" dt="2025-08-07T07:10:26.978" v="21" actId="1076"/>
        <pc:sldMkLst>
          <pc:docMk/>
          <pc:sldMk cId="545281938" sldId="344"/>
        </pc:sldMkLst>
        <pc:picChg chg="add mod">
          <ac:chgData name="Noreen ROPERS [Eurécia]" userId="S::noreen.ropers@eurecia.com::f3a8d8f2-0e49-41aa-b7d1-58879f4fb21f" providerId="AD" clId="Web-{ED8B37ED-BC8A-A43D-5D96-D0009007ED11}" dt="2025-08-07T07:10:26.978" v="21" actId="1076"/>
          <ac:picMkLst>
            <pc:docMk/>
            <pc:sldMk cId="545281938" sldId="344"/>
            <ac:picMk id="2" creationId="{7189E12C-75B8-6C3D-EC96-0D378A02136E}"/>
          </ac:picMkLst>
        </pc:picChg>
        <pc:picChg chg="del">
          <ac:chgData name="Noreen ROPERS [Eurécia]" userId="S::noreen.ropers@eurecia.com::f3a8d8f2-0e49-41aa-b7d1-58879f4fb21f" providerId="AD" clId="Web-{ED8B37ED-BC8A-A43D-5D96-D0009007ED11}" dt="2025-08-07T07:09:36.695" v="10"/>
          <ac:picMkLst>
            <pc:docMk/>
            <pc:sldMk cId="545281938" sldId="344"/>
            <ac:picMk id="9" creationId="{2FC67D06-12AD-09BA-9639-8FD12D2C0628}"/>
          </ac:picMkLst>
        </pc:picChg>
        <pc:picChg chg="mod ord">
          <ac:chgData name="Noreen ROPERS [Eurécia]" userId="S::noreen.ropers@eurecia.com::f3a8d8f2-0e49-41aa-b7d1-58879f4fb21f" providerId="AD" clId="Web-{ED8B37ED-BC8A-A43D-5D96-D0009007ED11}" dt="2025-08-07T07:09:58.321" v="17" actId="1076"/>
          <ac:picMkLst>
            <pc:docMk/>
            <pc:sldMk cId="545281938" sldId="344"/>
            <ac:picMk id="10" creationId="{40F6F635-7296-A235-6DB2-37C8EC951A0D}"/>
          </ac:picMkLst>
        </pc:picChg>
      </pc:sldChg>
      <pc:sldChg chg="addSp delSp modSp">
        <pc:chgData name="Noreen ROPERS [Eurécia]" userId="S::noreen.ropers@eurecia.com::f3a8d8f2-0e49-41aa-b7d1-58879f4fb21f" providerId="AD" clId="Web-{ED8B37ED-BC8A-A43D-5D96-D0009007ED11}" dt="2025-08-07T07:12:26.794" v="35" actId="1076"/>
        <pc:sldMkLst>
          <pc:docMk/>
          <pc:sldMk cId="3987113378" sldId="346"/>
        </pc:sldMkLst>
        <pc:spChg chg="del">
          <ac:chgData name="Noreen ROPERS [Eurécia]" userId="S::noreen.ropers@eurecia.com::f3a8d8f2-0e49-41aa-b7d1-58879f4fb21f" providerId="AD" clId="Web-{ED8B37ED-BC8A-A43D-5D96-D0009007ED11}" dt="2025-08-07T07:12:03.637" v="25"/>
          <ac:spMkLst>
            <pc:docMk/>
            <pc:sldMk cId="3987113378" sldId="346"/>
            <ac:spMk id="2" creationId="{0ED16911-BE4F-7178-A964-6BF6DF2D85CF}"/>
          </ac:spMkLst>
        </pc:spChg>
        <pc:picChg chg="add mod ord">
          <ac:chgData name="Noreen ROPERS [Eurécia]" userId="S::noreen.ropers@eurecia.com::f3a8d8f2-0e49-41aa-b7d1-58879f4fb21f" providerId="AD" clId="Web-{ED8B37ED-BC8A-A43D-5D96-D0009007ED11}" dt="2025-08-07T07:12:20.153" v="33"/>
          <ac:picMkLst>
            <pc:docMk/>
            <pc:sldMk cId="3987113378" sldId="346"/>
            <ac:picMk id="5" creationId="{EC2E761E-52F7-6E3C-7C7E-4B01CE90DD13}"/>
          </ac:picMkLst>
        </pc:picChg>
        <pc:picChg chg="del">
          <ac:chgData name="Noreen ROPERS [Eurécia]" userId="S::noreen.ropers@eurecia.com::f3a8d8f2-0e49-41aa-b7d1-58879f4fb21f" providerId="AD" clId="Web-{ED8B37ED-BC8A-A43D-5D96-D0009007ED11}" dt="2025-08-07T07:12:00.996" v="24"/>
          <ac:picMkLst>
            <pc:docMk/>
            <pc:sldMk cId="3987113378" sldId="346"/>
            <ac:picMk id="9" creationId="{526E84DC-D0B1-3B6D-50F9-2088B13DC69C}"/>
          </ac:picMkLst>
        </pc:picChg>
        <pc:picChg chg="mod">
          <ac:chgData name="Noreen ROPERS [Eurécia]" userId="S::noreen.ropers@eurecia.com::f3a8d8f2-0e49-41aa-b7d1-58879f4fb21f" providerId="AD" clId="Web-{ED8B37ED-BC8A-A43D-5D96-D0009007ED11}" dt="2025-08-07T07:12:26.794" v="35" actId="1076"/>
          <ac:picMkLst>
            <pc:docMk/>
            <pc:sldMk cId="3987113378" sldId="346"/>
            <ac:picMk id="15" creationId="{40F6F635-7296-A235-6DB2-37C8EC951A0D}"/>
          </ac:picMkLst>
        </pc:picChg>
      </pc:sldChg>
      <pc:sldChg chg="addSp delSp modSp">
        <pc:chgData name="Noreen ROPERS [Eurécia]" userId="S::noreen.ropers@eurecia.com::f3a8d8f2-0e49-41aa-b7d1-58879f4fb21f" providerId="AD" clId="Web-{ED8B37ED-BC8A-A43D-5D96-D0009007ED11}" dt="2025-08-07T07:17:09.362" v="81" actId="20577"/>
        <pc:sldMkLst>
          <pc:docMk/>
          <pc:sldMk cId="2464368117" sldId="347"/>
        </pc:sldMkLst>
        <pc:spChg chg="mod">
          <ac:chgData name="Noreen ROPERS [Eurécia]" userId="S::noreen.ropers@eurecia.com::f3a8d8f2-0e49-41aa-b7d1-58879f4fb21f" providerId="AD" clId="Web-{ED8B37ED-BC8A-A43D-5D96-D0009007ED11}" dt="2025-08-07T07:17:09.362" v="81" actId="20577"/>
          <ac:spMkLst>
            <pc:docMk/>
            <pc:sldMk cId="2464368117" sldId="347"/>
            <ac:spMk id="7" creationId="{74ED8BE4-7D68-7561-23D0-B2CDFC95C85E}"/>
          </ac:spMkLst>
        </pc:spChg>
        <pc:picChg chg="mod">
          <ac:chgData name="Noreen ROPERS [Eurécia]" userId="S::noreen.ropers@eurecia.com::f3a8d8f2-0e49-41aa-b7d1-58879f4fb21f" providerId="AD" clId="Web-{ED8B37ED-BC8A-A43D-5D96-D0009007ED11}" dt="2025-08-07T07:13:42.155" v="43" actId="1076"/>
          <ac:picMkLst>
            <pc:docMk/>
            <pc:sldMk cId="2464368117" sldId="347"/>
            <ac:picMk id="2" creationId="{AB43FEB0-9FD6-E19E-1A7C-60AACB6FF05C}"/>
          </ac:picMkLst>
        </pc:picChg>
        <pc:picChg chg="del">
          <ac:chgData name="Noreen ROPERS [Eurécia]" userId="S::noreen.ropers@eurecia.com::f3a8d8f2-0e49-41aa-b7d1-58879f4fb21f" providerId="AD" clId="Web-{ED8B37ED-BC8A-A43D-5D96-D0009007ED11}" dt="2025-08-07T07:13:22.124" v="36"/>
          <ac:picMkLst>
            <pc:docMk/>
            <pc:sldMk cId="2464368117" sldId="347"/>
            <ac:picMk id="5" creationId="{DD905389-6612-CDA8-54D9-049C6D09961F}"/>
          </ac:picMkLst>
        </pc:picChg>
        <pc:picChg chg="add mod">
          <ac:chgData name="Noreen ROPERS [Eurécia]" userId="S::noreen.ropers@eurecia.com::f3a8d8f2-0e49-41aa-b7d1-58879f4fb21f" providerId="AD" clId="Web-{ED8B37ED-BC8A-A43D-5D96-D0009007ED11}" dt="2025-08-07T07:13:50.843" v="45" actId="1076"/>
          <ac:picMkLst>
            <pc:docMk/>
            <pc:sldMk cId="2464368117" sldId="347"/>
            <ac:picMk id="6" creationId="{A6B5BCD7-753B-E718-33EF-9FE04748CBA1}"/>
          </ac:picMkLst>
        </pc:picChg>
      </pc:sldChg>
      <pc:sldChg chg="addSp delSp modSp">
        <pc:chgData name="Noreen ROPERS [Eurécia]" userId="S::noreen.ropers@eurecia.com::f3a8d8f2-0e49-41aa-b7d1-58879f4fb21f" providerId="AD" clId="Web-{ED8B37ED-BC8A-A43D-5D96-D0009007ED11}" dt="2025-08-07T07:21:23.715" v="134" actId="1076"/>
        <pc:sldMkLst>
          <pc:docMk/>
          <pc:sldMk cId="2504372919" sldId="349"/>
        </pc:sldMkLst>
        <pc:spChg chg="mod">
          <ac:chgData name="Noreen ROPERS [Eurécia]" userId="S::noreen.ropers@eurecia.com::f3a8d8f2-0e49-41aa-b7d1-58879f4fb21f" providerId="AD" clId="Web-{ED8B37ED-BC8A-A43D-5D96-D0009007ED11}" dt="2025-08-07T07:17:24.597" v="84" actId="1076"/>
          <ac:spMkLst>
            <pc:docMk/>
            <pc:sldMk cId="2504372919" sldId="349"/>
            <ac:spMk id="4" creationId="{90A438DC-811C-961D-F9DD-B6FEB9763FC2}"/>
          </ac:spMkLst>
        </pc:spChg>
        <pc:spChg chg="add mod">
          <ac:chgData name="Noreen ROPERS [Eurécia]" userId="S::noreen.ropers@eurecia.com::f3a8d8f2-0e49-41aa-b7d1-58879f4fb21f" providerId="AD" clId="Web-{ED8B37ED-BC8A-A43D-5D96-D0009007ED11}" dt="2025-08-07T07:21:16.276" v="131" actId="1076"/>
          <ac:spMkLst>
            <pc:docMk/>
            <pc:sldMk cId="2504372919" sldId="349"/>
            <ac:spMk id="7" creationId="{06CBC0FC-DA7D-A737-95AD-63FA95D89248}"/>
          </ac:spMkLst>
        </pc:spChg>
        <pc:spChg chg="mod">
          <ac:chgData name="Noreen ROPERS [Eurécia]" userId="S::noreen.ropers@eurecia.com::f3a8d8f2-0e49-41aa-b7d1-58879f4fb21f" providerId="AD" clId="Web-{ED8B37ED-BC8A-A43D-5D96-D0009007ED11}" dt="2025-08-07T07:20:54.258" v="125" actId="20577"/>
          <ac:spMkLst>
            <pc:docMk/>
            <pc:sldMk cId="2504372919" sldId="349"/>
            <ac:spMk id="14" creationId="{9CC1ADB0-444C-2495-D98E-B92FF2E93072}"/>
          </ac:spMkLst>
        </pc:spChg>
        <pc:spChg chg="mod">
          <ac:chgData name="Noreen ROPERS [Eurécia]" userId="S::noreen.ropers@eurecia.com::f3a8d8f2-0e49-41aa-b7d1-58879f4fb21f" providerId="AD" clId="Web-{ED8B37ED-BC8A-A43D-5D96-D0009007ED11}" dt="2025-08-07T07:18:00.894" v="93" actId="1076"/>
          <ac:spMkLst>
            <pc:docMk/>
            <pc:sldMk cId="2504372919" sldId="349"/>
            <ac:spMk id="16" creationId="{67F0542B-20CD-032C-1B40-A58BE08E15F7}"/>
          </ac:spMkLst>
        </pc:spChg>
        <pc:picChg chg="mod">
          <ac:chgData name="Noreen ROPERS [Eurécia]" userId="S::noreen.ropers@eurecia.com::f3a8d8f2-0e49-41aa-b7d1-58879f4fb21f" providerId="AD" clId="Web-{ED8B37ED-BC8A-A43D-5D96-D0009007ED11}" dt="2025-08-07T07:17:48.910" v="91" actId="1076"/>
          <ac:picMkLst>
            <pc:docMk/>
            <pc:sldMk cId="2504372919" sldId="349"/>
            <ac:picMk id="2" creationId="{FCE72F56-EFF5-49F2-65B9-149E6D4B722A}"/>
          </ac:picMkLst>
        </pc:picChg>
        <pc:picChg chg="add mod ord">
          <ac:chgData name="Noreen ROPERS [Eurécia]" userId="S::noreen.ropers@eurecia.com::f3a8d8f2-0e49-41aa-b7d1-58879f4fb21f" providerId="AD" clId="Web-{ED8B37ED-BC8A-A43D-5D96-D0009007ED11}" dt="2025-08-07T07:20:18.318" v="110" actId="1076"/>
          <ac:picMkLst>
            <pc:docMk/>
            <pc:sldMk cId="2504372919" sldId="349"/>
            <ac:picMk id="5" creationId="{6A255614-F012-66C0-00E8-952DF1960BF8}"/>
          </ac:picMkLst>
        </pc:picChg>
        <pc:picChg chg="add mod">
          <ac:chgData name="Noreen ROPERS [Eurécia]" userId="S::noreen.ropers@eurecia.com::f3a8d8f2-0e49-41aa-b7d1-58879f4fb21f" providerId="AD" clId="Web-{ED8B37ED-BC8A-A43D-5D96-D0009007ED11}" dt="2025-08-07T07:20:46.648" v="122" actId="1076"/>
          <ac:picMkLst>
            <pc:docMk/>
            <pc:sldMk cId="2504372919" sldId="349"/>
            <ac:picMk id="6" creationId="{B079AC14-F459-C7A7-6B79-AA554F58CDB9}"/>
          </ac:picMkLst>
        </pc:picChg>
        <pc:picChg chg="mod">
          <ac:chgData name="Noreen ROPERS [Eurécia]" userId="S::noreen.ropers@eurecia.com::f3a8d8f2-0e49-41aa-b7d1-58879f4fb21f" providerId="AD" clId="Web-{ED8B37ED-BC8A-A43D-5D96-D0009007ED11}" dt="2025-08-07T07:21:08.291" v="128" actId="1076"/>
          <ac:picMkLst>
            <pc:docMk/>
            <pc:sldMk cId="2504372919" sldId="349"/>
            <ac:picMk id="10" creationId="{C02D1855-23E9-73A4-43E2-00FCA99E3A47}"/>
          </ac:picMkLst>
        </pc:picChg>
        <pc:picChg chg="del">
          <ac:chgData name="Noreen ROPERS [Eurécia]" userId="S::noreen.ropers@eurecia.com::f3a8d8f2-0e49-41aa-b7d1-58879f4fb21f" providerId="AD" clId="Web-{ED8B37ED-BC8A-A43D-5D96-D0009007ED11}" dt="2025-08-07T07:18:02.848" v="94"/>
          <ac:picMkLst>
            <pc:docMk/>
            <pc:sldMk cId="2504372919" sldId="349"/>
            <ac:picMk id="11" creationId="{AF9AA354-AFB6-6AF7-CF2D-5B6B1D93D381}"/>
          </ac:picMkLst>
        </pc:picChg>
        <pc:picChg chg="mod ord">
          <ac:chgData name="Noreen ROPERS [Eurécia]" userId="S::noreen.ropers@eurecia.com::f3a8d8f2-0e49-41aa-b7d1-58879f4fb21f" providerId="AD" clId="Web-{ED8B37ED-BC8A-A43D-5D96-D0009007ED11}" dt="2025-08-07T07:21:23.715" v="134" actId="1076"/>
          <ac:picMkLst>
            <pc:docMk/>
            <pc:sldMk cId="2504372919" sldId="349"/>
            <ac:picMk id="12" creationId="{2C0B7B55-5EB5-FED3-0823-B5DDA323BB0E}"/>
          </ac:picMkLst>
        </pc:picChg>
        <pc:picChg chg="del mod">
          <ac:chgData name="Noreen ROPERS [Eurécia]" userId="S::noreen.ropers@eurecia.com::f3a8d8f2-0e49-41aa-b7d1-58879f4fb21f" providerId="AD" clId="Web-{ED8B37ED-BC8A-A43D-5D96-D0009007ED11}" dt="2025-08-07T07:17:38.675" v="89"/>
          <ac:picMkLst>
            <pc:docMk/>
            <pc:sldMk cId="2504372919" sldId="349"/>
            <ac:picMk id="15" creationId="{8C9D36AD-1347-8F04-F243-E784C4A0989D}"/>
          </ac:picMkLst>
        </pc:picChg>
      </pc:sldChg>
      <pc:sldChg chg="addSp delSp modSp">
        <pc:chgData name="Noreen ROPERS [Eurécia]" userId="S::noreen.ropers@eurecia.com::f3a8d8f2-0e49-41aa-b7d1-58879f4fb21f" providerId="AD" clId="Web-{ED8B37ED-BC8A-A43D-5D96-D0009007ED11}" dt="2025-08-07T07:24:38.025" v="152" actId="1076"/>
        <pc:sldMkLst>
          <pc:docMk/>
          <pc:sldMk cId="3161033231" sldId="350"/>
        </pc:sldMkLst>
        <pc:picChg chg="del">
          <ac:chgData name="Noreen ROPERS [Eurécia]" userId="S::noreen.ropers@eurecia.com::f3a8d8f2-0e49-41aa-b7d1-58879f4fb21f" providerId="AD" clId="Web-{ED8B37ED-BC8A-A43D-5D96-D0009007ED11}" dt="2025-08-07T07:23:22.662" v="137"/>
          <ac:picMkLst>
            <pc:docMk/>
            <pc:sldMk cId="3161033231" sldId="350"/>
            <ac:picMk id="2" creationId="{43252E73-D2A2-D592-DBF0-01CBCDA27F84}"/>
          </ac:picMkLst>
        </pc:picChg>
        <pc:picChg chg="add mod">
          <ac:chgData name="Noreen ROPERS [Eurécia]" userId="S::noreen.ropers@eurecia.com::f3a8d8f2-0e49-41aa-b7d1-58879f4fb21f" providerId="AD" clId="Web-{ED8B37ED-BC8A-A43D-5D96-D0009007ED11}" dt="2025-08-07T07:24:28.416" v="148" actId="1076"/>
          <ac:picMkLst>
            <pc:docMk/>
            <pc:sldMk cId="3161033231" sldId="350"/>
            <ac:picMk id="6" creationId="{00749FE0-8EB4-C689-2A42-F39C5CF1FD4A}"/>
          </ac:picMkLst>
        </pc:picChg>
        <pc:picChg chg="add mod ord">
          <ac:chgData name="Noreen ROPERS [Eurécia]" userId="S::noreen.ropers@eurecia.com::f3a8d8f2-0e49-41aa-b7d1-58879f4fb21f" providerId="AD" clId="Web-{ED8B37ED-BC8A-A43D-5D96-D0009007ED11}" dt="2025-08-07T07:24:02.055" v="147"/>
          <ac:picMkLst>
            <pc:docMk/>
            <pc:sldMk cId="3161033231" sldId="350"/>
            <ac:picMk id="7" creationId="{227949D4-4117-3080-4DC7-1F271EFC6CE0}"/>
          </ac:picMkLst>
        </pc:picChg>
        <pc:picChg chg="add mod">
          <ac:chgData name="Noreen ROPERS [Eurécia]" userId="S::noreen.ropers@eurecia.com::f3a8d8f2-0e49-41aa-b7d1-58879f4fb21f" providerId="AD" clId="Web-{ED8B37ED-BC8A-A43D-5D96-D0009007ED11}" dt="2025-08-07T07:24:38.025" v="152" actId="1076"/>
          <ac:picMkLst>
            <pc:docMk/>
            <pc:sldMk cId="3161033231" sldId="350"/>
            <ac:picMk id="9" creationId="{50CB95B1-E68B-0AA7-640D-54BF37FFC2A0}"/>
          </ac:picMkLst>
        </pc:picChg>
      </pc:sldChg>
      <pc:sldChg chg="modSp">
        <pc:chgData name="Noreen ROPERS [Eurécia]" userId="S::noreen.ropers@eurecia.com::f3a8d8f2-0e49-41aa-b7d1-58879f4fb21f" providerId="AD" clId="Web-{ED8B37ED-BC8A-A43D-5D96-D0009007ED11}" dt="2025-08-07T07:10:35.369" v="23" actId="20577"/>
        <pc:sldMkLst>
          <pc:docMk/>
          <pc:sldMk cId="3527781235" sldId="352"/>
        </pc:sldMkLst>
        <pc:spChg chg="mod">
          <ac:chgData name="Noreen ROPERS [Eurécia]" userId="S::noreen.ropers@eurecia.com::f3a8d8f2-0e49-41aa-b7d1-58879f4fb21f" providerId="AD" clId="Web-{ED8B37ED-BC8A-A43D-5D96-D0009007ED11}" dt="2025-08-07T07:10:35.369" v="23" actId="20577"/>
          <ac:spMkLst>
            <pc:docMk/>
            <pc:sldMk cId="3527781235" sldId="352"/>
            <ac:spMk id="2" creationId="{18B74BD9-57AD-C852-1754-B7B1DAD43A1F}"/>
          </ac:spMkLst>
        </pc:spChg>
      </pc:sldChg>
      <pc:sldChg chg="modSp">
        <pc:chgData name="Noreen ROPERS [Eurécia]" userId="S::noreen.ropers@eurecia.com::f3a8d8f2-0e49-41aa-b7d1-58879f4fb21f" providerId="AD" clId="Web-{ED8B37ED-BC8A-A43D-5D96-D0009007ED11}" dt="2025-08-07T07:17:16.144" v="83" actId="20577"/>
        <pc:sldMkLst>
          <pc:docMk/>
          <pc:sldMk cId="1780651137" sldId="353"/>
        </pc:sldMkLst>
        <pc:spChg chg="mod">
          <ac:chgData name="Noreen ROPERS [Eurécia]" userId="S::noreen.ropers@eurecia.com::f3a8d8f2-0e49-41aa-b7d1-58879f4fb21f" providerId="AD" clId="Web-{ED8B37ED-BC8A-A43D-5D96-D0009007ED11}" dt="2025-08-07T07:17:16.144" v="83" actId="20577"/>
          <ac:spMkLst>
            <pc:docMk/>
            <pc:sldMk cId="1780651137" sldId="353"/>
            <ac:spMk id="2" creationId="{18B74BD9-57AD-C852-1754-B7B1DAD43A1F}"/>
          </ac:spMkLst>
        </pc:spChg>
      </pc:sldChg>
      <pc:sldChg chg="addSp delSp modSp">
        <pc:chgData name="Noreen ROPERS [Eurécia]" userId="S::noreen.ropers@eurecia.com::f3a8d8f2-0e49-41aa-b7d1-58879f4fb21f" providerId="AD" clId="Web-{ED8B37ED-BC8A-A43D-5D96-D0009007ED11}" dt="2025-08-07T07:17:04.284" v="71" actId="20577"/>
        <pc:sldMkLst>
          <pc:docMk/>
          <pc:sldMk cId="3185819934" sldId="354"/>
        </pc:sldMkLst>
        <pc:spChg chg="mod">
          <ac:chgData name="Noreen ROPERS [Eurécia]" userId="S::noreen.ropers@eurecia.com::f3a8d8f2-0e49-41aa-b7d1-58879f4fb21f" providerId="AD" clId="Web-{ED8B37ED-BC8A-A43D-5D96-D0009007ED11}" dt="2025-08-07T07:17:04.284" v="71" actId="20577"/>
          <ac:spMkLst>
            <pc:docMk/>
            <pc:sldMk cId="3185819934" sldId="354"/>
            <ac:spMk id="7" creationId="{74ED8BE4-7D68-7561-23D0-B2CDFC95C85E}"/>
          </ac:spMkLst>
        </pc:spChg>
        <pc:picChg chg="mod">
          <ac:chgData name="Noreen ROPERS [Eurécia]" userId="S::noreen.ropers@eurecia.com::f3a8d8f2-0e49-41aa-b7d1-58879f4fb21f" providerId="AD" clId="Web-{ED8B37ED-BC8A-A43D-5D96-D0009007ED11}" dt="2025-08-07T07:16:59.081" v="57" actId="1076"/>
          <ac:picMkLst>
            <pc:docMk/>
            <pc:sldMk cId="3185819934" sldId="354"/>
            <ac:picMk id="2" creationId="{AB43FEB0-9FD6-E19E-1A7C-60AACB6FF05C}"/>
          </ac:picMkLst>
        </pc:picChg>
        <pc:picChg chg="add mod">
          <ac:chgData name="Noreen ROPERS [Eurécia]" userId="S::noreen.ropers@eurecia.com::f3a8d8f2-0e49-41aa-b7d1-58879f4fb21f" providerId="AD" clId="Web-{ED8B37ED-BC8A-A43D-5D96-D0009007ED11}" dt="2025-08-07T07:16:48.987" v="55"/>
          <ac:picMkLst>
            <pc:docMk/>
            <pc:sldMk cId="3185819934" sldId="354"/>
            <ac:picMk id="5" creationId="{02696EBC-E632-84B3-3073-29B37048DD19}"/>
          </ac:picMkLst>
        </pc:picChg>
        <pc:picChg chg="del">
          <ac:chgData name="Noreen ROPERS [Eurécia]" userId="S::noreen.ropers@eurecia.com::f3a8d8f2-0e49-41aa-b7d1-58879f4fb21f" providerId="AD" clId="Web-{ED8B37ED-BC8A-A43D-5D96-D0009007ED11}" dt="2025-08-07T07:16:32.940" v="46"/>
          <ac:picMkLst>
            <pc:docMk/>
            <pc:sldMk cId="3185819934" sldId="354"/>
            <ac:picMk id="6" creationId="{85E87B82-3752-FB23-078A-7DA5240109FB}"/>
          </ac:picMkLst>
        </pc:picChg>
        <pc:picChg chg="del">
          <ac:chgData name="Noreen ROPERS [Eurécia]" userId="S::noreen.ropers@eurecia.com::f3a8d8f2-0e49-41aa-b7d1-58879f4fb21f" providerId="AD" clId="Web-{ED8B37ED-BC8A-A43D-5D96-D0009007ED11}" dt="2025-08-07T07:16:37.299" v="48"/>
          <ac:picMkLst>
            <pc:docMk/>
            <pc:sldMk cId="3185819934" sldId="354"/>
            <ac:picMk id="15" creationId="{40F6F635-7296-A235-6DB2-37C8EC951A0D}"/>
          </ac:picMkLst>
        </pc:picChg>
      </pc:sldChg>
    </pc:docChg>
  </pc:docChgLst>
  <pc:docChgLst>
    <pc:chgData name="Mayling PALAMA [Eurécia]" userId="S::mayling.palama@eurecia.com::75711a7a-e2c8-43b3-b5be-150af4b10de3" providerId="AD" clId="Web-{51A0C943-E96D-BFCA-234A-B68E086C05CF}"/>
    <pc:docChg chg="modSld">
      <pc:chgData name="Mayling PALAMA [Eurécia]" userId="S::mayling.palama@eurecia.com::75711a7a-e2c8-43b3-b5be-150af4b10de3" providerId="AD" clId="Web-{51A0C943-E96D-BFCA-234A-B68E086C05CF}" dt="2024-08-19T08:35:45.058" v="5" actId="1076"/>
      <pc:docMkLst>
        <pc:docMk/>
      </pc:docMkLst>
      <pc:sldChg chg="delSp modSp">
        <pc:chgData name="Mayling PALAMA [Eurécia]" userId="S::mayling.palama@eurecia.com::75711a7a-e2c8-43b3-b5be-150af4b10de3" providerId="AD" clId="Web-{51A0C943-E96D-BFCA-234A-B68E086C05CF}" dt="2024-08-19T08:35:45.058" v="5" actId="1076"/>
        <pc:sldMkLst>
          <pc:docMk/>
          <pc:sldMk cId="1561398166" sldId="288"/>
        </pc:sldMkLst>
      </pc:sldChg>
    </pc:docChg>
  </pc:docChgLst>
  <pc:docChgLst>
    <pc:chgData name="Axel DORIAT [Eurécia]" userId="S::axel.doriat@eurecia.com::4d51f13d-df14-4cb9-8074-71ae9a6914f9" providerId="AD" clId="Web-{8856A71B-A387-DF6B-8DB7-E7CB72961B6E}"/>
    <pc:docChg chg="modSld">
      <pc:chgData name="Axel DORIAT [Eurécia]" userId="S::axel.doriat@eurecia.com::4d51f13d-df14-4cb9-8074-71ae9a6914f9" providerId="AD" clId="Web-{8856A71B-A387-DF6B-8DB7-E7CB72961B6E}" dt="2024-11-18T09:05:49.238" v="581" actId="20577"/>
      <pc:docMkLst>
        <pc:docMk/>
      </pc:docMkLst>
      <pc:sldChg chg="modSp">
        <pc:chgData name="Axel DORIAT [Eurécia]" userId="S::axel.doriat@eurecia.com::4d51f13d-df14-4cb9-8074-71ae9a6914f9" providerId="AD" clId="Web-{8856A71B-A387-DF6B-8DB7-E7CB72961B6E}" dt="2024-11-18T08:36:12.299" v="101" actId="1076"/>
        <pc:sldMkLst>
          <pc:docMk/>
          <pc:sldMk cId="3433291733" sldId="287"/>
        </pc:sldMkLst>
      </pc:sldChg>
      <pc:sldChg chg="modSp">
        <pc:chgData name="Axel DORIAT [Eurécia]" userId="S::axel.doriat@eurecia.com::4d51f13d-df14-4cb9-8074-71ae9a6914f9" providerId="AD" clId="Web-{8856A71B-A387-DF6B-8DB7-E7CB72961B6E}" dt="2024-11-18T08:37:37.802" v="141" actId="20577"/>
        <pc:sldMkLst>
          <pc:docMk/>
          <pc:sldMk cId="1561398166" sldId="288"/>
        </pc:sldMkLst>
      </pc:sldChg>
      <pc:sldChg chg="modSp">
        <pc:chgData name="Axel DORIAT [Eurécia]" userId="S::axel.doriat@eurecia.com::4d51f13d-df14-4cb9-8074-71ae9a6914f9" providerId="AD" clId="Web-{8856A71B-A387-DF6B-8DB7-E7CB72961B6E}" dt="2024-11-18T08:39:36.994" v="160" actId="20577"/>
        <pc:sldMkLst>
          <pc:docMk/>
          <pc:sldMk cId="3512856049" sldId="334"/>
        </pc:sldMkLst>
      </pc:sldChg>
      <pc:sldChg chg="modSp">
        <pc:chgData name="Axel DORIAT [Eurécia]" userId="S::axel.doriat@eurecia.com::4d51f13d-df14-4cb9-8074-71ae9a6914f9" providerId="AD" clId="Web-{8856A71B-A387-DF6B-8DB7-E7CB72961B6E}" dt="2024-11-18T08:45:07.896" v="181" actId="20577"/>
        <pc:sldMkLst>
          <pc:docMk/>
          <pc:sldMk cId="1542998316" sldId="335"/>
        </pc:sldMkLst>
      </pc:sldChg>
      <pc:sldChg chg="modSp">
        <pc:chgData name="Axel DORIAT [Eurécia]" userId="S::axel.doriat@eurecia.com::4d51f13d-df14-4cb9-8074-71ae9a6914f9" providerId="AD" clId="Web-{8856A71B-A387-DF6B-8DB7-E7CB72961B6E}" dt="2024-11-18T08:37:44.755" v="148" actId="20577"/>
        <pc:sldMkLst>
          <pc:docMk/>
          <pc:sldMk cId="1009862868" sldId="336"/>
        </pc:sldMkLst>
      </pc:sldChg>
      <pc:sldChg chg="modSp">
        <pc:chgData name="Axel DORIAT [Eurécia]" userId="S::axel.doriat@eurecia.com::4d51f13d-df14-4cb9-8074-71ae9a6914f9" providerId="AD" clId="Web-{8856A71B-A387-DF6B-8DB7-E7CB72961B6E}" dt="2024-11-18T08:29:33.019" v="49" actId="20577"/>
        <pc:sldMkLst>
          <pc:docMk/>
          <pc:sldMk cId="2016794526" sldId="341"/>
        </pc:sldMkLst>
      </pc:sldChg>
      <pc:sldChg chg="modSp">
        <pc:chgData name="Axel DORIAT [Eurécia]" userId="S::axel.doriat@eurecia.com::4d51f13d-df14-4cb9-8074-71ae9a6914f9" providerId="AD" clId="Web-{8856A71B-A387-DF6B-8DB7-E7CB72961B6E}" dt="2024-11-18T09:05:49.238" v="581" actId="20577"/>
        <pc:sldMkLst>
          <pc:docMk/>
          <pc:sldMk cId="1323003873" sldId="342"/>
        </pc:sldMkLst>
      </pc:sldChg>
      <pc:sldChg chg="modSp">
        <pc:chgData name="Axel DORIAT [Eurécia]" userId="S::axel.doriat@eurecia.com::4d51f13d-df14-4cb9-8074-71ae9a6914f9" providerId="AD" clId="Web-{8856A71B-A387-DF6B-8DB7-E7CB72961B6E}" dt="2024-11-18T08:53:48.415" v="290" actId="20577"/>
        <pc:sldMkLst>
          <pc:docMk/>
          <pc:sldMk cId="545281938" sldId="344"/>
        </pc:sldMkLst>
      </pc:sldChg>
      <pc:sldChg chg="addSp delSp modSp">
        <pc:chgData name="Axel DORIAT [Eurécia]" userId="S::axel.doriat@eurecia.com::4d51f13d-df14-4cb9-8074-71ae9a6914f9" providerId="AD" clId="Web-{8856A71B-A387-DF6B-8DB7-E7CB72961B6E}" dt="2024-11-18T08:57:35.673" v="340"/>
        <pc:sldMkLst>
          <pc:docMk/>
          <pc:sldMk cId="3987113378" sldId="346"/>
        </pc:sldMkLst>
      </pc:sldChg>
      <pc:sldChg chg="modSp">
        <pc:chgData name="Axel DORIAT [Eurécia]" userId="S::axel.doriat@eurecia.com::4d51f13d-df14-4cb9-8074-71ae9a6914f9" providerId="AD" clId="Web-{8856A71B-A387-DF6B-8DB7-E7CB72961B6E}" dt="2024-11-18T09:00:01.710" v="404" actId="20577"/>
        <pc:sldMkLst>
          <pc:docMk/>
          <pc:sldMk cId="2464368117" sldId="347"/>
        </pc:sldMkLst>
      </pc:sldChg>
      <pc:sldChg chg="modSp">
        <pc:chgData name="Axel DORIAT [Eurécia]" userId="S::axel.doriat@eurecia.com::4d51f13d-df14-4cb9-8074-71ae9a6914f9" providerId="AD" clId="Web-{8856A71B-A387-DF6B-8DB7-E7CB72961B6E}" dt="2024-11-18T09:01:19.603" v="494" actId="20577"/>
        <pc:sldMkLst>
          <pc:docMk/>
          <pc:sldMk cId="4113002100" sldId="348"/>
        </pc:sldMkLst>
      </pc:sldChg>
      <pc:sldChg chg="modSp">
        <pc:chgData name="Axel DORIAT [Eurécia]" userId="S::axel.doriat@eurecia.com::4d51f13d-df14-4cb9-8074-71ae9a6914f9" providerId="AD" clId="Web-{8856A71B-A387-DF6B-8DB7-E7CB72961B6E}" dt="2024-11-18T09:04:06.078" v="536" actId="20577"/>
        <pc:sldMkLst>
          <pc:docMk/>
          <pc:sldMk cId="2504372919" sldId="349"/>
        </pc:sldMkLst>
      </pc:sldChg>
      <pc:sldChg chg="modSp">
        <pc:chgData name="Axel DORIAT [Eurécia]" userId="S::axel.doriat@eurecia.com::4d51f13d-df14-4cb9-8074-71ae9a6914f9" providerId="AD" clId="Web-{8856A71B-A387-DF6B-8DB7-E7CB72961B6E}" dt="2024-11-18T09:04:28.251" v="549" actId="20577"/>
        <pc:sldMkLst>
          <pc:docMk/>
          <pc:sldMk cId="3161033231" sldId="350"/>
        </pc:sldMkLst>
      </pc:sldChg>
      <pc:sldChg chg="modSp">
        <pc:chgData name="Axel DORIAT [Eurécia]" userId="S::axel.doriat@eurecia.com::4d51f13d-df14-4cb9-8074-71ae9a6914f9" providerId="AD" clId="Web-{8856A71B-A387-DF6B-8DB7-E7CB72961B6E}" dt="2024-11-18T08:53:56.181" v="291" actId="20577"/>
        <pc:sldMkLst>
          <pc:docMk/>
          <pc:sldMk cId="3613801600" sldId="351"/>
        </pc:sldMkLst>
      </pc:sldChg>
      <pc:sldChg chg="modSp">
        <pc:chgData name="Axel DORIAT [Eurécia]" userId="S::axel.doriat@eurecia.com::4d51f13d-df14-4cb9-8074-71ae9a6914f9" providerId="AD" clId="Web-{8856A71B-A387-DF6B-8DB7-E7CB72961B6E}" dt="2024-11-18T08:54:23.026" v="306" actId="20577"/>
        <pc:sldMkLst>
          <pc:docMk/>
          <pc:sldMk cId="3527781235" sldId="352"/>
        </pc:sldMkLst>
      </pc:sldChg>
      <pc:sldChg chg="modSp">
        <pc:chgData name="Axel DORIAT [Eurécia]" userId="S::axel.doriat@eurecia.com::4d51f13d-df14-4cb9-8074-71ae9a6914f9" providerId="AD" clId="Web-{8856A71B-A387-DF6B-8DB7-E7CB72961B6E}" dt="2024-11-18T09:01:37.432" v="502" actId="20577"/>
        <pc:sldMkLst>
          <pc:docMk/>
          <pc:sldMk cId="1780651137" sldId="353"/>
        </pc:sldMkLst>
      </pc:sldChg>
      <pc:sldChg chg="modSp">
        <pc:chgData name="Axel DORIAT [Eurécia]" userId="S::axel.doriat@eurecia.com::4d51f13d-df14-4cb9-8074-71ae9a6914f9" providerId="AD" clId="Web-{8856A71B-A387-DF6B-8DB7-E7CB72961B6E}" dt="2024-11-18T09:01:12.275" v="486" actId="20577"/>
        <pc:sldMkLst>
          <pc:docMk/>
          <pc:sldMk cId="3185819934" sldId="354"/>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07/08/2025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‹N°›</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07/08/2025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‹N°›</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9.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err="1"/>
              <a:t>Title</a:t>
            </a:r>
            <a:r>
              <a:rPr lang="fr-FR"/>
              <a:t> </a:t>
            </a:r>
            <a:r>
              <a:rPr lang="fr-FR" err="1"/>
              <a:t>heading</a:t>
            </a:r>
            <a:endParaRPr lang="fr-FR"/>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07/08/2025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‹N°›</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err="1"/>
              <a:t>Highlited</a:t>
            </a:r>
            <a:r>
              <a:rPr lang="fr-FR"/>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a:t>Type </a:t>
            </a:r>
            <a:r>
              <a:rPr lang="fr-FR" err="1"/>
              <a:t>your</a:t>
            </a:r>
            <a:r>
              <a:rPr lang="fr-FR"/>
              <a:t> </a:t>
            </a:r>
            <a:r>
              <a:rPr lang="fr-FR" err="1"/>
              <a:t>chapter</a:t>
            </a:r>
            <a:r>
              <a:rPr lang="fr-FR"/>
              <a:t> description </a:t>
            </a:r>
            <a:r>
              <a:rPr lang="fr-FR" err="1"/>
              <a:t>here</a:t>
            </a:r>
            <a:r>
              <a:rPr lang="fr-FR"/>
              <a:t>.</a:t>
            </a:r>
            <a:br>
              <a:rPr lang="fr-FR"/>
            </a:br>
            <a:r>
              <a:rPr lang="fr-FR" err="1"/>
              <a:t>Here</a:t>
            </a:r>
            <a:r>
              <a:rPr lang="fr-FR"/>
              <a:t> </a:t>
            </a:r>
            <a:r>
              <a:rPr lang="fr-FR" err="1"/>
              <a:t>again</a:t>
            </a:r>
            <a:r>
              <a:rPr lang="fr-FR"/>
              <a:t>, </a:t>
            </a:r>
            <a:r>
              <a:rPr lang="fr-FR" err="1"/>
              <a:t>you</a:t>
            </a:r>
            <a:r>
              <a:rPr lang="fr-FR"/>
              <a:t> can use up to </a:t>
            </a:r>
            <a:r>
              <a:rPr lang="fr-FR" err="1"/>
              <a:t>twelve</a:t>
            </a:r>
            <a:r>
              <a:rPr lang="fr-FR"/>
              <a:t> </a:t>
            </a:r>
            <a:r>
              <a:rPr lang="fr-FR" err="1"/>
              <a:t>lines</a:t>
            </a:r>
            <a:r>
              <a:rPr lang="fr-FR"/>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err="1"/>
              <a:t>Title</a:t>
            </a:r>
            <a:r>
              <a:rPr lang="fr-FR"/>
              <a:t> </a:t>
            </a:r>
            <a:r>
              <a:rPr lang="fr-FR" err="1"/>
              <a:t>heading</a:t>
            </a:r>
            <a:br>
              <a:rPr lang="fr-FR"/>
            </a:br>
            <a:r>
              <a:rPr lang="fr-FR"/>
              <a:t>up to </a:t>
            </a:r>
            <a:r>
              <a:rPr lang="fr-FR" err="1"/>
              <a:t>two</a:t>
            </a:r>
            <a:r>
              <a:rPr lang="fr-FR"/>
              <a:t> </a:t>
            </a:r>
            <a:r>
              <a:rPr lang="fr-FR" err="1"/>
              <a:t>lines</a:t>
            </a:r>
            <a:r>
              <a:rPr lang="fr-FR"/>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chapter</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Gagnez du temps pour vous</a:t>
            </a:r>
            <a:br>
              <a:rPr lang="fr-FR"/>
            </a:br>
            <a:r>
              <a:rPr lang="fr-FR"/>
              <a:t>et vos collaborateurs en structurant les process RH</a:t>
            </a:r>
          </a:p>
          <a:p>
            <a:pPr lvl="0"/>
            <a:endParaRPr lang="fr-FR"/>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35 à 40% </a:t>
            </a:r>
          </a:p>
          <a:p>
            <a:pPr lvl="0"/>
            <a:r>
              <a:rPr lang="fr-FR"/>
              <a:t>c’est le temps gagné par vos équipes RH grâce à Eurécia. </a:t>
            </a:r>
          </a:p>
          <a:p>
            <a:pPr lvl="0"/>
            <a:r>
              <a:rPr lang="fr-FR"/>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Accompagnez le développement de vos talents</a:t>
            </a:r>
          </a:p>
          <a:p>
            <a:pPr lvl="0"/>
            <a:endParaRPr lang="fr-FR"/>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94%</a:t>
            </a:r>
          </a:p>
          <a:p>
            <a:pPr lvl="0"/>
            <a:r>
              <a:rPr lang="fr-FR"/>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a:t>Développez la cohésion entre les équipes et fluidifiez la communication</a:t>
            </a:r>
          </a:p>
          <a:p>
            <a:pPr lvl="0"/>
            <a:endParaRPr lang="fr-FR"/>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a:t>+ 17% </a:t>
            </a:r>
          </a:p>
          <a:p>
            <a:pPr lvl="0"/>
            <a:r>
              <a:rPr lang="fr-FR"/>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l="3047" r="3090" b="33978"/>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a:extLst>
              <a:ext uri="{28A0092B-C50C-407E-A947-70E740481C1C}">
                <a14:useLocalDpi xmlns:a14="http://schemas.microsoft.com/office/drawing/2010/main" val="0"/>
              </a:ext>
            </a:extLst>
          </a:blip>
          <a:srcRect t="18458" b="18458"/>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0840" r="30840"/>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0789" r="30789"/>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0817" r="30817"/>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4599" r="34599"/>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4558" r="34558"/>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4581" r="34581"/>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125" t="4560" r="74823" b="34055"/>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a:extLst>
              <a:ext uri="{28A0092B-C50C-407E-A947-70E740481C1C}">
                <a14:useLocalDpi xmlns:a14="http://schemas.microsoft.com/office/drawing/2010/main" val="0"/>
              </a:ext>
            </a:extLst>
          </a:blip>
          <a:srcRect l="36999" r="36999"/>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a:extLst>
              <a:ext uri="{28A0092B-C50C-407E-A947-70E740481C1C}">
                <a14:useLocalDpi xmlns:a14="http://schemas.microsoft.com/office/drawing/2010/main" val="0"/>
              </a:ext>
            </a:extLst>
          </a:blip>
          <a:srcRect l="36965" r="36965"/>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a:extLst>
              <a:ext uri="{28A0092B-C50C-407E-A947-70E740481C1C}">
                <a14:useLocalDpi xmlns:a14="http://schemas.microsoft.com/office/drawing/2010/main" val="0"/>
              </a:ext>
            </a:extLst>
          </a:blip>
          <a:srcRect l="36984" r="36984"/>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err="1"/>
              <a:t>Heading</a:t>
            </a:r>
            <a:r>
              <a:rPr lang="fr-FR"/>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err="1"/>
              <a:t>Onboarding</a:t>
            </a:r>
            <a:r>
              <a:rPr lang="fr-FR"/>
              <a:t> &amp; </a:t>
            </a:r>
            <a:r>
              <a:rPr lang="fr-FR" err="1"/>
              <a:t>offboarding</a:t>
            </a:r>
            <a:r>
              <a:rPr lang="fr-FR"/>
              <a:t> : préparez et pilotez  l’intégration/ départ  de vos collaborateurs en toute simplicité et de façon automatisée ! Personnalisez des modèles par équipes. </a:t>
            </a:r>
          </a:p>
          <a:p>
            <a:pPr lvl="0"/>
            <a:r>
              <a:rPr lang="fr-FR"/>
              <a:t>Vos modèles de documents salariés aux couleurs de votre entreprise, sans perte de temps avec la possibilité de faire signer vos contrats à distance avec la signature électronique</a:t>
            </a:r>
          </a:p>
          <a:p>
            <a:pPr lvl="0"/>
            <a:r>
              <a:rPr lang="fr-FR"/>
              <a:t>Des dossiers salariés consultables en un clin d’</a:t>
            </a:r>
            <a:r>
              <a:rPr lang="fr-FR" err="1"/>
              <a:t>oeil</a:t>
            </a:r>
            <a:r>
              <a:rPr lang="fr-FR"/>
              <a:t> : </a:t>
            </a:r>
            <a:br>
              <a:rPr lang="fr-FR"/>
            </a:br>
            <a:r>
              <a:rPr lang="fr-FR"/>
              <a:t>contrats de travail, bulletins de salaire, RIB, et autres données administratives.. Vous pouvez aussi ajouter des alertes pour ne plus être pris de court ! </a:t>
            </a:r>
          </a:p>
          <a:p>
            <a:pPr lvl="0"/>
            <a:r>
              <a:rPr lang="fr-FR"/>
              <a:t>Un annuaire collaborateurs complet avec trombinoscope et organigramme dynamique </a:t>
            </a:r>
          </a:p>
          <a:p>
            <a:pPr lvl="0"/>
            <a:r>
              <a:rPr lang="fr-FR"/>
              <a:t>Espace de documents partagés : centralisez et mettez à disposition des salariés tous les documents de la vie d’entreprise : règlement intérieur, charte télétravail… Et gérer les visibilités par document</a:t>
            </a:r>
          </a:p>
          <a:p>
            <a:pPr lvl="0"/>
            <a:r>
              <a:rPr lang="fr-FR"/>
              <a:t>Pilotage RH : suivez l'évolution des rémunérations, les effectifs, le turnover…</a:t>
            </a:r>
          </a:p>
          <a:p>
            <a:pPr lvl="0"/>
            <a:endParaRPr lang="fr-FR"/>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a:t>Job </a:t>
            </a:r>
            <a:r>
              <a:rPr lang="fr-FR" err="1"/>
              <a:t>title</a:t>
            </a:r>
            <a:endParaRPr lang="fr-F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a:t>This </a:t>
            </a:r>
            <a:r>
              <a:rPr lang="fr-FR" err="1"/>
              <a:t>person’s</a:t>
            </a:r>
            <a:r>
              <a:rPr lang="fr-FR"/>
              <a:t> description can </a:t>
            </a:r>
            <a:r>
              <a:rPr lang="fr-FR" err="1"/>
              <a:t>be</a:t>
            </a:r>
            <a:r>
              <a:rPr lang="fr-FR"/>
              <a:t> set on </a:t>
            </a:r>
            <a:r>
              <a:rPr lang="fr-FR" err="1"/>
              <a:t>three</a:t>
            </a:r>
            <a:r>
              <a:rPr lang="fr-FR"/>
              <a:t> or four </a:t>
            </a:r>
            <a:r>
              <a:rPr lang="fr-FR" err="1"/>
              <a:t>lines</a:t>
            </a:r>
            <a:r>
              <a:rPr lang="fr-FR"/>
              <a:t> </a:t>
            </a:r>
            <a:r>
              <a:rPr lang="fr-FR" err="1"/>
              <a:t>depending</a:t>
            </a:r>
            <a:r>
              <a:rPr lang="fr-FR"/>
              <a:t> on </a:t>
            </a:r>
            <a:r>
              <a:rPr lang="fr-FR" err="1"/>
              <a:t>your</a:t>
            </a:r>
            <a:r>
              <a:rPr lang="fr-FR"/>
              <a:t> </a:t>
            </a:r>
            <a:r>
              <a:rPr lang="fr-FR" err="1"/>
              <a:t>needs</a:t>
            </a:r>
            <a:r>
              <a:rPr lang="fr-FR"/>
              <a:t>. </a:t>
            </a:r>
            <a:r>
              <a:rPr lang="fr-FR" err="1"/>
              <a:t>Ain’t</a:t>
            </a:r>
            <a:r>
              <a:rPr lang="fr-FR"/>
              <a:t> </a:t>
            </a:r>
            <a:r>
              <a:rPr lang="fr-FR" err="1"/>
              <a:t>that</a:t>
            </a:r>
            <a:r>
              <a:rPr lang="fr-FR"/>
              <a:t> super </a:t>
            </a:r>
            <a:r>
              <a:rPr lang="fr-FR" err="1"/>
              <a:t>convenient</a:t>
            </a:r>
            <a:r>
              <a:rPr lang="fr-FR"/>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err="1">
                <a:latin typeface="+mj-lt"/>
              </a:rPr>
              <a:t>Surname</a:t>
            </a:r>
            <a:br>
              <a:rPr lang="fr-FR" sz="3600">
                <a:latin typeface="+mj-lt"/>
              </a:rPr>
            </a:br>
            <a:r>
              <a:rPr lang="fr-FR" sz="3600">
                <a:latin typeface="+mj-lt"/>
              </a:rPr>
              <a:t>Name</a:t>
            </a:r>
            <a:endParaRPr lang="fr-FR"/>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a:t>Description </a:t>
            </a:r>
            <a:r>
              <a:rPr lang="fr-FR" err="1"/>
              <a:t>goes</a:t>
            </a:r>
            <a:r>
              <a:rPr lang="fr-FR"/>
              <a:t> </a:t>
            </a:r>
            <a:r>
              <a:rPr lang="fr-FR" err="1"/>
              <a:t>here</a:t>
            </a:r>
            <a:endParaRPr lang="fr-FR"/>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a:t>Name </a:t>
            </a:r>
            <a:r>
              <a:rPr lang="fr-FR" err="1"/>
              <a:t>Surname</a:t>
            </a:r>
            <a:endParaRPr lang="fr-FR"/>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a:t>Name </a:t>
            </a:r>
            <a:r>
              <a:rPr lang="fr-FR" err="1"/>
              <a:t>Surname</a:t>
            </a:r>
            <a:endParaRPr lang="fr-FR"/>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a:extLst>
              <a:ext uri="{28A0092B-C50C-407E-A947-70E740481C1C}">
                <a14:useLocalDpi xmlns:a14="http://schemas.microsoft.com/office/drawing/2010/main" val="0"/>
              </a:ext>
            </a:extLst>
          </a:blip>
          <a:srcRect l="31940" r="31940"/>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err="1"/>
              <a:t>Your</a:t>
            </a:r>
            <a:r>
              <a:rPr lang="fr-FR"/>
              <a:t> </a:t>
            </a:r>
            <a:r>
              <a:rPr lang="fr-FR" err="1"/>
              <a:t>heading</a:t>
            </a:r>
            <a:r>
              <a:rPr lang="fr-FR"/>
              <a:t> </a:t>
            </a:r>
            <a:r>
              <a:rPr lang="fr-FR" err="1"/>
              <a:t>goes</a:t>
            </a:r>
            <a:r>
              <a:rPr lang="fr-FR"/>
              <a:t> </a:t>
            </a:r>
            <a:r>
              <a:rPr lang="fr-FR" err="1"/>
              <a:t>here</a:t>
            </a:r>
            <a:r>
              <a:rPr lang="fr-FR"/>
              <a:t>. It </a:t>
            </a:r>
            <a:r>
              <a:rPr lang="fr-FR" err="1"/>
              <a:t>works</a:t>
            </a:r>
            <a:r>
              <a:rPr lang="fr-FR"/>
              <a:t> </a:t>
            </a:r>
            <a:r>
              <a:rPr lang="fr-FR" err="1"/>
              <a:t>with</a:t>
            </a:r>
            <a:r>
              <a:rPr lang="fr-FR"/>
              <a:t> longer sentences </a:t>
            </a:r>
            <a:r>
              <a:rPr lang="fr-FR" err="1"/>
              <a:t>just</a:t>
            </a:r>
            <a:r>
              <a:rPr lang="fr-FR"/>
              <a:t> as </a:t>
            </a:r>
            <a:r>
              <a:rPr lang="fr-FR" err="1"/>
              <a:t>well</a:t>
            </a:r>
            <a:r>
              <a:rPr lang="fr-FR"/>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a:t>Copy </a:t>
            </a:r>
            <a:r>
              <a:rPr lang="fr-FR" err="1"/>
              <a:t>goes</a:t>
            </a:r>
            <a:r>
              <a:rPr lang="fr-FR"/>
              <a:t> </a:t>
            </a:r>
            <a:r>
              <a:rPr lang="fr-FR" err="1"/>
              <a:t>here</a:t>
            </a:r>
            <a:r>
              <a:rPr lang="fr-FR"/>
              <a:t>, and can </a:t>
            </a:r>
            <a:r>
              <a:rPr lang="fr-FR" err="1"/>
              <a:t>be</a:t>
            </a:r>
            <a:r>
              <a:rPr lang="fr-FR"/>
              <a:t> a quick </a:t>
            </a:r>
            <a:r>
              <a:rPr lang="fr-FR" err="1"/>
              <a:t>paragraph</a:t>
            </a:r>
            <a:r>
              <a:rPr lang="fr-FR"/>
              <a:t> or a </a:t>
            </a:r>
            <a:r>
              <a:rPr lang="fr-FR" err="1"/>
              <a:t>bullet</a:t>
            </a:r>
            <a:r>
              <a:rPr lang="fr-FR"/>
              <a:t> </a:t>
            </a:r>
            <a:r>
              <a:rPr lang="fr-FR" err="1"/>
              <a:t>list</a:t>
            </a:r>
            <a:r>
              <a:rPr lang="fr-FR"/>
              <a:t> of key items as </a:t>
            </a:r>
            <a:r>
              <a:rPr lang="fr-FR" err="1"/>
              <a:t>follows</a:t>
            </a:r>
            <a:r>
              <a:rPr lang="fr-FR"/>
              <a:t> :</a:t>
            </a:r>
            <a:br>
              <a:rPr lang="fr-FR"/>
            </a:br>
            <a:endParaRPr lang="fr-FR"/>
          </a:p>
          <a:p>
            <a:pPr lvl="1"/>
            <a:r>
              <a:rPr lang="fr-FR"/>
              <a:t>Item #1</a:t>
            </a:r>
          </a:p>
          <a:p>
            <a:pPr lvl="1"/>
            <a:r>
              <a:rPr lang="fr-FR"/>
              <a:t>Item #2</a:t>
            </a:r>
          </a:p>
          <a:p>
            <a:pPr lvl="1"/>
            <a:r>
              <a:rPr lang="fr-FR"/>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a:t>This </a:t>
            </a:r>
            <a:r>
              <a:rPr lang="fr-FR" err="1"/>
              <a:t>is</a:t>
            </a:r>
            <a:r>
              <a:rPr lang="fr-FR"/>
              <a:t> a </a:t>
            </a:r>
            <a:r>
              <a:rPr lang="fr-FR" err="1"/>
              <a:t>random</a:t>
            </a:r>
            <a:r>
              <a:rPr lang="fr-FR"/>
              <a:t> </a:t>
            </a:r>
            <a:r>
              <a:rPr lang="fr-FR" err="1"/>
              <a:t>title</a:t>
            </a:r>
            <a:endParaRPr lang="fr-FR"/>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a:t>
            </a:r>
            <a:r>
              <a:rPr lang="fr-FR" err="1"/>
              <a:t>two</a:t>
            </a:r>
            <a:r>
              <a:rPr lang="fr-FR"/>
              <a:t> </a:t>
            </a:r>
            <a:r>
              <a:rPr lang="fr-FR" err="1"/>
              <a:t>columns</a:t>
            </a:r>
            <a:r>
              <a:rPr lang="fr-FR"/>
              <a:t> </a:t>
            </a:r>
            <a:r>
              <a:rPr lang="fr-FR" err="1"/>
              <a:t>grid</a:t>
            </a:r>
            <a:r>
              <a:rPr lang="fr-FR"/>
              <a:t> system.</a:t>
            </a:r>
            <a:br>
              <a:rPr lang="fr-FR"/>
            </a:br>
            <a:r>
              <a:rPr lang="fr-FR" err="1"/>
              <a:t>Nifty</a:t>
            </a:r>
            <a:r>
              <a:rPr lang="fr-FR"/>
              <a:t>, </a:t>
            </a:r>
            <a:r>
              <a:rPr lang="fr-FR" err="1"/>
              <a:t>don’t</a:t>
            </a:r>
            <a:r>
              <a:rPr lang="fr-FR"/>
              <a:t> </a:t>
            </a:r>
            <a:r>
              <a:rPr lang="fr-FR" err="1"/>
              <a:t>you</a:t>
            </a:r>
            <a:r>
              <a:rPr lang="fr-FR"/>
              <a:t> </a:t>
            </a:r>
            <a:r>
              <a:rPr lang="fr-FR" err="1"/>
              <a:t>think</a:t>
            </a:r>
            <a:r>
              <a:rPr lang="fr-FR"/>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err="1"/>
              <a:t>Here’s</a:t>
            </a:r>
            <a:r>
              <a:rPr lang="fr-FR"/>
              <a:t> </a:t>
            </a:r>
            <a:r>
              <a:rPr lang="fr-FR" err="1"/>
              <a:t>some</a:t>
            </a:r>
            <a:r>
              <a:rPr lang="fr-FR"/>
              <a:t> more copy on</a:t>
            </a:r>
            <a:br>
              <a:rPr lang="fr-FR"/>
            </a:br>
            <a:r>
              <a:rPr lang="fr-FR"/>
              <a:t>a </a:t>
            </a:r>
            <a:r>
              <a:rPr lang="fr-FR" err="1"/>
              <a:t>two</a:t>
            </a:r>
            <a:r>
              <a:rPr lang="fr-FR"/>
              <a:t> </a:t>
            </a:r>
            <a:r>
              <a:rPr lang="fr-FR" err="1"/>
              <a:t>columns</a:t>
            </a:r>
            <a:r>
              <a:rPr lang="fr-FR"/>
              <a:t> </a:t>
            </a:r>
            <a:r>
              <a:rPr lang="fr-FR" err="1"/>
              <a:t>grid</a:t>
            </a:r>
            <a:r>
              <a:rPr lang="fr-FR"/>
              <a:t> system.</a:t>
            </a:r>
            <a:br>
              <a:rPr lang="fr-FR"/>
            </a:br>
            <a:r>
              <a:rPr lang="fr-FR" err="1"/>
              <a:t>Pretty</a:t>
            </a:r>
            <a:r>
              <a:rPr lang="fr-FR"/>
              <a:t> cool, </a:t>
            </a:r>
            <a:r>
              <a:rPr lang="fr-FR" err="1"/>
              <a:t>don’t</a:t>
            </a:r>
            <a:r>
              <a:rPr lang="fr-FR"/>
              <a:t> </a:t>
            </a:r>
            <a:r>
              <a:rPr lang="fr-FR" err="1"/>
              <a:t>you</a:t>
            </a:r>
            <a:r>
              <a:rPr lang="fr-FR"/>
              <a:t> </a:t>
            </a:r>
            <a:r>
              <a:rPr lang="fr-FR" err="1"/>
              <a:t>think</a:t>
            </a:r>
            <a:r>
              <a:rPr lang="fr-FR"/>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err="1"/>
              <a:t>Here’s</a:t>
            </a:r>
            <a:r>
              <a:rPr lang="fr-FR"/>
              <a:t> </a:t>
            </a:r>
            <a:r>
              <a:rPr lang="fr-FR" err="1"/>
              <a:t>some</a:t>
            </a:r>
            <a:r>
              <a:rPr lang="fr-FR"/>
              <a:t> copy on a single </a:t>
            </a:r>
            <a:r>
              <a:rPr lang="fr-FR" err="1"/>
              <a:t>column</a:t>
            </a:r>
            <a:r>
              <a:rPr lang="fr-FR"/>
              <a:t> for longer </a:t>
            </a:r>
            <a:r>
              <a:rPr lang="fr-FR" err="1"/>
              <a:t>paragraphs</a:t>
            </a:r>
            <a:r>
              <a:rPr lang="fr-FR"/>
              <a:t>, </a:t>
            </a:r>
            <a:r>
              <a:rPr lang="fr-FR" err="1"/>
              <a:t>you</a:t>
            </a:r>
            <a:r>
              <a:rPr lang="fr-FR"/>
              <a:t> can have </a:t>
            </a:r>
            <a:r>
              <a:rPr lang="fr-FR" err="1"/>
              <a:t>around</a:t>
            </a:r>
            <a:r>
              <a:rPr lang="fr-FR"/>
              <a:t> </a:t>
            </a:r>
            <a:r>
              <a:rPr lang="fr-FR" err="1"/>
              <a:t>ten</a:t>
            </a:r>
            <a:r>
              <a:rPr lang="fr-FR"/>
              <a:t> or </a:t>
            </a:r>
            <a:r>
              <a:rPr lang="fr-FR" err="1"/>
              <a:t>fifteen</a:t>
            </a:r>
            <a:r>
              <a:rPr lang="fr-FR"/>
              <a:t> </a:t>
            </a:r>
            <a:r>
              <a:rPr lang="fr-FR" err="1"/>
              <a:t>words</a:t>
            </a:r>
            <a:r>
              <a:rPr lang="fr-FR"/>
              <a:t> per </a:t>
            </a:r>
            <a:r>
              <a:rPr lang="fr-FR" err="1"/>
              <a:t>lines</a:t>
            </a:r>
            <a:r>
              <a:rPr lang="fr-FR"/>
              <a:t> </a:t>
            </a:r>
            <a:r>
              <a:rPr lang="fr-FR" err="1"/>
              <a:t>using</a:t>
            </a:r>
            <a:r>
              <a:rPr lang="fr-FR"/>
              <a:t> </a:t>
            </a:r>
            <a:r>
              <a:rPr lang="fr-FR" err="1"/>
              <a:t>this</a:t>
            </a:r>
            <a:r>
              <a:rPr lang="fr-FR"/>
              <a:t> </a:t>
            </a:r>
            <a:r>
              <a:rPr lang="fr-FR" err="1"/>
              <a:t>layout</a:t>
            </a:r>
            <a:r>
              <a:rPr lang="fr-FR"/>
              <a:t>.</a:t>
            </a:r>
            <a:br>
              <a:rPr lang="fr-FR"/>
            </a:br>
            <a:r>
              <a:rPr lang="fr-FR" err="1"/>
              <a:t>Make</a:t>
            </a:r>
            <a:r>
              <a:rPr lang="fr-FR"/>
              <a:t> sure </a:t>
            </a:r>
            <a:r>
              <a:rPr lang="fr-FR" err="1"/>
              <a:t>you</a:t>
            </a:r>
            <a:r>
              <a:rPr lang="fr-FR"/>
              <a:t> </a:t>
            </a:r>
            <a:r>
              <a:rPr lang="fr-FR" err="1"/>
              <a:t>pick</a:t>
            </a:r>
            <a:r>
              <a:rPr lang="fr-FR"/>
              <a:t> the </a:t>
            </a:r>
            <a:r>
              <a:rPr lang="fr-FR" err="1"/>
              <a:t>layout</a:t>
            </a:r>
            <a:r>
              <a:rPr lang="fr-FR"/>
              <a:t> </a:t>
            </a:r>
            <a:r>
              <a:rPr lang="fr-FR" err="1"/>
              <a:t>that’s</a:t>
            </a:r>
            <a:r>
              <a:rPr lang="fr-FR"/>
              <a:t> right for </a:t>
            </a:r>
            <a:r>
              <a:rPr lang="fr-FR" err="1"/>
              <a:t>your</a:t>
            </a:r>
            <a:r>
              <a:rPr lang="fr-FR"/>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r="63880"/>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01 </a:t>
            </a:r>
            <a:r>
              <a:rPr lang="fr-FR" err="1"/>
              <a:t>title</a:t>
            </a:r>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err="1"/>
              <a:t>Detail</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a:t>Section 02 </a:t>
            </a:r>
            <a:r>
              <a:rPr lang="fr-FR" err="1"/>
              <a:t>title</a:t>
            </a:r>
            <a:endParaRPr lang="fr-FR"/>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Renseignement de vos données, tests </a:t>
            </a:r>
          </a:p>
          <a:p>
            <a:pPr marL="360000" algn="l"/>
            <a:r>
              <a:rPr lang="fr-FR" sz="120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a:ln>
                  <a:noFill/>
                </a:ln>
              </a:rPr>
              <a:t>Utilisation terrain Eurécia,</a:t>
            </a:r>
          </a:p>
          <a:p>
            <a:pPr marL="360000" algn="l"/>
            <a:r>
              <a:rPr lang="fr-FR" sz="120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Date de commande</a:t>
            </a:r>
          </a:p>
          <a:p>
            <a:pPr algn="ctr"/>
            <a:endParaRPr lang="fr-FR" sz="1200" spc="-60" baseline="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Réunion de lancement</a:t>
            </a:r>
          </a:p>
          <a:p>
            <a:pPr algn="ctr"/>
            <a:endParaRPr lang="fr-FR" sz="1200" spc="-60" baseline="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a:t>Libération abonnement</a:t>
            </a:r>
          </a:p>
          <a:p>
            <a:pPr algn="ctr"/>
            <a:r>
              <a:rPr lang="fr-FR" sz="1200" spc="-60" baseline="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a:t>*Voir conditions générales de vente : déploiement de la plateforme en 60 jours </a:t>
            </a:r>
          </a:p>
          <a:p>
            <a:pPr lvl="0"/>
            <a:endParaRPr lang="fr-FR"/>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a:t>It is for these reasons that I regard the decision last year to shift our efforts in space from low to high gear as among the most important decisions that will be made during my incumbency in the office of the Presidency.</a:t>
            </a:r>
            <a:endParaRPr lang="fr-FR"/>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rcRect l="35938" r="35938"/>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a:t>Main </a:t>
            </a:r>
            <a:r>
              <a:rPr lang="fr-FR" err="1"/>
              <a:t>heading</a:t>
            </a:r>
            <a:endParaRPr lang="fr-FR"/>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err="1"/>
              <a:t>subheading</a:t>
            </a:r>
            <a:endParaRPr lang="fr-FR"/>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tx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147993"/>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852640"/>
            <a:ext cx="9613900" cy="3799447"/>
          </a:xfrm>
        </p:spPr>
        <p:txBody>
          <a:bodyPr anchor="t">
            <a:noAutofit/>
          </a:bodyPr>
          <a:lstStyle>
            <a:lvl1pPr>
              <a:lnSpc>
                <a:spcPts val="7000"/>
              </a:lnSpc>
              <a:defRPr sz="6600">
                <a:solidFill>
                  <a:schemeClr val="accent1"/>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71812"/>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565675"/>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err="1"/>
              <a:t>Title</a:t>
            </a:r>
            <a:r>
              <a:rPr lang="fr-FR"/>
              <a:t> </a:t>
            </a:r>
            <a:r>
              <a:rPr lang="fr-FR" err="1"/>
              <a:t>heading</a:t>
            </a:r>
            <a:br>
              <a:rPr lang="fr-FR"/>
            </a:br>
            <a:r>
              <a:rPr lang="fr-FR"/>
              <a:t>up to four </a:t>
            </a:r>
            <a:r>
              <a:rPr lang="fr-FR" err="1"/>
              <a:t>lines</a:t>
            </a:r>
            <a:r>
              <a:rPr lang="fr-FR"/>
              <a:t>.</a:t>
            </a:r>
            <a:br>
              <a:rPr lang="fr-FR"/>
            </a:br>
            <a:r>
              <a:rPr lang="fr-FR"/>
              <a:t>Yes, </a:t>
            </a:r>
            <a:r>
              <a:rPr lang="fr-FR" err="1"/>
              <a:t>it’s</a:t>
            </a:r>
            <a:r>
              <a:rPr lang="fr-FR"/>
              <a:t> </a:t>
            </a:r>
            <a:r>
              <a:rPr lang="fr-FR" err="1"/>
              <a:t>this</a:t>
            </a:r>
            <a:br>
              <a:rPr lang="fr-FR"/>
            </a:br>
            <a:r>
              <a:rPr lang="fr-FR"/>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err="1"/>
              <a:t>Inspiring</a:t>
            </a:r>
            <a:r>
              <a:rPr lang="fr-FR"/>
              <a:t> </a:t>
            </a:r>
            <a:r>
              <a:rPr lang="fr-FR" err="1"/>
              <a:t>quote</a:t>
            </a:r>
            <a:r>
              <a:rPr lang="fr-FR"/>
              <a:t> </a:t>
            </a:r>
            <a:r>
              <a:rPr lang="fr-FR" err="1"/>
              <a:t>goes</a:t>
            </a:r>
            <a:r>
              <a:rPr lang="fr-FR"/>
              <a:t> </a:t>
            </a:r>
            <a:r>
              <a:rPr lang="fr-FR" err="1"/>
              <a:t>here</a:t>
            </a:r>
            <a:endParaRPr lang="fr-FR"/>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07/08/2025</a:t>
            </a:fld>
            <a:endParaRPr lang="fr-FR"/>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‹N°›</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8.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hyperlink" Target="https://help.eurecia.com/hc/en-gb" TargetMode="External"/><Relationship Id="rId2" Type="http://schemas.openxmlformats.org/officeDocument/2006/relationships/hyperlink" Target="mailto:support@eurecia.com"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slide" Target="slide5.xml"/><Relationship Id="rId7" Type="http://schemas.openxmlformats.org/officeDocument/2006/relationships/image" Target="../media/image3.png"/><Relationship Id="rId12" Type="http://schemas.openxmlformats.org/officeDocument/2006/relationships/slide" Target="slide14.xml"/><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2.svg"/><Relationship Id="rId11" Type="http://schemas.openxmlformats.org/officeDocument/2006/relationships/slide" Target="slide13.xml"/><Relationship Id="rId5" Type="http://schemas.openxmlformats.org/officeDocument/2006/relationships/image" Target="../media/image1.png"/><Relationship Id="rId10" Type="http://schemas.openxmlformats.org/officeDocument/2006/relationships/image" Target="../media/image25.png"/><Relationship Id="rId4" Type="http://schemas.openxmlformats.org/officeDocument/2006/relationships/slide" Target="slide8.xml"/><Relationship Id="rId9" Type="http://schemas.openxmlformats.org/officeDocument/2006/relationships/slide" Target="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Une image contenant personne, texte, intérieur, ordinateur&#10;&#10;Description générée automatiquement">
            <a:extLst>
              <a:ext uri="{FF2B5EF4-FFF2-40B4-BE49-F238E27FC236}">
                <a16:creationId xmlns:a16="http://schemas.microsoft.com/office/drawing/2014/main" id="{56FE00A4-1BFE-73AF-2714-BB16355A377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8376" r="29450"/>
          <a:stretch/>
        </p:blipFill>
        <p:spPr>
          <a:xfrm>
            <a:off x="6169896" y="0"/>
            <a:ext cx="6091616" cy="6858000"/>
          </a:xfrm>
        </p:spPr>
      </p:pic>
      <p:sp>
        <p:nvSpPr>
          <p:cNvPr id="3" name="Titre 2">
            <a:extLst>
              <a:ext uri="{FF2B5EF4-FFF2-40B4-BE49-F238E27FC236}">
                <a16:creationId xmlns:a16="http://schemas.microsoft.com/office/drawing/2014/main" id="{2653F630-19B9-A2CD-9A7A-88C609217A1A}"/>
              </a:ext>
            </a:extLst>
          </p:cNvPr>
          <p:cNvSpPr>
            <a:spLocks noGrp="1"/>
          </p:cNvSpPr>
          <p:nvPr>
            <p:ph type="title"/>
          </p:nvPr>
        </p:nvSpPr>
        <p:spPr>
          <a:xfrm>
            <a:off x="696480" y="1852641"/>
            <a:ext cx="7434797" cy="2660366"/>
          </a:xfrm>
        </p:spPr>
        <p:txBody>
          <a:bodyPr/>
          <a:lstStyle/>
          <a:p>
            <a:r>
              <a:rPr lang="fr-FR" dirty="0">
                <a:solidFill>
                  <a:srgbClr val="79BF9D"/>
                </a:solidFill>
                <a:latin typeface="PP Woodland"/>
              </a:rPr>
              <a:t>All </a:t>
            </a:r>
            <a:r>
              <a:rPr lang="fr-FR" dirty="0" err="1">
                <a:solidFill>
                  <a:srgbClr val="79BF9D"/>
                </a:solidFill>
                <a:latin typeface="PP Woodland"/>
              </a:rPr>
              <a:t>you</a:t>
            </a:r>
            <a:r>
              <a:rPr lang="fr-FR" dirty="0">
                <a:solidFill>
                  <a:srgbClr val="79BF9D"/>
                </a:solidFill>
                <a:latin typeface="PP Woodland"/>
              </a:rPr>
              <a:t> </a:t>
            </a:r>
            <a:r>
              <a:rPr lang="fr-FR" dirty="0" err="1">
                <a:solidFill>
                  <a:srgbClr val="79BF9D"/>
                </a:solidFill>
                <a:latin typeface="PP Woodland"/>
              </a:rPr>
              <a:t>need</a:t>
            </a:r>
            <a:r>
              <a:rPr lang="fr-FR" dirty="0">
                <a:solidFill>
                  <a:srgbClr val="79BF9D"/>
                </a:solidFill>
                <a:latin typeface="PP Woodland"/>
              </a:rPr>
              <a:t> to know about</a:t>
            </a:r>
            <a:r>
              <a:rPr lang="fr-FR" sz="6600" dirty="0">
                <a:solidFill>
                  <a:srgbClr val="79BF9D"/>
                </a:solidFill>
                <a:latin typeface="PP Woodland"/>
              </a:rPr>
              <a:t> </a:t>
            </a:r>
            <a:br>
              <a:rPr lang="fr-FR" sz="6600" dirty="0">
                <a:latin typeface="PP Woodland"/>
              </a:rPr>
            </a:br>
            <a:r>
              <a:rPr lang="fr-FR" sz="6600" dirty="0">
                <a:latin typeface="PP Woodland"/>
              </a:rPr>
              <a:t>    </a:t>
            </a:r>
            <a:r>
              <a:rPr lang="fr-FR" dirty="0" err="1">
                <a:solidFill>
                  <a:schemeClr val="bg1"/>
                </a:solidFill>
                <a:latin typeface="PP Woodland"/>
              </a:rPr>
              <a:t>Well-being</a:t>
            </a:r>
            <a:endParaRPr lang="fr-FR" dirty="0" err="1">
              <a:solidFill>
                <a:schemeClr val="bg1"/>
              </a:solidFill>
            </a:endParaRPr>
          </a:p>
        </p:txBody>
      </p:sp>
      <p:sp>
        <p:nvSpPr>
          <p:cNvPr id="4" name="Espace réservé du texte 3">
            <a:extLst>
              <a:ext uri="{FF2B5EF4-FFF2-40B4-BE49-F238E27FC236}">
                <a16:creationId xmlns:a16="http://schemas.microsoft.com/office/drawing/2014/main" id="{2A3C868B-D8D7-81C3-403F-FB19E09D6D4A}"/>
              </a:ext>
            </a:extLst>
          </p:cNvPr>
          <p:cNvSpPr>
            <a:spLocks noGrp="1"/>
          </p:cNvSpPr>
          <p:nvPr>
            <p:ph type="body" sz="quarter" idx="14"/>
          </p:nvPr>
        </p:nvSpPr>
        <p:spPr/>
        <p:txBody>
          <a:bodyPr/>
          <a:lstStyle/>
          <a:p>
            <a:r>
              <a:rPr lang="fr-FR" dirty="0" err="1">
                <a:latin typeface="Figtree"/>
              </a:rPr>
              <a:t>Administrator</a:t>
            </a:r>
            <a:r>
              <a:rPr lang="fr-FR" dirty="0">
                <a:latin typeface="Figtree"/>
              </a:rPr>
              <a:t> training guide</a:t>
            </a:r>
            <a:endParaRPr lang="fr-FR" b="0" dirty="0">
              <a:solidFill>
                <a:srgbClr val="000000"/>
              </a:solidFill>
              <a:latin typeface="Figtree"/>
            </a:endParaRPr>
          </a:p>
          <a:p>
            <a:endParaRPr lang="fr-FR" dirty="0"/>
          </a:p>
        </p:txBody>
      </p:sp>
      <p:pic>
        <p:nvPicPr>
          <p:cNvPr id="2" name="Image 1" descr="Une image contenant cœur, Graphique, clipart&#10;&#10;Description générée automatiquement">
            <a:extLst>
              <a:ext uri="{FF2B5EF4-FFF2-40B4-BE49-F238E27FC236}">
                <a16:creationId xmlns:a16="http://schemas.microsoft.com/office/drawing/2014/main" id="{337C2262-543A-9946-8AFB-A118F67C6B58}"/>
              </a:ext>
            </a:extLst>
          </p:cNvPr>
          <p:cNvPicPr>
            <a:picLocks noChangeAspect="1"/>
          </p:cNvPicPr>
          <p:nvPr/>
        </p:nvPicPr>
        <p:blipFill>
          <a:blip r:embed="rId3"/>
          <a:stretch>
            <a:fillRect/>
          </a:stretch>
        </p:blipFill>
        <p:spPr>
          <a:xfrm>
            <a:off x="750201" y="3726208"/>
            <a:ext cx="692700" cy="688299"/>
          </a:xfrm>
          <a:prstGeom prst="rect">
            <a:avLst/>
          </a:prstGeom>
        </p:spPr>
      </p:pic>
      <p:sp>
        <p:nvSpPr>
          <p:cNvPr id="6" name="Espace réservé du texte 4">
            <a:extLst>
              <a:ext uri="{FF2B5EF4-FFF2-40B4-BE49-F238E27FC236}">
                <a16:creationId xmlns:a16="http://schemas.microsoft.com/office/drawing/2014/main" id="{EA11DFFB-9C41-AAAA-1BC3-2C525F8AF581}"/>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latin typeface="Figtree"/>
              </a:rPr>
              <a:t>Last </a:t>
            </a:r>
            <a:r>
              <a:rPr lang="fr-FR" dirty="0" err="1">
                <a:latin typeface="Figtree"/>
              </a:rPr>
              <a:t>updated</a:t>
            </a:r>
            <a:endParaRPr lang="fr-FR" dirty="0" err="1"/>
          </a:p>
          <a:p>
            <a:r>
              <a:rPr lang="fr-FR" dirty="0">
                <a:latin typeface="Figtree"/>
              </a:rPr>
              <a:t>August 2025</a:t>
            </a:r>
          </a:p>
        </p:txBody>
      </p:sp>
    </p:spTree>
    <p:extLst>
      <p:ext uri="{BB962C8B-B14F-4D97-AF65-F5344CB8AC3E}">
        <p14:creationId xmlns:p14="http://schemas.microsoft.com/office/powerpoint/2010/main" val="2016794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logiciel, Icône d’ordinateur&#10;&#10;Le contenu généré par l’IA peut être incorrect.">
            <a:extLst>
              <a:ext uri="{FF2B5EF4-FFF2-40B4-BE49-F238E27FC236}">
                <a16:creationId xmlns:a16="http://schemas.microsoft.com/office/drawing/2014/main" id="{EC2E761E-52F7-6E3C-7C7E-4B01CE90DD13}"/>
              </a:ext>
            </a:extLst>
          </p:cNvPr>
          <p:cNvPicPr>
            <a:picLocks noChangeAspect="1"/>
          </p:cNvPicPr>
          <p:nvPr/>
        </p:nvPicPr>
        <p:blipFill>
          <a:blip r:embed="rId2"/>
          <a:stretch>
            <a:fillRect/>
          </a:stretch>
        </p:blipFill>
        <p:spPr>
          <a:xfrm>
            <a:off x="498231" y="1412070"/>
            <a:ext cx="11224846" cy="5098706"/>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PP Woodland"/>
              </a:rPr>
              <a:t>Setting </a:t>
            </a:r>
            <a:r>
              <a:rPr lang="fr-FR" dirty="0" err="1">
                <a:latin typeface="PP Woodland"/>
              </a:rPr>
              <a:t>well-being</a:t>
            </a:r>
            <a:r>
              <a:rPr lang="fr-FR" dirty="0">
                <a:latin typeface="PP Woodland"/>
              </a:rPr>
              <a:t> rates</a:t>
            </a:r>
            <a:endParaRPr lang="fr-FR" dirty="0"/>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Admin Area &gt; </a:t>
            </a:r>
            <a:r>
              <a:rPr lang="fr-FR" dirty="0" err="1">
                <a:latin typeface="Figtree"/>
              </a:rPr>
              <a:t>Well-being</a:t>
            </a:r>
            <a:endParaRPr lang="fr-FR" dirty="0" err="1"/>
          </a:p>
        </p:txBody>
      </p:sp>
      <p:pic>
        <p:nvPicPr>
          <p:cNvPr id="15" name="Graphique 14">
            <a:extLst>
              <a:ext uri="{FF2B5EF4-FFF2-40B4-BE49-F238E27FC236}">
                <a16:creationId xmlns:a16="http://schemas.microsoft.com/office/drawing/2014/main" id="{40F6F635-7296-A235-6DB2-37C8EC951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68531" y="4744143"/>
            <a:ext cx="702884" cy="702885"/>
          </a:xfrm>
          <a:prstGeom prst="rect">
            <a:avLst/>
          </a:prstGeom>
        </p:spPr>
      </p:pic>
    </p:spTree>
    <p:extLst>
      <p:ext uri="{BB962C8B-B14F-4D97-AF65-F5344CB8AC3E}">
        <p14:creationId xmlns:p14="http://schemas.microsoft.com/office/powerpoint/2010/main" val="3987113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PP Woodland"/>
              </a:rPr>
              <a:t>Setting </a:t>
            </a:r>
            <a:r>
              <a:rPr lang="fr-FR" dirty="0" err="1">
                <a:latin typeface="PP Woodland"/>
              </a:rPr>
              <a:t>well-being</a:t>
            </a:r>
            <a:r>
              <a:rPr lang="fr-FR" dirty="0">
                <a:latin typeface="PP Woodland"/>
              </a:rPr>
              <a:t> rates</a:t>
            </a:r>
            <a:endParaRPr lang="fr-FR" dirty="0">
              <a:solidFill>
                <a:srgbClr val="000000"/>
              </a:solidFill>
              <a:latin typeface="PP Woodland"/>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Admin Area &gt; </a:t>
            </a:r>
            <a:r>
              <a:rPr lang="fr-FR" dirty="0" err="1">
                <a:latin typeface="Figtree"/>
              </a:rPr>
              <a:t>Well-being</a:t>
            </a:r>
          </a:p>
          <a:p>
            <a:endParaRPr lang="fr-FR" dirty="0"/>
          </a:p>
        </p:txBody>
      </p:sp>
      <p:sp>
        <p:nvSpPr>
          <p:cNvPr id="7" name="ZoneTexte 13">
            <a:extLst>
              <a:ext uri="{FF2B5EF4-FFF2-40B4-BE49-F238E27FC236}">
                <a16:creationId xmlns:a16="http://schemas.microsoft.com/office/drawing/2014/main" id="{74ED8BE4-7D68-7561-23D0-B2CDFC95C85E}"/>
              </a:ext>
            </a:extLst>
          </p:cNvPr>
          <p:cNvSpPr txBox="1"/>
          <p:nvPr/>
        </p:nvSpPr>
        <p:spPr>
          <a:xfrm>
            <a:off x="609330" y="1885588"/>
            <a:ext cx="7378943" cy="307777"/>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Interpretation</a:t>
            </a:r>
            <a:r>
              <a:rPr lang="fr-FR" sz="1400" dirty="0"/>
              <a:t> of the </a:t>
            </a:r>
            <a:r>
              <a:rPr lang="fr-FR" sz="1400" dirty="0" err="1"/>
              <a:t>homepage</a:t>
            </a:r>
            <a:r>
              <a:rPr lang="fr-FR" sz="1400" dirty="0"/>
              <a:t> emojis can </a:t>
            </a:r>
            <a:r>
              <a:rPr lang="fr-FR" sz="1400" dirty="0" err="1"/>
              <a:t>be</a:t>
            </a:r>
            <a:r>
              <a:rPr lang="fr-FR" sz="1400" dirty="0"/>
              <a:t> </a:t>
            </a:r>
            <a:r>
              <a:rPr lang="fr-FR" sz="1400" dirty="0" err="1"/>
              <a:t>adapted</a:t>
            </a:r>
            <a:r>
              <a:rPr lang="fr-FR" sz="1400" dirty="0"/>
              <a:t> by </a:t>
            </a:r>
            <a:r>
              <a:rPr lang="fr-FR" sz="1400" dirty="0" err="1"/>
              <a:t>modifying</a:t>
            </a:r>
            <a:r>
              <a:rPr lang="fr-FR" sz="1400" dirty="0"/>
              <a:t> </a:t>
            </a:r>
            <a:r>
              <a:rPr lang="fr-FR" sz="1400" dirty="0" err="1"/>
              <a:t>sliders</a:t>
            </a:r>
            <a:r>
              <a:rPr lang="fr-FR" sz="1400" dirty="0"/>
              <a:t> </a:t>
            </a:r>
            <a:r>
              <a:rPr lang="fr-FR" sz="1400" dirty="0" err="1"/>
              <a:t>accordingly</a:t>
            </a:r>
            <a:r>
              <a:rPr lang="fr-FR" sz="1400" dirty="0"/>
              <a:t>.</a:t>
            </a:r>
          </a:p>
        </p:txBody>
      </p:sp>
      <p:pic>
        <p:nvPicPr>
          <p:cNvPr id="2" name="Graphique 1">
            <a:extLst>
              <a:ext uri="{FF2B5EF4-FFF2-40B4-BE49-F238E27FC236}">
                <a16:creationId xmlns:a16="http://schemas.microsoft.com/office/drawing/2014/main" id="{AB43FEB0-9FD6-E19E-1A7C-60AACB6FF0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494" y="1984862"/>
            <a:ext cx="179049" cy="115949"/>
          </a:xfrm>
          <a:prstGeom prst="rect">
            <a:avLst/>
          </a:prstGeom>
        </p:spPr>
      </p:pic>
      <p:pic>
        <p:nvPicPr>
          <p:cNvPr id="6" name="Image 5" descr="Une image contenant texte, capture d’écran, ligne, diagramme&#10;&#10;Le contenu généré par l’IA peut être incorrect.">
            <a:extLst>
              <a:ext uri="{FF2B5EF4-FFF2-40B4-BE49-F238E27FC236}">
                <a16:creationId xmlns:a16="http://schemas.microsoft.com/office/drawing/2014/main" id="{A6B5BCD7-753B-E718-33EF-9FE04748CBA1}"/>
              </a:ext>
            </a:extLst>
          </p:cNvPr>
          <p:cNvPicPr>
            <a:picLocks noChangeAspect="1"/>
          </p:cNvPicPr>
          <p:nvPr/>
        </p:nvPicPr>
        <p:blipFill>
          <a:blip r:embed="rId4"/>
          <a:stretch>
            <a:fillRect/>
          </a:stretch>
        </p:blipFill>
        <p:spPr>
          <a:xfrm>
            <a:off x="293077" y="3003572"/>
            <a:ext cx="11615616" cy="19059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64368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latin typeface="PP Woodland"/>
              </a:rPr>
              <a:t>Setting </a:t>
            </a:r>
            <a:r>
              <a:rPr lang="fr-FR" dirty="0" err="1">
                <a:latin typeface="PP Woodland"/>
              </a:rPr>
              <a:t>well-being</a:t>
            </a:r>
            <a:r>
              <a:rPr lang="fr-FR" dirty="0">
                <a:latin typeface="PP Woodland"/>
              </a:rPr>
              <a:t> rates</a:t>
            </a:r>
            <a:endParaRPr lang="fr-FR" dirty="0">
              <a:solidFill>
                <a:srgbClr val="000000"/>
              </a:solidFill>
              <a:latin typeface="PP Woodland"/>
            </a:endParaRP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a:latin typeface="Figtree"/>
              </a:rPr>
              <a:t>Access: Admin Area &gt; </a:t>
            </a:r>
            <a:r>
              <a:rPr lang="fr-FR" err="1">
                <a:latin typeface="Figtree"/>
              </a:rPr>
              <a:t>Well-being</a:t>
            </a:r>
            <a:endParaRPr lang="en-US" err="1">
              <a:latin typeface="Figtree"/>
            </a:endParaRPr>
          </a:p>
          <a:p>
            <a:endParaRPr lang="fr-FR" dirty="0"/>
          </a:p>
          <a:p>
            <a:endParaRPr lang="fr-FR" dirty="0"/>
          </a:p>
        </p:txBody>
      </p:sp>
      <p:sp>
        <p:nvSpPr>
          <p:cNvPr id="7" name="ZoneTexte 13">
            <a:extLst>
              <a:ext uri="{FF2B5EF4-FFF2-40B4-BE49-F238E27FC236}">
                <a16:creationId xmlns:a16="http://schemas.microsoft.com/office/drawing/2014/main" id="{74ED8BE4-7D68-7561-23D0-B2CDFC95C85E}"/>
              </a:ext>
            </a:extLst>
          </p:cNvPr>
          <p:cNvSpPr txBox="1"/>
          <p:nvPr/>
        </p:nvSpPr>
        <p:spPr>
          <a:xfrm>
            <a:off x="834022" y="1494819"/>
            <a:ext cx="7261924" cy="307777"/>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err="1"/>
              <a:t>Employees</a:t>
            </a:r>
            <a:r>
              <a:rPr lang="fr-FR" sz="1400" dirty="0"/>
              <a:t>' </a:t>
            </a:r>
            <a:r>
              <a:rPr lang="fr-FR" sz="1400" dirty="0" err="1"/>
              <a:t>visibility</a:t>
            </a:r>
            <a:r>
              <a:rPr lang="fr-FR" sz="1400" dirty="0"/>
              <a:t> over the </a:t>
            </a:r>
            <a:r>
              <a:rPr lang="fr-FR" sz="1400" dirty="0" err="1"/>
              <a:t>well-being</a:t>
            </a:r>
            <a:r>
              <a:rPr lang="fr-FR" sz="1400" dirty="0"/>
              <a:t> can </a:t>
            </a:r>
            <a:r>
              <a:rPr lang="fr-FR" sz="1400" dirty="0" err="1"/>
              <a:t>be</a:t>
            </a:r>
            <a:r>
              <a:rPr lang="fr-FR" sz="1400" dirty="0"/>
              <a:t> </a:t>
            </a:r>
            <a:r>
              <a:rPr lang="fr-FR" sz="1400" dirty="0" err="1"/>
              <a:t>managed</a:t>
            </a:r>
            <a:r>
              <a:rPr lang="fr-FR" sz="1400" dirty="0"/>
              <a:t> </a:t>
            </a:r>
            <a:r>
              <a:rPr lang="fr-FR" sz="1400" dirty="0" err="1"/>
              <a:t>through</a:t>
            </a:r>
            <a:r>
              <a:rPr lang="fr-FR" sz="1400" dirty="0"/>
              <a:t> drag and drop actions.</a:t>
            </a:r>
          </a:p>
        </p:txBody>
      </p:sp>
      <p:pic>
        <p:nvPicPr>
          <p:cNvPr id="2" name="Graphique 1">
            <a:extLst>
              <a:ext uri="{FF2B5EF4-FFF2-40B4-BE49-F238E27FC236}">
                <a16:creationId xmlns:a16="http://schemas.microsoft.com/office/drawing/2014/main" id="{AB43FEB0-9FD6-E19E-1A7C-60AACB6FF0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24186" y="1594093"/>
            <a:ext cx="179049" cy="115949"/>
          </a:xfrm>
          <a:prstGeom prst="rect">
            <a:avLst/>
          </a:prstGeom>
        </p:spPr>
      </p:pic>
      <p:pic>
        <p:nvPicPr>
          <p:cNvPr id="5" name="Image 4" descr="Une image contenant texte, capture d’écran, logiciel, nombre&#10;&#10;Le contenu généré par l’IA peut être incorrect.">
            <a:extLst>
              <a:ext uri="{FF2B5EF4-FFF2-40B4-BE49-F238E27FC236}">
                <a16:creationId xmlns:a16="http://schemas.microsoft.com/office/drawing/2014/main" id="{02696EBC-E632-84B3-3073-29B37048DD19}"/>
              </a:ext>
            </a:extLst>
          </p:cNvPr>
          <p:cNvPicPr>
            <a:picLocks noChangeAspect="1"/>
          </p:cNvPicPr>
          <p:nvPr/>
        </p:nvPicPr>
        <p:blipFill>
          <a:blip r:embed="rId4"/>
          <a:stretch>
            <a:fillRect/>
          </a:stretch>
        </p:blipFill>
        <p:spPr>
          <a:xfrm>
            <a:off x="371231" y="2005258"/>
            <a:ext cx="11449539" cy="40490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58199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1289050" y="1529276"/>
            <a:ext cx="9613900" cy="3799447"/>
          </a:xfrm>
        </p:spPr>
        <p:txBody>
          <a:bodyPr/>
          <a:lstStyle/>
          <a:p>
            <a:pPr>
              <a:lnSpc>
                <a:spcPct val="100000"/>
              </a:lnSpc>
            </a:pPr>
            <a:r>
              <a:rPr lang="fr-FR" sz="8000" dirty="0">
                <a:latin typeface="PP Woodland"/>
              </a:rPr>
              <a:t>Admin area</a:t>
            </a:r>
            <a:endParaRPr lang="fr-FR" dirty="0"/>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latin typeface="Figtree Light"/>
              </a:rPr>
              <a:t>03</a:t>
            </a:r>
            <a:endParaRPr lang="fr-FR" dirty="0"/>
          </a:p>
        </p:txBody>
      </p:sp>
    </p:spTree>
    <p:extLst>
      <p:ext uri="{BB962C8B-B14F-4D97-AF65-F5344CB8AC3E}">
        <p14:creationId xmlns:p14="http://schemas.microsoft.com/office/powerpoint/2010/main" val="4113002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solidFill>
                  <a:schemeClr val="bg1"/>
                </a:solidFill>
                <a:latin typeface="PP Woodland"/>
              </a:rPr>
              <a:t>Expressing</a:t>
            </a:r>
            <a:br>
              <a:rPr lang="fr-FR" sz="8000" dirty="0">
                <a:solidFill>
                  <a:schemeClr val="bg1"/>
                </a:solidFill>
                <a:latin typeface="PP Woodland"/>
              </a:rPr>
            </a:br>
            <a:r>
              <a:rPr lang="fr-FR" sz="8000" dirty="0" err="1">
                <a:solidFill>
                  <a:schemeClr val="bg1"/>
                </a:solidFill>
                <a:latin typeface="PP Woodland"/>
              </a:rPr>
              <a:t>daily</a:t>
            </a:r>
            <a:r>
              <a:rPr lang="fr-FR" sz="8000" dirty="0">
                <a:solidFill>
                  <a:schemeClr val="bg1"/>
                </a:solidFill>
                <a:latin typeface="PP Woodland"/>
              </a:rPr>
              <a:t> </a:t>
            </a:r>
            <a:r>
              <a:rPr lang="fr-FR" sz="8000" dirty="0" err="1">
                <a:solidFill>
                  <a:schemeClr val="bg1"/>
                </a:solidFill>
                <a:latin typeface="PP Woodland"/>
              </a:rPr>
              <a:t>mood</a:t>
            </a:r>
            <a:endParaRPr lang="fr-FR" dirty="0" err="1">
              <a:solidFill>
                <a:schemeClr val="bg1"/>
              </a:solidFill>
            </a:endParaRP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1780651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graphisme&#10;&#10;Le contenu généré par l’IA peut être incorrect.">
            <a:extLst>
              <a:ext uri="{FF2B5EF4-FFF2-40B4-BE49-F238E27FC236}">
                <a16:creationId xmlns:a16="http://schemas.microsoft.com/office/drawing/2014/main" id="{6A255614-F012-66C0-00E8-952DF1960BF8}"/>
              </a:ext>
            </a:extLst>
          </p:cNvPr>
          <p:cNvPicPr>
            <a:picLocks noChangeAspect="1"/>
          </p:cNvPicPr>
          <p:nvPr/>
        </p:nvPicPr>
        <p:blipFill>
          <a:blip r:embed="rId2"/>
          <a:stretch>
            <a:fillRect/>
          </a:stretch>
        </p:blipFill>
        <p:spPr>
          <a:xfrm>
            <a:off x="1191846" y="1753568"/>
            <a:ext cx="10374924" cy="2110171"/>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PP Woodland"/>
              </a:rPr>
              <a:t>Well-being</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0114" y="899328"/>
            <a:ext cx="11453813" cy="339725"/>
          </a:xfrm>
        </p:spPr>
        <p:txBody>
          <a:bodyPr vert="horz" lIns="91440" tIns="45720" rIns="91440" bIns="45720" rtlCol="0" anchor="t">
            <a:normAutofit/>
          </a:bodyPr>
          <a:lstStyle/>
          <a:p>
            <a:r>
              <a:rPr lang="fr-FR" dirty="0">
                <a:latin typeface="Figtree"/>
              </a:rPr>
              <a:t>Access: Home page</a:t>
            </a:r>
            <a:endParaRPr lang="fr-FR" dirty="0"/>
          </a:p>
        </p:txBody>
      </p:sp>
      <p:sp>
        <p:nvSpPr>
          <p:cNvPr id="14" name="ZoneTexte 13">
            <a:extLst>
              <a:ext uri="{FF2B5EF4-FFF2-40B4-BE49-F238E27FC236}">
                <a16:creationId xmlns:a16="http://schemas.microsoft.com/office/drawing/2014/main" id="{9CC1ADB0-444C-2495-D98E-B92FF2E93072}"/>
              </a:ext>
            </a:extLst>
          </p:cNvPr>
          <p:cNvSpPr txBox="1"/>
          <p:nvPr/>
        </p:nvSpPr>
        <p:spPr>
          <a:xfrm>
            <a:off x="595271" y="1363189"/>
            <a:ext cx="111864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err="1"/>
              <a:t>Every</a:t>
            </a:r>
            <a:r>
              <a:rPr lang="fr-FR" sz="1400" dirty="0"/>
              <a:t> </a:t>
            </a:r>
            <a:r>
              <a:rPr lang="fr-FR" sz="1400" dirty="0" err="1"/>
              <a:t>day</a:t>
            </a:r>
            <a:r>
              <a:rPr lang="fr-FR" sz="1400" dirty="0"/>
              <a:t>, </a:t>
            </a:r>
            <a:r>
              <a:rPr lang="fr-FR" sz="1400" dirty="0" err="1"/>
              <a:t>employees</a:t>
            </a:r>
            <a:r>
              <a:rPr lang="fr-FR" sz="1400" dirty="0"/>
              <a:t> can express </a:t>
            </a:r>
            <a:r>
              <a:rPr lang="fr-FR" sz="1400" dirty="0" err="1"/>
              <a:t>their</a:t>
            </a:r>
            <a:r>
              <a:rPr lang="fr-FR" sz="1400" dirty="0"/>
              <a:t> </a:t>
            </a:r>
            <a:r>
              <a:rPr lang="fr-FR" sz="1400" dirty="0" err="1"/>
              <a:t>daily</a:t>
            </a:r>
            <a:r>
              <a:rPr lang="fr-FR" sz="1400" dirty="0"/>
              <a:t> </a:t>
            </a:r>
            <a:r>
              <a:rPr lang="fr-FR" sz="1400" dirty="0" err="1"/>
              <a:t>mood</a:t>
            </a:r>
            <a:r>
              <a:rPr lang="fr-FR" sz="1400" dirty="0"/>
              <a:t> </a:t>
            </a:r>
            <a:r>
              <a:rPr lang="fr-FR" sz="1400" dirty="0" err="1"/>
              <a:t>using</a:t>
            </a:r>
            <a:r>
              <a:rPr lang="fr-FR" sz="1400" dirty="0"/>
              <a:t> the </a:t>
            </a:r>
            <a:r>
              <a:rPr lang="fr-FR" sz="1400" dirty="0" err="1"/>
              <a:t>Well-being</a:t>
            </a:r>
            <a:r>
              <a:rPr lang="fr-FR" sz="1400" dirty="0"/>
              <a:t> module on the home page by </a:t>
            </a:r>
            <a:r>
              <a:rPr lang="fr-FR" sz="1400" dirty="0" err="1"/>
              <a:t>selecting</a:t>
            </a:r>
            <a:r>
              <a:rPr lang="fr-FR" sz="1400" dirty="0"/>
              <a:t> the </a:t>
            </a:r>
            <a:r>
              <a:rPr lang="fr-FR" sz="1400" dirty="0" err="1"/>
              <a:t>corresponding</a:t>
            </a:r>
            <a:r>
              <a:rPr lang="fr-FR" sz="1400" dirty="0"/>
              <a:t> emoji:</a:t>
            </a:r>
          </a:p>
          <a:p>
            <a:pPr marL="171450" indent="-171450">
              <a:buFont typeface="Calibri"/>
              <a:buChar char="-"/>
            </a:pPr>
            <a:endParaRPr lang="fr-FR" sz="1400" dirty="0"/>
          </a:p>
          <a:p>
            <a:endParaRPr lang="fr-FR" sz="1200" dirty="0"/>
          </a:p>
        </p:txBody>
      </p:sp>
      <p:pic>
        <p:nvPicPr>
          <p:cNvPr id="10" name="Graphique 9">
            <a:extLst>
              <a:ext uri="{FF2B5EF4-FFF2-40B4-BE49-F238E27FC236}">
                <a16:creationId xmlns:a16="http://schemas.microsoft.com/office/drawing/2014/main" id="{C02D1855-23E9-73A4-43E2-00FCA99E3A4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340000" flipH="1">
            <a:off x="10177337" y="2583925"/>
            <a:ext cx="702884" cy="702885"/>
          </a:xfrm>
          <a:prstGeom prst="rect">
            <a:avLst/>
          </a:prstGeom>
        </p:spPr>
      </p:pic>
      <p:sp>
        <p:nvSpPr>
          <p:cNvPr id="16" name="ZoneTexte 15">
            <a:extLst>
              <a:ext uri="{FF2B5EF4-FFF2-40B4-BE49-F238E27FC236}">
                <a16:creationId xmlns:a16="http://schemas.microsoft.com/office/drawing/2014/main" id="{67F0542B-20CD-032C-1B40-A58BE08E15F7}"/>
              </a:ext>
            </a:extLst>
          </p:cNvPr>
          <p:cNvSpPr txBox="1"/>
          <p:nvPr/>
        </p:nvSpPr>
        <p:spPr>
          <a:xfrm>
            <a:off x="612532" y="5151256"/>
            <a:ext cx="5303661"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t>Once the </a:t>
            </a:r>
            <a:r>
              <a:rPr lang="fr-FR" sz="1400" dirty="0" err="1"/>
              <a:t>daily</a:t>
            </a:r>
            <a:r>
              <a:rPr lang="fr-FR" sz="1400" dirty="0"/>
              <a:t> </a:t>
            </a:r>
            <a:r>
              <a:rPr lang="fr-FR" sz="1400" dirty="0" err="1"/>
              <a:t>mood</a:t>
            </a:r>
            <a:r>
              <a:rPr lang="fr-FR" sz="1400" dirty="0"/>
              <a:t> </a:t>
            </a:r>
            <a:r>
              <a:rPr lang="fr-FR" sz="1400" dirty="0" err="1"/>
              <a:t>icon</a:t>
            </a:r>
            <a:r>
              <a:rPr lang="fr-FR" sz="1400" dirty="0"/>
              <a:t> </a:t>
            </a:r>
            <a:r>
              <a:rPr lang="fr-FR" sz="1400" dirty="0" err="1"/>
              <a:t>is</a:t>
            </a:r>
            <a:r>
              <a:rPr lang="fr-FR" sz="1400" dirty="0"/>
              <a:t> </a:t>
            </a:r>
            <a:r>
              <a:rPr lang="fr-FR" sz="1400" dirty="0" err="1"/>
              <a:t>selected</a:t>
            </a:r>
            <a:r>
              <a:rPr lang="fr-FR" sz="1400" dirty="0"/>
              <a:t>, </a:t>
            </a:r>
            <a:r>
              <a:rPr lang="fr-FR" sz="1400" dirty="0" err="1"/>
              <a:t>employees</a:t>
            </a:r>
            <a:r>
              <a:rPr lang="fr-FR" sz="1400" dirty="0"/>
              <a:t> can </a:t>
            </a:r>
            <a:r>
              <a:rPr lang="fr-FR" sz="1400" dirty="0" err="1"/>
              <a:t>provide</a:t>
            </a:r>
            <a:r>
              <a:rPr lang="fr-FR" sz="1400" dirty="0"/>
              <a:t> </a:t>
            </a:r>
            <a:r>
              <a:rPr lang="fr-FR" sz="1400" dirty="0" err="1"/>
              <a:t>details</a:t>
            </a:r>
            <a:r>
              <a:rPr lang="fr-FR" sz="1400" dirty="0"/>
              <a:t> and </a:t>
            </a:r>
            <a:r>
              <a:rPr lang="fr-FR" sz="1400" dirty="0" err="1"/>
              <a:t>add</a:t>
            </a:r>
            <a:r>
              <a:rPr lang="fr-FR" sz="1400" dirty="0"/>
              <a:t> feedback via the free </a:t>
            </a:r>
            <a:r>
              <a:rPr lang="fr-FR" sz="1400" dirty="0" err="1"/>
              <a:t>text</a:t>
            </a:r>
            <a:r>
              <a:rPr lang="fr-FR" sz="1400" dirty="0"/>
              <a:t> box or by checking one or more of the </a:t>
            </a:r>
            <a:r>
              <a:rPr lang="fr-FR" sz="1400" dirty="0" err="1"/>
              <a:t>proposed</a:t>
            </a:r>
            <a:r>
              <a:rPr lang="fr-FR" sz="1400" dirty="0"/>
              <a:t> options</a:t>
            </a:r>
            <a:endParaRPr lang="fr-FR" dirty="0"/>
          </a:p>
        </p:txBody>
      </p:sp>
      <p:sp>
        <p:nvSpPr>
          <p:cNvPr id="18" name="ZoneTexte 17">
            <a:extLst>
              <a:ext uri="{FF2B5EF4-FFF2-40B4-BE49-F238E27FC236}">
                <a16:creationId xmlns:a16="http://schemas.microsoft.com/office/drawing/2014/main" id="{97FE0073-DFBB-96D8-B904-4CAC95C95C52}"/>
              </a:ext>
            </a:extLst>
          </p:cNvPr>
          <p:cNvSpPr txBox="1"/>
          <p:nvPr/>
        </p:nvSpPr>
        <p:spPr>
          <a:xfrm>
            <a:off x="609472" y="5896858"/>
            <a:ext cx="52078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b="1" dirty="0">
                <a:solidFill>
                  <a:schemeClr val="accent3"/>
                </a:solidFill>
              </a:rPr>
              <a:t>All the feedback </a:t>
            </a:r>
            <a:r>
              <a:rPr lang="fr-FR" sz="1400" b="1" dirty="0" err="1">
                <a:solidFill>
                  <a:schemeClr val="accent3"/>
                </a:solidFill>
              </a:rPr>
              <a:t>provided</a:t>
            </a:r>
            <a:r>
              <a:rPr lang="fr-FR" sz="1400" b="1" dirty="0">
                <a:solidFill>
                  <a:schemeClr val="accent3"/>
                </a:solidFill>
              </a:rPr>
              <a:t> </a:t>
            </a:r>
            <a:r>
              <a:rPr lang="fr-FR" sz="1400" b="1" dirty="0" err="1">
                <a:solidFill>
                  <a:schemeClr val="accent3"/>
                </a:solidFill>
              </a:rPr>
              <a:t>is</a:t>
            </a:r>
            <a:r>
              <a:rPr lang="fr-FR" sz="1400" b="1" dirty="0">
                <a:solidFill>
                  <a:schemeClr val="accent3"/>
                </a:solidFill>
              </a:rPr>
              <a:t> </a:t>
            </a:r>
            <a:r>
              <a:rPr lang="fr-FR" sz="1400" b="1" dirty="0" err="1">
                <a:solidFill>
                  <a:schemeClr val="accent3"/>
                </a:solidFill>
              </a:rPr>
              <a:t>anonymous</a:t>
            </a:r>
            <a:r>
              <a:rPr lang="fr-FR" sz="1400" b="1" dirty="0">
                <a:solidFill>
                  <a:schemeClr val="accent3"/>
                </a:solidFill>
              </a:rPr>
              <a:t>.</a:t>
            </a:r>
          </a:p>
        </p:txBody>
      </p:sp>
      <p:pic>
        <p:nvPicPr>
          <p:cNvPr id="2" name="Graphique 1">
            <a:extLst>
              <a:ext uri="{FF2B5EF4-FFF2-40B4-BE49-F238E27FC236}">
                <a16:creationId xmlns:a16="http://schemas.microsoft.com/office/drawing/2014/main" id="{FCE72F56-EFF5-49F2-65B9-149E6D4B72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6222" y="1466022"/>
            <a:ext cx="179049" cy="115949"/>
          </a:xfrm>
          <a:prstGeom prst="rect">
            <a:avLst/>
          </a:prstGeom>
        </p:spPr>
      </p:pic>
      <p:pic>
        <p:nvPicPr>
          <p:cNvPr id="6" name="Image 5" descr="Une image contenant texte, capture d’écran, Police, nombre&#10;&#10;Le contenu généré par l’IA peut être incorrect.">
            <a:extLst>
              <a:ext uri="{FF2B5EF4-FFF2-40B4-BE49-F238E27FC236}">
                <a16:creationId xmlns:a16="http://schemas.microsoft.com/office/drawing/2014/main" id="{B079AC14-F459-C7A7-6B79-AA554F58CDB9}"/>
              </a:ext>
            </a:extLst>
          </p:cNvPr>
          <p:cNvPicPr>
            <a:picLocks noChangeAspect="1"/>
          </p:cNvPicPr>
          <p:nvPr/>
        </p:nvPicPr>
        <p:blipFill>
          <a:blip r:embed="rId7"/>
          <a:stretch>
            <a:fillRect/>
          </a:stretch>
        </p:blipFill>
        <p:spPr>
          <a:xfrm>
            <a:off x="6174153" y="3792905"/>
            <a:ext cx="3302001" cy="2964960"/>
          </a:xfrm>
          <a:prstGeom prst="rect">
            <a:avLst/>
          </a:prstGeom>
          <a:ln>
            <a:noFill/>
          </a:ln>
          <a:effectLst>
            <a:outerShdw blurRad="292100" dist="139700" dir="2700000" algn="tl" rotWithShape="0">
              <a:srgbClr val="333333">
                <a:alpha val="65000"/>
              </a:srgbClr>
            </a:outerShdw>
          </a:effectLst>
        </p:spPr>
      </p:pic>
      <p:pic>
        <p:nvPicPr>
          <p:cNvPr id="12" name="Graphique 11">
            <a:extLst>
              <a:ext uri="{FF2B5EF4-FFF2-40B4-BE49-F238E27FC236}">
                <a16:creationId xmlns:a16="http://schemas.microsoft.com/office/drawing/2014/main" id="{2C0B7B55-5EB5-FED3-0823-B5DDA323BB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
            <a:off x="5469406" y="5546792"/>
            <a:ext cx="702884" cy="702885"/>
          </a:xfrm>
          <a:prstGeom prst="rect">
            <a:avLst/>
          </a:prstGeom>
        </p:spPr>
      </p:pic>
      <p:sp>
        <p:nvSpPr>
          <p:cNvPr id="7" name="ZoneTexte 6">
            <a:extLst>
              <a:ext uri="{FF2B5EF4-FFF2-40B4-BE49-F238E27FC236}">
                <a16:creationId xmlns:a16="http://schemas.microsoft.com/office/drawing/2014/main" id="{06CBC0FC-DA7D-A737-95AD-63FA95D89248}"/>
              </a:ext>
            </a:extLst>
          </p:cNvPr>
          <p:cNvSpPr txBox="1"/>
          <p:nvPr/>
        </p:nvSpPr>
        <p:spPr>
          <a:xfrm>
            <a:off x="9823938" y="4011246"/>
            <a:ext cx="2743200" cy="6694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lnSpc>
                <a:spcPts val="1500"/>
              </a:lnSpc>
              <a:buFont typeface="Calibri,Sans-Serif"/>
              <a:buChar char="-"/>
            </a:pPr>
            <a:r>
              <a:rPr lang="fr-FR" sz="1400">
                <a:cs typeface="Arial"/>
              </a:rPr>
              <a:t>Green: Happy</a:t>
            </a:r>
            <a:r>
              <a:rPr lang="en-US" sz="1400">
                <a:cs typeface="Arial"/>
              </a:rPr>
              <a:t>​</a:t>
            </a:r>
          </a:p>
          <a:p>
            <a:pPr marL="171450" indent="-171450">
              <a:lnSpc>
                <a:spcPts val="1500"/>
              </a:lnSpc>
              <a:buFont typeface="Calibri,Sans-Serif"/>
              <a:buChar char="-"/>
            </a:pPr>
            <a:r>
              <a:rPr lang="fr-FR" sz="1400">
                <a:cs typeface="Arial"/>
              </a:rPr>
              <a:t>Yellow: Average​</a:t>
            </a:r>
          </a:p>
          <a:p>
            <a:pPr marL="171450" indent="-171450">
              <a:lnSpc>
                <a:spcPts val="1500"/>
              </a:lnSpc>
              <a:buFont typeface="Calibri,Sans-Serif"/>
              <a:buChar char="-"/>
            </a:pPr>
            <a:r>
              <a:rPr lang="fr-FR" sz="1400">
                <a:cs typeface="Arial"/>
              </a:rPr>
              <a:t>Red: Unhappy</a:t>
            </a:r>
          </a:p>
        </p:txBody>
      </p:sp>
    </p:spTree>
    <p:extLst>
      <p:ext uri="{BB962C8B-B14F-4D97-AF65-F5344CB8AC3E}">
        <p14:creationId xmlns:p14="http://schemas.microsoft.com/office/powerpoint/2010/main" val="2504372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PP Woodland"/>
              </a:rPr>
              <a:t>Well-being</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a:xfrm>
            <a:off x="370114" y="911153"/>
            <a:ext cx="11453813" cy="339725"/>
          </a:xfrm>
        </p:spPr>
        <p:txBody>
          <a:bodyPr vert="horz" lIns="91440" tIns="45720" rIns="91440" bIns="45720" rtlCol="0" anchor="t">
            <a:normAutofit/>
          </a:bodyPr>
          <a:lstStyle/>
          <a:p>
            <a:r>
              <a:rPr lang="fr-FR" dirty="0">
                <a:latin typeface="Figtree"/>
              </a:rPr>
              <a:t>Access: Home page</a:t>
            </a:r>
            <a:endParaRPr lang="fr-FR" dirty="0"/>
          </a:p>
        </p:txBody>
      </p:sp>
      <p:sp>
        <p:nvSpPr>
          <p:cNvPr id="14" name="ZoneTexte 13">
            <a:extLst>
              <a:ext uri="{FF2B5EF4-FFF2-40B4-BE49-F238E27FC236}">
                <a16:creationId xmlns:a16="http://schemas.microsoft.com/office/drawing/2014/main" id="{9CC1ADB0-444C-2495-D98E-B92FF2E93072}"/>
              </a:ext>
            </a:extLst>
          </p:cNvPr>
          <p:cNvSpPr txBox="1"/>
          <p:nvPr/>
        </p:nvSpPr>
        <p:spPr>
          <a:xfrm>
            <a:off x="845672" y="1398152"/>
            <a:ext cx="109751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400" dirty="0">
                <a:ea typeface="+mn-lt"/>
                <a:cs typeface="+mn-lt"/>
              </a:rPr>
              <a:t>Once the </a:t>
            </a:r>
            <a:r>
              <a:rPr lang="fr-FR" sz="1400" dirty="0" err="1">
                <a:ea typeface="+mn-lt"/>
                <a:cs typeface="+mn-lt"/>
              </a:rPr>
              <a:t>daily</a:t>
            </a:r>
            <a:r>
              <a:rPr lang="fr-FR" sz="1400" dirty="0">
                <a:ea typeface="+mn-lt"/>
                <a:cs typeface="+mn-lt"/>
              </a:rPr>
              <a:t> </a:t>
            </a:r>
            <a:r>
              <a:rPr lang="fr-FR" sz="1400" dirty="0" err="1">
                <a:ea typeface="+mn-lt"/>
                <a:cs typeface="+mn-lt"/>
              </a:rPr>
              <a:t>mood</a:t>
            </a:r>
            <a:r>
              <a:rPr lang="fr-FR" sz="1400" dirty="0">
                <a:ea typeface="+mn-lt"/>
                <a:cs typeface="+mn-lt"/>
              </a:rPr>
              <a:t> </a:t>
            </a:r>
            <a:r>
              <a:rPr lang="fr-FR" sz="1400" dirty="0" err="1">
                <a:ea typeface="+mn-lt"/>
                <a:cs typeface="+mn-lt"/>
              </a:rPr>
              <a:t>is</a:t>
            </a:r>
            <a:r>
              <a:rPr lang="fr-FR" sz="1400" dirty="0">
                <a:ea typeface="+mn-lt"/>
                <a:cs typeface="+mn-lt"/>
              </a:rPr>
              <a:t> </a:t>
            </a:r>
            <a:r>
              <a:rPr lang="fr-FR" sz="1400" dirty="0" err="1">
                <a:ea typeface="+mn-lt"/>
                <a:cs typeface="+mn-lt"/>
              </a:rPr>
              <a:t>chosen</a:t>
            </a:r>
            <a:r>
              <a:rPr lang="fr-FR" sz="1400" dirty="0">
                <a:ea typeface="+mn-lt"/>
                <a:cs typeface="+mn-lt"/>
              </a:rPr>
              <a:t>, the user </a:t>
            </a:r>
            <a:r>
              <a:rPr lang="fr-FR" sz="1400" dirty="0" err="1">
                <a:ea typeface="+mn-lt"/>
                <a:cs typeface="+mn-lt"/>
              </a:rPr>
              <a:t>sees</a:t>
            </a:r>
            <a:r>
              <a:rPr lang="fr-FR" sz="1400" dirty="0">
                <a:ea typeface="+mn-lt"/>
                <a:cs typeface="+mn-lt"/>
              </a:rPr>
              <a:t> the </a:t>
            </a:r>
            <a:r>
              <a:rPr lang="fr-FR" sz="1400" dirty="0" err="1">
                <a:ea typeface="+mn-lt"/>
                <a:cs typeface="+mn-lt"/>
              </a:rPr>
              <a:t>average</a:t>
            </a:r>
            <a:r>
              <a:rPr lang="fr-FR" sz="1400" dirty="0">
                <a:ea typeface="+mn-lt"/>
                <a:cs typeface="+mn-lt"/>
              </a:rPr>
              <a:t> </a:t>
            </a:r>
            <a:r>
              <a:rPr lang="fr-FR" sz="1400" dirty="0" err="1">
                <a:ea typeface="+mn-lt"/>
                <a:cs typeface="+mn-lt"/>
              </a:rPr>
              <a:t>well-being</a:t>
            </a:r>
            <a:r>
              <a:rPr lang="fr-FR" sz="1400" dirty="0">
                <a:ea typeface="+mn-lt"/>
                <a:cs typeface="+mn-lt"/>
              </a:rPr>
              <a:t> of </a:t>
            </a:r>
            <a:r>
              <a:rPr lang="fr-FR" sz="1400" dirty="0" err="1">
                <a:ea typeface="+mn-lt"/>
                <a:cs typeface="+mn-lt"/>
              </a:rPr>
              <a:t>previous</a:t>
            </a:r>
            <a:r>
              <a:rPr lang="fr-FR" sz="1400" dirty="0">
                <a:ea typeface="+mn-lt"/>
                <a:cs typeface="+mn-lt"/>
              </a:rPr>
              <a:t> </a:t>
            </a:r>
            <a:r>
              <a:rPr lang="fr-FR" sz="1400" dirty="0" err="1">
                <a:ea typeface="+mn-lt"/>
                <a:cs typeface="+mn-lt"/>
              </a:rPr>
              <a:t>days</a:t>
            </a:r>
            <a:r>
              <a:rPr lang="fr-FR" sz="1400" dirty="0">
                <a:ea typeface="+mn-lt"/>
                <a:cs typeface="+mn-lt"/>
              </a:rPr>
              <a:t> for </a:t>
            </a:r>
            <a:r>
              <a:rPr lang="fr-FR" sz="1400" dirty="0" err="1">
                <a:ea typeface="+mn-lt"/>
                <a:cs typeface="+mn-lt"/>
              </a:rPr>
              <a:t>their</a:t>
            </a:r>
            <a:r>
              <a:rPr lang="fr-FR" sz="1400" dirty="0">
                <a:ea typeface="+mn-lt"/>
                <a:cs typeface="+mn-lt"/>
              </a:rPr>
              <a:t> </a:t>
            </a:r>
            <a:r>
              <a:rPr lang="fr-FR" sz="1400" dirty="0" err="1">
                <a:ea typeface="+mn-lt"/>
                <a:cs typeface="+mn-lt"/>
              </a:rPr>
              <a:t>department</a:t>
            </a:r>
            <a:r>
              <a:rPr lang="fr-FR" sz="1400" dirty="0">
                <a:ea typeface="+mn-lt"/>
                <a:cs typeface="+mn-lt"/>
              </a:rPr>
              <a:t>, structure, and </a:t>
            </a:r>
            <a:r>
              <a:rPr lang="fr-FR" sz="1400" dirty="0" err="1">
                <a:ea typeface="+mn-lt"/>
                <a:cs typeface="+mn-lt"/>
              </a:rPr>
              <a:t>company</a:t>
            </a:r>
            <a:r>
              <a:rPr lang="fr-FR" sz="1400" dirty="0">
                <a:ea typeface="+mn-lt"/>
                <a:cs typeface="+mn-lt"/>
              </a:rPr>
              <a:t>. </a:t>
            </a:r>
            <a:r>
              <a:rPr lang="fr-FR" sz="1400" dirty="0" err="1">
                <a:ea typeface="+mn-lt"/>
                <a:cs typeface="+mn-lt"/>
              </a:rPr>
              <a:t>They</a:t>
            </a:r>
            <a:r>
              <a:rPr lang="fr-FR" sz="1400" dirty="0">
                <a:ea typeface="+mn-lt"/>
                <a:cs typeface="+mn-lt"/>
              </a:rPr>
              <a:t> can </a:t>
            </a:r>
            <a:r>
              <a:rPr lang="fr-FR" sz="1400" dirty="0" err="1">
                <a:ea typeface="+mn-lt"/>
                <a:cs typeface="+mn-lt"/>
              </a:rPr>
              <a:t>also</a:t>
            </a:r>
            <a:r>
              <a:rPr lang="fr-FR" sz="1400" dirty="0">
                <a:ea typeface="+mn-lt"/>
                <a:cs typeface="+mn-lt"/>
              </a:rPr>
              <a:t> </a:t>
            </a:r>
            <a:r>
              <a:rPr lang="fr-FR" sz="1400" dirty="0" err="1">
                <a:ea typeface="+mn-lt"/>
                <a:cs typeface="+mn-lt"/>
              </a:rPr>
              <a:t>add</a:t>
            </a:r>
            <a:r>
              <a:rPr lang="fr-FR" sz="1400" dirty="0">
                <a:ea typeface="+mn-lt"/>
                <a:cs typeface="+mn-lt"/>
              </a:rPr>
              <a:t> a </a:t>
            </a:r>
            <a:r>
              <a:rPr lang="fr-FR" sz="1400" dirty="0" err="1">
                <a:ea typeface="+mn-lt"/>
                <a:cs typeface="+mn-lt"/>
              </a:rPr>
              <a:t>remark</a:t>
            </a:r>
            <a:r>
              <a:rPr lang="fr-FR" sz="1400" dirty="0">
                <a:ea typeface="+mn-lt"/>
                <a:cs typeface="+mn-lt"/>
              </a:rPr>
              <a:t>, comment or suggestion.</a:t>
            </a:r>
            <a:endParaRPr lang="fr-FR" dirty="0"/>
          </a:p>
        </p:txBody>
      </p:sp>
      <p:pic>
        <p:nvPicPr>
          <p:cNvPr id="5" name="Graphique 4">
            <a:extLst>
              <a:ext uri="{FF2B5EF4-FFF2-40B4-BE49-F238E27FC236}">
                <a16:creationId xmlns:a16="http://schemas.microsoft.com/office/drawing/2014/main" id="{9C4FDB88-9780-C20A-6BBA-177AD652E1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6623" y="1506183"/>
            <a:ext cx="179049" cy="115949"/>
          </a:xfrm>
          <a:prstGeom prst="rect">
            <a:avLst/>
          </a:prstGeom>
        </p:spPr>
      </p:pic>
      <p:pic>
        <p:nvPicPr>
          <p:cNvPr id="7" name="Image 6" descr="Une image contenant texte, capture d’écran, diagramme, Police&#10;&#10;Le contenu généré par l’IA peut être incorrect.">
            <a:extLst>
              <a:ext uri="{FF2B5EF4-FFF2-40B4-BE49-F238E27FC236}">
                <a16:creationId xmlns:a16="http://schemas.microsoft.com/office/drawing/2014/main" id="{227949D4-4117-3080-4DC7-1F271EFC6CE0}"/>
              </a:ext>
            </a:extLst>
          </p:cNvPr>
          <p:cNvPicPr>
            <a:picLocks noChangeAspect="1"/>
          </p:cNvPicPr>
          <p:nvPr/>
        </p:nvPicPr>
        <p:blipFill>
          <a:blip r:embed="rId4"/>
          <a:stretch>
            <a:fillRect/>
          </a:stretch>
        </p:blipFill>
        <p:spPr>
          <a:xfrm>
            <a:off x="3647221" y="2003304"/>
            <a:ext cx="8053021" cy="4414471"/>
          </a:xfrm>
          <a:prstGeom prst="rect">
            <a:avLst/>
          </a:prstGeom>
          <a:ln>
            <a:noFill/>
          </a:ln>
          <a:effectLst>
            <a:outerShdw blurRad="292100" dist="139700" dir="2700000" algn="tl" rotWithShape="0">
              <a:srgbClr val="333333">
                <a:alpha val="65000"/>
              </a:srgbClr>
            </a:outerShdw>
          </a:effectLst>
        </p:spPr>
      </p:pic>
      <p:pic>
        <p:nvPicPr>
          <p:cNvPr id="6" name="Image 5" descr="Une image contenant texte, capture d’écran&#10;&#10;Le contenu généré par l’IA peut être incorrect.">
            <a:extLst>
              <a:ext uri="{FF2B5EF4-FFF2-40B4-BE49-F238E27FC236}">
                <a16:creationId xmlns:a16="http://schemas.microsoft.com/office/drawing/2014/main" id="{00749FE0-8EB4-C689-2A42-F39C5CF1FD4A}"/>
              </a:ext>
            </a:extLst>
          </p:cNvPr>
          <p:cNvPicPr>
            <a:picLocks noChangeAspect="1"/>
          </p:cNvPicPr>
          <p:nvPr/>
        </p:nvPicPr>
        <p:blipFill>
          <a:blip r:embed="rId5"/>
          <a:stretch>
            <a:fillRect/>
          </a:stretch>
        </p:blipFill>
        <p:spPr>
          <a:xfrm>
            <a:off x="373796" y="2391753"/>
            <a:ext cx="4391025" cy="1390650"/>
          </a:xfrm>
          <a:prstGeom prst="rect">
            <a:avLst/>
          </a:prstGeom>
          <a:ln>
            <a:noFill/>
          </a:ln>
          <a:effectLst>
            <a:outerShdw blurRad="292100" dist="139700" dir="2700000" algn="tl" rotWithShape="0">
              <a:srgbClr val="333333">
                <a:alpha val="65000"/>
              </a:srgbClr>
            </a:outerShdw>
          </a:effectLst>
        </p:spPr>
      </p:pic>
      <p:pic>
        <p:nvPicPr>
          <p:cNvPr id="9" name="Graphique 8">
            <a:extLst>
              <a:ext uri="{FF2B5EF4-FFF2-40B4-BE49-F238E27FC236}">
                <a16:creationId xmlns:a16="http://schemas.microsoft.com/office/drawing/2014/main" id="{50CB95B1-E68B-0AA7-640D-54BF37FFC2A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180000">
            <a:off x="3085714" y="3632023"/>
            <a:ext cx="702884" cy="702885"/>
          </a:xfrm>
          <a:prstGeom prst="rect">
            <a:avLst/>
          </a:prstGeom>
        </p:spPr>
      </p:pic>
    </p:spTree>
    <p:extLst>
      <p:ext uri="{BB962C8B-B14F-4D97-AF65-F5344CB8AC3E}">
        <p14:creationId xmlns:p14="http://schemas.microsoft.com/office/powerpoint/2010/main" val="3161033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a:xfrm>
            <a:off x="1289050" y="1807391"/>
            <a:ext cx="9613900" cy="3799447"/>
          </a:xfrm>
        </p:spPr>
        <p:txBody>
          <a:bodyPr/>
          <a:lstStyle/>
          <a:p>
            <a:r>
              <a:rPr lang="fr-FR" dirty="0" err="1">
                <a:latin typeface="PP Woodland"/>
              </a:rPr>
              <a:t>Still</a:t>
            </a:r>
            <a:r>
              <a:rPr lang="fr-FR" dirty="0">
                <a:latin typeface="PP Woodland"/>
              </a:rPr>
              <a:t> have questions ? </a:t>
            </a:r>
            <a:br>
              <a:rPr lang="fr-FR" dirty="0"/>
            </a:br>
            <a:r>
              <a:rPr lang="fr-FR" sz="2800" dirty="0">
                <a:latin typeface="PP Woodland"/>
                <a:cs typeface="Segoe UI"/>
              </a:rPr>
              <a:t>All the </a:t>
            </a:r>
            <a:r>
              <a:rPr lang="fr-FR" sz="2800" dirty="0" err="1">
                <a:latin typeface="PP Woodland"/>
                <a:cs typeface="Segoe UI"/>
              </a:rPr>
              <a:t>answers</a:t>
            </a:r>
            <a:r>
              <a:rPr lang="fr-FR" sz="2800" dirty="0">
                <a:latin typeface="PP Woodland"/>
                <a:cs typeface="Segoe UI"/>
              </a:rPr>
              <a:t> are </a:t>
            </a:r>
            <a:r>
              <a:rPr lang="fr-FR" sz="2800" dirty="0" err="1">
                <a:latin typeface="PP Woodland"/>
                <a:cs typeface="Segoe UI"/>
              </a:rPr>
              <a:t>within</a:t>
            </a:r>
            <a:r>
              <a:rPr lang="fr-FR" sz="2800" dirty="0">
                <a:latin typeface="PP Woodland"/>
                <a:cs typeface="Segoe UI"/>
              </a:rPr>
              <a:t> </a:t>
            </a:r>
            <a:r>
              <a:rPr lang="fr-FR" sz="2800" dirty="0" err="1">
                <a:latin typeface="PP Woodland"/>
                <a:cs typeface="Segoe UI"/>
              </a:rPr>
              <a:t>your</a:t>
            </a:r>
            <a:r>
              <a:rPr lang="fr-FR" sz="2800" dirty="0">
                <a:latin typeface="PP Woodland"/>
                <a:cs typeface="Segoe UI"/>
              </a:rPr>
              <a:t> </a:t>
            </a:r>
            <a:r>
              <a:rPr lang="fr-FR" sz="2800" dirty="0" err="1">
                <a:latin typeface="PP Woodland"/>
                <a:cs typeface="Segoe UI"/>
              </a:rPr>
              <a:t>reach</a:t>
            </a:r>
            <a:r>
              <a:rPr lang="fr-FR" sz="2800" dirty="0">
                <a:latin typeface="PP Woodland"/>
                <a:cs typeface="Segoe UI"/>
              </a:rPr>
              <a:t>.</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664542" y="5760956"/>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a:latin typeface="Figtree"/>
                <a:hlinkClick r:id="rId2">
                  <a:extLst>
                    <a:ext uri="{A12FA001-AC4F-418D-AE19-62706E023703}">
                      <ahyp:hlinkClr xmlns:ahyp="http://schemas.microsoft.com/office/drawing/2018/hyperlinkcolor" val="tx"/>
                    </a:ext>
                  </a:extLst>
                </a:hlinkClick>
              </a:rPr>
              <a:t>support</a:t>
            </a:r>
            <a:r>
              <a:rPr lang="fr-FR" b="0">
                <a:latin typeface="Figtree"/>
                <a:hlinkClick r:id="rId2">
                  <a:extLst>
                    <a:ext uri="{A12FA001-AC4F-418D-AE19-62706E023703}">
                      <ahyp:hlinkClr xmlns:ahyp="http://schemas.microsoft.com/office/drawing/2018/hyperlinkcolor" val="tx"/>
                    </a:ext>
                  </a:extLst>
                </a:hlinkClick>
              </a:rPr>
              <a:t>@eurecia.com</a:t>
            </a:r>
            <a:endParaRPr lang="fr-FR" b="0"/>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597595" y="5760956"/>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u="sng" dirty="0">
                <a:solidFill>
                  <a:schemeClr val="bg1"/>
                </a:solidFill>
                <a:latin typeface="Figtree"/>
                <a:hlinkClick r:id="rId3">
                  <a:extLst>
                    <a:ext uri="{A12FA001-AC4F-418D-AE19-62706E023703}">
                      <ahyp:hlinkClr xmlns:ahyp="http://schemas.microsoft.com/office/drawing/2018/hyperlinkcolor" val="tx"/>
                    </a:ext>
                  </a:extLst>
                </a:hlinkClick>
              </a:rPr>
              <a:t>Help center</a:t>
            </a:r>
            <a:endParaRPr lang="fr-FR" dirty="0"/>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Espace réservé pour une image  32" descr="Une image contenant verres, conception, accessoire&#10;&#10;Description générée automatiquement">
            <a:extLst>
              <a:ext uri="{FF2B5EF4-FFF2-40B4-BE49-F238E27FC236}">
                <a16:creationId xmlns:a16="http://schemas.microsoft.com/office/drawing/2014/main" id="{D4603371-22A9-8C87-90ED-18037628D0E0}"/>
              </a:ext>
            </a:extLst>
          </p:cNvPr>
          <p:cNvPicPr>
            <a:picLocks noGrp="1" noChangeAspect="1"/>
          </p:cNvPicPr>
          <p:nvPr>
            <p:ph type="pic" sz="quarter" idx="27"/>
          </p:nvPr>
        </p:nvPicPr>
        <p:blipFill rotWithShape="1">
          <a:blip r:embed="rId2"/>
          <a:srcRect l="1448" t="305" r="53650" b="137"/>
          <a:stretch/>
        </p:blipFill>
        <p:spPr>
          <a:xfrm>
            <a:off x="6817676" y="4261"/>
            <a:ext cx="5511726" cy="6874205"/>
          </a:xfrm>
        </p:spPr>
      </p:pic>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7" y="1841874"/>
            <a:ext cx="5520975" cy="577339"/>
          </a:xfrm>
        </p:spPr>
        <p:txBody>
          <a:bodyPr/>
          <a:lstStyle/>
          <a:p>
            <a:pPr>
              <a:lnSpc>
                <a:spcPct val="100000"/>
              </a:lnSpc>
            </a:pPr>
            <a:r>
              <a:rPr lang="fr-FR" dirty="0"/>
              <a:t>At the end of the training, </a:t>
            </a:r>
            <a:r>
              <a:rPr lang="fr-FR" dirty="0" err="1"/>
              <a:t>administrators</a:t>
            </a:r>
            <a:r>
              <a:rPr lang="fr-FR" dirty="0"/>
              <a:t> </a:t>
            </a:r>
            <a:r>
              <a:rPr lang="fr-FR" dirty="0" err="1"/>
              <a:t>will</a:t>
            </a:r>
            <a:r>
              <a:rPr lang="fr-FR" dirty="0"/>
              <a:t> </a:t>
            </a:r>
            <a:r>
              <a:rPr lang="fr-FR" dirty="0" err="1"/>
              <a:t>be</a:t>
            </a:r>
            <a:r>
              <a:rPr lang="fr-FR" dirty="0"/>
              <a:t> able to:</a:t>
            </a:r>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7" y="1264534"/>
            <a:ext cx="5305425" cy="577340"/>
          </a:xfrm>
        </p:spPr>
        <p:txBody>
          <a:bodyPr vert="horz" lIns="91440" tIns="45720" rIns="91440" bIns="45720" rtlCol="0" anchor="t">
            <a:normAutofit fontScale="92500" lnSpcReduction="10000"/>
          </a:bodyPr>
          <a:lstStyle/>
          <a:p>
            <a:r>
              <a:rPr lang="fr-FR" dirty="0"/>
              <a:t>Training objective</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88937" y="2593532"/>
            <a:ext cx="5283200" cy="1296988"/>
          </a:xfrm>
        </p:spPr>
        <p:txBody>
          <a:bodyPr vert="horz" lIns="91440" tIns="45720" rIns="91440" bIns="45720" rtlCol="0" anchor="t">
            <a:normAutofit/>
          </a:bodyPr>
          <a:lstStyle/>
          <a:p>
            <a:pPr>
              <a:buChar char="•"/>
            </a:pPr>
            <a:r>
              <a:rPr lang="fr-FR" dirty="0">
                <a:latin typeface="Figtree"/>
              </a:rPr>
              <a:t>Set up and </a:t>
            </a:r>
            <a:r>
              <a:rPr lang="fr-FR" dirty="0" err="1">
                <a:latin typeface="Figtree"/>
              </a:rPr>
              <a:t>review</a:t>
            </a:r>
            <a:r>
              <a:rPr lang="fr-FR" dirty="0">
                <a:latin typeface="Figtree"/>
              </a:rPr>
              <a:t> the </a:t>
            </a:r>
            <a:r>
              <a:rPr lang="fr-FR" dirty="0" err="1">
                <a:latin typeface="Figtree"/>
              </a:rPr>
              <a:t>well-being</a:t>
            </a:r>
            <a:r>
              <a:rPr lang="fr-FR" dirty="0">
                <a:latin typeface="Figtree"/>
              </a:rPr>
              <a:t> rate of </a:t>
            </a:r>
            <a:r>
              <a:rPr lang="fr-FR" dirty="0" err="1">
                <a:latin typeface="Figtree"/>
              </a:rPr>
              <a:t>their</a:t>
            </a:r>
            <a:r>
              <a:rPr lang="fr-FR" dirty="0">
                <a:latin typeface="Figtree"/>
              </a:rPr>
              <a:t> </a:t>
            </a:r>
            <a:r>
              <a:rPr lang="fr-FR" dirty="0" err="1">
                <a:latin typeface="Figtree"/>
              </a:rPr>
              <a:t>employees</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3433291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6" y="1960830"/>
            <a:ext cx="5520975" cy="577339"/>
          </a:xfrm>
        </p:spPr>
        <p:txBody>
          <a:bodyPr/>
          <a:lstStyle/>
          <a:p>
            <a:pPr>
              <a:lnSpc>
                <a:spcPct val="100000"/>
              </a:lnSpc>
            </a:pPr>
            <a:r>
              <a:rPr lang="fr-FR" dirty="0">
                <a:hlinkClick r:id="rId2" action="ppaction://hlinksldjump"/>
              </a:rPr>
              <a:t>Module </a:t>
            </a:r>
            <a:r>
              <a:rPr lang="fr-FR" dirty="0" err="1">
                <a:hlinkClick r:id="rId2" action="ppaction://hlinksldjump"/>
              </a:rPr>
              <a:t>features</a:t>
            </a:r>
            <a:r>
              <a:rPr lang="fr-FR" dirty="0">
                <a:hlinkClick r:id="rId2" action="ppaction://hlinksldjump"/>
              </a:rPr>
              <a:t> </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6" y="647122"/>
            <a:ext cx="6463275" cy="826029"/>
          </a:xfrm>
        </p:spPr>
        <p:txBody>
          <a:bodyPr vert="horz" lIns="91440" tIns="45720" rIns="91440" bIns="45720" rtlCol="0" anchor="t">
            <a:normAutofit/>
          </a:bodyPr>
          <a:lstStyle/>
          <a:p>
            <a:r>
              <a:rPr lang="fr-FR" dirty="0"/>
              <a:t>Training program</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411163" y="2687499"/>
            <a:ext cx="5283200" cy="423457"/>
          </a:xfrm>
        </p:spPr>
        <p:txBody>
          <a:bodyPr vert="horz" lIns="91440" tIns="45720" rIns="91440" bIns="45720" rtlCol="0" anchor="t">
            <a:normAutofit/>
          </a:bodyPr>
          <a:lstStyle/>
          <a:p>
            <a:pPr>
              <a:lnSpc>
                <a:spcPct val="100000"/>
              </a:lnSpc>
            </a:pP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Well-being</a:t>
            </a:r>
            <a:r>
              <a:rPr lang="fr-FR" dirty="0">
                <a:solidFill>
                  <a:schemeClr val="bg2"/>
                </a:solidFill>
                <a:latin typeface="Figtree"/>
                <a:hlinkClick r:id="rId3"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3" action="ppaction://hlinksldjump">
                  <a:extLst>
                    <a:ext uri="{A12FA001-AC4F-418D-AE19-62706E023703}">
                      <ahyp:hlinkClr xmlns:ahyp="http://schemas.microsoft.com/office/drawing/2018/hyperlinkcolor" val="tx"/>
                    </a:ext>
                  </a:extLst>
                </a:hlinkClick>
              </a:rPr>
              <a:t>dashboard</a:t>
            </a:r>
            <a:endParaRPr lang="fr-FR" dirty="0" err="1">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388936" y="346869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4" action="ppaction://hlinksldjump"/>
              </a:rPr>
              <a:t>Admin area</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411163" y="4074589"/>
            <a:ext cx="5283200" cy="544745"/>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Reviewing</a:t>
            </a:r>
            <a:r>
              <a:rPr lang="fr-FR"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9" action="ppaction://hlinksldjump">
                  <a:extLst>
                    <a:ext uri="{A12FA001-AC4F-418D-AE19-62706E023703}">
                      <ahyp:hlinkClr xmlns:ahyp="http://schemas.microsoft.com/office/drawing/2018/hyperlinkcolor" val="tx"/>
                    </a:ext>
                  </a:extLst>
                </a:hlinkClick>
              </a:rPr>
              <a:t>well-being</a:t>
            </a:r>
            <a:r>
              <a:rPr lang="fr-FR" dirty="0">
                <a:solidFill>
                  <a:schemeClr val="bg2"/>
                </a:solidFill>
                <a:latin typeface="Figtree"/>
                <a:hlinkClick r:id="rId9" action="ppaction://hlinksldjump">
                  <a:extLst>
                    <a:ext uri="{A12FA001-AC4F-418D-AE19-62706E023703}">
                      <ahyp:hlinkClr xmlns:ahyp="http://schemas.microsoft.com/office/drawing/2018/hyperlinkcolor" val="tx"/>
                    </a:ext>
                  </a:extLst>
                </a:hlinkClick>
              </a:rPr>
              <a:t> rates</a:t>
            </a:r>
            <a:endParaRPr lang="fr-FR" dirty="0">
              <a:solidFill>
                <a:schemeClr val="bg2"/>
              </a:solidFill>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0"/>
          <a:srcRect l="22349" t="308" r="27443" b="-1233"/>
          <a:stretch/>
        </p:blipFill>
        <p:spPr>
          <a:xfrm>
            <a:off x="7154226" y="0"/>
            <a:ext cx="5111258" cy="6947347"/>
          </a:xfrm>
        </p:spPr>
      </p:pic>
      <p:sp>
        <p:nvSpPr>
          <p:cNvPr id="2" name="Titre 27">
            <a:extLst>
              <a:ext uri="{FF2B5EF4-FFF2-40B4-BE49-F238E27FC236}">
                <a16:creationId xmlns:a16="http://schemas.microsoft.com/office/drawing/2014/main" id="{A297AE89-31CF-E2E7-E9F8-E743C678ED6C}"/>
              </a:ext>
            </a:extLst>
          </p:cNvPr>
          <p:cNvSpPr txBox="1">
            <a:spLocks/>
          </p:cNvSpPr>
          <p:nvPr/>
        </p:nvSpPr>
        <p:spPr>
          <a:xfrm>
            <a:off x="411163" y="4891707"/>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11" action="ppaction://hlinksldjump"/>
              </a:rPr>
              <a:t>user area</a:t>
            </a:r>
            <a:endParaRPr lang="fr-FR" dirty="0"/>
          </a:p>
        </p:txBody>
      </p:sp>
      <p:sp>
        <p:nvSpPr>
          <p:cNvPr id="3" name="Espace réservé du texte 41">
            <a:extLst>
              <a:ext uri="{FF2B5EF4-FFF2-40B4-BE49-F238E27FC236}">
                <a16:creationId xmlns:a16="http://schemas.microsoft.com/office/drawing/2014/main" id="{8C9E4BA1-3495-62D2-31ED-C3D6FEF00A4C}"/>
              </a:ext>
            </a:extLst>
          </p:cNvPr>
          <p:cNvSpPr txBox="1">
            <a:spLocks/>
          </p:cNvSpPr>
          <p:nvPr/>
        </p:nvSpPr>
        <p:spPr>
          <a:xfrm>
            <a:off x="411163" y="5436452"/>
            <a:ext cx="5283200" cy="39033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5">
                  <a:extLst>
                    <a:ext uri="{96DAC541-7B7A-43D3-8B79-37D633B846F1}">
                      <asvg:svgBlip xmlns:asvg="http://schemas.microsoft.com/office/drawing/2016/SVG/main" r:embed="rId6"/>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7">
                  <a:extLst>
                    <a:ext uri="{96DAC541-7B7A-43D3-8B79-37D633B846F1}">
                      <asvg:svgBlip xmlns:asvg="http://schemas.microsoft.com/office/drawing/2016/SVG/main" r:embed="rId8"/>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Expressing</a:t>
            </a:r>
            <a:r>
              <a:rPr lang="fr-FR"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daily</a:t>
            </a:r>
            <a:r>
              <a:rPr lang="fr-FR" dirty="0">
                <a:solidFill>
                  <a:schemeClr val="bg2"/>
                </a:solidFill>
                <a:latin typeface="Figtree"/>
                <a:hlinkClick r:id="rId12" action="ppaction://hlinksldjump">
                  <a:extLst>
                    <a:ext uri="{A12FA001-AC4F-418D-AE19-62706E023703}">
                      <ahyp:hlinkClr xmlns:ahyp="http://schemas.microsoft.com/office/drawing/2018/hyperlinkcolor" val="tx"/>
                    </a:ext>
                  </a:extLst>
                </a:hlinkClick>
              </a:rPr>
              <a:t> </a:t>
            </a:r>
            <a:r>
              <a:rPr lang="fr-FR" dirty="0" err="1">
                <a:solidFill>
                  <a:schemeClr val="bg2"/>
                </a:solidFill>
                <a:latin typeface="Figtree"/>
                <a:hlinkClick r:id="rId12" action="ppaction://hlinksldjump">
                  <a:extLst>
                    <a:ext uri="{A12FA001-AC4F-418D-AE19-62706E023703}">
                      <ahyp:hlinkClr xmlns:ahyp="http://schemas.microsoft.com/office/drawing/2018/hyperlinkcolor" val="tx"/>
                    </a:ext>
                  </a:extLst>
                </a:hlinkClick>
              </a:rPr>
              <a:t>mood</a:t>
            </a:r>
            <a:endParaRPr lang="fr-FR" dirty="0" err="1">
              <a:solidFill>
                <a:schemeClr val="bg2"/>
              </a:solidFill>
            </a:endParaRPr>
          </a:p>
        </p:txBody>
      </p:sp>
    </p:spTree>
    <p:extLst>
      <p:ext uri="{BB962C8B-B14F-4D97-AF65-F5344CB8AC3E}">
        <p14:creationId xmlns:p14="http://schemas.microsoft.com/office/powerpoint/2010/main" val="1561398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a:xfrm>
            <a:off x="541200" y="1329244"/>
            <a:ext cx="9143574" cy="3799447"/>
          </a:xfrm>
        </p:spPr>
        <p:txBody>
          <a:bodyPr/>
          <a:lstStyle/>
          <a:p>
            <a:pPr>
              <a:lnSpc>
                <a:spcPct val="100000"/>
              </a:lnSpc>
            </a:pPr>
            <a:r>
              <a:rPr lang="fr-FR" sz="8800" dirty="0">
                <a:latin typeface="PP Woodland"/>
              </a:rPr>
              <a:t>Module </a:t>
            </a:r>
            <a:r>
              <a:rPr lang="fr-FR" sz="8800" dirty="0" err="1">
                <a:latin typeface="PP Woodland"/>
              </a:rPr>
              <a:t>features</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0098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latin typeface="PP Woodland"/>
              </a:rPr>
              <a:t>Well-Being</a:t>
            </a:r>
            <a:r>
              <a:rPr lang="fr-FR" sz="8000" dirty="0">
                <a:latin typeface="PP Woodland"/>
              </a:rPr>
              <a:t> </a:t>
            </a:r>
            <a:r>
              <a:rPr lang="fr-FR" sz="8000" dirty="0" err="1">
                <a:latin typeface="PP Woodland"/>
              </a:rPr>
              <a:t>dashboard</a:t>
            </a: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texte, capture d’écran, conception&#10;&#10;Le contenu généré par l’IA peut être incorrect.">
            <a:extLst>
              <a:ext uri="{FF2B5EF4-FFF2-40B4-BE49-F238E27FC236}">
                <a16:creationId xmlns:a16="http://schemas.microsoft.com/office/drawing/2014/main" id="{3A34BDF3-4309-63DC-22BC-BE3466660F27}"/>
              </a:ext>
            </a:extLst>
          </p:cNvPr>
          <p:cNvPicPr>
            <a:picLocks noChangeAspect="1"/>
          </p:cNvPicPr>
          <p:nvPr/>
        </p:nvPicPr>
        <p:blipFill>
          <a:blip r:embed="rId2"/>
          <a:stretch>
            <a:fillRect/>
          </a:stretch>
        </p:blipFill>
        <p:spPr>
          <a:xfrm>
            <a:off x="371231" y="1711140"/>
            <a:ext cx="11449539" cy="4217259"/>
          </a:xfrm>
          <a:prstGeom prst="rect">
            <a:avLst/>
          </a:prstGeom>
          <a:ln>
            <a:noFill/>
          </a:ln>
          <a:effectLst>
            <a:outerShdw blurRad="292100" dist="139700" dir="2700000" algn="tl" rotWithShape="0">
              <a:srgbClr val="333333">
                <a:alpha val="65000"/>
              </a:srgbClr>
            </a:outerShdw>
          </a:effectLst>
        </p:spPr>
      </p:pic>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PP Woodland"/>
              </a:rPr>
              <a:t>Well-being</a:t>
            </a:r>
            <a:r>
              <a:rPr lang="fr-FR" dirty="0">
                <a:latin typeface="PP Woodland"/>
              </a:rPr>
              <a:t> </a:t>
            </a:r>
            <a:r>
              <a:rPr lang="fr-FR" dirty="0" err="1">
                <a:latin typeface="PP Woodland"/>
              </a:rPr>
              <a:t>dashboard</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a:t>
            </a:r>
            <a:r>
              <a:rPr lang="fr-FR" dirty="0" err="1">
                <a:latin typeface="Figtree"/>
              </a:rPr>
              <a:t>Well-being</a:t>
            </a:r>
            <a:r>
              <a:rPr lang="fr-FR" dirty="0">
                <a:latin typeface="Figtree"/>
              </a:rPr>
              <a:t> &gt; </a:t>
            </a:r>
            <a:r>
              <a:rPr lang="fr-FR" dirty="0" err="1">
                <a:latin typeface="Figtree"/>
              </a:rPr>
              <a:t>Well-being</a:t>
            </a:r>
            <a:r>
              <a:rPr lang="fr-FR" dirty="0">
                <a:latin typeface="Figtree"/>
              </a:rPr>
              <a:t> </a:t>
            </a:r>
            <a:r>
              <a:rPr lang="fr-FR" dirty="0" err="1">
                <a:latin typeface="Figtree"/>
              </a:rPr>
              <a:t>dashboard</a:t>
            </a:r>
            <a:endParaRPr lang="fr-FR" dirty="0" err="1"/>
          </a:p>
        </p:txBody>
      </p:sp>
      <p:pic>
        <p:nvPicPr>
          <p:cNvPr id="8" name="Graphique 7">
            <a:extLst>
              <a:ext uri="{FF2B5EF4-FFF2-40B4-BE49-F238E27FC236}">
                <a16:creationId xmlns:a16="http://schemas.microsoft.com/office/drawing/2014/main" id="{40F6F635-7296-A235-6DB2-37C8EC951A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5269" y="4443051"/>
            <a:ext cx="702884" cy="702885"/>
          </a:xfrm>
          <a:prstGeom prst="rect">
            <a:avLst/>
          </a:prstGeom>
        </p:spPr>
      </p:pic>
    </p:spTree>
    <p:extLst>
      <p:ext uri="{BB962C8B-B14F-4D97-AF65-F5344CB8AC3E}">
        <p14:creationId xmlns:p14="http://schemas.microsoft.com/office/powerpoint/2010/main" val="1542998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err="1">
                <a:latin typeface="PP Woodland"/>
              </a:rPr>
              <a:t>Well-being</a:t>
            </a:r>
            <a:r>
              <a:rPr lang="fr-FR" dirty="0">
                <a:latin typeface="PP Woodland"/>
              </a:rPr>
              <a:t> </a:t>
            </a:r>
            <a:r>
              <a:rPr lang="fr-FR" dirty="0" err="1">
                <a:latin typeface="PP Woodland"/>
              </a:rPr>
              <a:t>dashboard</a:t>
            </a:r>
            <a:endParaRPr lang="fr-FR" dirty="0" err="1"/>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vert="horz" lIns="91440" tIns="45720" rIns="91440" bIns="45720" rtlCol="0" anchor="t">
            <a:normAutofit/>
          </a:bodyPr>
          <a:lstStyle/>
          <a:p>
            <a:r>
              <a:rPr lang="fr-FR" dirty="0">
                <a:latin typeface="Figtree"/>
              </a:rPr>
              <a:t>Access: </a:t>
            </a:r>
            <a:r>
              <a:rPr lang="fr-FR" dirty="0" err="1">
                <a:latin typeface="Figtree"/>
              </a:rPr>
              <a:t>Well-being</a:t>
            </a:r>
            <a:r>
              <a:rPr lang="fr-FR" dirty="0">
                <a:latin typeface="Figtree"/>
              </a:rPr>
              <a:t> &gt; </a:t>
            </a:r>
            <a:r>
              <a:rPr lang="fr-FR" dirty="0" err="1">
                <a:latin typeface="Figtree"/>
              </a:rPr>
              <a:t>Well-being</a:t>
            </a:r>
            <a:r>
              <a:rPr lang="fr-FR" dirty="0">
                <a:latin typeface="Figtree"/>
              </a:rPr>
              <a:t> </a:t>
            </a:r>
            <a:r>
              <a:rPr lang="fr-FR" dirty="0" err="1">
                <a:latin typeface="Figtree"/>
              </a:rPr>
              <a:t>dashboard</a:t>
            </a:r>
            <a:endParaRPr lang="fr-FR" dirty="0" err="1"/>
          </a:p>
        </p:txBody>
      </p:sp>
      <p:sp>
        <p:nvSpPr>
          <p:cNvPr id="11" name="ZoneTexte 13">
            <a:extLst>
              <a:ext uri="{FF2B5EF4-FFF2-40B4-BE49-F238E27FC236}">
                <a16:creationId xmlns:a16="http://schemas.microsoft.com/office/drawing/2014/main" id="{16A5B043-01D6-6DB8-ED42-8B0E36B1AFB6}"/>
              </a:ext>
            </a:extLst>
          </p:cNvPr>
          <p:cNvSpPr txBox="1"/>
          <p:nvPr/>
        </p:nvSpPr>
        <p:spPr>
          <a:xfrm>
            <a:off x="1195484" y="1358050"/>
            <a:ext cx="9514143" cy="307777"/>
          </a:xfrm>
          <a:prstGeom prst="rect">
            <a:avLst/>
          </a:prstGeom>
          <a:noFill/>
        </p:spPr>
        <p:txBody>
          <a:bodyPr wrap="non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1400" dirty="0">
                <a:latin typeface="Figtree"/>
              </a:rPr>
              <a:t>A chart displays the </a:t>
            </a:r>
            <a:r>
              <a:rPr lang="fr-FR" sz="1400" dirty="0" err="1">
                <a:latin typeface="Figtree"/>
              </a:rPr>
              <a:t>employees</a:t>
            </a:r>
            <a:r>
              <a:rPr lang="fr-FR" sz="1400" dirty="0">
                <a:latin typeface="Figtree"/>
              </a:rPr>
              <a:t>' votes and feedback by structure and </a:t>
            </a:r>
            <a:r>
              <a:rPr lang="fr-FR" sz="1400" dirty="0" err="1">
                <a:latin typeface="Figtree"/>
              </a:rPr>
              <a:t>department</a:t>
            </a:r>
            <a:r>
              <a:rPr lang="fr-FR" sz="1400" dirty="0">
                <a:latin typeface="Figtree"/>
              </a:rPr>
              <a:t>. All </a:t>
            </a:r>
            <a:r>
              <a:rPr lang="fr-FR" sz="1400" dirty="0" err="1">
                <a:latin typeface="Figtree"/>
              </a:rPr>
              <a:t>answers</a:t>
            </a:r>
            <a:r>
              <a:rPr lang="fr-FR" sz="1400" dirty="0">
                <a:latin typeface="Figtree"/>
              </a:rPr>
              <a:t> are </a:t>
            </a:r>
            <a:r>
              <a:rPr lang="fr-FR" sz="1400" dirty="0" err="1">
                <a:latin typeface="Figtree"/>
              </a:rPr>
              <a:t>kept</a:t>
            </a:r>
            <a:r>
              <a:rPr lang="fr-FR" sz="1400" dirty="0">
                <a:latin typeface="Figtree"/>
              </a:rPr>
              <a:t> </a:t>
            </a:r>
            <a:r>
              <a:rPr lang="fr-FR" sz="1400" dirty="0" err="1">
                <a:latin typeface="Figtree"/>
              </a:rPr>
              <a:t>anonymous</a:t>
            </a:r>
            <a:r>
              <a:rPr lang="fr-FR" sz="1400" dirty="0">
                <a:latin typeface="Figtree"/>
              </a:rPr>
              <a:t>.</a:t>
            </a:r>
            <a:endParaRPr lang="fr-FR" dirty="0"/>
          </a:p>
        </p:txBody>
      </p:sp>
      <p:pic>
        <p:nvPicPr>
          <p:cNvPr id="12" name="Graphique 11">
            <a:extLst>
              <a:ext uri="{FF2B5EF4-FFF2-40B4-BE49-F238E27FC236}">
                <a16:creationId xmlns:a16="http://schemas.microsoft.com/office/drawing/2014/main" id="{088FE013-9CAF-BFDA-3FD0-82A36F2621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5648" y="1457324"/>
            <a:ext cx="179049" cy="115949"/>
          </a:xfrm>
          <a:prstGeom prst="rect">
            <a:avLst/>
          </a:prstGeom>
        </p:spPr>
      </p:pic>
      <p:pic>
        <p:nvPicPr>
          <p:cNvPr id="5" name="Image 4" descr="Une image contenant texte, capture d’écran, diagramme, logiciel&#10;&#10;Le contenu généré par l’IA peut être incorrect.">
            <a:extLst>
              <a:ext uri="{FF2B5EF4-FFF2-40B4-BE49-F238E27FC236}">
                <a16:creationId xmlns:a16="http://schemas.microsoft.com/office/drawing/2014/main" id="{742B9EDD-7632-B218-C78D-7CC2485C898B}"/>
              </a:ext>
            </a:extLst>
          </p:cNvPr>
          <p:cNvPicPr>
            <a:picLocks noChangeAspect="1"/>
          </p:cNvPicPr>
          <p:nvPr/>
        </p:nvPicPr>
        <p:blipFill>
          <a:blip r:embed="rId4"/>
          <a:stretch>
            <a:fillRect/>
          </a:stretch>
        </p:blipFill>
        <p:spPr>
          <a:xfrm>
            <a:off x="957384" y="1833649"/>
            <a:ext cx="10277232" cy="4900318"/>
          </a:xfrm>
          <a:prstGeom prst="rect">
            <a:avLst/>
          </a:prstGeom>
          <a:ln>
            <a:noFill/>
          </a:ln>
          <a:effectLst>
            <a:outerShdw blurRad="292100" dist="139700" dir="2700000" algn="tl" rotWithShape="0">
              <a:srgbClr val="333333">
                <a:alpha val="65000"/>
              </a:srgbClr>
            </a:outerShdw>
          </a:effectLst>
        </p:spPr>
      </p:pic>
      <p:pic>
        <p:nvPicPr>
          <p:cNvPr id="10" name="Graphique 9">
            <a:extLst>
              <a:ext uri="{FF2B5EF4-FFF2-40B4-BE49-F238E27FC236}">
                <a16:creationId xmlns:a16="http://schemas.microsoft.com/office/drawing/2014/main" id="{40F6F635-7296-A235-6DB2-37C8EC951A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07" y="3221159"/>
            <a:ext cx="702884" cy="702885"/>
          </a:xfrm>
          <a:prstGeom prst="rect">
            <a:avLst/>
          </a:prstGeom>
        </p:spPr>
      </p:pic>
    </p:spTree>
    <p:extLst>
      <p:ext uri="{BB962C8B-B14F-4D97-AF65-F5344CB8AC3E}">
        <p14:creationId xmlns:p14="http://schemas.microsoft.com/office/powerpoint/2010/main" val="545281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32FF5E-8060-7303-84C4-692146E19038}"/>
              </a:ext>
            </a:extLst>
          </p:cNvPr>
          <p:cNvSpPr>
            <a:spLocks noGrp="1"/>
          </p:cNvSpPr>
          <p:nvPr>
            <p:ph type="title"/>
          </p:nvPr>
        </p:nvSpPr>
        <p:spPr/>
        <p:txBody>
          <a:bodyPr/>
          <a:lstStyle/>
          <a:p>
            <a:pPr>
              <a:lnSpc>
                <a:spcPct val="100000"/>
              </a:lnSpc>
            </a:pPr>
            <a:r>
              <a:rPr lang="fr-FR" sz="8800" dirty="0">
                <a:latin typeface="PP Woodland"/>
              </a:rPr>
              <a:t>Admin area</a:t>
            </a:r>
            <a:endParaRPr lang="fr-FR" sz="8800" dirty="0"/>
          </a:p>
        </p:txBody>
      </p:sp>
      <p:sp>
        <p:nvSpPr>
          <p:cNvPr id="3" name="Espace réservé du texte 2">
            <a:extLst>
              <a:ext uri="{FF2B5EF4-FFF2-40B4-BE49-F238E27FC236}">
                <a16:creationId xmlns:a16="http://schemas.microsoft.com/office/drawing/2014/main" id="{4C9A39AB-1025-F0F4-5192-F1C6FFE4C117}"/>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06CE26C1-F629-3928-7AD9-1F35D341EC92}"/>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3613801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p:txBody>
          <a:bodyPr/>
          <a:lstStyle/>
          <a:p>
            <a:pPr>
              <a:lnSpc>
                <a:spcPct val="100000"/>
              </a:lnSpc>
            </a:pPr>
            <a:r>
              <a:rPr lang="fr-FR" sz="8000" dirty="0" err="1">
                <a:solidFill>
                  <a:schemeClr val="bg1"/>
                </a:solidFill>
                <a:latin typeface="PP Woodland"/>
              </a:rPr>
              <a:t>Reviewing</a:t>
            </a:r>
            <a:br>
              <a:rPr lang="fr-FR" sz="8000" dirty="0">
                <a:solidFill>
                  <a:schemeClr val="bg1"/>
                </a:solidFill>
                <a:latin typeface="PP Woodland"/>
              </a:rPr>
            </a:br>
            <a:r>
              <a:rPr lang="fr-FR" sz="8000" dirty="0" err="1">
                <a:solidFill>
                  <a:schemeClr val="bg1"/>
                </a:solidFill>
                <a:latin typeface="PP Woodland"/>
              </a:rPr>
              <a:t>well-being</a:t>
            </a:r>
            <a:r>
              <a:rPr lang="fr-FR" sz="8000" dirty="0">
                <a:solidFill>
                  <a:schemeClr val="bg1"/>
                </a:solidFill>
                <a:latin typeface="PP Woodland"/>
              </a:rPr>
              <a:t> rates</a:t>
            </a:r>
            <a:endParaRPr lang="fr-FR" dirty="0">
              <a:solidFill>
                <a:schemeClr val="bg1"/>
              </a:solidFill>
            </a:endParaRPr>
          </a:p>
        </p:txBody>
      </p:sp>
      <p:sp>
        <p:nvSpPr>
          <p:cNvPr id="3" name="Espace réservé du texte 2">
            <a:extLst>
              <a:ext uri="{FF2B5EF4-FFF2-40B4-BE49-F238E27FC236}">
                <a16:creationId xmlns:a16="http://schemas.microsoft.com/office/drawing/2014/main" id="{E1C58013-B918-0EA6-FB0E-FB0CB907009F}"/>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27781235"/>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Hugo CROUE [Eurécia]</DisplayName>
        <AccountId>102</AccountId>
        <AccountType/>
      </UserInfo>
      <UserInfo>
        <DisplayName>Hadrien LE GUILLOU [Eurécia]</DisplayName>
        <AccountId>97</AccountId>
        <AccountType/>
      </UserInfo>
      <UserInfo>
        <DisplayName>SP_SERVICECLIENT_EQUIPEDELIVERY_INTERNE_LECTURE</DisplayName>
        <AccountId>1361</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Props1.xml><?xml version="1.0" encoding="utf-8"?>
<ds:datastoreItem xmlns:ds="http://schemas.openxmlformats.org/officeDocument/2006/customXml" ds:itemID="{563ADAB7-08F3-4C5F-8FDD-B877786F7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2824E2-1BF3-46C1-BF96-5598435E3F66}">
  <ds:schemaRefs>
    <ds:schemaRef ds:uri="http://schemas.microsoft.com/sharepoint/v3/contenttype/forms"/>
  </ds:schemaRefs>
</ds:datastoreItem>
</file>

<file path=customXml/itemProps3.xml><?xml version="1.0" encoding="utf-8"?>
<ds:datastoreItem xmlns:ds="http://schemas.openxmlformats.org/officeDocument/2006/customXml" ds:itemID="{71CFDAFC-4E7F-44DE-8298-2422C3DA181E}">
  <ds:schemaRefs>
    <ds:schemaRef ds:uri="http://purl.org/dc/terms/"/>
    <ds:schemaRef ds:uri="http://purl.org/dc/dcmitype/"/>
    <ds:schemaRef ds:uri="http://www.w3.org/XML/1998/namespace"/>
    <ds:schemaRef ds:uri="http://schemas.microsoft.com/office/infopath/2007/PartnerControls"/>
    <ds:schemaRef ds:uri="602bd6e3-6dcc-4d3a-87a7-d7792198175b"/>
    <ds:schemaRef ds:uri="http://purl.org/dc/elements/1.1/"/>
    <ds:schemaRef ds:uri="http://schemas.microsoft.com/office/2006/documentManagement/types"/>
    <ds:schemaRef ds:uri="http://schemas.openxmlformats.org/package/2006/metadata/core-properties"/>
    <ds:schemaRef ds:uri="2c2b06c5-99bd-423a-9f6e-c688389443bc"/>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67</TotalTime>
  <Words>346</Words>
  <Application>Microsoft Office PowerPoint</Application>
  <PresentationFormat>Grand écran</PresentationFormat>
  <Paragraphs>49</Paragraphs>
  <Slides>17</Slides>
  <Notes>0</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Eurecia</vt:lpstr>
      <vt:lpstr>All you need to know about      Well-being</vt:lpstr>
      <vt:lpstr>At the end of the training, administrators will be able to:</vt:lpstr>
      <vt:lpstr>Module features </vt:lpstr>
      <vt:lpstr>Module features</vt:lpstr>
      <vt:lpstr>Well-Being dashboard</vt:lpstr>
      <vt:lpstr>Well-being dashboard</vt:lpstr>
      <vt:lpstr>Well-being dashboard</vt:lpstr>
      <vt:lpstr>Admin area</vt:lpstr>
      <vt:lpstr>Reviewing well-being rates</vt:lpstr>
      <vt:lpstr>Setting well-being rates</vt:lpstr>
      <vt:lpstr>Setting well-being rates</vt:lpstr>
      <vt:lpstr>Setting well-being rates</vt:lpstr>
      <vt:lpstr>Admin area</vt:lpstr>
      <vt:lpstr>Expressing daily mood</vt:lpstr>
      <vt:lpstr>Well-being</vt:lpstr>
      <vt:lpstr>Well-being</vt:lpstr>
      <vt:lpstr>Still have questions ?  All the answers are within your reach.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Pauline MORIN [Eurécia]</cp:lastModifiedBy>
  <cp:revision>365</cp:revision>
  <dcterms:created xsi:type="dcterms:W3CDTF">2023-07-17T08:33:49Z</dcterms:created>
  <dcterms:modified xsi:type="dcterms:W3CDTF">2025-08-07T14:05:12Z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