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handoutMasterIdLst>
    <p:handoutMasterId r:id="rId36"/>
  </p:handoutMasterIdLst>
  <p:sldIdLst>
    <p:sldId id="341" r:id="rId5"/>
    <p:sldId id="287" r:id="rId6"/>
    <p:sldId id="288" r:id="rId7"/>
    <p:sldId id="336" r:id="rId8"/>
    <p:sldId id="357" r:id="rId9"/>
    <p:sldId id="335" r:id="rId10"/>
    <p:sldId id="344" r:id="rId11"/>
    <p:sldId id="345" r:id="rId12"/>
    <p:sldId id="352" r:id="rId13"/>
    <p:sldId id="353" r:id="rId14"/>
    <p:sldId id="358" r:id="rId15"/>
    <p:sldId id="346" r:id="rId16"/>
    <p:sldId id="348" r:id="rId17"/>
    <p:sldId id="354" r:id="rId18"/>
    <p:sldId id="359" r:id="rId19"/>
    <p:sldId id="347" r:id="rId20"/>
    <p:sldId id="355" r:id="rId21"/>
    <p:sldId id="365" r:id="rId22"/>
    <p:sldId id="366" r:id="rId23"/>
    <p:sldId id="360" r:id="rId24"/>
    <p:sldId id="349" r:id="rId25"/>
    <p:sldId id="361" r:id="rId26"/>
    <p:sldId id="351" r:id="rId27"/>
    <p:sldId id="363" r:id="rId28"/>
    <p:sldId id="364" r:id="rId29"/>
    <p:sldId id="356" r:id="rId30"/>
    <p:sldId id="362" r:id="rId31"/>
    <p:sldId id="337" r:id="rId32"/>
    <p:sldId id="350" r:id="rId33"/>
    <p:sldId id="342" r:id="rId3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A4549-50C2-B5D7-6C66-87493D5FF8C6}" v="212" dt="2026-04-03T15:59:47.860"/>
    <p1510:client id="{943AE6C4-538A-E0E6-544A-0405EBD9AD1A}" v="115" dt="2026-04-03T15:21:09.80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 BRIERE [Eurécia]" userId="S::lise.briere@eurecia.com::32694a90-698d-495e-a7ef-6897963ce1ab" providerId="AD" clId="Web-{090A4549-50C2-B5D7-6C66-87493D5FF8C6}"/>
    <pc:docChg chg="addSld delSld modSld sldOrd">
      <pc:chgData name="Lise BRIERE [Eurécia]" userId="S::lise.briere@eurecia.com::32694a90-698d-495e-a7ef-6897963ce1ab" providerId="AD" clId="Web-{090A4549-50C2-B5D7-6C66-87493D5FF8C6}" dt="2026-04-03T15:59:47.860" v="168" actId="14100"/>
      <pc:docMkLst>
        <pc:docMk/>
      </pc:docMkLst>
      <pc:sldChg chg="addSp delSp modSp">
        <pc:chgData name="Lise BRIERE [Eurécia]" userId="S::lise.briere@eurecia.com::32694a90-698d-495e-a7ef-6897963ce1ab" providerId="AD" clId="Web-{090A4549-50C2-B5D7-6C66-87493D5FF8C6}" dt="2026-04-03T15:32:29.212" v="7" actId="1076"/>
        <pc:sldMkLst>
          <pc:docMk/>
          <pc:sldMk cId="2308908940" sldId="347"/>
        </pc:sldMkLst>
        <pc:spChg chg="mod">
          <ac:chgData name="Lise BRIERE [Eurécia]" userId="S::lise.briere@eurecia.com::32694a90-698d-495e-a7ef-6897963ce1ab" providerId="AD" clId="Web-{090A4549-50C2-B5D7-6C66-87493D5FF8C6}" dt="2026-04-03T15:32:29.212" v="7" actId="1076"/>
          <ac:spMkLst>
            <pc:docMk/>
            <pc:sldMk cId="2308908940" sldId="347"/>
            <ac:spMk id="13" creationId="{011A8D36-4968-1965-732B-B67441B50676}"/>
          </ac:spMkLst>
        </pc:spChg>
        <pc:grpChg chg="del">
          <ac:chgData name="Lise BRIERE [Eurécia]" userId="S::lise.briere@eurecia.com::32694a90-698d-495e-a7ef-6897963ce1ab" providerId="AD" clId="Web-{090A4549-50C2-B5D7-6C66-87493D5FF8C6}" dt="2026-04-03T15:32:12.663" v="0"/>
          <ac:grpSpMkLst>
            <pc:docMk/>
            <pc:sldMk cId="2308908940" sldId="347"/>
            <ac:grpSpMk id="11" creationId="{3C37FC9B-982B-232F-5677-A694B75C517D}"/>
          </ac:grpSpMkLst>
        </pc:grpChg>
        <pc:picChg chg="add mod">
          <ac:chgData name="Lise BRIERE [Eurécia]" userId="S::lise.briere@eurecia.com::32694a90-698d-495e-a7ef-6897963ce1ab" providerId="AD" clId="Web-{090A4549-50C2-B5D7-6C66-87493D5FF8C6}" dt="2026-04-03T15:32:23.117" v="5" actId="1076"/>
          <ac:picMkLst>
            <pc:docMk/>
            <pc:sldMk cId="2308908940" sldId="347"/>
            <ac:picMk id="2" creationId="{A974E80D-3DAA-848A-C29D-14E12C27F4A0}"/>
          </ac:picMkLst>
        </pc:picChg>
        <pc:picChg chg="mod">
          <ac:chgData name="Lise BRIERE [Eurécia]" userId="S::lise.briere@eurecia.com::32694a90-698d-495e-a7ef-6897963ce1ab" providerId="AD" clId="Web-{090A4549-50C2-B5D7-6C66-87493D5FF8C6}" dt="2026-04-03T15:32:26.258" v="6" actId="1076"/>
          <ac:picMkLst>
            <pc:docMk/>
            <pc:sldMk cId="2308908940" sldId="347"/>
            <ac:picMk id="12" creationId="{6D345BB0-771D-DD0D-31C8-616CB8C6C4B1}"/>
          </ac:picMkLst>
        </pc:picChg>
      </pc:sldChg>
      <pc:sldChg chg="modSp">
        <pc:chgData name="Lise BRIERE [Eurécia]" userId="S::lise.briere@eurecia.com::32694a90-698d-495e-a7ef-6897963ce1ab" providerId="AD" clId="Web-{090A4549-50C2-B5D7-6C66-87493D5FF8C6}" dt="2026-04-03T15:59:47.860" v="168" actId="14100"/>
        <pc:sldMkLst>
          <pc:docMk/>
          <pc:sldMk cId="3281360295" sldId="351"/>
        </pc:sldMkLst>
        <pc:spChg chg="mod">
          <ac:chgData name="Lise BRIERE [Eurécia]" userId="S::lise.briere@eurecia.com::32694a90-698d-495e-a7ef-6897963ce1ab" providerId="AD" clId="Web-{090A4549-50C2-B5D7-6C66-87493D5FF8C6}" dt="2026-04-03T15:59:47.860" v="168" actId="14100"/>
          <ac:spMkLst>
            <pc:docMk/>
            <pc:sldMk cId="3281360295" sldId="351"/>
            <ac:spMk id="8" creationId="{9412817F-907C-6729-DCC1-77C84064499C}"/>
          </ac:spMkLst>
        </pc:spChg>
      </pc:sldChg>
      <pc:sldChg chg="addSp delSp modSp">
        <pc:chgData name="Lise BRIERE [Eurécia]" userId="S::lise.briere@eurecia.com::32694a90-698d-495e-a7ef-6897963ce1ab" providerId="AD" clId="Web-{090A4549-50C2-B5D7-6C66-87493D5FF8C6}" dt="2026-04-03T15:35:42.317" v="44"/>
        <pc:sldMkLst>
          <pc:docMk/>
          <pc:sldMk cId="933474773" sldId="355"/>
        </pc:sldMkLst>
        <pc:spChg chg="mod">
          <ac:chgData name="Lise BRIERE [Eurécia]" userId="S::lise.briere@eurecia.com::32694a90-698d-495e-a7ef-6897963ce1ab" providerId="AD" clId="Web-{090A4549-50C2-B5D7-6C66-87493D5FF8C6}" dt="2026-04-03T15:35:33.957" v="42" actId="1076"/>
          <ac:spMkLst>
            <pc:docMk/>
            <pc:sldMk cId="933474773" sldId="355"/>
            <ac:spMk id="7" creationId="{71E7B38C-11B4-395A-0378-D75698001C53}"/>
          </ac:spMkLst>
        </pc:spChg>
        <pc:spChg chg="mod">
          <ac:chgData name="Lise BRIERE [Eurécia]" userId="S::lise.briere@eurecia.com::32694a90-698d-495e-a7ef-6897963ce1ab" providerId="AD" clId="Web-{090A4549-50C2-B5D7-6C66-87493D5FF8C6}" dt="2026-04-03T15:35:17.863" v="31" actId="1076"/>
          <ac:spMkLst>
            <pc:docMk/>
            <pc:sldMk cId="933474773" sldId="355"/>
            <ac:spMk id="11" creationId="{EA46A0D2-F87E-3CCD-1464-EFD93DC681BB}"/>
          </ac:spMkLst>
        </pc:spChg>
        <pc:spChg chg="mod">
          <ac:chgData name="Lise BRIERE [Eurécia]" userId="S::lise.briere@eurecia.com::32694a90-698d-495e-a7ef-6897963ce1ab" providerId="AD" clId="Web-{090A4549-50C2-B5D7-6C66-87493D5FF8C6}" dt="2026-04-03T15:35:33.957" v="40" actId="1076"/>
          <ac:spMkLst>
            <pc:docMk/>
            <pc:sldMk cId="933474773" sldId="355"/>
            <ac:spMk id="13" creationId="{3D0DF10A-67CB-138F-F294-8232E2A4D0BF}"/>
          </ac:spMkLst>
        </pc:spChg>
        <pc:spChg chg="mod">
          <ac:chgData name="Lise BRIERE [Eurécia]" userId="S::lise.briere@eurecia.com::32694a90-698d-495e-a7ef-6897963ce1ab" providerId="AD" clId="Web-{090A4549-50C2-B5D7-6C66-87493D5FF8C6}" dt="2026-04-03T15:35:13.097" v="30" actId="1076"/>
          <ac:spMkLst>
            <pc:docMk/>
            <pc:sldMk cId="933474773" sldId="355"/>
            <ac:spMk id="14" creationId="{F98C7344-1232-0C49-7D3C-6C2EA438860C}"/>
          </ac:spMkLst>
        </pc:spChg>
        <pc:picChg chg="add del mod">
          <ac:chgData name="Lise BRIERE [Eurécia]" userId="S::lise.briere@eurecia.com::32694a90-698d-495e-a7ef-6897963ce1ab" providerId="AD" clId="Web-{090A4549-50C2-B5D7-6C66-87493D5FF8C6}" dt="2026-04-03T15:34:50.314" v="26"/>
          <ac:picMkLst>
            <pc:docMk/>
            <pc:sldMk cId="933474773" sldId="355"/>
            <ac:picMk id="2" creationId="{C1DCFD14-810B-B065-8F9A-BACBDB03862F}"/>
          </ac:picMkLst>
        </pc:picChg>
        <pc:picChg chg="del">
          <ac:chgData name="Lise BRIERE [Eurécia]" userId="S::lise.briere@eurecia.com::32694a90-698d-495e-a7ef-6897963ce1ab" providerId="AD" clId="Web-{090A4549-50C2-B5D7-6C66-87493D5FF8C6}" dt="2026-04-03T15:34:13.578" v="8"/>
          <ac:picMkLst>
            <pc:docMk/>
            <pc:sldMk cId="933474773" sldId="355"/>
            <ac:picMk id="5" creationId="{8D83BBE7-6F67-003B-1D15-C4584B964F41}"/>
          </ac:picMkLst>
        </pc:picChg>
        <pc:picChg chg="mod ord">
          <ac:chgData name="Lise BRIERE [Eurécia]" userId="S::lise.briere@eurecia.com::32694a90-698d-495e-a7ef-6897963ce1ab" providerId="AD" clId="Web-{090A4549-50C2-B5D7-6C66-87493D5FF8C6}" dt="2026-04-03T15:35:27.800" v="34" actId="14100"/>
          <ac:picMkLst>
            <pc:docMk/>
            <pc:sldMk cId="933474773" sldId="355"/>
            <ac:picMk id="6" creationId="{E4AF27BE-AC56-C1F2-81C4-91955B0A8D5A}"/>
          </ac:picMkLst>
        </pc:picChg>
        <pc:picChg chg="add mod">
          <ac:chgData name="Lise BRIERE [Eurécia]" userId="S::lise.briere@eurecia.com::32694a90-698d-495e-a7ef-6897963ce1ab" providerId="AD" clId="Web-{090A4549-50C2-B5D7-6C66-87493D5FF8C6}" dt="2026-04-03T15:35:33.957" v="39" actId="1076"/>
          <ac:picMkLst>
            <pc:docMk/>
            <pc:sldMk cId="933474773" sldId="355"/>
            <ac:picMk id="8" creationId="{F6E3AC7F-A54E-EB08-F13C-4397CC8D594E}"/>
          </ac:picMkLst>
        </pc:picChg>
        <pc:picChg chg="mod ord">
          <ac:chgData name="Lise BRIERE [Eurécia]" userId="S::lise.briere@eurecia.com::32694a90-698d-495e-a7ef-6897963ce1ab" providerId="AD" clId="Web-{090A4549-50C2-B5D7-6C66-87493D5FF8C6}" dt="2026-04-03T15:35:42.317" v="44"/>
          <ac:picMkLst>
            <pc:docMk/>
            <pc:sldMk cId="933474773" sldId="355"/>
            <ac:picMk id="12" creationId="{9AD15464-6F13-F07F-E2D2-A18AC3098841}"/>
          </ac:picMkLst>
        </pc:picChg>
      </pc:sldChg>
      <pc:sldChg chg="addSp delSp modSp add ord replId">
        <pc:chgData name="Lise BRIERE [Eurécia]" userId="S::lise.briere@eurecia.com::32694a90-698d-495e-a7ef-6897963ce1ab" providerId="AD" clId="Web-{090A4549-50C2-B5D7-6C66-87493D5FF8C6}" dt="2026-04-03T15:44:39.052" v="131" actId="20577"/>
        <pc:sldMkLst>
          <pc:docMk/>
          <pc:sldMk cId="3165435218" sldId="365"/>
        </pc:sldMkLst>
        <pc:spChg chg="mod">
          <ac:chgData name="Lise BRIERE [Eurécia]" userId="S::lise.briere@eurecia.com::32694a90-698d-495e-a7ef-6897963ce1ab" providerId="AD" clId="Web-{090A4549-50C2-B5D7-6C66-87493D5FF8C6}" dt="2026-04-03T15:36:52.460" v="62" actId="20577"/>
          <ac:spMkLst>
            <pc:docMk/>
            <pc:sldMk cId="3165435218" sldId="365"/>
            <ac:spMk id="4" creationId="{2D8A272F-B9B9-6633-16D1-87A64BA0C8A4}"/>
          </ac:spMkLst>
        </pc:spChg>
        <pc:spChg chg="mod">
          <ac:chgData name="Lise BRIERE [Eurécia]" userId="S::lise.briere@eurecia.com::32694a90-698d-495e-a7ef-6897963ce1ab" providerId="AD" clId="Web-{090A4549-50C2-B5D7-6C66-87493D5FF8C6}" dt="2026-04-03T15:39:47.185" v="75" actId="20577"/>
          <ac:spMkLst>
            <pc:docMk/>
            <pc:sldMk cId="3165435218" sldId="365"/>
            <ac:spMk id="7" creationId="{C777A8A3-ABD3-DDAC-4D03-FAE4747A1624}"/>
          </ac:spMkLst>
        </pc:spChg>
        <pc:spChg chg="add mod">
          <ac:chgData name="Lise BRIERE [Eurécia]" userId="S::lise.briere@eurecia.com::32694a90-698d-495e-a7ef-6897963ce1ab" providerId="AD" clId="Web-{090A4549-50C2-B5D7-6C66-87493D5FF8C6}" dt="2026-04-03T15:44:39.052" v="131" actId="20577"/>
          <ac:spMkLst>
            <pc:docMk/>
            <pc:sldMk cId="3165435218" sldId="365"/>
            <ac:spMk id="10" creationId="{56FDD3C4-EC04-D3B4-5044-B270BC7ABFD1}"/>
          </ac:spMkLst>
        </pc:spChg>
        <pc:spChg chg="del">
          <ac:chgData name="Lise BRIERE [Eurécia]" userId="S::lise.briere@eurecia.com::32694a90-698d-495e-a7ef-6897963ce1ab" providerId="AD" clId="Web-{090A4549-50C2-B5D7-6C66-87493D5FF8C6}" dt="2026-04-03T15:40:08.872" v="77"/>
          <ac:spMkLst>
            <pc:docMk/>
            <pc:sldMk cId="3165435218" sldId="365"/>
            <ac:spMk id="13" creationId="{E8F47528-0740-F298-4A58-78AFF5163046}"/>
          </ac:spMkLst>
        </pc:spChg>
        <pc:picChg chg="del">
          <ac:chgData name="Lise BRIERE [Eurécia]" userId="S::lise.briere@eurecia.com::32694a90-698d-495e-a7ef-6897963ce1ab" providerId="AD" clId="Web-{090A4549-50C2-B5D7-6C66-87493D5FF8C6}" dt="2026-04-03T15:38:32.136" v="63"/>
          <ac:picMkLst>
            <pc:docMk/>
            <pc:sldMk cId="3165435218" sldId="365"/>
            <ac:picMk id="2" creationId="{1BCA4CEA-C823-205A-DADB-E69A2261388C}"/>
          </ac:picMkLst>
        </pc:picChg>
        <pc:picChg chg="add mod">
          <ac:chgData name="Lise BRIERE [Eurécia]" userId="S::lise.briere@eurecia.com::32694a90-698d-495e-a7ef-6897963ce1ab" providerId="AD" clId="Web-{090A4549-50C2-B5D7-6C66-87493D5FF8C6}" dt="2026-04-03T15:40:15.033" v="79" actId="14100"/>
          <ac:picMkLst>
            <pc:docMk/>
            <pc:sldMk cId="3165435218" sldId="365"/>
            <ac:picMk id="5" creationId="{7C89968A-C513-1C57-55E8-27F25AB90D48}"/>
          </ac:picMkLst>
        </pc:picChg>
        <pc:picChg chg="add mod">
          <ac:chgData name="Lise BRIERE [Eurécia]" userId="S::lise.briere@eurecia.com::32694a90-698d-495e-a7ef-6897963ce1ab" providerId="AD" clId="Web-{090A4549-50C2-B5D7-6C66-87493D5FF8C6}" dt="2026-04-03T15:42:16.863" v="89" actId="1076"/>
          <ac:picMkLst>
            <pc:docMk/>
            <pc:sldMk cId="3165435218" sldId="365"/>
            <ac:picMk id="6" creationId="{12536F7E-DBB1-C3AD-3307-20A8C1426CE2}"/>
          </ac:picMkLst>
        </pc:picChg>
        <pc:picChg chg="add del mod">
          <ac:chgData name="Lise BRIERE [Eurécia]" userId="S::lise.briere@eurecia.com::32694a90-698d-495e-a7ef-6897963ce1ab" providerId="AD" clId="Web-{090A4549-50C2-B5D7-6C66-87493D5FF8C6}" dt="2026-04-03T15:43:44.739" v="101"/>
          <ac:picMkLst>
            <pc:docMk/>
            <pc:sldMk cId="3165435218" sldId="365"/>
            <ac:picMk id="8" creationId="{15862119-7B5A-6652-AD99-51043E30BB04}"/>
          </ac:picMkLst>
        </pc:picChg>
        <pc:picChg chg="add del mod">
          <ac:chgData name="Lise BRIERE [Eurécia]" userId="S::lise.briere@eurecia.com::32694a90-698d-495e-a7ef-6897963ce1ab" providerId="AD" clId="Web-{090A4549-50C2-B5D7-6C66-87493D5FF8C6}" dt="2026-04-03T15:42:54.223" v="99" actId="1076"/>
          <ac:picMkLst>
            <pc:docMk/>
            <pc:sldMk cId="3165435218" sldId="365"/>
            <ac:picMk id="12" creationId="{E72123F9-0E1A-B124-AB25-7AB0C33EB763}"/>
          </ac:picMkLst>
        </pc:picChg>
      </pc:sldChg>
      <pc:sldChg chg="add del replId">
        <pc:chgData name="Lise BRIERE [Eurécia]" userId="S::lise.briere@eurecia.com::32694a90-698d-495e-a7ef-6897963ce1ab" providerId="AD" clId="Web-{090A4549-50C2-B5D7-6C66-87493D5FF8C6}" dt="2026-04-03T15:41:53.549" v="81"/>
        <pc:sldMkLst>
          <pc:docMk/>
          <pc:sldMk cId="1587383938" sldId="366"/>
        </pc:sldMkLst>
      </pc:sldChg>
      <pc:sldChg chg="addSp delSp modSp add replId">
        <pc:chgData name="Lise BRIERE [Eurécia]" userId="S::lise.briere@eurecia.com::32694a90-698d-495e-a7ef-6897963ce1ab" providerId="AD" clId="Web-{090A4549-50C2-B5D7-6C66-87493D5FF8C6}" dt="2026-04-03T15:57:06.718" v="167" actId="1076"/>
        <pc:sldMkLst>
          <pc:docMk/>
          <pc:sldMk cId="3274724845" sldId="366"/>
        </pc:sldMkLst>
        <pc:spChg chg="mod">
          <ac:chgData name="Lise BRIERE [Eurécia]" userId="S::lise.briere@eurecia.com::32694a90-698d-495e-a7ef-6897963ce1ab" providerId="AD" clId="Web-{090A4549-50C2-B5D7-6C66-87493D5FF8C6}" dt="2026-04-03T15:46:53.677" v="145" actId="1076"/>
          <ac:spMkLst>
            <pc:docMk/>
            <pc:sldMk cId="3274724845" sldId="366"/>
            <ac:spMk id="7" creationId="{033824DD-7EBE-5813-EF71-FDD7F905D4F5}"/>
          </ac:spMkLst>
        </pc:spChg>
        <pc:spChg chg="mod">
          <ac:chgData name="Lise BRIERE [Eurécia]" userId="S::lise.briere@eurecia.com::32694a90-698d-495e-a7ef-6897963ce1ab" providerId="AD" clId="Web-{090A4549-50C2-B5D7-6C66-87493D5FF8C6}" dt="2026-04-03T15:57:06.718" v="167" actId="1076"/>
          <ac:spMkLst>
            <pc:docMk/>
            <pc:sldMk cId="3274724845" sldId="366"/>
            <ac:spMk id="10" creationId="{A2915496-4813-64F0-89A2-3D078159D36F}"/>
          </ac:spMkLst>
        </pc:spChg>
        <pc:picChg chg="add mod">
          <ac:chgData name="Lise BRIERE [Eurécia]" userId="S::lise.briere@eurecia.com::32694a90-698d-495e-a7ef-6897963ce1ab" providerId="AD" clId="Web-{090A4549-50C2-B5D7-6C66-87493D5FF8C6}" dt="2026-04-03T15:46:59.364" v="147" actId="14100"/>
          <ac:picMkLst>
            <pc:docMk/>
            <pc:sldMk cId="3274724845" sldId="366"/>
            <ac:picMk id="2" creationId="{48DAF70C-AB52-BDE3-1B8E-D83699F5C4D2}"/>
          </ac:picMkLst>
        </pc:picChg>
        <pc:picChg chg="del">
          <ac:chgData name="Lise BRIERE [Eurécia]" userId="S::lise.briere@eurecia.com::32694a90-698d-495e-a7ef-6897963ce1ab" providerId="AD" clId="Web-{090A4549-50C2-B5D7-6C66-87493D5FF8C6}" dt="2026-04-03T15:46:06.067" v="135"/>
          <ac:picMkLst>
            <pc:docMk/>
            <pc:sldMk cId="3274724845" sldId="366"/>
            <ac:picMk id="5" creationId="{D3CE087C-8EBD-6D10-7E02-2B08366E2696}"/>
          </ac:picMkLst>
        </pc:picChg>
        <pc:picChg chg="del">
          <ac:chgData name="Lise BRIERE [Eurécia]" userId="S::lise.briere@eurecia.com::32694a90-698d-495e-a7ef-6897963ce1ab" providerId="AD" clId="Web-{090A4549-50C2-B5D7-6C66-87493D5FF8C6}" dt="2026-04-03T15:46:07.302" v="136"/>
          <ac:picMkLst>
            <pc:docMk/>
            <pc:sldMk cId="3274724845" sldId="366"/>
            <ac:picMk id="6" creationId="{FC2413B4-6FD1-D33B-9E77-3F5F5013B88A}"/>
          </ac:picMkLst>
        </pc:picChg>
        <pc:picChg chg="mod">
          <ac:chgData name="Lise BRIERE [Eurécia]" userId="S::lise.briere@eurecia.com::32694a90-698d-495e-a7ef-6897963ce1ab" providerId="AD" clId="Web-{090A4549-50C2-B5D7-6C66-87493D5FF8C6}" dt="2026-04-03T15:56:47.983" v="164" actId="1076"/>
          <ac:picMkLst>
            <pc:docMk/>
            <pc:sldMk cId="3274724845" sldId="366"/>
            <ac:picMk id="12" creationId="{EAD6B9BD-F22F-8374-08B4-3844DA4483B7}"/>
          </ac:picMkLst>
        </pc:picChg>
      </pc:sldChg>
      <pc:sldChg chg="add del replId">
        <pc:chgData name="Lise BRIERE [Eurécia]" userId="S::lise.briere@eurecia.com::32694a90-698d-495e-a7ef-6897963ce1ab" providerId="AD" clId="Web-{090A4549-50C2-B5D7-6C66-87493D5FF8C6}" dt="2026-04-03T15:41:57.159" v="83"/>
        <pc:sldMkLst>
          <pc:docMk/>
          <pc:sldMk cId="3848368057" sldId="366"/>
        </pc:sldMkLst>
      </pc:sldChg>
    </pc:docChg>
  </pc:docChgLst>
  <pc:docChgLst>
    <pc:chgData name="Audrey MARTIN [Eurécia]" userId="dc15299a-8790-4fdf-8dbd-cfc6e5c5b4cd" providerId="ADAL" clId="{8F785BAD-BBB3-4593-94E4-1AC326EC6700}"/>
    <pc:docChg chg="custSel addSld modSld sldOrd">
      <pc:chgData name="Audrey MARTIN [Eurécia]" userId="dc15299a-8790-4fdf-8dbd-cfc6e5c5b4cd" providerId="ADAL" clId="{8F785BAD-BBB3-4593-94E4-1AC326EC6700}" dt="2026-03-24T09:47:28.915" v="357" actId="1076"/>
      <pc:docMkLst>
        <pc:docMk/>
      </pc:docMkLst>
      <pc:sldChg chg="modSp mod">
        <pc:chgData name="Audrey MARTIN [Eurécia]" userId="dc15299a-8790-4fdf-8dbd-cfc6e5c5b4cd" providerId="ADAL" clId="{8F785BAD-BBB3-4593-94E4-1AC326EC6700}" dt="2026-03-24T09:38:42.268" v="8" actId="20577"/>
        <pc:sldMkLst>
          <pc:docMk/>
          <pc:sldMk cId="2016794526" sldId="341"/>
        </pc:sldMkLst>
        <pc:spChg chg="mod">
          <ac:chgData name="Audrey MARTIN [Eurécia]" userId="dc15299a-8790-4fdf-8dbd-cfc6e5c5b4cd" providerId="ADAL" clId="{8F785BAD-BBB3-4593-94E4-1AC326EC6700}" dt="2026-03-24T09:38:42.268" v="8" actId="20577"/>
          <ac:spMkLst>
            <pc:docMk/>
            <pc:sldMk cId="2016794526" sldId="341"/>
            <ac:spMk id="9" creationId="{3195E9D3-9AFA-61CC-A3DF-163CA96FAB19}"/>
          </ac:spMkLst>
        </pc:spChg>
      </pc:sldChg>
      <pc:sldChg chg="addSp delSp modSp mod">
        <pc:chgData name="Audrey MARTIN [Eurécia]" userId="dc15299a-8790-4fdf-8dbd-cfc6e5c5b4cd" providerId="ADAL" clId="{8F785BAD-BBB3-4593-94E4-1AC326EC6700}" dt="2026-03-24T09:41:25.182" v="26" actId="14100"/>
        <pc:sldMkLst>
          <pc:docMk/>
          <pc:sldMk cId="4019811104" sldId="349"/>
        </pc:sldMkLst>
        <pc:spChg chg="mod">
          <ac:chgData name="Audrey MARTIN [Eurécia]" userId="dc15299a-8790-4fdf-8dbd-cfc6e5c5b4cd" providerId="ADAL" clId="{8F785BAD-BBB3-4593-94E4-1AC326EC6700}" dt="2026-03-24T09:41:13.608" v="23" actId="1076"/>
          <ac:spMkLst>
            <pc:docMk/>
            <pc:sldMk cId="4019811104" sldId="349"/>
            <ac:spMk id="11" creationId="{3919443C-6738-A59F-D8DB-B148280330C5}"/>
          </ac:spMkLst>
        </pc:spChg>
        <pc:spChg chg="mod">
          <ac:chgData name="Audrey MARTIN [Eurécia]" userId="dc15299a-8790-4fdf-8dbd-cfc6e5c5b4cd" providerId="ADAL" clId="{8F785BAD-BBB3-4593-94E4-1AC326EC6700}" dt="2026-03-24T09:41:25.182" v="26" actId="14100"/>
          <ac:spMkLst>
            <pc:docMk/>
            <pc:sldMk cId="4019811104" sldId="349"/>
            <ac:spMk id="12" creationId="{A61A73F4-D82F-E173-2691-84EAB9AAA102}"/>
          </ac:spMkLst>
        </pc:spChg>
        <pc:picChg chg="add mod ord">
          <ac:chgData name="Audrey MARTIN [Eurécia]" userId="dc15299a-8790-4fdf-8dbd-cfc6e5c5b4cd" providerId="ADAL" clId="{8F785BAD-BBB3-4593-94E4-1AC326EC6700}" dt="2026-03-24T09:41:10.053" v="22" actId="1076"/>
          <ac:picMkLst>
            <pc:docMk/>
            <pc:sldMk cId="4019811104" sldId="349"/>
            <ac:picMk id="5" creationId="{9AD0B74B-893C-9C82-5D57-242C27C30249}"/>
          </ac:picMkLst>
        </pc:picChg>
      </pc:sldChg>
      <pc:sldChg chg="addSp delSp modSp mod">
        <pc:chgData name="Audrey MARTIN [Eurécia]" userId="dc15299a-8790-4fdf-8dbd-cfc6e5c5b4cd" providerId="ADAL" clId="{8F785BAD-BBB3-4593-94E4-1AC326EC6700}" dt="2026-03-24T09:42:54.329" v="85" actId="1076"/>
        <pc:sldMkLst>
          <pc:docMk/>
          <pc:sldMk cId="653810681" sldId="354"/>
        </pc:sldMkLst>
        <pc:spChg chg="mod">
          <ac:chgData name="Audrey MARTIN [Eurécia]" userId="dc15299a-8790-4fdf-8dbd-cfc6e5c5b4cd" providerId="ADAL" clId="{8F785BAD-BBB3-4593-94E4-1AC326EC6700}" dt="2026-03-24T09:42:19.814" v="77" actId="20577"/>
          <ac:spMkLst>
            <pc:docMk/>
            <pc:sldMk cId="653810681" sldId="354"/>
            <ac:spMk id="9" creationId="{8B260EB2-03BA-1FA4-7A9A-BD4C85945900}"/>
          </ac:spMkLst>
        </pc:spChg>
        <pc:picChg chg="add mod ord">
          <ac:chgData name="Audrey MARTIN [Eurécia]" userId="dc15299a-8790-4fdf-8dbd-cfc6e5c5b4cd" providerId="ADAL" clId="{8F785BAD-BBB3-4593-94E4-1AC326EC6700}" dt="2026-03-24T09:42:54.329" v="85" actId="1076"/>
          <ac:picMkLst>
            <pc:docMk/>
            <pc:sldMk cId="653810681" sldId="354"/>
            <ac:picMk id="8" creationId="{BA40B005-D962-59B4-8FD9-E6E13D75C7D6}"/>
          </ac:picMkLst>
        </pc:picChg>
      </pc:sldChg>
      <pc:sldChg chg="modSp mod">
        <pc:chgData name="Audrey MARTIN [Eurécia]" userId="dc15299a-8790-4fdf-8dbd-cfc6e5c5b4cd" providerId="ADAL" clId="{8F785BAD-BBB3-4593-94E4-1AC326EC6700}" dt="2026-03-24T09:44:02.534" v="89" actId="1076"/>
        <pc:sldMkLst>
          <pc:docMk/>
          <pc:sldMk cId="933474773" sldId="355"/>
        </pc:sldMkLst>
        <pc:spChg chg="mod">
          <ac:chgData name="Audrey MARTIN [Eurécia]" userId="dc15299a-8790-4fdf-8dbd-cfc6e5c5b4cd" providerId="ADAL" clId="{8F785BAD-BBB3-4593-94E4-1AC326EC6700}" dt="2026-03-24T09:43:57.276" v="88" actId="6549"/>
          <ac:spMkLst>
            <pc:docMk/>
            <pc:sldMk cId="933474773" sldId="355"/>
            <ac:spMk id="7" creationId="{71E7B38C-11B4-395A-0378-D75698001C53}"/>
          </ac:spMkLst>
        </pc:spChg>
        <pc:spChg chg="mod">
          <ac:chgData name="Audrey MARTIN [Eurécia]" userId="dc15299a-8790-4fdf-8dbd-cfc6e5c5b4cd" providerId="ADAL" clId="{8F785BAD-BBB3-4593-94E4-1AC326EC6700}" dt="2026-03-24T09:44:02.534" v="89" actId="1076"/>
          <ac:spMkLst>
            <pc:docMk/>
            <pc:sldMk cId="933474773" sldId="355"/>
            <ac:spMk id="14" creationId="{F98C7344-1232-0C49-7D3C-6C2EA438860C}"/>
          </ac:spMkLst>
        </pc:spChg>
      </pc:sldChg>
      <pc:sldChg chg="modSp">
        <pc:chgData name="Audrey MARTIN [Eurécia]" userId="dc15299a-8790-4fdf-8dbd-cfc6e5c5b4cd" providerId="ADAL" clId="{8F785BAD-BBB3-4593-94E4-1AC326EC6700}" dt="2026-03-24T09:39:58.185" v="12" actId="20577"/>
        <pc:sldMkLst>
          <pc:docMk/>
          <pc:sldMk cId="3371649467" sldId="357"/>
        </pc:sldMkLst>
        <pc:spChg chg="mod">
          <ac:chgData name="Audrey MARTIN [Eurécia]" userId="dc15299a-8790-4fdf-8dbd-cfc6e5c5b4cd" providerId="ADAL" clId="{8F785BAD-BBB3-4593-94E4-1AC326EC6700}" dt="2026-03-24T09:39:58.185" v="12" actId="20577"/>
          <ac:spMkLst>
            <pc:docMk/>
            <pc:sldMk cId="3371649467" sldId="357"/>
            <ac:spMk id="4" creationId="{3317801F-A87C-1725-0774-723A08EB322D}"/>
          </ac:spMkLst>
        </pc:spChg>
      </pc:sldChg>
      <pc:sldChg chg="modSp">
        <pc:chgData name="Audrey MARTIN [Eurécia]" userId="dc15299a-8790-4fdf-8dbd-cfc6e5c5b4cd" providerId="ADAL" clId="{8F785BAD-BBB3-4593-94E4-1AC326EC6700}" dt="2026-03-24T09:39:54.084" v="10" actId="20577"/>
        <pc:sldMkLst>
          <pc:docMk/>
          <pc:sldMk cId="3358283310" sldId="358"/>
        </pc:sldMkLst>
        <pc:spChg chg="mod">
          <ac:chgData name="Audrey MARTIN [Eurécia]" userId="dc15299a-8790-4fdf-8dbd-cfc6e5c5b4cd" providerId="ADAL" clId="{8F785BAD-BBB3-4593-94E4-1AC326EC6700}" dt="2026-03-24T09:39:54.084" v="10" actId="20577"/>
          <ac:spMkLst>
            <pc:docMk/>
            <pc:sldMk cId="3358283310" sldId="358"/>
            <ac:spMk id="4" creationId="{3317801F-A87C-1725-0774-723A08EB322D}"/>
          </ac:spMkLst>
        </pc:spChg>
      </pc:sldChg>
      <pc:sldChg chg="modSp">
        <pc:chgData name="Audrey MARTIN [Eurécia]" userId="dc15299a-8790-4fdf-8dbd-cfc6e5c5b4cd" providerId="ADAL" clId="{8F785BAD-BBB3-4593-94E4-1AC326EC6700}" dt="2026-03-24T09:43:08.487" v="87" actId="20577"/>
        <pc:sldMkLst>
          <pc:docMk/>
          <pc:sldMk cId="164779817" sldId="359"/>
        </pc:sldMkLst>
        <pc:spChg chg="mod">
          <ac:chgData name="Audrey MARTIN [Eurécia]" userId="dc15299a-8790-4fdf-8dbd-cfc6e5c5b4cd" providerId="ADAL" clId="{8F785BAD-BBB3-4593-94E4-1AC326EC6700}" dt="2026-03-24T09:43:08.487" v="87" actId="20577"/>
          <ac:spMkLst>
            <pc:docMk/>
            <pc:sldMk cId="164779817" sldId="359"/>
            <ac:spMk id="2" creationId="{2560AB76-2EB1-B4F6-DFF0-4197BC3BD87B}"/>
          </ac:spMkLst>
        </pc:spChg>
        <pc:spChg chg="mod">
          <ac:chgData name="Audrey MARTIN [Eurécia]" userId="dc15299a-8790-4fdf-8dbd-cfc6e5c5b4cd" providerId="ADAL" clId="{8F785BAD-BBB3-4593-94E4-1AC326EC6700}" dt="2026-03-24T09:40:19.785" v="14" actId="20577"/>
          <ac:spMkLst>
            <pc:docMk/>
            <pc:sldMk cId="164779817" sldId="359"/>
            <ac:spMk id="4" creationId="{3317801F-A87C-1725-0774-723A08EB322D}"/>
          </ac:spMkLst>
        </pc:spChg>
      </pc:sldChg>
      <pc:sldChg chg="modSp">
        <pc:chgData name="Audrey MARTIN [Eurécia]" userId="dc15299a-8790-4fdf-8dbd-cfc6e5c5b4cd" providerId="ADAL" clId="{8F785BAD-BBB3-4593-94E4-1AC326EC6700}" dt="2026-03-24T09:40:34.948" v="16" actId="20577"/>
        <pc:sldMkLst>
          <pc:docMk/>
          <pc:sldMk cId="597911685" sldId="360"/>
        </pc:sldMkLst>
        <pc:spChg chg="mod">
          <ac:chgData name="Audrey MARTIN [Eurécia]" userId="dc15299a-8790-4fdf-8dbd-cfc6e5c5b4cd" providerId="ADAL" clId="{8F785BAD-BBB3-4593-94E4-1AC326EC6700}" dt="2026-03-24T09:40:34.948" v="16" actId="20577"/>
          <ac:spMkLst>
            <pc:docMk/>
            <pc:sldMk cId="597911685" sldId="360"/>
            <ac:spMk id="4" creationId="{3317801F-A87C-1725-0774-723A08EB322D}"/>
          </ac:spMkLst>
        </pc:spChg>
      </pc:sldChg>
      <pc:sldChg chg="modSp">
        <pc:chgData name="Audrey MARTIN [Eurécia]" userId="dc15299a-8790-4fdf-8dbd-cfc6e5c5b4cd" providerId="ADAL" clId="{8F785BAD-BBB3-4593-94E4-1AC326EC6700}" dt="2026-03-24T09:41:29.777" v="28" actId="20577"/>
        <pc:sldMkLst>
          <pc:docMk/>
          <pc:sldMk cId="3101526073" sldId="361"/>
        </pc:sldMkLst>
        <pc:spChg chg="mod">
          <ac:chgData name="Audrey MARTIN [Eurécia]" userId="dc15299a-8790-4fdf-8dbd-cfc6e5c5b4cd" providerId="ADAL" clId="{8F785BAD-BBB3-4593-94E4-1AC326EC6700}" dt="2026-03-24T09:41:29.777" v="28" actId="20577"/>
          <ac:spMkLst>
            <pc:docMk/>
            <pc:sldMk cId="3101526073" sldId="361"/>
            <ac:spMk id="4" creationId="{3317801F-A87C-1725-0774-723A08EB322D}"/>
          </ac:spMkLst>
        </pc:spChg>
      </pc:sldChg>
      <pc:sldChg chg="modSp">
        <pc:chgData name="Audrey MARTIN [Eurécia]" userId="dc15299a-8790-4fdf-8dbd-cfc6e5c5b4cd" providerId="ADAL" clId="{8F785BAD-BBB3-4593-94E4-1AC326EC6700}" dt="2026-03-24T09:41:42.123" v="30" actId="20577"/>
        <pc:sldMkLst>
          <pc:docMk/>
          <pc:sldMk cId="1359006248" sldId="362"/>
        </pc:sldMkLst>
        <pc:spChg chg="mod">
          <ac:chgData name="Audrey MARTIN [Eurécia]" userId="dc15299a-8790-4fdf-8dbd-cfc6e5c5b4cd" providerId="ADAL" clId="{8F785BAD-BBB3-4593-94E4-1AC326EC6700}" dt="2026-03-24T09:41:42.123" v="30" actId="20577"/>
          <ac:spMkLst>
            <pc:docMk/>
            <pc:sldMk cId="1359006248" sldId="362"/>
            <ac:spMk id="4" creationId="{3317801F-A87C-1725-0774-723A08EB322D}"/>
          </ac:spMkLst>
        </pc:spChg>
      </pc:sldChg>
      <pc:sldChg chg="modSp add ord">
        <pc:chgData name="Audrey MARTIN [Eurécia]" userId="dc15299a-8790-4fdf-8dbd-cfc6e5c5b4cd" providerId="ADAL" clId="{8F785BAD-BBB3-4593-94E4-1AC326EC6700}" dt="2026-03-24T09:44:24.079" v="122" actId="20577"/>
        <pc:sldMkLst>
          <pc:docMk/>
          <pc:sldMk cId="3573165123" sldId="363"/>
        </pc:sldMkLst>
        <pc:spChg chg="mod">
          <ac:chgData name="Audrey MARTIN [Eurécia]" userId="dc15299a-8790-4fdf-8dbd-cfc6e5c5b4cd" providerId="ADAL" clId="{8F785BAD-BBB3-4593-94E4-1AC326EC6700}" dt="2026-03-24T09:44:24.079" v="122" actId="20577"/>
          <ac:spMkLst>
            <pc:docMk/>
            <pc:sldMk cId="3573165123" sldId="363"/>
            <ac:spMk id="2" creationId="{D9575F73-E314-67B1-73B7-13DFF27046B9}"/>
          </ac:spMkLst>
        </pc:spChg>
        <pc:spChg chg="mod">
          <ac:chgData name="Audrey MARTIN [Eurécia]" userId="dc15299a-8790-4fdf-8dbd-cfc6e5c5b4cd" providerId="ADAL" clId="{8F785BAD-BBB3-4593-94E4-1AC326EC6700}" dt="2026-03-24T09:44:16.331" v="94" actId="20577"/>
          <ac:spMkLst>
            <pc:docMk/>
            <pc:sldMk cId="3573165123" sldId="363"/>
            <ac:spMk id="4" creationId="{03BDB1C7-E53F-0F7E-2B4E-21949ADAFAC0}"/>
          </ac:spMkLst>
        </pc:spChg>
      </pc:sldChg>
      <pc:sldChg chg="addSp delSp modSp add mod ord">
        <pc:chgData name="Audrey MARTIN [Eurécia]" userId="dc15299a-8790-4fdf-8dbd-cfc6e5c5b4cd" providerId="ADAL" clId="{8F785BAD-BBB3-4593-94E4-1AC326EC6700}" dt="2026-03-24T09:47:28.915" v="357" actId="1076"/>
        <pc:sldMkLst>
          <pc:docMk/>
          <pc:sldMk cId="338452797" sldId="364"/>
        </pc:sldMkLst>
        <pc:spChg chg="mod">
          <ac:chgData name="Audrey MARTIN [Eurécia]" userId="dc15299a-8790-4fdf-8dbd-cfc6e5c5b4cd" providerId="ADAL" clId="{8F785BAD-BBB3-4593-94E4-1AC326EC6700}" dt="2026-03-24T09:45:11.969" v="174" actId="20577"/>
          <ac:spMkLst>
            <pc:docMk/>
            <pc:sldMk cId="338452797" sldId="364"/>
            <ac:spMk id="2" creationId="{DCB13732-FD29-247E-35E9-BEED54435B98}"/>
          </ac:spMkLst>
        </pc:spChg>
        <pc:spChg chg="mod">
          <ac:chgData name="Audrey MARTIN [Eurécia]" userId="dc15299a-8790-4fdf-8dbd-cfc6e5c5b4cd" providerId="ADAL" clId="{8F785BAD-BBB3-4593-94E4-1AC326EC6700}" dt="2026-03-24T09:46:48.375" v="229" actId="313"/>
          <ac:spMkLst>
            <pc:docMk/>
            <pc:sldMk cId="338452797" sldId="364"/>
            <ac:spMk id="4" creationId="{BCB38290-F55C-9E55-4171-D0689FDD4F8E}"/>
          </ac:spMkLst>
        </pc:spChg>
        <pc:spChg chg="add mod">
          <ac:chgData name="Audrey MARTIN [Eurécia]" userId="dc15299a-8790-4fdf-8dbd-cfc6e5c5b4cd" providerId="ADAL" clId="{8F785BAD-BBB3-4593-94E4-1AC326EC6700}" dt="2026-03-24T09:46:06.197" v="189" actId="1076"/>
          <ac:spMkLst>
            <pc:docMk/>
            <pc:sldMk cId="338452797" sldId="364"/>
            <ac:spMk id="13" creationId="{5DB28005-B867-BFCF-DCC2-BA880B2A3FFB}"/>
          </ac:spMkLst>
        </pc:spChg>
        <pc:spChg chg="add mod">
          <ac:chgData name="Audrey MARTIN [Eurécia]" userId="dc15299a-8790-4fdf-8dbd-cfc6e5c5b4cd" providerId="ADAL" clId="{8F785BAD-BBB3-4593-94E4-1AC326EC6700}" dt="2026-03-24T09:47:28.915" v="357" actId="1076"/>
          <ac:spMkLst>
            <pc:docMk/>
            <pc:sldMk cId="338452797" sldId="364"/>
            <ac:spMk id="17" creationId="{2EA37EC5-5149-A7D1-6FCF-8E37A475F707}"/>
          </ac:spMkLst>
        </pc:spChg>
        <pc:picChg chg="add mod">
          <ac:chgData name="Audrey MARTIN [Eurécia]" userId="dc15299a-8790-4fdf-8dbd-cfc6e5c5b4cd" providerId="ADAL" clId="{8F785BAD-BBB3-4593-94E4-1AC326EC6700}" dt="2026-03-24T09:46:06.197" v="189" actId="1076"/>
          <ac:picMkLst>
            <pc:docMk/>
            <pc:sldMk cId="338452797" sldId="364"/>
            <ac:picMk id="11" creationId="{10F50046-ACB7-2EF0-1B94-9A28988D1014}"/>
          </ac:picMkLst>
        </pc:picChg>
        <pc:picChg chg="add mod">
          <ac:chgData name="Audrey MARTIN [Eurécia]" userId="dc15299a-8790-4fdf-8dbd-cfc6e5c5b4cd" providerId="ADAL" clId="{8F785BAD-BBB3-4593-94E4-1AC326EC6700}" dt="2026-03-24T09:46:35.168" v="196" actId="1440"/>
          <ac:picMkLst>
            <pc:docMk/>
            <pc:sldMk cId="338452797" sldId="364"/>
            <ac:picMk id="15" creationId="{AFB00DD4-5A1B-67C2-49A1-59522B638A0B}"/>
          </ac:picMkLst>
        </pc:picChg>
        <pc:picChg chg="add mod">
          <ac:chgData name="Audrey MARTIN [Eurécia]" userId="dc15299a-8790-4fdf-8dbd-cfc6e5c5b4cd" providerId="ADAL" clId="{8F785BAD-BBB3-4593-94E4-1AC326EC6700}" dt="2026-03-24T09:46:33.201" v="195" actId="1076"/>
          <ac:picMkLst>
            <pc:docMk/>
            <pc:sldMk cId="338452797" sldId="364"/>
            <ac:picMk id="16" creationId="{8932BAAB-F66A-3B3D-0223-683C2DB973B7}"/>
          </ac:picMkLst>
        </pc:picChg>
      </pc:sldChg>
    </pc:docChg>
  </pc:docChgLst>
  <pc:docChgLst>
    <pc:chgData name="Lise BRIERE [Eurécia]" userId="S::lise.briere@eurecia.com::32694a90-698d-495e-a7ef-6897963ce1ab" providerId="AD" clId="Web-{61C458C8-E81F-D9E9-2F6B-7B209BF2051E}"/>
    <pc:docChg chg="modSld">
      <pc:chgData name="Lise BRIERE [Eurécia]" userId="S::lise.briere@eurecia.com::32694a90-698d-495e-a7ef-6897963ce1ab" providerId="AD" clId="Web-{61C458C8-E81F-D9E9-2F6B-7B209BF2051E}" dt="2026-03-27T10:54:56.391" v="11" actId="1076"/>
      <pc:docMkLst>
        <pc:docMk/>
      </pc:docMkLst>
      <pc:sldChg chg="addSp delSp modSp">
        <pc:chgData name="Lise BRIERE [Eurécia]" userId="S::lise.briere@eurecia.com::32694a90-698d-495e-a7ef-6897963ce1ab" providerId="AD" clId="Web-{61C458C8-E81F-D9E9-2F6B-7B209BF2051E}" dt="2026-03-27T10:54:56.391" v="11" actId="1076"/>
        <pc:sldMkLst>
          <pc:docMk/>
          <pc:sldMk cId="121325935" sldId="346"/>
        </pc:sldMkLst>
        <pc:picChg chg="add mod">
          <ac:chgData name="Lise BRIERE [Eurécia]" userId="S::lise.briere@eurecia.com::32694a90-698d-495e-a7ef-6897963ce1ab" providerId="AD" clId="Web-{61C458C8-E81F-D9E9-2F6B-7B209BF2051E}" dt="2026-03-27T10:54:51.391" v="10" actId="1076"/>
          <ac:picMkLst>
            <pc:docMk/>
            <pc:sldMk cId="121325935" sldId="346"/>
            <ac:picMk id="6" creationId="{81348AE5-E0C1-1545-820D-8F1932C88004}"/>
          </ac:picMkLst>
        </pc:picChg>
        <pc:picChg chg="mod">
          <ac:chgData name="Lise BRIERE [Eurécia]" userId="S::lise.briere@eurecia.com::32694a90-698d-495e-a7ef-6897963ce1ab" providerId="AD" clId="Web-{61C458C8-E81F-D9E9-2F6B-7B209BF2051E}" dt="2026-03-27T10:54:56.391" v="11" actId="1076"/>
          <ac:picMkLst>
            <pc:docMk/>
            <pc:sldMk cId="121325935" sldId="346"/>
            <ac:picMk id="13" creationId="{DD182376-1D01-F23D-6C31-DE47928E5055}"/>
          </ac:picMkLst>
        </pc:picChg>
      </pc:sldChg>
    </pc:docChg>
  </pc:docChgLst>
  <pc:docChgLst>
    <pc:chgData name="Lise BRIERE [Eurécia]" userId="S::lise.briere@eurecia.com::32694a90-698d-495e-a7ef-6897963ce1ab" providerId="AD" clId="Web-{943AE6C4-538A-E0E6-544A-0405EBD9AD1A}"/>
    <pc:docChg chg="modSld">
      <pc:chgData name="Lise BRIERE [Eurécia]" userId="S::lise.briere@eurecia.com::32694a90-698d-495e-a7ef-6897963ce1ab" providerId="AD" clId="Web-{943AE6C4-538A-E0E6-544A-0405EBD9AD1A}" dt="2026-04-03T15:21:09.807" v="109" actId="1076"/>
      <pc:docMkLst>
        <pc:docMk/>
      </pc:docMkLst>
      <pc:sldChg chg="addSp delSp modSp">
        <pc:chgData name="Lise BRIERE [Eurécia]" userId="S::lise.briere@eurecia.com::32694a90-698d-495e-a7ef-6897963ce1ab" providerId="AD" clId="Web-{943AE6C4-538A-E0E6-544A-0405EBD9AD1A}" dt="2026-04-03T15:12:08.107" v="33" actId="1076"/>
        <pc:sldMkLst>
          <pc:docMk/>
          <pc:sldMk cId="121325935" sldId="346"/>
        </pc:sldMkLst>
        <pc:spChg chg="del">
          <ac:chgData name="Lise BRIERE [Eurécia]" userId="S::lise.briere@eurecia.com::32694a90-698d-495e-a7ef-6897963ce1ab" providerId="AD" clId="Web-{943AE6C4-538A-E0E6-544A-0405EBD9AD1A}" dt="2026-04-03T15:11:01.996" v="17"/>
          <ac:spMkLst>
            <pc:docMk/>
            <pc:sldMk cId="121325935" sldId="346"/>
            <ac:spMk id="14" creationId="{75EEDB6E-F2B8-C969-527F-B7D1DB271359}"/>
          </ac:spMkLst>
        </pc:spChg>
        <pc:spChg chg="topLvl">
          <ac:chgData name="Lise BRIERE [Eurécia]" userId="S::lise.briere@eurecia.com::32694a90-698d-495e-a7ef-6897963ce1ab" providerId="AD" clId="Web-{943AE6C4-538A-E0E6-544A-0405EBD9AD1A}" dt="2026-04-03T15:11:37.153" v="24"/>
          <ac:spMkLst>
            <pc:docMk/>
            <pc:sldMk cId="121325935" sldId="346"/>
            <ac:spMk id="15" creationId="{A69651D7-34FF-5560-EEB7-C6F4BD0FB4AA}"/>
          </ac:spMkLst>
        </pc:spChg>
        <pc:spChg chg="mod topLvl">
          <ac:chgData name="Lise BRIERE [Eurécia]" userId="S::lise.briere@eurecia.com::32694a90-698d-495e-a7ef-6897963ce1ab" providerId="AD" clId="Web-{943AE6C4-538A-E0E6-544A-0405EBD9AD1A}" dt="2026-04-03T15:12:08.107" v="32" actId="1076"/>
          <ac:spMkLst>
            <pc:docMk/>
            <pc:sldMk cId="121325935" sldId="346"/>
            <ac:spMk id="16" creationId="{6270A1ED-64EA-EE11-3B27-1C65025516A5}"/>
          </ac:spMkLst>
        </pc:spChg>
        <pc:spChg chg="del">
          <ac:chgData name="Lise BRIERE [Eurécia]" userId="S::lise.briere@eurecia.com::32694a90-698d-495e-a7ef-6897963ce1ab" providerId="AD" clId="Web-{943AE6C4-538A-E0E6-544A-0405EBD9AD1A}" dt="2026-04-03T15:10:41.184" v="9"/>
          <ac:spMkLst>
            <pc:docMk/>
            <pc:sldMk cId="121325935" sldId="346"/>
            <ac:spMk id="17" creationId="{02C600B5-4808-621E-C6AF-7F8650ED9402}"/>
          </ac:spMkLst>
        </pc:spChg>
        <pc:spChg chg="del">
          <ac:chgData name="Lise BRIERE [Eurécia]" userId="S::lise.briere@eurecia.com::32694a90-698d-495e-a7ef-6897963ce1ab" providerId="AD" clId="Web-{943AE6C4-538A-E0E6-544A-0405EBD9AD1A}" dt="2026-04-03T15:10:43.434" v="10"/>
          <ac:spMkLst>
            <pc:docMk/>
            <pc:sldMk cId="121325935" sldId="346"/>
            <ac:spMk id="18" creationId="{96CB5B8A-DE72-5BA8-256B-5B22BBE7028E}"/>
          </ac:spMkLst>
        </pc:spChg>
        <pc:spChg chg="del">
          <ac:chgData name="Lise BRIERE [Eurécia]" userId="S::lise.briere@eurecia.com::32694a90-698d-495e-a7ef-6897963ce1ab" providerId="AD" clId="Web-{943AE6C4-538A-E0E6-544A-0405EBD9AD1A}" dt="2026-04-03T15:10:45.590" v="11"/>
          <ac:spMkLst>
            <pc:docMk/>
            <pc:sldMk cId="121325935" sldId="346"/>
            <ac:spMk id="19" creationId="{C20A7F6D-A110-FD06-469F-6334AF50E654}"/>
          </ac:spMkLst>
        </pc:spChg>
        <pc:spChg chg="del">
          <ac:chgData name="Lise BRIERE [Eurécia]" userId="S::lise.briere@eurecia.com::32694a90-698d-495e-a7ef-6897963ce1ab" providerId="AD" clId="Web-{943AE6C4-538A-E0E6-544A-0405EBD9AD1A}" dt="2026-04-03T15:11:13.012" v="20"/>
          <ac:spMkLst>
            <pc:docMk/>
            <pc:sldMk cId="121325935" sldId="346"/>
            <ac:spMk id="27" creationId="{DF313272-D85A-DB99-DF98-DF0F5F0B14CF}"/>
          </ac:spMkLst>
        </pc:spChg>
        <pc:spChg chg="topLvl">
          <ac:chgData name="Lise BRIERE [Eurécia]" userId="S::lise.briere@eurecia.com::32694a90-698d-495e-a7ef-6897963ce1ab" providerId="AD" clId="Web-{943AE6C4-538A-E0E6-544A-0405EBD9AD1A}" dt="2026-04-03T15:11:37.153" v="24"/>
          <ac:spMkLst>
            <pc:docMk/>
            <pc:sldMk cId="121325935" sldId="346"/>
            <ac:spMk id="28" creationId="{1B5AF348-1109-C372-EA1C-01E5965341AE}"/>
          </ac:spMkLst>
        </pc:spChg>
        <pc:spChg chg="mod topLvl">
          <ac:chgData name="Lise BRIERE [Eurécia]" userId="S::lise.briere@eurecia.com::32694a90-698d-495e-a7ef-6897963ce1ab" providerId="AD" clId="Web-{943AE6C4-538A-E0E6-544A-0405EBD9AD1A}" dt="2026-04-03T15:12:08.107" v="33" actId="1076"/>
          <ac:spMkLst>
            <pc:docMk/>
            <pc:sldMk cId="121325935" sldId="346"/>
            <ac:spMk id="29" creationId="{D5907DA3-E8EF-AF4C-614A-EC30318CB55D}"/>
          </ac:spMkLst>
        </pc:spChg>
        <pc:grpChg chg="add del mod">
          <ac:chgData name="Lise BRIERE [Eurécia]" userId="S::lise.briere@eurecia.com::32694a90-698d-495e-a7ef-6897963ce1ab" providerId="AD" clId="Web-{943AE6C4-538A-E0E6-544A-0405EBD9AD1A}" dt="2026-04-03T15:11:37.153" v="24"/>
          <ac:grpSpMkLst>
            <pc:docMk/>
            <pc:sldMk cId="121325935" sldId="346"/>
            <ac:grpSpMk id="7" creationId="{98AE7507-F193-4EB1-F7C9-5EAE8216D45F}"/>
          </ac:grpSpMkLst>
        </pc:grpChg>
        <pc:grpChg chg="add mod">
          <ac:chgData name="Lise BRIERE [Eurécia]" userId="S::lise.briere@eurecia.com::32694a90-698d-495e-a7ef-6897963ce1ab" providerId="AD" clId="Web-{943AE6C4-538A-E0E6-544A-0405EBD9AD1A}" dt="2026-04-03T15:11:48.185" v="26" actId="1076"/>
          <ac:grpSpMkLst>
            <pc:docMk/>
            <pc:sldMk cId="121325935" sldId="346"/>
            <ac:grpSpMk id="9" creationId="{9680AE3C-AA2B-116B-83F7-DA2FE1EB9AF0}"/>
          </ac:grpSpMkLst>
        </pc:grpChg>
        <pc:picChg chg="add mod">
          <ac:chgData name="Lise BRIERE [Eurécia]" userId="S::lise.briere@eurecia.com::32694a90-698d-495e-a7ef-6897963ce1ab" providerId="AD" clId="Web-{943AE6C4-538A-E0E6-544A-0405EBD9AD1A}" dt="2026-04-03T15:10:56.059" v="16" actId="1076"/>
          <ac:picMkLst>
            <pc:docMk/>
            <pc:sldMk cId="121325935" sldId="346"/>
            <ac:picMk id="8" creationId="{8B802E07-A34D-F993-ADC7-E2E552962324}"/>
          </ac:picMkLst>
        </pc:picChg>
        <pc:picChg chg="del">
          <ac:chgData name="Lise BRIERE [Eurécia]" userId="S::lise.briere@eurecia.com::32694a90-698d-495e-a7ef-6897963ce1ab" providerId="AD" clId="Web-{943AE6C4-538A-E0E6-544A-0405EBD9AD1A}" dt="2026-04-03T15:10:36.043" v="8"/>
          <ac:picMkLst>
            <pc:docMk/>
            <pc:sldMk cId="121325935" sldId="346"/>
            <ac:picMk id="12" creationId="{966CF64B-2626-3B3A-2A9A-1E55D27FDF60}"/>
          </ac:picMkLst>
        </pc:picChg>
        <pc:picChg chg="mod topLvl">
          <ac:chgData name="Lise BRIERE [Eurécia]" userId="S::lise.briere@eurecia.com::32694a90-698d-495e-a7ef-6897963ce1ab" providerId="AD" clId="Web-{943AE6C4-538A-E0E6-544A-0405EBD9AD1A}" dt="2026-04-03T15:12:02.544" v="31" actId="688"/>
          <ac:picMkLst>
            <pc:docMk/>
            <pc:sldMk cId="121325935" sldId="346"/>
            <ac:picMk id="13" creationId="{DD182376-1D01-F23D-6C31-DE47928E5055}"/>
          </ac:picMkLst>
        </pc:picChg>
      </pc:sldChg>
      <pc:sldChg chg="addSp delSp modSp">
        <pc:chgData name="Lise BRIERE [Eurécia]" userId="S::lise.briere@eurecia.com::32694a90-698d-495e-a7ef-6897963ce1ab" providerId="AD" clId="Web-{943AE6C4-538A-E0E6-544A-0405EBD9AD1A}" dt="2026-04-03T15:18:35.712" v="67" actId="1076"/>
        <pc:sldMkLst>
          <pc:docMk/>
          <pc:sldMk cId="1551182265" sldId="348"/>
        </pc:sldMkLst>
        <pc:spChg chg="mod">
          <ac:chgData name="Lise BRIERE [Eurécia]" userId="S::lise.briere@eurecia.com::32694a90-698d-495e-a7ef-6897963ce1ab" providerId="AD" clId="Web-{943AE6C4-538A-E0E6-544A-0405EBD9AD1A}" dt="2026-04-03T15:16:24.813" v="54" actId="1076"/>
          <ac:spMkLst>
            <pc:docMk/>
            <pc:sldMk cId="1551182265" sldId="348"/>
            <ac:spMk id="7" creationId="{A4ADAD8E-B241-F55E-E0CC-222835B580C3}"/>
          </ac:spMkLst>
        </pc:spChg>
        <pc:spChg chg="mod">
          <ac:chgData name="Lise BRIERE [Eurécia]" userId="S::lise.briere@eurecia.com::32694a90-698d-495e-a7ef-6897963ce1ab" providerId="AD" clId="Web-{943AE6C4-538A-E0E6-544A-0405EBD9AD1A}" dt="2026-04-03T15:18:34.274" v="66" actId="1076"/>
          <ac:spMkLst>
            <pc:docMk/>
            <pc:sldMk cId="1551182265" sldId="348"/>
            <ac:spMk id="9" creationId="{8B260EB2-03BA-1FA4-7A9A-BD4C85945900}"/>
          </ac:spMkLst>
        </pc:spChg>
        <pc:spChg chg="mod">
          <ac:chgData name="Lise BRIERE [Eurécia]" userId="S::lise.briere@eurecia.com::32694a90-698d-495e-a7ef-6897963ce1ab" providerId="AD" clId="Web-{943AE6C4-538A-E0E6-544A-0405EBD9AD1A}" dt="2026-04-03T15:18:03.993" v="62" actId="1076"/>
          <ac:spMkLst>
            <pc:docMk/>
            <pc:sldMk cId="1551182265" sldId="348"/>
            <ac:spMk id="10" creationId="{6788EDE2-DF08-CC7C-3020-1AF4D2511E61}"/>
          </ac:spMkLst>
        </pc:spChg>
        <pc:picChg chg="add mod ord">
          <ac:chgData name="Lise BRIERE [Eurécia]" userId="S::lise.briere@eurecia.com::32694a90-698d-495e-a7ef-6897963ce1ab" providerId="AD" clId="Web-{943AE6C4-538A-E0E6-544A-0405EBD9AD1A}" dt="2026-04-03T15:17:57.133" v="61"/>
          <ac:picMkLst>
            <pc:docMk/>
            <pc:sldMk cId="1551182265" sldId="348"/>
            <ac:picMk id="2" creationId="{90AF3E14-E2D8-D424-0C7D-9ADFB107E769}"/>
          </ac:picMkLst>
        </pc:picChg>
        <pc:picChg chg="mod">
          <ac:chgData name="Lise BRIERE [Eurécia]" userId="S::lise.briere@eurecia.com::32694a90-698d-495e-a7ef-6897963ce1ab" providerId="AD" clId="Web-{943AE6C4-538A-E0E6-544A-0405EBD9AD1A}" dt="2026-04-03T15:16:58.132" v="59" actId="1076"/>
          <ac:picMkLst>
            <pc:docMk/>
            <pc:sldMk cId="1551182265" sldId="348"/>
            <ac:picMk id="8" creationId="{E0B49B98-0EF8-6284-B146-1CFB556B44A6}"/>
          </ac:picMkLst>
        </pc:picChg>
        <pc:picChg chg="del">
          <ac:chgData name="Lise BRIERE [Eurécia]" userId="S::lise.briere@eurecia.com::32694a90-698d-495e-a7ef-6897963ce1ab" providerId="AD" clId="Web-{943AE6C4-538A-E0E6-544A-0405EBD9AD1A}" dt="2026-04-03T15:15:40.109" v="40"/>
          <ac:picMkLst>
            <pc:docMk/>
            <pc:sldMk cId="1551182265" sldId="348"/>
            <ac:picMk id="1026" creationId="{000B5E25-8323-CE20-C3AC-78AEE284B9E2}"/>
          </ac:picMkLst>
        </pc:picChg>
        <pc:picChg chg="mod">
          <ac:chgData name="Lise BRIERE [Eurécia]" userId="S::lise.briere@eurecia.com::32694a90-698d-495e-a7ef-6897963ce1ab" providerId="AD" clId="Web-{943AE6C4-538A-E0E6-544A-0405EBD9AD1A}" dt="2026-04-03T15:18:35.712" v="67" actId="1076"/>
          <ac:picMkLst>
            <pc:docMk/>
            <pc:sldMk cId="1551182265" sldId="348"/>
            <ac:picMk id="1028" creationId="{2350EF1E-E5EE-759B-2F59-A39D19099A18}"/>
          </ac:picMkLst>
        </pc:picChg>
      </pc:sldChg>
      <pc:sldChg chg="addSp delSp modSp">
        <pc:chgData name="Lise BRIERE [Eurécia]" userId="S::lise.briere@eurecia.com::32694a90-698d-495e-a7ef-6897963ce1ab" providerId="AD" clId="Web-{943AE6C4-538A-E0E6-544A-0405EBD9AD1A}" dt="2026-04-03T15:08:49.932" v="5" actId="1076"/>
        <pc:sldMkLst>
          <pc:docMk/>
          <pc:sldMk cId="1323281826" sldId="353"/>
        </pc:sldMkLst>
        <pc:picChg chg="add mod">
          <ac:chgData name="Lise BRIERE [Eurécia]" userId="S::lise.briere@eurecia.com::32694a90-698d-495e-a7ef-6897963ce1ab" providerId="AD" clId="Web-{943AE6C4-538A-E0E6-544A-0405EBD9AD1A}" dt="2026-04-03T15:08:49.932" v="5" actId="1076"/>
          <ac:picMkLst>
            <pc:docMk/>
            <pc:sldMk cId="1323281826" sldId="353"/>
            <ac:picMk id="2" creationId="{6D213F22-F798-5703-39B1-3C9C8B11FA8E}"/>
          </ac:picMkLst>
        </pc:picChg>
        <pc:picChg chg="del">
          <ac:chgData name="Lise BRIERE [Eurécia]" userId="S::lise.briere@eurecia.com::32694a90-698d-495e-a7ef-6897963ce1ab" providerId="AD" clId="Web-{943AE6C4-538A-E0E6-544A-0405EBD9AD1A}" dt="2026-04-03T15:08:46.541" v="4"/>
          <ac:picMkLst>
            <pc:docMk/>
            <pc:sldMk cId="1323281826" sldId="353"/>
            <ac:picMk id="6" creationId="{0FB2CF04-6559-B504-C8C0-B83968B15798}"/>
          </ac:picMkLst>
        </pc:picChg>
      </pc:sldChg>
      <pc:sldChg chg="addSp delSp modSp">
        <pc:chgData name="Lise BRIERE [Eurécia]" userId="S::lise.briere@eurecia.com::32694a90-698d-495e-a7ef-6897963ce1ab" providerId="AD" clId="Web-{943AE6C4-538A-E0E6-544A-0405EBD9AD1A}" dt="2026-04-03T15:21:09.807" v="109" actId="1076"/>
        <pc:sldMkLst>
          <pc:docMk/>
          <pc:sldMk cId="653810681" sldId="354"/>
        </pc:sldMkLst>
        <pc:spChg chg="mod">
          <ac:chgData name="Lise BRIERE [Eurécia]" userId="S::lise.briere@eurecia.com::32694a90-698d-495e-a7ef-6897963ce1ab" providerId="AD" clId="Web-{943AE6C4-538A-E0E6-544A-0405EBD9AD1A}" dt="2026-04-03T15:21:09.807" v="109" actId="1076"/>
          <ac:spMkLst>
            <pc:docMk/>
            <pc:sldMk cId="653810681" sldId="354"/>
            <ac:spMk id="9" creationId="{8B260EB2-03BA-1FA4-7A9A-BD4C85945900}"/>
          </ac:spMkLst>
        </pc:spChg>
        <pc:spChg chg="mod ord">
          <ac:chgData name="Lise BRIERE [Eurécia]" userId="S::lise.briere@eurecia.com::32694a90-698d-495e-a7ef-6897963ce1ab" providerId="AD" clId="Web-{943AE6C4-538A-E0E6-544A-0405EBD9AD1A}" dt="2026-04-03T15:19:59.775" v="79" actId="1076"/>
          <ac:spMkLst>
            <pc:docMk/>
            <pc:sldMk cId="653810681" sldId="354"/>
            <ac:spMk id="10" creationId="{6788EDE2-DF08-CC7C-3020-1AF4D2511E61}"/>
          </ac:spMkLst>
        </pc:spChg>
        <pc:picChg chg="add mod">
          <ac:chgData name="Lise BRIERE [Eurécia]" userId="S::lise.briere@eurecia.com::32694a90-698d-495e-a7ef-6897963ce1ab" providerId="AD" clId="Web-{943AE6C4-538A-E0E6-544A-0405EBD9AD1A}" dt="2026-04-03T15:19:48.775" v="77" actId="1076"/>
          <ac:picMkLst>
            <pc:docMk/>
            <pc:sldMk cId="653810681" sldId="354"/>
            <ac:picMk id="2" creationId="{66893330-8257-A2D9-861F-D23A0DEB5E51}"/>
          </ac:picMkLst>
        </pc:picChg>
        <pc:picChg chg="mod">
          <ac:chgData name="Lise BRIERE [Eurécia]" userId="S::lise.briere@eurecia.com::32694a90-698d-495e-a7ef-6897963ce1ab" providerId="AD" clId="Web-{943AE6C4-538A-E0E6-544A-0405EBD9AD1A}" dt="2026-04-03T15:20:14.088" v="85" actId="1076"/>
          <ac:picMkLst>
            <pc:docMk/>
            <pc:sldMk cId="653810681" sldId="354"/>
            <ac:picMk id="6" creationId="{06379F5E-D979-68F6-2330-0EE09E3E35F9}"/>
          </ac:picMkLst>
        </pc:picChg>
        <pc:picChg chg="mod">
          <ac:chgData name="Lise BRIERE [Eurécia]" userId="S::lise.briere@eurecia.com::32694a90-698d-495e-a7ef-6897963ce1ab" providerId="AD" clId="Web-{943AE6C4-538A-E0E6-544A-0405EBD9AD1A}" dt="2026-04-03T15:19:42.744" v="74" actId="1076"/>
          <ac:picMkLst>
            <pc:docMk/>
            <pc:sldMk cId="653810681" sldId="354"/>
            <ac:picMk id="8" creationId="{BA40B005-D962-59B4-8FD9-E6E13D75C7D6}"/>
          </ac:picMkLst>
        </pc:picChg>
        <pc:picChg chg="del">
          <ac:chgData name="Lise BRIERE [Eurécia]" userId="S::lise.briere@eurecia.com::32694a90-698d-495e-a7ef-6897963ce1ab" providerId="AD" clId="Web-{943AE6C4-538A-E0E6-544A-0405EBD9AD1A}" dt="2026-04-03T15:19:21.759" v="68"/>
          <ac:picMkLst>
            <pc:docMk/>
            <pc:sldMk cId="653810681" sldId="354"/>
            <ac:picMk id="2050" creationId="{6B0AB43D-482C-CC8F-1E27-803F8837327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03/04/2026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03/04/2026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03/04/2026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03/04/2026</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31.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1.sv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1.sv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21.sv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21.sv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slide" Target="slide5.xml"/><Relationship Id="rId7" Type="http://schemas.openxmlformats.org/officeDocument/2006/relationships/slide" Target="slide22.xml"/><Relationship Id="rId12" Type="http://schemas.openxmlformats.org/officeDocument/2006/relationships/image" Target="../media/image18.pn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slide" Target="slide20.xml"/><Relationship Id="rId11" Type="http://schemas.openxmlformats.org/officeDocument/2006/relationships/slide" Target="slide27.xml"/><Relationship Id="rId5" Type="http://schemas.openxmlformats.org/officeDocument/2006/relationships/slide" Target="slide15.xml"/><Relationship Id="rId10" Type="http://schemas.openxmlformats.org/officeDocument/2006/relationships/image" Target="../media/image2.svg"/><Relationship Id="rId4" Type="http://schemas.openxmlformats.org/officeDocument/2006/relationships/slide" Target="slide11.xml"/><Relationship Id="rId9" Type="http://schemas.openxmlformats.org/officeDocument/2006/relationships/image" Target="../media/image1.svg"/></Relationships>
</file>

<file path=ppt/slides/_rels/slide30.xml.rels><?xml version="1.0" encoding="UTF-8" standalone="yes"?>
<Relationships xmlns="http://schemas.openxmlformats.org/package/2006/relationships"><Relationship Id="rId3" Type="http://schemas.openxmlformats.org/officeDocument/2006/relationships/hyperlink" Target="https://help.eurecia.com/hc/fr"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1.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Layout" Target="../slideLayouts/slideLayout2.xml"/><Relationship Id="rId5" Type="http://schemas.openxmlformats.org/officeDocument/2006/relationships/image" Target="../media/image21.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sz="6600" dirty="0">
                <a:solidFill>
                  <a:srgbClr val="79BF9D"/>
                </a:solidFill>
                <a:latin typeface="PP Woodland"/>
              </a:rPr>
              <a:t>Tout savoir sur le </a:t>
            </a:r>
            <a:br>
              <a:rPr lang="fr-FR" sz="6600" dirty="0">
                <a:latin typeface="PP Woodland"/>
              </a:rPr>
            </a:br>
            <a:r>
              <a:rPr lang="fr-FR" sz="6600" dirty="0">
                <a:solidFill>
                  <a:srgbClr val="79BF9D"/>
                </a:solidFill>
                <a:latin typeface="PP Woodland"/>
              </a:rPr>
              <a:t>module </a:t>
            </a:r>
            <a:br>
              <a:rPr lang="fr-FR" sz="6600" dirty="0">
                <a:latin typeface="PP Woodland"/>
              </a:rPr>
            </a:br>
            <a:r>
              <a:rPr lang="fr-FR" sz="6600" dirty="0">
                <a:latin typeface="PP Woodland"/>
              </a:rPr>
              <a:t>    </a:t>
            </a:r>
            <a:r>
              <a:rPr lang="fr-FR" sz="6600" dirty="0">
                <a:solidFill>
                  <a:schemeClr val="bg1"/>
                </a:solidFill>
                <a:latin typeface="PP Woodland"/>
              </a:rPr>
              <a:t>Compétences</a:t>
            </a:r>
            <a:endParaRPr lang="fr-FR" dirty="0"/>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a:t>Support de formation administrateur</a:t>
            </a:r>
          </a:p>
        </p:txBody>
      </p:sp>
      <p:pic>
        <p:nvPicPr>
          <p:cNvPr id="2" name="Image 1" descr="Une image contenant cercle, Graphique, symbole, conception&#10;&#10;Description générée automatiquement">
            <a:extLst>
              <a:ext uri="{FF2B5EF4-FFF2-40B4-BE49-F238E27FC236}">
                <a16:creationId xmlns:a16="http://schemas.microsoft.com/office/drawing/2014/main" id="{A377A2DF-8FA7-E7F0-88FB-1A79326CE8DB}"/>
              </a:ext>
            </a:extLst>
          </p:cNvPr>
          <p:cNvPicPr>
            <a:picLocks noChangeAspect="1"/>
          </p:cNvPicPr>
          <p:nvPr/>
        </p:nvPicPr>
        <p:blipFill>
          <a:blip r:embed="rId3"/>
          <a:stretch>
            <a:fillRect/>
          </a:stretch>
        </p:blipFill>
        <p:spPr>
          <a:xfrm>
            <a:off x="696480" y="3738105"/>
            <a:ext cx="659892" cy="673359"/>
          </a:xfrm>
          <a:prstGeom prst="rect">
            <a:avLst/>
          </a:prstGeom>
        </p:spPr>
      </p:pic>
      <p:sp>
        <p:nvSpPr>
          <p:cNvPr id="9" name="Espace réservé du texte 4">
            <a:extLst>
              <a:ext uri="{FF2B5EF4-FFF2-40B4-BE49-F238E27FC236}">
                <a16:creationId xmlns:a16="http://schemas.microsoft.com/office/drawing/2014/main" id="{3195E9D3-9AFA-61CC-A3DF-163CA96FAB19}"/>
              </a:ext>
            </a:extLst>
          </p:cNvPr>
          <p:cNvSpPr>
            <a:spLocks noGrp="1"/>
          </p:cNvSpPr>
          <p:nvPr/>
        </p:nvSpPr>
        <p:spPr>
          <a:xfrm>
            <a:off x="917733" y="6164315"/>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solidFill>
                  <a:schemeClr val="bg2"/>
                </a:solidFill>
                <a:latin typeface="Figtree" pitchFamily="2" charset="0"/>
              </a:rPr>
              <a:t>Dernière mise à jour</a:t>
            </a:r>
          </a:p>
          <a:p>
            <a:r>
              <a:rPr lang="fr-FR" sz="800" dirty="0">
                <a:solidFill>
                  <a:schemeClr val="bg2"/>
                </a:solidFill>
                <a:latin typeface="Figtree" pitchFamily="2" charset="0"/>
              </a:rPr>
              <a:t>Mars 2026</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Exporter le catalogue de compétences</a:t>
            </a:r>
          </a:p>
        </p:txBody>
      </p:sp>
      <p:sp>
        <p:nvSpPr>
          <p:cNvPr id="15" name="Rectangle 14">
            <a:extLst>
              <a:ext uri="{FF2B5EF4-FFF2-40B4-BE49-F238E27FC236}">
                <a16:creationId xmlns:a16="http://schemas.microsoft.com/office/drawing/2014/main" id="{99C969C7-EF62-AF26-2A8A-53331761FC6D}"/>
              </a:ext>
            </a:extLst>
          </p:cNvPr>
          <p:cNvSpPr/>
          <p:nvPr/>
        </p:nvSpPr>
        <p:spPr>
          <a:xfrm>
            <a:off x="8201024" y="2843213"/>
            <a:ext cx="942975" cy="385761"/>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F8E35C7A-B76F-D985-481F-CECCAB6617D5}"/>
              </a:ext>
            </a:extLst>
          </p:cNvPr>
          <p:cNvSpPr/>
          <p:nvPr/>
        </p:nvSpPr>
        <p:spPr>
          <a:xfrm>
            <a:off x="7067550" y="3232044"/>
            <a:ext cx="2076449" cy="58203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F62C3DCF-7C60-1EE5-C6E3-C91010A53626}"/>
              </a:ext>
            </a:extLst>
          </p:cNvPr>
          <p:cNvSpPr txBox="1"/>
          <p:nvPr/>
        </p:nvSpPr>
        <p:spPr>
          <a:xfrm>
            <a:off x="2981325" y="5408754"/>
            <a:ext cx="6450330" cy="307777"/>
          </a:xfrm>
          <a:prstGeom prst="rect">
            <a:avLst/>
          </a:prstGeom>
          <a:noFill/>
        </p:spPr>
        <p:txBody>
          <a:bodyPr wrap="square" rtlCol="0">
            <a:spAutoFit/>
          </a:bodyPr>
          <a:lstStyle/>
          <a:p>
            <a:pPr algn="ctr"/>
            <a:r>
              <a:rPr lang="fr-FR" sz="1400" b="1">
                <a:solidFill>
                  <a:schemeClr val="accent1"/>
                </a:solidFill>
                <a:latin typeface="Figtree Light" pitchFamily="2" charset="0"/>
              </a:rPr>
              <a:t>Bon à savoir ! </a:t>
            </a:r>
            <a:r>
              <a:rPr lang="fr-FR" sz="1400">
                <a:latin typeface="Figtree Light" pitchFamily="2" charset="0"/>
              </a:rPr>
              <a:t>Les exports sont directement envoyés sur votre boîte mail. </a:t>
            </a:r>
          </a:p>
        </p:txBody>
      </p:sp>
      <p:pic>
        <p:nvPicPr>
          <p:cNvPr id="2" name="Image 1" descr="Une image contenant texte, capture d’écran, nombre, Police&#10;&#10;Le contenu généré par l’IA peut être incorrect.">
            <a:extLst>
              <a:ext uri="{FF2B5EF4-FFF2-40B4-BE49-F238E27FC236}">
                <a16:creationId xmlns:a16="http://schemas.microsoft.com/office/drawing/2014/main" id="{6D213F22-F798-5703-39B1-3C9C8B11FA8E}"/>
              </a:ext>
            </a:extLst>
          </p:cNvPr>
          <p:cNvPicPr>
            <a:picLocks noChangeAspect="1"/>
          </p:cNvPicPr>
          <p:nvPr/>
        </p:nvPicPr>
        <p:blipFill>
          <a:blip r:embed="rId4"/>
          <a:stretch>
            <a:fillRect/>
          </a:stretch>
        </p:blipFill>
        <p:spPr>
          <a:xfrm>
            <a:off x="672353" y="2010082"/>
            <a:ext cx="10858500" cy="3028335"/>
          </a:xfrm>
          <a:prstGeom prst="rect">
            <a:avLst/>
          </a:prstGeom>
        </p:spPr>
      </p:pic>
    </p:spTree>
    <p:extLst>
      <p:ext uri="{BB962C8B-B14F-4D97-AF65-F5344CB8AC3E}">
        <p14:creationId xmlns:p14="http://schemas.microsoft.com/office/powerpoint/2010/main" val="1323281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Créer et modifier des métiers ​</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3358283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famille de métier</a:t>
            </a:r>
          </a:p>
        </p:txBody>
      </p:sp>
      <p:sp>
        <p:nvSpPr>
          <p:cNvPr id="5" name="Espace réservé du tableau 1">
            <a:extLst>
              <a:ext uri="{FF2B5EF4-FFF2-40B4-BE49-F238E27FC236}">
                <a16:creationId xmlns:a16="http://schemas.microsoft.com/office/drawing/2014/main" id="{4559C541-0D15-514F-44D8-E857810BDCE7}"/>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p:txBody>
      </p:sp>
      <p:sp>
        <p:nvSpPr>
          <p:cNvPr id="2" name="ZoneTexte 1">
            <a:extLst>
              <a:ext uri="{FF2B5EF4-FFF2-40B4-BE49-F238E27FC236}">
                <a16:creationId xmlns:a16="http://schemas.microsoft.com/office/drawing/2014/main" id="{D3F6CE12-4C30-0978-1A97-B5749BC9CE48}"/>
              </a:ext>
            </a:extLst>
          </p:cNvPr>
          <p:cNvSpPr txBox="1"/>
          <p:nvPr/>
        </p:nvSpPr>
        <p:spPr>
          <a:xfrm>
            <a:off x="381000" y="2151017"/>
            <a:ext cx="7040710" cy="923330"/>
          </a:xfrm>
          <a:prstGeom prst="rect">
            <a:avLst/>
          </a:prstGeom>
          <a:noFill/>
        </p:spPr>
        <p:txBody>
          <a:bodyPr wrap="none" rtlCol="0">
            <a:spAutoFit/>
          </a:bodyPr>
          <a:lstStyle/>
          <a:p>
            <a:r>
              <a:rPr lang="fr-FR">
                <a:latin typeface="Figtree Light" pitchFamily="2" charset="0"/>
              </a:rPr>
              <a:t>Les fiches métiers peuvent être organisées par famille de métiers. </a:t>
            </a:r>
          </a:p>
          <a:p>
            <a:endParaRPr lang="fr-FR">
              <a:latin typeface="Figtree Light" pitchFamily="2" charset="0"/>
            </a:endParaRPr>
          </a:p>
          <a:p>
            <a:r>
              <a:rPr lang="fr-FR">
                <a:latin typeface="Figtree Light" pitchFamily="2" charset="0"/>
              </a:rPr>
              <a:t>Pour retrouver les familles de métiers cliquer sur le bouton : </a:t>
            </a:r>
          </a:p>
        </p:txBody>
      </p:sp>
      <p:pic>
        <p:nvPicPr>
          <p:cNvPr id="13" name="Graphique 12">
            <a:extLst>
              <a:ext uri="{FF2B5EF4-FFF2-40B4-BE49-F238E27FC236}">
                <a16:creationId xmlns:a16="http://schemas.microsoft.com/office/drawing/2014/main" id="{DD182376-1D01-F23D-6C31-DE47928E505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00000" flipH="1">
            <a:off x="6714250" y="3291776"/>
            <a:ext cx="443999" cy="616720"/>
          </a:xfrm>
          <a:prstGeom prst="rect">
            <a:avLst/>
          </a:prstGeom>
        </p:spPr>
      </p:pic>
      <p:sp>
        <p:nvSpPr>
          <p:cNvPr id="16" name="ZoneTexte 15">
            <a:extLst>
              <a:ext uri="{FF2B5EF4-FFF2-40B4-BE49-F238E27FC236}">
                <a16:creationId xmlns:a16="http://schemas.microsoft.com/office/drawing/2014/main" id="{6270A1ED-64EA-EE11-3B27-1C65025516A5}"/>
              </a:ext>
            </a:extLst>
          </p:cNvPr>
          <p:cNvSpPr txBox="1"/>
          <p:nvPr/>
        </p:nvSpPr>
        <p:spPr>
          <a:xfrm>
            <a:off x="6921209" y="4999623"/>
            <a:ext cx="2943434" cy="276999"/>
          </a:xfrm>
          <a:prstGeom prst="rect">
            <a:avLst/>
          </a:prstGeom>
          <a:noFill/>
        </p:spPr>
        <p:txBody>
          <a:bodyPr wrap="none" rtlCol="0">
            <a:spAutoFit/>
          </a:bodyPr>
          <a:lstStyle/>
          <a:p>
            <a:r>
              <a:rPr lang="fr-FR" sz="1200">
                <a:latin typeface="Figtree Light" pitchFamily="2" charset="0"/>
              </a:rPr>
              <a:t>Permet de traduire une famille de métier</a:t>
            </a:r>
          </a:p>
        </p:txBody>
      </p:sp>
      <p:grpSp>
        <p:nvGrpSpPr>
          <p:cNvPr id="9" name="Groupe 8">
            <a:extLst>
              <a:ext uri="{FF2B5EF4-FFF2-40B4-BE49-F238E27FC236}">
                <a16:creationId xmlns:a16="http://schemas.microsoft.com/office/drawing/2014/main" id="{9680AE3C-AA2B-116B-83F7-DA2FE1EB9AF0}"/>
              </a:ext>
            </a:extLst>
          </p:cNvPr>
          <p:cNvGrpSpPr/>
          <p:nvPr/>
        </p:nvGrpSpPr>
        <p:grpSpPr>
          <a:xfrm>
            <a:off x="6632718" y="4567331"/>
            <a:ext cx="3391684" cy="276999"/>
            <a:chOff x="6805438" y="5461411"/>
            <a:chExt cx="3391684" cy="276999"/>
          </a:xfrm>
        </p:grpSpPr>
        <p:sp>
          <p:nvSpPr>
            <p:cNvPr id="15" name="ZoneTexte 14">
              <a:extLst>
                <a:ext uri="{FF2B5EF4-FFF2-40B4-BE49-F238E27FC236}">
                  <a16:creationId xmlns:a16="http://schemas.microsoft.com/office/drawing/2014/main" id="{A69651D7-34FF-5560-EEB7-C6F4BD0FB4AA}"/>
                </a:ext>
              </a:extLst>
            </p:cNvPr>
            <p:cNvSpPr txBox="1"/>
            <p:nvPr/>
          </p:nvSpPr>
          <p:spPr>
            <a:xfrm>
              <a:off x="7083769" y="5461411"/>
              <a:ext cx="3113353" cy="276999"/>
            </a:xfrm>
            <a:prstGeom prst="rect">
              <a:avLst/>
            </a:prstGeom>
            <a:noFill/>
          </p:spPr>
          <p:txBody>
            <a:bodyPr wrap="none" rtlCol="0">
              <a:spAutoFit/>
            </a:bodyPr>
            <a:lstStyle/>
            <a:p>
              <a:r>
                <a:rPr lang="fr-FR" sz="1200">
                  <a:latin typeface="Figtree Light" pitchFamily="2" charset="0"/>
                </a:rPr>
                <a:t>Permet de supprimer une famille de métier</a:t>
              </a:r>
            </a:p>
          </p:txBody>
        </p:sp>
        <p:sp>
          <p:nvSpPr>
            <p:cNvPr id="28" name="Flèche : droite 27">
              <a:extLst>
                <a:ext uri="{FF2B5EF4-FFF2-40B4-BE49-F238E27FC236}">
                  <a16:creationId xmlns:a16="http://schemas.microsoft.com/office/drawing/2014/main" id="{1B5AF348-1109-C372-EA1C-01E5965341AE}"/>
                </a:ext>
              </a:extLst>
            </p:cNvPr>
            <p:cNvSpPr/>
            <p:nvPr/>
          </p:nvSpPr>
          <p:spPr>
            <a:xfrm>
              <a:off x="6805438" y="5558479"/>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Flèche : droite 28">
            <a:extLst>
              <a:ext uri="{FF2B5EF4-FFF2-40B4-BE49-F238E27FC236}">
                <a16:creationId xmlns:a16="http://schemas.microsoft.com/office/drawing/2014/main" id="{D5907DA3-E8EF-AF4C-614A-EC30318CB55D}"/>
              </a:ext>
            </a:extLst>
          </p:cNvPr>
          <p:cNvSpPr/>
          <p:nvPr/>
        </p:nvSpPr>
        <p:spPr>
          <a:xfrm>
            <a:off x="6633173" y="5096206"/>
            <a:ext cx="342900" cy="55491"/>
          </a:xfrm>
          <a:prstGeom prst="right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texte, capture d’écran, Police, ligne&#10;&#10;Le contenu généré par l’IA peut être incorrect.">
            <a:extLst>
              <a:ext uri="{FF2B5EF4-FFF2-40B4-BE49-F238E27FC236}">
                <a16:creationId xmlns:a16="http://schemas.microsoft.com/office/drawing/2014/main" id="{81348AE5-E0C1-1545-820D-8F1932C88004}"/>
              </a:ext>
            </a:extLst>
          </p:cNvPr>
          <p:cNvPicPr>
            <a:picLocks noChangeAspect="1"/>
          </p:cNvPicPr>
          <p:nvPr/>
        </p:nvPicPr>
        <p:blipFill>
          <a:blip r:embed="rId5"/>
          <a:stretch>
            <a:fillRect/>
          </a:stretch>
        </p:blipFill>
        <p:spPr>
          <a:xfrm>
            <a:off x="7601585" y="2617788"/>
            <a:ext cx="2312670" cy="1195705"/>
          </a:xfrm>
          <a:prstGeom prst="rect">
            <a:avLst/>
          </a:prstGeom>
        </p:spPr>
      </p:pic>
      <p:pic>
        <p:nvPicPr>
          <p:cNvPr id="8" name="Image 7" descr="Une image contenant texte, Appareils électroniques, capture d’écran, logiciel&#10;&#10;Le contenu généré par l’IA peut être incorrect.">
            <a:extLst>
              <a:ext uri="{FF2B5EF4-FFF2-40B4-BE49-F238E27FC236}">
                <a16:creationId xmlns:a16="http://schemas.microsoft.com/office/drawing/2014/main" id="{8B802E07-A34D-F993-ADC7-E2E552962324}"/>
              </a:ext>
            </a:extLst>
          </p:cNvPr>
          <p:cNvPicPr>
            <a:picLocks noChangeAspect="1"/>
          </p:cNvPicPr>
          <p:nvPr/>
        </p:nvPicPr>
        <p:blipFill>
          <a:blip r:embed="rId6"/>
          <a:stretch>
            <a:fillRect/>
          </a:stretch>
        </p:blipFill>
        <p:spPr>
          <a:xfrm>
            <a:off x="2356877" y="3216367"/>
            <a:ext cx="3993218" cy="3551705"/>
          </a:xfrm>
          <a:prstGeom prst="rect">
            <a:avLst/>
          </a:prstGeom>
        </p:spPr>
      </p:pic>
    </p:spTree>
    <p:extLst>
      <p:ext uri="{BB962C8B-B14F-4D97-AF65-F5344CB8AC3E}">
        <p14:creationId xmlns:p14="http://schemas.microsoft.com/office/powerpoint/2010/main" val="121325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 capture d’écran, logiciel, affichage&#10;&#10;Le contenu généré par l’IA peut être incorrect.">
            <a:extLst>
              <a:ext uri="{FF2B5EF4-FFF2-40B4-BE49-F238E27FC236}">
                <a16:creationId xmlns:a16="http://schemas.microsoft.com/office/drawing/2014/main" id="{90AF3E14-E2D8-D424-0C7D-9ADFB107E769}"/>
              </a:ext>
            </a:extLst>
          </p:cNvPr>
          <p:cNvPicPr>
            <a:picLocks noChangeAspect="1"/>
          </p:cNvPicPr>
          <p:nvPr/>
        </p:nvPicPr>
        <p:blipFill>
          <a:blip r:embed="rId2"/>
          <a:stretch>
            <a:fillRect/>
          </a:stretch>
        </p:blipFill>
        <p:spPr>
          <a:xfrm>
            <a:off x="375920" y="2422015"/>
            <a:ext cx="6532880" cy="2654050"/>
          </a:xfrm>
          <a:prstGeom prst="rect">
            <a:avLst/>
          </a:prstGeom>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fiche métier</a:t>
            </a:r>
          </a:p>
        </p:txBody>
      </p:sp>
      <p:sp>
        <p:nvSpPr>
          <p:cNvPr id="7" name="Espace réservé du tableau 1">
            <a:extLst>
              <a:ext uri="{FF2B5EF4-FFF2-40B4-BE49-F238E27FC236}">
                <a16:creationId xmlns:a16="http://schemas.microsoft.com/office/drawing/2014/main" id="{A4ADAD8E-B241-F55E-E0CC-222835B580C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a:latin typeface="Figtree Light" pitchFamily="2" charset="0"/>
              </a:rPr>
              <a:t>Eurécia propose de créer de nouvelles fiches métiers manuellement ou via notre assistant </a:t>
            </a:r>
          </a:p>
        </p:txBody>
      </p:sp>
      <p:pic>
        <p:nvPicPr>
          <p:cNvPr id="1028" name="Picture 4">
            <a:extLst>
              <a:ext uri="{FF2B5EF4-FFF2-40B4-BE49-F238E27FC236}">
                <a16:creationId xmlns:a16="http://schemas.microsoft.com/office/drawing/2014/main" id="{2350EF1E-E5EE-759B-2F59-A39D19099A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9919" y="4083387"/>
            <a:ext cx="3187837" cy="24419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Graphique 7">
            <a:extLst>
              <a:ext uri="{FF2B5EF4-FFF2-40B4-BE49-F238E27FC236}">
                <a16:creationId xmlns:a16="http://schemas.microsoft.com/office/drawing/2014/main" id="{E0B49B98-0EF8-6284-B146-1CFB556B44A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0200000" flipH="1" flipV="1">
            <a:off x="7231177" y="4509171"/>
            <a:ext cx="555759" cy="521200"/>
          </a:xfrm>
          <a:prstGeom prst="rect">
            <a:avLst/>
          </a:prstGeom>
        </p:spPr>
      </p:pic>
      <p:sp>
        <p:nvSpPr>
          <p:cNvPr id="9" name="ZoneTexte 8">
            <a:extLst>
              <a:ext uri="{FF2B5EF4-FFF2-40B4-BE49-F238E27FC236}">
                <a16:creationId xmlns:a16="http://schemas.microsoft.com/office/drawing/2014/main" id="{8B260EB2-03BA-1FA4-7A9A-BD4C85945900}"/>
              </a:ext>
            </a:extLst>
          </p:cNvPr>
          <p:cNvSpPr txBox="1"/>
          <p:nvPr/>
        </p:nvSpPr>
        <p:spPr>
          <a:xfrm>
            <a:off x="7703816" y="2578051"/>
            <a:ext cx="4276583" cy="1384995"/>
          </a:xfrm>
          <a:prstGeom prst="rect">
            <a:avLst/>
          </a:prstGeom>
          <a:noFill/>
        </p:spPr>
        <p:txBody>
          <a:bodyPr wrap="square" rtlCol="0">
            <a:spAutoFit/>
          </a:bodyPr>
          <a:lstStyle/>
          <a:p>
            <a:pPr algn="just"/>
            <a:r>
              <a:rPr lang="fr-FR" sz="1400">
                <a:latin typeface="Figtree Light" pitchFamily="2" charset="0"/>
              </a:rPr>
              <a:t>Saisir le nom du métier recherché et cliquer sur « Ajouter ».</a:t>
            </a:r>
          </a:p>
          <a:p>
            <a:pPr algn="just"/>
            <a:endParaRPr lang="fr-FR" sz="1400">
              <a:latin typeface="Figtree Light" pitchFamily="2" charset="0"/>
            </a:endParaRPr>
          </a:p>
          <a:p>
            <a:pPr algn="just"/>
            <a:r>
              <a:rPr lang="fr-FR" sz="1400">
                <a:latin typeface="Figtree Light" pitchFamily="2" charset="0"/>
              </a:rPr>
              <a:t>La fiche métier est désormais créée en reprenant automatiquement les éléments sur le Répertoire Opérationnel des métiers et des emplois. </a:t>
            </a:r>
          </a:p>
        </p:txBody>
      </p:sp>
      <p:sp>
        <p:nvSpPr>
          <p:cNvPr id="10" name="Rectangle 9">
            <a:extLst>
              <a:ext uri="{FF2B5EF4-FFF2-40B4-BE49-F238E27FC236}">
                <a16:creationId xmlns:a16="http://schemas.microsoft.com/office/drawing/2014/main" id="{6788EDE2-DF08-CC7C-3020-1AF4D2511E61}"/>
              </a:ext>
            </a:extLst>
          </p:cNvPr>
          <p:cNvSpPr/>
          <p:nvPr/>
        </p:nvSpPr>
        <p:spPr>
          <a:xfrm rot="20991140">
            <a:off x="395512" y="2532476"/>
            <a:ext cx="1283589" cy="3037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Avec assistant</a:t>
            </a:r>
          </a:p>
        </p:txBody>
      </p:sp>
    </p:spTree>
    <p:extLst>
      <p:ext uri="{BB962C8B-B14F-4D97-AF65-F5344CB8AC3E}">
        <p14:creationId xmlns:p14="http://schemas.microsoft.com/office/powerpoint/2010/main" val="1551182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A40B005-D962-59B4-8FD9-E6E13D75C7D6}"/>
              </a:ext>
            </a:extLst>
          </p:cNvPr>
          <p:cNvPicPr>
            <a:picLocks noChangeAspect="1"/>
          </p:cNvPicPr>
          <p:nvPr/>
        </p:nvPicPr>
        <p:blipFill>
          <a:blip r:embed="rId2"/>
          <a:stretch>
            <a:fillRect/>
          </a:stretch>
        </p:blipFill>
        <p:spPr>
          <a:xfrm>
            <a:off x="7456216" y="3958828"/>
            <a:ext cx="4495800" cy="2726733"/>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fiche métier</a:t>
            </a:r>
          </a:p>
        </p:txBody>
      </p:sp>
      <p:sp>
        <p:nvSpPr>
          <p:cNvPr id="7" name="Espace réservé du tableau 1">
            <a:extLst>
              <a:ext uri="{FF2B5EF4-FFF2-40B4-BE49-F238E27FC236}">
                <a16:creationId xmlns:a16="http://schemas.microsoft.com/office/drawing/2014/main" id="{A4ADAD8E-B241-F55E-E0CC-222835B580C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a:latin typeface="Figtree Light" pitchFamily="2" charset="0"/>
              </a:rPr>
              <a:t>Eurécia propose de créer de nouvelles fiches métiers manuellement ou via notre assistant </a:t>
            </a:r>
          </a:p>
        </p:txBody>
      </p:sp>
      <p:sp>
        <p:nvSpPr>
          <p:cNvPr id="9" name="ZoneTexte 8">
            <a:extLst>
              <a:ext uri="{FF2B5EF4-FFF2-40B4-BE49-F238E27FC236}">
                <a16:creationId xmlns:a16="http://schemas.microsoft.com/office/drawing/2014/main" id="{8B260EB2-03BA-1FA4-7A9A-BD4C85945900}"/>
              </a:ext>
            </a:extLst>
          </p:cNvPr>
          <p:cNvSpPr txBox="1"/>
          <p:nvPr/>
        </p:nvSpPr>
        <p:spPr>
          <a:xfrm>
            <a:off x="7617308" y="2375852"/>
            <a:ext cx="4218777" cy="1492716"/>
          </a:xfrm>
          <a:prstGeom prst="rect">
            <a:avLst/>
          </a:prstGeom>
          <a:noFill/>
        </p:spPr>
        <p:txBody>
          <a:bodyPr wrap="square" lIns="91440" tIns="45720" rIns="91440" bIns="45720" rtlCol="0" anchor="t">
            <a:spAutoFit/>
          </a:bodyPr>
          <a:lstStyle/>
          <a:p>
            <a:pPr algn="just"/>
            <a:r>
              <a:rPr lang="fr-FR" sz="1300" dirty="0">
                <a:latin typeface="Figtree Light"/>
              </a:rPr>
              <a:t>Vous pouvez ensuite renseigner les champs relatifs à ce nouveau métier : </a:t>
            </a:r>
            <a:endParaRPr lang="fr-FR" sz="1300">
              <a:latin typeface="Figtree"/>
            </a:endParaRPr>
          </a:p>
          <a:p>
            <a:pPr marL="285750" indent="-285750" algn="just">
              <a:buChar char="-"/>
            </a:pPr>
            <a:r>
              <a:rPr lang="fr-FR" sz="1300" dirty="0">
                <a:latin typeface="Figtree Light"/>
              </a:rPr>
              <a:t>Nom du métier</a:t>
            </a:r>
            <a:endParaRPr lang="fr-FR" sz="1300">
              <a:latin typeface="Figtree"/>
            </a:endParaRPr>
          </a:p>
          <a:p>
            <a:pPr marL="285750" indent="-285750" algn="just">
              <a:buChar char="-"/>
            </a:pPr>
            <a:r>
              <a:rPr lang="fr-FR" sz="1300" dirty="0">
                <a:latin typeface="Figtree Light"/>
              </a:rPr>
              <a:t>Famille de métier</a:t>
            </a:r>
            <a:endParaRPr lang="fr-FR" sz="1300">
              <a:latin typeface="Figtree"/>
            </a:endParaRPr>
          </a:p>
          <a:p>
            <a:pPr marL="285750" indent="-285750" algn="just">
              <a:buChar char="-"/>
            </a:pPr>
            <a:r>
              <a:rPr lang="fr-FR" sz="1300" dirty="0">
                <a:latin typeface="Figtree Light"/>
              </a:rPr>
              <a:t>Description du métier</a:t>
            </a:r>
            <a:endParaRPr lang="fr-FR" sz="1300">
              <a:latin typeface="Figtree"/>
            </a:endParaRPr>
          </a:p>
          <a:p>
            <a:pPr marL="285750" indent="-285750" algn="just">
              <a:buChar char="-"/>
            </a:pPr>
            <a:r>
              <a:rPr lang="fr-FR" sz="1300" dirty="0">
                <a:latin typeface="Figtree Light"/>
              </a:rPr>
              <a:t>Missions</a:t>
            </a:r>
            <a:endParaRPr lang="fr-FR" sz="1300">
              <a:latin typeface="Figtree"/>
            </a:endParaRPr>
          </a:p>
          <a:p>
            <a:pPr marL="285750" indent="-285750" algn="just">
              <a:buChar char="-"/>
            </a:pPr>
            <a:r>
              <a:rPr lang="fr-FR" sz="1300" dirty="0">
                <a:latin typeface="Figtree Light"/>
              </a:rPr>
              <a:t>Rémunération minimale et maximale annuelle</a:t>
            </a:r>
            <a:endParaRPr lang="fr-FR" sz="1300"/>
          </a:p>
        </p:txBody>
      </p:sp>
      <p:pic>
        <p:nvPicPr>
          <p:cNvPr id="6" name="Graphique 5">
            <a:extLst>
              <a:ext uri="{FF2B5EF4-FFF2-40B4-BE49-F238E27FC236}">
                <a16:creationId xmlns:a16="http://schemas.microsoft.com/office/drawing/2014/main" id="{06379F5E-D979-68F6-2330-0EE09E3E35F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9780000" flipH="1" flipV="1">
            <a:off x="6750555" y="5100666"/>
            <a:ext cx="547086" cy="540158"/>
          </a:xfrm>
          <a:prstGeom prst="rect">
            <a:avLst/>
          </a:prstGeom>
        </p:spPr>
      </p:pic>
      <p:pic>
        <p:nvPicPr>
          <p:cNvPr id="2" name="Image 1" descr="Une image contenant texte, capture d’écran, affichage, logiciel&#10;&#10;Le contenu généré par l’IA peut être incorrect.">
            <a:extLst>
              <a:ext uri="{FF2B5EF4-FFF2-40B4-BE49-F238E27FC236}">
                <a16:creationId xmlns:a16="http://schemas.microsoft.com/office/drawing/2014/main" id="{66893330-8257-A2D9-861F-D23A0DEB5E51}"/>
              </a:ext>
            </a:extLst>
          </p:cNvPr>
          <p:cNvPicPr>
            <a:picLocks noChangeAspect="1"/>
          </p:cNvPicPr>
          <p:nvPr/>
        </p:nvPicPr>
        <p:blipFill>
          <a:blip r:embed="rId6"/>
          <a:stretch>
            <a:fillRect/>
          </a:stretch>
        </p:blipFill>
        <p:spPr>
          <a:xfrm>
            <a:off x="288073" y="2504812"/>
            <a:ext cx="6644269" cy="2536035"/>
          </a:xfrm>
          <a:prstGeom prst="rect">
            <a:avLst/>
          </a:prstGeom>
        </p:spPr>
      </p:pic>
      <p:sp>
        <p:nvSpPr>
          <p:cNvPr id="10" name="Rectangle 9">
            <a:extLst>
              <a:ext uri="{FF2B5EF4-FFF2-40B4-BE49-F238E27FC236}">
                <a16:creationId xmlns:a16="http://schemas.microsoft.com/office/drawing/2014/main" id="{6788EDE2-DF08-CC7C-3020-1AF4D2511E61}"/>
              </a:ext>
            </a:extLst>
          </p:cNvPr>
          <p:cNvSpPr/>
          <p:nvPr/>
        </p:nvSpPr>
        <p:spPr>
          <a:xfrm rot="20991140">
            <a:off x="303453" y="2612269"/>
            <a:ext cx="1283589" cy="30378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a:t>Sans assistant</a:t>
            </a:r>
          </a:p>
        </p:txBody>
      </p:sp>
    </p:spTree>
    <p:extLst>
      <p:ext uri="{BB962C8B-B14F-4D97-AF65-F5344CB8AC3E}">
        <p14:creationId xmlns:p14="http://schemas.microsoft.com/office/powerpoint/2010/main" val="653810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dirty="0">
                <a:solidFill>
                  <a:schemeClr val="bg2"/>
                </a:solidFill>
              </a:rPr>
              <a:t>Rattacher des compétences à un métier​</a:t>
            </a:r>
            <a:endParaRPr lang="fr-FR" dirty="0"/>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03</a:t>
            </a:r>
          </a:p>
        </p:txBody>
      </p:sp>
    </p:spTree>
    <p:extLst>
      <p:ext uri="{BB962C8B-B14F-4D97-AF65-F5344CB8AC3E}">
        <p14:creationId xmlns:p14="http://schemas.microsoft.com/office/powerpoint/2010/main" val="164779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Associer une compétence à un métier</a:t>
            </a:r>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a:latin typeface="Figtree Light" pitchFamily="2" charset="0"/>
              </a:rPr>
              <a:t>Afin que la fiche métier soit complète, il convient d’associer des compétences à la fiche métier à partir de l’onglet « Compétences requises ».</a:t>
            </a:r>
          </a:p>
        </p:txBody>
      </p:sp>
      <p:pic>
        <p:nvPicPr>
          <p:cNvPr id="12" name="Graphique 11">
            <a:extLst>
              <a:ext uri="{FF2B5EF4-FFF2-40B4-BE49-F238E27FC236}">
                <a16:creationId xmlns:a16="http://schemas.microsoft.com/office/drawing/2014/main" id="{6D345BB0-771D-DD0D-31C8-616CB8C6C4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82443" flipH="1">
            <a:off x="9760372" y="3881435"/>
            <a:ext cx="454159" cy="454160"/>
          </a:xfrm>
          <a:prstGeom prst="rect">
            <a:avLst/>
          </a:prstGeom>
        </p:spPr>
      </p:pic>
      <p:sp>
        <p:nvSpPr>
          <p:cNvPr id="13" name="ZoneTexte 12">
            <a:extLst>
              <a:ext uri="{FF2B5EF4-FFF2-40B4-BE49-F238E27FC236}">
                <a16:creationId xmlns:a16="http://schemas.microsoft.com/office/drawing/2014/main" id="{011A8D36-4968-1965-732B-B67441B50676}"/>
              </a:ext>
            </a:extLst>
          </p:cNvPr>
          <p:cNvSpPr txBox="1"/>
          <p:nvPr/>
        </p:nvSpPr>
        <p:spPr>
          <a:xfrm>
            <a:off x="10423812" y="3446780"/>
            <a:ext cx="1557724" cy="1323439"/>
          </a:xfrm>
          <a:prstGeom prst="rect">
            <a:avLst/>
          </a:prstGeom>
          <a:noFill/>
        </p:spPr>
        <p:txBody>
          <a:bodyPr wrap="square" rtlCol="0">
            <a:spAutoFit/>
          </a:bodyPr>
          <a:lstStyle/>
          <a:p>
            <a:pPr algn="ctr"/>
            <a:r>
              <a:rPr lang="fr-FR" sz="1600">
                <a:latin typeface="Figtree Light" pitchFamily="2" charset="0"/>
              </a:rPr>
              <a:t>Permet d’ajouter autant de compétences que souhaité.</a:t>
            </a:r>
          </a:p>
        </p:txBody>
      </p:sp>
      <p:pic>
        <p:nvPicPr>
          <p:cNvPr id="2" name="Image 1" descr="Une image contenant texte, capture d’écran, nombre, logiciel&#10;&#10;Le contenu généré par l’IA peut être incorrect.">
            <a:extLst>
              <a:ext uri="{FF2B5EF4-FFF2-40B4-BE49-F238E27FC236}">
                <a16:creationId xmlns:a16="http://schemas.microsoft.com/office/drawing/2014/main" id="{A974E80D-3DAA-848A-C29D-14E12C27F4A0}"/>
              </a:ext>
            </a:extLst>
          </p:cNvPr>
          <p:cNvPicPr>
            <a:picLocks noChangeAspect="1"/>
          </p:cNvPicPr>
          <p:nvPr/>
        </p:nvPicPr>
        <p:blipFill>
          <a:blip r:embed="rId5"/>
          <a:stretch>
            <a:fillRect/>
          </a:stretch>
        </p:blipFill>
        <p:spPr>
          <a:xfrm>
            <a:off x="2230244" y="2633781"/>
            <a:ext cx="7331927" cy="4099463"/>
          </a:xfrm>
          <a:prstGeom prst="rect">
            <a:avLst/>
          </a:prstGeom>
        </p:spPr>
      </p:pic>
    </p:spTree>
    <p:extLst>
      <p:ext uri="{BB962C8B-B14F-4D97-AF65-F5344CB8AC3E}">
        <p14:creationId xmlns:p14="http://schemas.microsoft.com/office/powerpoint/2010/main" val="2308908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Associer une compétence à un métier</a:t>
            </a:r>
          </a:p>
        </p:txBody>
      </p:sp>
      <p:sp>
        <p:nvSpPr>
          <p:cNvPr id="7" name="Espace réservé du tableau 1">
            <a:extLst>
              <a:ext uri="{FF2B5EF4-FFF2-40B4-BE49-F238E27FC236}">
                <a16:creationId xmlns:a16="http://schemas.microsoft.com/office/drawing/2014/main" id="{71E7B38C-11B4-395A-0378-D75698001C53}"/>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ACCES</a:t>
            </a:r>
            <a:r>
              <a:rPr lang="fr-FR" dirty="0"/>
              <a:t> : Menu &gt; Compétences &gt; Fiches métiers</a:t>
            </a:r>
          </a:p>
        </p:txBody>
      </p:sp>
      <p:sp>
        <p:nvSpPr>
          <p:cNvPr id="11" name="ZoneTexte 10">
            <a:extLst>
              <a:ext uri="{FF2B5EF4-FFF2-40B4-BE49-F238E27FC236}">
                <a16:creationId xmlns:a16="http://schemas.microsoft.com/office/drawing/2014/main" id="{EA46A0D2-F87E-3CCD-1464-EFD93DC681BB}"/>
              </a:ext>
            </a:extLst>
          </p:cNvPr>
          <p:cNvSpPr txBox="1"/>
          <p:nvPr/>
        </p:nvSpPr>
        <p:spPr>
          <a:xfrm>
            <a:off x="10267168" y="3288433"/>
            <a:ext cx="1557724" cy="1077218"/>
          </a:xfrm>
          <a:prstGeom prst="rect">
            <a:avLst/>
          </a:prstGeom>
          <a:noFill/>
        </p:spPr>
        <p:txBody>
          <a:bodyPr wrap="square" rtlCol="0">
            <a:spAutoFit/>
          </a:bodyPr>
          <a:lstStyle/>
          <a:p>
            <a:pPr algn="ctr"/>
            <a:r>
              <a:rPr lang="fr-FR" sz="1600">
                <a:latin typeface="Figtree Light" pitchFamily="2" charset="0"/>
              </a:rPr>
              <a:t>Saisir les niveaux requis par compétence.</a:t>
            </a:r>
          </a:p>
        </p:txBody>
      </p:sp>
      <p:sp>
        <p:nvSpPr>
          <p:cNvPr id="13" name="ZoneTexte 12">
            <a:extLst>
              <a:ext uri="{FF2B5EF4-FFF2-40B4-BE49-F238E27FC236}">
                <a16:creationId xmlns:a16="http://schemas.microsoft.com/office/drawing/2014/main" id="{3D0DF10A-67CB-138F-F294-8232E2A4D0BF}"/>
              </a:ext>
            </a:extLst>
          </p:cNvPr>
          <p:cNvSpPr txBox="1"/>
          <p:nvPr/>
        </p:nvSpPr>
        <p:spPr>
          <a:xfrm>
            <a:off x="567480" y="3291441"/>
            <a:ext cx="1557724" cy="1077218"/>
          </a:xfrm>
          <a:prstGeom prst="rect">
            <a:avLst/>
          </a:prstGeom>
          <a:noFill/>
        </p:spPr>
        <p:txBody>
          <a:bodyPr wrap="square" rtlCol="0">
            <a:spAutoFit/>
          </a:bodyPr>
          <a:lstStyle/>
          <a:p>
            <a:pPr algn="ctr"/>
            <a:r>
              <a:rPr lang="fr-FR" sz="1600">
                <a:latin typeface="Figtree Light" pitchFamily="2" charset="0"/>
              </a:rPr>
              <a:t>Sélectionner les compétences à ajouter.</a:t>
            </a:r>
          </a:p>
        </p:txBody>
      </p:sp>
      <p:sp>
        <p:nvSpPr>
          <p:cNvPr id="14" name="ZoneTexte 13">
            <a:extLst>
              <a:ext uri="{FF2B5EF4-FFF2-40B4-BE49-F238E27FC236}">
                <a16:creationId xmlns:a16="http://schemas.microsoft.com/office/drawing/2014/main" id="{F98C7344-1232-0C49-7D3C-6C2EA438860C}"/>
              </a:ext>
            </a:extLst>
          </p:cNvPr>
          <p:cNvSpPr txBox="1"/>
          <p:nvPr/>
        </p:nvSpPr>
        <p:spPr>
          <a:xfrm>
            <a:off x="9916264" y="5655021"/>
            <a:ext cx="1557724" cy="830997"/>
          </a:xfrm>
          <a:prstGeom prst="rect">
            <a:avLst/>
          </a:prstGeom>
          <a:noFill/>
        </p:spPr>
        <p:txBody>
          <a:bodyPr wrap="square" rtlCol="0">
            <a:spAutoFit/>
          </a:bodyPr>
          <a:lstStyle/>
          <a:p>
            <a:pPr algn="ctr"/>
            <a:r>
              <a:rPr lang="fr-FR" sz="1600" dirty="0">
                <a:latin typeface="Figtree Light" pitchFamily="2" charset="0"/>
              </a:rPr>
              <a:t>Et pour finir, valider le formulaire ! </a:t>
            </a:r>
          </a:p>
        </p:txBody>
      </p:sp>
      <p:pic>
        <p:nvPicPr>
          <p:cNvPr id="8" name="Image 7" descr="Une image contenant texte, capture d’écran, affichage, logiciel&#10;&#10;Le contenu généré par l’IA peut être incorrect.">
            <a:extLst>
              <a:ext uri="{FF2B5EF4-FFF2-40B4-BE49-F238E27FC236}">
                <a16:creationId xmlns:a16="http://schemas.microsoft.com/office/drawing/2014/main" id="{F6E3AC7F-A54E-EB08-F13C-4397CC8D594E}"/>
              </a:ext>
            </a:extLst>
          </p:cNvPr>
          <p:cNvPicPr>
            <a:picLocks noChangeAspect="1"/>
          </p:cNvPicPr>
          <p:nvPr/>
        </p:nvPicPr>
        <p:blipFill>
          <a:blip r:embed="rId4"/>
          <a:stretch>
            <a:fillRect/>
          </a:stretch>
        </p:blipFill>
        <p:spPr>
          <a:xfrm>
            <a:off x="2350925" y="1997927"/>
            <a:ext cx="7350759" cy="4488366"/>
          </a:xfrm>
          <a:prstGeom prst="rect">
            <a:avLst/>
          </a:prstGeom>
        </p:spPr>
      </p:pic>
      <p:pic>
        <p:nvPicPr>
          <p:cNvPr id="6" name="Graphique 5">
            <a:extLst>
              <a:ext uri="{FF2B5EF4-FFF2-40B4-BE49-F238E27FC236}">
                <a16:creationId xmlns:a16="http://schemas.microsoft.com/office/drawing/2014/main" id="{E4AF27BE-AC56-C1F2-81C4-91955B0A8D5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182443" flipH="1">
            <a:off x="9641573" y="3684644"/>
            <a:ext cx="584256" cy="574964"/>
          </a:xfrm>
          <a:prstGeom prst="rect">
            <a:avLst/>
          </a:prstGeom>
        </p:spPr>
      </p:pic>
      <p:pic>
        <p:nvPicPr>
          <p:cNvPr id="12" name="Graphique 11">
            <a:extLst>
              <a:ext uri="{FF2B5EF4-FFF2-40B4-BE49-F238E27FC236}">
                <a16:creationId xmlns:a16="http://schemas.microsoft.com/office/drawing/2014/main" id="{9AD15464-6F13-F07F-E2D2-A18AC309884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3389243" flipH="1">
            <a:off x="2126686" y="3607961"/>
            <a:ext cx="454159" cy="454160"/>
          </a:xfrm>
          <a:prstGeom prst="rect">
            <a:avLst/>
          </a:prstGeom>
        </p:spPr>
      </p:pic>
    </p:spTree>
    <p:extLst>
      <p:ext uri="{BB962C8B-B14F-4D97-AF65-F5344CB8AC3E}">
        <p14:creationId xmlns:p14="http://schemas.microsoft.com/office/powerpoint/2010/main" val="933474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6AA1B-6505-8D95-6443-67332C1FF5A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5F652600-5A0D-AF80-F82F-2CB4DDA96577}"/>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2D8A272F-B9B9-6633-16D1-87A64BA0C8A4}"/>
              </a:ext>
            </a:extLst>
          </p:cNvPr>
          <p:cNvSpPr>
            <a:spLocks noGrp="1"/>
          </p:cNvSpPr>
          <p:nvPr>
            <p:ph type="body" sz="quarter" idx="19"/>
          </p:nvPr>
        </p:nvSpPr>
        <p:spPr/>
        <p:txBody>
          <a:bodyPr vert="horz" lIns="91440" tIns="45720" rIns="91440" bIns="45720" rtlCol="0" anchor="t">
            <a:normAutofit/>
          </a:bodyPr>
          <a:lstStyle/>
          <a:p>
            <a:r>
              <a:rPr lang="fr-FR">
                <a:latin typeface="Figtree"/>
              </a:rPr>
              <a:t>GENERER DES COMPETENCES VIA IA</a:t>
            </a:r>
            <a:endParaRPr lang="fr-FR"/>
          </a:p>
        </p:txBody>
      </p:sp>
      <p:sp>
        <p:nvSpPr>
          <p:cNvPr id="7" name="Espace réservé du tableau 1">
            <a:extLst>
              <a:ext uri="{FF2B5EF4-FFF2-40B4-BE49-F238E27FC236}">
                <a16:creationId xmlns:a16="http://schemas.microsoft.com/office/drawing/2014/main" id="{C777A8A3-ABD3-DDAC-4D03-FAE4747A1624}"/>
              </a:ext>
            </a:extLst>
          </p:cNvPr>
          <p:cNvSpPr txBox="1">
            <a:spLocks/>
          </p:cNvSpPr>
          <p:nvPr/>
        </p:nvSpPr>
        <p:spPr>
          <a:xfrm>
            <a:off x="371475" y="153442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a:buNone/>
            </a:pPr>
            <a:r>
              <a:rPr lang="fr-FR">
                <a:solidFill>
                  <a:srgbClr val="000000"/>
                </a:solidFill>
                <a:latin typeface="Figtree Light"/>
              </a:rPr>
              <a:t>Une fois la fiche métier initiée, l’IA peut désormais générer automatiquement les compétences associées à ce métier : </a:t>
            </a:r>
            <a:endParaRPr lang="fr-FR">
              <a:latin typeface="Figtree Light"/>
            </a:endParaRPr>
          </a:p>
          <a:p>
            <a:pPr marL="0" indent="0">
              <a:buNone/>
            </a:pPr>
            <a:endParaRPr lang="fr-FR" dirty="0">
              <a:latin typeface="Figtree Light" pitchFamily="2" charset="0"/>
            </a:endParaRPr>
          </a:p>
        </p:txBody>
      </p:sp>
      <p:pic>
        <p:nvPicPr>
          <p:cNvPr id="12" name="Graphique 11">
            <a:extLst>
              <a:ext uri="{FF2B5EF4-FFF2-40B4-BE49-F238E27FC236}">
                <a16:creationId xmlns:a16="http://schemas.microsoft.com/office/drawing/2014/main" id="{E72123F9-0E1A-B124-AB25-7AB0C33EB76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9600000" flipH="1" flipV="1">
            <a:off x="7120731" y="3947945"/>
            <a:ext cx="423679" cy="389120"/>
          </a:xfrm>
          <a:prstGeom prst="rect">
            <a:avLst/>
          </a:prstGeom>
        </p:spPr>
      </p:pic>
      <p:pic>
        <p:nvPicPr>
          <p:cNvPr id="5" name="Image 4" descr="Une image contenant texte, capture d’écran, nombre, logiciel&#10;&#10;Le contenu généré par l’IA peut être incorrect.">
            <a:extLst>
              <a:ext uri="{FF2B5EF4-FFF2-40B4-BE49-F238E27FC236}">
                <a16:creationId xmlns:a16="http://schemas.microsoft.com/office/drawing/2014/main" id="{7C89968A-C513-1C57-55E8-27F25AB90D48}"/>
              </a:ext>
            </a:extLst>
          </p:cNvPr>
          <p:cNvPicPr>
            <a:picLocks noChangeAspect="1"/>
          </p:cNvPicPr>
          <p:nvPr/>
        </p:nvPicPr>
        <p:blipFill>
          <a:blip r:embed="rId5"/>
          <a:stretch>
            <a:fillRect/>
          </a:stretch>
        </p:blipFill>
        <p:spPr>
          <a:xfrm>
            <a:off x="382610" y="2468539"/>
            <a:ext cx="6617630" cy="3607977"/>
          </a:xfrm>
          <a:prstGeom prst="rect">
            <a:avLst/>
          </a:prstGeom>
        </p:spPr>
      </p:pic>
      <p:pic>
        <p:nvPicPr>
          <p:cNvPr id="6" name="Image 5" descr="Une image contenant texte, capture d’écran, logiciel, Page web&#10;&#10;Le contenu généré par l’IA peut être incorrect.">
            <a:extLst>
              <a:ext uri="{FF2B5EF4-FFF2-40B4-BE49-F238E27FC236}">
                <a16:creationId xmlns:a16="http://schemas.microsoft.com/office/drawing/2014/main" id="{12536F7E-DBB1-C3AD-3307-20A8C1426CE2}"/>
              </a:ext>
            </a:extLst>
          </p:cNvPr>
          <p:cNvPicPr>
            <a:picLocks noChangeAspect="1"/>
          </p:cNvPicPr>
          <p:nvPr/>
        </p:nvPicPr>
        <p:blipFill>
          <a:blip r:embed="rId6"/>
          <a:stretch>
            <a:fillRect/>
          </a:stretch>
        </p:blipFill>
        <p:spPr>
          <a:xfrm>
            <a:off x="7705244" y="3210560"/>
            <a:ext cx="4117033" cy="3444240"/>
          </a:xfrm>
          <a:prstGeom prst="rect">
            <a:avLst/>
          </a:prstGeom>
        </p:spPr>
      </p:pic>
      <p:sp>
        <p:nvSpPr>
          <p:cNvPr id="10" name="ZoneTexte 9">
            <a:extLst>
              <a:ext uri="{FF2B5EF4-FFF2-40B4-BE49-F238E27FC236}">
                <a16:creationId xmlns:a16="http://schemas.microsoft.com/office/drawing/2014/main" id="{56FDD3C4-EC04-D3B4-5044-B270BC7ABFD1}"/>
              </a:ext>
            </a:extLst>
          </p:cNvPr>
          <p:cNvSpPr txBox="1"/>
          <p:nvPr/>
        </p:nvSpPr>
        <p:spPr>
          <a:xfrm>
            <a:off x="7700783" y="2471868"/>
            <a:ext cx="4112665" cy="584775"/>
          </a:xfrm>
          <a:prstGeom prst="rect">
            <a:avLst/>
          </a:prstGeom>
          <a:noFill/>
        </p:spPr>
        <p:txBody>
          <a:bodyPr wrap="square" lIns="91440" tIns="45720" rIns="91440" bIns="45720" rtlCol="0" anchor="t">
            <a:spAutoFit/>
          </a:bodyPr>
          <a:lstStyle/>
          <a:p>
            <a:pPr algn="ctr"/>
            <a:r>
              <a:rPr lang="fr-FR" sz="1600" dirty="0">
                <a:latin typeface="Figtree Light"/>
              </a:rPr>
              <a:t>L'IA vous aide à enrichir vos fiches métiers en analysant les </a:t>
            </a:r>
            <a:r>
              <a:rPr lang="fr-FR" sz="1600">
                <a:latin typeface="Figtree Light"/>
              </a:rPr>
              <a:t>missions</a:t>
            </a:r>
            <a:endParaRPr lang="fr-FR" sz="1600" dirty="0" err="1">
              <a:latin typeface="Figtree Light" pitchFamily="2" charset="0"/>
            </a:endParaRPr>
          </a:p>
        </p:txBody>
      </p:sp>
    </p:spTree>
    <p:extLst>
      <p:ext uri="{BB962C8B-B14F-4D97-AF65-F5344CB8AC3E}">
        <p14:creationId xmlns:p14="http://schemas.microsoft.com/office/powerpoint/2010/main" val="3165435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A2894-419C-01B5-FCC0-B668216404F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016EBDC-ACAB-5717-66F3-6357668A66C6}"/>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61D386F-BA19-1F53-EDCF-EF355C6E782F}"/>
              </a:ext>
            </a:extLst>
          </p:cNvPr>
          <p:cNvSpPr>
            <a:spLocks noGrp="1"/>
          </p:cNvSpPr>
          <p:nvPr>
            <p:ph type="body" sz="quarter" idx="19"/>
          </p:nvPr>
        </p:nvSpPr>
        <p:spPr/>
        <p:txBody>
          <a:bodyPr vert="horz" lIns="91440" tIns="45720" rIns="91440" bIns="45720" rtlCol="0" anchor="t">
            <a:normAutofit/>
          </a:bodyPr>
          <a:lstStyle/>
          <a:p>
            <a:r>
              <a:rPr lang="fr-FR">
                <a:latin typeface="Figtree"/>
              </a:rPr>
              <a:t>GENERER DES COMPETENCES VIA IA</a:t>
            </a:r>
            <a:endParaRPr lang="fr-FR"/>
          </a:p>
        </p:txBody>
      </p:sp>
      <p:sp>
        <p:nvSpPr>
          <p:cNvPr id="7" name="Espace réservé du tableau 1">
            <a:extLst>
              <a:ext uri="{FF2B5EF4-FFF2-40B4-BE49-F238E27FC236}">
                <a16:creationId xmlns:a16="http://schemas.microsoft.com/office/drawing/2014/main" id="{033824DD-7EBE-5813-EF71-FDD7F905D4F5}"/>
              </a:ext>
            </a:extLst>
          </p:cNvPr>
          <p:cNvSpPr txBox="1">
            <a:spLocks/>
          </p:cNvSpPr>
          <p:nvPr/>
        </p:nvSpPr>
        <p:spPr>
          <a:xfrm>
            <a:off x="371475" y="1209309"/>
            <a:ext cx="11449050" cy="484663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a:p>
            <a:pPr>
              <a:buNone/>
            </a:pPr>
            <a:r>
              <a:rPr lang="fr-FR">
                <a:solidFill>
                  <a:srgbClr val="000000"/>
                </a:solidFill>
                <a:latin typeface="Figtree Light"/>
              </a:rPr>
              <a:t>Les compétences apparaissent et il est possible de les visualiser puis les télécharger au format Excel :</a:t>
            </a:r>
            <a:endParaRPr lang="fr-FR">
              <a:latin typeface="Figtree Light"/>
            </a:endParaRPr>
          </a:p>
          <a:p>
            <a:pPr>
              <a:buNone/>
            </a:pPr>
            <a:endParaRPr lang="fr-FR" dirty="0">
              <a:solidFill>
                <a:srgbClr val="000000"/>
              </a:solidFill>
              <a:latin typeface="Figtree Light"/>
            </a:endParaRPr>
          </a:p>
          <a:p>
            <a:pPr marL="0" indent="0">
              <a:buNone/>
            </a:pPr>
            <a:endParaRPr lang="fr-FR" dirty="0">
              <a:latin typeface="Figtree Light" pitchFamily="2" charset="0"/>
            </a:endParaRPr>
          </a:p>
        </p:txBody>
      </p:sp>
      <p:pic>
        <p:nvPicPr>
          <p:cNvPr id="12" name="Graphique 11">
            <a:extLst>
              <a:ext uri="{FF2B5EF4-FFF2-40B4-BE49-F238E27FC236}">
                <a16:creationId xmlns:a16="http://schemas.microsoft.com/office/drawing/2014/main" id="{EAD6B9BD-F22F-8374-08B4-3844DA4483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9600000" flipH="1" flipV="1">
            <a:off x="6726762" y="3933826"/>
            <a:ext cx="596399" cy="551680"/>
          </a:xfrm>
          <a:prstGeom prst="rect">
            <a:avLst/>
          </a:prstGeom>
        </p:spPr>
      </p:pic>
      <p:sp>
        <p:nvSpPr>
          <p:cNvPr id="10" name="ZoneTexte 9">
            <a:extLst>
              <a:ext uri="{FF2B5EF4-FFF2-40B4-BE49-F238E27FC236}">
                <a16:creationId xmlns:a16="http://schemas.microsoft.com/office/drawing/2014/main" id="{A2915496-4813-64F0-89A2-3D078159D36F}"/>
              </a:ext>
            </a:extLst>
          </p:cNvPr>
          <p:cNvSpPr txBox="1"/>
          <p:nvPr/>
        </p:nvSpPr>
        <p:spPr>
          <a:xfrm>
            <a:off x="7609343" y="4046668"/>
            <a:ext cx="4112665" cy="646331"/>
          </a:xfrm>
          <a:prstGeom prst="rect">
            <a:avLst/>
          </a:prstGeom>
          <a:noFill/>
        </p:spPr>
        <p:txBody>
          <a:bodyPr wrap="square" lIns="91440" tIns="45720" rIns="91440" bIns="45720" rtlCol="0" anchor="t">
            <a:spAutoFit/>
          </a:bodyPr>
          <a:lstStyle/>
          <a:p>
            <a:pPr algn="ctr"/>
            <a:r>
              <a:rPr lang="fr-FR" sz="1200" dirty="0">
                <a:solidFill>
                  <a:srgbClr val="000000"/>
                </a:solidFill>
                <a:latin typeface="Figtree Light"/>
              </a:rPr>
              <a:t>Les compétences </a:t>
            </a:r>
            <a:r>
              <a:rPr lang="fr-FR" sz="1200">
                <a:solidFill>
                  <a:srgbClr val="000000"/>
                </a:solidFill>
                <a:latin typeface="Figtree Light"/>
              </a:rPr>
              <a:t>peuvent être retravaillées, modifiées </a:t>
            </a:r>
            <a:r>
              <a:rPr lang="fr-FR" sz="1200" dirty="0">
                <a:solidFill>
                  <a:srgbClr val="000000"/>
                </a:solidFill>
                <a:latin typeface="Figtree Light"/>
              </a:rPr>
              <a:t>comme souhaité, puis importées par la suite. </a:t>
            </a:r>
            <a:endParaRPr lang="fr-FR" sz="1200" dirty="0">
              <a:solidFill>
                <a:srgbClr val="333333"/>
              </a:solidFill>
              <a:latin typeface="Figtree Light"/>
            </a:endParaRPr>
          </a:p>
          <a:p>
            <a:pPr algn="ctr"/>
            <a:endParaRPr lang="fr-FR" sz="1200" dirty="0">
              <a:solidFill>
                <a:srgbClr val="000000"/>
              </a:solidFill>
              <a:latin typeface="Figtree Light"/>
            </a:endParaRPr>
          </a:p>
        </p:txBody>
      </p:sp>
      <p:pic>
        <p:nvPicPr>
          <p:cNvPr id="2" name="Image 1" descr="Une image contenant texte, capture d’écran, électroménager, conception&#10;&#10;Le contenu généré par l’IA peut être incorrect.">
            <a:extLst>
              <a:ext uri="{FF2B5EF4-FFF2-40B4-BE49-F238E27FC236}">
                <a16:creationId xmlns:a16="http://schemas.microsoft.com/office/drawing/2014/main" id="{48DAF70C-AB52-BDE3-1B8E-D83699F5C4D2}"/>
              </a:ext>
            </a:extLst>
          </p:cNvPr>
          <p:cNvPicPr>
            <a:picLocks noChangeAspect="1"/>
          </p:cNvPicPr>
          <p:nvPr/>
        </p:nvPicPr>
        <p:blipFill>
          <a:blip r:embed="rId5"/>
          <a:stretch>
            <a:fillRect/>
          </a:stretch>
        </p:blipFill>
        <p:spPr>
          <a:xfrm>
            <a:off x="721043" y="2236153"/>
            <a:ext cx="5771515" cy="4265295"/>
          </a:xfrm>
          <a:prstGeom prst="rect">
            <a:avLst/>
          </a:prstGeom>
        </p:spPr>
      </p:pic>
    </p:spTree>
    <p:extLst>
      <p:ext uri="{BB962C8B-B14F-4D97-AF65-F5344CB8AC3E}">
        <p14:creationId xmlns:p14="http://schemas.microsoft.com/office/powerpoint/2010/main" val="3274724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t>A l’issue de la formation, les administrateurs seront capables de </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a:normAutofit fontScale="92500" lnSpcReduction="10000"/>
          </a:bodyPr>
          <a:lstStyle/>
          <a:p>
            <a:r>
              <a:rPr lang="fr-FR"/>
              <a:t>Objectif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3141800"/>
            <a:ext cx="5283200" cy="1296988"/>
          </a:xfrm>
        </p:spPr>
        <p:txBody>
          <a:bodyPr>
            <a:normAutofit/>
          </a:bodyPr>
          <a:lstStyle/>
          <a:p>
            <a:r>
              <a:rPr lang="fr-FR"/>
              <a:t> Gérer un référentiel de compétences</a:t>
            </a:r>
          </a:p>
          <a:p>
            <a:r>
              <a:rPr lang="fr-FR"/>
              <a:t>Gérer un référentiel de métiers / postes </a:t>
            </a:r>
          </a:p>
          <a:p>
            <a:r>
              <a:rPr lang="fr-FR"/>
              <a:t>Paramétrer les différents niveaux de compétences</a:t>
            </a:r>
          </a:p>
        </p:txBody>
      </p:sp>
    </p:spTree>
    <p:extLst>
      <p:ext uri="{BB962C8B-B14F-4D97-AF65-F5344CB8AC3E}">
        <p14:creationId xmlns:p14="http://schemas.microsoft.com/office/powerpoint/2010/main" val="3433291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Rattacher des métiers à des collaborateurs​</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04</a:t>
            </a:r>
          </a:p>
        </p:txBody>
      </p:sp>
    </p:spTree>
    <p:extLst>
      <p:ext uri="{BB962C8B-B14F-4D97-AF65-F5344CB8AC3E}">
        <p14:creationId xmlns:p14="http://schemas.microsoft.com/office/powerpoint/2010/main" val="597911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AD0B74B-893C-9C82-5D57-242C27C30249}"/>
              </a:ext>
            </a:extLst>
          </p:cNvPr>
          <p:cNvPicPr>
            <a:picLocks noChangeAspect="1"/>
          </p:cNvPicPr>
          <p:nvPr/>
        </p:nvPicPr>
        <p:blipFill>
          <a:blip r:embed="rId2"/>
          <a:stretch>
            <a:fillRect/>
          </a:stretch>
        </p:blipFill>
        <p:spPr>
          <a:xfrm>
            <a:off x="3389058" y="2389586"/>
            <a:ext cx="8491475" cy="4255619"/>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métiers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Rattacher un métier à un collaborateur</a:t>
            </a:r>
          </a:p>
        </p:txBody>
      </p:sp>
      <p:sp>
        <p:nvSpPr>
          <p:cNvPr id="7" name="Espace réservé du tableau 1">
            <a:extLst>
              <a:ext uri="{FF2B5EF4-FFF2-40B4-BE49-F238E27FC236}">
                <a16:creationId xmlns:a16="http://schemas.microsoft.com/office/drawing/2014/main" id="{C816B2FE-0D4B-B37F-849D-49B6308C1B46}"/>
              </a:ext>
            </a:extLst>
          </p:cNvPr>
          <p:cNvSpPr txBox="1">
            <a:spLocks/>
          </p:cNvSpPr>
          <p:nvPr/>
        </p:nvSpPr>
        <p:spPr>
          <a:xfrm>
            <a:off x="523875" y="16868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Fiches métiers</a:t>
            </a:r>
          </a:p>
          <a:p>
            <a:pPr marL="0" indent="0">
              <a:buNone/>
            </a:pPr>
            <a:r>
              <a:rPr lang="fr-FR" sz="1400">
                <a:latin typeface="Figtree Light" pitchFamily="2" charset="0"/>
              </a:rPr>
              <a:t>Afin de finaliser la création de la fiche, il convient d’identifier tous les salariés qui exercent ce métier. </a:t>
            </a:r>
          </a:p>
          <a:p>
            <a:pPr marL="0" indent="0">
              <a:buNone/>
            </a:pPr>
            <a:r>
              <a:rPr lang="fr-FR" sz="1100">
                <a:latin typeface="Figtree Light" pitchFamily="2" charset="0"/>
              </a:rPr>
              <a:t>. </a:t>
            </a:r>
          </a:p>
        </p:txBody>
      </p:sp>
      <p:sp>
        <p:nvSpPr>
          <p:cNvPr id="10" name="ZoneTexte 9">
            <a:extLst>
              <a:ext uri="{FF2B5EF4-FFF2-40B4-BE49-F238E27FC236}">
                <a16:creationId xmlns:a16="http://schemas.microsoft.com/office/drawing/2014/main" id="{C86BC37D-04DF-DE52-E7F7-B730A85D9E8D}"/>
              </a:ext>
            </a:extLst>
          </p:cNvPr>
          <p:cNvSpPr txBox="1"/>
          <p:nvPr/>
        </p:nvSpPr>
        <p:spPr>
          <a:xfrm>
            <a:off x="73152" y="3178568"/>
            <a:ext cx="2725293" cy="2677656"/>
          </a:xfrm>
          <a:prstGeom prst="rect">
            <a:avLst/>
          </a:prstGeom>
          <a:noFill/>
        </p:spPr>
        <p:txBody>
          <a:bodyPr wrap="square" rtlCol="0">
            <a:spAutoFit/>
          </a:bodyPr>
          <a:lstStyle/>
          <a:p>
            <a:pPr marL="0" indent="0">
              <a:buNone/>
            </a:pPr>
            <a:r>
              <a:rPr lang="fr-FR" sz="1200">
                <a:latin typeface="Figtree Light" pitchFamily="2" charset="0"/>
              </a:rPr>
              <a:t>Vous pourrez par la suite : </a:t>
            </a:r>
          </a:p>
          <a:p>
            <a:pPr marL="171450" indent="-171450">
              <a:buFont typeface="Wingdings" panose="05000000000000000000" pitchFamily="2" charset="2"/>
              <a:buChar char="§"/>
            </a:pPr>
            <a:r>
              <a:rPr lang="fr-FR" sz="1200" b="1">
                <a:latin typeface="Figtree Light" pitchFamily="2" charset="0"/>
              </a:rPr>
              <a:t>Analyser les compétences </a:t>
            </a:r>
            <a:r>
              <a:rPr lang="fr-FR" sz="1200">
                <a:latin typeface="Figtree Light" pitchFamily="2" charset="0"/>
              </a:rPr>
              <a:t>de votre société en ciblant les salariés possédants telle ou telle compétence.</a:t>
            </a:r>
          </a:p>
          <a:p>
            <a:pPr marL="171450" indent="-171450">
              <a:buFont typeface="Wingdings" panose="05000000000000000000" pitchFamily="2" charset="2"/>
              <a:buChar char="§"/>
            </a:pPr>
            <a:r>
              <a:rPr lang="fr-FR" sz="1200" b="1">
                <a:latin typeface="Figtree Light" pitchFamily="2" charset="0"/>
              </a:rPr>
              <a:t>Associer des formations </a:t>
            </a:r>
            <a:r>
              <a:rPr lang="fr-FR" sz="1200">
                <a:latin typeface="Figtree Light" pitchFamily="2" charset="0"/>
              </a:rPr>
              <a:t>afin d’améliorer ces compétences (si module Formation souscrit) </a:t>
            </a:r>
          </a:p>
          <a:p>
            <a:pPr marL="171450" indent="-171450">
              <a:buFont typeface="Wingdings" panose="05000000000000000000" pitchFamily="2" charset="2"/>
              <a:buChar char="§"/>
            </a:pPr>
            <a:r>
              <a:rPr lang="fr-FR" sz="1200">
                <a:latin typeface="Figtree Light" pitchFamily="2" charset="0"/>
              </a:rPr>
              <a:t>Réaliser des </a:t>
            </a:r>
            <a:r>
              <a:rPr lang="fr-FR" sz="1200" b="1">
                <a:latin typeface="Figtree Light" pitchFamily="2" charset="0"/>
              </a:rPr>
              <a:t>évaluations de compétences </a:t>
            </a:r>
            <a:r>
              <a:rPr lang="fr-FR" sz="1200">
                <a:latin typeface="Figtree Light" pitchFamily="2" charset="0"/>
              </a:rPr>
              <a:t>(si module Entretien souscrit) </a:t>
            </a:r>
          </a:p>
          <a:p>
            <a:pPr marL="171450" indent="-171450">
              <a:buFont typeface="Wingdings" panose="05000000000000000000" pitchFamily="2" charset="2"/>
              <a:buChar char="§"/>
            </a:pPr>
            <a:r>
              <a:rPr lang="fr-FR" sz="1200">
                <a:latin typeface="Figtree Light" pitchFamily="2" charset="0"/>
              </a:rPr>
              <a:t>Permettre à vos </a:t>
            </a:r>
            <a:r>
              <a:rPr lang="fr-FR" sz="1200" b="1">
                <a:latin typeface="Figtree Light" pitchFamily="2" charset="0"/>
              </a:rPr>
              <a:t>collaborateurs</a:t>
            </a:r>
            <a:r>
              <a:rPr lang="fr-FR" sz="1200">
                <a:latin typeface="Figtree Light" pitchFamily="2" charset="0"/>
              </a:rPr>
              <a:t> de </a:t>
            </a:r>
            <a:r>
              <a:rPr lang="fr-FR" sz="1200" b="1">
                <a:latin typeface="Figtree Light" pitchFamily="2" charset="0"/>
              </a:rPr>
              <a:t>s’auto évaluer </a:t>
            </a:r>
            <a:r>
              <a:rPr lang="fr-FR" sz="1200">
                <a:latin typeface="Figtree Light" pitchFamily="2" charset="0"/>
              </a:rPr>
              <a:t>sur un métier qui n’est pas le leur</a:t>
            </a:r>
          </a:p>
        </p:txBody>
      </p:sp>
      <p:sp>
        <p:nvSpPr>
          <p:cNvPr id="11" name="Rectangle 10">
            <a:extLst>
              <a:ext uri="{FF2B5EF4-FFF2-40B4-BE49-F238E27FC236}">
                <a16:creationId xmlns:a16="http://schemas.microsoft.com/office/drawing/2014/main" id="{3919443C-6738-A59F-D8DB-B148280330C5}"/>
              </a:ext>
            </a:extLst>
          </p:cNvPr>
          <p:cNvSpPr/>
          <p:nvPr/>
        </p:nvSpPr>
        <p:spPr>
          <a:xfrm>
            <a:off x="5138928" y="2794803"/>
            <a:ext cx="821626" cy="24688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61A73F4-D82F-E173-2691-84EAB9AAA102}"/>
              </a:ext>
            </a:extLst>
          </p:cNvPr>
          <p:cNvSpPr/>
          <p:nvPr/>
        </p:nvSpPr>
        <p:spPr>
          <a:xfrm>
            <a:off x="10332719" y="3540787"/>
            <a:ext cx="1252729" cy="28406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9811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Accéder au panorama des compétences​</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05</a:t>
            </a:r>
          </a:p>
        </p:txBody>
      </p:sp>
    </p:spTree>
    <p:extLst>
      <p:ext uri="{BB962C8B-B14F-4D97-AF65-F5344CB8AC3E}">
        <p14:creationId xmlns:p14="http://schemas.microsoft.com/office/powerpoint/2010/main" val="3101526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1475" y="1488709"/>
            <a:ext cx="11449050" cy="4846635"/>
          </a:xfrm>
        </p:spPr>
        <p:txBody>
          <a:bodyPr/>
          <a:lstStyle/>
          <a:p>
            <a:r>
              <a:rPr lang="fr-FR" b="1"/>
              <a:t>ACCES</a:t>
            </a:r>
            <a:r>
              <a:rPr lang="fr-FR"/>
              <a:t> : Menu &gt; Compétences &gt; Panorama des compétences</a:t>
            </a:r>
          </a:p>
          <a:p>
            <a:pPr marL="0" indent="0">
              <a:buNone/>
            </a:pPr>
            <a:endParaRPr lang="fr-F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Exploitation des données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Panorama des compétences</a:t>
            </a:r>
          </a:p>
        </p:txBody>
      </p:sp>
      <p:pic>
        <p:nvPicPr>
          <p:cNvPr id="6" name="Image 5">
            <a:extLst>
              <a:ext uri="{FF2B5EF4-FFF2-40B4-BE49-F238E27FC236}">
                <a16:creationId xmlns:a16="http://schemas.microsoft.com/office/drawing/2014/main" id="{D00A0F56-6C71-371E-6D37-6DADB585095A}"/>
              </a:ext>
            </a:extLst>
          </p:cNvPr>
          <p:cNvPicPr>
            <a:picLocks noChangeAspect="1"/>
          </p:cNvPicPr>
          <p:nvPr/>
        </p:nvPicPr>
        <p:blipFill>
          <a:blip r:embed="rId2"/>
          <a:stretch>
            <a:fillRect/>
          </a:stretch>
        </p:blipFill>
        <p:spPr>
          <a:xfrm>
            <a:off x="2118188" y="1911096"/>
            <a:ext cx="8102218" cy="4724872"/>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4E5F6091-B0D6-A1BB-7043-930C0C28C71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3389243" flipH="1">
            <a:off x="1847048" y="3452513"/>
            <a:ext cx="454159" cy="454160"/>
          </a:xfrm>
          <a:prstGeom prst="rect">
            <a:avLst/>
          </a:prstGeom>
        </p:spPr>
      </p:pic>
      <p:sp>
        <p:nvSpPr>
          <p:cNvPr id="8" name="ZoneTexte 7">
            <a:extLst>
              <a:ext uri="{FF2B5EF4-FFF2-40B4-BE49-F238E27FC236}">
                <a16:creationId xmlns:a16="http://schemas.microsoft.com/office/drawing/2014/main" id="{9412817F-907C-6729-DCC1-77C84064499C}"/>
              </a:ext>
            </a:extLst>
          </p:cNvPr>
          <p:cNvSpPr txBox="1"/>
          <p:nvPr/>
        </p:nvSpPr>
        <p:spPr>
          <a:xfrm>
            <a:off x="371475" y="3293969"/>
            <a:ext cx="1557724" cy="1077218"/>
          </a:xfrm>
          <a:prstGeom prst="rect">
            <a:avLst/>
          </a:prstGeom>
          <a:noFill/>
        </p:spPr>
        <p:txBody>
          <a:bodyPr wrap="square" rtlCol="0">
            <a:spAutoFit/>
          </a:bodyPr>
          <a:lstStyle/>
          <a:p>
            <a:pPr algn="ctr"/>
            <a:r>
              <a:rPr lang="fr-FR" sz="1600" dirty="0">
                <a:latin typeface="Figtree Light" pitchFamily="2" charset="0"/>
              </a:rPr>
              <a:t>Sélectionner les compétences à analyser.</a:t>
            </a:r>
          </a:p>
        </p:txBody>
      </p:sp>
      <p:sp>
        <p:nvSpPr>
          <p:cNvPr id="10" name="ZoneTexte 9">
            <a:extLst>
              <a:ext uri="{FF2B5EF4-FFF2-40B4-BE49-F238E27FC236}">
                <a16:creationId xmlns:a16="http://schemas.microsoft.com/office/drawing/2014/main" id="{35CCF79A-D847-4AF5-3708-E2548DDAAB03}"/>
              </a:ext>
            </a:extLst>
          </p:cNvPr>
          <p:cNvSpPr txBox="1"/>
          <p:nvPr/>
        </p:nvSpPr>
        <p:spPr>
          <a:xfrm>
            <a:off x="10304377" y="3364656"/>
            <a:ext cx="1557724" cy="1323439"/>
          </a:xfrm>
          <a:prstGeom prst="rect">
            <a:avLst/>
          </a:prstGeom>
          <a:noFill/>
        </p:spPr>
        <p:txBody>
          <a:bodyPr wrap="square" rtlCol="0">
            <a:spAutoFit/>
          </a:bodyPr>
          <a:lstStyle/>
          <a:p>
            <a:pPr algn="ctr"/>
            <a:r>
              <a:rPr lang="fr-FR" sz="1600">
                <a:latin typeface="Figtree Light" pitchFamily="2" charset="0"/>
              </a:rPr>
              <a:t>Visualiser les métiers, collaborateurs et formations concernés.</a:t>
            </a:r>
          </a:p>
        </p:txBody>
      </p:sp>
      <p:pic>
        <p:nvPicPr>
          <p:cNvPr id="12" name="Image 11">
            <a:extLst>
              <a:ext uri="{FF2B5EF4-FFF2-40B4-BE49-F238E27FC236}">
                <a16:creationId xmlns:a16="http://schemas.microsoft.com/office/drawing/2014/main" id="{FDDDAD2C-7C2A-C90A-F5A3-A680FFAB0E52}"/>
              </a:ext>
            </a:extLst>
          </p:cNvPr>
          <p:cNvPicPr>
            <a:picLocks noChangeAspect="1"/>
          </p:cNvPicPr>
          <p:nvPr/>
        </p:nvPicPr>
        <p:blipFill>
          <a:blip r:embed="rId4"/>
          <a:stretch>
            <a:fillRect/>
          </a:stretch>
        </p:blipFill>
        <p:spPr>
          <a:xfrm>
            <a:off x="6310859" y="5101678"/>
            <a:ext cx="4556590" cy="1655084"/>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56168044-82C4-6D37-FC34-58CBAE36238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a:off x="10182315" y="4685511"/>
            <a:ext cx="454159" cy="454160"/>
          </a:xfrm>
          <a:prstGeom prst="rect">
            <a:avLst/>
          </a:prstGeom>
        </p:spPr>
      </p:pic>
    </p:spTree>
    <p:extLst>
      <p:ext uri="{BB962C8B-B14F-4D97-AF65-F5344CB8AC3E}">
        <p14:creationId xmlns:p14="http://schemas.microsoft.com/office/powerpoint/2010/main" val="3281360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FE2E-277D-D3DA-9026-46AE712C1B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9575F73-E314-67B1-73B7-13DFF27046B9}"/>
              </a:ext>
            </a:extLst>
          </p:cNvPr>
          <p:cNvSpPr>
            <a:spLocks noGrp="1"/>
          </p:cNvSpPr>
          <p:nvPr>
            <p:ph type="title"/>
          </p:nvPr>
        </p:nvSpPr>
        <p:spPr/>
        <p:txBody>
          <a:bodyPr/>
          <a:lstStyle/>
          <a:p>
            <a:r>
              <a:rPr lang="fr-FR" dirty="0">
                <a:solidFill>
                  <a:schemeClr val="bg2"/>
                </a:solidFill>
              </a:rPr>
              <a:t>La transparence des salaires​</a:t>
            </a:r>
            <a:endParaRPr lang="fr-FR" dirty="0"/>
          </a:p>
        </p:txBody>
      </p:sp>
      <p:sp>
        <p:nvSpPr>
          <p:cNvPr id="3" name="Espace réservé du texte 2">
            <a:extLst>
              <a:ext uri="{FF2B5EF4-FFF2-40B4-BE49-F238E27FC236}">
                <a16:creationId xmlns:a16="http://schemas.microsoft.com/office/drawing/2014/main" id="{5374E9FA-B89E-602C-D68B-9A43DC8BD5AA}"/>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03BDB1C7-E53F-0F7E-2B4E-21949ADAFAC0}"/>
              </a:ext>
            </a:extLst>
          </p:cNvPr>
          <p:cNvSpPr>
            <a:spLocks noGrp="1"/>
          </p:cNvSpPr>
          <p:nvPr>
            <p:ph type="body" sz="quarter" idx="16"/>
          </p:nvPr>
        </p:nvSpPr>
        <p:spPr/>
        <p:txBody>
          <a:bodyPr/>
          <a:lstStyle/>
          <a:p>
            <a:r>
              <a:rPr lang="fr-FR" dirty="0"/>
              <a:t>06</a:t>
            </a:r>
          </a:p>
        </p:txBody>
      </p:sp>
    </p:spTree>
    <p:extLst>
      <p:ext uri="{BB962C8B-B14F-4D97-AF65-F5344CB8AC3E}">
        <p14:creationId xmlns:p14="http://schemas.microsoft.com/office/powerpoint/2010/main" val="3573165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CE793-1E42-607E-CF31-59EA5436FFDE}"/>
            </a:ext>
          </a:extLst>
        </p:cNvPr>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DCB13732-FD29-247E-35E9-BEED54435B98}"/>
              </a:ext>
            </a:extLst>
          </p:cNvPr>
          <p:cNvSpPr>
            <a:spLocks noGrp="1"/>
          </p:cNvSpPr>
          <p:nvPr>
            <p:ph type="tbl" sz="quarter" idx="10"/>
          </p:nvPr>
        </p:nvSpPr>
        <p:spPr>
          <a:xfrm>
            <a:off x="371475" y="1488709"/>
            <a:ext cx="11449050" cy="4846635"/>
          </a:xfrm>
        </p:spPr>
        <p:txBody>
          <a:bodyPr/>
          <a:lstStyle/>
          <a:p>
            <a:r>
              <a:rPr lang="fr-FR" b="1" dirty="0"/>
              <a:t>ACCES</a:t>
            </a:r>
            <a:r>
              <a:rPr lang="fr-FR" dirty="0"/>
              <a:t> : Menu &gt; Compétences &gt; Fiches métiers &gt; Détecter les écarts de salaire</a:t>
            </a:r>
          </a:p>
          <a:p>
            <a:pPr marL="0" indent="0">
              <a:buNone/>
            </a:pPr>
            <a:endParaRPr lang="fr-FR" dirty="0"/>
          </a:p>
        </p:txBody>
      </p:sp>
      <p:sp>
        <p:nvSpPr>
          <p:cNvPr id="3" name="Titre 2">
            <a:extLst>
              <a:ext uri="{FF2B5EF4-FFF2-40B4-BE49-F238E27FC236}">
                <a16:creationId xmlns:a16="http://schemas.microsoft.com/office/drawing/2014/main" id="{CFD9A9E5-B05A-B166-2E96-61140CD2BC1F}"/>
              </a:ext>
            </a:extLst>
          </p:cNvPr>
          <p:cNvSpPr>
            <a:spLocks noGrp="1"/>
          </p:cNvSpPr>
          <p:nvPr>
            <p:ph type="title"/>
          </p:nvPr>
        </p:nvSpPr>
        <p:spPr/>
        <p:txBody>
          <a:bodyPr/>
          <a:lstStyle/>
          <a:p>
            <a:r>
              <a:rPr lang="fr-FR"/>
              <a:t>Exploitation des données</a:t>
            </a:r>
          </a:p>
        </p:txBody>
      </p:sp>
      <p:sp>
        <p:nvSpPr>
          <p:cNvPr id="4" name="Espace réservé du texte 3">
            <a:extLst>
              <a:ext uri="{FF2B5EF4-FFF2-40B4-BE49-F238E27FC236}">
                <a16:creationId xmlns:a16="http://schemas.microsoft.com/office/drawing/2014/main" id="{BCB38290-F55C-9E55-4171-D0689FDD4F8E}"/>
              </a:ext>
            </a:extLst>
          </p:cNvPr>
          <p:cNvSpPr>
            <a:spLocks noGrp="1"/>
          </p:cNvSpPr>
          <p:nvPr>
            <p:ph type="body" sz="quarter" idx="19"/>
          </p:nvPr>
        </p:nvSpPr>
        <p:spPr/>
        <p:txBody>
          <a:bodyPr/>
          <a:lstStyle/>
          <a:p>
            <a:r>
              <a:rPr lang="fr-FR" dirty="0"/>
              <a:t>Détecter ls écarts de salaire</a:t>
            </a:r>
          </a:p>
        </p:txBody>
      </p:sp>
      <p:pic>
        <p:nvPicPr>
          <p:cNvPr id="11" name="Image 10">
            <a:extLst>
              <a:ext uri="{FF2B5EF4-FFF2-40B4-BE49-F238E27FC236}">
                <a16:creationId xmlns:a16="http://schemas.microsoft.com/office/drawing/2014/main" id="{10F50046-ACB7-2EF0-1B94-9A28988D1014}"/>
              </a:ext>
            </a:extLst>
          </p:cNvPr>
          <p:cNvPicPr>
            <a:picLocks noChangeAspect="1"/>
          </p:cNvPicPr>
          <p:nvPr/>
        </p:nvPicPr>
        <p:blipFill>
          <a:blip r:embed="rId2"/>
          <a:stretch>
            <a:fillRect/>
          </a:stretch>
        </p:blipFill>
        <p:spPr>
          <a:xfrm>
            <a:off x="186762" y="1942733"/>
            <a:ext cx="7775448" cy="430320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5DB28005-B867-BFCF-DCC2-BA880B2A3FFB}"/>
              </a:ext>
            </a:extLst>
          </p:cNvPr>
          <p:cNvSpPr/>
          <p:nvPr/>
        </p:nvSpPr>
        <p:spPr>
          <a:xfrm>
            <a:off x="5340096" y="3339595"/>
            <a:ext cx="1216152" cy="246888"/>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AFB00DD4-5A1B-67C2-49A1-59522B638A0B}"/>
              </a:ext>
            </a:extLst>
          </p:cNvPr>
          <p:cNvPicPr>
            <a:picLocks noChangeAspect="1"/>
          </p:cNvPicPr>
          <p:nvPr/>
        </p:nvPicPr>
        <p:blipFill>
          <a:blip r:embed="rId3"/>
          <a:stretch>
            <a:fillRect/>
          </a:stretch>
        </p:blipFill>
        <p:spPr>
          <a:xfrm>
            <a:off x="5256539" y="5174450"/>
            <a:ext cx="6563986" cy="1487499"/>
          </a:xfrm>
          <a:prstGeom prst="rect">
            <a:avLst/>
          </a:prstGeom>
          <a:ln>
            <a:noFill/>
          </a:ln>
          <a:effectLst>
            <a:outerShdw blurRad="292100" dist="139700" dir="2700000" algn="tl" rotWithShape="0">
              <a:srgbClr val="333333">
                <a:alpha val="65000"/>
              </a:srgbClr>
            </a:outerShdw>
          </a:effectLst>
        </p:spPr>
      </p:pic>
      <p:pic>
        <p:nvPicPr>
          <p:cNvPr id="16" name="Graphique 15">
            <a:extLst>
              <a:ext uri="{FF2B5EF4-FFF2-40B4-BE49-F238E27FC236}">
                <a16:creationId xmlns:a16="http://schemas.microsoft.com/office/drawing/2014/main" id="{8932BAAB-F66A-3B3D-0223-683C2DB973B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5362986" flipH="1">
            <a:off x="7919843" y="4859975"/>
            <a:ext cx="454159" cy="454160"/>
          </a:xfrm>
          <a:prstGeom prst="rect">
            <a:avLst/>
          </a:prstGeom>
        </p:spPr>
      </p:pic>
      <p:sp>
        <p:nvSpPr>
          <p:cNvPr id="17" name="ZoneTexte 16">
            <a:extLst>
              <a:ext uri="{FF2B5EF4-FFF2-40B4-BE49-F238E27FC236}">
                <a16:creationId xmlns:a16="http://schemas.microsoft.com/office/drawing/2014/main" id="{2EA37EC5-5149-A7D1-6FCF-8E37A475F707}"/>
              </a:ext>
            </a:extLst>
          </p:cNvPr>
          <p:cNvSpPr txBox="1"/>
          <p:nvPr/>
        </p:nvSpPr>
        <p:spPr>
          <a:xfrm>
            <a:off x="8939402" y="2867492"/>
            <a:ext cx="2435733" cy="1569660"/>
          </a:xfrm>
          <a:prstGeom prst="rect">
            <a:avLst/>
          </a:prstGeom>
          <a:noFill/>
        </p:spPr>
        <p:txBody>
          <a:bodyPr wrap="square" rtlCol="0">
            <a:spAutoFit/>
          </a:bodyPr>
          <a:lstStyle/>
          <a:p>
            <a:pPr algn="ctr"/>
            <a:r>
              <a:rPr lang="fr-FR" sz="1600" dirty="0">
                <a:latin typeface="Figtree Light" pitchFamily="2" charset="0"/>
              </a:rPr>
              <a:t>Vous pouvez analyser à l’aide d’Eurécia les différents écarts de salaire entre vos collaborateurs et la fiche métier. </a:t>
            </a:r>
          </a:p>
        </p:txBody>
      </p:sp>
    </p:spTree>
    <p:extLst>
      <p:ext uri="{BB962C8B-B14F-4D97-AF65-F5344CB8AC3E}">
        <p14:creationId xmlns:p14="http://schemas.microsoft.com/office/powerpoint/2010/main" val="3384527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L’espace administrateur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02</a:t>
            </a:r>
          </a:p>
        </p:txBody>
      </p:sp>
    </p:spTree>
    <p:extLst>
      <p:ext uri="{BB962C8B-B14F-4D97-AF65-F5344CB8AC3E}">
        <p14:creationId xmlns:p14="http://schemas.microsoft.com/office/powerpoint/2010/main" val="825952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rPr>
              <a:t> Créer, modifier, désactiver et supprimer des niveaux de compétences​</a:t>
            </a: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359006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8BF968CD-7BA5-075F-36DC-A9E4D77304C5}"/>
              </a:ext>
            </a:extLst>
          </p:cNvPr>
          <p:cNvPicPr>
            <a:picLocks noChangeAspect="1"/>
          </p:cNvPicPr>
          <p:nvPr/>
        </p:nvPicPr>
        <p:blipFill>
          <a:blip r:embed="rId2"/>
          <a:stretch>
            <a:fillRect/>
          </a:stretch>
        </p:blipFill>
        <p:spPr>
          <a:xfrm>
            <a:off x="585216" y="3303844"/>
            <a:ext cx="11048619" cy="2495783"/>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t>ACCES</a:t>
            </a:r>
            <a:r>
              <a:rPr lang="fr-FR"/>
              <a:t> : Menu &gt; Espace ADMIN &gt;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Paramétrer des niveaux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 modifier un niveau de compétence</a:t>
            </a:r>
          </a:p>
        </p:txBody>
      </p:sp>
      <p:pic>
        <p:nvPicPr>
          <p:cNvPr id="6" name="Image 5">
            <a:extLst>
              <a:ext uri="{FF2B5EF4-FFF2-40B4-BE49-F238E27FC236}">
                <a16:creationId xmlns:a16="http://schemas.microsoft.com/office/drawing/2014/main" id="{4811216B-D481-79AD-87B5-F21761EAFE83}"/>
              </a:ext>
            </a:extLst>
          </p:cNvPr>
          <p:cNvPicPr>
            <a:picLocks noChangeAspect="1"/>
          </p:cNvPicPr>
          <p:nvPr/>
        </p:nvPicPr>
        <p:blipFill>
          <a:blip r:embed="rId3"/>
          <a:stretch>
            <a:fillRect/>
          </a:stretch>
        </p:blipFill>
        <p:spPr>
          <a:xfrm>
            <a:off x="4171950" y="1918959"/>
            <a:ext cx="3986676" cy="124334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A2411D9C-86FB-6C86-4AD7-E8FC1AF64400}"/>
              </a:ext>
            </a:extLst>
          </p:cNvPr>
          <p:cNvSpPr/>
          <p:nvPr/>
        </p:nvSpPr>
        <p:spPr>
          <a:xfrm>
            <a:off x="4357687" y="2767697"/>
            <a:ext cx="461963" cy="218392"/>
          </a:xfrm>
          <a:prstGeom prst="rect">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a:extLst>
              <a:ext uri="{FF2B5EF4-FFF2-40B4-BE49-F238E27FC236}">
                <a16:creationId xmlns:a16="http://schemas.microsoft.com/office/drawing/2014/main" id="{77D4F580-4F68-D707-19C0-291E2A89780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159571" flipH="1">
            <a:off x="4244693" y="3045286"/>
            <a:ext cx="454159" cy="454160"/>
          </a:xfrm>
          <a:prstGeom prst="rect">
            <a:avLst/>
          </a:prstGeom>
        </p:spPr>
      </p:pic>
      <p:pic>
        <p:nvPicPr>
          <p:cNvPr id="12" name="Image 11">
            <a:extLst>
              <a:ext uri="{FF2B5EF4-FFF2-40B4-BE49-F238E27FC236}">
                <a16:creationId xmlns:a16="http://schemas.microsoft.com/office/drawing/2014/main" id="{38C1D4E1-86DD-6962-F918-8FC703EB965B}"/>
              </a:ext>
            </a:extLst>
          </p:cNvPr>
          <p:cNvPicPr>
            <a:picLocks noChangeAspect="1"/>
          </p:cNvPicPr>
          <p:nvPr/>
        </p:nvPicPr>
        <p:blipFill>
          <a:blip r:embed="rId5"/>
          <a:stretch>
            <a:fillRect/>
          </a:stretch>
        </p:blipFill>
        <p:spPr>
          <a:xfrm>
            <a:off x="7078742" y="4847228"/>
            <a:ext cx="3706012" cy="1904574"/>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3BEFAAFF-BBE1-AF27-B55A-F29C234C1033}"/>
              </a:ext>
            </a:extLst>
          </p:cNvPr>
          <p:cNvSpPr/>
          <p:nvPr/>
        </p:nvSpPr>
        <p:spPr>
          <a:xfrm>
            <a:off x="9948672" y="4453128"/>
            <a:ext cx="530352" cy="394100"/>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A96762C-5223-EE32-149F-3B014ABB6F69}"/>
              </a:ext>
            </a:extLst>
          </p:cNvPr>
          <p:cNvSpPr/>
          <p:nvPr/>
        </p:nvSpPr>
        <p:spPr>
          <a:xfrm>
            <a:off x="576452" y="4929471"/>
            <a:ext cx="1307211" cy="172881"/>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6EC8C721-2269-0A5D-CECA-3DAD0C0AFE9D}"/>
              </a:ext>
            </a:extLst>
          </p:cNvPr>
          <p:cNvSpPr/>
          <p:nvPr/>
        </p:nvSpPr>
        <p:spPr>
          <a:xfrm>
            <a:off x="7115318" y="5126520"/>
            <a:ext cx="1781794" cy="1396087"/>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CAB82A7E-8784-C5E8-16A1-1D9617BABFC8}"/>
              </a:ext>
            </a:extLst>
          </p:cNvPr>
          <p:cNvSpPr/>
          <p:nvPr/>
        </p:nvSpPr>
        <p:spPr>
          <a:xfrm>
            <a:off x="9558993" y="6410739"/>
            <a:ext cx="563880" cy="25358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5A2F0FCE-B3EB-D68D-FDE3-645EF178793B}"/>
              </a:ext>
            </a:extLst>
          </p:cNvPr>
          <p:cNvCxnSpPr/>
          <p:nvPr/>
        </p:nvCxnSpPr>
        <p:spPr>
          <a:xfrm flipV="1">
            <a:off x="1203960" y="5126520"/>
            <a:ext cx="0" cy="939000"/>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22" name="Connecteur droit avec flèche 21">
            <a:extLst>
              <a:ext uri="{FF2B5EF4-FFF2-40B4-BE49-F238E27FC236}">
                <a16:creationId xmlns:a16="http://schemas.microsoft.com/office/drawing/2014/main" id="{692FBB14-1D9D-2E96-0420-FB74A9E0EBAD}"/>
              </a:ext>
            </a:extLst>
          </p:cNvPr>
          <p:cNvCxnSpPr>
            <a:endCxn id="13" idx="0"/>
          </p:cNvCxnSpPr>
          <p:nvPr/>
        </p:nvCxnSpPr>
        <p:spPr>
          <a:xfrm>
            <a:off x="10203180" y="2986089"/>
            <a:ext cx="10668" cy="1467039"/>
          </a:xfrm>
          <a:prstGeom prst="straightConnector1">
            <a:avLst/>
          </a:prstGeom>
          <a:ln w="19050">
            <a:tailEnd type="triangle"/>
          </a:ln>
        </p:spPr>
        <p:style>
          <a:lnRef idx="1">
            <a:schemeClr val="accent3"/>
          </a:lnRef>
          <a:fillRef idx="0">
            <a:schemeClr val="accent3"/>
          </a:fillRef>
          <a:effectRef idx="0">
            <a:schemeClr val="accent3"/>
          </a:effectRef>
          <a:fontRef idx="minor">
            <a:schemeClr val="tx1"/>
          </a:fontRef>
        </p:style>
      </p:cxnSp>
      <p:cxnSp>
        <p:nvCxnSpPr>
          <p:cNvPr id="24" name="Connecteur : en angle 23">
            <a:extLst>
              <a:ext uri="{FF2B5EF4-FFF2-40B4-BE49-F238E27FC236}">
                <a16:creationId xmlns:a16="http://schemas.microsoft.com/office/drawing/2014/main" id="{3DC2CEE2-713C-1A69-BEE5-DDDD664D9424}"/>
              </a:ext>
            </a:extLst>
          </p:cNvPr>
          <p:cNvCxnSpPr>
            <a:stCxn id="15" idx="1"/>
          </p:cNvCxnSpPr>
          <p:nvPr/>
        </p:nvCxnSpPr>
        <p:spPr>
          <a:xfrm rot="10800000" flipH="1" flipV="1">
            <a:off x="7115317" y="5824564"/>
            <a:ext cx="2443675" cy="811404"/>
          </a:xfrm>
          <a:prstGeom prst="bentConnector3">
            <a:avLst>
              <a:gd name="adj1" fmla="val -9355"/>
            </a:avLst>
          </a:prstGeom>
          <a:ln w="19050">
            <a:tailEnd type="triangle"/>
          </a:ln>
        </p:spPr>
        <p:style>
          <a:lnRef idx="1">
            <a:schemeClr val="accent3"/>
          </a:lnRef>
          <a:fillRef idx="0">
            <a:schemeClr val="accent3"/>
          </a:fillRef>
          <a:effectRef idx="0">
            <a:schemeClr val="accent3"/>
          </a:effectRef>
          <a:fontRef idx="minor">
            <a:schemeClr val="tx1"/>
          </a:fontRef>
        </p:style>
      </p:cxnSp>
      <p:sp>
        <p:nvSpPr>
          <p:cNvPr id="25" name="ZoneTexte 24">
            <a:extLst>
              <a:ext uri="{FF2B5EF4-FFF2-40B4-BE49-F238E27FC236}">
                <a16:creationId xmlns:a16="http://schemas.microsoft.com/office/drawing/2014/main" id="{6D5FEC3E-2D3D-E097-7562-DE296D7589E6}"/>
              </a:ext>
            </a:extLst>
          </p:cNvPr>
          <p:cNvSpPr txBox="1"/>
          <p:nvPr/>
        </p:nvSpPr>
        <p:spPr>
          <a:xfrm>
            <a:off x="287655" y="6065520"/>
            <a:ext cx="2120265" cy="430887"/>
          </a:xfrm>
          <a:prstGeom prst="rect">
            <a:avLst/>
          </a:prstGeom>
          <a:noFill/>
        </p:spPr>
        <p:txBody>
          <a:bodyPr wrap="square" rtlCol="0">
            <a:spAutoFit/>
          </a:bodyPr>
          <a:lstStyle/>
          <a:p>
            <a:pPr algn="ctr"/>
            <a:r>
              <a:rPr lang="fr-FR" sz="1100">
                <a:latin typeface="Figtree Light" pitchFamily="2" charset="0"/>
              </a:rPr>
              <a:t>Cliquer sur le bouton « Ajouter un niveau de compétence »</a:t>
            </a:r>
          </a:p>
        </p:txBody>
      </p:sp>
      <p:sp>
        <p:nvSpPr>
          <p:cNvPr id="26" name="ZoneTexte 25">
            <a:extLst>
              <a:ext uri="{FF2B5EF4-FFF2-40B4-BE49-F238E27FC236}">
                <a16:creationId xmlns:a16="http://schemas.microsoft.com/office/drawing/2014/main" id="{ADACFD01-8B32-45E9-5AEC-67F59E2FA2E7}"/>
              </a:ext>
            </a:extLst>
          </p:cNvPr>
          <p:cNvSpPr txBox="1"/>
          <p:nvPr/>
        </p:nvSpPr>
        <p:spPr>
          <a:xfrm>
            <a:off x="3526481" y="6065520"/>
            <a:ext cx="3329237" cy="600164"/>
          </a:xfrm>
          <a:prstGeom prst="rect">
            <a:avLst/>
          </a:prstGeom>
          <a:noFill/>
        </p:spPr>
        <p:txBody>
          <a:bodyPr wrap="square" rtlCol="0">
            <a:spAutoFit/>
          </a:bodyPr>
          <a:lstStyle/>
          <a:p>
            <a:pPr algn="just"/>
            <a:r>
              <a:rPr lang="fr-FR" sz="1100">
                <a:latin typeface="Figtree Light" pitchFamily="2" charset="0"/>
              </a:rPr>
              <a:t>Renseigner un nom, un pourcentage et une définition pour le nouveau niveau de compétence.</a:t>
            </a:r>
          </a:p>
          <a:p>
            <a:pPr algn="just"/>
            <a:r>
              <a:rPr lang="fr-FR" sz="1100">
                <a:latin typeface="Figtree Light" pitchFamily="2" charset="0"/>
              </a:rPr>
              <a:t>Cliquer ensuite sur le bouton valider.</a:t>
            </a:r>
          </a:p>
        </p:txBody>
      </p:sp>
      <p:sp>
        <p:nvSpPr>
          <p:cNvPr id="27" name="ZoneTexte 26">
            <a:extLst>
              <a:ext uri="{FF2B5EF4-FFF2-40B4-BE49-F238E27FC236}">
                <a16:creationId xmlns:a16="http://schemas.microsoft.com/office/drawing/2014/main" id="{437D00B3-BA46-4039-3F77-A39A79799F20}"/>
              </a:ext>
            </a:extLst>
          </p:cNvPr>
          <p:cNvSpPr txBox="1"/>
          <p:nvPr/>
        </p:nvSpPr>
        <p:spPr>
          <a:xfrm>
            <a:off x="9218295" y="2536352"/>
            <a:ext cx="2120265" cy="430887"/>
          </a:xfrm>
          <a:prstGeom prst="rect">
            <a:avLst/>
          </a:prstGeom>
          <a:noFill/>
        </p:spPr>
        <p:txBody>
          <a:bodyPr wrap="square" rtlCol="0">
            <a:spAutoFit/>
          </a:bodyPr>
          <a:lstStyle/>
          <a:p>
            <a:pPr algn="ctr"/>
            <a:r>
              <a:rPr lang="fr-FR" sz="1100">
                <a:latin typeface="Figtree Light" pitchFamily="2" charset="0"/>
              </a:rPr>
              <a:t>Cliquer sur le bouton crayon pour modifier le niveau</a:t>
            </a:r>
          </a:p>
        </p:txBody>
      </p:sp>
    </p:spTree>
    <p:extLst>
      <p:ext uri="{BB962C8B-B14F-4D97-AF65-F5344CB8AC3E}">
        <p14:creationId xmlns:p14="http://schemas.microsoft.com/office/powerpoint/2010/main" val="407031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Paramétrer des niveaux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Désactiver / supprimer un niveau de compétence</a:t>
            </a:r>
          </a:p>
        </p:txBody>
      </p:sp>
      <p:sp>
        <p:nvSpPr>
          <p:cNvPr id="5" name="Espace réservé du tableau 1">
            <a:extLst>
              <a:ext uri="{FF2B5EF4-FFF2-40B4-BE49-F238E27FC236}">
                <a16:creationId xmlns:a16="http://schemas.microsoft.com/office/drawing/2014/main" id="{7D53BC3E-CE80-249B-CF81-B7BEB978733D}"/>
              </a:ext>
            </a:extLst>
          </p:cNvPr>
          <p:cNvSpPr>
            <a:spLocks noGrp="1"/>
          </p:cNvSpPr>
          <p:nvPr>
            <p:ph type="tbl" sz="quarter" idx="10"/>
          </p:nvPr>
        </p:nvSpPr>
        <p:spPr>
          <a:xfrm>
            <a:off x="371475" y="1534429"/>
            <a:ext cx="11449050" cy="4846635"/>
          </a:xfrm>
        </p:spPr>
        <p:txBody>
          <a:bodyPr/>
          <a:lstStyle/>
          <a:p>
            <a:r>
              <a:rPr lang="fr-FR" b="1"/>
              <a:t>ACCES</a:t>
            </a:r>
            <a:r>
              <a:rPr lang="fr-FR"/>
              <a:t> : Menu &gt; Espace ADMIN &gt; Compétences</a:t>
            </a:r>
          </a:p>
        </p:txBody>
      </p:sp>
      <p:pic>
        <p:nvPicPr>
          <p:cNvPr id="6" name="Image 5">
            <a:extLst>
              <a:ext uri="{FF2B5EF4-FFF2-40B4-BE49-F238E27FC236}">
                <a16:creationId xmlns:a16="http://schemas.microsoft.com/office/drawing/2014/main" id="{D2C6C2DC-D561-1C4F-13AF-4156AD21F303}"/>
              </a:ext>
            </a:extLst>
          </p:cNvPr>
          <p:cNvPicPr>
            <a:picLocks noChangeAspect="1"/>
          </p:cNvPicPr>
          <p:nvPr/>
        </p:nvPicPr>
        <p:blipFill rotWithShape="1">
          <a:blip r:embed="rId2"/>
          <a:srcRect t="67377"/>
          <a:stretch/>
        </p:blipFill>
        <p:spPr>
          <a:xfrm>
            <a:off x="819150" y="4902199"/>
            <a:ext cx="10553700" cy="646332"/>
          </a:xfrm>
          <a:prstGeom prst="rect">
            <a:avLst/>
          </a:prstGeom>
          <a:ln>
            <a:noFill/>
          </a:ln>
          <a:effectLst>
            <a:outerShdw blurRad="292100" dist="139700" dir="2700000" algn="tl" rotWithShape="0">
              <a:srgbClr val="333333">
                <a:alpha val="65000"/>
              </a:srgbClr>
            </a:outerShdw>
          </a:effectLst>
        </p:spPr>
      </p:pic>
      <p:pic>
        <p:nvPicPr>
          <p:cNvPr id="7" name="Image 6">
            <a:extLst>
              <a:ext uri="{FF2B5EF4-FFF2-40B4-BE49-F238E27FC236}">
                <a16:creationId xmlns:a16="http://schemas.microsoft.com/office/drawing/2014/main" id="{E480D9A0-5DDB-D708-0B51-D5528997FB35}"/>
              </a:ext>
            </a:extLst>
          </p:cNvPr>
          <p:cNvPicPr>
            <a:picLocks noChangeAspect="1"/>
          </p:cNvPicPr>
          <p:nvPr/>
        </p:nvPicPr>
        <p:blipFill>
          <a:blip r:embed="rId3"/>
          <a:stretch>
            <a:fillRect/>
          </a:stretch>
        </p:blipFill>
        <p:spPr>
          <a:xfrm>
            <a:off x="790432" y="2068100"/>
            <a:ext cx="11012792" cy="2064899"/>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7C8538EB-3143-5342-ED16-8FD4725CA371}"/>
              </a:ext>
            </a:extLst>
          </p:cNvPr>
          <p:cNvSpPr/>
          <p:nvPr/>
        </p:nvSpPr>
        <p:spPr>
          <a:xfrm>
            <a:off x="10543032" y="2615184"/>
            <a:ext cx="576072" cy="81381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EB1C4CE-F717-31A4-920B-4E2B1081C268}"/>
              </a:ext>
            </a:extLst>
          </p:cNvPr>
          <p:cNvSpPr/>
          <p:nvPr/>
        </p:nvSpPr>
        <p:spPr>
          <a:xfrm>
            <a:off x="10658856" y="5059723"/>
            <a:ext cx="643128" cy="408389"/>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52BB6E63-B1D4-4740-6935-605CCA06E6EC}"/>
              </a:ext>
            </a:extLst>
          </p:cNvPr>
          <p:cNvSpPr txBox="1"/>
          <p:nvPr/>
        </p:nvSpPr>
        <p:spPr>
          <a:xfrm>
            <a:off x="8902600" y="1594701"/>
            <a:ext cx="3185487" cy="276999"/>
          </a:xfrm>
          <a:prstGeom prst="rect">
            <a:avLst/>
          </a:prstGeom>
          <a:noFill/>
        </p:spPr>
        <p:txBody>
          <a:bodyPr wrap="none" rtlCol="0">
            <a:spAutoFit/>
          </a:bodyPr>
          <a:lstStyle/>
          <a:p>
            <a:r>
              <a:rPr lang="fr-FR" sz="1200">
                <a:latin typeface="Figtree Light" pitchFamily="2" charset="0"/>
              </a:rPr>
              <a:t>Cliquer sur la croix pour désactiver le niveau.</a:t>
            </a:r>
          </a:p>
        </p:txBody>
      </p:sp>
      <p:cxnSp>
        <p:nvCxnSpPr>
          <p:cNvPr id="12" name="Connecteur droit avec flèche 11">
            <a:extLst>
              <a:ext uri="{FF2B5EF4-FFF2-40B4-BE49-F238E27FC236}">
                <a16:creationId xmlns:a16="http://schemas.microsoft.com/office/drawing/2014/main" id="{6EE85C05-E89B-486F-DD93-59C84E5429B8}"/>
              </a:ext>
            </a:extLst>
          </p:cNvPr>
          <p:cNvCxnSpPr/>
          <p:nvPr/>
        </p:nvCxnSpPr>
        <p:spPr>
          <a:xfrm>
            <a:off x="10831068" y="1911185"/>
            <a:ext cx="0" cy="70399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4" name="Connecteur : en angle 13">
            <a:extLst>
              <a:ext uri="{FF2B5EF4-FFF2-40B4-BE49-F238E27FC236}">
                <a16:creationId xmlns:a16="http://schemas.microsoft.com/office/drawing/2014/main" id="{AC673616-DD1D-B43E-C827-BDB542C6F06B}"/>
              </a:ext>
            </a:extLst>
          </p:cNvPr>
          <p:cNvCxnSpPr>
            <a:endCxn id="9" idx="2"/>
          </p:cNvCxnSpPr>
          <p:nvPr/>
        </p:nvCxnSpPr>
        <p:spPr>
          <a:xfrm flipV="1">
            <a:off x="9784080" y="5468112"/>
            <a:ext cx="1196340" cy="621792"/>
          </a:xfrm>
          <a:prstGeom prst="bentConnector2">
            <a:avLst/>
          </a:prstGeom>
          <a:ln>
            <a:tailEnd type="triangle"/>
          </a:ln>
        </p:spPr>
        <p:style>
          <a:lnRef idx="1">
            <a:schemeClr val="accent3"/>
          </a:lnRef>
          <a:fillRef idx="0">
            <a:schemeClr val="accent3"/>
          </a:fillRef>
          <a:effectRef idx="0">
            <a:schemeClr val="accent3"/>
          </a:effectRef>
          <a:fontRef idx="minor">
            <a:schemeClr val="tx1"/>
          </a:fontRef>
        </p:style>
      </p:cxnSp>
      <p:sp>
        <p:nvSpPr>
          <p:cNvPr id="15" name="ZoneTexte 14">
            <a:extLst>
              <a:ext uri="{FF2B5EF4-FFF2-40B4-BE49-F238E27FC236}">
                <a16:creationId xmlns:a16="http://schemas.microsoft.com/office/drawing/2014/main" id="{C8B8EB0E-C8C2-3781-DE44-0D4B86CF8A28}"/>
              </a:ext>
            </a:extLst>
          </p:cNvPr>
          <p:cNvSpPr txBox="1"/>
          <p:nvPr/>
        </p:nvSpPr>
        <p:spPr>
          <a:xfrm>
            <a:off x="6450765" y="5929488"/>
            <a:ext cx="3403496" cy="276999"/>
          </a:xfrm>
          <a:prstGeom prst="rect">
            <a:avLst/>
          </a:prstGeom>
          <a:noFill/>
        </p:spPr>
        <p:txBody>
          <a:bodyPr wrap="none" rtlCol="0">
            <a:spAutoFit/>
          </a:bodyPr>
          <a:lstStyle/>
          <a:p>
            <a:r>
              <a:rPr lang="fr-FR" sz="1200">
                <a:latin typeface="Figtree Light" pitchFamily="2" charset="0"/>
              </a:rPr>
              <a:t>Cliquer sur la poubelle pour supprimer le niveau</a:t>
            </a:r>
          </a:p>
        </p:txBody>
      </p:sp>
      <p:sp>
        <p:nvSpPr>
          <p:cNvPr id="16" name="ZoneTexte 15">
            <a:extLst>
              <a:ext uri="{FF2B5EF4-FFF2-40B4-BE49-F238E27FC236}">
                <a16:creationId xmlns:a16="http://schemas.microsoft.com/office/drawing/2014/main" id="{B438AC35-5A8B-E6E0-898D-21C1E10C35F1}"/>
              </a:ext>
            </a:extLst>
          </p:cNvPr>
          <p:cNvSpPr txBox="1"/>
          <p:nvPr/>
        </p:nvSpPr>
        <p:spPr>
          <a:xfrm>
            <a:off x="756577" y="4419845"/>
            <a:ext cx="5694188" cy="307777"/>
          </a:xfrm>
          <a:prstGeom prst="rect">
            <a:avLst/>
          </a:prstGeom>
          <a:noFill/>
        </p:spPr>
        <p:txBody>
          <a:bodyPr wrap="none" rtlCol="0">
            <a:spAutoFit/>
          </a:bodyPr>
          <a:lstStyle/>
          <a:p>
            <a:r>
              <a:rPr lang="fr-FR" sz="1400">
                <a:latin typeface="Figtree Light" pitchFamily="2" charset="0"/>
              </a:rPr>
              <a:t>Le niveau de compétence apparaît dans la liste des niveaux inactifs : </a:t>
            </a:r>
          </a:p>
        </p:txBody>
      </p:sp>
    </p:spTree>
    <p:extLst>
      <p:ext uri="{BB962C8B-B14F-4D97-AF65-F5344CB8AC3E}">
        <p14:creationId xmlns:p14="http://schemas.microsoft.com/office/powerpoint/2010/main" val="281192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a:hlinkClick r:id="rId2" action="ppaction://hlinksldjump"/>
              </a:rPr>
              <a:t>Les fonctionnalités de votre module</a:t>
            </a:r>
            <a:endParaRPr lang="fr-F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2" y="2530474"/>
            <a:ext cx="5684837" cy="1908313"/>
          </a:xfrm>
        </p:spPr>
        <p:txBody>
          <a:bodyPr>
            <a:normAutofit fontScale="92500"/>
          </a:bodyPr>
          <a:lstStyle/>
          <a:p>
            <a:pPr>
              <a:lnSpc>
                <a:spcPct val="100000"/>
              </a:lnSpc>
            </a:pPr>
            <a:r>
              <a:rPr lang="fr-FR">
                <a:solidFill>
                  <a:schemeClr val="bg2"/>
                </a:solidFill>
                <a:hlinkClick r:id="rId3" action="ppaction://hlinksldjump">
                  <a:extLst>
                    <a:ext uri="{A12FA001-AC4F-418D-AE19-62706E023703}">
                      <ahyp:hlinkClr xmlns:ahyp="http://schemas.microsoft.com/office/drawing/2018/hyperlinkcolor" val="tx"/>
                    </a:ext>
                  </a:extLst>
                </a:hlinkClick>
              </a:rPr>
              <a:t>Créer et modifier des compétences</a:t>
            </a:r>
            <a:endParaRPr lang="fr-FR">
              <a:solidFill>
                <a:schemeClr val="bg2"/>
              </a:solidFill>
            </a:endParaRPr>
          </a:p>
          <a:p>
            <a:pPr>
              <a:lnSpc>
                <a:spcPct val="100000"/>
              </a:lnSpc>
            </a:pPr>
            <a:r>
              <a:rPr lang="fr-FR">
                <a:solidFill>
                  <a:schemeClr val="bg2"/>
                </a:solidFill>
                <a:hlinkClick r:id="rId4" action="ppaction://hlinksldjump">
                  <a:extLst>
                    <a:ext uri="{A12FA001-AC4F-418D-AE19-62706E023703}">
                      <ahyp:hlinkClr xmlns:ahyp="http://schemas.microsoft.com/office/drawing/2018/hyperlinkcolor" val="tx"/>
                    </a:ext>
                  </a:extLst>
                </a:hlinkClick>
              </a:rPr>
              <a:t>Créer et modifier des métiers </a:t>
            </a:r>
            <a:endParaRPr lang="fr-FR">
              <a:solidFill>
                <a:schemeClr val="bg2"/>
              </a:solidFill>
            </a:endParaRPr>
          </a:p>
          <a:p>
            <a:pPr>
              <a:lnSpc>
                <a:spcPct val="100000"/>
              </a:lnSpc>
            </a:pPr>
            <a:r>
              <a:rPr lang="fr-FR">
                <a:solidFill>
                  <a:schemeClr val="bg2"/>
                </a:solidFill>
                <a:hlinkClick r:id="rId5" action="ppaction://hlinksldjump">
                  <a:extLst>
                    <a:ext uri="{A12FA001-AC4F-418D-AE19-62706E023703}">
                      <ahyp:hlinkClr xmlns:ahyp="http://schemas.microsoft.com/office/drawing/2018/hyperlinkcolor" val="tx"/>
                    </a:ext>
                  </a:extLst>
                </a:hlinkClick>
              </a:rPr>
              <a:t>Rattacher des compétences à un métier ou à une formation</a:t>
            </a:r>
            <a:endParaRPr lang="fr-FR">
              <a:solidFill>
                <a:schemeClr val="bg2"/>
              </a:solidFill>
            </a:endParaRPr>
          </a:p>
          <a:p>
            <a:pPr>
              <a:lnSpc>
                <a:spcPct val="100000"/>
              </a:lnSpc>
            </a:pPr>
            <a:r>
              <a:rPr lang="fr-FR">
                <a:solidFill>
                  <a:schemeClr val="bg2"/>
                </a:solidFill>
                <a:hlinkClick r:id="rId6" action="ppaction://hlinksldjump">
                  <a:extLst>
                    <a:ext uri="{A12FA001-AC4F-418D-AE19-62706E023703}">
                      <ahyp:hlinkClr xmlns:ahyp="http://schemas.microsoft.com/office/drawing/2018/hyperlinkcolor" val="tx"/>
                    </a:ext>
                  </a:extLst>
                </a:hlinkClick>
              </a:rPr>
              <a:t>Rattacher des métiers à des collaborateurs</a:t>
            </a:r>
            <a:endParaRPr lang="fr-FR">
              <a:solidFill>
                <a:schemeClr val="bg2"/>
              </a:solidFill>
            </a:endParaRPr>
          </a:p>
          <a:p>
            <a:pPr>
              <a:lnSpc>
                <a:spcPct val="100000"/>
              </a:lnSpc>
            </a:pPr>
            <a:r>
              <a:rPr lang="fr-FR">
                <a:solidFill>
                  <a:schemeClr val="bg2"/>
                </a:solidFill>
                <a:hlinkClick r:id="rId7" action="ppaction://hlinksldjump">
                  <a:extLst>
                    <a:ext uri="{A12FA001-AC4F-418D-AE19-62706E023703}">
                      <ahyp:hlinkClr xmlns:ahyp="http://schemas.microsoft.com/office/drawing/2018/hyperlinkcolor" val="tx"/>
                    </a:ext>
                  </a:extLst>
                </a:hlinkClick>
              </a:rPr>
              <a:t>Accéder au panorama des compétences</a:t>
            </a:r>
            <a:endParaRPr lang="fr-FR">
              <a:solidFill>
                <a:schemeClr val="bg2"/>
              </a:solidFill>
            </a:endParaRPr>
          </a:p>
          <a:p>
            <a:pPr>
              <a:lnSpc>
                <a:spcPct val="100000"/>
              </a:lnSpc>
            </a:pPr>
            <a:endParaRPr lang="fr-FR">
              <a:solidFill>
                <a:schemeClr val="bg1"/>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4534166"/>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a:hlinkClick r:id="rId8" action="ppaction://hlinksldjump"/>
              </a:rPr>
              <a:t>L’espace administrateur</a:t>
            </a:r>
            <a:endParaRPr lang="fr-FR"/>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944699"/>
            <a:ext cx="5283200" cy="12969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9"/>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1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a:solidFill>
                  <a:schemeClr val="bg2"/>
                </a:solidFill>
                <a:hlinkClick r:id="rId11" action="ppaction://hlinksldjump">
                  <a:extLst>
                    <a:ext uri="{A12FA001-AC4F-418D-AE19-62706E023703}">
                      <ahyp:hlinkClr xmlns:ahyp="http://schemas.microsoft.com/office/drawing/2018/hyperlinkcolor" val="tx"/>
                    </a:ext>
                  </a:extLst>
                </a:hlinkClick>
              </a:rPr>
              <a:t> Créer, modifier, désactiver et supprimer des niveaux de compétences</a:t>
            </a:r>
            <a:endParaRPr lang="fr-FR">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2"/>
          <a:srcRect l="22349" t="308" r="27443" b="-1233"/>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a:latin typeface="PP Woodland"/>
              </a:rPr>
              <a:t>Une question sur notre solution ? </a:t>
            </a:r>
            <a:br>
              <a:rPr lang="fr-FR"/>
            </a:br>
            <a:r>
              <a:rPr lang="fr-FR" sz="2800">
                <a:latin typeface="PP Woodland"/>
              </a:rPr>
              <a:t>Toutes vos réponses à portée de main. </a:t>
            </a:r>
            <a:endParaRPr lang="fr-FR" sz="2800"/>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597867" y="5112774"/>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192481" y="5112774"/>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3">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r>
              <a:rPr lang="fr-FR" sz="8000">
                <a:latin typeface="PP Woodland"/>
              </a:rPr>
              <a:t>Les fonctionnalités de votre module</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a:t>01</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60AB76-2EB1-B4F6-DFF0-4197BC3BD87B}"/>
              </a:ext>
            </a:extLst>
          </p:cNvPr>
          <p:cNvSpPr>
            <a:spLocks noGrp="1"/>
          </p:cNvSpPr>
          <p:nvPr>
            <p:ph type="title"/>
          </p:nvPr>
        </p:nvSpPr>
        <p:spPr/>
        <p:txBody>
          <a:bodyPr/>
          <a:lstStyle/>
          <a:p>
            <a:r>
              <a:rPr lang="fr-FR">
                <a:solidFill>
                  <a:schemeClr val="bg2"/>
                </a:solidFill>
                <a:hlinkClick r:id="rId2" action="ppaction://hlinksldjump">
                  <a:extLst>
                    <a:ext uri="{A12FA001-AC4F-418D-AE19-62706E023703}">
                      <ahyp:hlinkClr xmlns:ahyp="http://schemas.microsoft.com/office/drawing/2018/hyperlinkcolor" val="tx"/>
                    </a:ext>
                  </a:extLst>
                </a:hlinkClick>
              </a:rPr>
              <a:t>Créer et modifier des compétences</a:t>
            </a:r>
            <a:br>
              <a:rPr lang="fr-FR">
                <a:solidFill>
                  <a:schemeClr val="bg2"/>
                </a:solidFill>
              </a:rPr>
            </a:br>
            <a:endParaRPr lang="fr-FR"/>
          </a:p>
        </p:txBody>
      </p:sp>
      <p:sp>
        <p:nvSpPr>
          <p:cNvPr id="3" name="Espace réservé du texte 2">
            <a:extLst>
              <a:ext uri="{FF2B5EF4-FFF2-40B4-BE49-F238E27FC236}">
                <a16:creationId xmlns:a16="http://schemas.microsoft.com/office/drawing/2014/main" id="{D805C2BB-ED59-2741-0F8E-D7A5020CEC4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3317801F-A87C-1725-0774-723A08EB322D}"/>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37164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 domaine de compétences</a:t>
            </a:r>
          </a:p>
        </p:txBody>
      </p:sp>
      <p:pic>
        <p:nvPicPr>
          <p:cNvPr id="11" name="Image 10">
            <a:extLst>
              <a:ext uri="{FF2B5EF4-FFF2-40B4-BE49-F238E27FC236}">
                <a16:creationId xmlns:a16="http://schemas.microsoft.com/office/drawing/2014/main" id="{D520124C-0106-5B55-6066-4C99D0A939EA}"/>
              </a:ext>
            </a:extLst>
          </p:cNvPr>
          <p:cNvPicPr>
            <a:picLocks noChangeAspect="1"/>
          </p:cNvPicPr>
          <p:nvPr/>
        </p:nvPicPr>
        <p:blipFill>
          <a:blip r:embed="rId2"/>
          <a:stretch>
            <a:fillRect/>
          </a:stretch>
        </p:blipFill>
        <p:spPr>
          <a:xfrm>
            <a:off x="1526011" y="2907792"/>
            <a:ext cx="2440087" cy="3749040"/>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FCFEC8A-4BB5-39F8-D4AE-54FFC4B48167}"/>
              </a:ext>
            </a:extLst>
          </p:cNvPr>
          <p:cNvSpPr/>
          <p:nvPr/>
        </p:nvSpPr>
        <p:spPr>
          <a:xfrm>
            <a:off x="3326606" y="3555206"/>
            <a:ext cx="273844" cy="264319"/>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E9035672-ED2A-77E5-EFC4-F1BB09E94404}"/>
              </a:ext>
            </a:extLst>
          </p:cNvPr>
          <p:cNvPicPr>
            <a:picLocks noChangeAspect="1"/>
          </p:cNvPicPr>
          <p:nvPr/>
        </p:nvPicPr>
        <p:blipFill>
          <a:blip r:embed="rId3"/>
          <a:stretch>
            <a:fillRect/>
          </a:stretch>
        </p:blipFill>
        <p:spPr>
          <a:xfrm>
            <a:off x="4168647" y="3079242"/>
            <a:ext cx="4142796" cy="2141941"/>
          </a:xfrm>
          <a:prstGeom prst="rect">
            <a:avLst/>
          </a:prstGeom>
          <a:ln>
            <a:noFill/>
          </a:ln>
          <a:effectLst>
            <a:outerShdw blurRad="292100" dist="139700" dir="2700000" algn="tl" rotWithShape="0">
              <a:srgbClr val="333333">
                <a:alpha val="65000"/>
              </a:srgbClr>
            </a:outerShdw>
          </a:effectLst>
        </p:spPr>
      </p:pic>
      <p:pic>
        <p:nvPicPr>
          <p:cNvPr id="15" name="Graphique 14">
            <a:extLst>
              <a:ext uri="{FF2B5EF4-FFF2-40B4-BE49-F238E27FC236}">
                <a16:creationId xmlns:a16="http://schemas.microsoft.com/office/drawing/2014/main" id="{7CC7B718-2B5C-A91F-E155-C1C8D8884AB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162670">
            <a:off x="3633579" y="3659628"/>
            <a:ext cx="652871" cy="652872"/>
          </a:xfrm>
          <a:prstGeom prst="rect">
            <a:avLst/>
          </a:prstGeom>
        </p:spPr>
      </p:pic>
      <p:sp>
        <p:nvSpPr>
          <p:cNvPr id="16" name="ZoneTexte 15">
            <a:extLst>
              <a:ext uri="{FF2B5EF4-FFF2-40B4-BE49-F238E27FC236}">
                <a16:creationId xmlns:a16="http://schemas.microsoft.com/office/drawing/2014/main" id="{779A03F1-14EE-A853-EF01-D85DF19EC198}"/>
              </a:ext>
            </a:extLst>
          </p:cNvPr>
          <p:cNvSpPr txBox="1"/>
          <p:nvPr/>
        </p:nvSpPr>
        <p:spPr>
          <a:xfrm>
            <a:off x="4168647" y="2656595"/>
            <a:ext cx="7854427" cy="369332"/>
          </a:xfrm>
          <a:prstGeom prst="rect">
            <a:avLst/>
          </a:prstGeom>
          <a:noFill/>
        </p:spPr>
        <p:txBody>
          <a:bodyPr wrap="square" rtlCol="0">
            <a:spAutoFit/>
          </a:bodyPr>
          <a:lstStyle/>
          <a:p>
            <a:pPr algn="just"/>
            <a:r>
              <a:rPr lang="fr-FR">
                <a:latin typeface="Figtree Light" pitchFamily="2" charset="0"/>
              </a:rPr>
              <a:t>Cliquer sur le bouton « </a:t>
            </a:r>
            <a:r>
              <a:rPr lang="fr-FR" b="1">
                <a:latin typeface="Figtree Light" pitchFamily="2" charset="0"/>
              </a:rPr>
              <a:t>Créer et fermer </a:t>
            </a:r>
            <a:r>
              <a:rPr lang="fr-FR">
                <a:latin typeface="Figtree Light" pitchFamily="2" charset="0"/>
              </a:rPr>
              <a:t>» pour enregistrer le domaine. </a:t>
            </a:r>
          </a:p>
        </p:txBody>
      </p:sp>
      <p:sp>
        <p:nvSpPr>
          <p:cNvPr id="17" name="ZoneTexte 16">
            <a:extLst>
              <a:ext uri="{FF2B5EF4-FFF2-40B4-BE49-F238E27FC236}">
                <a16:creationId xmlns:a16="http://schemas.microsoft.com/office/drawing/2014/main" id="{BA7503A1-C30D-01D7-1330-CF13653EB646}"/>
              </a:ext>
            </a:extLst>
          </p:cNvPr>
          <p:cNvSpPr txBox="1"/>
          <p:nvPr/>
        </p:nvSpPr>
        <p:spPr>
          <a:xfrm>
            <a:off x="4168647" y="2274982"/>
            <a:ext cx="7208682" cy="369332"/>
          </a:xfrm>
          <a:prstGeom prst="rect">
            <a:avLst/>
          </a:prstGeom>
          <a:noFill/>
        </p:spPr>
        <p:txBody>
          <a:bodyPr wrap="square" rtlCol="0">
            <a:spAutoFit/>
          </a:bodyPr>
          <a:lstStyle/>
          <a:p>
            <a:pPr algn="just"/>
            <a:r>
              <a:rPr lang="fr-FR">
                <a:latin typeface="Figtree Light" pitchFamily="2" charset="0"/>
              </a:rPr>
              <a:t>Cliquer sur l’icône </a:t>
            </a:r>
            <a:r>
              <a:rPr lang="fr-FR" b="1">
                <a:latin typeface="Figtree Light" pitchFamily="2" charset="0"/>
              </a:rPr>
              <a:t>+</a:t>
            </a:r>
            <a:r>
              <a:rPr lang="fr-FR">
                <a:latin typeface="Figtree Light" pitchFamily="2" charset="0"/>
              </a:rPr>
              <a:t> afin de saisir le nom du </a:t>
            </a:r>
            <a:r>
              <a:rPr lang="fr-FR" b="1">
                <a:latin typeface="Figtree Light" pitchFamily="2" charset="0"/>
              </a:rPr>
              <a:t>nouveau domaine</a:t>
            </a:r>
            <a:r>
              <a:rPr lang="fr-FR">
                <a:latin typeface="Figtree Light" pitchFamily="2" charset="0"/>
              </a:rPr>
              <a:t>. </a:t>
            </a:r>
          </a:p>
        </p:txBody>
      </p:sp>
      <p:sp>
        <p:nvSpPr>
          <p:cNvPr id="5" name="ZoneTexte 4">
            <a:extLst>
              <a:ext uri="{FF2B5EF4-FFF2-40B4-BE49-F238E27FC236}">
                <a16:creationId xmlns:a16="http://schemas.microsoft.com/office/drawing/2014/main" id="{9FEACD70-08C3-835C-0443-8288324E37A7}"/>
              </a:ext>
            </a:extLst>
          </p:cNvPr>
          <p:cNvSpPr txBox="1"/>
          <p:nvPr/>
        </p:nvSpPr>
        <p:spPr>
          <a:xfrm>
            <a:off x="4249490" y="5606945"/>
            <a:ext cx="7585323" cy="646331"/>
          </a:xfrm>
          <a:prstGeom prst="rect">
            <a:avLst/>
          </a:prstGeom>
          <a:noFill/>
        </p:spPr>
        <p:txBody>
          <a:bodyPr wrap="square" rtlCol="0">
            <a:spAutoFit/>
          </a:bodyPr>
          <a:lstStyle/>
          <a:p>
            <a:pPr algn="just"/>
            <a:r>
              <a:rPr lang="fr-FR">
                <a:latin typeface="Figtree Light" pitchFamily="2" charset="0"/>
              </a:rPr>
              <a:t>Les domaines de compétences permettent de classer les compétences par thématique.</a:t>
            </a:r>
          </a:p>
        </p:txBody>
      </p:sp>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13A55CF7-BF4F-826C-41F7-51CC5C1FC619}"/>
              </a:ext>
            </a:extLst>
          </p:cNvPr>
          <p:cNvPicPr>
            <a:picLocks noChangeAspect="1"/>
          </p:cNvPicPr>
          <p:nvPr/>
        </p:nvPicPr>
        <p:blipFill>
          <a:blip r:embed="rId2"/>
          <a:stretch>
            <a:fillRect/>
          </a:stretch>
        </p:blipFill>
        <p:spPr>
          <a:xfrm>
            <a:off x="4231617" y="3079242"/>
            <a:ext cx="4143001" cy="2156631"/>
          </a:xfrm>
          <a:prstGeom prst="rect">
            <a:avLst/>
          </a:prstGeom>
        </p:spPr>
      </p:pic>
      <p:pic>
        <p:nvPicPr>
          <p:cNvPr id="15" name="Image 14">
            <a:extLst>
              <a:ext uri="{FF2B5EF4-FFF2-40B4-BE49-F238E27FC236}">
                <a16:creationId xmlns:a16="http://schemas.microsoft.com/office/drawing/2014/main" id="{31634CAB-2319-5F0B-B191-144267EAE605}"/>
              </a:ext>
            </a:extLst>
          </p:cNvPr>
          <p:cNvPicPr>
            <a:picLocks noChangeAspect="1"/>
          </p:cNvPicPr>
          <p:nvPr/>
        </p:nvPicPr>
        <p:blipFill>
          <a:blip r:embed="rId3"/>
          <a:stretch>
            <a:fillRect/>
          </a:stretch>
        </p:blipFill>
        <p:spPr>
          <a:xfrm>
            <a:off x="875887" y="3079242"/>
            <a:ext cx="3084127" cy="3022307"/>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 type de compétences</a:t>
            </a:r>
          </a:p>
        </p:txBody>
      </p:sp>
      <p:sp>
        <p:nvSpPr>
          <p:cNvPr id="7" name="Espace réservé du tableau 1">
            <a:extLst>
              <a:ext uri="{FF2B5EF4-FFF2-40B4-BE49-F238E27FC236}">
                <a16:creationId xmlns:a16="http://schemas.microsoft.com/office/drawing/2014/main" id="{618A972D-E672-6A83-2B09-8EF998FC2D2A}"/>
              </a:ext>
            </a:extLst>
          </p:cNvPr>
          <p:cNvSpPr>
            <a:spLocks noGrp="1"/>
          </p:cNvSpPr>
          <p:nvPr>
            <p:ph type="tbl" sz="quarter" idx="10"/>
          </p:nvPr>
        </p:nvSpPr>
        <p:spPr>
          <a:xfrm>
            <a:off x="371475" y="1534429"/>
            <a:ext cx="11449050" cy="4846635"/>
          </a:xfrm>
        </p:spPr>
        <p:txBody>
          <a:bodyPr/>
          <a:lstStyle/>
          <a:p>
            <a:r>
              <a:rPr lang="fr-FR" b="1"/>
              <a:t>ACCES</a:t>
            </a:r>
            <a:r>
              <a:rPr lang="fr-FR"/>
              <a:t> : Menu &gt; Compétences &gt; Catalogue de compétences</a:t>
            </a:r>
          </a:p>
        </p:txBody>
      </p:sp>
      <p:sp>
        <p:nvSpPr>
          <p:cNvPr id="9" name="Rectangle 8">
            <a:extLst>
              <a:ext uri="{FF2B5EF4-FFF2-40B4-BE49-F238E27FC236}">
                <a16:creationId xmlns:a16="http://schemas.microsoft.com/office/drawing/2014/main" id="{CBEDE3A6-2D07-F1F5-9094-EE4597B1867E}"/>
              </a:ext>
            </a:extLst>
          </p:cNvPr>
          <p:cNvSpPr/>
          <p:nvPr/>
        </p:nvSpPr>
        <p:spPr>
          <a:xfrm>
            <a:off x="3248026" y="3486150"/>
            <a:ext cx="328612" cy="347663"/>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Graphique 10">
            <a:extLst>
              <a:ext uri="{FF2B5EF4-FFF2-40B4-BE49-F238E27FC236}">
                <a16:creationId xmlns:a16="http://schemas.microsoft.com/office/drawing/2014/main" id="{E2EB27A1-8D09-459A-EA28-44891502CA0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0162670">
            <a:off x="3624053" y="3654865"/>
            <a:ext cx="652871" cy="652872"/>
          </a:xfrm>
          <a:prstGeom prst="rect">
            <a:avLst/>
          </a:prstGeom>
        </p:spPr>
      </p:pic>
      <p:sp>
        <p:nvSpPr>
          <p:cNvPr id="12" name="ZoneTexte 11">
            <a:extLst>
              <a:ext uri="{FF2B5EF4-FFF2-40B4-BE49-F238E27FC236}">
                <a16:creationId xmlns:a16="http://schemas.microsoft.com/office/drawing/2014/main" id="{5A56BCD9-A6B3-01F7-2511-9B61DF8851C7}"/>
              </a:ext>
            </a:extLst>
          </p:cNvPr>
          <p:cNvSpPr txBox="1"/>
          <p:nvPr/>
        </p:nvSpPr>
        <p:spPr>
          <a:xfrm>
            <a:off x="4140072" y="2688783"/>
            <a:ext cx="7854427" cy="369332"/>
          </a:xfrm>
          <a:prstGeom prst="rect">
            <a:avLst/>
          </a:prstGeom>
          <a:noFill/>
        </p:spPr>
        <p:txBody>
          <a:bodyPr wrap="square" rtlCol="0">
            <a:spAutoFit/>
          </a:bodyPr>
          <a:lstStyle/>
          <a:p>
            <a:pPr algn="just"/>
            <a:r>
              <a:rPr lang="fr-FR">
                <a:latin typeface="Figtree Light" pitchFamily="2" charset="0"/>
              </a:rPr>
              <a:t>Cliquer sur le bouton « </a:t>
            </a:r>
            <a:r>
              <a:rPr lang="fr-FR" b="1">
                <a:latin typeface="Figtree Light" pitchFamily="2" charset="0"/>
              </a:rPr>
              <a:t>Créer et fermer </a:t>
            </a:r>
            <a:r>
              <a:rPr lang="fr-FR">
                <a:latin typeface="Figtree Light" pitchFamily="2" charset="0"/>
              </a:rPr>
              <a:t>» pour enregistrer le type. </a:t>
            </a:r>
          </a:p>
        </p:txBody>
      </p:sp>
      <p:sp>
        <p:nvSpPr>
          <p:cNvPr id="13" name="ZoneTexte 12">
            <a:extLst>
              <a:ext uri="{FF2B5EF4-FFF2-40B4-BE49-F238E27FC236}">
                <a16:creationId xmlns:a16="http://schemas.microsoft.com/office/drawing/2014/main" id="{AF77F7B3-DFB3-848B-A3A3-62F228137889}"/>
              </a:ext>
            </a:extLst>
          </p:cNvPr>
          <p:cNvSpPr txBox="1"/>
          <p:nvPr/>
        </p:nvSpPr>
        <p:spPr>
          <a:xfrm>
            <a:off x="4140072" y="2355008"/>
            <a:ext cx="7208682" cy="369332"/>
          </a:xfrm>
          <a:prstGeom prst="rect">
            <a:avLst/>
          </a:prstGeom>
          <a:noFill/>
        </p:spPr>
        <p:txBody>
          <a:bodyPr wrap="square" rtlCol="0">
            <a:spAutoFit/>
          </a:bodyPr>
          <a:lstStyle/>
          <a:p>
            <a:pPr algn="just"/>
            <a:r>
              <a:rPr lang="fr-FR">
                <a:latin typeface="Figtree Light" pitchFamily="2" charset="0"/>
              </a:rPr>
              <a:t>Cliquer sur l’icône </a:t>
            </a:r>
            <a:r>
              <a:rPr lang="fr-FR" b="1">
                <a:latin typeface="Figtree Light" pitchFamily="2" charset="0"/>
              </a:rPr>
              <a:t>+</a:t>
            </a:r>
            <a:r>
              <a:rPr lang="fr-FR">
                <a:latin typeface="Figtree Light" pitchFamily="2" charset="0"/>
              </a:rPr>
              <a:t> afin de saisir le nom du </a:t>
            </a:r>
            <a:r>
              <a:rPr lang="fr-FR" b="1">
                <a:latin typeface="Figtree Light" pitchFamily="2" charset="0"/>
              </a:rPr>
              <a:t>nouveau type</a:t>
            </a:r>
            <a:r>
              <a:rPr lang="fr-FR">
                <a:latin typeface="Figtree Light" pitchFamily="2" charset="0"/>
              </a:rPr>
              <a:t> </a:t>
            </a:r>
          </a:p>
        </p:txBody>
      </p:sp>
      <p:sp>
        <p:nvSpPr>
          <p:cNvPr id="2" name="ZoneTexte 1">
            <a:extLst>
              <a:ext uri="{FF2B5EF4-FFF2-40B4-BE49-F238E27FC236}">
                <a16:creationId xmlns:a16="http://schemas.microsoft.com/office/drawing/2014/main" id="{F208D62B-40E2-2343-065C-D487BC03CA8E}"/>
              </a:ext>
            </a:extLst>
          </p:cNvPr>
          <p:cNvSpPr txBox="1"/>
          <p:nvPr/>
        </p:nvSpPr>
        <p:spPr>
          <a:xfrm>
            <a:off x="4249490" y="5606945"/>
            <a:ext cx="7585323" cy="646331"/>
          </a:xfrm>
          <a:prstGeom prst="rect">
            <a:avLst/>
          </a:prstGeom>
          <a:noFill/>
        </p:spPr>
        <p:txBody>
          <a:bodyPr wrap="square" rtlCol="0">
            <a:spAutoFit/>
          </a:bodyPr>
          <a:lstStyle/>
          <a:p>
            <a:pPr algn="just"/>
            <a:r>
              <a:rPr lang="fr-FR">
                <a:latin typeface="Figtree Light" pitchFamily="2" charset="0"/>
              </a:rPr>
              <a:t>Les types de compétences permettent de classer les compétences par genre.</a:t>
            </a:r>
          </a:p>
        </p:txBody>
      </p:sp>
    </p:spTree>
    <p:extLst>
      <p:ext uri="{BB962C8B-B14F-4D97-AF65-F5344CB8AC3E}">
        <p14:creationId xmlns:p14="http://schemas.microsoft.com/office/powerpoint/2010/main" val="69142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Créer une compétence</a:t>
            </a:r>
          </a:p>
        </p:txBody>
      </p:sp>
      <p:pic>
        <p:nvPicPr>
          <p:cNvPr id="6" name="Image 5">
            <a:extLst>
              <a:ext uri="{FF2B5EF4-FFF2-40B4-BE49-F238E27FC236}">
                <a16:creationId xmlns:a16="http://schemas.microsoft.com/office/drawing/2014/main" id="{944EAAA8-7507-D84C-6E7A-1CF5D2ED29CA}"/>
              </a:ext>
            </a:extLst>
          </p:cNvPr>
          <p:cNvPicPr>
            <a:picLocks noChangeAspect="1"/>
          </p:cNvPicPr>
          <p:nvPr/>
        </p:nvPicPr>
        <p:blipFill>
          <a:blip r:embed="rId4"/>
          <a:stretch>
            <a:fillRect/>
          </a:stretch>
        </p:blipFill>
        <p:spPr>
          <a:xfrm>
            <a:off x="609406" y="2394910"/>
            <a:ext cx="7223916" cy="3942389"/>
          </a:xfrm>
          <a:prstGeom prst="rect">
            <a:avLst/>
          </a:prstGeom>
          <a:ln>
            <a:noFill/>
          </a:ln>
          <a:effectLst>
            <a:outerShdw blurRad="292100" dist="139700" dir="2700000" algn="tl" rotWithShape="0">
              <a:srgbClr val="333333">
                <a:alpha val="65000"/>
              </a:srgbClr>
            </a:outerShdw>
          </a:effectLst>
        </p:spPr>
      </p:pic>
      <p:pic>
        <p:nvPicPr>
          <p:cNvPr id="7" name="Graphique 6">
            <a:extLst>
              <a:ext uri="{FF2B5EF4-FFF2-40B4-BE49-F238E27FC236}">
                <a16:creationId xmlns:a16="http://schemas.microsoft.com/office/drawing/2014/main" id="{4221F15B-6B94-780B-87DB-80C3138E002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4911167">
            <a:off x="4734182" y="2240301"/>
            <a:ext cx="806894" cy="806895"/>
          </a:xfrm>
          <a:prstGeom prst="rect">
            <a:avLst/>
          </a:prstGeom>
        </p:spPr>
      </p:pic>
      <p:pic>
        <p:nvPicPr>
          <p:cNvPr id="8" name="Image 7">
            <a:extLst>
              <a:ext uri="{FF2B5EF4-FFF2-40B4-BE49-F238E27FC236}">
                <a16:creationId xmlns:a16="http://schemas.microsoft.com/office/drawing/2014/main" id="{7EAA2D7C-0879-00A7-7F7C-A9ACE0FCDBE8}"/>
              </a:ext>
            </a:extLst>
          </p:cNvPr>
          <p:cNvPicPr>
            <a:picLocks noChangeAspect="1"/>
          </p:cNvPicPr>
          <p:nvPr/>
        </p:nvPicPr>
        <p:blipFill rotWithShape="1">
          <a:blip r:embed="rId6"/>
          <a:srcRect l="3461" t="16662" r="3909" b="13874"/>
          <a:stretch/>
        </p:blipFill>
        <p:spPr>
          <a:xfrm>
            <a:off x="4681079" y="1963962"/>
            <a:ext cx="1703257" cy="339417"/>
          </a:xfrm>
          <a:prstGeom prst="roundRect">
            <a:avLst>
              <a:gd name="adj" fmla="val 40664"/>
            </a:avLst>
          </a:prstGeom>
        </p:spPr>
      </p:pic>
      <p:sp>
        <p:nvSpPr>
          <p:cNvPr id="11" name="ZoneTexte 10">
            <a:extLst>
              <a:ext uri="{FF2B5EF4-FFF2-40B4-BE49-F238E27FC236}">
                <a16:creationId xmlns:a16="http://schemas.microsoft.com/office/drawing/2014/main" id="{CC332A81-2470-C430-64D3-01B09005F644}"/>
              </a:ext>
            </a:extLst>
          </p:cNvPr>
          <p:cNvSpPr txBox="1"/>
          <p:nvPr/>
        </p:nvSpPr>
        <p:spPr>
          <a:xfrm>
            <a:off x="514350" y="1995602"/>
            <a:ext cx="4317207" cy="307777"/>
          </a:xfrm>
          <a:prstGeom prst="rect">
            <a:avLst/>
          </a:prstGeom>
          <a:noFill/>
        </p:spPr>
        <p:txBody>
          <a:bodyPr wrap="none" rtlCol="0">
            <a:spAutoFit/>
          </a:bodyPr>
          <a:lstStyle/>
          <a:p>
            <a:r>
              <a:rPr lang="fr-FR" sz="1400">
                <a:latin typeface="Figtree Light" pitchFamily="2" charset="0"/>
              </a:rPr>
              <a:t>Pour créer une compétence, cliquer sur le bouton </a:t>
            </a:r>
            <a:r>
              <a:rPr lang="fr-FR" sz="1400" b="1">
                <a:latin typeface="Figtree Light" pitchFamily="2" charset="0"/>
              </a:rPr>
              <a:t> </a:t>
            </a:r>
            <a:r>
              <a:rPr lang="fr-FR" sz="1400">
                <a:latin typeface="Figtree Light" pitchFamily="2" charset="0"/>
              </a:rPr>
              <a:t>:</a:t>
            </a:r>
          </a:p>
        </p:txBody>
      </p:sp>
      <p:sp>
        <p:nvSpPr>
          <p:cNvPr id="12" name="Espace réservé du tableau 1">
            <a:extLst>
              <a:ext uri="{FF2B5EF4-FFF2-40B4-BE49-F238E27FC236}">
                <a16:creationId xmlns:a16="http://schemas.microsoft.com/office/drawing/2014/main" id="{BDD336D2-DD22-C4F3-FC0B-4E6DAC58F485}"/>
              </a:ext>
            </a:extLst>
          </p:cNvPr>
          <p:cNvSpPr>
            <a:spLocks noGrp="1"/>
          </p:cNvSpPr>
          <p:nvPr>
            <p:ph type="tbl" sz="quarter" idx="10"/>
          </p:nvPr>
        </p:nvSpPr>
        <p:spPr>
          <a:xfrm>
            <a:off x="8105581" y="2955709"/>
            <a:ext cx="3952875" cy="1913839"/>
          </a:xfrm>
        </p:spPr>
        <p:txBody>
          <a:bodyPr>
            <a:normAutofit fontScale="77500" lnSpcReduction="20000"/>
          </a:bodyPr>
          <a:lstStyle/>
          <a:p>
            <a:pPr marL="0" indent="0">
              <a:buNone/>
            </a:pPr>
            <a:r>
              <a:rPr lang="fr-FR"/>
              <a:t>Saisir les champs suivants : </a:t>
            </a:r>
          </a:p>
          <a:p>
            <a:r>
              <a:rPr lang="fr-FR"/>
              <a:t>Nom de la compétence</a:t>
            </a:r>
          </a:p>
          <a:p>
            <a:r>
              <a:rPr lang="fr-FR"/>
              <a:t>Description de la compétence</a:t>
            </a:r>
          </a:p>
          <a:p>
            <a:r>
              <a:rPr lang="fr-FR"/>
              <a:t>Domaine associé</a:t>
            </a:r>
          </a:p>
          <a:p>
            <a:r>
              <a:rPr lang="fr-FR"/>
              <a:t>Type de compétence</a:t>
            </a:r>
          </a:p>
          <a:p>
            <a:r>
              <a:rPr lang="fr-FR"/>
              <a:t>Compétence clé</a:t>
            </a:r>
          </a:p>
        </p:txBody>
      </p:sp>
      <p:sp>
        <p:nvSpPr>
          <p:cNvPr id="13" name="ZoneTexte 12">
            <a:extLst>
              <a:ext uri="{FF2B5EF4-FFF2-40B4-BE49-F238E27FC236}">
                <a16:creationId xmlns:a16="http://schemas.microsoft.com/office/drawing/2014/main" id="{DC64C478-61CC-E216-17CC-190D109C569F}"/>
              </a:ext>
            </a:extLst>
          </p:cNvPr>
          <p:cNvSpPr txBox="1"/>
          <p:nvPr/>
        </p:nvSpPr>
        <p:spPr>
          <a:xfrm>
            <a:off x="8071253" y="5255974"/>
            <a:ext cx="3943350" cy="738664"/>
          </a:xfrm>
          <a:prstGeom prst="rect">
            <a:avLst/>
          </a:prstGeom>
          <a:noFill/>
        </p:spPr>
        <p:txBody>
          <a:bodyPr wrap="square" rtlCol="0">
            <a:spAutoFit/>
          </a:bodyPr>
          <a:lstStyle/>
          <a:p>
            <a:pPr algn="just"/>
            <a:r>
              <a:rPr lang="fr-FR" sz="1400">
                <a:latin typeface="Figtree Light" pitchFamily="2" charset="0"/>
              </a:rPr>
              <a:t>Le domaine et le type ne sont pas obligatoires, mais peuvent vous être utiles afin de trier/filtrer votre catalogue de compétences.</a:t>
            </a:r>
          </a:p>
        </p:txBody>
      </p:sp>
    </p:spTree>
    <p:extLst>
      <p:ext uri="{BB962C8B-B14F-4D97-AF65-F5344CB8AC3E}">
        <p14:creationId xmlns:p14="http://schemas.microsoft.com/office/powerpoint/2010/main" val="3220751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ableau 1">
            <a:extLst>
              <a:ext uri="{FF2B5EF4-FFF2-40B4-BE49-F238E27FC236}">
                <a16:creationId xmlns:a16="http://schemas.microsoft.com/office/drawing/2014/main" id="{29904426-6A08-B996-D798-53F6EEE22630}"/>
              </a:ext>
            </a:extLst>
          </p:cNvPr>
          <p:cNvSpPr txBox="1">
            <a:spLocks/>
          </p:cNvSpPr>
          <p:nvPr/>
        </p:nvSpPr>
        <p:spPr>
          <a:xfrm>
            <a:off x="371475" y="1534429"/>
            <a:ext cx="11449050" cy="484663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a:t>ACCES</a:t>
            </a:r>
            <a:r>
              <a:rPr lang="fr-FR"/>
              <a:t> : Menu &gt; Compétences &gt; Catalogue de compétences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a:t>Gérer un référentiel de compétences</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a:t>modifier une compétence</a:t>
            </a:r>
          </a:p>
        </p:txBody>
      </p:sp>
      <p:pic>
        <p:nvPicPr>
          <p:cNvPr id="14" name="Image 13">
            <a:extLst>
              <a:ext uri="{FF2B5EF4-FFF2-40B4-BE49-F238E27FC236}">
                <a16:creationId xmlns:a16="http://schemas.microsoft.com/office/drawing/2014/main" id="{36912531-1110-9DFA-132D-739D1D88AEE2}"/>
              </a:ext>
            </a:extLst>
          </p:cNvPr>
          <p:cNvPicPr>
            <a:picLocks noChangeAspect="1"/>
          </p:cNvPicPr>
          <p:nvPr/>
        </p:nvPicPr>
        <p:blipFill>
          <a:blip r:embed="rId4"/>
          <a:stretch>
            <a:fillRect/>
          </a:stretch>
        </p:blipFill>
        <p:spPr>
          <a:xfrm>
            <a:off x="942974" y="2102753"/>
            <a:ext cx="10517981" cy="2972593"/>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99C969C7-EF62-AF26-2A8A-53331761FC6D}"/>
              </a:ext>
            </a:extLst>
          </p:cNvPr>
          <p:cNvSpPr/>
          <p:nvPr/>
        </p:nvSpPr>
        <p:spPr>
          <a:xfrm>
            <a:off x="10587037" y="4281489"/>
            <a:ext cx="300038" cy="309562"/>
          </a:xfrm>
          <a:prstGeom prst="rect">
            <a:avLst/>
          </a:pr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Graphique 15">
            <a:extLst>
              <a:ext uri="{FF2B5EF4-FFF2-40B4-BE49-F238E27FC236}">
                <a16:creationId xmlns:a16="http://schemas.microsoft.com/office/drawing/2014/main" id="{C691E231-71F0-1848-37FC-AA768E314EB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0159571" flipH="1">
            <a:off x="10554426" y="4654039"/>
            <a:ext cx="454159" cy="454160"/>
          </a:xfrm>
          <a:prstGeom prst="rect">
            <a:avLst/>
          </a:prstGeom>
        </p:spPr>
      </p:pic>
      <p:sp>
        <p:nvSpPr>
          <p:cNvPr id="17" name="ZoneTexte 16">
            <a:extLst>
              <a:ext uri="{FF2B5EF4-FFF2-40B4-BE49-F238E27FC236}">
                <a16:creationId xmlns:a16="http://schemas.microsoft.com/office/drawing/2014/main" id="{FE81079F-A279-3B2A-0B24-AACCB200191D}"/>
              </a:ext>
            </a:extLst>
          </p:cNvPr>
          <p:cNvSpPr txBox="1"/>
          <p:nvPr/>
        </p:nvSpPr>
        <p:spPr>
          <a:xfrm>
            <a:off x="8625599" y="5180943"/>
            <a:ext cx="2835356" cy="461665"/>
          </a:xfrm>
          <a:prstGeom prst="rect">
            <a:avLst/>
          </a:prstGeom>
          <a:noFill/>
        </p:spPr>
        <p:txBody>
          <a:bodyPr wrap="square" rtlCol="0">
            <a:spAutoFit/>
          </a:bodyPr>
          <a:lstStyle/>
          <a:p>
            <a:pPr algn="just"/>
            <a:r>
              <a:rPr lang="fr-FR" sz="1200">
                <a:latin typeface="Figtree Light" pitchFamily="2" charset="0"/>
              </a:rPr>
              <a:t>Pour modifier les informations d’une compétence, cliquer sur le « Crayon ».</a:t>
            </a:r>
          </a:p>
        </p:txBody>
      </p:sp>
      <p:sp>
        <p:nvSpPr>
          <p:cNvPr id="18" name="ZoneTexte 17">
            <a:extLst>
              <a:ext uri="{FF2B5EF4-FFF2-40B4-BE49-F238E27FC236}">
                <a16:creationId xmlns:a16="http://schemas.microsoft.com/office/drawing/2014/main" id="{F8FCDEF9-31E0-F260-4558-09E74E8EDD80}"/>
              </a:ext>
            </a:extLst>
          </p:cNvPr>
          <p:cNvSpPr txBox="1"/>
          <p:nvPr/>
        </p:nvSpPr>
        <p:spPr>
          <a:xfrm>
            <a:off x="3105150" y="5885180"/>
            <a:ext cx="6450330" cy="523220"/>
          </a:xfrm>
          <a:prstGeom prst="rect">
            <a:avLst/>
          </a:prstGeom>
          <a:noFill/>
        </p:spPr>
        <p:txBody>
          <a:bodyPr wrap="square" rtlCol="0">
            <a:spAutoFit/>
          </a:bodyPr>
          <a:lstStyle/>
          <a:p>
            <a:pPr algn="ctr"/>
            <a:r>
              <a:rPr lang="fr-FR" sz="1400" b="1">
                <a:solidFill>
                  <a:schemeClr val="accent1"/>
                </a:solidFill>
                <a:latin typeface="Figtree Light" pitchFamily="2" charset="0"/>
              </a:rPr>
              <a:t>Bon à savoir ! </a:t>
            </a:r>
            <a:r>
              <a:rPr lang="fr-FR" sz="1400">
                <a:latin typeface="Figtree Light" pitchFamily="2" charset="0"/>
              </a:rPr>
              <a:t>Vous ne pouvez pas supprimer de compétence tant que cette dernière est rattachée à un métier, une formation ou un collaborateur. </a:t>
            </a:r>
          </a:p>
        </p:txBody>
      </p:sp>
    </p:spTree>
    <p:extLst>
      <p:ext uri="{BB962C8B-B14F-4D97-AF65-F5344CB8AC3E}">
        <p14:creationId xmlns:p14="http://schemas.microsoft.com/office/powerpoint/2010/main" val="1253132087"/>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71CFDAFC-4E7F-44DE-8298-2422C3DA181E}">
  <ds:schemaRefs>
    <ds:schemaRef ds:uri="2c2b06c5-99bd-423a-9f6e-c688389443bc"/>
    <ds:schemaRef ds:uri="602bd6e3-6dcc-4d3a-87a7-d7792198175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FAFE2D1-1F6B-458B-AD52-1DE9810B7A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TotalTime>
  <Words>1033</Words>
  <Application>Microsoft Office PowerPoint</Application>
  <PresentationFormat>Grand écran</PresentationFormat>
  <Paragraphs>142</Paragraphs>
  <Slides>30</Slides>
  <Notes>0</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Eurecia</vt:lpstr>
      <vt:lpstr>Tout savoir sur le  module      Compétences</vt:lpstr>
      <vt:lpstr>A l’issue de la formation, les administrateurs seront capables de </vt:lpstr>
      <vt:lpstr>Les fonctionnalités de votre module</vt:lpstr>
      <vt:lpstr>Les fonctionnalités de votre module</vt:lpstr>
      <vt:lpstr>Créer et modifier des compétences </vt:lpstr>
      <vt:lpstr>Gérer un référentiel de compétences</vt:lpstr>
      <vt:lpstr>Gérer un référentiel de compétences</vt:lpstr>
      <vt:lpstr>Gérer un référentiel de compétences</vt:lpstr>
      <vt:lpstr>Gérer un référentiel de compétences</vt:lpstr>
      <vt:lpstr>Gérer un référentiel de compétences</vt:lpstr>
      <vt:lpstr>Créer et modifier des métiers ​</vt:lpstr>
      <vt:lpstr>Gérer un référentiel de métiers</vt:lpstr>
      <vt:lpstr>Gérer un référentiel de métiers</vt:lpstr>
      <vt:lpstr>Gérer un référentiel de métiers</vt:lpstr>
      <vt:lpstr>Rattacher des compétences à un métier​</vt:lpstr>
      <vt:lpstr>Gérer un référentiel de métiers</vt:lpstr>
      <vt:lpstr>Gérer un référentiel de métiers</vt:lpstr>
      <vt:lpstr>Gérer un référentiel de métiers</vt:lpstr>
      <vt:lpstr>Gérer un référentiel de métiers</vt:lpstr>
      <vt:lpstr>Rattacher des métiers à des collaborateurs​</vt:lpstr>
      <vt:lpstr>Gérer un référentiel de métiers</vt:lpstr>
      <vt:lpstr>Accéder au panorama des compétences​</vt:lpstr>
      <vt:lpstr>Exploitation des données</vt:lpstr>
      <vt:lpstr>La transparence des salaires​</vt:lpstr>
      <vt:lpstr>Exploitation des données</vt:lpstr>
      <vt:lpstr>L’espace administrateur</vt:lpstr>
      <vt:lpstr> Créer, modifier, désactiver et supprimer des niveaux de compétences​</vt:lpstr>
      <vt:lpstr>Paramétrer des niveaux de compétences</vt:lpstr>
      <vt:lpstr>Paramétrer des niveaux de compétences</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129</cp:revision>
  <dcterms:created xsi:type="dcterms:W3CDTF">2023-07-17T08:33:49Z</dcterms:created>
  <dcterms:modified xsi:type="dcterms:W3CDTF">2026-04-03T15:59:48Z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