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340" r:id="rId5"/>
    <p:sldId id="354" r:id="rId6"/>
    <p:sldId id="353" r:id="rId7"/>
    <p:sldId id="334" r:id="rId8"/>
    <p:sldId id="344" r:id="rId9"/>
    <p:sldId id="356" r:id="rId10"/>
    <p:sldId id="345" r:id="rId11"/>
    <p:sldId id="346" r:id="rId12"/>
    <p:sldId id="350" r:id="rId13"/>
    <p:sldId id="362" r:id="rId14"/>
    <p:sldId id="351" r:id="rId15"/>
    <p:sldId id="358" r:id="rId16"/>
    <p:sldId id="336" r:id="rId17"/>
    <p:sldId id="357" r:id="rId18"/>
    <p:sldId id="337" r:id="rId19"/>
    <p:sldId id="352" r:id="rId20"/>
    <p:sldId id="359" r:id="rId21"/>
    <p:sldId id="363" r:id="rId22"/>
    <p:sldId id="361" r:id="rId23"/>
    <p:sldId id="360" r:id="rId24"/>
    <p:sldId id="341"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6566044-3218-6B67-B706-C9F2E3C62893}" name="Sally MAILLOT [Eurécia]" initials="S[" userId="S::sally.maillot@eurecia.com::0f5c0356-0cfd-41d5-b4cf-f627621fc2d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B6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1D0432-4181-967D-DEEF-A3494D99332B}" v="2" dt="2026-04-29T15:00:28.851"/>
    <p1510:client id="{54418FDE-7735-8ED2-D7A3-9C0AFADD7D3C}" v="2" dt="2026-04-29T15:44:20.010"/>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reen ROPERS [Eurécia]" userId="S::noreen.ropers@eurecia.com::f3a8d8f2-0e49-41aa-b7d1-58879f4fb21f" providerId="AD" clId="Web-{54418FDE-7735-8ED2-D7A3-9C0AFADD7D3C}"/>
    <pc:docChg chg="modSld">
      <pc:chgData name="Noreen ROPERS [Eurécia]" userId="S::noreen.ropers@eurecia.com::f3a8d8f2-0e49-41aa-b7d1-58879f4fb21f" providerId="AD" clId="Web-{54418FDE-7735-8ED2-D7A3-9C0AFADD7D3C}" dt="2026-04-29T15:44:20.010" v="1" actId="1076"/>
      <pc:docMkLst>
        <pc:docMk/>
      </pc:docMkLst>
      <pc:sldChg chg="modSp">
        <pc:chgData name="Noreen ROPERS [Eurécia]" userId="S::noreen.ropers@eurecia.com::f3a8d8f2-0e49-41aa-b7d1-58879f4fb21f" providerId="AD" clId="Web-{54418FDE-7735-8ED2-D7A3-9C0AFADD7D3C}" dt="2026-04-29T15:44:20.010" v="1" actId="1076"/>
        <pc:sldMkLst>
          <pc:docMk/>
          <pc:sldMk cId="3332511477" sldId="352"/>
        </pc:sldMkLst>
        <pc:spChg chg="mod">
          <ac:chgData name="Noreen ROPERS [Eurécia]" userId="S::noreen.ropers@eurecia.com::f3a8d8f2-0e49-41aa-b7d1-58879f4fb21f" providerId="AD" clId="Web-{54418FDE-7735-8ED2-D7A3-9C0AFADD7D3C}" dt="2026-04-29T15:44:20.010" v="1" actId="1076"/>
          <ac:spMkLst>
            <pc:docMk/>
            <pc:sldMk cId="3332511477" sldId="352"/>
            <ac:spMk id="9" creationId="{C63E9815-3C51-418F-FC88-F212B2B6ADEC}"/>
          </ac:spMkLst>
        </pc:spChg>
      </pc:sldChg>
    </pc:docChg>
  </pc:docChgLst>
  <pc:docChgLst>
    <pc:chgData name="Noreen ROPERS [Eurécia]" userId="S::noreen.ropers@eurecia.com::f3a8d8f2-0e49-41aa-b7d1-58879f4fb21f" providerId="AD" clId="Web-{451D0432-4181-967D-DEEF-A3494D99332B}"/>
    <pc:docChg chg="modSld">
      <pc:chgData name="Noreen ROPERS [Eurécia]" userId="S::noreen.ropers@eurecia.com::f3a8d8f2-0e49-41aa-b7d1-58879f4fb21f" providerId="AD" clId="Web-{451D0432-4181-967D-DEEF-A3494D99332B}" dt="2026-04-29T15:00:28.851" v="1" actId="1076"/>
      <pc:docMkLst>
        <pc:docMk/>
      </pc:docMkLst>
      <pc:sldChg chg="modSp">
        <pc:chgData name="Noreen ROPERS [Eurécia]" userId="S::noreen.ropers@eurecia.com::f3a8d8f2-0e49-41aa-b7d1-58879f4fb21f" providerId="AD" clId="Web-{451D0432-4181-967D-DEEF-A3494D99332B}" dt="2026-04-29T15:00:28.851" v="1" actId="1076"/>
        <pc:sldMkLst>
          <pc:docMk/>
          <pc:sldMk cId="738565706" sldId="345"/>
        </pc:sldMkLst>
        <pc:picChg chg="mod">
          <ac:chgData name="Noreen ROPERS [Eurécia]" userId="S::noreen.ropers@eurecia.com::f3a8d8f2-0e49-41aa-b7d1-58879f4fb21f" providerId="AD" clId="Web-{451D0432-4181-967D-DEEF-A3494D99332B}" dt="2026-04-29T15:00:28.851" v="1" actId="1076"/>
          <ac:picMkLst>
            <pc:docMk/>
            <pc:sldMk cId="738565706" sldId="345"/>
            <ac:picMk id="11" creationId="{633E45DB-2FA7-35EB-6A9F-57E7DDF2C036}"/>
          </ac:picMkLst>
        </pc:picChg>
      </pc:sldChg>
    </pc:docChg>
  </pc:docChgLst>
  <pc:docChgLst>
    <pc:chgData name="Emilie LE GOFF MILAN [Eurécia]" userId="S::emilie.legoff-milan@eurecia.com::6ad53246-acbf-4ccd-b846-328a5839d4aa" providerId="AD" clId="Web-{2CF389AD-0FBC-5344-1523-AA19A61D2B1C}"/>
    <pc:docChg chg="modSld">
      <pc:chgData name="Emilie LE GOFF MILAN [Eurécia]" userId="S::emilie.legoff-milan@eurecia.com::6ad53246-acbf-4ccd-b846-328a5839d4aa" providerId="AD" clId="Web-{2CF389AD-0FBC-5344-1523-AA19A61D2B1C}" dt="2026-04-14T08:05:05.573" v="1" actId="1076"/>
      <pc:docMkLst>
        <pc:docMk/>
      </pc:docMkLst>
      <pc:sldChg chg="modSp">
        <pc:chgData name="Emilie LE GOFF MILAN [Eurécia]" userId="S::emilie.legoff-milan@eurecia.com::6ad53246-acbf-4ccd-b846-328a5839d4aa" providerId="AD" clId="Web-{2CF389AD-0FBC-5344-1523-AA19A61D2B1C}" dt="2026-04-14T08:05:05.573" v="1" actId="1076"/>
        <pc:sldMkLst>
          <pc:docMk/>
          <pc:sldMk cId="738565706" sldId="345"/>
        </pc:sldMkLst>
        <pc:picChg chg="mod">
          <ac:chgData name="Emilie LE GOFF MILAN [Eurécia]" userId="S::emilie.legoff-milan@eurecia.com::6ad53246-acbf-4ccd-b846-328a5839d4aa" providerId="AD" clId="Web-{2CF389AD-0FBC-5344-1523-AA19A61D2B1C}" dt="2026-04-14T08:05:05.573" v="1" actId="1076"/>
          <ac:picMkLst>
            <pc:docMk/>
            <pc:sldMk cId="738565706" sldId="345"/>
            <ac:picMk id="11" creationId="{633E45DB-2FA7-35EB-6A9F-57E7DDF2C036}"/>
          </ac:picMkLst>
        </pc:picChg>
      </pc:sldChg>
    </pc:docChg>
  </pc:docChgLst>
  <pc:docChgLst>
    <pc:chgData name="Emilie LE GOFF MILAN [Eurécia]" userId="6ad53246-acbf-4ccd-b846-328a5839d4aa" providerId="ADAL" clId="{894EAA37-CD55-4F7F-BAB2-10BB9A8399AA}"/>
    <pc:docChg chg="custSel addSld modSld">
      <pc:chgData name="Emilie LE GOFF MILAN [Eurécia]" userId="6ad53246-acbf-4ccd-b846-328a5839d4aa" providerId="ADAL" clId="{894EAA37-CD55-4F7F-BAB2-10BB9A8399AA}" dt="2026-03-30T11:59:34.553" v="887" actId="20577"/>
      <pc:docMkLst>
        <pc:docMk/>
      </pc:docMkLst>
      <pc:sldChg chg="addSp delSp modSp add mod">
        <pc:chgData name="Emilie LE GOFF MILAN [Eurécia]" userId="6ad53246-acbf-4ccd-b846-328a5839d4aa" providerId="ADAL" clId="{894EAA37-CD55-4F7F-BAB2-10BB9A8399AA}" dt="2026-03-30T11:56:18.204" v="544" actId="20577"/>
        <pc:sldMkLst>
          <pc:docMk/>
          <pc:sldMk cId="2455533226" sldId="361"/>
        </pc:sldMkLst>
        <pc:spChg chg="mod">
          <ac:chgData name="Emilie LE GOFF MILAN [Eurécia]" userId="6ad53246-acbf-4ccd-b846-328a5839d4aa" providerId="ADAL" clId="{894EAA37-CD55-4F7F-BAB2-10BB9A8399AA}" dt="2026-03-30T11:42:36.158" v="234" actId="313"/>
          <ac:spMkLst>
            <pc:docMk/>
            <pc:sldMk cId="2455533226" sldId="361"/>
            <ac:spMk id="2" creationId="{FCD4BE9C-5963-DDE2-069A-DE0DC359686F}"/>
          </ac:spMkLst>
        </pc:spChg>
        <pc:spChg chg="mod">
          <ac:chgData name="Emilie LE GOFF MILAN [Eurécia]" userId="6ad53246-acbf-4ccd-b846-328a5839d4aa" providerId="ADAL" clId="{894EAA37-CD55-4F7F-BAB2-10BB9A8399AA}" dt="2026-03-30T11:56:18.204" v="544" actId="20577"/>
          <ac:spMkLst>
            <pc:docMk/>
            <pc:sldMk cId="2455533226" sldId="361"/>
            <ac:spMk id="4" creationId="{F14531AE-9B28-B96D-8012-32C7C984F78F}"/>
          </ac:spMkLst>
        </pc:spChg>
        <pc:picChg chg="add mod">
          <ac:chgData name="Emilie LE GOFF MILAN [Eurécia]" userId="6ad53246-acbf-4ccd-b846-328a5839d4aa" providerId="ADAL" clId="{894EAA37-CD55-4F7F-BAB2-10BB9A8399AA}" dt="2026-03-30T11:42:26.763" v="232" actId="1076"/>
          <ac:picMkLst>
            <pc:docMk/>
            <pc:sldMk cId="2455533226" sldId="361"/>
            <ac:picMk id="9" creationId="{38C91FC2-A808-F5F4-14F8-0A753E9D384A}"/>
          </ac:picMkLst>
        </pc:picChg>
      </pc:sldChg>
      <pc:sldChg chg="addSp delSp modSp add mod">
        <pc:chgData name="Emilie LE GOFF MILAN [Eurécia]" userId="6ad53246-acbf-4ccd-b846-328a5839d4aa" providerId="ADAL" clId="{894EAA37-CD55-4F7F-BAB2-10BB9A8399AA}" dt="2026-03-30T11:54:34.093" v="499" actId="20577"/>
        <pc:sldMkLst>
          <pc:docMk/>
          <pc:sldMk cId="878419231" sldId="362"/>
        </pc:sldMkLst>
        <pc:spChg chg="mod">
          <ac:chgData name="Emilie LE GOFF MILAN [Eurécia]" userId="6ad53246-acbf-4ccd-b846-328a5839d4aa" providerId="ADAL" clId="{894EAA37-CD55-4F7F-BAB2-10BB9A8399AA}" dt="2026-03-30T11:47:09.846" v="471" actId="20577"/>
          <ac:spMkLst>
            <pc:docMk/>
            <pc:sldMk cId="878419231" sldId="362"/>
            <ac:spMk id="2" creationId="{FEFAD83E-86C0-7D3D-DB3A-662583536A71}"/>
          </ac:spMkLst>
        </pc:spChg>
        <pc:spChg chg="mod">
          <ac:chgData name="Emilie LE GOFF MILAN [Eurécia]" userId="6ad53246-acbf-4ccd-b846-328a5839d4aa" providerId="ADAL" clId="{894EAA37-CD55-4F7F-BAB2-10BB9A8399AA}" dt="2026-03-30T11:54:34.093" v="499" actId="20577"/>
          <ac:spMkLst>
            <pc:docMk/>
            <pc:sldMk cId="878419231" sldId="362"/>
            <ac:spMk id="4" creationId="{230CF275-4FE3-7C20-5F0F-7EBE9F59B188}"/>
          </ac:spMkLst>
        </pc:spChg>
        <pc:picChg chg="add mod">
          <ac:chgData name="Emilie LE GOFF MILAN [Eurécia]" userId="6ad53246-acbf-4ccd-b846-328a5839d4aa" providerId="ADAL" clId="{894EAA37-CD55-4F7F-BAB2-10BB9A8399AA}" dt="2026-03-30T11:47:21.519" v="474" actId="1076"/>
          <ac:picMkLst>
            <pc:docMk/>
            <pc:sldMk cId="878419231" sldId="362"/>
            <ac:picMk id="6" creationId="{86B897E4-D901-8121-0E10-9CC858E21093}"/>
          </ac:picMkLst>
        </pc:picChg>
      </pc:sldChg>
      <pc:sldChg chg="addSp delSp modSp add mod">
        <pc:chgData name="Emilie LE GOFF MILAN [Eurécia]" userId="6ad53246-acbf-4ccd-b846-328a5839d4aa" providerId="ADAL" clId="{894EAA37-CD55-4F7F-BAB2-10BB9A8399AA}" dt="2026-03-30T11:59:34.553" v="887" actId="20577"/>
        <pc:sldMkLst>
          <pc:docMk/>
          <pc:sldMk cId="3205669332" sldId="363"/>
        </pc:sldMkLst>
        <pc:spChg chg="mod">
          <ac:chgData name="Emilie LE GOFF MILAN [Eurécia]" userId="6ad53246-acbf-4ccd-b846-328a5839d4aa" providerId="ADAL" clId="{894EAA37-CD55-4F7F-BAB2-10BB9A8399AA}" dt="2026-03-30T11:59:34.553" v="887" actId="20577"/>
          <ac:spMkLst>
            <pc:docMk/>
            <pc:sldMk cId="3205669332" sldId="363"/>
            <ac:spMk id="2" creationId="{76F0DF3C-BEF6-F188-AF68-F7597B26970D}"/>
          </ac:spMkLst>
        </pc:spChg>
        <pc:spChg chg="mod">
          <ac:chgData name="Emilie LE GOFF MILAN [Eurécia]" userId="6ad53246-acbf-4ccd-b846-328a5839d4aa" providerId="ADAL" clId="{894EAA37-CD55-4F7F-BAB2-10BB9A8399AA}" dt="2026-03-30T11:56:50.628" v="565" actId="20577"/>
          <ac:spMkLst>
            <pc:docMk/>
            <pc:sldMk cId="3205669332" sldId="363"/>
            <ac:spMk id="4" creationId="{A66AA011-8825-0A0A-9CE2-BB18DE54832A}"/>
          </ac:spMkLst>
        </pc:spChg>
        <pc:picChg chg="add mod">
          <ac:chgData name="Emilie LE GOFF MILAN [Eurécia]" userId="6ad53246-acbf-4ccd-b846-328a5839d4aa" providerId="ADAL" clId="{894EAA37-CD55-4F7F-BAB2-10BB9A8399AA}" dt="2026-03-30T11:58:27.988" v="838" actId="1076"/>
          <ac:picMkLst>
            <pc:docMk/>
            <pc:sldMk cId="3205669332" sldId="363"/>
            <ac:picMk id="7" creationId="{EC4F4051-C02B-CCE8-F0DA-B6E75A29DDDE}"/>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651FFC-2360-CA04-8370-6C1A9AFF0C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C70EC76-A85A-AB84-CBE1-662A8FBA312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E66F4F-66F6-489B-BBB7-7DDEE1345C6B}" type="datetimeFigureOut">
              <a:rPr lang="fr-FR" smtClean="0"/>
              <a:t>29/04/2026</a:t>
            </a:fld>
            <a:endParaRPr lang="fr-FR"/>
          </a:p>
        </p:txBody>
      </p:sp>
      <p:sp>
        <p:nvSpPr>
          <p:cNvPr id="4" name="Espace réservé du pied de page 3">
            <a:extLst>
              <a:ext uri="{FF2B5EF4-FFF2-40B4-BE49-F238E27FC236}">
                <a16:creationId xmlns:a16="http://schemas.microsoft.com/office/drawing/2014/main" id="{C1AAFFA2-7A13-393C-04C4-7871A442D7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2854CAE-42CE-BE52-E9E4-201EDAD21D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E05AE2-63B2-4D0F-81AF-9FFDCB2FA6DA}" type="slidenum">
              <a:rPr lang="fr-FR" smtClean="0"/>
              <a:t>‹#›</a:t>
            </a:fld>
            <a:endParaRPr lang="fr-FR"/>
          </a:p>
        </p:txBody>
      </p:sp>
    </p:spTree>
    <p:extLst>
      <p:ext uri="{BB962C8B-B14F-4D97-AF65-F5344CB8AC3E}">
        <p14:creationId xmlns:p14="http://schemas.microsoft.com/office/powerpoint/2010/main" val="232753907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A0CC53-C257-46D5-9DF5-0208FF508EA5}" type="datetimeFigureOut">
              <a:rPr lang="fr-FR" smtClean="0"/>
              <a:t>29/04/2026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C2F2-F8FB-460F-A35C-637309E078FA}" type="slidenum">
              <a:rPr lang="fr-FR" smtClean="0"/>
              <a:t>‹#›</a:t>
            </a:fld>
            <a:endParaRPr lang="fr-FR"/>
          </a:p>
        </p:txBody>
      </p:sp>
    </p:spTree>
    <p:extLst>
      <p:ext uri="{BB962C8B-B14F-4D97-AF65-F5344CB8AC3E}">
        <p14:creationId xmlns:p14="http://schemas.microsoft.com/office/powerpoint/2010/main" val="97946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5</a:t>
            </a:fld>
            <a:endParaRPr lang="fr-FR"/>
          </a:p>
        </p:txBody>
      </p:sp>
    </p:spTree>
    <p:extLst>
      <p:ext uri="{BB962C8B-B14F-4D97-AF65-F5344CB8AC3E}">
        <p14:creationId xmlns:p14="http://schemas.microsoft.com/office/powerpoint/2010/main" val="29589957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16.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4.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5.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5.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err="1"/>
              <a:t>Title</a:t>
            </a:r>
            <a:r>
              <a:rPr lang="fr-FR"/>
              <a:t> </a:t>
            </a:r>
            <a:r>
              <a:rPr lang="fr-FR" err="1"/>
              <a:t>heading</a:t>
            </a:r>
            <a:endParaRPr lang="fr-FR"/>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29/04/2026</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a:t>
            </a:fld>
            <a:endParaRPr lang="fr-FR"/>
          </a:p>
        </p:txBody>
      </p:sp>
    </p:spTree>
    <p:extLst>
      <p:ext uri="{BB962C8B-B14F-4D97-AF65-F5344CB8AC3E}">
        <p14:creationId xmlns:p14="http://schemas.microsoft.com/office/powerpoint/2010/main" val="1465415696"/>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73814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347058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170576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312787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alphaModFix amt="50000"/>
            <a:extLst>
              <a:ext uri="{28A0092B-C50C-407E-A947-70E740481C1C}">
                <a14:useLocalDpi xmlns:a14="http://schemas.microsoft.com/office/drawing/2010/main" val="0"/>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463827" y="29599"/>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696480" y="1920525"/>
            <a:ext cx="9613900" cy="3799447"/>
          </a:xfrm>
        </p:spPr>
        <p:txBody>
          <a:bodyPr anchor="t">
            <a:noAutofit/>
          </a:bodyPr>
          <a:lstStyle>
            <a:lvl1pPr>
              <a:lnSpc>
                <a:spcPts val="7000"/>
              </a:lnSpc>
              <a:defRPr sz="6600">
                <a:solidFill>
                  <a:schemeClr val="tx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696480" y="999646"/>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441508"/>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54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accent1"/>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724909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69930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38598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20901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2932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3088625468"/>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5789153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6705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356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218870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306525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0585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88560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830010594"/>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0105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71953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5003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93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4" cstate="screen">
            <a:extLst>
              <a:ext uri="{28A0092B-C50C-407E-A947-70E740481C1C}">
                <a14:useLocalDpi xmlns:a14="http://schemas.microsoft.com/office/drawing/2010/main" val="0"/>
              </a:ext>
            </a:extLst>
          </a:blip>
          <a:src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652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49318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01572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18938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11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1792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7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9459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2188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25564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7973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03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33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18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183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email">
            <a:extLst>
              <a:ext uri="{28A0092B-C50C-407E-A947-70E740481C1C}">
                <a14:useLocalDpi xmlns:a14="http://schemas.microsoft.com/office/drawing/2010/main" val="0"/>
              </a:ext>
            </a:extLst>
          </a:blip>
          <a:srcRect/>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601417413"/>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email">
            <a:extLst>
              <a:ext uri="{28A0092B-C50C-407E-A947-70E740481C1C}">
                <a14:useLocalDpi xmlns:a14="http://schemas.microsoft.com/office/drawing/2010/main" val="0"/>
              </a:ext>
            </a:extLst>
          </a:blip>
          <a:src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65468050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22538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53081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Renseignement de vos données, tests </a:t>
            </a:r>
          </a:p>
          <a:p>
            <a:pPr marL="360000" algn="l"/>
            <a:r>
              <a:rPr lang="fr-FR" sz="120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Date de commande</a:t>
            </a:r>
          </a:p>
          <a:p>
            <a:pPr algn="ctr"/>
            <a:endParaRPr lang="fr-FR" sz="1200" spc="-60" baseline="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Réunion de lancement</a:t>
            </a:r>
          </a:p>
          <a:p>
            <a:pPr algn="ctr"/>
            <a:endParaRPr lang="fr-FR" sz="1200" spc="-60" baseline="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a:t>Libération abonnement</a:t>
            </a:r>
          </a:p>
          <a:p>
            <a:pPr algn="ctr"/>
            <a:r>
              <a:rPr lang="fr-FR" sz="1200" spc="-60" baseline="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a:t>*Voir conditions générales de vente : déploiement de la plateforme en 60 jours </a:t>
            </a:r>
          </a:p>
          <a:p>
            <a:pPr lvl="0"/>
            <a:endParaRPr lang="fr-FR"/>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556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3506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117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7188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410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60455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7322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787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9660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4086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069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2.sv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1.sv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29/04/2026</a:t>
            </a:fld>
            <a:endParaRPr lang="fr-FR"/>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a:t>
            </a:fld>
            <a:endParaRPr lang="fr-FR"/>
          </a:p>
        </p:txBody>
      </p:sp>
    </p:spTree>
    <p:extLst>
      <p:ext uri="{BB962C8B-B14F-4D97-AF65-F5344CB8AC3E}">
        <p14:creationId xmlns:p14="http://schemas.microsoft.com/office/powerpoint/2010/main" val="2486603784"/>
      </p:ext>
    </p:extLst>
  </p:cSld>
  <p:clrMap bg1="lt1" tx1="dk1" bg2="lt2" tx2="dk2" accent1="accent1" accent2="accent2" accent3="accent3" accent4="accent4" accent5="accent5" accent6="accent6" hlink="hlink" folHlink="folHlink"/>
  <p:sldLayoutIdLst>
    <p:sldLayoutId id="2147483652" r:id="rId1"/>
    <p:sldLayoutId id="2147483670" r:id="rId2"/>
    <p:sldLayoutId id="2147483700" r:id="rId3"/>
    <p:sldLayoutId id="2147483701" r:id="rId4"/>
    <p:sldLayoutId id="2147483655" r:id="rId5"/>
    <p:sldLayoutId id="2147483656" r:id="rId6"/>
    <p:sldLayoutId id="2147483654" r:id="rId7"/>
    <p:sldLayoutId id="2147483653"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71" r:id="rId21"/>
    <p:sldLayoutId id="2147483686" r:id="rId22"/>
    <p:sldLayoutId id="2147483672" r:id="rId23"/>
    <p:sldLayoutId id="2147483675" r:id="rId24"/>
    <p:sldLayoutId id="2147483684" r:id="rId25"/>
    <p:sldLayoutId id="2147483685" r:id="rId26"/>
    <p:sldLayoutId id="2147483687" r:id="rId27"/>
    <p:sldLayoutId id="2147483688" r:id="rId28"/>
    <p:sldLayoutId id="2147483689" r:id="rId29"/>
    <p:sldLayoutId id="2147483690" r:id="rId30"/>
    <p:sldLayoutId id="2147483673" r:id="rId31"/>
    <p:sldLayoutId id="2147483674" r:id="rId32"/>
    <p:sldLayoutId id="2147483676" r:id="rId33"/>
    <p:sldLayoutId id="2147483677" r:id="rId34"/>
    <p:sldLayoutId id="2147483683" r:id="rId35"/>
    <p:sldLayoutId id="2147483682" r:id="rId36"/>
    <p:sldLayoutId id="2147483678" r:id="rId37"/>
    <p:sldLayoutId id="2147483679" r:id="rId38"/>
    <p:sldLayoutId id="2147483680" r:id="rId39"/>
    <p:sldLayoutId id="2147483681" r:id="rId40"/>
    <p:sldLayoutId id="2147483669" r:id="rId41"/>
    <p:sldLayoutId id="2147483704" r:id="rId42"/>
    <p:sldLayoutId id="2147483691" r:id="rId43"/>
    <p:sldLayoutId id="2147483692" r:id="rId44"/>
    <p:sldLayoutId id="2147483693" r:id="rId45"/>
    <p:sldLayoutId id="2147483696" r:id="rId46"/>
    <p:sldLayoutId id="2147483697" r:id="rId47"/>
    <p:sldLayoutId id="2147483694" r:id="rId48"/>
    <p:sldLayoutId id="2147483695" r:id="rId49"/>
    <p:sldLayoutId id="2147483698" r:id="rId50"/>
    <p:sldLayoutId id="2147483699" r:id="rId51"/>
    <p:sldLayoutId id="2147483702" r:id="rId52"/>
    <p:sldLayoutId id="2147483703" r:id="rId53"/>
    <p:sldLayoutId id="2147483705" r:id="rId54"/>
    <p:sldLayoutId id="2147483706" r:id="rId55"/>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5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8"/>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4.xml"/><Relationship Id="rId1" Type="http://schemas.openxmlformats.org/officeDocument/2006/relationships/slideLayout" Target="../slideLayouts/slideLayout36.xml"/><Relationship Id="rId6" Type="http://schemas.openxmlformats.org/officeDocument/2006/relationships/image" Target="../media/image29.png"/><Relationship Id="rId5" Type="http://schemas.openxmlformats.org/officeDocument/2006/relationships/image" Target="../media/image2.svg"/><Relationship Id="rId4" Type="http://schemas.openxmlformats.org/officeDocument/2006/relationships/image" Target="../media/image1.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help.eurecia.com/hc/fr"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Espace réservé pour une image  51" descr="Une image contenant texte, personne, ordinateur, intérieur&#10;&#10;Description générée automatiquement">
            <a:extLst>
              <a:ext uri="{FF2B5EF4-FFF2-40B4-BE49-F238E27FC236}">
                <a16:creationId xmlns:a16="http://schemas.microsoft.com/office/drawing/2014/main" id="{91EA9845-39CD-6ACB-CBB1-E21CA8A39977}"/>
              </a:ext>
            </a:extLst>
          </p:cNvPr>
          <p:cNvPicPr>
            <a:picLocks noGrp="1" noChangeAspect="1"/>
          </p:cNvPicPr>
          <p:nvPr>
            <p:ph type="pic" sz="quarter" idx="13"/>
          </p:nvPr>
        </p:nvPicPr>
        <p:blipFill rotWithShape="1">
          <a:blip r:embed="rId2" cstate="email">
            <a:extLst>
              <a:ext uri="{28A0092B-C50C-407E-A947-70E740481C1C}">
                <a14:useLocalDpi xmlns:a14="http://schemas.microsoft.com/office/drawing/2010/main" val="0"/>
              </a:ext>
            </a:extLst>
          </a:blip>
          <a:srcRect t="-2508"/>
          <a:stretch/>
        </p:blipFill>
        <p:spPr>
          <a:xfrm>
            <a:off x="6100384" y="-147052"/>
            <a:ext cx="6215097" cy="7006119"/>
          </a:xfrm>
        </p:spPr>
      </p:pic>
      <p:sp>
        <p:nvSpPr>
          <p:cNvPr id="19" name="Titre 18">
            <a:extLst>
              <a:ext uri="{FF2B5EF4-FFF2-40B4-BE49-F238E27FC236}">
                <a16:creationId xmlns:a16="http://schemas.microsoft.com/office/drawing/2014/main" id="{5151E63F-D6EB-F3A3-4395-4F6B373F256B}"/>
              </a:ext>
            </a:extLst>
          </p:cNvPr>
          <p:cNvSpPr>
            <a:spLocks noGrp="1" noRot="1" noMove="1" noResize="1" noEditPoints="1" noAdjustHandles="1" noChangeArrowheads="1" noChangeShapeType="1"/>
          </p:cNvSpPr>
          <p:nvPr>
            <p:ph type="title"/>
          </p:nvPr>
        </p:nvSpPr>
        <p:spPr/>
        <p:txBody>
          <a:bodyPr/>
          <a:lstStyle/>
          <a:p>
            <a:pPr>
              <a:lnSpc>
                <a:spcPct val="100000"/>
              </a:lnSpc>
            </a:pPr>
            <a:r>
              <a:rPr lang="fr-FR">
                <a:latin typeface="PP Woodland"/>
              </a:rPr>
              <a:t>Tout savoir sur le module </a:t>
            </a:r>
            <a:br>
              <a:rPr lang="fr-FR">
                <a:solidFill>
                  <a:srgbClr val="486267"/>
                </a:solidFill>
                <a:latin typeface="PP Woodland"/>
              </a:rPr>
            </a:br>
            <a:r>
              <a:rPr lang="fr-FR">
                <a:solidFill>
                  <a:srgbClr val="486267"/>
                </a:solidFill>
                <a:latin typeface="PP Woodland"/>
              </a:rPr>
              <a:t>     </a:t>
            </a:r>
            <a:r>
              <a:rPr lang="fr-FR">
                <a:solidFill>
                  <a:schemeClr val="accent1"/>
                </a:solidFill>
                <a:latin typeface="PP Woodland"/>
              </a:rPr>
              <a:t>Notes de Frais</a:t>
            </a:r>
          </a:p>
        </p:txBody>
      </p:sp>
      <p:sp>
        <p:nvSpPr>
          <p:cNvPr id="21" name="Espace réservé du texte 20">
            <a:extLst>
              <a:ext uri="{FF2B5EF4-FFF2-40B4-BE49-F238E27FC236}">
                <a16:creationId xmlns:a16="http://schemas.microsoft.com/office/drawing/2014/main" id="{B2FACCB8-6C57-2710-ED66-F622171333CC}"/>
              </a:ext>
            </a:extLst>
          </p:cNvPr>
          <p:cNvSpPr>
            <a:spLocks noGrp="1" noRot="1" noMove="1" noResize="1" noEditPoints="1" noAdjustHandles="1" noChangeArrowheads="1" noChangeShapeType="1"/>
          </p:cNvSpPr>
          <p:nvPr>
            <p:ph type="body" sz="quarter" idx="14"/>
          </p:nvPr>
        </p:nvSpPr>
        <p:spPr/>
        <p:txBody>
          <a:bodyPr anchor="ctr">
            <a:normAutofit/>
          </a:bodyPr>
          <a:lstStyle/>
          <a:p>
            <a:pPr>
              <a:lnSpc>
                <a:spcPct val="50000"/>
              </a:lnSpc>
            </a:pPr>
            <a:r>
              <a:rPr lang="fr-FR"/>
              <a:t>UTILISATEUR</a:t>
            </a:r>
          </a:p>
        </p:txBody>
      </p:sp>
      <p:pic>
        <p:nvPicPr>
          <p:cNvPr id="2" name="Image 1" descr="Une image contenant Graphique, symbole, cercle, Police&#10;&#10;Description générée automatiquement">
            <a:extLst>
              <a:ext uri="{FF2B5EF4-FFF2-40B4-BE49-F238E27FC236}">
                <a16:creationId xmlns:a16="http://schemas.microsoft.com/office/drawing/2014/main" id="{ECF33391-1C6D-3684-8909-D922FF699035}"/>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02678" y="4007475"/>
            <a:ext cx="777908" cy="822045"/>
          </a:xfrm>
          <a:prstGeom prst="rect">
            <a:avLst/>
          </a:prstGeom>
        </p:spPr>
      </p:pic>
      <p:sp>
        <p:nvSpPr>
          <p:cNvPr id="5" name="Espace réservé du texte 4">
            <a:extLst>
              <a:ext uri="{FF2B5EF4-FFF2-40B4-BE49-F238E27FC236}">
                <a16:creationId xmlns:a16="http://schemas.microsoft.com/office/drawing/2014/main" id="{8CA3E488-14C2-157D-D76B-1BBB9FEE00FD}"/>
              </a:ext>
            </a:extLst>
          </p:cNvPr>
          <p:cNvSpPr txBox="1">
            <a:spLocks/>
          </p:cNvSpPr>
          <p:nvPr/>
        </p:nvSpPr>
        <p:spPr>
          <a:xfrm>
            <a:off x="987425" y="6152418"/>
            <a:ext cx="4748213" cy="468312"/>
          </a:xfrm>
          <a:prstGeom prst="rect">
            <a:avLst/>
          </a:prstGeom>
        </p:spPr>
        <p:txBody>
          <a:bodyPr vert="horz" lIns="91440" tIns="45720" rIns="91440" bIns="45720" rtlCol="0" anchor="t">
            <a:normAutofit fontScale="47500" lnSpcReduction="20000"/>
          </a:bodyPr>
          <a:lstStyle>
            <a:lvl1pPr marL="0" indent="0" algn="l" defTabSz="914400" rtl="0" eaLnBrk="1" latinLnBrk="0" hangingPunct="1">
              <a:lnSpc>
                <a:spcPct val="120000"/>
              </a:lnSpc>
              <a:spcBef>
                <a:spcPts val="1000"/>
              </a:spcBef>
              <a:buFontTx/>
              <a:buNone/>
              <a:defRPr sz="1600" b="0" kern="1200" spc="300">
                <a:solidFill>
                  <a:schemeClr val="bg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a:solidFill>
                  <a:schemeClr val="tx1"/>
                </a:solidFill>
              </a:rPr>
              <a:t>Dernière mise à jour</a:t>
            </a:r>
          </a:p>
          <a:p>
            <a:r>
              <a:rPr lang="fr-FR">
                <a:solidFill>
                  <a:schemeClr val="tx1"/>
                </a:solidFill>
                <a:latin typeface="Figtree"/>
              </a:rPr>
              <a:t>Mars 2026</a:t>
            </a:r>
            <a:endParaRPr lang="fr-FR">
              <a:solidFill>
                <a:schemeClr val="tx1"/>
              </a:solidFill>
            </a:endParaRPr>
          </a:p>
        </p:txBody>
      </p:sp>
    </p:spTree>
    <p:extLst>
      <p:ext uri="{BB962C8B-B14F-4D97-AF65-F5344CB8AC3E}">
        <p14:creationId xmlns:p14="http://schemas.microsoft.com/office/powerpoint/2010/main" val="3210797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8" y="1965378"/>
            <a:ext cx="5520975" cy="577339"/>
          </a:xfrm>
        </p:spPr>
        <p:txBody>
          <a:bodyPr/>
          <a:lstStyle/>
          <a:p>
            <a:pPr>
              <a:lnSpc>
                <a:spcPct val="100000"/>
              </a:lnSpc>
            </a:pPr>
            <a:r>
              <a:rPr lang="fr-FR">
                <a:hlinkClick r:id="rId2" action="ppaction://hlinksldjump"/>
              </a:rPr>
              <a:t>Usage collaborateur</a:t>
            </a:r>
            <a:endParaRPr lang="fr-F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8" y="471055"/>
            <a:ext cx="5305425" cy="1157720"/>
          </a:xfrm>
        </p:spPr>
        <p:txBody>
          <a:bodyPr>
            <a:normAutofit lnSpcReduction="10000"/>
          </a:bodyPr>
          <a:lstStyle/>
          <a:p>
            <a:r>
              <a:rPr lang="fr-FR"/>
              <a:t>Programme de la formation</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344107" y="2632312"/>
            <a:ext cx="5751893" cy="1442236"/>
          </a:xfrm>
        </p:spPr>
        <p:txBody>
          <a:bodyPr>
            <a:normAutofit fontScale="92500" lnSpcReduction="10000"/>
          </a:bodyPr>
          <a:lstStyle/>
          <a:p>
            <a:pPr>
              <a:lnSpc>
                <a:spcPct val="100000"/>
              </a:lnSpc>
            </a:pPr>
            <a:r>
              <a:rPr lang="fr-FR" sz="1800">
                <a:solidFill>
                  <a:schemeClr val="bg2"/>
                </a:solidFill>
              </a:rPr>
              <a:t>Circuit de validation d’une note de frais</a:t>
            </a:r>
          </a:p>
          <a:p>
            <a:pPr>
              <a:lnSpc>
                <a:spcPct val="100000"/>
              </a:lnSpc>
            </a:pPr>
            <a:r>
              <a:rPr lang="fr-FR" sz="1800">
                <a:solidFill>
                  <a:schemeClr val="bg2"/>
                </a:solidFill>
              </a:rPr>
              <a:t>Ajouter vos dépenses</a:t>
            </a:r>
          </a:p>
          <a:p>
            <a:pPr>
              <a:lnSpc>
                <a:spcPct val="100000"/>
              </a:lnSpc>
            </a:pPr>
            <a:r>
              <a:rPr lang="fr-FR" sz="1800">
                <a:solidFill>
                  <a:schemeClr val="bg2"/>
                </a:solidFill>
              </a:rPr>
              <a:t>Soumettre à validation mes notes de frais</a:t>
            </a:r>
          </a:p>
          <a:p>
            <a:pPr>
              <a:lnSpc>
                <a:spcPct val="100000"/>
              </a:lnSpc>
            </a:pPr>
            <a:r>
              <a:rPr lang="fr-FR" sz="1800">
                <a:solidFill>
                  <a:schemeClr val="bg2"/>
                </a:solidFill>
              </a:rPr>
              <a:t>Consulter l’avancement de mes notes de frais</a:t>
            </a:r>
          </a:p>
          <a:p>
            <a:pPr>
              <a:lnSpc>
                <a:spcPct val="100000"/>
              </a:lnSpc>
            </a:pPr>
            <a:endParaRPr lang="fr-FR" sz="1800">
              <a:solidFill>
                <a:schemeClr val="bg2"/>
              </a:solidFill>
            </a:endParaRPr>
          </a:p>
        </p:txBody>
      </p:sp>
      <p:sp>
        <p:nvSpPr>
          <p:cNvPr id="4" name="Titre 27">
            <a:extLst>
              <a:ext uri="{FF2B5EF4-FFF2-40B4-BE49-F238E27FC236}">
                <a16:creationId xmlns:a16="http://schemas.microsoft.com/office/drawing/2014/main" id="{3CBE8D5D-8605-7FE4-D841-E865AB88B43B}"/>
              </a:ext>
            </a:extLst>
          </p:cNvPr>
          <p:cNvSpPr txBox="1">
            <a:spLocks/>
          </p:cNvSpPr>
          <p:nvPr/>
        </p:nvSpPr>
        <p:spPr>
          <a:xfrm>
            <a:off x="281162" y="4253738"/>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a:hlinkClick r:id="rId3" action="ppaction://hlinksldjump"/>
              </a:rPr>
              <a:t>USAGE Manager</a:t>
            </a:r>
            <a:endParaRPr lang="fr-FR"/>
          </a:p>
        </p:txBody>
      </p:sp>
      <p:sp>
        <p:nvSpPr>
          <p:cNvPr id="5" name="Espace réservé du texte 41">
            <a:extLst>
              <a:ext uri="{FF2B5EF4-FFF2-40B4-BE49-F238E27FC236}">
                <a16:creationId xmlns:a16="http://schemas.microsoft.com/office/drawing/2014/main" id="{9DF4D431-5721-618B-9501-EDA06836B0A2}"/>
              </a:ext>
            </a:extLst>
          </p:cNvPr>
          <p:cNvSpPr txBox="1">
            <a:spLocks/>
          </p:cNvSpPr>
          <p:nvPr/>
        </p:nvSpPr>
        <p:spPr>
          <a:xfrm>
            <a:off x="344107" y="4831077"/>
            <a:ext cx="5520975" cy="1442236"/>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4"/>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sz="1800">
                <a:solidFill>
                  <a:schemeClr val="bg2"/>
                </a:solidFill>
                <a:latin typeface="Figtree"/>
              </a:rPr>
              <a:t>Valider une note de frais</a:t>
            </a:r>
          </a:p>
        </p:txBody>
      </p:sp>
      <p:pic>
        <p:nvPicPr>
          <p:cNvPr id="10" name="Espace réservé pour une image  9" descr="Une image contenant personne, meubles, habits, ordinateur portable&#10;&#10;Description générée automatiquement">
            <a:extLst>
              <a:ext uri="{FF2B5EF4-FFF2-40B4-BE49-F238E27FC236}">
                <a16:creationId xmlns:a16="http://schemas.microsoft.com/office/drawing/2014/main" id="{30AE452E-A282-272E-D61D-6350FD86703A}"/>
              </a:ext>
            </a:extLst>
          </p:cNvPr>
          <p:cNvPicPr>
            <a:picLocks noGrp="1" noChangeAspect="1"/>
          </p:cNvPicPr>
          <p:nvPr>
            <p:ph type="pic" sz="quarter" idx="27"/>
          </p:nvPr>
        </p:nvPicPr>
        <p:blipFill rotWithShape="1">
          <a:blip r:embed="rId6" cstate="email">
            <a:extLst>
              <a:ext uri="{28A0092B-C50C-407E-A947-70E740481C1C}">
                <a14:useLocalDpi xmlns:a14="http://schemas.microsoft.com/office/drawing/2010/main" val="0"/>
              </a:ext>
            </a:extLst>
          </a:blip>
          <a:srcRect b="-1237"/>
          <a:stretch/>
        </p:blipFill>
        <p:spPr>
          <a:xfrm>
            <a:off x="7154226" y="0"/>
            <a:ext cx="5111258" cy="6947347"/>
          </a:xfrm>
        </p:spPr>
      </p:pic>
    </p:spTree>
    <p:extLst>
      <p:ext uri="{BB962C8B-B14F-4D97-AF65-F5344CB8AC3E}">
        <p14:creationId xmlns:p14="http://schemas.microsoft.com/office/powerpoint/2010/main" val="156139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44059-E802-93FD-055A-959C4C849A1C}"/>
              </a:ext>
            </a:extLst>
          </p:cNvPr>
          <p:cNvSpPr>
            <a:spLocks noGrp="1"/>
          </p:cNvSpPr>
          <p:nvPr>
            <p:ph type="title"/>
          </p:nvPr>
        </p:nvSpPr>
        <p:spPr/>
        <p:txBody>
          <a:bodyPr/>
          <a:lstStyle/>
          <a:p>
            <a:pPr>
              <a:lnSpc>
                <a:spcPct val="100000"/>
              </a:lnSpc>
            </a:pPr>
            <a:r>
              <a:rPr lang="fr-FR" sz="8800"/>
              <a:t>Usage collaborateur</a:t>
            </a:r>
          </a:p>
        </p:txBody>
      </p:sp>
      <p:sp>
        <p:nvSpPr>
          <p:cNvPr id="3" name="Espace réservé du texte 2">
            <a:extLst>
              <a:ext uri="{FF2B5EF4-FFF2-40B4-BE49-F238E27FC236}">
                <a16:creationId xmlns:a16="http://schemas.microsoft.com/office/drawing/2014/main" id="{8A5AF780-51D3-E2B5-4A7D-5C97EF5F19B7}"/>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7A41308C-C03D-A240-4D1C-C0E3C4C19B21}"/>
              </a:ext>
            </a:extLst>
          </p:cNvPr>
          <p:cNvSpPr>
            <a:spLocks noGrp="1"/>
          </p:cNvSpPr>
          <p:nvPr>
            <p:ph type="body" sz="quarter" idx="16"/>
          </p:nvPr>
        </p:nvSpPr>
        <p:spPr/>
        <p:txBody>
          <a:bodyPr/>
          <a:lstStyle/>
          <a:p>
            <a:r>
              <a:rPr lang="fr-FR"/>
              <a:t>01</a:t>
            </a:r>
          </a:p>
        </p:txBody>
      </p:sp>
    </p:spTree>
    <p:extLst>
      <p:ext uri="{BB962C8B-B14F-4D97-AF65-F5344CB8AC3E}">
        <p14:creationId xmlns:p14="http://schemas.microsoft.com/office/powerpoint/2010/main" val="1144442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a:t>Circuit de validation d’une note de frais</a:t>
            </a: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3512856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Circuit de validation d’une note de frais</a:t>
            </a:r>
          </a:p>
        </p:txBody>
      </p:sp>
      <p:pic>
        <p:nvPicPr>
          <p:cNvPr id="9" name="Image 8" descr="Une image contenant Visage humain, habits, sourire, dessin humoristique&#10;&#10;Description générée automatiquement">
            <a:extLst>
              <a:ext uri="{FF2B5EF4-FFF2-40B4-BE49-F238E27FC236}">
                <a16:creationId xmlns:a16="http://schemas.microsoft.com/office/drawing/2014/main" id="{5E2AF1CF-271B-88A1-0563-313329EFCCA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52717" y="1340936"/>
            <a:ext cx="1250577" cy="1250577"/>
          </a:xfrm>
          <a:prstGeom prst="rect">
            <a:avLst/>
          </a:prstGeom>
        </p:spPr>
      </p:pic>
      <p:pic>
        <p:nvPicPr>
          <p:cNvPr id="11" name="Image 10" descr="Une image contenant dessin humoristique, poupée, jouet, art&#10;&#10;Description générée automatiquement">
            <a:extLst>
              <a:ext uri="{FF2B5EF4-FFF2-40B4-BE49-F238E27FC236}">
                <a16:creationId xmlns:a16="http://schemas.microsoft.com/office/drawing/2014/main" id="{8FDEB1D3-63B6-EB61-EB23-11BE8B82902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6864" y="2893321"/>
            <a:ext cx="1742282" cy="1742282"/>
          </a:xfrm>
          <a:prstGeom prst="rect">
            <a:avLst/>
          </a:prstGeom>
        </p:spPr>
      </p:pic>
      <p:pic>
        <p:nvPicPr>
          <p:cNvPr id="1026" name="Picture 2">
            <a:extLst>
              <a:ext uri="{FF2B5EF4-FFF2-40B4-BE49-F238E27FC236}">
                <a16:creationId xmlns:a16="http://schemas.microsoft.com/office/drawing/2014/main" id="{0FCA00BD-B7AA-295D-FF7F-016C245EEB16}"/>
              </a:ext>
            </a:extLst>
          </p:cNvPr>
          <p:cNvPicPr>
            <a:picLocks noGrp="1" noChangeAspect="1" noChangeArrowheads="1"/>
          </p:cNvPicPr>
          <p:nvPr>
            <p:ph type="tbl" sz="quarter" idx="10"/>
          </p:nvPr>
        </p:nvPicPr>
        <p:blipFill>
          <a:blip r:embed="rId5" cstate="email">
            <a:extLst>
              <a:ext uri="{28A0092B-C50C-407E-A947-70E740481C1C}">
                <a14:useLocalDpi xmlns:a14="http://schemas.microsoft.com/office/drawing/2010/main" val="0"/>
              </a:ext>
            </a:extLst>
          </a:blip>
          <a:srcRect/>
          <a:stretch>
            <a:fillRect/>
          </a:stretch>
        </p:blipFill>
        <p:spPr bwMode="auto">
          <a:xfrm>
            <a:off x="461401" y="5053164"/>
            <a:ext cx="1233207" cy="1250576"/>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e 1">
            <a:extLst>
              <a:ext uri="{FF2B5EF4-FFF2-40B4-BE49-F238E27FC236}">
                <a16:creationId xmlns:a16="http://schemas.microsoft.com/office/drawing/2014/main" id="{BE2029FF-CC05-7AE4-822D-03B8B7F2C4FA}"/>
              </a:ext>
            </a:extLst>
          </p:cNvPr>
          <p:cNvGrpSpPr/>
          <p:nvPr/>
        </p:nvGrpSpPr>
        <p:grpSpPr>
          <a:xfrm>
            <a:off x="2581906" y="1157060"/>
            <a:ext cx="8859728" cy="5384985"/>
            <a:chOff x="3233660" y="1215426"/>
            <a:chExt cx="8859728" cy="5384985"/>
          </a:xfrm>
        </p:grpSpPr>
        <p:grpSp>
          <p:nvGrpSpPr>
            <p:cNvPr id="19" name="Groupe 18">
              <a:extLst>
                <a:ext uri="{FF2B5EF4-FFF2-40B4-BE49-F238E27FC236}">
                  <a16:creationId xmlns:a16="http://schemas.microsoft.com/office/drawing/2014/main" id="{9CA2E1F7-4B9D-FAC5-707B-66AAF15403DB}"/>
                </a:ext>
              </a:extLst>
            </p:cNvPr>
            <p:cNvGrpSpPr/>
            <p:nvPr/>
          </p:nvGrpSpPr>
          <p:grpSpPr>
            <a:xfrm>
              <a:off x="7124420" y="1215426"/>
              <a:ext cx="2154051" cy="1021472"/>
              <a:chOff x="5223902" y="1313155"/>
              <a:chExt cx="2154051" cy="1021472"/>
            </a:xfrm>
            <a:solidFill>
              <a:schemeClr val="accent2">
                <a:lumMod val="60000"/>
                <a:lumOff val="40000"/>
              </a:schemeClr>
            </a:solidFill>
          </p:grpSpPr>
          <p:pic>
            <p:nvPicPr>
              <p:cNvPr id="7" name="Espace réservé du tableau 4" descr="Créa">
                <a:extLst>
                  <a:ext uri="{FF2B5EF4-FFF2-40B4-BE49-F238E27FC236}">
                    <a16:creationId xmlns:a16="http://schemas.microsoft.com/office/drawing/2014/main" id="{23F913F5-D67F-6272-F252-8F074E4DE2C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23902" y="1313155"/>
                <a:ext cx="2154051" cy="1021472"/>
              </a:xfrm>
              <a:prstGeom prst="rect">
                <a:avLst/>
              </a:prstGeom>
            </p:spPr>
          </p:pic>
          <p:sp>
            <p:nvSpPr>
              <p:cNvPr id="12" name="ZoneTexte 11">
                <a:extLst>
                  <a:ext uri="{FF2B5EF4-FFF2-40B4-BE49-F238E27FC236}">
                    <a16:creationId xmlns:a16="http://schemas.microsoft.com/office/drawing/2014/main" id="{1D64DEF1-5686-F158-9E0B-96DF8DB99912}"/>
                  </a:ext>
                </a:extLst>
              </p:cNvPr>
              <p:cNvSpPr txBox="1"/>
              <p:nvPr/>
            </p:nvSpPr>
            <p:spPr>
              <a:xfrm>
                <a:off x="5725802" y="1511743"/>
                <a:ext cx="1261884" cy="738664"/>
              </a:xfrm>
              <a:prstGeom prst="rect">
                <a:avLst/>
              </a:prstGeom>
              <a:grpFill/>
            </p:spPr>
            <p:txBody>
              <a:bodyPr wrap="none" rtlCol="0">
                <a:spAutoFit/>
              </a:bodyPr>
              <a:lstStyle/>
              <a:p>
                <a:pPr algn="ctr"/>
                <a:r>
                  <a:rPr lang="fr-FR" sz="1400"/>
                  <a:t>Création </a:t>
                </a:r>
              </a:p>
              <a:p>
                <a:pPr algn="ctr"/>
                <a:r>
                  <a:rPr lang="fr-FR" sz="1400"/>
                  <a:t>Nouvelle </a:t>
                </a:r>
              </a:p>
              <a:p>
                <a:pPr algn="ctr"/>
                <a:r>
                  <a:rPr lang="fr-FR" sz="1400"/>
                  <a:t>Note de Frais</a:t>
                </a:r>
              </a:p>
            </p:txBody>
          </p:sp>
        </p:grpSp>
        <p:grpSp>
          <p:nvGrpSpPr>
            <p:cNvPr id="21" name="Groupe 20">
              <a:extLst>
                <a:ext uri="{FF2B5EF4-FFF2-40B4-BE49-F238E27FC236}">
                  <a16:creationId xmlns:a16="http://schemas.microsoft.com/office/drawing/2014/main" id="{C886F15F-F16D-5162-9786-58F7D4B0837A}"/>
                </a:ext>
              </a:extLst>
            </p:cNvPr>
            <p:cNvGrpSpPr/>
            <p:nvPr/>
          </p:nvGrpSpPr>
          <p:grpSpPr>
            <a:xfrm>
              <a:off x="7124419" y="2600478"/>
              <a:ext cx="2154051" cy="1021472"/>
              <a:chOff x="5223901" y="2538368"/>
              <a:chExt cx="2154051" cy="1021472"/>
            </a:xfrm>
            <a:solidFill>
              <a:schemeClr val="accent2">
                <a:lumMod val="60000"/>
                <a:lumOff val="40000"/>
              </a:schemeClr>
            </a:solidFill>
          </p:grpSpPr>
          <p:pic>
            <p:nvPicPr>
              <p:cNvPr id="13" name="Espace réservé du tableau 4" descr="Créa">
                <a:extLst>
                  <a:ext uri="{FF2B5EF4-FFF2-40B4-BE49-F238E27FC236}">
                    <a16:creationId xmlns:a16="http://schemas.microsoft.com/office/drawing/2014/main" id="{A45F057E-D4BC-D674-79C1-E439DD9D020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23901" y="2538368"/>
                <a:ext cx="2154051" cy="1021472"/>
              </a:xfrm>
              <a:prstGeom prst="rect">
                <a:avLst/>
              </a:prstGeom>
            </p:spPr>
          </p:pic>
          <p:sp>
            <p:nvSpPr>
              <p:cNvPr id="14" name="ZoneTexte 13">
                <a:extLst>
                  <a:ext uri="{FF2B5EF4-FFF2-40B4-BE49-F238E27FC236}">
                    <a16:creationId xmlns:a16="http://schemas.microsoft.com/office/drawing/2014/main" id="{A16AC8A0-5F90-BADA-7F5E-F2F5E4C3C335}"/>
                  </a:ext>
                </a:extLst>
              </p:cNvPr>
              <p:cNvSpPr txBox="1"/>
              <p:nvPr/>
            </p:nvSpPr>
            <p:spPr>
              <a:xfrm>
                <a:off x="5593875" y="2706241"/>
                <a:ext cx="1596911" cy="738664"/>
              </a:xfrm>
              <a:prstGeom prst="rect">
                <a:avLst/>
              </a:prstGeom>
              <a:grpFill/>
            </p:spPr>
            <p:txBody>
              <a:bodyPr wrap="none" rtlCol="0">
                <a:spAutoFit/>
              </a:bodyPr>
              <a:lstStyle/>
              <a:p>
                <a:pPr algn="ctr"/>
                <a:r>
                  <a:rPr lang="fr-FR" sz="1400"/>
                  <a:t>Demande </a:t>
                </a:r>
              </a:p>
              <a:p>
                <a:pPr algn="ctr"/>
                <a:r>
                  <a:rPr lang="fr-FR" sz="1400"/>
                  <a:t>d’informations </a:t>
                </a:r>
              </a:p>
              <a:p>
                <a:pPr algn="ctr"/>
                <a:r>
                  <a:rPr lang="fr-FR" sz="1400"/>
                  <a:t>complémentaires</a:t>
                </a:r>
              </a:p>
            </p:txBody>
          </p:sp>
        </p:grpSp>
        <p:grpSp>
          <p:nvGrpSpPr>
            <p:cNvPr id="20" name="Groupe 19">
              <a:extLst>
                <a:ext uri="{FF2B5EF4-FFF2-40B4-BE49-F238E27FC236}">
                  <a16:creationId xmlns:a16="http://schemas.microsoft.com/office/drawing/2014/main" id="{1BF56EC2-545B-B6E9-DC4F-BA0CC82F0752}"/>
                </a:ext>
              </a:extLst>
            </p:cNvPr>
            <p:cNvGrpSpPr/>
            <p:nvPr/>
          </p:nvGrpSpPr>
          <p:grpSpPr>
            <a:xfrm>
              <a:off x="9658430" y="3175311"/>
              <a:ext cx="2154051" cy="1021472"/>
              <a:chOff x="9658430" y="3444905"/>
              <a:chExt cx="2154051" cy="1021472"/>
            </a:xfrm>
          </p:grpSpPr>
          <p:pic>
            <p:nvPicPr>
              <p:cNvPr id="15" name="Espace réservé du tableau 4" descr="Créa">
                <a:extLst>
                  <a:ext uri="{FF2B5EF4-FFF2-40B4-BE49-F238E27FC236}">
                    <a16:creationId xmlns:a16="http://schemas.microsoft.com/office/drawing/2014/main" id="{D7F4DC91-1787-87BD-2C07-0DA527810B5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658430" y="3444905"/>
                <a:ext cx="2154051" cy="1021472"/>
              </a:xfrm>
              <a:prstGeom prst="rect">
                <a:avLst/>
              </a:prstGeom>
            </p:spPr>
          </p:pic>
          <p:sp>
            <p:nvSpPr>
              <p:cNvPr id="17" name="ZoneTexte 16">
                <a:extLst>
                  <a:ext uri="{FF2B5EF4-FFF2-40B4-BE49-F238E27FC236}">
                    <a16:creationId xmlns:a16="http://schemas.microsoft.com/office/drawing/2014/main" id="{B548986D-DB8D-8518-B331-2D460B009877}"/>
                  </a:ext>
                </a:extLst>
              </p:cNvPr>
              <p:cNvSpPr txBox="1"/>
              <p:nvPr/>
            </p:nvSpPr>
            <p:spPr>
              <a:xfrm>
                <a:off x="10413892" y="3801752"/>
                <a:ext cx="643125" cy="307777"/>
              </a:xfrm>
              <a:prstGeom prst="rect">
                <a:avLst/>
              </a:prstGeom>
              <a:noFill/>
            </p:spPr>
            <p:txBody>
              <a:bodyPr wrap="none" rtlCol="0">
                <a:spAutoFit/>
              </a:bodyPr>
              <a:lstStyle/>
              <a:p>
                <a:pPr algn="ctr"/>
                <a:r>
                  <a:rPr lang="fr-FR" sz="1400"/>
                  <a:t>Refus</a:t>
                </a:r>
              </a:p>
            </p:txBody>
          </p:sp>
        </p:grpSp>
        <p:grpSp>
          <p:nvGrpSpPr>
            <p:cNvPr id="22" name="Groupe 21">
              <a:extLst>
                <a:ext uri="{FF2B5EF4-FFF2-40B4-BE49-F238E27FC236}">
                  <a16:creationId xmlns:a16="http://schemas.microsoft.com/office/drawing/2014/main" id="{DBD7CCA6-5A57-743E-0A99-3D6BA5ADD75E}"/>
                </a:ext>
              </a:extLst>
            </p:cNvPr>
            <p:cNvGrpSpPr/>
            <p:nvPr/>
          </p:nvGrpSpPr>
          <p:grpSpPr>
            <a:xfrm>
              <a:off x="4590407" y="3202219"/>
              <a:ext cx="2154052" cy="1021473"/>
              <a:chOff x="2694996" y="3561193"/>
              <a:chExt cx="2154052" cy="1021473"/>
            </a:xfrm>
          </p:grpSpPr>
          <p:pic>
            <p:nvPicPr>
              <p:cNvPr id="16" name="Espace réservé du tableau 4" descr="Créa">
                <a:extLst>
                  <a:ext uri="{FF2B5EF4-FFF2-40B4-BE49-F238E27FC236}">
                    <a16:creationId xmlns:a16="http://schemas.microsoft.com/office/drawing/2014/main" id="{E6CDD81F-22BC-FA5A-6803-532DD3CC5D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18" name="ZoneTexte 17">
                <a:extLst>
                  <a:ext uri="{FF2B5EF4-FFF2-40B4-BE49-F238E27FC236}">
                    <a16:creationId xmlns:a16="http://schemas.microsoft.com/office/drawing/2014/main" id="{2964E507-A439-DA24-3A0B-86652C2DEC2B}"/>
                  </a:ext>
                </a:extLst>
              </p:cNvPr>
              <p:cNvSpPr txBox="1"/>
              <p:nvPr/>
            </p:nvSpPr>
            <p:spPr>
              <a:xfrm>
                <a:off x="3275732" y="3918040"/>
                <a:ext cx="992579" cy="307777"/>
              </a:xfrm>
              <a:prstGeom prst="rect">
                <a:avLst/>
              </a:prstGeom>
              <a:noFill/>
            </p:spPr>
            <p:txBody>
              <a:bodyPr wrap="none" rtlCol="0">
                <a:spAutoFit/>
              </a:bodyPr>
              <a:lstStyle/>
              <a:p>
                <a:pPr algn="ctr"/>
                <a:r>
                  <a:rPr lang="fr-FR" sz="1400"/>
                  <a:t>Validation</a:t>
                </a:r>
              </a:p>
            </p:txBody>
          </p:sp>
        </p:grpSp>
        <p:grpSp>
          <p:nvGrpSpPr>
            <p:cNvPr id="23" name="Groupe 22">
              <a:extLst>
                <a:ext uri="{FF2B5EF4-FFF2-40B4-BE49-F238E27FC236}">
                  <a16:creationId xmlns:a16="http://schemas.microsoft.com/office/drawing/2014/main" id="{4A9529BC-F376-1E93-E8F1-61515FB38C1F}"/>
                </a:ext>
              </a:extLst>
            </p:cNvPr>
            <p:cNvGrpSpPr/>
            <p:nvPr/>
          </p:nvGrpSpPr>
          <p:grpSpPr>
            <a:xfrm>
              <a:off x="5938439" y="4556720"/>
              <a:ext cx="2214068" cy="1021472"/>
              <a:chOff x="2664987" y="3561193"/>
              <a:chExt cx="2214069" cy="1021473"/>
            </a:xfrm>
          </p:grpSpPr>
          <p:pic>
            <p:nvPicPr>
              <p:cNvPr id="24" name="Espace réservé du tableau 4" descr="Créa">
                <a:extLst>
                  <a:ext uri="{FF2B5EF4-FFF2-40B4-BE49-F238E27FC236}">
                    <a16:creationId xmlns:a16="http://schemas.microsoft.com/office/drawing/2014/main" id="{E2DA801E-2DF5-85C9-F76A-F8087FF5A78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25" name="ZoneTexte 24">
                <a:extLst>
                  <a:ext uri="{FF2B5EF4-FFF2-40B4-BE49-F238E27FC236}">
                    <a16:creationId xmlns:a16="http://schemas.microsoft.com/office/drawing/2014/main" id="{DD02CF00-5BDF-8153-6616-DDD9A13408A0}"/>
                  </a:ext>
                </a:extLst>
              </p:cNvPr>
              <p:cNvSpPr txBox="1"/>
              <p:nvPr/>
            </p:nvSpPr>
            <p:spPr>
              <a:xfrm>
                <a:off x="2664987" y="3711560"/>
                <a:ext cx="2214069" cy="738665"/>
              </a:xfrm>
              <a:prstGeom prst="rect">
                <a:avLst/>
              </a:prstGeom>
              <a:noFill/>
            </p:spPr>
            <p:txBody>
              <a:bodyPr wrap="none" rtlCol="0">
                <a:spAutoFit/>
              </a:bodyPr>
              <a:lstStyle/>
              <a:p>
                <a:pPr algn="ctr"/>
                <a:r>
                  <a:rPr lang="fr-FR" sz="1400"/>
                  <a:t>Contrôle +</a:t>
                </a:r>
              </a:p>
              <a:p>
                <a:pPr algn="ctr"/>
                <a:r>
                  <a:rPr lang="fr-FR" sz="1400"/>
                  <a:t>Demande d’informations </a:t>
                </a:r>
              </a:p>
              <a:p>
                <a:pPr algn="ctr"/>
                <a:r>
                  <a:rPr lang="fr-FR" sz="1400"/>
                  <a:t>complémentaires</a:t>
                </a:r>
              </a:p>
            </p:txBody>
          </p:sp>
        </p:grpSp>
        <p:grpSp>
          <p:nvGrpSpPr>
            <p:cNvPr id="26" name="Groupe 25">
              <a:extLst>
                <a:ext uri="{FF2B5EF4-FFF2-40B4-BE49-F238E27FC236}">
                  <a16:creationId xmlns:a16="http://schemas.microsoft.com/office/drawing/2014/main" id="{4DD9C75D-79AD-F209-A35D-32C42CFB0CF1}"/>
                </a:ext>
              </a:extLst>
            </p:cNvPr>
            <p:cNvGrpSpPr/>
            <p:nvPr/>
          </p:nvGrpSpPr>
          <p:grpSpPr>
            <a:xfrm>
              <a:off x="3233660" y="4574647"/>
              <a:ext cx="2154052" cy="1003545"/>
              <a:chOff x="2694996" y="3561193"/>
              <a:chExt cx="2154052" cy="1021473"/>
            </a:xfrm>
          </p:grpSpPr>
          <p:pic>
            <p:nvPicPr>
              <p:cNvPr id="27" name="Espace réservé du tableau 4" descr="Créa">
                <a:extLst>
                  <a:ext uri="{FF2B5EF4-FFF2-40B4-BE49-F238E27FC236}">
                    <a16:creationId xmlns:a16="http://schemas.microsoft.com/office/drawing/2014/main" id="{ED68C108-F810-08A9-F2F6-CF7E0D5F8F0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28" name="ZoneTexte 27">
                <a:extLst>
                  <a:ext uri="{FF2B5EF4-FFF2-40B4-BE49-F238E27FC236}">
                    <a16:creationId xmlns:a16="http://schemas.microsoft.com/office/drawing/2014/main" id="{71868174-DB9B-B551-03D7-2A4A03BEBAED}"/>
                  </a:ext>
                </a:extLst>
              </p:cNvPr>
              <p:cNvSpPr txBox="1"/>
              <p:nvPr/>
            </p:nvSpPr>
            <p:spPr>
              <a:xfrm>
                <a:off x="2834645" y="3805645"/>
                <a:ext cx="1960793" cy="532567"/>
              </a:xfrm>
              <a:prstGeom prst="rect">
                <a:avLst/>
              </a:prstGeom>
              <a:noFill/>
            </p:spPr>
            <p:txBody>
              <a:bodyPr wrap="none" rtlCol="0">
                <a:spAutoFit/>
              </a:bodyPr>
              <a:lstStyle/>
              <a:p>
                <a:pPr algn="ctr"/>
                <a:r>
                  <a:rPr lang="fr-FR" sz="1400"/>
                  <a:t>Contrôle + Validation </a:t>
                </a:r>
              </a:p>
              <a:p>
                <a:pPr algn="ctr"/>
                <a:r>
                  <a:rPr lang="fr-FR" sz="1400"/>
                  <a:t>+ Statut à rembourser</a:t>
                </a:r>
              </a:p>
            </p:txBody>
          </p:sp>
        </p:grpSp>
        <p:grpSp>
          <p:nvGrpSpPr>
            <p:cNvPr id="30" name="Groupe 29">
              <a:extLst>
                <a:ext uri="{FF2B5EF4-FFF2-40B4-BE49-F238E27FC236}">
                  <a16:creationId xmlns:a16="http://schemas.microsoft.com/office/drawing/2014/main" id="{8A2C5018-9136-4815-B00A-9609231802C4}"/>
                </a:ext>
              </a:extLst>
            </p:cNvPr>
            <p:cNvGrpSpPr/>
            <p:nvPr/>
          </p:nvGrpSpPr>
          <p:grpSpPr>
            <a:xfrm>
              <a:off x="3233660" y="5730163"/>
              <a:ext cx="2154052" cy="870248"/>
              <a:chOff x="2694996" y="3561193"/>
              <a:chExt cx="2154052" cy="1021473"/>
            </a:xfrm>
          </p:grpSpPr>
          <p:pic>
            <p:nvPicPr>
              <p:cNvPr id="31" name="Espace réservé du tableau 4" descr="Créa">
                <a:extLst>
                  <a:ext uri="{FF2B5EF4-FFF2-40B4-BE49-F238E27FC236}">
                    <a16:creationId xmlns:a16="http://schemas.microsoft.com/office/drawing/2014/main" id="{7D0FC1A3-6F8B-54D3-A341-848FF801D22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32" name="ZoneTexte 31">
                <a:extLst>
                  <a:ext uri="{FF2B5EF4-FFF2-40B4-BE49-F238E27FC236}">
                    <a16:creationId xmlns:a16="http://schemas.microsoft.com/office/drawing/2014/main" id="{5E53AB7A-0F9C-BE98-3B9F-2FEE54B5C686}"/>
                  </a:ext>
                </a:extLst>
              </p:cNvPr>
              <p:cNvSpPr txBox="1"/>
              <p:nvPr/>
            </p:nvSpPr>
            <p:spPr>
              <a:xfrm>
                <a:off x="3003223" y="3918040"/>
                <a:ext cx="1537601" cy="361260"/>
              </a:xfrm>
              <a:prstGeom prst="rect">
                <a:avLst/>
              </a:prstGeom>
              <a:noFill/>
            </p:spPr>
            <p:txBody>
              <a:bodyPr wrap="none" rtlCol="0">
                <a:spAutoFit/>
              </a:bodyPr>
              <a:lstStyle/>
              <a:p>
                <a:pPr algn="ctr"/>
                <a:r>
                  <a:rPr lang="fr-FR" sz="1400"/>
                  <a:t>Remboursement</a:t>
                </a:r>
              </a:p>
            </p:txBody>
          </p:sp>
        </p:grpSp>
        <p:cxnSp>
          <p:nvCxnSpPr>
            <p:cNvPr id="34" name="Connecteur droit avec flèche 33">
              <a:extLst>
                <a:ext uri="{FF2B5EF4-FFF2-40B4-BE49-F238E27FC236}">
                  <a16:creationId xmlns:a16="http://schemas.microsoft.com/office/drawing/2014/main" id="{02027B50-4E46-C24A-3A07-603D26072A74}"/>
                </a:ext>
              </a:extLst>
            </p:cNvPr>
            <p:cNvCxnSpPr>
              <a:stCxn id="7" idx="1"/>
            </p:cNvCxnSpPr>
            <p:nvPr/>
          </p:nvCxnSpPr>
          <p:spPr>
            <a:xfrm flipH="1">
              <a:off x="5667432" y="1726162"/>
              <a:ext cx="1456988" cy="13756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5" name="Connecteur droit avec flèche 34">
              <a:extLst>
                <a:ext uri="{FF2B5EF4-FFF2-40B4-BE49-F238E27FC236}">
                  <a16:creationId xmlns:a16="http://schemas.microsoft.com/office/drawing/2014/main" id="{9765A8C3-C8C5-173B-F6E0-7CF422E8C9E8}"/>
                </a:ext>
              </a:extLst>
            </p:cNvPr>
            <p:cNvCxnSpPr>
              <a:cxnSpLocks/>
              <a:stCxn id="7" idx="3"/>
            </p:cNvCxnSpPr>
            <p:nvPr/>
          </p:nvCxnSpPr>
          <p:spPr>
            <a:xfrm>
              <a:off x="9278471" y="1726162"/>
              <a:ext cx="1353670" cy="13756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1" name="Connecteur droit avec flèche 40">
              <a:extLst>
                <a:ext uri="{FF2B5EF4-FFF2-40B4-BE49-F238E27FC236}">
                  <a16:creationId xmlns:a16="http://schemas.microsoft.com/office/drawing/2014/main" id="{04A27F0A-F06D-8511-B66A-D37AFDFBB78C}"/>
                </a:ext>
              </a:extLst>
            </p:cNvPr>
            <p:cNvCxnSpPr>
              <a:stCxn id="7" idx="2"/>
              <a:endCxn id="13" idx="0"/>
            </p:cNvCxnSpPr>
            <p:nvPr/>
          </p:nvCxnSpPr>
          <p:spPr>
            <a:xfrm flipH="1">
              <a:off x="8201445" y="2236898"/>
              <a:ext cx="1" cy="36358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43" name="Connecteur droit avec flèche 42">
              <a:extLst>
                <a:ext uri="{FF2B5EF4-FFF2-40B4-BE49-F238E27FC236}">
                  <a16:creationId xmlns:a16="http://schemas.microsoft.com/office/drawing/2014/main" id="{9709BE87-7870-481D-FB20-478849E4E693}"/>
                </a:ext>
              </a:extLst>
            </p:cNvPr>
            <p:cNvCxnSpPr>
              <a:cxnSpLocks/>
              <a:endCxn id="27" idx="0"/>
            </p:cNvCxnSpPr>
            <p:nvPr/>
          </p:nvCxnSpPr>
          <p:spPr>
            <a:xfrm flipH="1">
              <a:off x="4310686" y="4223692"/>
              <a:ext cx="1356745" cy="35095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5" name="Connecteur droit avec flèche 44">
              <a:extLst>
                <a:ext uri="{FF2B5EF4-FFF2-40B4-BE49-F238E27FC236}">
                  <a16:creationId xmlns:a16="http://schemas.microsoft.com/office/drawing/2014/main" id="{9A353D64-8BFA-55E8-2161-D1C5B8F3BEC3}"/>
                </a:ext>
              </a:extLst>
            </p:cNvPr>
            <p:cNvCxnSpPr>
              <a:endCxn id="24" idx="0"/>
            </p:cNvCxnSpPr>
            <p:nvPr/>
          </p:nvCxnSpPr>
          <p:spPr>
            <a:xfrm>
              <a:off x="5667432" y="4232655"/>
              <a:ext cx="1378042" cy="32406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8" name="Connecteur droit avec flèche 47">
              <a:extLst>
                <a:ext uri="{FF2B5EF4-FFF2-40B4-BE49-F238E27FC236}">
                  <a16:creationId xmlns:a16="http://schemas.microsoft.com/office/drawing/2014/main" id="{EA8C7DFD-2C43-141E-BC7D-D110560FAE20}"/>
                </a:ext>
              </a:extLst>
            </p:cNvPr>
            <p:cNvCxnSpPr>
              <a:cxnSpLocks/>
              <a:endCxn id="31" idx="0"/>
            </p:cNvCxnSpPr>
            <p:nvPr/>
          </p:nvCxnSpPr>
          <p:spPr>
            <a:xfrm>
              <a:off x="4310686" y="5596120"/>
              <a:ext cx="0" cy="13404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1" name="Connecteur droit avec flèche 50">
              <a:extLst>
                <a:ext uri="{FF2B5EF4-FFF2-40B4-BE49-F238E27FC236}">
                  <a16:creationId xmlns:a16="http://schemas.microsoft.com/office/drawing/2014/main" id="{4F2F9FFF-F76A-7246-7570-EBF57366922F}"/>
                </a:ext>
              </a:extLst>
            </p:cNvPr>
            <p:cNvCxnSpPr/>
            <p:nvPr/>
          </p:nvCxnSpPr>
          <p:spPr>
            <a:xfrm>
              <a:off x="6744459" y="3944471"/>
              <a:ext cx="2913971" cy="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53" name="Connecteur droit 52">
              <a:extLst>
                <a:ext uri="{FF2B5EF4-FFF2-40B4-BE49-F238E27FC236}">
                  <a16:creationId xmlns:a16="http://schemas.microsoft.com/office/drawing/2014/main" id="{BA5587EE-297C-A007-8E4F-C331A15CF85E}"/>
                </a:ext>
              </a:extLst>
            </p:cNvPr>
            <p:cNvCxnSpPr/>
            <p:nvPr/>
          </p:nvCxnSpPr>
          <p:spPr>
            <a:xfrm flipV="1">
              <a:off x="8201444" y="3621950"/>
              <a:ext cx="0" cy="331485"/>
            </a:xfrm>
            <a:prstGeom prst="line">
              <a:avLst/>
            </a:prstGeom>
          </p:spPr>
          <p:style>
            <a:lnRef idx="1">
              <a:schemeClr val="dk1"/>
            </a:lnRef>
            <a:fillRef idx="0">
              <a:schemeClr val="dk1"/>
            </a:fillRef>
            <a:effectRef idx="0">
              <a:schemeClr val="dk1"/>
            </a:effectRef>
            <a:fontRef idx="minor">
              <a:schemeClr val="tx1"/>
            </a:fontRef>
          </p:style>
        </p:cxnSp>
        <p:cxnSp>
          <p:nvCxnSpPr>
            <p:cNvPr id="57" name="Connecteur droit avec flèche 56">
              <a:extLst>
                <a:ext uri="{FF2B5EF4-FFF2-40B4-BE49-F238E27FC236}">
                  <a16:creationId xmlns:a16="http://schemas.microsoft.com/office/drawing/2014/main" id="{0FA55580-C895-1E69-54F7-38AB0E32C98A}"/>
                </a:ext>
              </a:extLst>
            </p:cNvPr>
            <p:cNvCxnSpPr>
              <a:stCxn id="25" idx="3"/>
            </p:cNvCxnSpPr>
            <p:nvPr/>
          </p:nvCxnSpPr>
          <p:spPr>
            <a:xfrm flipV="1">
              <a:off x="8152507" y="5067456"/>
              <a:ext cx="3913987" cy="89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9" name="Connecteur droit avec flèche 58">
              <a:extLst>
                <a:ext uri="{FF2B5EF4-FFF2-40B4-BE49-F238E27FC236}">
                  <a16:creationId xmlns:a16="http://schemas.microsoft.com/office/drawing/2014/main" id="{28609E34-5731-5C5E-2D02-3F893EED6B00}"/>
                </a:ext>
              </a:extLst>
            </p:cNvPr>
            <p:cNvCxnSpPr/>
            <p:nvPr/>
          </p:nvCxnSpPr>
          <p:spPr>
            <a:xfrm flipV="1">
              <a:off x="12093388" y="1717199"/>
              <a:ext cx="0" cy="33502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1" name="Connecteur droit avec flèche 60">
              <a:extLst>
                <a:ext uri="{FF2B5EF4-FFF2-40B4-BE49-F238E27FC236}">
                  <a16:creationId xmlns:a16="http://schemas.microsoft.com/office/drawing/2014/main" id="{37286C97-E9DF-DF11-6117-AD1E3A2F0B63}"/>
                </a:ext>
              </a:extLst>
            </p:cNvPr>
            <p:cNvCxnSpPr/>
            <p:nvPr/>
          </p:nvCxnSpPr>
          <p:spPr>
            <a:xfrm flipH="1">
              <a:off x="9278470" y="1726162"/>
              <a:ext cx="278802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4" name="ZoneTexte 3">
            <a:extLst>
              <a:ext uri="{FF2B5EF4-FFF2-40B4-BE49-F238E27FC236}">
                <a16:creationId xmlns:a16="http://schemas.microsoft.com/office/drawing/2014/main" id="{A9376F57-71A5-5C2F-1D30-8EFF0CC91095}"/>
              </a:ext>
            </a:extLst>
          </p:cNvPr>
          <p:cNvSpPr txBox="1"/>
          <p:nvPr/>
        </p:nvSpPr>
        <p:spPr>
          <a:xfrm>
            <a:off x="568221" y="2631589"/>
            <a:ext cx="1002197" cy="307777"/>
          </a:xfrm>
          <a:prstGeom prst="rect">
            <a:avLst/>
          </a:prstGeom>
          <a:noFill/>
        </p:spPr>
        <p:txBody>
          <a:bodyPr wrap="none" rtlCol="0">
            <a:spAutoFit/>
          </a:bodyPr>
          <a:lstStyle/>
          <a:p>
            <a:r>
              <a:rPr lang="fr-FR" sz="1400"/>
              <a:t>Utilisateur</a:t>
            </a:r>
          </a:p>
        </p:txBody>
      </p:sp>
      <p:sp>
        <p:nvSpPr>
          <p:cNvPr id="5" name="ZoneTexte 4">
            <a:extLst>
              <a:ext uri="{FF2B5EF4-FFF2-40B4-BE49-F238E27FC236}">
                <a16:creationId xmlns:a16="http://schemas.microsoft.com/office/drawing/2014/main" id="{1F3AE83C-01B7-83C5-64D0-9B4D69B533CB}"/>
              </a:ext>
            </a:extLst>
          </p:cNvPr>
          <p:cNvSpPr txBox="1"/>
          <p:nvPr/>
        </p:nvSpPr>
        <p:spPr>
          <a:xfrm>
            <a:off x="669662" y="4327826"/>
            <a:ext cx="883575" cy="307777"/>
          </a:xfrm>
          <a:prstGeom prst="rect">
            <a:avLst/>
          </a:prstGeom>
          <a:noFill/>
        </p:spPr>
        <p:txBody>
          <a:bodyPr wrap="none" rtlCol="0">
            <a:spAutoFit/>
          </a:bodyPr>
          <a:lstStyle/>
          <a:p>
            <a:r>
              <a:rPr lang="fr-FR" sz="1400"/>
              <a:t>Manager</a:t>
            </a:r>
          </a:p>
        </p:txBody>
      </p:sp>
      <p:sp>
        <p:nvSpPr>
          <p:cNvPr id="6" name="ZoneTexte 5">
            <a:extLst>
              <a:ext uri="{FF2B5EF4-FFF2-40B4-BE49-F238E27FC236}">
                <a16:creationId xmlns:a16="http://schemas.microsoft.com/office/drawing/2014/main" id="{03A81909-8C9E-A647-C4DA-39B049B5A63F}"/>
              </a:ext>
            </a:extLst>
          </p:cNvPr>
          <p:cNvSpPr txBox="1"/>
          <p:nvPr/>
        </p:nvSpPr>
        <p:spPr>
          <a:xfrm>
            <a:off x="554113" y="6234268"/>
            <a:ext cx="1090363" cy="307777"/>
          </a:xfrm>
          <a:prstGeom prst="rect">
            <a:avLst/>
          </a:prstGeom>
          <a:noFill/>
        </p:spPr>
        <p:txBody>
          <a:bodyPr wrap="none" rtlCol="0">
            <a:spAutoFit/>
          </a:bodyPr>
          <a:lstStyle/>
          <a:p>
            <a:r>
              <a:rPr lang="fr-FR" sz="1400"/>
              <a:t>Comptable</a:t>
            </a:r>
          </a:p>
        </p:txBody>
      </p:sp>
    </p:spTree>
    <p:extLst>
      <p:ext uri="{BB962C8B-B14F-4D97-AF65-F5344CB8AC3E}">
        <p14:creationId xmlns:p14="http://schemas.microsoft.com/office/powerpoint/2010/main" val="3858166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a:t>Ajouter vos dépenses</a:t>
            </a: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254252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Ajouter vos dépenses</a:t>
            </a:r>
          </a:p>
        </p:txBody>
      </p:sp>
      <p:sp>
        <p:nvSpPr>
          <p:cNvPr id="7" name="Espace réservé du tableau 6">
            <a:extLst>
              <a:ext uri="{FF2B5EF4-FFF2-40B4-BE49-F238E27FC236}">
                <a16:creationId xmlns:a16="http://schemas.microsoft.com/office/drawing/2014/main" id="{363049D8-5D38-E524-486C-BE0CCA2A7435}"/>
              </a:ext>
            </a:extLst>
          </p:cNvPr>
          <p:cNvSpPr>
            <a:spLocks noGrp="1"/>
          </p:cNvSpPr>
          <p:nvPr>
            <p:ph type="tbl" sz="quarter" idx="10"/>
          </p:nvPr>
        </p:nvSpPr>
        <p:spPr>
          <a:xfrm>
            <a:off x="357187" y="1279525"/>
            <a:ext cx="11449050" cy="4846635"/>
          </a:xfrm>
        </p:spPr>
        <p:txBody>
          <a:bodyPr/>
          <a:lstStyle/>
          <a:p>
            <a:r>
              <a:rPr lang="fr-FR">
                <a:latin typeface="Figtree"/>
              </a:rPr>
              <a:t>Pour </a:t>
            </a:r>
            <a:r>
              <a:rPr lang="fr-FR" b="1">
                <a:latin typeface="Figtree"/>
              </a:rPr>
              <a:t>ajouter vos dépenses</a:t>
            </a:r>
            <a:r>
              <a:rPr lang="fr-FR">
                <a:latin typeface="Figtree"/>
              </a:rPr>
              <a:t>, plusieurs manières : </a:t>
            </a:r>
          </a:p>
          <a:p>
            <a:endParaRPr lang="fr-FR"/>
          </a:p>
          <a:p>
            <a:pPr marL="537845" lvl="1"/>
            <a:r>
              <a:rPr lang="fr-FR">
                <a:solidFill>
                  <a:schemeClr val="tx1"/>
                </a:solidFill>
              </a:rPr>
              <a:t>Dans le bandeau supérieur, cliquez le               de « Mes actions » </a:t>
            </a:r>
            <a:endParaRPr lang="fr-FR"/>
          </a:p>
          <a:p>
            <a:pPr marL="194945" lvl="1" indent="0">
              <a:buNone/>
            </a:pPr>
            <a:endParaRPr lang="fr-FR"/>
          </a:p>
          <a:p>
            <a:pPr marL="537845" lvl="1"/>
            <a:r>
              <a:rPr lang="fr-FR">
                <a:solidFill>
                  <a:schemeClr val="tx1"/>
                </a:solidFill>
                <a:latin typeface="Figtree"/>
              </a:rPr>
              <a:t>Dans la page d’accueil, cliquez sur </a:t>
            </a:r>
            <a:r>
              <a:rPr lang="fr-FR" b="1">
                <a:solidFill>
                  <a:schemeClr val="tx1"/>
                </a:solidFill>
                <a:latin typeface="Figtree"/>
              </a:rPr>
              <a:t>Ajouter une dépense </a:t>
            </a:r>
            <a:r>
              <a:rPr lang="fr-FR">
                <a:solidFill>
                  <a:schemeClr val="tx1"/>
                </a:solidFill>
                <a:latin typeface="Figtree"/>
              </a:rPr>
              <a:t>dans la rubrique « Ce qui me concerne »</a:t>
            </a:r>
          </a:p>
          <a:p>
            <a:pPr marL="194945" lvl="1" indent="0">
              <a:buNone/>
            </a:pPr>
            <a:endParaRPr lang="fr-FR"/>
          </a:p>
          <a:p>
            <a:pPr marL="537845" lvl="1"/>
            <a:r>
              <a:rPr lang="fr-FR">
                <a:solidFill>
                  <a:schemeClr val="tx1"/>
                </a:solidFill>
                <a:latin typeface="Figtree"/>
              </a:rPr>
              <a:t>Dans Menu &gt; Notes de Frais &gt; Mes notes de Frais, cliquez sur </a:t>
            </a:r>
            <a:r>
              <a:rPr lang="fr-FR" b="1">
                <a:solidFill>
                  <a:schemeClr val="tx1"/>
                </a:solidFill>
                <a:latin typeface="Figtree"/>
              </a:rPr>
              <a:t>Ajouter une dépense </a:t>
            </a:r>
            <a:r>
              <a:rPr lang="fr-FR">
                <a:solidFill>
                  <a:schemeClr val="tx1"/>
                </a:solidFill>
                <a:latin typeface="Figtree"/>
              </a:rPr>
              <a:t>:</a:t>
            </a:r>
          </a:p>
        </p:txBody>
      </p:sp>
      <p:pic>
        <p:nvPicPr>
          <p:cNvPr id="11" name="Image 10">
            <a:extLst>
              <a:ext uri="{FF2B5EF4-FFF2-40B4-BE49-F238E27FC236}">
                <a16:creationId xmlns:a16="http://schemas.microsoft.com/office/drawing/2014/main" id="{633E45DB-2FA7-35EB-6A9F-57E7DDF2C0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7253" y="1978867"/>
            <a:ext cx="600075" cy="533400"/>
          </a:xfrm>
          <a:prstGeom prst="rect">
            <a:avLst/>
          </a:prstGeom>
        </p:spPr>
      </p:pic>
      <p:pic>
        <p:nvPicPr>
          <p:cNvPr id="6" name="Image 5">
            <a:extLst>
              <a:ext uri="{FF2B5EF4-FFF2-40B4-BE49-F238E27FC236}">
                <a16:creationId xmlns:a16="http://schemas.microsoft.com/office/drawing/2014/main" id="{E911040E-7C8A-A765-8343-D58F7D3FF7CE}"/>
              </a:ext>
            </a:extLst>
          </p:cNvPr>
          <p:cNvPicPr>
            <a:picLocks noChangeAspect="1"/>
          </p:cNvPicPr>
          <p:nvPr/>
        </p:nvPicPr>
        <p:blipFill>
          <a:blip r:embed="rId3"/>
          <a:stretch>
            <a:fillRect/>
          </a:stretch>
        </p:blipFill>
        <p:spPr>
          <a:xfrm>
            <a:off x="1889628" y="4134449"/>
            <a:ext cx="8312590" cy="2546572"/>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6B9C70B0-68DB-09A1-BCC2-AA816D782A27}"/>
              </a:ext>
            </a:extLst>
          </p:cNvPr>
          <p:cNvSpPr/>
          <p:nvPr/>
        </p:nvSpPr>
        <p:spPr>
          <a:xfrm>
            <a:off x="8854289" y="4345663"/>
            <a:ext cx="1059256" cy="244444"/>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38565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5" y="1534429"/>
            <a:ext cx="11449050" cy="5323571"/>
          </a:xfrm>
        </p:spPr>
        <p:txBody>
          <a:bodyPr>
            <a:normAutofit/>
          </a:bodyPr>
          <a:lstStyle/>
          <a:p>
            <a:pPr marL="537845" lvl="1" algn="just"/>
            <a:r>
              <a:rPr lang="fr-FR" sz="1600">
                <a:solidFill>
                  <a:schemeClr val="tx1"/>
                </a:solidFill>
                <a:latin typeface="+mn-lt"/>
              </a:rPr>
              <a:t>Par défaut, Eurécia vous propose </a:t>
            </a:r>
            <a:r>
              <a:rPr lang="fr-FR" sz="1600" b="1">
                <a:solidFill>
                  <a:schemeClr val="tx1"/>
                </a:solidFill>
                <a:latin typeface="+mn-lt"/>
              </a:rPr>
              <a:t>d’ajouter votre dépense </a:t>
            </a:r>
            <a:r>
              <a:rPr lang="fr-FR" sz="1600">
                <a:solidFill>
                  <a:schemeClr val="tx1"/>
                </a:solidFill>
                <a:latin typeface="+mn-lt"/>
              </a:rPr>
              <a:t>dans une NDF en </a:t>
            </a:r>
            <a:r>
              <a:rPr lang="fr-FR" sz="1600" b="1">
                <a:solidFill>
                  <a:schemeClr val="tx1"/>
                </a:solidFill>
                <a:latin typeface="+mn-lt"/>
              </a:rPr>
              <a:t>cours de saisie </a:t>
            </a:r>
            <a:r>
              <a:rPr lang="fr-FR" sz="1600">
                <a:solidFill>
                  <a:schemeClr val="tx1"/>
                </a:solidFill>
                <a:latin typeface="+mn-lt"/>
              </a:rPr>
              <a:t>ou de créer une </a:t>
            </a:r>
            <a:r>
              <a:rPr lang="fr-FR" sz="1600" b="1">
                <a:solidFill>
                  <a:schemeClr val="tx1"/>
                </a:solidFill>
                <a:latin typeface="+mn-lt"/>
              </a:rPr>
              <a:t>nouvelle</a:t>
            </a:r>
            <a:r>
              <a:rPr lang="fr-FR" sz="1600">
                <a:solidFill>
                  <a:schemeClr val="tx1"/>
                </a:solidFill>
                <a:latin typeface="+mn-lt"/>
              </a:rPr>
              <a:t> note de frais pour le </a:t>
            </a:r>
            <a:r>
              <a:rPr lang="fr-FR" sz="1600" b="1">
                <a:solidFill>
                  <a:schemeClr val="tx1"/>
                </a:solidFill>
                <a:latin typeface="+mn-lt"/>
              </a:rPr>
              <a:t>mois en cours.</a:t>
            </a: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194945" lvl="1" indent="0" algn="just">
              <a:buNone/>
            </a:pPr>
            <a:endParaRPr lang="fr-FR" b="1">
              <a:solidFill>
                <a:schemeClr val="tx1"/>
              </a:solidFill>
              <a:latin typeface="+mn-lt"/>
            </a:endParaRPr>
          </a:p>
          <a:p>
            <a:pPr marL="194945" lvl="1" indent="0" algn="just">
              <a:buNone/>
            </a:pPr>
            <a:endParaRPr lang="fr-FR" b="1">
              <a:solidFill>
                <a:schemeClr val="tx1"/>
              </a:solidFill>
            </a:endParaRPr>
          </a:p>
          <a:p>
            <a:pPr marL="194945" lvl="1" indent="0" algn="just">
              <a:buNone/>
            </a:pPr>
            <a:endParaRPr lang="fr-FR" b="1">
              <a:solidFill>
                <a:schemeClr val="tx1"/>
              </a:solidFill>
            </a:endParaRPr>
          </a:p>
          <a:p>
            <a:pPr marL="537845" lvl="1" algn="just"/>
            <a:r>
              <a:rPr lang="fr-FR" sz="1600">
                <a:solidFill>
                  <a:schemeClr val="tx1"/>
                </a:solidFill>
                <a:latin typeface="+mn-lt"/>
              </a:rPr>
              <a:t>Vous pouvez modifier le mois de la note de frais en cliquant sur la liste déroulante à droite. </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Regrouper vos dépenses par mois</a:t>
            </a:r>
          </a:p>
        </p:txBody>
      </p:sp>
      <p:pic>
        <p:nvPicPr>
          <p:cNvPr id="7" name="Image 6">
            <a:extLst>
              <a:ext uri="{FF2B5EF4-FFF2-40B4-BE49-F238E27FC236}">
                <a16:creationId xmlns:a16="http://schemas.microsoft.com/office/drawing/2014/main" id="{769C59DB-86F0-E0FB-285D-8DBC394E8D48}"/>
              </a:ext>
            </a:extLst>
          </p:cNvPr>
          <p:cNvPicPr>
            <a:picLocks noChangeAspect="1"/>
          </p:cNvPicPr>
          <p:nvPr/>
        </p:nvPicPr>
        <p:blipFill>
          <a:blip r:embed="rId2"/>
          <a:stretch>
            <a:fillRect/>
          </a:stretch>
        </p:blipFill>
        <p:spPr>
          <a:xfrm>
            <a:off x="1692998" y="2260146"/>
            <a:ext cx="9195303" cy="35519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67170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3" y="1697392"/>
            <a:ext cx="11449050" cy="4846635"/>
          </a:xfrm>
        </p:spPr>
        <p:txBody>
          <a:bodyPr/>
          <a:lstStyle/>
          <a:p>
            <a:pPr marL="537845" lvl="1" algn="just"/>
            <a:r>
              <a:rPr lang="fr-FR" sz="1600">
                <a:solidFill>
                  <a:schemeClr val="tx1"/>
                </a:solidFill>
                <a:latin typeface="+mn-lt"/>
              </a:rPr>
              <a:t>Sélectionner </a:t>
            </a:r>
            <a:r>
              <a:rPr lang="fr-FR">
                <a:solidFill>
                  <a:schemeClr val="tx1"/>
                </a:solidFill>
                <a:latin typeface="+mn-lt"/>
              </a:rPr>
              <a:t>le type de dépense grâce aux pictogrammes proposés</a:t>
            </a:r>
          </a:p>
          <a:p>
            <a:pPr marL="537845" lvl="1" algn="just"/>
            <a:endParaRPr lang="fr-FR" sz="1600">
              <a:solidFill>
                <a:schemeClr val="tx1"/>
              </a:solidFill>
              <a:latin typeface="+mn-lt"/>
            </a:endParaRPr>
          </a:p>
          <a:p>
            <a:pPr marL="194945" lvl="1" indent="0" algn="just">
              <a:buNone/>
            </a:pPr>
            <a:endParaRPr lang="fr-FR" sz="1600">
              <a:solidFill>
                <a:schemeClr val="tx1"/>
              </a:solidFill>
              <a:latin typeface="+mn-lt"/>
            </a:endParaRPr>
          </a:p>
          <a:p>
            <a:pPr marL="537845" lvl="1" algn="just"/>
            <a:r>
              <a:rPr lang="fr-FR">
                <a:solidFill>
                  <a:schemeClr val="tx1"/>
                </a:solidFill>
                <a:latin typeface="+mn-lt"/>
              </a:rPr>
              <a:t>Enregistrer la date, le montant et le justificatif (reconnus par l’OCR sauf si le format est un PDF)</a:t>
            </a:r>
            <a:endParaRPr lang="fr-FR" sz="1600">
              <a:solidFill>
                <a:schemeClr val="tx1"/>
              </a:solidFill>
              <a:latin typeface="+mn-lt"/>
            </a:endParaRPr>
          </a:p>
          <a:p>
            <a:pPr marL="537845" lvl="1" algn="just"/>
            <a:endParaRPr lang="fr-FR" sz="1600">
              <a:solidFill>
                <a:schemeClr val="tx1"/>
              </a:solidFill>
              <a:latin typeface="+mn-lt"/>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ajouter vos dépenses</a:t>
            </a:r>
          </a:p>
        </p:txBody>
      </p:sp>
      <p:pic>
        <p:nvPicPr>
          <p:cNvPr id="10" name="Image 9">
            <a:extLst>
              <a:ext uri="{FF2B5EF4-FFF2-40B4-BE49-F238E27FC236}">
                <a16:creationId xmlns:a16="http://schemas.microsoft.com/office/drawing/2014/main" id="{978CF983-D08B-1FBB-9A18-D489607313FB}"/>
              </a:ext>
            </a:extLst>
          </p:cNvPr>
          <p:cNvPicPr>
            <a:picLocks noChangeAspect="1"/>
          </p:cNvPicPr>
          <p:nvPr/>
        </p:nvPicPr>
        <p:blipFill>
          <a:blip r:embed="rId2"/>
          <a:stretch>
            <a:fillRect/>
          </a:stretch>
        </p:blipFill>
        <p:spPr>
          <a:xfrm>
            <a:off x="7432895" y="1279525"/>
            <a:ext cx="3336453" cy="1318437"/>
          </a:xfrm>
          <a:prstGeom prst="rect">
            <a:avLst/>
          </a:prstGeom>
          <a:ln>
            <a:noFill/>
          </a:ln>
          <a:effectLst>
            <a:outerShdw blurRad="292100" dist="139700" dir="2700000" algn="tl" rotWithShape="0">
              <a:srgbClr val="333333">
                <a:alpha val="65000"/>
              </a:srgbClr>
            </a:outerShdw>
          </a:effectLst>
        </p:spPr>
      </p:pic>
      <p:pic>
        <p:nvPicPr>
          <p:cNvPr id="12" name="Image 11">
            <a:extLst>
              <a:ext uri="{FF2B5EF4-FFF2-40B4-BE49-F238E27FC236}">
                <a16:creationId xmlns:a16="http://schemas.microsoft.com/office/drawing/2014/main" id="{52B5AD97-9DA8-8527-37F7-770BEBA6F5CF}"/>
              </a:ext>
            </a:extLst>
          </p:cNvPr>
          <p:cNvPicPr>
            <a:picLocks noChangeAspect="1"/>
          </p:cNvPicPr>
          <p:nvPr/>
        </p:nvPicPr>
        <p:blipFill>
          <a:blip r:embed="rId3"/>
          <a:stretch>
            <a:fillRect/>
          </a:stretch>
        </p:blipFill>
        <p:spPr>
          <a:xfrm>
            <a:off x="2349373" y="3243673"/>
            <a:ext cx="7493250" cy="32127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7338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EC543-A890-CE1F-F77F-034858B19477}"/>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FEFAD83E-86C0-7D3D-DB3A-662583536A71}"/>
              </a:ext>
            </a:extLst>
          </p:cNvPr>
          <p:cNvSpPr>
            <a:spLocks noGrp="1"/>
          </p:cNvSpPr>
          <p:nvPr>
            <p:ph type="tbl" sz="quarter" idx="10"/>
          </p:nvPr>
        </p:nvSpPr>
        <p:spPr>
          <a:xfrm>
            <a:off x="371473" y="1697392"/>
            <a:ext cx="11449050" cy="4846635"/>
          </a:xfrm>
        </p:spPr>
        <p:txBody>
          <a:bodyPr/>
          <a:lstStyle/>
          <a:p>
            <a:pPr marL="537845" lvl="1" algn="just"/>
            <a:r>
              <a:rPr lang="fr-FR" sz="1600">
                <a:solidFill>
                  <a:schemeClr val="tx1"/>
                </a:solidFill>
                <a:latin typeface="+mn-lt"/>
              </a:rPr>
              <a:t>Lors de la saisie de frais kilométriques, je peux saisir des étapes et/ ou enregistrer mes adresses favorites en cliquant sur l’étoile en bout de ligne ( 5 adresses favorites max ). </a:t>
            </a:r>
          </a:p>
          <a:p>
            <a:pPr marL="194945" lvl="1" indent="0" algn="just">
              <a:buNone/>
            </a:pPr>
            <a:endParaRPr lang="fr-FR">
              <a:solidFill>
                <a:schemeClr val="tx1"/>
              </a:solidFill>
              <a:latin typeface="+mn-lt"/>
            </a:endParaRPr>
          </a:p>
          <a:p>
            <a:pPr marL="537845" lvl="1" algn="just"/>
            <a:endParaRPr lang="fr-FR" sz="1600">
              <a:solidFill>
                <a:schemeClr val="tx1"/>
              </a:solidFill>
              <a:latin typeface="+mn-lt"/>
            </a:endParaRPr>
          </a:p>
          <a:p>
            <a:pPr marL="194945" lvl="1" indent="0" algn="just">
              <a:buNone/>
            </a:pPr>
            <a:endParaRPr lang="fr-FR" sz="1600">
              <a:solidFill>
                <a:schemeClr val="tx1"/>
              </a:solidFill>
              <a:latin typeface="+mn-lt"/>
            </a:endParaRPr>
          </a:p>
          <a:p>
            <a:pPr marL="194945" lvl="1" indent="0" algn="just">
              <a:buNone/>
            </a:pPr>
            <a:endParaRPr lang="fr-FR" sz="1600">
              <a:solidFill>
                <a:schemeClr val="tx1"/>
              </a:solidFill>
              <a:latin typeface="+mn-lt"/>
            </a:endParaRPr>
          </a:p>
          <a:p>
            <a:pPr marL="537845" lvl="1" algn="just"/>
            <a:endParaRPr lang="fr-FR" sz="1600">
              <a:solidFill>
                <a:schemeClr val="tx1"/>
              </a:solidFill>
              <a:latin typeface="+mn-lt"/>
            </a:endParaRPr>
          </a:p>
        </p:txBody>
      </p:sp>
      <p:sp>
        <p:nvSpPr>
          <p:cNvPr id="3" name="Titre 2">
            <a:extLst>
              <a:ext uri="{FF2B5EF4-FFF2-40B4-BE49-F238E27FC236}">
                <a16:creationId xmlns:a16="http://schemas.microsoft.com/office/drawing/2014/main" id="{5AADEB7B-1D63-78CB-77FD-4D6183D2C443}"/>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230CF275-4FE3-7C20-5F0F-7EBE9F59B188}"/>
              </a:ext>
            </a:extLst>
          </p:cNvPr>
          <p:cNvSpPr>
            <a:spLocks noGrp="1"/>
          </p:cNvSpPr>
          <p:nvPr>
            <p:ph type="body" sz="quarter" idx="19"/>
          </p:nvPr>
        </p:nvSpPr>
        <p:spPr/>
        <p:txBody>
          <a:bodyPr/>
          <a:lstStyle/>
          <a:p>
            <a:r>
              <a:rPr lang="fr-FR"/>
              <a:t>Focus frais kilométriques</a:t>
            </a:r>
          </a:p>
        </p:txBody>
      </p:sp>
      <p:pic>
        <p:nvPicPr>
          <p:cNvPr id="6" name="Image 5">
            <a:extLst>
              <a:ext uri="{FF2B5EF4-FFF2-40B4-BE49-F238E27FC236}">
                <a16:creationId xmlns:a16="http://schemas.microsoft.com/office/drawing/2014/main" id="{86B897E4-D901-8121-0E10-9CC858E21093}"/>
              </a:ext>
            </a:extLst>
          </p:cNvPr>
          <p:cNvPicPr>
            <a:picLocks noChangeAspect="1"/>
          </p:cNvPicPr>
          <p:nvPr/>
        </p:nvPicPr>
        <p:blipFill>
          <a:blip r:embed="rId2"/>
          <a:stretch>
            <a:fillRect/>
          </a:stretch>
        </p:blipFill>
        <p:spPr>
          <a:xfrm>
            <a:off x="1575303" y="2510865"/>
            <a:ext cx="8338242" cy="4215509"/>
          </a:xfrm>
          <a:prstGeom prst="rect">
            <a:avLst/>
          </a:prstGeom>
        </p:spPr>
      </p:pic>
    </p:spTree>
    <p:extLst>
      <p:ext uri="{BB962C8B-B14F-4D97-AF65-F5344CB8AC3E}">
        <p14:creationId xmlns:p14="http://schemas.microsoft.com/office/powerpoint/2010/main" val="878419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pPr marL="537845" lvl="1" algn="just"/>
            <a:r>
              <a:rPr lang="fr-FR" sz="1600">
                <a:solidFill>
                  <a:schemeClr val="tx1"/>
                </a:solidFill>
                <a:latin typeface="+mn-lt"/>
              </a:rPr>
              <a:t>Une fois la totalité de vos dépenses renseignées</a:t>
            </a:r>
            <a:r>
              <a:rPr lang="fr-FR">
                <a:solidFill>
                  <a:schemeClr val="tx1"/>
                </a:solidFill>
                <a:latin typeface="+mn-lt"/>
              </a:rPr>
              <a:t> et enregistrées</a:t>
            </a:r>
            <a:r>
              <a:rPr lang="fr-FR" sz="1600">
                <a:solidFill>
                  <a:schemeClr val="tx1"/>
                </a:solidFill>
                <a:latin typeface="+mn-lt"/>
              </a:rPr>
              <a:t>, vous pouvez soumettre la note de frais </a:t>
            </a:r>
            <a:r>
              <a:rPr lang="fr-FR">
                <a:solidFill>
                  <a:schemeClr val="tx1"/>
                </a:solidFill>
                <a:latin typeface="+mn-lt"/>
              </a:rPr>
              <a:t>à validation :</a:t>
            </a:r>
            <a:r>
              <a:rPr lang="fr-FR" sz="1600">
                <a:solidFill>
                  <a:schemeClr val="tx1"/>
                </a:solidFill>
                <a:latin typeface="+mn-lt"/>
              </a:rPr>
              <a:t> </a:t>
            </a:r>
            <a:endParaRPr lang="fr-FR">
              <a:solidFill>
                <a:schemeClr val="tx1"/>
              </a:solidFill>
            </a:endParaRPr>
          </a:p>
          <a:p>
            <a:pPr marL="194945" lvl="1" indent="0" algn="just">
              <a:buNone/>
            </a:pPr>
            <a:endParaRPr lang="fr-FR"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Envoyer en validation vos NDF</a:t>
            </a:r>
          </a:p>
        </p:txBody>
      </p:sp>
      <p:pic>
        <p:nvPicPr>
          <p:cNvPr id="6" name="Image 5">
            <a:extLst>
              <a:ext uri="{FF2B5EF4-FFF2-40B4-BE49-F238E27FC236}">
                <a16:creationId xmlns:a16="http://schemas.microsoft.com/office/drawing/2014/main" id="{7FBD8E01-FB00-4635-D842-8BB69F6A2DDF}"/>
              </a:ext>
            </a:extLst>
          </p:cNvPr>
          <p:cNvPicPr>
            <a:picLocks noChangeAspect="1"/>
          </p:cNvPicPr>
          <p:nvPr/>
        </p:nvPicPr>
        <p:blipFill>
          <a:blip r:embed="rId2"/>
          <a:stretch>
            <a:fillRect/>
          </a:stretch>
        </p:blipFill>
        <p:spPr>
          <a:xfrm>
            <a:off x="1665838" y="2046455"/>
            <a:ext cx="9611762" cy="3822581"/>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0D9C45E9-1FB3-A19C-8C21-E357389DCD23}"/>
              </a:ext>
            </a:extLst>
          </p:cNvPr>
          <p:cNvSpPr/>
          <p:nvPr/>
        </p:nvSpPr>
        <p:spPr>
          <a:xfrm>
            <a:off x="9960178" y="2290525"/>
            <a:ext cx="1211797" cy="271605"/>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18494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6E8F0-7CBF-0E63-99A4-82F9EFE13113}"/>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68618CC-9740-D0C1-9CA3-604039A714B8}"/>
              </a:ext>
            </a:extLst>
          </p:cNvPr>
          <p:cNvSpPr>
            <a:spLocks noGrp="1"/>
          </p:cNvSpPr>
          <p:nvPr>
            <p:ph type="tbl" sz="quarter" idx="10"/>
          </p:nvPr>
        </p:nvSpPr>
        <p:spPr/>
        <p:txBody>
          <a:bodyPr/>
          <a:lstStyle/>
          <a:p>
            <a:pPr marL="537845" lvl="1" algn="just"/>
            <a:r>
              <a:rPr lang="fr-FR" sz="1600">
                <a:solidFill>
                  <a:schemeClr val="tx1"/>
                </a:solidFill>
                <a:latin typeface="+mn-lt"/>
              </a:rPr>
              <a:t>Gardez un œil sur l’état d’avancement de vos NDF et soyez notifié dès que le remboursement est réalisé à partir du </a:t>
            </a:r>
            <a:r>
              <a:rPr lang="fr-FR" sz="1600" b="1">
                <a:solidFill>
                  <a:schemeClr val="tx1"/>
                </a:solidFill>
                <a:latin typeface="+mn-lt"/>
              </a:rPr>
              <a:t>Menu &gt; Notes de frais &gt; Mes notes de frais</a:t>
            </a:r>
            <a:r>
              <a:rPr lang="fr-FR" sz="1600">
                <a:solidFill>
                  <a:schemeClr val="tx1"/>
                </a:solidFill>
                <a:latin typeface="+mn-lt"/>
              </a:rPr>
              <a:t> </a:t>
            </a:r>
            <a:r>
              <a:rPr lang="fr-FR">
                <a:solidFill>
                  <a:schemeClr val="tx1"/>
                </a:solidFill>
                <a:latin typeface="+mn-lt"/>
              </a:rPr>
              <a:t>:</a:t>
            </a:r>
            <a:r>
              <a:rPr lang="fr-FR" sz="1600">
                <a:solidFill>
                  <a:schemeClr val="tx1"/>
                </a:solidFill>
                <a:latin typeface="+mn-lt"/>
              </a:rPr>
              <a:t> </a:t>
            </a:r>
            <a:endParaRPr lang="fr-FR">
              <a:solidFill>
                <a:schemeClr val="tx1"/>
              </a:solidFill>
            </a:endParaRPr>
          </a:p>
          <a:p>
            <a:pPr marL="194945" lvl="1" indent="0" algn="just">
              <a:buNone/>
            </a:pPr>
            <a:endParaRPr lang="fr-FR"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itre 2">
            <a:extLst>
              <a:ext uri="{FF2B5EF4-FFF2-40B4-BE49-F238E27FC236}">
                <a16:creationId xmlns:a16="http://schemas.microsoft.com/office/drawing/2014/main" id="{54D5350D-6D24-7869-AFB3-E7530B69D745}"/>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465498F7-9CB7-2287-8005-189065DDC37B}"/>
              </a:ext>
            </a:extLst>
          </p:cNvPr>
          <p:cNvSpPr>
            <a:spLocks noGrp="1"/>
          </p:cNvSpPr>
          <p:nvPr>
            <p:ph type="body" sz="quarter" idx="19"/>
          </p:nvPr>
        </p:nvSpPr>
        <p:spPr/>
        <p:txBody>
          <a:bodyPr/>
          <a:lstStyle/>
          <a:p>
            <a:r>
              <a:rPr lang="fr-FR"/>
              <a:t>Consulter l’avancement de mes notes de frais</a:t>
            </a:r>
          </a:p>
        </p:txBody>
      </p:sp>
      <p:pic>
        <p:nvPicPr>
          <p:cNvPr id="7" name="Image 6">
            <a:extLst>
              <a:ext uri="{FF2B5EF4-FFF2-40B4-BE49-F238E27FC236}">
                <a16:creationId xmlns:a16="http://schemas.microsoft.com/office/drawing/2014/main" id="{89CF8C0D-EA86-37C2-2B9E-4FE5EB0B5478}"/>
              </a:ext>
            </a:extLst>
          </p:cNvPr>
          <p:cNvPicPr>
            <a:picLocks noChangeAspect="1"/>
          </p:cNvPicPr>
          <p:nvPr/>
        </p:nvPicPr>
        <p:blipFill>
          <a:blip r:embed="rId2"/>
          <a:stretch>
            <a:fillRect/>
          </a:stretch>
        </p:blipFill>
        <p:spPr>
          <a:xfrm>
            <a:off x="990811" y="2352649"/>
            <a:ext cx="10647253" cy="37402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25678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pPr>
              <a:lnSpc>
                <a:spcPct val="100000"/>
              </a:lnSpc>
            </a:pPr>
            <a:r>
              <a:rPr lang="fr-FR" sz="9600"/>
              <a:t>Usage </a:t>
            </a:r>
            <a:br>
              <a:rPr lang="fr-FR" sz="9600"/>
            </a:br>
            <a:r>
              <a:rPr lang="fr-FR" sz="9600"/>
              <a:t>manager</a:t>
            </a:r>
          </a:p>
        </p:txBody>
      </p:sp>
      <p:sp>
        <p:nvSpPr>
          <p:cNvPr id="6" name="Espace réservé du texte 5">
            <a:extLst>
              <a:ext uri="{FF2B5EF4-FFF2-40B4-BE49-F238E27FC236}">
                <a16:creationId xmlns:a16="http://schemas.microsoft.com/office/drawing/2014/main" id="{E5FAA013-2264-3720-DA9A-4515678E8358}"/>
              </a:ext>
            </a:extLst>
          </p:cNvPr>
          <p:cNvSpPr>
            <a:spLocks noGrp="1"/>
          </p:cNvSpPr>
          <p:nvPr>
            <p:ph type="body" sz="quarter" idx="15"/>
          </p:nvPr>
        </p:nvSpPr>
        <p:spPr/>
        <p:txBody>
          <a:bodyPr>
            <a:normAutofit fontScale="77500" lnSpcReduction="20000"/>
          </a:bodyPr>
          <a:lstStyle/>
          <a:p>
            <a:endParaRPr lang="fr-FR"/>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a:t>02</a:t>
            </a:r>
          </a:p>
        </p:txBody>
      </p:sp>
    </p:spTree>
    <p:extLst>
      <p:ext uri="{BB962C8B-B14F-4D97-AF65-F5344CB8AC3E}">
        <p14:creationId xmlns:p14="http://schemas.microsoft.com/office/powerpoint/2010/main" val="1009862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a:t>Valider une note de frais</a:t>
            </a: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3246457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299050" y="1534429"/>
            <a:ext cx="11449050" cy="4846635"/>
          </a:xfrm>
        </p:spPr>
        <p:txBody>
          <a:bodyPr>
            <a:normAutofit lnSpcReduction="10000"/>
          </a:bodyPr>
          <a:lstStyle/>
          <a:p>
            <a:r>
              <a:rPr lang="fr-FR"/>
              <a:t>Depuis le module « </a:t>
            </a:r>
            <a:r>
              <a:rPr lang="fr-FR" b="1"/>
              <a:t>Notes de frais </a:t>
            </a:r>
            <a:r>
              <a:rPr lang="fr-FR"/>
              <a:t>», sélectionnez « </a:t>
            </a:r>
            <a:r>
              <a:rPr lang="fr-FR" b="1"/>
              <a:t>Consultation / Validation </a:t>
            </a:r>
            <a:r>
              <a:rPr lang="fr-FR"/>
              <a:t>» pour accéder à la liste des notes de frais classées par :</a:t>
            </a:r>
          </a:p>
          <a:p>
            <a:pPr marL="537845" lvl="1"/>
            <a:r>
              <a:rPr lang="fr-FR">
                <a:solidFill>
                  <a:schemeClr val="tx1"/>
                </a:solidFill>
              </a:rPr>
              <a:t>Collaborateur</a:t>
            </a:r>
          </a:p>
          <a:p>
            <a:pPr marL="537845" lvl="1"/>
            <a:r>
              <a:rPr lang="fr-FR">
                <a:solidFill>
                  <a:schemeClr val="tx1"/>
                </a:solidFill>
              </a:rPr>
              <a:t>Période</a:t>
            </a:r>
          </a:p>
          <a:p>
            <a:pPr marL="537845" lvl="1"/>
            <a:r>
              <a:rPr lang="fr-FR">
                <a:solidFill>
                  <a:schemeClr val="tx1"/>
                </a:solidFill>
              </a:rPr>
              <a:t>Détails de la note (Km, HT, TVA, TTC, Net à Rembourser, Statut, N° Pièce, «à traiter par »)</a:t>
            </a:r>
          </a:p>
          <a:p>
            <a:pPr marL="194945" lvl="1" indent="0">
              <a:buNone/>
            </a:pPr>
            <a:endParaRPr lang="fr-FR">
              <a:solidFill>
                <a:schemeClr val="tx1"/>
              </a:solidFill>
            </a:endParaRPr>
          </a:p>
          <a:p>
            <a:pPr marL="194945" lvl="1" indent="0" algn="just">
              <a:buNone/>
            </a:pPr>
            <a:r>
              <a:rPr lang="fr-FR">
                <a:solidFill>
                  <a:schemeClr val="tx1"/>
                </a:solidFill>
                <a:latin typeface="Figtree"/>
              </a:rPr>
              <a:t>Les filtres permettent de ne retenir </a:t>
            </a:r>
            <a:r>
              <a:rPr lang="fr-FR">
                <a:solidFill>
                  <a:schemeClr val="tx1"/>
                </a:solidFill>
              </a:rPr>
              <a:t>que</a:t>
            </a:r>
          </a:p>
          <a:p>
            <a:pPr marL="194945" lvl="1" indent="0" algn="just">
              <a:buNone/>
            </a:pPr>
            <a:r>
              <a:rPr lang="fr-FR">
                <a:solidFill>
                  <a:schemeClr val="tx1"/>
                </a:solidFill>
              </a:rPr>
              <a:t>les notes de frais d’un département, </a:t>
            </a:r>
          </a:p>
          <a:p>
            <a:pPr marL="194945" lvl="1" indent="0" algn="just">
              <a:buNone/>
            </a:pPr>
            <a:r>
              <a:rPr lang="fr-FR">
                <a:solidFill>
                  <a:schemeClr val="tx1"/>
                </a:solidFill>
              </a:rPr>
              <a:t>d’une structure, d’un collaborateur.</a:t>
            </a:r>
          </a:p>
          <a:p>
            <a:pPr marL="194945" lvl="1" indent="0" algn="just">
              <a:buNone/>
            </a:pPr>
            <a:r>
              <a:rPr lang="fr-FR">
                <a:solidFill>
                  <a:schemeClr val="tx1"/>
                </a:solidFill>
              </a:rPr>
              <a:t>Ou encore d’afficher les notes de frais</a:t>
            </a:r>
          </a:p>
          <a:p>
            <a:pPr marL="194945" lvl="1" indent="0" algn="just">
              <a:buNone/>
            </a:pPr>
            <a:r>
              <a:rPr lang="fr-FR">
                <a:solidFill>
                  <a:schemeClr val="tx1"/>
                </a:solidFill>
              </a:rPr>
              <a:t>	- à valider </a:t>
            </a:r>
          </a:p>
          <a:p>
            <a:pPr marL="194945" lvl="1" indent="0" algn="just">
              <a:buNone/>
            </a:pPr>
            <a:r>
              <a:rPr lang="fr-FR">
                <a:solidFill>
                  <a:schemeClr val="tx1"/>
                </a:solidFill>
              </a:rPr>
              <a:t>	- à rembourser, </a:t>
            </a:r>
          </a:p>
          <a:p>
            <a:pPr marL="194945" lvl="1" indent="0" algn="just">
              <a:buNone/>
            </a:pPr>
            <a:r>
              <a:rPr lang="fr-FR">
                <a:solidFill>
                  <a:schemeClr val="tx1"/>
                </a:solidFill>
              </a:rPr>
              <a:t>	- remboursées</a:t>
            </a:r>
          </a:p>
          <a:p>
            <a:pPr marL="194945" lvl="1" indent="0" algn="just">
              <a:buNone/>
            </a:pPr>
            <a:r>
              <a:rPr lang="fr-FR">
                <a:solidFill>
                  <a:schemeClr val="tx1"/>
                </a:solidFill>
              </a:rPr>
              <a:t>	- refusées</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Validation des notes de frais</a:t>
            </a:r>
          </a:p>
        </p:txBody>
      </p:sp>
      <p:pic>
        <p:nvPicPr>
          <p:cNvPr id="7" name="Image 6">
            <a:extLst>
              <a:ext uri="{FF2B5EF4-FFF2-40B4-BE49-F238E27FC236}">
                <a16:creationId xmlns:a16="http://schemas.microsoft.com/office/drawing/2014/main" id="{E31433AE-A7C3-9048-ED40-22FA307395DC}"/>
              </a:ext>
            </a:extLst>
          </p:cNvPr>
          <p:cNvPicPr>
            <a:picLocks noChangeAspect="1"/>
          </p:cNvPicPr>
          <p:nvPr/>
        </p:nvPicPr>
        <p:blipFill>
          <a:blip r:embed="rId2"/>
          <a:stretch>
            <a:fillRect/>
          </a:stretch>
        </p:blipFill>
        <p:spPr>
          <a:xfrm>
            <a:off x="4282288" y="3353596"/>
            <a:ext cx="7710535" cy="26375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7031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289994" y="1679291"/>
            <a:ext cx="11449050" cy="4846635"/>
          </a:xfrm>
        </p:spPr>
        <p:txBody>
          <a:bodyPr>
            <a:normAutofit/>
          </a:bodyPr>
          <a:lstStyle/>
          <a:p>
            <a:r>
              <a:rPr lang="fr-FR">
                <a:latin typeface="Figtree"/>
              </a:rPr>
              <a:t>La note de frais peut être validée en un clic : </a:t>
            </a:r>
            <a:endParaRPr lang="fr-FR"/>
          </a:p>
          <a:p>
            <a:pPr marL="194945" lvl="1" indent="0">
              <a:buNone/>
            </a:pPr>
            <a:endParaRPr lang="fr-FR">
              <a:solidFill>
                <a:schemeClr val="tx1"/>
              </a:solidFill>
            </a:endParaRPr>
          </a:p>
          <a:p>
            <a:pPr marL="194945" lvl="1" indent="0" algn="just">
              <a:buNone/>
            </a:pPr>
            <a:endParaRPr lang="fr-FR">
              <a:solidFill>
                <a:schemeClr val="tx1"/>
              </a:solidFill>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Validation des notes de frais</a:t>
            </a:r>
          </a:p>
        </p:txBody>
      </p:sp>
      <p:pic>
        <p:nvPicPr>
          <p:cNvPr id="8" name="Image 7">
            <a:extLst>
              <a:ext uri="{FF2B5EF4-FFF2-40B4-BE49-F238E27FC236}">
                <a16:creationId xmlns:a16="http://schemas.microsoft.com/office/drawing/2014/main" id="{D1CF2A2B-8B3D-7A8D-422E-1031CEDB8B57}"/>
              </a:ext>
            </a:extLst>
          </p:cNvPr>
          <p:cNvPicPr>
            <a:picLocks noChangeAspect="1"/>
          </p:cNvPicPr>
          <p:nvPr/>
        </p:nvPicPr>
        <p:blipFill>
          <a:blip r:embed="rId2"/>
          <a:stretch>
            <a:fillRect/>
          </a:stretch>
        </p:blipFill>
        <p:spPr>
          <a:xfrm>
            <a:off x="864991" y="2339973"/>
            <a:ext cx="10454773" cy="2174039"/>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C63E9815-3C51-418F-FC88-F212B2B6ADEC}"/>
              </a:ext>
            </a:extLst>
          </p:cNvPr>
          <p:cNvSpPr/>
          <p:nvPr/>
        </p:nvSpPr>
        <p:spPr>
          <a:xfrm>
            <a:off x="9183361" y="3184908"/>
            <a:ext cx="843256" cy="242737"/>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0372CD5-0BBE-D400-1461-D1DC00802298}"/>
              </a:ext>
            </a:extLst>
          </p:cNvPr>
          <p:cNvSpPr/>
          <p:nvPr/>
        </p:nvSpPr>
        <p:spPr>
          <a:xfrm>
            <a:off x="10638858" y="2819663"/>
            <a:ext cx="208373" cy="204439"/>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32511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1BF12-2771-C0C1-9C85-980305EC8F69}"/>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3FC17D18-C543-3198-7684-EAE131F3B13A}"/>
              </a:ext>
            </a:extLst>
          </p:cNvPr>
          <p:cNvSpPr>
            <a:spLocks noGrp="1"/>
          </p:cNvSpPr>
          <p:nvPr>
            <p:ph type="tbl" sz="quarter" idx="10"/>
          </p:nvPr>
        </p:nvSpPr>
        <p:spPr>
          <a:xfrm>
            <a:off x="371475" y="1299045"/>
            <a:ext cx="11449050" cy="4846635"/>
          </a:xfrm>
        </p:spPr>
        <p:txBody>
          <a:bodyPr>
            <a:normAutofit/>
          </a:bodyPr>
          <a:lstStyle/>
          <a:p>
            <a:r>
              <a:rPr lang="fr-FR">
                <a:latin typeface="Figtree"/>
              </a:rPr>
              <a:t>Vous po</a:t>
            </a:r>
            <a:r>
              <a:rPr lang="fr-FR">
                <a:solidFill>
                  <a:schemeClr val="tx1"/>
                </a:solidFill>
                <a:latin typeface="Figtree"/>
              </a:rPr>
              <a:t>uvez aussi accéder au détail de la note de frais en cliquant sur celle-ci dans la liste.</a:t>
            </a:r>
            <a:endParaRPr lang="fr-FR">
              <a:solidFill>
                <a:schemeClr val="tx1"/>
              </a:solidFill>
            </a:endParaRPr>
          </a:p>
        </p:txBody>
      </p:sp>
      <p:sp>
        <p:nvSpPr>
          <p:cNvPr id="3" name="Titre 2">
            <a:extLst>
              <a:ext uri="{FF2B5EF4-FFF2-40B4-BE49-F238E27FC236}">
                <a16:creationId xmlns:a16="http://schemas.microsoft.com/office/drawing/2014/main" id="{7B332C30-3581-7991-E2ED-F126DB9B1F42}"/>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EADDB2EE-489C-9493-BF14-DF2BC8551ACC}"/>
              </a:ext>
            </a:extLst>
          </p:cNvPr>
          <p:cNvSpPr>
            <a:spLocks noGrp="1"/>
          </p:cNvSpPr>
          <p:nvPr>
            <p:ph type="body" sz="quarter" idx="19"/>
          </p:nvPr>
        </p:nvSpPr>
        <p:spPr/>
        <p:txBody>
          <a:bodyPr/>
          <a:lstStyle/>
          <a:p>
            <a:r>
              <a:rPr lang="fr-FR"/>
              <a:t>Validation des notes de frais</a:t>
            </a:r>
          </a:p>
        </p:txBody>
      </p:sp>
      <p:sp>
        <p:nvSpPr>
          <p:cNvPr id="11" name="ZoneTexte 10">
            <a:extLst>
              <a:ext uri="{FF2B5EF4-FFF2-40B4-BE49-F238E27FC236}">
                <a16:creationId xmlns:a16="http://schemas.microsoft.com/office/drawing/2014/main" id="{D32A2175-9438-29CF-77E6-5C8823E0A31A}"/>
              </a:ext>
            </a:extLst>
          </p:cNvPr>
          <p:cNvSpPr txBox="1"/>
          <p:nvPr/>
        </p:nvSpPr>
        <p:spPr>
          <a:xfrm>
            <a:off x="1223818" y="5918200"/>
            <a:ext cx="9744364" cy="984885"/>
          </a:xfrm>
          <a:prstGeom prst="rect">
            <a:avLst/>
          </a:prstGeom>
          <a:noFill/>
        </p:spPr>
        <p:txBody>
          <a:bodyPr wrap="square" rtlCol="0">
            <a:spAutoFit/>
          </a:bodyPr>
          <a:lstStyle/>
          <a:p>
            <a:pPr marL="194945" lvl="1" indent="0" algn="ctr">
              <a:buNone/>
            </a:pPr>
            <a:r>
              <a:rPr lang="fr-FR" sz="1400">
                <a:latin typeface="Figtree"/>
              </a:rPr>
              <a:t>Depuis ce détail, vous pouvez « </a:t>
            </a:r>
            <a:r>
              <a:rPr lang="fr-FR" sz="1400" b="1">
                <a:latin typeface="Figtree"/>
              </a:rPr>
              <a:t>Demander plus d’informations </a:t>
            </a:r>
            <a:r>
              <a:rPr lang="fr-FR" sz="1400">
                <a:latin typeface="Figtree"/>
              </a:rPr>
              <a:t>», « </a:t>
            </a:r>
            <a:r>
              <a:rPr lang="fr-FR" sz="1400" b="1">
                <a:latin typeface="Figtree"/>
              </a:rPr>
              <a:t>Ajouter des dépenses </a:t>
            </a:r>
            <a:r>
              <a:rPr lang="fr-FR" sz="1400">
                <a:latin typeface="Figtree"/>
              </a:rPr>
              <a:t>» oubliées en cliquant au préalable sur « </a:t>
            </a:r>
            <a:r>
              <a:rPr lang="fr-FR" sz="1400" b="1">
                <a:latin typeface="Figtree"/>
              </a:rPr>
              <a:t>… &gt; Modifier </a:t>
            </a:r>
            <a:r>
              <a:rPr lang="fr-FR" sz="1400">
                <a:latin typeface="Figtree"/>
              </a:rPr>
              <a:t>» ou bien valider directement la note de frais pour lancer le processus de remboursement.</a:t>
            </a:r>
          </a:p>
          <a:p>
            <a:pPr algn="ctr"/>
            <a:endParaRPr lang="fr-FR" sz="1600"/>
          </a:p>
        </p:txBody>
      </p:sp>
      <p:pic>
        <p:nvPicPr>
          <p:cNvPr id="6" name="Image 5">
            <a:extLst>
              <a:ext uri="{FF2B5EF4-FFF2-40B4-BE49-F238E27FC236}">
                <a16:creationId xmlns:a16="http://schemas.microsoft.com/office/drawing/2014/main" id="{2C54B8E0-FC63-2823-A306-0A24A9D2EF9E}"/>
              </a:ext>
            </a:extLst>
          </p:cNvPr>
          <p:cNvPicPr>
            <a:picLocks noChangeAspect="1"/>
          </p:cNvPicPr>
          <p:nvPr/>
        </p:nvPicPr>
        <p:blipFill>
          <a:blip r:embed="rId2"/>
          <a:stretch>
            <a:fillRect/>
          </a:stretch>
        </p:blipFill>
        <p:spPr>
          <a:xfrm>
            <a:off x="1392339" y="1786247"/>
            <a:ext cx="9431133" cy="38722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24221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89807-41CD-2F7D-2DC8-C1BD7AE4C52C}"/>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76F0DF3C-BEF6-F188-AF68-F7597B26970D}"/>
              </a:ext>
            </a:extLst>
          </p:cNvPr>
          <p:cNvSpPr>
            <a:spLocks noGrp="1"/>
          </p:cNvSpPr>
          <p:nvPr>
            <p:ph type="tbl" sz="quarter" idx="10"/>
          </p:nvPr>
        </p:nvSpPr>
        <p:spPr>
          <a:xfrm>
            <a:off x="371475" y="1299045"/>
            <a:ext cx="11449050" cy="4846635"/>
          </a:xfrm>
        </p:spPr>
        <p:txBody>
          <a:bodyPr>
            <a:normAutofit/>
          </a:bodyPr>
          <a:lstStyle/>
          <a:p>
            <a:r>
              <a:rPr lang="fr-FR">
                <a:latin typeface="Figtree"/>
              </a:rPr>
              <a:t>Depuis le détail de la note de frais, vous pouvez demander un complément d’information au collaborateur en cliquant sur «  Demande d’infos ». La note de frais est renvoyée au collaborateur qui peut ainsi répondre à votre demande, modifier sa note de frais et renvoyer sa note de frais à validation. </a:t>
            </a:r>
            <a:endParaRPr lang="fr-FR">
              <a:solidFill>
                <a:schemeClr val="tx1"/>
              </a:solidFill>
            </a:endParaRPr>
          </a:p>
        </p:txBody>
      </p:sp>
      <p:sp>
        <p:nvSpPr>
          <p:cNvPr id="3" name="Titre 2">
            <a:extLst>
              <a:ext uri="{FF2B5EF4-FFF2-40B4-BE49-F238E27FC236}">
                <a16:creationId xmlns:a16="http://schemas.microsoft.com/office/drawing/2014/main" id="{BA5D7759-3909-4A03-0E16-B91D5576E524}"/>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A66AA011-8825-0A0A-9CE2-BB18DE54832A}"/>
              </a:ext>
            </a:extLst>
          </p:cNvPr>
          <p:cNvSpPr>
            <a:spLocks noGrp="1"/>
          </p:cNvSpPr>
          <p:nvPr>
            <p:ph type="body" sz="quarter" idx="19"/>
          </p:nvPr>
        </p:nvSpPr>
        <p:spPr/>
        <p:txBody>
          <a:bodyPr/>
          <a:lstStyle/>
          <a:p>
            <a:r>
              <a:rPr lang="fr-FR"/>
              <a:t>Demande </a:t>
            </a:r>
            <a:r>
              <a:rPr lang="fr-FR" err="1"/>
              <a:t>d’inFOS</a:t>
            </a:r>
            <a:endParaRPr lang="fr-FR"/>
          </a:p>
        </p:txBody>
      </p:sp>
      <p:pic>
        <p:nvPicPr>
          <p:cNvPr id="7" name="Image 6">
            <a:extLst>
              <a:ext uri="{FF2B5EF4-FFF2-40B4-BE49-F238E27FC236}">
                <a16:creationId xmlns:a16="http://schemas.microsoft.com/office/drawing/2014/main" id="{EC4F4051-C02B-CCE8-F0DA-B6E75A29DDDE}"/>
              </a:ext>
            </a:extLst>
          </p:cNvPr>
          <p:cNvPicPr>
            <a:picLocks noChangeAspect="1"/>
          </p:cNvPicPr>
          <p:nvPr/>
        </p:nvPicPr>
        <p:blipFill>
          <a:blip r:embed="rId2"/>
          <a:stretch>
            <a:fillRect/>
          </a:stretch>
        </p:blipFill>
        <p:spPr>
          <a:xfrm>
            <a:off x="1020542" y="2358428"/>
            <a:ext cx="9915525" cy="4114800"/>
          </a:xfrm>
          <a:prstGeom prst="rect">
            <a:avLst/>
          </a:prstGeom>
        </p:spPr>
      </p:pic>
    </p:spTree>
    <p:extLst>
      <p:ext uri="{BB962C8B-B14F-4D97-AF65-F5344CB8AC3E}">
        <p14:creationId xmlns:p14="http://schemas.microsoft.com/office/powerpoint/2010/main" val="32056693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1FA7B-781C-289A-6545-B9ADA3390041}"/>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FCD4BE9C-5963-DDE2-069A-DE0DC359686F}"/>
              </a:ext>
            </a:extLst>
          </p:cNvPr>
          <p:cNvSpPr>
            <a:spLocks noGrp="1"/>
          </p:cNvSpPr>
          <p:nvPr>
            <p:ph type="tbl" sz="quarter" idx="10"/>
          </p:nvPr>
        </p:nvSpPr>
        <p:spPr>
          <a:xfrm>
            <a:off x="371475" y="1299045"/>
            <a:ext cx="11449050" cy="4846635"/>
          </a:xfrm>
        </p:spPr>
        <p:txBody>
          <a:bodyPr>
            <a:normAutofit/>
          </a:bodyPr>
          <a:lstStyle/>
          <a:p>
            <a:r>
              <a:rPr lang="fr-FR">
                <a:latin typeface="Figtree"/>
              </a:rPr>
              <a:t>Depuis le détail de la note de frais, je peux visualiser à l’aide des tags , si les kms ont été modifiés, si la date de la dépense est dans le futur ou encore si cette dépense est similaire à une autre. </a:t>
            </a:r>
          </a:p>
          <a:p>
            <a:pPr marL="0" indent="0">
              <a:buNone/>
            </a:pPr>
            <a:endParaRPr lang="fr-FR">
              <a:solidFill>
                <a:schemeClr val="tx1"/>
              </a:solidFill>
              <a:latin typeface="Figtree"/>
            </a:endParaRPr>
          </a:p>
        </p:txBody>
      </p:sp>
      <p:sp>
        <p:nvSpPr>
          <p:cNvPr id="3" name="Titre 2">
            <a:extLst>
              <a:ext uri="{FF2B5EF4-FFF2-40B4-BE49-F238E27FC236}">
                <a16:creationId xmlns:a16="http://schemas.microsoft.com/office/drawing/2014/main" id="{37139160-3BC6-C0FD-D2BE-B3B417ABA5C7}"/>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F14531AE-9B28-B96D-8012-32C7C984F78F}"/>
              </a:ext>
            </a:extLst>
          </p:cNvPr>
          <p:cNvSpPr>
            <a:spLocks noGrp="1"/>
          </p:cNvSpPr>
          <p:nvPr>
            <p:ph type="body" sz="quarter" idx="19"/>
          </p:nvPr>
        </p:nvSpPr>
        <p:spPr/>
        <p:txBody>
          <a:bodyPr/>
          <a:lstStyle/>
          <a:p>
            <a:r>
              <a:rPr lang="fr-FR" err="1"/>
              <a:t>FoCUS</a:t>
            </a:r>
            <a:r>
              <a:rPr lang="fr-FR"/>
              <a:t> informations des </a:t>
            </a:r>
            <a:r>
              <a:rPr lang="fr-FR" err="1"/>
              <a:t>depenses</a:t>
            </a:r>
            <a:endParaRPr lang="fr-FR"/>
          </a:p>
        </p:txBody>
      </p:sp>
      <p:pic>
        <p:nvPicPr>
          <p:cNvPr id="9" name="Image 8">
            <a:extLst>
              <a:ext uri="{FF2B5EF4-FFF2-40B4-BE49-F238E27FC236}">
                <a16:creationId xmlns:a16="http://schemas.microsoft.com/office/drawing/2014/main" id="{38C91FC2-A808-F5F4-14F8-0A753E9D384A}"/>
              </a:ext>
            </a:extLst>
          </p:cNvPr>
          <p:cNvPicPr>
            <a:picLocks noChangeAspect="1"/>
          </p:cNvPicPr>
          <p:nvPr/>
        </p:nvPicPr>
        <p:blipFill>
          <a:blip r:embed="rId2"/>
          <a:stretch>
            <a:fillRect/>
          </a:stretch>
        </p:blipFill>
        <p:spPr>
          <a:xfrm>
            <a:off x="1069909" y="2379388"/>
            <a:ext cx="9379390" cy="2152464"/>
          </a:xfrm>
          <a:prstGeom prst="rect">
            <a:avLst/>
          </a:prstGeom>
        </p:spPr>
      </p:pic>
    </p:spTree>
    <p:extLst>
      <p:ext uri="{BB962C8B-B14F-4D97-AF65-F5344CB8AC3E}">
        <p14:creationId xmlns:p14="http://schemas.microsoft.com/office/powerpoint/2010/main" val="2455533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99AFF-0BEB-6329-2655-81AFFF5990BE}"/>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2F194FF5-AACA-B909-9EEC-5F5E9B0A3080}"/>
              </a:ext>
            </a:extLst>
          </p:cNvPr>
          <p:cNvSpPr>
            <a:spLocks noGrp="1"/>
          </p:cNvSpPr>
          <p:nvPr>
            <p:ph type="tbl" sz="quarter" idx="10"/>
          </p:nvPr>
        </p:nvSpPr>
        <p:spPr>
          <a:xfrm>
            <a:off x="289994" y="1679291"/>
            <a:ext cx="11449050" cy="4846635"/>
          </a:xfrm>
        </p:spPr>
        <p:txBody>
          <a:bodyPr>
            <a:normAutofit/>
          </a:bodyPr>
          <a:lstStyle/>
          <a:p>
            <a:r>
              <a:rPr lang="fr-FR">
                <a:latin typeface="Figtree"/>
              </a:rPr>
              <a:t>En tant que manager,  depuis le menu « </a:t>
            </a:r>
            <a:r>
              <a:rPr lang="fr-FR" b="1">
                <a:latin typeface="Figtree"/>
              </a:rPr>
              <a:t>Notes de frais </a:t>
            </a:r>
            <a:r>
              <a:rPr lang="fr-FR">
                <a:latin typeface="Figtree"/>
              </a:rPr>
              <a:t>» / « </a:t>
            </a:r>
            <a:r>
              <a:rPr lang="fr-FR" b="1">
                <a:latin typeface="Figtree"/>
              </a:rPr>
              <a:t>Consultation / Validation , </a:t>
            </a:r>
            <a:r>
              <a:rPr lang="fr-FR">
                <a:latin typeface="Figtree"/>
              </a:rPr>
              <a:t>vous pouvez saisir une note de frais pour l'un de vos subordonné  en cliquant sur le bouton </a:t>
            </a:r>
            <a:r>
              <a:rPr lang="fr-FR" b="1">
                <a:latin typeface="Figtree"/>
              </a:rPr>
              <a:t>" Ajouter une dépense  pour une autre personne "</a:t>
            </a:r>
            <a:endParaRPr lang="fr-FR" b="1"/>
          </a:p>
          <a:p>
            <a:pPr marL="194945" lvl="1" indent="0">
              <a:buNone/>
            </a:pPr>
            <a:endParaRPr lang="fr-FR">
              <a:solidFill>
                <a:schemeClr val="tx1"/>
              </a:solidFill>
            </a:endParaRPr>
          </a:p>
          <a:p>
            <a:pPr marL="194945" lvl="1" indent="0" algn="just">
              <a:buNone/>
            </a:pPr>
            <a:endParaRPr lang="fr-FR">
              <a:solidFill>
                <a:schemeClr val="tx1"/>
              </a:solidFill>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p:txBody>
      </p:sp>
      <p:sp>
        <p:nvSpPr>
          <p:cNvPr id="3" name="Titre 2">
            <a:extLst>
              <a:ext uri="{FF2B5EF4-FFF2-40B4-BE49-F238E27FC236}">
                <a16:creationId xmlns:a16="http://schemas.microsoft.com/office/drawing/2014/main" id="{4A2E0EDE-98AC-7D1A-1C84-28D8BC3E0E67}"/>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80A5081C-D081-EBA3-A7DD-6C4F4DF0C208}"/>
              </a:ext>
            </a:extLst>
          </p:cNvPr>
          <p:cNvSpPr>
            <a:spLocks noGrp="1"/>
          </p:cNvSpPr>
          <p:nvPr>
            <p:ph type="body" sz="quarter" idx="19"/>
          </p:nvPr>
        </p:nvSpPr>
        <p:spPr/>
        <p:txBody>
          <a:bodyPr vert="horz" lIns="91440" tIns="45720" rIns="91440" bIns="45720" rtlCol="0" anchor="t">
            <a:normAutofit/>
          </a:bodyPr>
          <a:lstStyle/>
          <a:p>
            <a:r>
              <a:rPr lang="fr-FR" err="1">
                <a:latin typeface="Figtree"/>
              </a:rPr>
              <a:t>SAISiE</a:t>
            </a:r>
            <a:r>
              <a:rPr lang="fr-FR">
                <a:latin typeface="Figtree"/>
              </a:rPr>
              <a:t> des notes de frais pour autrui</a:t>
            </a:r>
          </a:p>
        </p:txBody>
      </p:sp>
      <p:pic>
        <p:nvPicPr>
          <p:cNvPr id="5" name="Image 4" descr="Une image contenant texte, capture d’écran, logiciel, Page web&#10;&#10;Le contenu généré par l’IA peut être incorrect.">
            <a:extLst>
              <a:ext uri="{FF2B5EF4-FFF2-40B4-BE49-F238E27FC236}">
                <a16:creationId xmlns:a16="http://schemas.microsoft.com/office/drawing/2014/main" id="{18AA368B-5A0D-6D0D-572D-1FE9F8C156FB}"/>
              </a:ext>
            </a:extLst>
          </p:cNvPr>
          <p:cNvPicPr>
            <a:picLocks noChangeAspect="1"/>
          </p:cNvPicPr>
          <p:nvPr/>
        </p:nvPicPr>
        <p:blipFill>
          <a:blip r:embed="rId2"/>
          <a:stretch>
            <a:fillRect/>
          </a:stretch>
        </p:blipFill>
        <p:spPr>
          <a:xfrm>
            <a:off x="605692" y="2506312"/>
            <a:ext cx="10990384" cy="3496374"/>
          </a:xfrm>
          <a:prstGeom prst="rect">
            <a:avLst/>
          </a:prstGeom>
        </p:spPr>
      </p:pic>
    </p:spTree>
    <p:extLst>
      <p:ext uri="{BB962C8B-B14F-4D97-AF65-F5344CB8AC3E}">
        <p14:creationId xmlns:p14="http://schemas.microsoft.com/office/powerpoint/2010/main" val="30527077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AB10F-1DCA-B10B-CC95-10172B63F2C3}"/>
              </a:ext>
            </a:extLst>
          </p:cNvPr>
          <p:cNvSpPr>
            <a:spLocks noGrp="1"/>
          </p:cNvSpPr>
          <p:nvPr>
            <p:ph type="title"/>
          </p:nvPr>
        </p:nvSpPr>
        <p:spPr/>
        <p:txBody>
          <a:bodyPr/>
          <a:lstStyle/>
          <a:p>
            <a:r>
              <a:rPr lang="fr-FR"/>
              <a:t>Une question sur notre solution ? </a:t>
            </a:r>
            <a:br>
              <a:rPr lang="fr-FR"/>
            </a:br>
            <a:r>
              <a:rPr lang="fr-FR" sz="2800"/>
              <a:t>Toutes vos réponses à portée de main. </a:t>
            </a:r>
          </a:p>
        </p:txBody>
      </p:sp>
      <p:sp>
        <p:nvSpPr>
          <p:cNvPr id="5" name="Rectangle : coins arrondis 4">
            <a:extLst>
              <a:ext uri="{FF2B5EF4-FFF2-40B4-BE49-F238E27FC236}">
                <a16:creationId xmlns:a16="http://schemas.microsoft.com/office/drawing/2014/main" id="{636CC63A-6E46-CAAF-0D99-6DABD7FE5D31}"/>
              </a:ext>
            </a:extLst>
          </p:cNvPr>
          <p:cNvSpPr/>
          <p:nvPr/>
        </p:nvSpPr>
        <p:spPr>
          <a:xfrm>
            <a:off x="2490170" y="5838488"/>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a:solidFill>
                  <a:schemeClr val="bg1"/>
                </a:solidFill>
                <a:latin typeface="Figtree"/>
              </a:rPr>
              <a:t>Adresse mail administrateur</a:t>
            </a:r>
            <a:endParaRPr lang="fr-FR">
              <a:solidFill>
                <a:schemeClr val="bg1"/>
              </a:solidFill>
            </a:endParaRPr>
          </a:p>
        </p:txBody>
      </p:sp>
      <p:sp>
        <p:nvSpPr>
          <p:cNvPr id="6" name="Rectangle : coins arrondis 5">
            <a:extLst>
              <a:ext uri="{FF2B5EF4-FFF2-40B4-BE49-F238E27FC236}">
                <a16:creationId xmlns:a16="http://schemas.microsoft.com/office/drawing/2014/main" id="{02E320D8-64DB-C0BB-AC1C-4496F1B96168}"/>
              </a:ext>
            </a:extLst>
          </p:cNvPr>
          <p:cNvSpPr/>
          <p:nvPr/>
        </p:nvSpPr>
        <p:spPr>
          <a:xfrm>
            <a:off x="6379231" y="5838488"/>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u="sng">
                <a:solidFill>
                  <a:schemeClr val="bg1"/>
                </a:solidFill>
                <a:latin typeface="Figtree"/>
                <a:hlinkClick r:id="rId2">
                  <a:extLst>
                    <a:ext uri="{A12FA001-AC4F-418D-AE19-62706E023703}">
                      <ahyp:hlinkClr xmlns:ahyp="http://schemas.microsoft.com/office/drawing/2018/hyperlinkcolor" val="tx"/>
                    </a:ext>
                  </a:extLst>
                </a:hlinkClick>
              </a:rPr>
              <a:t>Centre d'aide</a:t>
            </a:r>
            <a:endParaRPr lang="fr-FR" u="sng">
              <a:solidFill>
                <a:schemeClr val="bg1"/>
              </a:solidFill>
            </a:endParaRPr>
          </a:p>
        </p:txBody>
      </p:sp>
    </p:spTree>
    <p:extLst>
      <p:ext uri="{BB962C8B-B14F-4D97-AF65-F5344CB8AC3E}">
        <p14:creationId xmlns:p14="http://schemas.microsoft.com/office/powerpoint/2010/main" val="13230038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602bd6e3-6dcc-4d3a-87a7-d7792198175b">
      <UserInfo>
        <DisplayName>Caroline BIDAUD [Eurécia]</DisplayName>
        <AccountId>102</AccountId>
        <AccountType/>
      </UserInfo>
      <UserInfo>
        <DisplayName>Pauline MORIN [Eurécia]</DisplayName>
        <AccountId>97</AccountId>
        <AccountType/>
      </UserInfo>
    </SharedWithUsers>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2824E2-1BF3-46C1-BF96-5598435E3F66}">
  <ds:schemaRefs>
    <ds:schemaRef ds:uri="http://schemas.microsoft.com/sharepoint/v3/contenttype/forms"/>
  </ds:schemaRefs>
</ds:datastoreItem>
</file>

<file path=customXml/itemProps2.xml><?xml version="1.0" encoding="utf-8"?>
<ds:datastoreItem xmlns:ds="http://schemas.openxmlformats.org/officeDocument/2006/customXml" ds:itemID="{8EFAC893-9E2D-41F4-8446-6242E210A68D}">
  <ds:schemaRefs>
    <ds:schemaRef ds:uri="2c2b06c5-99bd-423a-9f6e-c688389443bc"/>
    <ds:schemaRef ds:uri="602bd6e3-6dcc-4d3a-87a7-d7792198175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1C311E1-B304-4B18-9353-71880F3D71AE}">
  <ds:schemaRefs>
    <ds:schemaRef ds:uri="2c2b06c5-99bd-423a-9f6e-c688389443bc"/>
    <ds:schemaRef ds:uri="602bd6e3-6dcc-4d3a-87a7-d7792198175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21</Slides>
  <Notes>1</Notes>
  <HiddenSlides>0</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Eurecia</vt:lpstr>
      <vt:lpstr>Tout savoir sur le module       Notes de Frais</vt:lpstr>
      <vt:lpstr>Usage collaborateur</vt:lpstr>
      <vt:lpstr>Usage collaborateur</vt:lpstr>
      <vt:lpstr>Circuit de validation d’une note de frais</vt:lpstr>
      <vt:lpstr>Circuit de validation d’une note de frais</vt:lpstr>
      <vt:lpstr>Ajouter vos dépenses</vt:lpstr>
      <vt:lpstr>Collaborateur</vt:lpstr>
      <vt:lpstr>Collaborateur</vt:lpstr>
      <vt:lpstr>Collaborateur</vt:lpstr>
      <vt:lpstr>Collaborateur</vt:lpstr>
      <vt:lpstr>Collaborateur</vt:lpstr>
      <vt:lpstr>Collaborateur</vt:lpstr>
      <vt:lpstr>Usage  manager</vt:lpstr>
      <vt:lpstr>Valider une note de frais</vt:lpstr>
      <vt:lpstr>Manager</vt:lpstr>
      <vt:lpstr>Manager</vt:lpstr>
      <vt:lpstr>Manager</vt:lpstr>
      <vt:lpstr>Manager</vt:lpstr>
      <vt:lpstr>Manager</vt:lpstr>
      <vt:lpstr>Manager</vt:lpstr>
      <vt:lpstr>Une question sur notre solution ?  Toutes vos réponses à portée de main.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dsvxv</dc:title>
  <dc:creator>Matthieu DUFOUR [Eurécia]</dc:creator>
  <cp:revision>1</cp:revision>
  <dcterms:created xsi:type="dcterms:W3CDTF">2023-07-17T08:33:49Z</dcterms:created>
  <dcterms:modified xsi:type="dcterms:W3CDTF">2026-04-29T15:44:55Z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