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sldIdLst>
    <p:sldId id="341" r:id="rId5"/>
    <p:sldId id="1437" r:id="rId6"/>
    <p:sldId id="1438" r:id="rId7"/>
    <p:sldId id="1450" r:id="rId8"/>
    <p:sldId id="1439" r:id="rId9"/>
    <p:sldId id="1441" r:id="rId10"/>
    <p:sldId id="1442" r:id="rId11"/>
    <p:sldId id="1481" r:id="rId12"/>
    <p:sldId id="1482" r:id="rId13"/>
    <p:sldId id="1483" r:id="rId14"/>
    <p:sldId id="1443" r:id="rId15"/>
    <p:sldId id="1484" r:id="rId16"/>
    <p:sldId id="1485" r:id="rId17"/>
    <p:sldId id="1472" r:id="rId18"/>
    <p:sldId id="1445" r:id="rId19"/>
    <p:sldId id="1473" r:id="rId20"/>
    <p:sldId id="1446" r:id="rId21"/>
    <p:sldId id="1447" r:id="rId22"/>
    <p:sldId id="1448" r:id="rId23"/>
    <p:sldId id="1449" r:id="rId24"/>
    <p:sldId id="1470" r:id="rId25"/>
    <p:sldId id="1474" r:id="rId26"/>
    <p:sldId id="1463" r:id="rId27"/>
    <p:sldId id="1476" r:id="rId28"/>
    <p:sldId id="1477" r:id="rId29"/>
    <p:sldId id="1466" r:id="rId30"/>
    <p:sldId id="1478" r:id="rId31"/>
    <p:sldId id="1467" r:id="rId32"/>
    <p:sldId id="1479" r:id="rId33"/>
    <p:sldId id="1480" r:id="rId34"/>
    <p:sldId id="1475" r:id="rId35"/>
    <p:sldId id="1452" r:id="rId36"/>
    <p:sldId id="1457" r:id="rId37"/>
    <p:sldId id="1462" r:id="rId38"/>
    <p:sldId id="1461" r:id="rId39"/>
    <p:sldId id="1460" r:id="rId40"/>
    <p:sldId id="1486" r:id="rId41"/>
  </p:sldIdLst>
  <p:sldSz cx="12192000" cy="6858000"/>
  <p:notesSz cx="6797675" cy="987266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D666"/>
    <a:srgbClr val="F83C66"/>
    <a:srgbClr val="1A9B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8793E6-95F2-D064-1C58-DCD23EC870D8}" v="5897" dt="2026-04-29T14:58:14.278"/>
    <p1510:client id="{A3702E08-1BEE-7486-26F8-A26D0D88376F}" v="4" dt="2026-04-29T15:50:14.984"/>
    <p1510:client id="{E10EDDB2-318E-2630-A0E0-1F2DFA18213F}" v="262" dt="2026-04-29T12:35:50.675"/>
    <p1510:client id="{F33EA95D-93DA-552F-1665-83BD26437630}" v="14" dt="2026-04-30T12:54:04.795"/>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éline SARASAR [Eurécia]" userId="S::celine.sarasar@eurecia.com::c7506270-8b7d-449d-850c-0622c02b1877" providerId="AD" clId="Web-{B1E9059F-35A0-BE53-2236-448755FFBBA4}"/>
    <pc:docChg chg="modSld">
      <pc:chgData name="Céline SARASAR [Eurécia]" userId="S::celine.sarasar@eurecia.com::c7506270-8b7d-449d-850c-0622c02b1877" providerId="AD" clId="Web-{B1E9059F-35A0-BE53-2236-448755FFBBA4}" dt="2026-04-13T11:29:23.496" v="111" actId="20577"/>
      <pc:docMkLst>
        <pc:docMk/>
      </pc:docMkLst>
      <pc:sldChg chg="addSp delSp modSp">
        <pc:chgData name="Céline SARASAR [Eurécia]" userId="S::celine.sarasar@eurecia.com::c7506270-8b7d-449d-850c-0622c02b1877" providerId="AD" clId="Web-{B1E9059F-35A0-BE53-2236-448755FFBBA4}" dt="2026-04-13T11:23:51.438" v="70"/>
        <pc:sldMkLst>
          <pc:docMk/>
          <pc:sldMk cId="1448899055" sldId="1441"/>
        </pc:sldMkLst>
        <pc:spChg chg="mod">
          <ac:chgData name="Céline SARASAR [Eurécia]" userId="S::celine.sarasar@eurecia.com::c7506270-8b7d-449d-850c-0622c02b1877" providerId="AD" clId="Web-{B1E9059F-35A0-BE53-2236-448755FFBBA4}" dt="2026-04-13T11:14:36.804" v="8" actId="20577"/>
          <ac:spMkLst>
            <pc:docMk/>
            <pc:sldMk cId="1448899055" sldId="1441"/>
            <ac:spMk id="3" creationId="{06A43D7B-6D83-5D1E-0DFB-1C11719B942B}"/>
          </ac:spMkLst>
        </pc:spChg>
      </pc:sldChg>
      <pc:sldChg chg="addSp delSp modSp">
        <pc:chgData name="Céline SARASAR [Eurécia]" userId="S::celine.sarasar@eurecia.com::c7506270-8b7d-449d-850c-0622c02b1877" providerId="AD" clId="Web-{B1E9059F-35A0-BE53-2236-448755FFBBA4}" dt="2026-04-13T11:23:58.626" v="72"/>
        <pc:sldMkLst>
          <pc:docMk/>
          <pc:sldMk cId="3523467151" sldId="1442"/>
        </pc:sldMkLst>
        <pc:spChg chg="add mod">
          <ac:chgData name="Céline SARASAR [Eurécia]" userId="S::celine.sarasar@eurecia.com::c7506270-8b7d-449d-850c-0622c02b1877" providerId="AD" clId="Web-{B1E9059F-35A0-BE53-2236-448755FFBBA4}" dt="2026-04-13T11:17:50.510" v="29" actId="1076"/>
          <ac:spMkLst>
            <pc:docMk/>
            <pc:sldMk cId="3523467151" sldId="1442"/>
            <ac:spMk id="7" creationId="{1F48FC61-D405-A29F-829A-1D311749A08A}"/>
          </ac:spMkLst>
        </pc:spChg>
      </pc:sldChg>
      <pc:sldChg chg="addSp delSp modSp">
        <pc:chgData name="Céline SARASAR [Eurécia]" userId="S::celine.sarasar@eurecia.com::c7506270-8b7d-449d-850c-0622c02b1877" providerId="AD" clId="Web-{B1E9059F-35A0-BE53-2236-448755FFBBA4}" dt="2026-04-13T11:24:06.267" v="74"/>
        <pc:sldMkLst>
          <pc:docMk/>
          <pc:sldMk cId="1999098111" sldId="1481"/>
        </pc:sldMkLst>
        <pc:spChg chg="mod">
          <ac:chgData name="Céline SARASAR [Eurécia]" userId="S::celine.sarasar@eurecia.com::c7506270-8b7d-449d-850c-0622c02b1877" providerId="AD" clId="Web-{B1E9059F-35A0-BE53-2236-448755FFBBA4}" dt="2026-04-13T11:18:12.370" v="38" actId="20577"/>
          <ac:spMkLst>
            <pc:docMk/>
            <pc:sldMk cId="1999098111" sldId="1481"/>
            <ac:spMk id="3" creationId="{0953A426-CACB-AFE8-D0E7-8980BFB65946}"/>
          </ac:spMkLst>
        </pc:spChg>
      </pc:sldChg>
      <pc:sldChg chg="modSp">
        <pc:chgData name="Céline SARASAR [Eurécia]" userId="S::celine.sarasar@eurecia.com::c7506270-8b7d-449d-850c-0622c02b1877" providerId="AD" clId="Web-{B1E9059F-35A0-BE53-2236-448755FFBBA4}" dt="2026-04-13T11:29:23.496" v="111" actId="20577"/>
        <pc:sldMkLst>
          <pc:docMk/>
          <pc:sldMk cId="3168322651" sldId="1482"/>
        </pc:sldMkLst>
        <pc:spChg chg="mod">
          <ac:chgData name="Céline SARASAR [Eurécia]" userId="S::celine.sarasar@eurecia.com::c7506270-8b7d-449d-850c-0622c02b1877" providerId="AD" clId="Web-{B1E9059F-35A0-BE53-2236-448755FFBBA4}" dt="2026-04-13T11:29:23.496" v="111" actId="20577"/>
          <ac:spMkLst>
            <pc:docMk/>
            <pc:sldMk cId="3168322651" sldId="1482"/>
            <ac:spMk id="2" creationId="{D81B4303-F8F4-2F00-A11B-0F5C0CCA22CD}"/>
          </ac:spMkLst>
        </pc:spChg>
        <pc:spChg chg="mod">
          <ac:chgData name="Céline SARASAR [Eurécia]" userId="S::celine.sarasar@eurecia.com::c7506270-8b7d-449d-850c-0622c02b1877" providerId="AD" clId="Web-{B1E9059F-35A0-BE53-2236-448755FFBBA4}" dt="2026-04-13T11:21:38.648" v="46" actId="20577"/>
          <ac:spMkLst>
            <pc:docMk/>
            <pc:sldMk cId="3168322651" sldId="1482"/>
            <ac:spMk id="3" creationId="{FC2D3B1D-02DD-BD75-8DE9-35EBE95ED547}"/>
          </ac:spMkLst>
        </pc:spChg>
      </pc:sldChg>
      <pc:sldChg chg="modSp">
        <pc:chgData name="Céline SARASAR [Eurécia]" userId="S::celine.sarasar@eurecia.com::c7506270-8b7d-449d-850c-0622c02b1877" providerId="AD" clId="Web-{B1E9059F-35A0-BE53-2236-448755FFBBA4}" dt="2026-04-13T11:22:53.856" v="68" actId="20577"/>
        <pc:sldMkLst>
          <pc:docMk/>
          <pc:sldMk cId="2919762836" sldId="1483"/>
        </pc:sldMkLst>
        <pc:spChg chg="mod">
          <ac:chgData name="Céline SARASAR [Eurécia]" userId="S::celine.sarasar@eurecia.com::c7506270-8b7d-449d-850c-0622c02b1877" providerId="AD" clId="Web-{B1E9059F-35A0-BE53-2236-448755FFBBA4}" dt="2026-04-13T11:22:37.605" v="61" actId="20577"/>
          <ac:spMkLst>
            <pc:docMk/>
            <pc:sldMk cId="2919762836" sldId="1483"/>
            <ac:spMk id="3" creationId="{70227CAC-32DB-9830-F532-FD2A690EE78C}"/>
          </ac:spMkLst>
        </pc:spChg>
      </pc:sldChg>
    </pc:docChg>
  </pc:docChgLst>
  <pc:docChgLst>
    <pc:chgData name="Noreen ROPERS [Eurécia]" userId="S::noreen.ropers@eurecia.com::f3a8d8f2-0e49-41aa-b7d1-58879f4fb21f" providerId="AD" clId="Web-{438793E6-95F2-D064-1C58-DCD23EC870D8}"/>
    <pc:docChg chg="addSld delSld modSld">
      <pc:chgData name="Noreen ROPERS [Eurécia]" userId="S::noreen.ropers@eurecia.com::f3a8d8f2-0e49-41aa-b7d1-58879f4fb21f" providerId="AD" clId="Web-{438793E6-95F2-D064-1C58-DCD23EC870D8}" dt="2026-04-29T14:58:14.278" v="4000" actId="20577"/>
      <pc:docMkLst>
        <pc:docMk/>
      </pc:docMkLst>
      <pc:sldChg chg="modSp">
        <pc:chgData name="Noreen ROPERS [Eurécia]" userId="S::noreen.ropers@eurecia.com::f3a8d8f2-0e49-41aa-b7d1-58879f4fb21f" providerId="AD" clId="Web-{438793E6-95F2-D064-1C58-DCD23EC870D8}" dt="2026-04-29T14:45:11.552" v="3723" actId="1076"/>
        <pc:sldMkLst>
          <pc:docMk/>
          <pc:sldMk cId="2016794526" sldId="341"/>
        </pc:sldMkLst>
        <pc:spChg chg="mod">
          <ac:chgData name="Noreen ROPERS [Eurécia]" userId="S::noreen.ropers@eurecia.com::f3a8d8f2-0e49-41aa-b7d1-58879f4fb21f" providerId="AD" clId="Web-{438793E6-95F2-D064-1C58-DCD23EC870D8}" dt="2026-04-29T14:45:06.724" v="3722" actId="1076"/>
          <ac:spMkLst>
            <pc:docMk/>
            <pc:sldMk cId="2016794526" sldId="341"/>
            <ac:spMk id="3" creationId="{2653F630-19B9-A2CD-9A7A-88C609217A1A}"/>
          </ac:spMkLst>
        </pc:spChg>
        <pc:picChg chg="mod">
          <ac:chgData name="Noreen ROPERS [Eurécia]" userId="S::noreen.ropers@eurecia.com::f3a8d8f2-0e49-41aa-b7d1-58879f4fb21f" providerId="AD" clId="Web-{438793E6-95F2-D064-1C58-DCD23EC870D8}" dt="2026-04-29T14:45:11.552" v="3723" actId="1076"/>
          <ac:picMkLst>
            <pc:docMk/>
            <pc:sldMk cId="2016794526" sldId="341"/>
            <ac:picMk id="2" creationId="{FDE6605F-46A2-DEF8-5B78-0577ECC2B05C}"/>
          </ac:picMkLst>
        </pc:picChg>
      </pc:sldChg>
      <pc:sldChg chg="modSp">
        <pc:chgData name="Noreen ROPERS [Eurécia]" userId="S::noreen.ropers@eurecia.com::f3a8d8f2-0e49-41aa-b7d1-58879f4fb21f" providerId="AD" clId="Web-{438793E6-95F2-D064-1C58-DCD23EC870D8}" dt="2026-04-29T14:45:37.962" v="3733" actId="20577"/>
        <pc:sldMkLst>
          <pc:docMk/>
          <pc:sldMk cId="3433291733" sldId="1437"/>
        </pc:sldMkLst>
        <pc:spChg chg="mod">
          <ac:chgData name="Noreen ROPERS [Eurécia]" userId="S::noreen.ropers@eurecia.com::f3a8d8f2-0e49-41aa-b7d1-58879f4fb21f" providerId="AD" clId="Web-{438793E6-95F2-D064-1C58-DCD23EC870D8}" dt="2026-04-29T14:45:37.962" v="3733" actId="20577"/>
          <ac:spMkLst>
            <pc:docMk/>
            <pc:sldMk cId="3433291733" sldId="1437"/>
            <ac:spMk id="42" creationId="{A809FF54-8E21-E76D-9608-77AF773D0852}"/>
          </ac:spMkLst>
        </pc:spChg>
      </pc:sldChg>
      <pc:sldChg chg="modSp">
        <pc:chgData name="Noreen ROPERS [Eurécia]" userId="S::noreen.ropers@eurecia.com::f3a8d8f2-0e49-41aa-b7d1-58879f4fb21f" providerId="AD" clId="Web-{438793E6-95F2-D064-1C58-DCD23EC870D8}" dt="2026-04-29T14:46:16.248" v="3767" actId="20577"/>
        <pc:sldMkLst>
          <pc:docMk/>
          <pc:sldMk cId="1561398166" sldId="1438"/>
        </pc:sldMkLst>
        <pc:spChg chg="mod">
          <ac:chgData name="Noreen ROPERS [Eurécia]" userId="S::noreen.ropers@eurecia.com::f3a8d8f2-0e49-41aa-b7d1-58879f4fb21f" providerId="AD" clId="Web-{438793E6-95F2-D064-1C58-DCD23EC870D8}" dt="2026-04-29T14:45:59.684" v="3756" actId="20577"/>
          <ac:spMkLst>
            <pc:docMk/>
            <pc:sldMk cId="1561398166" sldId="1438"/>
            <ac:spMk id="4" creationId="{3CBE8D5D-8605-7FE4-D841-E865AB88B43B}"/>
          </ac:spMkLst>
        </pc:spChg>
        <pc:spChg chg="mod">
          <ac:chgData name="Noreen ROPERS [Eurécia]" userId="S::noreen.ropers@eurecia.com::f3a8d8f2-0e49-41aa-b7d1-58879f4fb21f" providerId="AD" clId="Web-{438793E6-95F2-D064-1C58-DCD23EC870D8}" dt="2026-04-29T14:46:16.248" v="3767" actId="20577"/>
          <ac:spMkLst>
            <pc:docMk/>
            <pc:sldMk cId="1561398166" sldId="1438"/>
            <ac:spMk id="5" creationId="{9DF4D431-5721-618B-9501-EDA06836B0A2}"/>
          </ac:spMkLst>
        </pc:spChg>
        <pc:spChg chg="mod">
          <ac:chgData name="Noreen ROPERS [Eurécia]" userId="S::noreen.ropers@eurecia.com::f3a8d8f2-0e49-41aa-b7d1-58879f4fb21f" providerId="AD" clId="Web-{438793E6-95F2-D064-1C58-DCD23EC870D8}" dt="2026-04-29T14:45:55.402" v="3754" actId="20577"/>
          <ac:spMkLst>
            <pc:docMk/>
            <pc:sldMk cId="1561398166" sldId="1438"/>
            <ac:spMk id="42" creationId="{A809FF54-8E21-E76D-9608-77AF773D0852}"/>
          </ac:spMkLst>
        </pc:spChg>
      </pc:sldChg>
      <pc:sldChg chg="modSp">
        <pc:chgData name="Noreen ROPERS [Eurécia]" userId="S::noreen.ropers@eurecia.com::f3a8d8f2-0e49-41aa-b7d1-58879f4fb21f" providerId="AD" clId="Web-{438793E6-95F2-D064-1C58-DCD23EC870D8}" dt="2026-04-29T14:46:37.266" v="3772" actId="20577"/>
        <pc:sldMkLst>
          <pc:docMk/>
          <pc:sldMk cId="1448899055" sldId="1441"/>
        </pc:sldMkLst>
        <pc:spChg chg="mod">
          <ac:chgData name="Noreen ROPERS [Eurécia]" userId="S::noreen.ropers@eurecia.com::f3a8d8f2-0e49-41aa-b7d1-58879f4fb21f" providerId="AD" clId="Web-{438793E6-95F2-D064-1C58-DCD23EC870D8}" dt="2026-04-29T14:46:37.266" v="3772" actId="20577"/>
          <ac:spMkLst>
            <pc:docMk/>
            <pc:sldMk cId="1448899055" sldId="1441"/>
            <ac:spMk id="2" creationId="{0ED16911-BE4F-7178-A964-6BF6DF2D85CF}"/>
          </ac:spMkLst>
        </pc:spChg>
      </pc:sldChg>
      <pc:sldChg chg="addSp modSp">
        <pc:chgData name="Noreen ROPERS [Eurécia]" userId="S::noreen.ropers@eurecia.com::f3a8d8f2-0e49-41aa-b7d1-58879f4fb21f" providerId="AD" clId="Web-{438793E6-95F2-D064-1C58-DCD23EC870D8}" dt="2026-04-29T12:37:59.254" v="36" actId="20577"/>
        <pc:sldMkLst>
          <pc:docMk/>
          <pc:sldMk cId="3523467151" sldId="1442"/>
        </pc:sldMkLst>
        <pc:spChg chg="mod">
          <ac:chgData name="Noreen ROPERS [Eurécia]" userId="S::noreen.ropers@eurecia.com::f3a8d8f2-0e49-41aa-b7d1-58879f4fb21f" providerId="AD" clId="Web-{438793E6-95F2-D064-1C58-DCD23EC870D8}" dt="2026-04-29T12:37:25.504" v="23" actId="20577"/>
          <ac:spMkLst>
            <pc:docMk/>
            <pc:sldMk cId="3523467151" sldId="1442"/>
            <ac:spMk id="2" creationId="{0ED16911-BE4F-7178-A964-6BF6DF2D85CF}"/>
          </ac:spMkLst>
        </pc:spChg>
        <pc:spChg chg="mod">
          <ac:chgData name="Noreen ROPERS [Eurécia]" userId="S::noreen.ropers@eurecia.com::f3a8d8f2-0e49-41aa-b7d1-58879f4fb21f" providerId="AD" clId="Web-{438793E6-95F2-D064-1C58-DCD23EC870D8}" dt="2026-04-29T12:37:59.254" v="36" actId="20577"/>
          <ac:spMkLst>
            <pc:docMk/>
            <pc:sldMk cId="3523467151" sldId="1442"/>
            <ac:spMk id="7" creationId="{1F48FC61-D405-A29F-829A-1D311749A08A}"/>
          </ac:spMkLst>
        </pc:spChg>
        <pc:picChg chg="mod">
          <ac:chgData name="Noreen ROPERS [Eurécia]" userId="S::noreen.ropers@eurecia.com::f3a8d8f2-0e49-41aa-b7d1-58879f4fb21f" providerId="AD" clId="Web-{438793E6-95F2-D064-1C58-DCD23EC870D8}" dt="2026-04-29T12:37:47.363" v="32" actId="1076"/>
          <ac:picMkLst>
            <pc:docMk/>
            <pc:sldMk cId="3523467151" sldId="1442"/>
            <ac:picMk id="3" creationId="{CAF78843-FB51-9A29-3E1C-59791D73EBB0}"/>
          </ac:picMkLst>
        </pc:picChg>
        <pc:picChg chg="add mod">
          <ac:chgData name="Noreen ROPERS [Eurécia]" userId="S::noreen.ropers@eurecia.com::f3a8d8f2-0e49-41aa-b7d1-58879f4fb21f" providerId="AD" clId="Web-{438793E6-95F2-D064-1C58-DCD23EC870D8}" dt="2026-04-29T12:37:50.613" v="34"/>
          <ac:picMkLst>
            <pc:docMk/>
            <pc:sldMk cId="3523467151" sldId="1442"/>
            <ac:picMk id="4" creationId="{537A8314-13C9-F585-CEA3-BFFA553C0C5D}"/>
          </ac:picMkLst>
        </pc:picChg>
      </pc:sldChg>
      <pc:sldChg chg="addSp delSp modSp">
        <pc:chgData name="Noreen ROPERS [Eurécia]" userId="S::noreen.ropers@eurecia.com::f3a8d8f2-0e49-41aa-b7d1-58879f4fb21f" providerId="AD" clId="Web-{438793E6-95F2-D064-1C58-DCD23EC870D8}" dt="2026-04-29T14:47:35.084" v="3778" actId="20577"/>
        <pc:sldMkLst>
          <pc:docMk/>
          <pc:sldMk cId="445573763" sldId="1443"/>
        </pc:sldMkLst>
        <pc:spChg chg="mod">
          <ac:chgData name="Noreen ROPERS [Eurécia]" userId="S::noreen.ropers@eurecia.com::f3a8d8f2-0e49-41aa-b7d1-58879f4fb21f" providerId="AD" clId="Web-{438793E6-95F2-D064-1C58-DCD23EC870D8}" dt="2026-04-29T12:49:19.830" v="171" actId="20577"/>
          <ac:spMkLst>
            <pc:docMk/>
            <pc:sldMk cId="445573763" sldId="1443"/>
            <ac:spMk id="2" creationId="{0ED16911-BE4F-7178-A964-6BF6DF2D85CF}"/>
          </ac:spMkLst>
        </pc:spChg>
        <pc:spChg chg="mod">
          <ac:chgData name="Noreen ROPERS [Eurécia]" userId="S::noreen.ropers@eurecia.com::f3a8d8f2-0e49-41aa-b7d1-58879f4fb21f" providerId="AD" clId="Web-{438793E6-95F2-D064-1C58-DCD23EC870D8}" dt="2026-04-29T12:48:54.032" v="137" actId="20577"/>
          <ac:spMkLst>
            <pc:docMk/>
            <pc:sldMk cId="445573763" sldId="1443"/>
            <ac:spMk id="3" creationId="{06A43D7B-6D83-5D1E-0DFB-1C11719B942B}"/>
          </ac:spMkLst>
        </pc:spChg>
        <pc:spChg chg="mod">
          <ac:chgData name="Noreen ROPERS [Eurécia]" userId="S::noreen.ropers@eurecia.com::f3a8d8f2-0e49-41aa-b7d1-58879f4fb21f" providerId="AD" clId="Web-{438793E6-95F2-D064-1C58-DCD23EC870D8}" dt="2026-04-29T14:47:35.084" v="3778" actId="20577"/>
          <ac:spMkLst>
            <pc:docMk/>
            <pc:sldMk cId="445573763" sldId="1443"/>
            <ac:spMk id="12" creationId="{CB78BC39-283D-D374-BF79-7DA28409156F}"/>
          </ac:spMkLst>
        </pc:spChg>
        <pc:picChg chg="add mod">
          <ac:chgData name="Noreen ROPERS [Eurécia]" userId="S::noreen.ropers@eurecia.com::f3a8d8f2-0e49-41aa-b7d1-58879f4fb21f" providerId="AD" clId="Web-{438793E6-95F2-D064-1C58-DCD23EC870D8}" dt="2026-04-29T12:50:27.003" v="186"/>
          <ac:picMkLst>
            <pc:docMk/>
            <pc:sldMk cId="445573763" sldId="1443"/>
            <ac:picMk id="4" creationId="{0C8CDA00-8740-540F-9E96-FDD77FCD3D87}"/>
          </ac:picMkLst>
        </pc:picChg>
        <pc:picChg chg="add mod ord">
          <ac:chgData name="Noreen ROPERS [Eurécia]" userId="S::noreen.ropers@eurecia.com::f3a8d8f2-0e49-41aa-b7d1-58879f4fb21f" providerId="AD" clId="Web-{438793E6-95F2-D064-1C58-DCD23EC870D8}" dt="2026-04-29T12:54:22.509" v="217" actId="1076"/>
          <ac:picMkLst>
            <pc:docMk/>
            <pc:sldMk cId="445573763" sldId="1443"/>
            <ac:picMk id="5" creationId="{08B27478-403B-27BF-542C-5D127FD57E8B}"/>
          </ac:picMkLst>
        </pc:picChg>
        <pc:picChg chg="del">
          <ac:chgData name="Noreen ROPERS [Eurécia]" userId="S::noreen.ropers@eurecia.com::f3a8d8f2-0e49-41aa-b7d1-58879f4fb21f" providerId="AD" clId="Web-{438793E6-95F2-D064-1C58-DCD23EC870D8}" dt="2026-04-29T12:50:28.800" v="187"/>
          <ac:picMkLst>
            <pc:docMk/>
            <pc:sldMk cId="445573763" sldId="1443"/>
            <ac:picMk id="7" creationId="{33CA6618-C536-AE30-F8B7-6975AF9054EA}"/>
          </ac:picMkLst>
        </pc:picChg>
        <pc:picChg chg="del">
          <ac:chgData name="Noreen ROPERS [Eurécia]" userId="S::noreen.ropers@eurecia.com::f3a8d8f2-0e49-41aa-b7d1-58879f4fb21f" providerId="AD" clId="Web-{438793E6-95F2-D064-1C58-DCD23EC870D8}" dt="2026-04-29T12:50:19.831" v="183"/>
          <ac:picMkLst>
            <pc:docMk/>
            <pc:sldMk cId="445573763" sldId="1443"/>
            <ac:picMk id="10" creationId="{3178448C-2CE9-48E4-11D6-E298A6524B3E}"/>
          </ac:picMkLst>
        </pc:picChg>
      </pc:sldChg>
      <pc:sldChg chg="addSp delSp modSp">
        <pc:chgData name="Noreen ROPERS [Eurécia]" userId="S::noreen.ropers@eurecia.com::f3a8d8f2-0e49-41aa-b7d1-58879f4fb21f" providerId="AD" clId="Web-{438793E6-95F2-D064-1C58-DCD23EC870D8}" dt="2026-04-29T14:48:48.511" v="3831" actId="1076"/>
        <pc:sldMkLst>
          <pc:docMk/>
          <pc:sldMk cId="1542998316" sldId="1445"/>
        </pc:sldMkLst>
        <pc:spChg chg="mod">
          <ac:chgData name="Noreen ROPERS [Eurécia]" userId="S::noreen.ropers@eurecia.com::f3a8d8f2-0e49-41aa-b7d1-58879f4fb21f" providerId="AD" clId="Web-{438793E6-95F2-D064-1C58-DCD23EC870D8}" dt="2026-04-29T14:48:48.511" v="3831" actId="1076"/>
          <ac:spMkLst>
            <pc:docMk/>
            <pc:sldMk cId="1542998316" sldId="1445"/>
            <ac:spMk id="2" creationId="{0ED16911-BE4F-7178-A964-6BF6DF2D85CF}"/>
          </ac:spMkLst>
        </pc:spChg>
        <pc:spChg chg="mod">
          <ac:chgData name="Noreen ROPERS [Eurécia]" userId="S::noreen.ropers@eurecia.com::f3a8d8f2-0e49-41aa-b7d1-58879f4fb21f" providerId="AD" clId="Web-{438793E6-95F2-D064-1C58-DCD23EC870D8}" dt="2026-04-29T12:58:38.046" v="295" actId="20577"/>
          <ac:spMkLst>
            <pc:docMk/>
            <pc:sldMk cId="1542998316" sldId="1445"/>
            <ac:spMk id="3" creationId="{06A43D7B-6D83-5D1E-0DFB-1C11719B942B}"/>
          </ac:spMkLst>
        </pc:spChg>
        <pc:spChg chg="mod">
          <ac:chgData name="Noreen ROPERS [Eurécia]" userId="S::noreen.ropers@eurecia.com::f3a8d8f2-0e49-41aa-b7d1-58879f4fb21f" providerId="AD" clId="Web-{438793E6-95F2-D064-1C58-DCD23EC870D8}" dt="2026-04-29T13:00:01.986" v="331" actId="20577"/>
          <ac:spMkLst>
            <pc:docMk/>
            <pc:sldMk cId="1542998316" sldId="1445"/>
            <ac:spMk id="21" creationId="{38FC3CAD-AA68-3DAB-077C-ED2FAB2CCF6C}"/>
          </ac:spMkLst>
        </pc:spChg>
        <pc:picChg chg="add del mod">
          <ac:chgData name="Noreen ROPERS [Eurécia]" userId="S::noreen.ropers@eurecia.com::f3a8d8f2-0e49-41aa-b7d1-58879f4fb21f" providerId="AD" clId="Web-{438793E6-95F2-D064-1C58-DCD23EC870D8}" dt="2026-04-29T13:01:18.628" v="359"/>
          <ac:picMkLst>
            <pc:docMk/>
            <pc:sldMk cId="1542998316" sldId="1445"/>
            <ac:picMk id="4" creationId="{4141C4BF-0615-B578-69E8-C08B38274A22}"/>
          </ac:picMkLst>
        </pc:picChg>
        <pc:picChg chg="add mod">
          <ac:chgData name="Noreen ROPERS [Eurécia]" userId="S::noreen.ropers@eurecia.com::f3a8d8f2-0e49-41aa-b7d1-58879f4fb21f" providerId="AD" clId="Web-{438793E6-95F2-D064-1C58-DCD23EC870D8}" dt="2026-04-29T13:01:27.097" v="363"/>
          <ac:picMkLst>
            <pc:docMk/>
            <pc:sldMk cId="1542998316" sldId="1445"/>
            <ac:picMk id="5" creationId="{82F43E1F-D3D3-145C-9694-0B3E7A3EC990}"/>
          </ac:picMkLst>
        </pc:picChg>
        <pc:picChg chg="del">
          <ac:chgData name="Noreen ROPERS [Eurécia]" userId="S::noreen.ropers@eurecia.com::f3a8d8f2-0e49-41aa-b7d1-58879f4fb21f" providerId="AD" clId="Web-{438793E6-95F2-D064-1C58-DCD23EC870D8}" dt="2026-04-29T13:00:43.924" v="352"/>
          <ac:picMkLst>
            <pc:docMk/>
            <pc:sldMk cId="1542998316" sldId="1445"/>
            <ac:picMk id="6" creationId="{2820590A-7BA3-1EEB-D524-8582E7383779}"/>
          </ac:picMkLst>
        </pc:picChg>
      </pc:sldChg>
      <pc:sldChg chg="addSp delSp modSp">
        <pc:chgData name="Noreen ROPERS [Eurécia]" userId="S::noreen.ropers@eurecia.com::f3a8d8f2-0e49-41aa-b7d1-58879f4fb21f" providerId="AD" clId="Web-{438793E6-95F2-D064-1C58-DCD23EC870D8}" dt="2026-04-29T13:08:12.022" v="428"/>
        <pc:sldMkLst>
          <pc:docMk/>
          <pc:sldMk cId="407031299" sldId="1446"/>
        </pc:sldMkLst>
        <pc:spChg chg="mod">
          <ac:chgData name="Noreen ROPERS [Eurécia]" userId="S::noreen.ropers@eurecia.com::f3a8d8f2-0e49-41aa-b7d1-58879f4fb21f" providerId="AD" clId="Web-{438793E6-95F2-D064-1C58-DCD23EC870D8}" dt="2026-04-29T13:03:24.075" v="404" actId="20577"/>
          <ac:spMkLst>
            <pc:docMk/>
            <pc:sldMk cId="407031299" sldId="1446"/>
            <ac:spMk id="2" creationId="{0ED16911-BE4F-7178-A964-6BF6DF2D85CF}"/>
          </ac:spMkLst>
        </pc:spChg>
        <pc:spChg chg="mod">
          <ac:chgData name="Noreen ROPERS [Eurécia]" userId="S::noreen.ropers@eurecia.com::f3a8d8f2-0e49-41aa-b7d1-58879f4fb21f" providerId="AD" clId="Web-{438793E6-95F2-D064-1C58-DCD23EC870D8}" dt="2026-04-29T13:02:48.369" v="388" actId="20577"/>
          <ac:spMkLst>
            <pc:docMk/>
            <pc:sldMk cId="407031299" sldId="1446"/>
            <ac:spMk id="3" creationId="{06A43D7B-6D83-5D1E-0DFB-1C11719B942B}"/>
          </ac:spMkLst>
        </pc:spChg>
        <pc:spChg chg="mod">
          <ac:chgData name="Noreen ROPERS [Eurécia]" userId="S::noreen.ropers@eurecia.com::f3a8d8f2-0e49-41aa-b7d1-58879f4fb21f" providerId="AD" clId="Web-{438793E6-95F2-D064-1C58-DCD23EC870D8}" dt="2026-04-29T13:03:01.636" v="401" actId="20577"/>
          <ac:spMkLst>
            <pc:docMk/>
            <pc:sldMk cId="407031299" sldId="1446"/>
            <ac:spMk id="4" creationId="{90A438DC-811C-961D-F9DD-B6FEB9763FC2}"/>
          </ac:spMkLst>
        </pc:spChg>
        <pc:grpChg chg="del">
          <ac:chgData name="Noreen ROPERS [Eurécia]" userId="S::noreen.ropers@eurecia.com::f3a8d8f2-0e49-41aa-b7d1-58879f4fb21f" providerId="AD" clId="Web-{438793E6-95F2-D064-1C58-DCD23EC870D8}" dt="2026-04-29T13:06:04.217" v="405"/>
          <ac:grpSpMkLst>
            <pc:docMk/>
            <pc:sldMk cId="407031299" sldId="1446"/>
            <ac:grpSpMk id="10" creationId="{706B3580-C1F2-9A1D-2039-11F2352054FF}"/>
          </ac:grpSpMkLst>
        </pc:grpChg>
        <pc:picChg chg="add del mod ord">
          <ac:chgData name="Noreen ROPERS [Eurécia]" userId="S::noreen.ropers@eurecia.com::f3a8d8f2-0e49-41aa-b7d1-58879f4fb21f" providerId="AD" clId="Web-{438793E6-95F2-D064-1C58-DCD23EC870D8}" dt="2026-04-29T13:07:17.207" v="414"/>
          <ac:picMkLst>
            <pc:docMk/>
            <pc:sldMk cId="407031299" sldId="1446"/>
            <ac:picMk id="5" creationId="{E56A0C5B-AA3B-6B9B-F0C6-9C0665598B95}"/>
          </ac:picMkLst>
        </pc:picChg>
        <pc:picChg chg="del topLvl">
          <ac:chgData name="Noreen ROPERS [Eurécia]" userId="S::noreen.ropers@eurecia.com::f3a8d8f2-0e49-41aa-b7d1-58879f4fb21f" providerId="AD" clId="Web-{438793E6-95F2-D064-1C58-DCD23EC870D8}" dt="2026-04-29T13:06:04.217" v="405"/>
          <ac:picMkLst>
            <pc:docMk/>
            <pc:sldMk cId="407031299" sldId="1446"/>
            <ac:picMk id="6" creationId="{8F7DED9F-7E9B-68B1-26A6-82B4FB897BF5}"/>
          </ac:picMkLst>
        </pc:picChg>
        <pc:picChg chg="add mod ord">
          <ac:chgData name="Noreen ROPERS [Eurécia]" userId="S::noreen.ropers@eurecia.com::f3a8d8f2-0e49-41aa-b7d1-58879f4fb21f" providerId="AD" clId="Web-{438793E6-95F2-D064-1C58-DCD23EC870D8}" dt="2026-04-29T13:07:36.568" v="422"/>
          <ac:picMkLst>
            <pc:docMk/>
            <pc:sldMk cId="407031299" sldId="1446"/>
            <ac:picMk id="7" creationId="{FDC65338-7BE8-B805-6EA2-97406E9142B3}"/>
          </ac:picMkLst>
        </pc:picChg>
        <pc:picChg chg="del">
          <ac:chgData name="Noreen ROPERS [Eurécia]" userId="S::noreen.ropers@eurecia.com::f3a8d8f2-0e49-41aa-b7d1-58879f4fb21f" providerId="AD" clId="Web-{438793E6-95F2-D064-1C58-DCD23EC870D8}" dt="2026-04-29T13:06:22.530" v="413"/>
          <ac:picMkLst>
            <pc:docMk/>
            <pc:sldMk cId="407031299" sldId="1446"/>
            <ac:picMk id="8" creationId="{0BF4CA09-0009-D07D-DFE9-1F47B91A5B95}"/>
          </ac:picMkLst>
        </pc:picChg>
        <pc:picChg chg="mod topLvl">
          <ac:chgData name="Noreen ROPERS [Eurécia]" userId="S::noreen.ropers@eurecia.com::f3a8d8f2-0e49-41aa-b7d1-58879f4fb21f" providerId="AD" clId="Web-{438793E6-95F2-D064-1C58-DCD23EC870D8}" dt="2026-04-29T13:07:33.771" v="421" actId="1076"/>
          <ac:picMkLst>
            <pc:docMk/>
            <pc:sldMk cId="407031299" sldId="1446"/>
            <ac:picMk id="9" creationId="{8A811BDC-1242-5D7D-4952-1C2EDE904741}"/>
          </ac:picMkLst>
        </pc:picChg>
        <pc:picChg chg="add mod ord">
          <ac:chgData name="Noreen ROPERS [Eurécia]" userId="S::noreen.ropers@eurecia.com::f3a8d8f2-0e49-41aa-b7d1-58879f4fb21f" providerId="AD" clId="Web-{438793E6-95F2-D064-1C58-DCD23EC870D8}" dt="2026-04-29T13:08:12.022" v="428"/>
          <ac:picMkLst>
            <pc:docMk/>
            <pc:sldMk cId="407031299" sldId="1446"/>
            <ac:picMk id="11" creationId="{1F5CFAC7-D0B8-D356-4DDF-9B0B12D995CF}"/>
          </ac:picMkLst>
        </pc:picChg>
      </pc:sldChg>
      <pc:sldChg chg="addSp delSp modSp">
        <pc:chgData name="Noreen ROPERS [Eurécia]" userId="S::noreen.ropers@eurecia.com::f3a8d8f2-0e49-41aa-b7d1-58879f4fb21f" providerId="AD" clId="Web-{438793E6-95F2-D064-1C58-DCD23EC870D8}" dt="2026-04-29T13:12:06.776" v="587" actId="14100"/>
        <pc:sldMkLst>
          <pc:docMk/>
          <pc:sldMk cId="3050152351" sldId="1447"/>
        </pc:sldMkLst>
        <pc:spChg chg="mod">
          <ac:chgData name="Noreen ROPERS [Eurécia]" userId="S::noreen.ropers@eurecia.com::f3a8d8f2-0e49-41aa-b7d1-58879f4fb21f" providerId="AD" clId="Web-{438793E6-95F2-D064-1C58-DCD23EC870D8}" dt="2026-04-29T13:11:25.870" v="577" actId="1076"/>
          <ac:spMkLst>
            <pc:docMk/>
            <pc:sldMk cId="3050152351" sldId="1447"/>
            <ac:spMk id="2" creationId="{0ED16911-BE4F-7178-A964-6BF6DF2D85CF}"/>
          </ac:spMkLst>
        </pc:spChg>
        <pc:spChg chg="mod">
          <ac:chgData name="Noreen ROPERS [Eurécia]" userId="S::noreen.ropers@eurecia.com::f3a8d8f2-0e49-41aa-b7d1-58879f4fb21f" providerId="AD" clId="Web-{438793E6-95F2-D064-1C58-DCD23EC870D8}" dt="2026-04-29T13:08:39.804" v="447" actId="20577"/>
          <ac:spMkLst>
            <pc:docMk/>
            <pc:sldMk cId="3050152351" sldId="1447"/>
            <ac:spMk id="3" creationId="{06A43D7B-6D83-5D1E-0DFB-1C11719B942B}"/>
          </ac:spMkLst>
        </pc:spChg>
        <pc:spChg chg="mod">
          <ac:chgData name="Noreen ROPERS [Eurécia]" userId="S::noreen.ropers@eurecia.com::f3a8d8f2-0e49-41aa-b7d1-58879f4fb21f" providerId="AD" clId="Web-{438793E6-95F2-D064-1C58-DCD23EC870D8}" dt="2026-04-29T13:08:48.399" v="464" actId="20577"/>
          <ac:spMkLst>
            <pc:docMk/>
            <pc:sldMk cId="3050152351" sldId="1447"/>
            <ac:spMk id="4" creationId="{90A438DC-811C-961D-F9DD-B6FEB9763FC2}"/>
          </ac:spMkLst>
        </pc:spChg>
        <pc:spChg chg="mod ord">
          <ac:chgData name="Noreen ROPERS [Eurécia]" userId="S::noreen.ropers@eurecia.com::f3a8d8f2-0e49-41aa-b7d1-58879f4fb21f" providerId="AD" clId="Web-{438793E6-95F2-D064-1C58-DCD23EC870D8}" dt="2026-04-29T13:12:06.776" v="587" actId="14100"/>
          <ac:spMkLst>
            <pc:docMk/>
            <pc:sldMk cId="3050152351" sldId="1447"/>
            <ac:spMk id="6" creationId="{6BB2DEC2-F24C-02A4-7C6F-0CE8E81BAD2E}"/>
          </ac:spMkLst>
        </pc:spChg>
        <pc:picChg chg="add mod">
          <ac:chgData name="Noreen ROPERS [Eurécia]" userId="S::noreen.ropers@eurecia.com::f3a8d8f2-0e49-41aa-b7d1-58879f4fb21f" providerId="AD" clId="Web-{438793E6-95F2-D064-1C58-DCD23EC870D8}" dt="2026-04-29T13:10:33.135" v="562" actId="1076"/>
          <ac:picMkLst>
            <pc:docMk/>
            <pc:sldMk cId="3050152351" sldId="1447"/>
            <ac:picMk id="5" creationId="{66A97B14-6F03-4021-D1A6-8E9DA1BD0780}"/>
          </ac:picMkLst>
        </pc:picChg>
        <pc:picChg chg="mod">
          <ac:chgData name="Noreen ROPERS [Eurécia]" userId="S::noreen.ropers@eurecia.com::f3a8d8f2-0e49-41aa-b7d1-58879f4fb21f" providerId="AD" clId="Web-{438793E6-95F2-D064-1C58-DCD23EC870D8}" dt="2026-04-29T13:11:26.666" v="578" actId="1076"/>
          <ac:picMkLst>
            <pc:docMk/>
            <pc:sldMk cId="3050152351" sldId="1447"/>
            <ac:picMk id="7" creationId="{B96AFE8D-1E94-572E-6462-F839DA8D747A}"/>
          </ac:picMkLst>
        </pc:picChg>
        <pc:picChg chg="add mod">
          <ac:chgData name="Noreen ROPERS [Eurécia]" userId="S::noreen.ropers@eurecia.com::f3a8d8f2-0e49-41aa-b7d1-58879f4fb21f" providerId="AD" clId="Web-{438793E6-95F2-D064-1C58-DCD23EC870D8}" dt="2026-04-29T13:10:56.557" v="569" actId="1076"/>
          <ac:picMkLst>
            <pc:docMk/>
            <pc:sldMk cId="3050152351" sldId="1447"/>
            <ac:picMk id="8" creationId="{FE5F97AC-4E5B-DDD3-DC15-0DF1F0ED790F}"/>
          </ac:picMkLst>
        </pc:picChg>
        <pc:picChg chg="add mod">
          <ac:chgData name="Noreen ROPERS [Eurécia]" userId="S::noreen.ropers@eurecia.com::f3a8d8f2-0e49-41aa-b7d1-58879f4fb21f" providerId="AD" clId="Web-{438793E6-95F2-D064-1C58-DCD23EC870D8}" dt="2026-04-29T13:12:00.604" v="586" actId="1076"/>
          <ac:picMkLst>
            <pc:docMk/>
            <pc:sldMk cId="3050152351" sldId="1447"/>
            <ac:picMk id="9" creationId="{23F81D53-D6B5-24FC-0D86-C28DD79AD68A}"/>
          </ac:picMkLst>
        </pc:picChg>
        <pc:picChg chg="del">
          <ac:chgData name="Noreen ROPERS [Eurécia]" userId="S::noreen.ropers@eurecia.com::f3a8d8f2-0e49-41aa-b7d1-58879f4fb21f" providerId="AD" clId="Web-{438793E6-95F2-D064-1C58-DCD23EC870D8}" dt="2026-04-29T13:11:44.682" v="579"/>
          <ac:picMkLst>
            <pc:docMk/>
            <pc:sldMk cId="3050152351" sldId="1447"/>
            <ac:picMk id="12" creationId="{5187812B-A7F7-E935-099B-E4230414EABC}"/>
          </ac:picMkLst>
        </pc:picChg>
        <pc:picChg chg="del">
          <ac:chgData name="Noreen ROPERS [Eurécia]" userId="S::noreen.ropers@eurecia.com::f3a8d8f2-0e49-41aa-b7d1-58879f4fb21f" providerId="AD" clId="Web-{438793E6-95F2-D064-1C58-DCD23EC870D8}" dt="2026-04-29T13:10:10.947" v="538"/>
          <ac:picMkLst>
            <pc:docMk/>
            <pc:sldMk cId="3050152351" sldId="1447"/>
            <ac:picMk id="14" creationId="{3E06BCFB-F992-9EDA-7C59-F731BDB1A561}"/>
          </ac:picMkLst>
        </pc:picChg>
        <pc:picChg chg="del mod">
          <ac:chgData name="Noreen ROPERS [Eurécia]" userId="S::noreen.ropers@eurecia.com::f3a8d8f2-0e49-41aa-b7d1-58879f4fb21f" providerId="AD" clId="Web-{438793E6-95F2-D064-1C58-DCD23EC870D8}" dt="2026-04-29T13:10:51.119" v="567"/>
          <ac:picMkLst>
            <pc:docMk/>
            <pc:sldMk cId="3050152351" sldId="1447"/>
            <ac:picMk id="16" creationId="{BA8CBD29-2EB7-77D7-5CB8-DAE9802DF4EF}"/>
          </ac:picMkLst>
        </pc:picChg>
      </pc:sldChg>
      <pc:sldChg chg="addSp delSp modSp">
        <pc:chgData name="Noreen ROPERS [Eurécia]" userId="S::noreen.ropers@eurecia.com::f3a8d8f2-0e49-41aa-b7d1-58879f4fb21f" providerId="AD" clId="Web-{438793E6-95F2-D064-1C58-DCD23EC870D8}" dt="2026-04-29T13:22:43.059" v="657" actId="1076"/>
        <pc:sldMkLst>
          <pc:docMk/>
          <pc:sldMk cId="1028502237" sldId="1448"/>
        </pc:sldMkLst>
        <pc:spChg chg="mod">
          <ac:chgData name="Noreen ROPERS [Eurécia]" userId="S::noreen.ropers@eurecia.com::f3a8d8f2-0e49-41aa-b7d1-58879f4fb21f" providerId="AD" clId="Web-{438793E6-95F2-D064-1C58-DCD23EC870D8}" dt="2026-04-29T13:21:37.808" v="642" actId="20577"/>
          <ac:spMkLst>
            <pc:docMk/>
            <pc:sldMk cId="1028502237" sldId="1448"/>
            <ac:spMk id="2" creationId="{0ED16911-BE4F-7178-A964-6BF6DF2D85CF}"/>
          </ac:spMkLst>
        </pc:spChg>
        <pc:spChg chg="mod">
          <ac:chgData name="Noreen ROPERS [Eurécia]" userId="S::noreen.ropers@eurecia.com::f3a8d8f2-0e49-41aa-b7d1-58879f4fb21f" providerId="AD" clId="Web-{438793E6-95F2-D064-1C58-DCD23EC870D8}" dt="2026-04-29T13:19:31.340" v="591" actId="20577"/>
          <ac:spMkLst>
            <pc:docMk/>
            <pc:sldMk cId="1028502237" sldId="1448"/>
            <ac:spMk id="3" creationId="{06A43D7B-6D83-5D1E-0DFB-1C11719B942B}"/>
          </ac:spMkLst>
        </pc:spChg>
        <pc:spChg chg="mod">
          <ac:chgData name="Noreen ROPERS [Eurécia]" userId="S::noreen.ropers@eurecia.com::f3a8d8f2-0e49-41aa-b7d1-58879f4fb21f" providerId="AD" clId="Web-{438793E6-95F2-D064-1C58-DCD23EC870D8}" dt="2026-04-29T13:21:00.668" v="612" actId="20577"/>
          <ac:spMkLst>
            <pc:docMk/>
            <pc:sldMk cId="1028502237" sldId="1448"/>
            <ac:spMk id="4" creationId="{90A438DC-811C-961D-F9DD-B6FEB9763FC2}"/>
          </ac:spMkLst>
        </pc:spChg>
        <pc:spChg chg="mod">
          <ac:chgData name="Noreen ROPERS [Eurécia]" userId="S::noreen.ropers@eurecia.com::f3a8d8f2-0e49-41aa-b7d1-58879f4fb21f" providerId="AD" clId="Web-{438793E6-95F2-D064-1C58-DCD23EC870D8}" dt="2026-04-29T13:22:31.543" v="652" actId="14100"/>
          <ac:spMkLst>
            <pc:docMk/>
            <pc:sldMk cId="1028502237" sldId="1448"/>
            <ac:spMk id="7" creationId="{0B52B64C-7442-D45D-4932-643D3DB18E1A}"/>
          </ac:spMkLst>
        </pc:spChg>
        <pc:picChg chg="del">
          <ac:chgData name="Noreen ROPERS [Eurécia]" userId="S::noreen.ropers@eurecia.com::f3a8d8f2-0e49-41aa-b7d1-58879f4fb21f" providerId="AD" clId="Web-{438793E6-95F2-D064-1C58-DCD23EC870D8}" dt="2026-04-29T13:22:14.043" v="646"/>
          <ac:picMkLst>
            <pc:docMk/>
            <pc:sldMk cId="1028502237" sldId="1448"/>
            <ac:picMk id="6" creationId="{76D5D128-41B7-D274-D3FB-D60E2873FD9B}"/>
          </ac:picMkLst>
        </pc:picChg>
        <pc:picChg chg="mod">
          <ac:chgData name="Noreen ROPERS [Eurécia]" userId="S::noreen.ropers@eurecia.com::f3a8d8f2-0e49-41aa-b7d1-58879f4fb21f" providerId="AD" clId="Web-{438793E6-95F2-D064-1C58-DCD23EC870D8}" dt="2026-04-29T13:22:43.059" v="657" actId="1076"/>
          <ac:picMkLst>
            <pc:docMk/>
            <pc:sldMk cId="1028502237" sldId="1448"/>
            <ac:picMk id="8" creationId="{98A180B9-2912-0DF2-791D-B63B3DB7FFD4}"/>
          </ac:picMkLst>
        </pc:picChg>
        <pc:picChg chg="add mod">
          <ac:chgData name="Noreen ROPERS [Eurécia]" userId="S::noreen.ropers@eurecia.com::f3a8d8f2-0e49-41aa-b7d1-58879f4fb21f" providerId="AD" clId="Web-{438793E6-95F2-D064-1C58-DCD23EC870D8}" dt="2026-04-29T13:22:37.965" v="654" actId="1076"/>
          <ac:picMkLst>
            <pc:docMk/>
            <pc:sldMk cId="1028502237" sldId="1448"/>
            <ac:picMk id="9" creationId="{B60CE64A-44B3-33C3-0091-40F0DC7A1073}"/>
          </ac:picMkLst>
        </pc:picChg>
        <pc:picChg chg="add mod ord">
          <ac:chgData name="Noreen ROPERS [Eurécia]" userId="S::noreen.ropers@eurecia.com::f3a8d8f2-0e49-41aa-b7d1-58879f4fb21f" providerId="AD" clId="Web-{438793E6-95F2-D064-1C58-DCD23EC870D8}" dt="2026-04-29T13:22:27.965" v="651" actId="1076"/>
          <ac:picMkLst>
            <pc:docMk/>
            <pc:sldMk cId="1028502237" sldId="1448"/>
            <ac:picMk id="10" creationId="{8E7069CC-F520-B918-647F-EAD2B20593C5}"/>
          </ac:picMkLst>
        </pc:picChg>
        <pc:picChg chg="del">
          <ac:chgData name="Noreen ROPERS [Eurécia]" userId="S::noreen.ropers@eurecia.com::f3a8d8f2-0e49-41aa-b7d1-58879f4fb21f" providerId="AD" clId="Web-{438793E6-95F2-D064-1C58-DCD23EC870D8}" dt="2026-04-29T13:21:39.230" v="643"/>
          <ac:picMkLst>
            <pc:docMk/>
            <pc:sldMk cId="1028502237" sldId="1448"/>
            <ac:picMk id="16" creationId="{BA8CBD29-2EB7-77D7-5CB8-DAE9802DF4EF}"/>
          </ac:picMkLst>
        </pc:picChg>
      </pc:sldChg>
      <pc:sldChg chg="addSp delSp modSp">
        <pc:chgData name="Noreen ROPERS [Eurécia]" userId="S::noreen.ropers@eurecia.com::f3a8d8f2-0e49-41aa-b7d1-58879f4fb21f" providerId="AD" clId="Web-{438793E6-95F2-D064-1C58-DCD23EC870D8}" dt="2026-04-29T14:50:34.126" v="3841" actId="20577"/>
        <pc:sldMkLst>
          <pc:docMk/>
          <pc:sldMk cId="141427916" sldId="1449"/>
        </pc:sldMkLst>
        <pc:spChg chg="mod">
          <ac:chgData name="Noreen ROPERS [Eurécia]" userId="S::noreen.ropers@eurecia.com::f3a8d8f2-0e49-41aa-b7d1-58879f4fb21f" providerId="AD" clId="Web-{438793E6-95F2-D064-1C58-DCD23EC870D8}" dt="2026-04-29T14:50:34.126" v="3841" actId="20577"/>
          <ac:spMkLst>
            <pc:docMk/>
            <pc:sldMk cId="141427916" sldId="1449"/>
            <ac:spMk id="2" creationId="{0ED16911-BE4F-7178-A964-6BF6DF2D85CF}"/>
          </ac:spMkLst>
        </pc:spChg>
        <pc:spChg chg="mod">
          <ac:chgData name="Noreen ROPERS [Eurécia]" userId="S::noreen.ropers@eurecia.com::f3a8d8f2-0e49-41aa-b7d1-58879f4fb21f" providerId="AD" clId="Web-{438793E6-95F2-D064-1C58-DCD23EC870D8}" dt="2026-04-29T13:24:36.015" v="681" actId="20577"/>
          <ac:spMkLst>
            <pc:docMk/>
            <pc:sldMk cId="141427916" sldId="1449"/>
            <ac:spMk id="3" creationId="{06A43D7B-6D83-5D1E-0DFB-1C11719B942B}"/>
          </ac:spMkLst>
        </pc:spChg>
        <pc:spChg chg="mod">
          <ac:chgData name="Noreen ROPERS [Eurécia]" userId="S::noreen.ropers@eurecia.com::f3a8d8f2-0e49-41aa-b7d1-58879f4fb21f" providerId="AD" clId="Web-{438793E6-95F2-D064-1C58-DCD23EC870D8}" dt="2026-04-29T13:24:56.751" v="686" actId="20577"/>
          <ac:spMkLst>
            <pc:docMk/>
            <pc:sldMk cId="141427916" sldId="1449"/>
            <ac:spMk id="4" creationId="{90A438DC-811C-961D-F9DD-B6FEB9763FC2}"/>
          </ac:spMkLst>
        </pc:spChg>
        <pc:picChg chg="add mod">
          <ac:chgData name="Noreen ROPERS [Eurécia]" userId="S::noreen.ropers@eurecia.com::f3a8d8f2-0e49-41aa-b7d1-58879f4fb21f" providerId="AD" clId="Web-{438793E6-95F2-D064-1C58-DCD23EC870D8}" dt="2026-04-29T14:49:47.515" v="3833" actId="1076"/>
          <ac:picMkLst>
            <pc:docMk/>
            <pc:sldMk cId="141427916" sldId="1449"/>
            <ac:picMk id="5" creationId="{AFE445C1-56AE-0FB8-A277-1101FAB772F1}"/>
          </ac:picMkLst>
        </pc:picChg>
        <pc:picChg chg="del">
          <ac:chgData name="Noreen ROPERS [Eurécia]" userId="S::noreen.ropers@eurecia.com::f3a8d8f2-0e49-41aa-b7d1-58879f4fb21f" providerId="AD" clId="Web-{438793E6-95F2-D064-1C58-DCD23EC870D8}" dt="2026-04-29T13:31:01.605" v="776"/>
          <ac:picMkLst>
            <pc:docMk/>
            <pc:sldMk cId="141427916" sldId="1449"/>
            <ac:picMk id="9" creationId="{F581687D-A17A-577B-8781-138B84B725DE}"/>
          </ac:picMkLst>
        </pc:picChg>
      </pc:sldChg>
      <pc:sldChg chg="del">
        <pc:chgData name="Noreen ROPERS [Eurécia]" userId="S::noreen.ropers@eurecia.com::f3a8d8f2-0e49-41aa-b7d1-58879f4fb21f" providerId="AD" clId="Web-{438793E6-95F2-D064-1C58-DCD23EC870D8}" dt="2026-04-29T14:43:38.751" v="3721"/>
        <pc:sldMkLst>
          <pc:docMk/>
          <pc:sldMk cId="1323003873" sldId="1451"/>
        </pc:sldMkLst>
      </pc:sldChg>
      <pc:sldChg chg="addSp delSp modSp">
        <pc:chgData name="Noreen ROPERS [Eurécia]" userId="S::noreen.ropers@eurecia.com::f3a8d8f2-0e49-41aa-b7d1-58879f4fb21f" providerId="AD" clId="Web-{438793E6-95F2-D064-1C58-DCD23EC870D8}" dt="2026-04-29T14:21:47.005" v="2637"/>
        <pc:sldMkLst>
          <pc:docMk/>
          <pc:sldMk cId="2193154857" sldId="1452"/>
        </pc:sldMkLst>
        <pc:spChg chg="mod">
          <ac:chgData name="Noreen ROPERS [Eurécia]" userId="S::noreen.ropers@eurecia.com::f3a8d8f2-0e49-41aa-b7d1-58879f4fb21f" providerId="AD" clId="Web-{438793E6-95F2-D064-1C58-DCD23EC870D8}" dt="2026-04-29T14:21:47.005" v="2637"/>
          <ac:spMkLst>
            <pc:docMk/>
            <pc:sldMk cId="2193154857" sldId="1452"/>
            <ac:spMk id="2" creationId="{0ED16911-BE4F-7178-A964-6BF6DF2D85CF}"/>
          </ac:spMkLst>
        </pc:spChg>
        <pc:spChg chg="mod">
          <ac:chgData name="Noreen ROPERS [Eurécia]" userId="S::noreen.ropers@eurecia.com::f3a8d8f2-0e49-41aa-b7d1-58879f4fb21f" providerId="AD" clId="Web-{438793E6-95F2-D064-1C58-DCD23EC870D8}" dt="2026-04-29T14:17:15.215" v="2526" actId="20577"/>
          <ac:spMkLst>
            <pc:docMk/>
            <pc:sldMk cId="2193154857" sldId="1452"/>
            <ac:spMk id="3" creationId="{06A43D7B-6D83-5D1E-0DFB-1C11719B942B}"/>
          </ac:spMkLst>
        </pc:spChg>
        <pc:spChg chg="mod">
          <ac:chgData name="Noreen ROPERS [Eurécia]" userId="S::noreen.ropers@eurecia.com::f3a8d8f2-0e49-41aa-b7d1-58879f4fb21f" providerId="AD" clId="Web-{438793E6-95F2-D064-1C58-DCD23EC870D8}" dt="2026-04-29T14:18:58.374" v="2565" actId="20577"/>
          <ac:spMkLst>
            <pc:docMk/>
            <pc:sldMk cId="2193154857" sldId="1452"/>
            <ac:spMk id="4" creationId="{90A438DC-811C-961D-F9DD-B6FEB9763FC2}"/>
          </ac:spMkLst>
        </pc:spChg>
        <pc:spChg chg="mod">
          <ac:chgData name="Noreen ROPERS [Eurécia]" userId="S::noreen.ropers@eurecia.com::f3a8d8f2-0e49-41aa-b7d1-58879f4fb21f" providerId="AD" clId="Web-{438793E6-95F2-D064-1C58-DCD23EC870D8}" dt="2026-04-29T14:21:11.989" v="2616" actId="1076"/>
          <ac:spMkLst>
            <pc:docMk/>
            <pc:sldMk cId="2193154857" sldId="1452"/>
            <ac:spMk id="10" creationId="{7486F36D-2931-FC21-864E-390B9808DDAB}"/>
          </ac:spMkLst>
        </pc:spChg>
        <pc:picChg chg="del">
          <ac:chgData name="Noreen ROPERS [Eurécia]" userId="S::noreen.ropers@eurecia.com::f3a8d8f2-0e49-41aa-b7d1-58879f4fb21f" providerId="AD" clId="Web-{438793E6-95F2-D064-1C58-DCD23EC870D8}" dt="2026-04-29T14:20:04.643" v="2573"/>
          <ac:picMkLst>
            <pc:docMk/>
            <pc:sldMk cId="2193154857" sldId="1452"/>
            <ac:picMk id="5" creationId="{2D69D811-61C3-99C3-2399-6C2FFA10CF0D}"/>
          </ac:picMkLst>
        </pc:picChg>
        <pc:picChg chg="add mod">
          <ac:chgData name="Noreen ROPERS [Eurécia]" userId="S::noreen.ropers@eurecia.com::f3a8d8f2-0e49-41aa-b7d1-58879f4fb21f" providerId="AD" clId="Web-{438793E6-95F2-D064-1C58-DCD23EC870D8}" dt="2026-04-29T14:20:27.362" v="2582"/>
          <ac:picMkLst>
            <pc:docMk/>
            <pc:sldMk cId="2193154857" sldId="1452"/>
            <ac:picMk id="6" creationId="{DC4C6A46-8E81-CEA0-52B0-1B595FA67424}"/>
          </ac:picMkLst>
        </pc:picChg>
      </pc:sldChg>
      <pc:sldChg chg="addSp delSp modSp">
        <pc:chgData name="Noreen ROPERS [Eurécia]" userId="S::noreen.ropers@eurecia.com::f3a8d8f2-0e49-41aa-b7d1-58879f4fb21f" providerId="AD" clId="Web-{438793E6-95F2-D064-1C58-DCD23EC870D8}" dt="2026-04-29T14:57:12.684" v="3988" actId="14100"/>
        <pc:sldMkLst>
          <pc:docMk/>
          <pc:sldMk cId="2024668633" sldId="1457"/>
        </pc:sldMkLst>
        <pc:spChg chg="mod">
          <ac:chgData name="Noreen ROPERS [Eurécia]" userId="S::noreen.ropers@eurecia.com::f3a8d8f2-0e49-41aa-b7d1-58879f4fb21f" providerId="AD" clId="Web-{438793E6-95F2-D064-1C58-DCD23EC870D8}" dt="2026-04-29T14:21:53.803" v="2638"/>
          <ac:spMkLst>
            <pc:docMk/>
            <pc:sldMk cId="2024668633" sldId="1457"/>
            <ac:spMk id="2" creationId="{0ED16911-BE4F-7178-A964-6BF6DF2D85CF}"/>
          </ac:spMkLst>
        </pc:spChg>
        <pc:spChg chg="mod">
          <ac:chgData name="Noreen ROPERS [Eurécia]" userId="S::noreen.ropers@eurecia.com::f3a8d8f2-0e49-41aa-b7d1-58879f4fb21f" providerId="AD" clId="Web-{438793E6-95F2-D064-1C58-DCD23EC870D8}" dt="2026-04-29T14:22:12.209" v="2668" actId="20577"/>
          <ac:spMkLst>
            <pc:docMk/>
            <pc:sldMk cId="2024668633" sldId="1457"/>
            <ac:spMk id="3" creationId="{06A43D7B-6D83-5D1E-0DFB-1C11719B942B}"/>
          </ac:spMkLst>
        </pc:spChg>
        <pc:spChg chg="mod">
          <ac:chgData name="Noreen ROPERS [Eurécia]" userId="S::noreen.ropers@eurecia.com::f3a8d8f2-0e49-41aa-b7d1-58879f4fb21f" providerId="AD" clId="Web-{438793E6-95F2-D064-1C58-DCD23EC870D8}" dt="2026-04-29T14:22:18.897" v="2669" actId="20577"/>
          <ac:spMkLst>
            <pc:docMk/>
            <pc:sldMk cId="2024668633" sldId="1457"/>
            <ac:spMk id="4" creationId="{90A438DC-811C-961D-F9DD-B6FEB9763FC2}"/>
          </ac:spMkLst>
        </pc:spChg>
        <pc:spChg chg="mod">
          <ac:chgData name="Noreen ROPERS [Eurécia]" userId="S::noreen.ropers@eurecia.com::f3a8d8f2-0e49-41aa-b7d1-58879f4fb21f" providerId="AD" clId="Web-{438793E6-95F2-D064-1C58-DCD23EC870D8}" dt="2026-04-29T14:30:00.738" v="2944" actId="20577"/>
          <ac:spMkLst>
            <pc:docMk/>
            <pc:sldMk cId="2024668633" sldId="1457"/>
            <ac:spMk id="9" creationId="{0707B0F5-DC8E-3826-A787-DC093C191DC7}"/>
          </ac:spMkLst>
        </pc:spChg>
        <pc:picChg chg="add mod">
          <ac:chgData name="Noreen ROPERS [Eurécia]" userId="S::noreen.ropers@eurecia.com::f3a8d8f2-0e49-41aa-b7d1-58879f4fb21f" providerId="AD" clId="Web-{438793E6-95F2-D064-1C58-DCD23EC870D8}" dt="2026-04-29T14:57:12.684" v="3988" actId="14100"/>
          <ac:picMkLst>
            <pc:docMk/>
            <pc:sldMk cId="2024668633" sldId="1457"/>
            <ac:picMk id="5" creationId="{8121D38A-8782-F66B-3429-0DABE36F3E8E}"/>
          </ac:picMkLst>
        </pc:picChg>
        <pc:picChg chg="del">
          <ac:chgData name="Noreen ROPERS [Eurécia]" userId="S::noreen.ropers@eurecia.com::f3a8d8f2-0e49-41aa-b7d1-58879f4fb21f" providerId="AD" clId="Web-{438793E6-95F2-D064-1C58-DCD23EC870D8}" dt="2026-04-29T14:28:55.344" v="2907"/>
          <ac:picMkLst>
            <pc:docMk/>
            <pc:sldMk cId="2024668633" sldId="1457"/>
            <ac:picMk id="7" creationId="{9897CE01-3A69-BB42-0C7A-DBABF36DC112}"/>
          </ac:picMkLst>
        </pc:picChg>
      </pc:sldChg>
      <pc:sldChg chg="addSp delSp modSp">
        <pc:chgData name="Noreen ROPERS [Eurécia]" userId="S::noreen.ropers@eurecia.com::f3a8d8f2-0e49-41aa-b7d1-58879f4fb21f" providerId="AD" clId="Web-{438793E6-95F2-D064-1C58-DCD23EC870D8}" dt="2026-04-29T14:42:57.547" v="3719"/>
        <pc:sldMkLst>
          <pc:docMk/>
          <pc:sldMk cId="2840977033" sldId="1460"/>
        </pc:sldMkLst>
        <pc:spChg chg="mod">
          <ac:chgData name="Noreen ROPERS [Eurécia]" userId="S::noreen.ropers@eurecia.com::f3a8d8f2-0e49-41aa-b7d1-58879f4fb21f" providerId="AD" clId="Web-{438793E6-95F2-D064-1C58-DCD23EC870D8}" dt="2026-04-29T14:41:18.219" v="3645" actId="20577"/>
          <ac:spMkLst>
            <pc:docMk/>
            <pc:sldMk cId="2840977033" sldId="1460"/>
            <ac:spMk id="2" creationId="{0ED16911-BE4F-7178-A964-6BF6DF2D85CF}"/>
          </ac:spMkLst>
        </pc:spChg>
        <pc:spChg chg="mod">
          <ac:chgData name="Noreen ROPERS [Eurécia]" userId="S::noreen.ropers@eurecia.com::f3a8d8f2-0e49-41aa-b7d1-58879f4fb21f" providerId="AD" clId="Web-{438793E6-95F2-D064-1C58-DCD23EC870D8}" dt="2026-04-29T14:41:02.859" v="3626" actId="20577"/>
          <ac:spMkLst>
            <pc:docMk/>
            <pc:sldMk cId="2840977033" sldId="1460"/>
            <ac:spMk id="3" creationId="{06A43D7B-6D83-5D1E-0DFB-1C11719B942B}"/>
          </ac:spMkLst>
        </pc:spChg>
        <pc:spChg chg="mod">
          <ac:chgData name="Noreen ROPERS [Eurécia]" userId="S::noreen.ropers@eurecia.com::f3a8d8f2-0e49-41aa-b7d1-58879f4fb21f" providerId="AD" clId="Web-{438793E6-95F2-D064-1C58-DCD23EC870D8}" dt="2026-04-29T14:41:10.609" v="3644" actId="20577"/>
          <ac:spMkLst>
            <pc:docMk/>
            <pc:sldMk cId="2840977033" sldId="1460"/>
            <ac:spMk id="4" creationId="{90A438DC-811C-961D-F9DD-B6FEB9763FC2}"/>
          </ac:spMkLst>
        </pc:spChg>
        <pc:spChg chg="mod">
          <ac:chgData name="Noreen ROPERS [Eurécia]" userId="S::noreen.ropers@eurecia.com::f3a8d8f2-0e49-41aa-b7d1-58879f4fb21f" providerId="AD" clId="Web-{438793E6-95F2-D064-1C58-DCD23EC870D8}" dt="2026-04-29T14:42:15.516" v="3712" actId="20577"/>
          <ac:spMkLst>
            <pc:docMk/>
            <pc:sldMk cId="2840977033" sldId="1460"/>
            <ac:spMk id="7" creationId="{6EEDBE57-C250-86E9-87EC-52B5F9BEFBB9}"/>
          </ac:spMkLst>
        </pc:spChg>
        <pc:picChg chg="del">
          <ac:chgData name="Noreen ROPERS [Eurécia]" userId="S::noreen.ropers@eurecia.com::f3a8d8f2-0e49-41aa-b7d1-58879f4fb21f" providerId="AD" clId="Web-{438793E6-95F2-D064-1C58-DCD23EC870D8}" dt="2026-04-29T14:42:46.438" v="3713"/>
          <ac:picMkLst>
            <pc:docMk/>
            <pc:sldMk cId="2840977033" sldId="1460"/>
            <ac:picMk id="5" creationId="{3CA69D1C-24CB-85AF-959D-EE8F2638C600}"/>
          </ac:picMkLst>
        </pc:picChg>
        <pc:picChg chg="del">
          <ac:chgData name="Noreen ROPERS [Eurécia]" userId="S::noreen.ropers@eurecia.com::f3a8d8f2-0e49-41aa-b7d1-58879f4fb21f" providerId="AD" clId="Web-{438793E6-95F2-D064-1C58-DCD23EC870D8}" dt="2026-04-29T14:42:48.188" v="3714"/>
          <ac:picMkLst>
            <pc:docMk/>
            <pc:sldMk cId="2840977033" sldId="1460"/>
            <ac:picMk id="6" creationId="{1277A51F-FAA0-A87B-8599-09AB9FC80B35}"/>
          </ac:picMkLst>
        </pc:picChg>
        <pc:picChg chg="add mod">
          <ac:chgData name="Noreen ROPERS [Eurécia]" userId="S::noreen.ropers@eurecia.com::f3a8d8f2-0e49-41aa-b7d1-58879f4fb21f" providerId="AD" clId="Web-{438793E6-95F2-D064-1C58-DCD23EC870D8}" dt="2026-04-29T14:42:57.547" v="3719"/>
          <ac:picMkLst>
            <pc:docMk/>
            <pc:sldMk cId="2840977033" sldId="1460"/>
            <ac:picMk id="8" creationId="{17CE874D-6B63-594C-EAE4-E44CA6C932B4}"/>
          </ac:picMkLst>
        </pc:picChg>
      </pc:sldChg>
      <pc:sldChg chg="addSp delSp modSp">
        <pc:chgData name="Noreen ROPERS [Eurécia]" userId="S::noreen.ropers@eurecia.com::f3a8d8f2-0e49-41aa-b7d1-58879f4fb21f" providerId="AD" clId="Web-{438793E6-95F2-D064-1C58-DCD23EC870D8}" dt="2026-04-29T14:58:14.278" v="4000" actId="20577"/>
        <pc:sldMkLst>
          <pc:docMk/>
          <pc:sldMk cId="2003802728" sldId="1461"/>
        </pc:sldMkLst>
        <pc:spChg chg="mod">
          <ac:chgData name="Noreen ROPERS [Eurécia]" userId="S::noreen.ropers@eurecia.com::f3a8d8f2-0e49-41aa-b7d1-58879f4fb21f" providerId="AD" clId="Web-{438793E6-95F2-D064-1C58-DCD23EC870D8}" dt="2026-04-29T14:36:35.935" v="3281" actId="20577"/>
          <ac:spMkLst>
            <pc:docMk/>
            <pc:sldMk cId="2003802728" sldId="1461"/>
            <ac:spMk id="2" creationId="{0ED16911-BE4F-7178-A964-6BF6DF2D85CF}"/>
          </ac:spMkLst>
        </pc:spChg>
        <pc:spChg chg="mod">
          <ac:chgData name="Noreen ROPERS [Eurécia]" userId="S::noreen.ropers@eurecia.com::f3a8d8f2-0e49-41aa-b7d1-58879f4fb21f" providerId="AD" clId="Web-{438793E6-95F2-D064-1C58-DCD23EC870D8}" dt="2026-04-29T14:35:06.449" v="3200" actId="20577"/>
          <ac:spMkLst>
            <pc:docMk/>
            <pc:sldMk cId="2003802728" sldId="1461"/>
            <ac:spMk id="3" creationId="{06A43D7B-6D83-5D1E-0DFB-1C11719B942B}"/>
          </ac:spMkLst>
        </pc:spChg>
        <pc:spChg chg="mod">
          <ac:chgData name="Noreen ROPERS [Eurécia]" userId="S::noreen.ropers@eurecia.com::f3a8d8f2-0e49-41aa-b7d1-58879f4fb21f" providerId="AD" clId="Web-{438793E6-95F2-D064-1C58-DCD23EC870D8}" dt="2026-04-29T14:35:32.387" v="3217" actId="20577"/>
          <ac:spMkLst>
            <pc:docMk/>
            <pc:sldMk cId="2003802728" sldId="1461"/>
            <ac:spMk id="4" creationId="{90A438DC-811C-961D-F9DD-B6FEB9763FC2}"/>
          </ac:spMkLst>
        </pc:spChg>
        <pc:spChg chg="mod">
          <ac:chgData name="Noreen ROPERS [Eurécia]" userId="S::noreen.ropers@eurecia.com::f3a8d8f2-0e49-41aa-b7d1-58879f4fb21f" providerId="AD" clId="Web-{438793E6-95F2-D064-1C58-DCD23EC870D8}" dt="2026-04-29T14:58:14.278" v="4000" actId="20577"/>
          <ac:spMkLst>
            <pc:docMk/>
            <pc:sldMk cId="2003802728" sldId="1461"/>
            <ac:spMk id="10" creationId="{630667AD-5296-B660-4045-2C1629D7BC3C}"/>
          </ac:spMkLst>
        </pc:spChg>
        <pc:picChg chg="add mod">
          <ac:chgData name="Noreen ROPERS [Eurécia]" userId="S::noreen.ropers@eurecia.com::f3a8d8f2-0e49-41aa-b7d1-58879f4fb21f" providerId="AD" clId="Web-{438793E6-95F2-D064-1C58-DCD23EC870D8}" dt="2026-04-29T14:36:43.872" v="3285"/>
          <ac:picMkLst>
            <pc:docMk/>
            <pc:sldMk cId="2003802728" sldId="1461"/>
            <ac:picMk id="5" creationId="{D3CE53E3-4974-8DAF-9B49-8C643CCCE87F}"/>
          </ac:picMkLst>
        </pc:picChg>
        <pc:picChg chg="add mod">
          <ac:chgData name="Noreen ROPERS [Eurécia]" userId="S::noreen.ropers@eurecia.com::f3a8d8f2-0e49-41aa-b7d1-58879f4fb21f" providerId="AD" clId="Web-{438793E6-95F2-D064-1C58-DCD23EC870D8}" dt="2026-04-29T14:40:50.906" v="3625"/>
          <ac:picMkLst>
            <pc:docMk/>
            <pc:sldMk cId="2003802728" sldId="1461"/>
            <ac:picMk id="6" creationId="{95AA3681-5DB4-903A-5405-9C645A1C05B0}"/>
          </ac:picMkLst>
        </pc:picChg>
        <pc:picChg chg="del">
          <ac:chgData name="Noreen ROPERS [Eurécia]" userId="S::noreen.ropers@eurecia.com::f3a8d8f2-0e49-41aa-b7d1-58879f4fb21f" providerId="AD" clId="Web-{438793E6-95F2-D064-1C58-DCD23EC870D8}" dt="2026-04-29T14:40:38.281" v="3619"/>
          <ac:picMkLst>
            <pc:docMk/>
            <pc:sldMk cId="2003802728" sldId="1461"/>
            <ac:picMk id="9" creationId="{8AD48D1B-0501-2552-1C9E-937DEB95ACCF}"/>
          </ac:picMkLst>
        </pc:picChg>
        <pc:picChg chg="del">
          <ac:chgData name="Noreen ROPERS [Eurécia]" userId="S::noreen.ropers@eurecia.com::f3a8d8f2-0e49-41aa-b7d1-58879f4fb21f" providerId="AD" clId="Web-{438793E6-95F2-D064-1C58-DCD23EC870D8}" dt="2026-04-29T14:36:36.622" v="3282"/>
          <ac:picMkLst>
            <pc:docMk/>
            <pc:sldMk cId="2003802728" sldId="1461"/>
            <ac:picMk id="14" creationId="{55A590B1-4EF2-2848-BD3D-3327B4B5D0A7}"/>
          </ac:picMkLst>
        </pc:picChg>
      </pc:sldChg>
      <pc:sldChg chg="addSp delSp modSp">
        <pc:chgData name="Noreen ROPERS [Eurécia]" userId="S::noreen.ropers@eurecia.com::f3a8d8f2-0e49-41aa-b7d1-58879f4fb21f" providerId="AD" clId="Web-{438793E6-95F2-D064-1C58-DCD23EC870D8}" dt="2026-04-29T14:57:57.950" v="3996" actId="20577"/>
        <pc:sldMkLst>
          <pc:docMk/>
          <pc:sldMk cId="4125194637" sldId="1462"/>
        </pc:sldMkLst>
        <pc:spChg chg="mod">
          <ac:chgData name="Noreen ROPERS [Eurécia]" userId="S::noreen.ropers@eurecia.com::f3a8d8f2-0e49-41aa-b7d1-58879f4fb21f" providerId="AD" clId="Web-{438793E6-95F2-D064-1C58-DCD23EC870D8}" dt="2026-04-29T14:57:32.887" v="3991" actId="20577"/>
          <ac:spMkLst>
            <pc:docMk/>
            <pc:sldMk cId="4125194637" sldId="1462"/>
            <ac:spMk id="2" creationId="{0ED16911-BE4F-7178-A964-6BF6DF2D85CF}"/>
          </ac:spMkLst>
        </pc:spChg>
        <pc:spChg chg="mod">
          <ac:chgData name="Noreen ROPERS [Eurécia]" userId="S::noreen.ropers@eurecia.com::f3a8d8f2-0e49-41aa-b7d1-58879f4fb21f" providerId="AD" clId="Web-{438793E6-95F2-D064-1C58-DCD23EC870D8}" dt="2026-04-29T14:29:25.611" v="2916" actId="20577"/>
          <ac:spMkLst>
            <pc:docMk/>
            <pc:sldMk cId="4125194637" sldId="1462"/>
            <ac:spMk id="3" creationId="{06A43D7B-6D83-5D1E-0DFB-1C11719B942B}"/>
          </ac:spMkLst>
        </pc:spChg>
        <pc:spChg chg="mod">
          <ac:chgData name="Noreen ROPERS [Eurécia]" userId="S::noreen.ropers@eurecia.com::f3a8d8f2-0e49-41aa-b7d1-58879f4fb21f" providerId="AD" clId="Web-{438793E6-95F2-D064-1C58-DCD23EC870D8}" dt="2026-04-29T14:35:26.059" v="3215" actId="20577"/>
          <ac:spMkLst>
            <pc:docMk/>
            <pc:sldMk cId="4125194637" sldId="1462"/>
            <ac:spMk id="4" creationId="{90A438DC-811C-961D-F9DD-B6FEB9763FC2}"/>
          </ac:spMkLst>
        </pc:spChg>
        <pc:spChg chg="mod">
          <ac:chgData name="Noreen ROPERS [Eurécia]" userId="S::noreen.ropers@eurecia.com::f3a8d8f2-0e49-41aa-b7d1-58879f4fb21f" providerId="AD" clId="Web-{438793E6-95F2-D064-1C58-DCD23EC870D8}" dt="2026-04-29T14:57:57.950" v="3996" actId="20577"/>
          <ac:spMkLst>
            <pc:docMk/>
            <pc:sldMk cId="4125194637" sldId="1462"/>
            <ac:spMk id="10" creationId="{116B0838-1DC3-D2CC-03DB-F2D4162C55D5}"/>
          </ac:spMkLst>
        </pc:spChg>
        <pc:picChg chg="add del mod">
          <ac:chgData name="Noreen ROPERS [Eurécia]" userId="S::noreen.ropers@eurecia.com::f3a8d8f2-0e49-41aa-b7d1-58879f4fb21f" providerId="AD" clId="Web-{438793E6-95F2-D064-1C58-DCD23EC870D8}" dt="2026-04-29T14:32:15.883" v="3017"/>
          <ac:picMkLst>
            <pc:docMk/>
            <pc:sldMk cId="4125194637" sldId="1462"/>
            <ac:picMk id="5" creationId="{3F96BDE8-3938-1E3F-B0E1-B6D231A9D22C}"/>
          </ac:picMkLst>
        </pc:picChg>
        <pc:picChg chg="del">
          <ac:chgData name="Noreen ROPERS [Eurécia]" userId="S::noreen.ropers@eurecia.com::f3a8d8f2-0e49-41aa-b7d1-58879f4fb21f" providerId="AD" clId="Web-{438793E6-95F2-D064-1C58-DCD23EC870D8}" dt="2026-04-29T14:31:41.179" v="3012"/>
          <ac:picMkLst>
            <pc:docMk/>
            <pc:sldMk cId="4125194637" sldId="1462"/>
            <ac:picMk id="6" creationId="{D6E30199-C650-40A9-3A16-34963ABFDBFD}"/>
          </ac:picMkLst>
        </pc:picChg>
        <pc:picChg chg="add mod ord">
          <ac:chgData name="Noreen ROPERS [Eurécia]" userId="S::noreen.ropers@eurecia.com::f3a8d8f2-0e49-41aa-b7d1-58879f4fb21f" providerId="AD" clId="Web-{438793E6-95F2-D064-1C58-DCD23EC870D8}" dt="2026-04-29T14:34:49.777" v="3198" actId="14100"/>
          <ac:picMkLst>
            <pc:docMk/>
            <pc:sldMk cId="4125194637" sldId="1462"/>
            <ac:picMk id="7" creationId="{E12B19E2-C61A-41D7-3271-6B874A6B3D87}"/>
          </ac:picMkLst>
        </pc:picChg>
      </pc:sldChg>
      <pc:sldChg chg="addSp delSp modSp">
        <pc:chgData name="Noreen ROPERS [Eurécia]" userId="S::noreen.ropers@eurecia.com::f3a8d8f2-0e49-41aa-b7d1-58879f4fb21f" providerId="AD" clId="Web-{438793E6-95F2-D064-1C58-DCD23EC870D8}" dt="2026-04-29T14:50:49.018" v="3844" actId="20577"/>
        <pc:sldMkLst>
          <pc:docMk/>
          <pc:sldMk cId="4229737679" sldId="1463"/>
        </pc:sldMkLst>
        <pc:spChg chg="mod">
          <ac:chgData name="Noreen ROPERS [Eurécia]" userId="S::noreen.ropers@eurecia.com::f3a8d8f2-0e49-41aa-b7d1-58879f4fb21f" providerId="AD" clId="Web-{438793E6-95F2-D064-1C58-DCD23EC870D8}" dt="2026-04-29T14:50:49.018" v="3844" actId="20577"/>
          <ac:spMkLst>
            <pc:docMk/>
            <pc:sldMk cId="4229737679" sldId="1463"/>
            <ac:spMk id="2" creationId="{0ED16911-BE4F-7178-A964-6BF6DF2D85CF}"/>
          </ac:spMkLst>
        </pc:spChg>
        <pc:spChg chg="mod">
          <ac:chgData name="Noreen ROPERS [Eurécia]" userId="S::noreen.ropers@eurecia.com::f3a8d8f2-0e49-41aa-b7d1-58879f4fb21f" providerId="AD" clId="Web-{438793E6-95F2-D064-1C58-DCD23EC870D8}" dt="2026-04-29T13:32:18.889" v="823" actId="20577"/>
          <ac:spMkLst>
            <pc:docMk/>
            <pc:sldMk cId="4229737679" sldId="1463"/>
            <ac:spMk id="3" creationId="{06A43D7B-6D83-5D1E-0DFB-1C11719B942B}"/>
          </ac:spMkLst>
        </pc:spChg>
        <pc:picChg chg="add mod">
          <ac:chgData name="Noreen ROPERS [Eurécia]" userId="S::noreen.ropers@eurecia.com::f3a8d8f2-0e49-41aa-b7d1-58879f4fb21f" providerId="AD" clId="Web-{438793E6-95F2-D064-1C58-DCD23EC870D8}" dt="2026-04-29T13:34:02.920" v="855"/>
          <ac:picMkLst>
            <pc:docMk/>
            <pc:sldMk cId="4229737679" sldId="1463"/>
            <ac:picMk id="4" creationId="{27E43A0F-1D31-1FD1-1F39-005B035B736C}"/>
          </ac:picMkLst>
        </pc:picChg>
        <pc:picChg chg="del">
          <ac:chgData name="Noreen ROPERS [Eurécia]" userId="S::noreen.ropers@eurecia.com::f3a8d8f2-0e49-41aa-b7d1-58879f4fb21f" providerId="AD" clId="Web-{438793E6-95F2-D064-1C58-DCD23EC870D8}" dt="2026-04-29T13:33:51.263" v="848"/>
          <ac:picMkLst>
            <pc:docMk/>
            <pc:sldMk cId="4229737679" sldId="1463"/>
            <ac:picMk id="10" creationId="{3083706C-56FB-8A4B-C795-6A8118ACFAED}"/>
          </ac:picMkLst>
        </pc:picChg>
      </pc:sldChg>
      <pc:sldChg chg="addSp delSp modSp">
        <pc:chgData name="Noreen ROPERS [Eurécia]" userId="S::noreen.ropers@eurecia.com::f3a8d8f2-0e49-41aa-b7d1-58879f4fb21f" providerId="AD" clId="Web-{438793E6-95F2-D064-1C58-DCD23EC870D8}" dt="2026-04-29T14:54:03.133" v="3894"/>
        <pc:sldMkLst>
          <pc:docMk/>
          <pc:sldMk cId="2724795225" sldId="1466"/>
        </pc:sldMkLst>
        <pc:spChg chg="mod">
          <ac:chgData name="Noreen ROPERS [Eurécia]" userId="S::noreen.ropers@eurecia.com::f3a8d8f2-0e49-41aa-b7d1-58879f4fb21f" providerId="AD" clId="Web-{438793E6-95F2-D064-1C58-DCD23EC870D8}" dt="2026-04-29T13:47:38.042" v="1406" actId="20577"/>
          <ac:spMkLst>
            <pc:docMk/>
            <pc:sldMk cId="2724795225" sldId="1466"/>
            <ac:spMk id="2" creationId="{0ED16911-BE4F-7178-A964-6BF6DF2D85CF}"/>
          </ac:spMkLst>
        </pc:spChg>
        <pc:spChg chg="mod">
          <ac:chgData name="Noreen ROPERS [Eurécia]" userId="S::noreen.ropers@eurecia.com::f3a8d8f2-0e49-41aa-b7d1-58879f4fb21f" providerId="AD" clId="Web-{438793E6-95F2-D064-1C58-DCD23EC870D8}" dt="2026-04-29T13:45:01.322" v="1308" actId="20577"/>
          <ac:spMkLst>
            <pc:docMk/>
            <pc:sldMk cId="2724795225" sldId="1466"/>
            <ac:spMk id="3" creationId="{06A43D7B-6D83-5D1E-0DFB-1C11719B942B}"/>
          </ac:spMkLst>
        </pc:spChg>
        <pc:spChg chg="mod">
          <ac:chgData name="Noreen ROPERS [Eurécia]" userId="S::noreen.ropers@eurecia.com::f3a8d8f2-0e49-41aa-b7d1-58879f4fb21f" providerId="AD" clId="Web-{438793E6-95F2-D064-1C58-DCD23EC870D8}" dt="2026-04-29T13:45:13.916" v="1328" actId="20577"/>
          <ac:spMkLst>
            <pc:docMk/>
            <pc:sldMk cId="2724795225" sldId="1466"/>
            <ac:spMk id="4" creationId="{90A438DC-811C-961D-F9DD-B6FEB9763FC2}"/>
          </ac:spMkLst>
        </pc:spChg>
        <pc:spChg chg="del">
          <ac:chgData name="Noreen ROPERS [Eurécia]" userId="S::noreen.ropers@eurecia.com::f3a8d8f2-0e49-41aa-b7d1-58879f4fb21f" providerId="AD" clId="Web-{438793E6-95F2-D064-1C58-DCD23EC870D8}" dt="2026-04-29T14:53:51.649" v="3887"/>
          <ac:spMkLst>
            <pc:docMk/>
            <pc:sldMk cId="2724795225" sldId="1466"/>
            <ac:spMk id="9" creationId="{E9FD1BC3-8FB8-7A9F-4A72-A75926C5E2DA}"/>
          </ac:spMkLst>
        </pc:spChg>
        <pc:picChg chg="add mod">
          <ac:chgData name="Noreen ROPERS [Eurécia]" userId="S::noreen.ropers@eurecia.com::f3a8d8f2-0e49-41aa-b7d1-58879f4fb21f" providerId="AD" clId="Web-{438793E6-95F2-D064-1C58-DCD23EC870D8}" dt="2026-04-29T14:54:03.133" v="3894"/>
          <ac:picMkLst>
            <pc:docMk/>
            <pc:sldMk cId="2724795225" sldId="1466"/>
            <ac:picMk id="5" creationId="{240B2E4A-A944-3B4E-27C6-0583DF5C019A}"/>
          </ac:picMkLst>
        </pc:picChg>
        <pc:picChg chg="del">
          <ac:chgData name="Noreen ROPERS [Eurécia]" userId="S::noreen.ropers@eurecia.com::f3a8d8f2-0e49-41aa-b7d1-58879f4fb21f" providerId="AD" clId="Web-{438793E6-95F2-D064-1C58-DCD23EC870D8}" dt="2026-04-29T14:53:48.789" v="3886"/>
          <ac:picMkLst>
            <pc:docMk/>
            <pc:sldMk cId="2724795225" sldId="1466"/>
            <ac:picMk id="8" creationId="{CAFAF846-040C-6C7F-F8D2-9247B8C1B7AB}"/>
          </ac:picMkLst>
        </pc:picChg>
      </pc:sldChg>
      <pc:sldChg chg="addSp delSp modSp">
        <pc:chgData name="Noreen ROPERS [Eurécia]" userId="S::noreen.ropers@eurecia.com::f3a8d8f2-0e49-41aa-b7d1-58879f4fb21f" providerId="AD" clId="Web-{438793E6-95F2-D064-1C58-DCD23EC870D8}" dt="2026-04-29T14:55:18.244" v="3908" actId="20577"/>
        <pc:sldMkLst>
          <pc:docMk/>
          <pc:sldMk cId="2474908057" sldId="1467"/>
        </pc:sldMkLst>
        <pc:spChg chg="mod">
          <ac:chgData name="Noreen ROPERS [Eurécia]" userId="S::noreen.ropers@eurecia.com::f3a8d8f2-0e49-41aa-b7d1-58879f4fb21f" providerId="AD" clId="Web-{438793E6-95F2-D064-1C58-DCD23EC870D8}" dt="2026-04-29T13:55:51.840" v="1693" actId="20577"/>
          <ac:spMkLst>
            <pc:docMk/>
            <pc:sldMk cId="2474908057" sldId="1467"/>
            <ac:spMk id="2" creationId="{0ED16911-BE4F-7178-A964-6BF6DF2D85CF}"/>
          </ac:spMkLst>
        </pc:spChg>
        <pc:spChg chg="mod">
          <ac:chgData name="Noreen ROPERS [Eurécia]" userId="S::noreen.ropers@eurecia.com::f3a8d8f2-0e49-41aa-b7d1-58879f4fb21f" providerId="AD" clId="Web-{438793E6-95F2-D064-1C58-DCD23EC870D8}" dt="2026-04-29T13:54:53.898" v="1663" actId="20577"/>
          <ac:spMkLst>
            <pc:docMk/>
            <pc:sldMk cId="2474908057" sldId="1467"/>
            <ac:spMk id="3" creationId="{06A43D7B-6D83-5D1E-0DFB-1C11719B942B}"/>
          </ac:spMkLst>
        </pc:spChg>
        <pc:spChg chg="mod">
          <ac:chgData name="Noreen ROPERS [Eurécia]" userId="S::noreen.ropers@eurecia.com::f3a8d8f2-0e49-41aa-b7d1-58879f4fb21f" providerId="AD" clId="Web-{438793E6-95F2-D064-1C58-DCD23EC870D8}" dt="2026-04-29T14:55:18.244" v="3908" actId="20577"/>
          <ac:spMkLst>
            <pc:docMk/>
            <pc:sldMk cId="2474908057" sldId="1467"/>
            <ac:spMk id="15" creationId="{605411A8-9795-AFB2-A72B-142BA3D482FA}"/>
          </ac:spMkLst>
        </pc:spChg>
        <pc:picChg chg="add mod">
          <ac:chgData name="Noreen ROPERS [Eurécia]" userId="S::noreen.ropers@eurecia.com::f3a8d8f2-0e49-41aa-b7d1-58879f4fb21f" providerId="AD" clId="Web-{438793E6-95F2-D064-1C58-DCD23EC870D8}" dt="2026-04-29T13:59:38.754" v="1934"/>
          <ac:picMkLst>
            <pc:docMk/>
            <pc:sldMk cId="2474908057" sldId="1467"/>
            <ac:picMk id="4" creationId="{008BC801-CB7F-BAA1-44BD-CEB0ED3D8B7D}"/>
          </ac:picMkLst>
        </pc:picChg>
        <pc:picChg chg="del">
          <ac:chgData name="Noreen ROPERS [Eurécia]" userId="S::noreen.ropers@eurecia.com::f3a8d8f2-0e49-41aa-b7d1-58879f4fb21f" providerId="AD" clId="Web-{438793E6-95F2-D064-1C58-DCD23EC870D8}" dt="2026-04-29T13:59:27.442" v="1930"/>
          <ac:picMkLst>
            <pc:docMk/>
            <pc:sldMk cId="2474908057" sldId="1467"/>
            <ac:picMk id="6" creationId="{FDF82604-E4BD-8818-4983-406661966D14}"/>
          </ac:picMkLst>
        </pc:picChg>
      </pc:sldChg>
      <pc:sldChg chg="modSp">
        <pc:chgData name="Noreen ROPERS [Eurécia]" userId="S::noreen.ropers@eurecia.com::f3a8d8f2-0e49-41aa-b7d1-58879f4fb21f" providerId="AD" clId="Web-{438793E6-95F2-D064-1C58-DCD23EC870D8}" dt="2026-04-29T13:31:22.871" v="792" actId="20577"/>
        <pc:sldMkLst>
          <pc:docMk/>
          <pc:sldMk cId="3182860057" sldId="1470"/>
        </pc:sldMkLst>
        <pc:spChg chg="mod">
          <ac:chgData name="Noreen ROPERS [Eurécia]" userId="S::noreen.ropers@eurecia.com::f3a8d8f2-0e49-41aa-b7d1-58879f4fb21f" providerId="AD" clId="Web-{438793E6-95F2-D064-1C58-DCD23EC870D8}" dt="2026-04-29T13:31:22.871" v="792" actId="20577"/>
          <ac:spMkLst>
            <pc:docMk/>
            <pc:sldMk cId="3182860057" sldId="1470"/>
            <ac:spMk id="5" creationId="{E63FBEE7-B2EE-9744-8FCC-2E8B5A162548}"/>
          </ac:spMkLst>
        </pc:spChg>
      </pc:sldChg>
      <pc:sldChg chg="modSp">
        <pc:chgData name="Noreen ROPERS [Eurécia]" userId="S::noreen.ropers@eurecia.com::f3a8d8f2-0e49-41aa-b7d1-58879f4fb21f" providerId="AD" clId="Web-{438793E6-95F2-D064-1C58-DCD23EC870D8}" dt="2026-04-29T12:58:28.014" v="289" actId="20577"/>
        <pc:sldMkLst>
          <pc:docMk/>
          <pc:sldMk cId="1449712796" sldId="1472"/>
        </pc:sldMkLst>
        <pc:spChg chg="mod">
          <ac:chgData name="Noreen ROPERS [Eurécia]" userId="S::noreen.ropers@eurecia.com::f3a8d8f2-0e49-41aa-b7d1-58879f4fb21f" providerId="AD" clId="Web-{438793E6-95F2-D064-1C58-DCD23EC870D8}" dt="2026-04-29T12:58:28.014" v="289" actId="20577"/>
          <ac:spMkLst>
            <pc:docMk/>
            <pc:sldMk cId="1449712796" sldId="1472"/>
            <ac:spMk id="2" creationId="{18B74BD9-57AD-C852-1754-B7B1DAD43A1F}"/>
          </ac:spMkLst>
        </pc:spChg>
      </pc:sldChg>
      <pc:sldChg chg="modSp">
        <pc:chgData name="Noreen ROPERS [Eurécia]" userId="S::noreen.ropers@eurecia.com::f3a8d8f2-0e49-41aa-b7d1-58879f4fb21f" providerId="AD" clId="Web-{438793E6-95F2-D064-1C58-DCD23EC870D8}" dt="2026-04-29T13:02:10.146" v="370" actId="20577"/>
        <pc:sldMkLst>
          <pc:docMk/>
          <pc:sldMk cId="1264583310" sldId="1473"/>
        </pc:sldMkLst>
        <pc:spChg chg="mod">
          <ac:chgData name="Noreen ROPERS [Eurécia]" userId="S::noreen.ropers@eurecia.com::f3a8d8f2-0e49-41aa-b7d1-58879f4fb21f" providerId="AD" clId="Web-{438793E6-95F2-D064-1C58-DCD23EC870D8}" dt="2026-04-29T13:02:10.146" v="370" actId="20577"/>
          <ac:spMkLst>
            <pc:docMk/>
            <pc:sldMk cId="1264583310" sldId="1473"/>
            <ac:spMk id="2" creationId="{18B74BD9-57AD-C852-1754-B7B1DAD43A1F}"/>
          </ac:spMkLst>
        </pc:spChg>
      </pc:sldChg>
      <pc:sldChg chg="modSp">
        <pc:chgData name="Noreen ROPERS [Eurécia]" userId="S::noreen.ropers@eurecia.com::f3a8d8f2-0e49-41aa-b7d1-58879f4fb21f" providerId="AD" clId="Web-{438793E6-95F2-D064-1C58-DCD23EC870D8}" dt="2026-04-29T14:50:42.517" v="3842" actId="1076"/>
        <pc:sldMkLst>
          <pc:docMk/>
          <pc:sldMk cId="3594116196" sldId="1474"/>
        </pc:sldMkLst>
        <pc:spChg chg="mod">
          <ac:chgData name="Noreen ROPERS [Eurécia]" userId="S::noreen.ropers@eurecia.com::f3a8d8f2-0e49-41aa-b7d1-58879f4fb21f" providerId="AD" clId="Web-{438793E6-95F2-D064-1C58-DCD23EC870D8}" dt="2026-04-29T14:50:42.517" v="3842" actId="1076"/>
          <ac:spMkLst>
            <pc:docMk/>
            <pc:sldMk cId="3594116196" sldId="1474"/>
            <ac:spMk id="2" creationId="{18B74BD9-57AD-C852-1754-B7B1DAD43A1F}"/>
          </ac:spMkLst>
        </pc:spChg>
      </pc:sldChg>
      <pc:sldChg chg="modSp">
        <pc:chgData name="Noreen ROPERS [Eurécia]" userId="S::noreen.ropers@eurecia.com::f3a8d8f2-0e49-41aa-b7d1-58879f4fb21f" providerId="AD" clId="Web-{438793E6-95F2-D064-1C58-DCD23EC870D8}" dt="2026-04-29T14:21:25.067" v="2635" actId="20577"/>
        <pc:sldMkLst>
          <pc:docMk/>
          <pc:sldMk cId="898212900" sldId="1475"/>
        </pc:sldMkLst>
        <pc:spChg chg="mod">
          <ac:chgData name="Noreen ROPERS [Eurécia]" userId="S::noreen.ropers@eurecia.com::f3a8d8f2-0e49-41aa-b7d1-58879f4fb21f" providerId="AD" clId="Web-{438793E6-95F2-D064-1C58-DCD23EC870D8}" dt="2026-04-29T14:21:25.067" v="2635" actId="20577"/>
          <ac:spMkLst>
            <pc:docMk/>
            <pc:sldMk cId="898212900" sldId="1475"/>
            <ac:spMk id="2" creationId="{18B74BD9-57AD-C852-1754-B7B1DAD43A1F}"/>
          </ac:spMkLst>
        </pc:spChg>
      </pc:sldChg>
      <pc:sldChg chg="addSp delSp modSp">
        <pc:chgData name="Noreen ROPERS [Eurécia]" userId="S::noreen.ropers@eurecia.com::f3a8d8f2-0e49-41aa-b7d1-58879f4fb21f" providerId="AD" clId="Web-{438793E6-95F2-D064-1C58-DCD23EC870D8}" dt="2026-04-29T14:52:01.895" v="3869" actId="1076"/>
        <pc:sldMkLst>
          <pc:docMk/>
          <pc:sldMk cId="572225396" sldId="1476"/>
        </pc:sldMkLst>
        <pc:spChg chg="mod">
          <ac:chgData name="Noreen ROPERS [Eurécia]" userId="S::noreen.ropers@eurecia.com::f3a8d8f2-0e49-41aa-b7d1-58879f4fb21f" providerId="AD" clId="Web-{438793E6-95F2-D064-1C58-DCD23EC870D8}" dt="2026-04-29T14:52:01.895" v="3869" actId="1076"/>
          <ac:spMkLst>
            <pc:docMk/>
            <pc:sldMk cId="572225396" sldId="1476"/>
            <ac:spMk id="2" creationId="{081F2B33-A19B-E53A-6044-B09DDD1DCF25}"/>
          </ac:spMkLst>
        </pc:spChg>
        <pc:spChg chg="mod">
          <ac:chgData name="Noreen ROPERS [Eurécia]" userId="S::noreen.ropers@eurecia.com::f3a8d8f2-0e49-41aa-b7d1-58879f4fb21f" providerId="AD" clId="Web-{438793E6-95F2-D064-1C58-DCD23EC870D8}" dt="2026-04-29T13:34:39.252" v="863" actId="20577"/>
          <ac:spMkLst>
            <pc:docMk/>
            <pc:sldMk cId="572225396" sldId="1476"/>
            <ac:spMk id="3" creationId="{4B8C1A31-DD2D-4147-E6CE-C3AA510EEC1B}"/>
          </ac:spMkLst>
        </pc:spChg>
        <pc:spChg chg="mod">
          <ac:chgData name="Noreen ROPERS [Eurécia]" userId="S::noreen.ropers@eurecia.com::f3a8d8f2-0e49-41aa-b7d1-58879f4fb21f" providerId="AD" clId="Web-{438793E6-95F2-D064-1C58-DCD23EC870D8}" dt="2026-04-29T13:34:57.941" v="887" actId="20577"/>
          <ac:spMkLst>
            <pc:docMk/>
            <pc:sldMk cId="572225396" sldId="1476"/>
            <ac:spMk id="4" creationId="{8D554A19-81EE-BE65-623E-7643539B1B1D}"/>
          </ac:spMkLst>
        </pc:spChg>
        <pc:spChg chg="del mod">
          <ac:chgData name="Noreen ROPERS [Eurécia]" userId="S::noreen.ropers@eurecia.com::f3a8d8f2-0e49-41aa-b7d1-58879f4fb21f" providerId="AD" clId="Web-{438793E6-95F2-D064-1C58-DCD23EC870D8}" dt="2026-04-29T13:39:48.677" v="986"/>
          <ac:spMkLst>
            <pc:docMk/>
            <pc:sldMk cId="572225396" sldId="1476"/>
            <ac:spMk id="5" creationId="{F58AF448-5D2A-2FD8-D192-7E0411827B0A}"/>
          </ac:spMkLst>
        </pc:spChg>
        <pc:spChg chg="mod">
          <ac:chgData name="Noreen ROPERS [Eurécia]" userId="S::noreen.ropers@eurecia.com::f3a8d8f2-0e49-41aa-b7d1-58879f4fb21f" providerId="AD" clId="Web-{438793E6-95F2-D064-1C58-DCD23EC870D8}" dt="2026-04-29T14:51:43.051" v="3860" actId="14100"/>
          <ac:spMkLst>
            <pc:docMk/>
            <pc:sldMk cId="572225396" sldId="1476"/>
            <ac:spMk id="8" creationId="{6CE8AF1B-D3A8-2410-C1BC-3EBC89AA5F52}"/>
          </ac:spMkLst>
        </pc:spChg>
        <pc:picChg chg="add mod ord">
          <ac:chgData name="Noreen ROPERS [Eurécia]" userId="S::noreen.ropers@eurecia.com::f3a8d8f2-0e49-41aa-b7d1-58879f4fb21f" providerId="AD" clId="Web-{438793E6-95F2-D064-1C58-DCD23EC870D8}" dt="2026-04-29T14:51:36.051" v="3858" actId="1076"/>
          <ac:picMkLst>
            <pc:docMk/>
            <pc:sldMk cId="572225396" sldId="1476"/>
            <ac:picMk id="6" creationId="{2B062715-645F-708A-F3D4-B5BB2A5E1BEF}"/>
          </ac:picMkLst>
        </pc:picChg>
        <pc:picChg chg="del">
          <ac:chgData name="Noreen ROPERS [Eurécia]" userId="S::noreen.ropers@eurecia.com::f3a8d8f2-0e49-41aa-b7d1-58879f4fb21f" providerId="AD" clId="Web-{438793E6-95F2-D064-1C58-DCD23EC870D8}" dt="2026-04-29T13:39:28.146" v="976"/>
          <ac:picMkLst>
            <pc:docMk/>
            <pc:sldMk cId="572225396" sldId="1476"/>
            <ac:picMk id="10" creationId="{000DBDCF-41C9-F267-C1C1-DCCED206A3AC}"/>
          </ac:picMkLst>
        </pc:picChg>
      </pc:sldChg>
      <pc:sldChg chg="addSp delSp modSp">
        <pc:chgData name="Noreen ROPERS [Eurécia]" userId="S::noreen.ropers@eurecia.com::f3a8d8f2-0e49-41aa-b7d1-58879f4fb21f" providerId="AD" clId="Web-{438793E6-95F2-D064-1C58-DCD23EC870D8}" dt="2026-04-29T14:52:54.256" v="3885" actId="20577"/>
        <pc:sldMkLst>
          <pc:docMk/>
          <pc:sldMk cId="2942978000" sldId="1477"/>
        </pc:sldMkLst>
        <pc:spChg chg="mod">
          <ac:chgData name="Noreen ROPERS [Eurécia]" userId="S::noreen.ropers@eurecia.com::f3a8d8f2-0e49-41aa-b7d1-58879f4fb21f" providerId="AD" clId="Web-{438793E6-95F2-D064-1C58-DCD23EC870D8}" dt="2026-04-29T13:40:53.585" v="1018" actId="20577"/>
          <ac:spMkLst>
            <pc:docMk/>
            <pc:sldMk cId="2942978000" sldId="1477"/>
            <ac:spMk id="3" creationId="{83CC7420-33DC-54FE-1D5A-8A2909A8C7BA}"/>
          </ac:spMkLst>
        </pc:spChg>
        <pc:spChg chg="mod">
          <ac:chgData name="Noreen ROPERS [Eurécia]" userId="S::noreen.ropers@eurecia.com::f3a8d8f2-0e49-41aa-b7d1-58879f4fb21f" providerId="AD" clId="Web-{438793E6-95F2-D064-1C58-DCD23EC870D8}" dt="2026-04-29T13:41:14.336" v="1043" actId="20577"/>
          <ac:spMkLst>
            <pc:docMk/>
            <pc:sldMk cId="2942978000" sldId="1477"/>
            <ac:spMk id="4" creationId="{3106171A-DDBD-5439-D957-3FB35D6C3103}"/>
          </ac:spMkLst>
        </pc:spChg>
        <pc:spChg chg="del">
          <ac:chgData name="Noreen ROPERS [Eurécia]" userId="S::noreen.ropers@eurecia.com::f3a8d8f2-0e49-41aa-b7d1-58879f4fb21f" providerId="AD" clId="Web-{438793E6-95F2-D064-1C58-DCD23EC870D8}" dt="2026-04-29T13:44:34.135" v="1301"/>
          <ac:spMkLst>
            <pc:docMk/>
            <pc:sldMk cId="2942978000" sldId="1477"/>
            <ac:spMk id="5" creationId="{C24CB47B-0A5A-1150-B057-CC080DB39015}"/>
          </ac:spMkLst>
        </pc:spChg>
        <pc:spChg chg="mod">
          <ac:chgData name="Noreen ROPERS [Eurécia]" userId="S::noreen.ropers@eurecia.com::f3a8d8f2-0e49-41aa-b7d1-58879f4fb21f" providerId="AD" clId="Web-{438793E6-95F2-D064-1C58-DCD23EC870D8}" dt="2026-04-29T14:52:54.256" v="3885" actId="20577"/>
          <ac:spMkLst>
            <pc:docMk/>
            <pc:sldMk cId="2942978000" sldId="1477"/>
            <ac:spMk id="15" creationId="{345631E2-A1CE-BF61-F7EF-929255B910C8}"/>
          </ac:spMkLst>
        </pc:spChg>
        <pc:picChg chg="add mod">
          <ac:chgData name="Noreen ROPERS [Eurécia]" userId="S::noreen.ropers@eurecia.com::f3a8d8f2-0e49-41aa-b7d1-58879f4fb21f" providerId="AD" clId="Web-{438793E6-95F2-D064-1C58-DCD23EC870D8}" dt="2026-04-29T13:44:43.682" v="1305"/>
          <ac:picMkLst>
            <pc:docMk/>
            <pc:sldMk cId="2942978000" sldId="1477"/>
            <ac:picMk id="2" creationId="{4BDBC9CD-F017-0A4B-C823-4123D888CD86}"/>
          </ac:picMkLst>
        </pc:picChg>
        <pc:picChg chg="del mod">
          <ac:chgData name="Noreen ROPERS [Eurécia]" userId="S::noreen.ropers@eurecia.com::f3a8d8f2-0e49-41aa-b7d1-58879f4fb21f" providerId="AD" clId="Web-{438793E6-95F2-D064-1C58-DCD23EC870D8}" dt="2026-04-29T13:44:33.072" v="1300"/>
          <ac:picMkLst>
            <pc:docMk/>
            <pc:sldMk cId="2942978000" sldId="1477"/>
            <ac:picMk id="7" creationId="{366C8582-EF79-41C7-B7D4-89435D36ADA8}"/>
          </ac:picMkLst>
        </pc:picChg>
      </pc:sldChg>
      <pc:sldChg chg="addSp delSp modSp">
        <pc:chgData name="Noreen ROPERS [Eurécia]" userId="S::noreen.ropers@eurecia.com::f3a8d8f2-0e49-41aa-b7d1-58879f4fb21f" providerId="AD" clId="Web-{438793E6-95F2-D064-1C58-DCD23EC870D8}" dt="2026-04-29T14:54:56.150" v="3904" actId="20577"/>
        <pc:sldMkLst>
          <pc:docMk/>
          <pc:sldMk cId="2255262977" sldId="1478"/>
        </pc:sldMkLst>
        <pc:spChg chg="mod">
          <ac:chgData name="Noreen ROPERS [Eurécia]" userId="S::noreen.ropers@eurecia.com::f3a8d8f2-0e49-41aa-b7d1-58879f4fb21f" providerId="AD" clId="Web-{438793E6-95F2-D064-1C58-DCD23EC870D8}" dt="2026-04-29T14:54:32.540" v="3899" actId="20577"/>
          <ac:spMkLst>
            <pc:docMk/>
            <pc:sldMk cId="2255262977" sldId="1478"/>
            <ac:spMk id="2" creationId="{CDE4459C-E38E-6F67-1E71-6A31C8D36223}"/>
          </ac:spMkLst>
        </pc:spChg>
        <pc:spChg chg="mod">
          <ac:chgData name="Noreen ROPERS [Eurécia]" userId="S::noreen.ropers@eurecia.com::f3a8d8f2-0e49-41aa-b7d1-58879f4fb21f" providerId="AD" clId="Web-{438793E6-95F2-D064-1C58-DCD23EC870D8}" dt="2026-04-29T13:47:54.354" v="1408" actId="20577"/>
          <ac:spMkLst>
            <pc:docMk/>
            <pc:sldMk cId="2255262977" sldId="1478"/>
            <ac:spMk id="3" creationId="{F72E3BE8-6642-364D-A83F-F365E280B95A}"/>
          </ac:spMkLst>
        </pc:spChg>
        <pc:spChg chg="mod">
          <ac:chgData name="Noreen ROPERS [Eurécia]" userId="S::noreen.ropers@eurecia.com::f3a8d8f2-0e49-41aa-b7d1-58879f4fb21f" providerId="AD" clId="Web-{438793E6-95F2-D064-1C58-DCD23EC870D8}" dt="2026-04-29T13:48:00.401" v="1422" actId="20577"/>
          <ac:spMkLst>
            <pc:docMk/>
            <pc:sldMk cId="2255262977" sldId="1478"/>
            <ac:spMk id="4" creationId="{F7842A12-5DBD-2D98-FCF5-60894DDA62AC}"/>
          </ac:spMkLst>
        </pc:spChg>
        <pc:spChg chg="mod">
          <ac:chgData name="Noreen ROPERS [Eurécia]" userId="S::noreen.ropers@eurecia.com::f3a8d8f2-0e49-41aa-b7d1-58879f4fb21f" providerId="AD" clId="Web-{438793E6-95F2-D064-1C58-DCD23EC870D8}" dt="2026-04-29T14:54:56.150" v="3904" actId="20577"/>
          <ac:spMkLst>
            <pc:docMk/>
            <pc:sldMk cId="2255262977" sldId="1478"/>
            <ac:spMk id="15" creationId="{D4D8E8EE-5345-F799-0B02-EAB7988AB8B2}"/>
          </ac:spMkLst>
        </pc:spChg>
        <pc:picChg chg="add mod">
          <ac:chgData name="Noreen ROPERS [Eurécia]" userId="S::noreen.ropers@eurecia.com::f3a8d8f2-0e49-41aa-b7d1-58879f4fb21f" providerId="AD" clId="Web-{438793E6-95F2-D064-1C58-DCD23EC870D8}" dt="2026-04-29T13:53:41.514" v="1629"/>
          <ac:picMkLst>
            <pc:docMk/>
            <pc:sldMk cId="2255262977" sldId="1478"/>
            <ac:picMk id="5" creationId="{7A116474-D455-318F-16CE-2EC156460665}"/>
          </ac:picMkLst>
        </pc:picChg>
        <pc:picChg chg="add mod">
          <ac:chgData name="Noreen ROPERS [Eurécia]" userId="S::noreen.ropers@eurecia.com::f3a8d8f2-0e49-41aa-b7d1-58879f4fb21f" providerId="AD" clId="Web-{438793E6-95F2-D064-1C58-DCD23EC870D8}" dt="2026-04-29T13:54:36.537" v="1637" actId="1076"/>
          <ac:picMkLst>
            <pc:docMk/>
            <pc:sldMk cId="2255262977" sldId="1478"/>
            <ac:picMk id="6" creationId="{DD372359-2947-54C0-2CD7-419ABBF7F806}"/>
          </ac:picMkLst>
        </pc:picChg>
        <pc:picChg chg="del">
          <ac:chgData name="Noreen ROPERS [Eurécia]" userId="S::noreen.ropers@eurecia.com::f3a8d8f2-0e49-41aa-b7d1-58879f4fb21f" providerId="AD" clId="Web-{438793E6-95F2-D064-1C58-DCD23EC870D8}" dt="2026-04-29T13:53:29.824" v="1623"/>
          <ac:picMkLst>
            <pc:docMk/>
            <pc:sldMk cId="2255262977" sldId="1478"/>
            <ac:picMk id="11" creationId="{38C4C557-761F-7E3E-9A9F-704B27E2849D}"/>
          </ac:picMkLst>
        </pc:picChg>
        <pc:picChg chg="del">
          <ac:chgData name="Noreen ROPERS [Eurécia]" userId="S::noreen.ropers@eurecia.com::f3a8d8f2-0e49-41aa-b7d1-58879f4fb21f" providerId="AD" clId="Web-{438793E6-95F2-D064-1C58-DCD23EC870D8}" dt="2026-04-29T13:54:05.908" v="1630"/>
          <ac:picMkLst>
            <pc:docMk/>
            <pc:sldMk cId="2255262977" sldId="1478"/>
            <ac:picMk id="16" creationId="{D22241B6-AC88-C156-FBE1-E6D8AC6DEB20}"/>
          </ac:picMkLst>
        </pc:picChg>
      </pc:sldChg>
      <pc:sldChg chg="addSp delSp modSp">
        <pc:chgData name="Noreen ROPERS [Eurécia]" userId="S::noreen.ropers@eurecia.com::f3a8d8f2-0e49-41aa-b7d1-58879f4fb21f" providerId="AD" clId="Web-{438793E6-95F2-D064-1C58-DCD23EC870D8}" dt="2026-04-29T14:56:32.886" v="3970" actId="20577"/>
        <pc:sldMkLst>
          <pc:docMk/>
          <pc:sldMk cId="1982351722" sldId="1479"/>
        </pc:sldMkLst>
        <pc:spChg chg="mod">
          <ac:chgData name="Noreen ROPERS [Eurécia]" userId="S::noreen.ropers@eurecia.com::f3a8d8f2-0e49-41aa-b7d1-58879f4fb21f" providerId="AD" clId="Web-{438793E6-95F2-D064-1C58-DCD23EC870D8}" dt="2026-04-29T14:00:07.817" v="1973" actId="20577"/>
          <ac:spMkLst>
            <pc:docMk/>
            <pc:sldMk cId="1982351722" sldId="1479"/>
            <ac:spMk id="2" creationId="{57D26E19-26D6-1AD5-2D1B-96B702FB0B21}"/>
          </ac:spMkLst>
        </pc:spChg>
        <pc:spChg chg="mod">
          <ac:chgData name="Noreen ROPERS [Eurécia]" userId="S::noreen.ropers@eurecia.com::f3a8d8f2-0e49-41aa-b7d1-58879f4fb21f" providerId="AD" clId="Web-{438793E6-95F2-D064-1C58-DCD23EC870D8}" dt="2026-04-29T13:59:51.411" v="1950" actId="20577"/>
          <ac:spMkLst>
            <pc:docMk/>
            <pc:sldMk cId="1982351722" sldId="1479"/>
            <ac:spMk id="3" creationId="{F3CDB378-9EA3-8691-58E3-DAF8CF42843C}"/>
          </ac:spMkLst>
        </pc:spChg>
        <pc:spChg chg="mod">
          <ac:chgData name="Noreen ROPERS [Eurécia]" userId="S::noreen.ropers@eurecia.com::f3a8d8f2-0e49-41aa-b7d1-58879f4fb21f" providerId="AD" clId="Web-{438793E6-95F2-D064-1C58-DCD23EC870D8}" dt="2026-04-29T14:56:32.886" v="3970" actId="20577"/>
          <ac:spMkLst>
            <pc:docMk/>
            <pc:sldMk cId="1982351722" sldId="1479"/>
            <ac:spMk id="15" creationId="{4B00FE96-0F4F-2A76-74C9-70DC3BECA619}"/>
          </ac:spMkLst>
        </pc:spChg>
        <pc:picChg chg="add del mod">
          <ac:chgData name="Noreen ROPERS [Eurécia]" userId="S::noreen.ropers@eurecia.com::f3a8d8f2-0e49-41aa-b7d1-58879f4fb21f" providerId="AD" clId="Web-{438793E6-95F2-D064-1C58-DCD23EC870D8}" dt="2026-04-29T14:04:11.338" v="1978"/>
          <ac:picMkLst>
            <pc:docMk/>
            <pc:sldMk cId="1982351722" sldId="1479"/>
            <ac:picMk id="4" creationId="{CD88CBFB-3378-D61F-CBDB-AD1AB6046DCA}"/>
          </ac:picMkLst>
        </pc:picChg>
        <pc:picChg chg="add mod">
          <ac:chgData name="Noreen ROPERS [Eurécia]" userId="S::noreen.ropers@eurecia.com::f3a8d8f2-0e49-41aa-b7d1-58879f4fb21f" providerId="AD" clId="Web-{438793E6-95F2-D064-1C58-DCD23EC870D8}" dt="2026-04-29T14:04:20.885" v="1983" actId="1076"/>
          <ac:picMkLst>
            <pc:docMk/>
            <pc:sldMk cId="1982351722" sldId="1479"/>
            <ac:picMk id="5" creationId="{38D888C1-219C-875F-E625-61A5747810E0}"/>
          </ac:picMkLst>
        </pc:picChg>
        <pc:picChg chg="del">
          <ac:chgData name="Noreen ROPERS [Eurécia]" userId="S::noreen.ropers@eurecia.com::f3a8d8f2-0e49-41aa-b7d1-58879f4fb21f" providerId="AD" clId="Web-{438793E6-95F2-D064-1C58-DCD23EC870D8}" dt="2026-04-29T14:03:48.463" v="1974"/>
          <ac:picMkLst>
            <pc:docMk/>
            <pc:sldMk cId="1982351722" sldId="1479"/>
            <ac:picMk id="6" creationId="{64BEF50B-ABDD-8C3F-DD8D-2A4A91D8F588}"/>
          </ac:picMkLst>
        </pc:picChg>
      </pc:sldChg>
      <pc:sldChg chg="addSp delSp modSp">
        <pc:chgData name="Noreen ROPERS [Eurécia]" userId="S::noreen.ropers@eurecia.com::f3a8d8f2-0e49-41aa-b7d1-58879f4fb21f" providerId="AD" clId="Web-{438793E6-95F2-D064-1C58-DCD23EC870D8}" dt="2026-04-29T14:56:43.355" v="3987" actId="20577"/>
        <pc:sldMkLst>
          <pc:docMk/>
          <pc:sldMk cId="3680780176" sldId="1480"/>
        </pc:sldMkLst>
        <pc:spChg chg="mod">
          <ac:chgData name="Noreen ROPERS [Eurécia]" userId="S::noreen.ropers@eurecia.com::f3a8d8f2-0e49-41aa-b7d1-58879f4fb21f" providerId="AD" clId="Web-{438793E6-95F2-D064-1C58-DCD23EC870D8}" dt="2026-04-29T14:10:39.158" v="2308" actId="20577"/>
          <ac:spMkLst>
            <pc:docMk/>
            <pc:sldMk cId="3680780176" sldId="1480"/>
            <ac:spMk id="2" creationId="{98CDCE65-BBBE-BB72-1B93-A3CF9B14F601}"/>
          </ac:spMkLst>
        </pc:spChg>
        <pc:spChg chg="mod">
          <ac:chgData name="Noreen ROPERS [Eurécia]" userId="S::noreen.ropers@eurecia.com::f3a8d8f2-0e49-41aa-b7d1-58879f4fb21f" providerId="AD" clId="Web-{438793E6-95F2-D064-1C58-DCD23EC870D8}" dt="2026-04-29T14:56:43.355" v="3987" actId="20577"/>
          <ac:spMkLst>
            <pc:docMk/>
            <pc:sldMk cId="3680780176" sldId="1480"/>
            <ac:spMk id="3" creationId="{BFACDB73-9ED2-20FD-3150-E15A9224A048}"/>
          </ac:spMkLst>
        </pc:spChg>
        <pc:spChg chg="mod">
          <ac:chgData name="Noreen ROPERS [Eurécia]" userId="S::noreen.ropers@eurecia.com::f3a8d8f2-0e49-41aa-b7d1-58879f4fb21f" providerId="AD" clId="Web-{438793E6-95F2-D064-1C58-DCD23EC870D8}" dt="2026-04-29T14:12:37.076" v="2481" actId="20577"/>
          <ac:spMkLst>
            <pc:docMk/>
            <pc:sldMk cId="3680780176" sldId="1480"/>
            <ac:spMk id="15" creationId="{10EDC311-C848-2919-F721-D5DEC9C21E6A}"/>
          </ac:spMkLst>
        </pc:spChg>
        <pc:spChg chg="del">
          <ac:chgData name="Noreen ROPERS [Eurécia]" userId="S::noreen.ropers@eurecia.com::f3a8d8f2-0e49-41aa-b7d1-58879f4fb21f" providerId="AD" clId="Web-{438793E6-95F2-D064-1C58-DCD23EC870D8}" dt="2026-04-29T14:13:33.470" v="2486"/>
          <ac:spMkLst>
            <pc:docMk/>
            <pc:sldMk cId="3680780176" sldId="1480"/>
            <ac:spMk id="23" creationId="{2A6FFD48-8170-C999-1AED-86ACD92CF19D}"/>
          </ac:spMkLst>
        </pc:spChg>
        <pc:picChg chg="add mod">
          <ac:chgData name="Noreen ROPERS [Eurécia]" userId="S::noreen.ropers@eurecia.com::f3a8d8f2-0e49-41aa-b7d1-58879f4fb21f" providerId="AD" clId="Web-{438793E6-95F2-D064-1C58-DCD23EC870D8}" dt="2026-04-29T14:13:41.221" v="2491"/>
          <ac:picMkLst>
            <pc:docMk/>
            <pc:sldMk cId="3680780176" sldId="1480"/>
            <ac:picMk id="4" creationId="{3587611B-A68E-A84D-D3FB-A71AF46446E5}"/>
          </ac:picMkLst>
        </pc:picChg>
        <pc:picChg chg="del">
          <ac:chgData name="Noreen ROPERS [Eurécia]" userId="S::noreen.ropers@eurecia.com::f3a8d8f2-0e49-41aa-b7d1-58879f4fb21f" providerId="AD" clId="Web-{438793E6-95F2-D064-1C58-DCD23EC870D8}" dt="2026-04-29T14:16:13.588" v="2492"/>
          <ac:picMkLst>
            <pc:docMk/>
            <pc:sldMk cId="3680780176" sldId="1480"/>
            <ac:picMk id="5" creationId="{352BD878-161B-CDC3-B27E-08CE8958AF2C}"/>
          </ac:picMkLst>
        </pc:picChg>
        <pc:picChg chg="add mod ord">
          <ac:chgData name="Noreen ROPERS [Eurécia]" userId="S::noreen.ropers@eurecia.com::f3a8d8f2-0e49-41aa-b7d1-58879f4fb21f" providerId="AD" clId="Web-{438793E6-95F2-D064-1C58-DCD23EC870D8}" dt="2026-04-29T14:16:27.167" v="2498" actId="1076"/>
          <ac:picMkLst>
            <pc:docMk/>
            <pc:sldMk cId="3680780176" sldId="1480"/>
            <ac:picMk id="6" creationId="{4FE71115-C2FD-230F-F4B7-61F19D8826A2}"/>
          </ac:picMkLst>
        </pc:picChg>
        <pc:picChg chg="mod">
          <ac:chgData name="Noreen ROPERS [Eurécia]" userId="S::noreen.ropers@eurecia.com::f3a8d8f2-0e49-41aa-b7d1-58879f4fb21f" providerId="AD" clId="Web-{438793E6-95F2-D064-1C58-DCD23EC870D8}" dt="2026-04-29T14:16:35.136" v="2501" actId="1076"/>
          <ac:picMkLst>
            <pc:docMk/>
            <pc:sldMk cId="3680780176" sldId="1480"/>
            <ac:picMk id="18" creationId="{069DD6DF-32EF-2F6C-A79C-46BC95BD9C25}"/>
          </ac:picMkLst>
        </pc:picChg>
        <pc:picChg chg="del">
          <ac:chgData name="Noreen ROPERS [Eurécia]" userId="S::noreen.ropers@eurecia.com::f3a8d8f2-0e49-41aa-b7d1-58879f4fb21f" providerId="AD" clId="Web-{438793E6-95F2-D064-1C58-DCD23EC870D8}" dt="2026-04-29T14:13:24.439" v="2482"/>
          <ac:picMkLst>
            <pc:docMk/>
            <pc:sldMk cId="3680780176" sldId="1480"/>
            <ac:picMk id="22" creationId="{08573A23-EBB6-B47A-A35B-C9FFABD5487C}"/>
          </ac:picMkLst>
        </pc:picChg>
      </pc:sldChg>
      <pc:sldChg chg="addSp delSp modSp">
        <pc:chgData name="Noreen ROPERS [Eurécia]" userId="S::noreen.ropers@eurecia.com::f3a8d8f2-0e49-41aa-b7d1-58879f4fb21f" providerId="AD" clId="Web-{438793E6-95F2-D064-1C58-DCD23EC870D8}" dt="2026-04-29T14:47:01.565" v="3775" actId="20577"/>
        <pc:sldMkLst>
          <pc:docMk/>
          <pc:sldMk cId="1999098111" sldId="1481"/>
        </pc:sldMkLst>
        <pc:spChg chg="mod">
          <ac:chgData name="Noreen ROPERS [Eurécia]" userId="S::noreen.ropers@eurecia.com::f3a8d8f2-0e49-41aa-b7d1-58879f4fb21f" providerId="AD" clId="Web-{438793E6-95F2-D064-1C58-DCD23EC870D8}" dt="2026-04-29T14:47:01.565" v="3775" actId="20577"/>
          <ac:spMkLst>
            <pc:docMk/>
            <pc:sldMk cId="1999098111" sldId="1481"/>
            <ac:spMk id="2" creationId="{5824EC41-3833-2077-22BD-E3F4BA765E0A}"/>
          </ac:spMkLst>
        </pc:spChg>
        <pc:spChg chg="mod">
          <ac:chgData name="Noreen ROPERS [Eurécia]" userId="S::noreen.ropers@eurecia.com::f3a8d8f2-0e49-41aa-b7d1-58879f4fb21f" providerId="AD" clId="Web-{438793E6-95F2-D064-1C58-DCD23EC870D8}" dt="2026-04-29T12:38:13.098" v="39" actId="20577"/>
          <ac:spMkLst>
            <pc:docMk/>
            <pc:sldMk cId="1999098111" sldId="1481"/>
            <ac:spMk id="3" creationId="{0953A426-CACB-AFE8-D0E7-8980BFB65946}"/>
          </ac:spMkLst>
        </pc:spChg>
        <pc:picChg chg="add mod">
          <ac:chgData name="Noreen ROPERS [Eurécia]" userId="S::noreen.ropers@eurecia.com::f3a8d8f2-0e49-41aa-b7d1-58879f4fb21f" providerId="AD" clId="Web-{438793E6-95F2-D064-1C58-DCD23EC870D8}" dt="2026-04-29T14:46:59.174" v="3774" actId="1076"/>
          <ac:picMkLst>
            <pc:docMk/>
            <pc:sldMk cId="1999098111" sldId="1481"/>
            <ac:picMk id="4" creationId="{5B9BA14B-8290-36FD-B2C4-3B029E151204}"/>
          </ac:picMkLst>
        </pc:picChg>
        <pc:picChg chg="del">
          <ac:chgData name="Noreen ROPERS [Eurécia]" userId="S::noreen.ropers@eurecia.com::f3a8d8f2-0e49-41aa-b7d1-58879f4fb21f" providerId="AD" clId="Web-{438793E6-95F2-D064-1C58-DCD23EC870D8}" dt="2026-04-29T12:40:10.202" v="43"/>
          <ac:picMkLst>
            <pc:docMk/>
            <pc:sldMk cId="1999098111" sldId="1481"/>
            <ac:picMk id="7" creationId="{7DDD178C-159D-7FE5-9DD1-0B6CF3352135}"/>
          </ac:picMkLst>
        </pc:picChg>
      </pc:sldChg>
      <pc:sldChg chg="addSp delSp modSp">
        <pc:chgData name="Noreen ROPERS [Eurécia]" userId="S::noreen.ropers@eurecia.com::f3a8d8f2-0e49-41aa-b7d1-58879f4fb21f" providerId="AD" clId="Web-{438793E6-95F2-D064-1C58-DCD23EC870D8}" dt="2026-04-29T12:47:01.219" v="76"/>
        <pc:sldMkLst>
          <pc:docMk/>
          <pc:sldMk cId="3168322651" sldId="1482"/>
        </pc:sldMkLst>
        <pc:spChg chg="mod">
          <ac:chgData name="Noreen ROPERS [Eurécia]" userId="S::noreen.ropers@eurecia.com::f3a8d8f2-0e49-41aa-b7d1-58879f4fb21f" providerId="AD" clId="Web-{438793E6-95F2-D064-1C58-DCD23EC870D8}" dt="2026-04-29T12:46:54.594" v="73" actId="1076"/>
          <ac:spMkLst>
            <pc:docMk/>
            <pc:sldMk cId="3168322651" sldId="1482"/>
            <ac:spMk id="2" creationId="{D81B4303-F8F4-2F00-A11B-0F5C0CCA22CD}"/>
          </ac:spMkLst>
        </pc:spChg>
        <pc:spChg chg="mod">
          <ac:chgData name="Noreen ROPERS [Eurécia]" userId="S::noreen.ropers@eurecia.com::f3a8d8f2-0e49-41aa-b7d1-58879f4fb21f" providerId="AD" clId="Web-{438793E6-95F2-D064-1C58-DCD23EC870D8}" dt="2026-04-29T12:45:04.466" v="68" actId="20577"/>
          <ac:spMkLst>
            <pc:docMk/>
            <pc:sldMk cId="3168322651" sldId="1482"/>
            <ac:spMk id="3" creationId="{FC2D3B1D-02DD-BD75-8DE9-35EBE95ED547}"/>
          </ac:spMkLst>
        </pc:spChg>
        <pc:picChg chg="add mod">
          <ac:chgData name="Noreen ROPERS [Eurécia]" userId="S::noreen.ropers@eurecia.com::f3a8d8f2-0e49-41aa-b7d1-58879f4fb21f" providerId="AD" clId="Web-{438793E6-95F2-D064-1C58-DCD23EC870D8}" dt="2026-04-29T12:47:01.219" v="76"/>
          <ac:picMkLst>
            <pc:docMk/>
            <pc:sldMk cId="3168322651" sldId="1482"/>
            <ac:picMk id="4" creationId="{47CF6A4C-9C11-E26D-E035-581AAE818C2E}"/>
          </ac:picMkLst>
        </pc:picChg>
        <pc:picChg chg="del">
          <ac:chgData name="Noreen ROPERS [Eurécia]" userId="S::noreen.ropers@eurecia.com::f3a8d8f2-0e49-41aa-b7d1-58879f4fb21f" providerId="AD" clId="Web-{438793E6-95F2-D064-1C58-DCD23EC870D8}" dt="2026-04-29T12:46:45.250" v="69"/>
          <ac:picMkLst>
            <pc:docMk/>
            <pc:sldMk cId="3168322651" sldId="1482"/>
            <ac:picMk id="6" creationId="{97A46CCD-83A6-A5E4-72D9-C91E6C7E1BA7}"/>
          </ac:picMkLst>
        </pc:picChg>
      </pc:sldChg>
      <pc:sldChg chg="addSp delSp modSp">
        <pc:chgData name="Noreen ROPERS [Eurécia]" userId="S::noreen.ropers@eurecia.com::f3a8d8f2-0e49-41aa-b7d1-58879f4fb21f" providerId="AD" clId="Web-{438793E6-95F2-D064-1C58-DCD23EC870D8}" dt="2026-04-29T12:48:41.374" v="125"/>
        <pc:sldMkLst>
          <pc:docMk/>
          <pc:sldMk cId="2919762836" sldId="1483"/>
        </pc:sldMkLst>
        <pc:spChg chg="mod">
          <ac:chgData name="Noreen ROPERS [Eurécia]" userId="S::noreen.ropers@eurecia.com::f3a8d8f2-0e49-41aa-b7d1-58879f4fb21f" providerId="AD" clId="Web-{438793E6-95F2-D064-1C58-DCD23EC870D8}" dt="2026-04-29T12:48:17.520" v="119" actId="20577"/>
          <ac:spMkLst>
            <pc:docMk/>
            <pc:sldMk cId="2919762836" sldId="1483"/>
            <ac:spMk id="2" creationId="{37DC35C4-4425-459C-2C56-BAC94C68BA98}"/>
          </ac:spMkLst>
        </pc:spChg>
        <pc:spChg chg="mod">
          <ac:chgData name="Noreen ROPERS [Eurécia]" userId="S::noreen.ropers@eurecia.com::f3a8d8f2-0e49-41aa-b7d1-58879f4fb21f" providerId="AD" clId="Web-{438793E6-95F2-D064-1C58-DCD23EC870D8}" dt="2026-04-29T12:47:26.751" v="88" actId="20577"/>
          <ac:spMkLst>
            <pc:docMk/>
            <pc:sldMk cId="2919762836" sldId="1483"/>
            <ac:spMk id="3" creationId="{70227CAC-32DB-9830-F532-FD2A690EE78C}"/>
          </ac:spMkLst>
        </pc:spChg>
        <pc:picChg chg="add mod">
          <ac:chgData name="Noreen ROPERS [Eurécia]" userId="S::noreen.ropers@eurecia.com::f3a8d8f2-0e49-41aa-b7d1-58879f4fb21f" providerId="AD" clId="Web-{438793E6-95F2-D064-1C58-DCD23EC870D8}" dt="2026-04-29T12:48:41.374" v="125"/>
          <ac:picMkLst>
            <pc:docMk/>
            <pc:sldMk cId="2919762836" sldId="1483"/>
            <ac:picMk id="4" creationId="{72A94634-4DB5-C1B7-D06D-3D7E46299475}"/>
          </ac:picMkLst>
        </pc:picChg>
        <pc:picChg chg="del">
          <ac:chgData name="Noreen ROPERS [Eurécia]" userId="S::noreen.ropers@eurecia.com::f3a8d8f2-0e49-41aa-b7d1-58879f4fb21f" providerId="AD" clId="Web-{438793E6-95F2-D064-1C58-DCD23EC870D8}" dt="2026-04-29T12:48:18.911" v="120"/>
          <ac:picMkLst>
            <pc:docMk/>
            <pc:sldMk cId="2919762836" sldId="1483"/>
            <ac:picMk id="7" creationId="{8B68C6A8-4130-FEB5-B30E-680F945F7A8B}"/>
          </ac:picMkLst>
        </pc:picChg>
        <pc:picChg chg="del">
          <ac:chgData name="Noreen ROPERS [Eurécia]" userId="S::noreen.ropers@eurecia.com::f3a8d8f2-0e49-41aa-b7d1-58879f4fb21f" providerId="AD" clId="Web-{438793E6-95F2-D064-1C58-DCD23EC870D8}" dt="2026-04-29T12:48:19.615" v="121"/>
          <ac:picMkLst>
            <pc:docMk/>
            <pc:sldMk cId="2919762836" sldId="1483"/>
            <ac:picMk id="9" creationId="{9B6EB6D6-71DC-7165-38CD-8BF5064A4EB4}"/>
          </ac:picMkLst>
        </pc:picChg>
      </pc:sldChg>
      <pc:sldChg chg="addSp delSp modSp">
        <pc:chgData name="Noreen ROPERS [Eurécia]" userId="S::noreen.ropers@eurecia.com::f3a8d8f2-0e49-41aa-b7d1-58879f4fb21f" providerId="AD" clId="Web-{438793E6-95F2-D064-1C58-DCD23EC870D8}" dt="2026-04-29T14:47:47.757" v="3782" actId="20577"/>
        <pc:sldMkLst>
          <pc:docMk/>
          <pc:sldMk cId="3381792981" sldId="1484"/>
        </pc:sldMkLst>
        <pc:spChg chg="mod">
          <ac:chgData name="Noreen ROPERS [Eurécia]" userId="S::noreen.ropers@eurecia.com::f3a8d8f2-0e49-41aa-b7d1-58879f4fb21f" providerId="AD" clId="Web-{438793E6-95F2-D064-1C58-DCD23EC870D8}" dt="2026-04-29T14:47:47.757" v="3782" actId="20577"/>
          <ac:spMkLst>
            <pc:docMk/>
            <pc:sldMk cId="3381792981" sldId="1484"/>
            <ac:spMk id="2" creationId="{5D18225F-570B-59C4-A068-2B574EFDECE5}"/>
          </ac:spMkLst>
        </pc:spChg>
        <pc:spChg chg="mod">
          <ac:chgData name="Noreen ROPERS [Eurécia]" userId="S::noreen.ropers@eurecia.com::f3a8d8f2-0e49-41aa-b7d1-58879f4fb21f" providerId="AD" clId="Web-{438793E6-95F2-D064-1C58-DCD23EC870D8}" dt="2026-04-29T12:54:59.884" v="233" actId="20577"/>
          <ac:spMkLst>
            <pc:docMk/>
            <pc:sldMk cId="3381792981" sldId="1484"/>
            <ac:spMk id="3" creationId="{AC1BC1B0-F6EC-BCE2-B0CC-329D4B0F02DB}"/>
          </ac:spMkLst>
        </pc:spChg>
        <pc:picChg chg="add mod">
          <ac:chgData name="Noreen ROPERS [Eurécia]" userId="S::noreen.ropers@eurecia.com::f3a8d8f2-0e49-41aa-b7d1-58879f4fb21f" providerId="AD" clId="Web-{438793E6-95F2-D064-1C58-DCD23EC870D8}" dt="2026-04-29T12:56:18.853" v="244"/>
          <ac:picMkLst>
            <pc:docMk/>
            <pc:sldMk cId="3381792981" sldId="1484"/>
            <ac:picMk id="4" creationId="{1A47FCF9-34F5-1A2C-F52F-392E9E953A34}"/>
          </ac:picMkLst>
        </pc:picChg>
        <pc:picChg chg="del">
          <ac:chgData name="Noreen ROPERS [Eurécia]" userId="S::noreen.ropers@eurecia.com::f3a8d8f2-0e49-41aa-b7d1-58879f4fb21f" providerId="AD" clId="Web-{438793E6-95F2-D064-1C58-DCD23EC870D8}" dt="2026-04-29T12:55:36.728" v="239"/>
          <ac:picMkLst>
            <pc:docMk/>
            <pc:sldMk cId="3381792981" sldId="1484"/>
            <ac:picMk id="5" creationId="{D8FF8F01-D448-4216-0BD2-404B29B0F402}"/>
          </ac:picMkLst>
        </pc:picChg>
      </pc:sldChg>
      <pc:sldChg chg="addSp delSp modSp">
        <pc:chgData name="Noreen ROPERS [Eurécia]" userId="S::noreen.ropers@eurecia.com::f3a8d8f2-0e49-41aa-b7d1-58879f4fb21f" providerId="AD" clId="Web-{438793E6-95F2-D064-1C58-DCD23EC870D8}" dt="2026-04-29T14:48:28.463" v="3829" actId="20577"/>
        <pc:sldMkLst>
          <pc:docMk/>
          <pc:sldMk cId="1258622999" sldId="1485"/>
        </pc:sldMkLst>
        <pc:spChg chg="mod">
          <ac:chgData name="Noreen ROPERS [Eurécia]" userId="S::noreen.ropers@eurecia.com::f3a8d8f2-0e49-41aa-b7d1-58879f4fb21f" providerId="AD" clId="Web-{438793E6-95F2-D064-1C58-DCD23EC870D8}" dt="2026-04-29T14:48:28.463" v="3829" actId="20577"/>
          <ac:spMkLst>
            <pc:docMk/>
            <pc:sldMk cId="1258622999" sldId="1485"/>
            <ac:spMk id="2" creationId="{865F4E47-426A-C18F-A02D-0AC8A973A436}"/>
          </ac:spMkLst>
        </pc:spChg>
        <pc:spChg chg="mod">
          <ac:chgData name="Noreen ROPERS [Eurécia]" userId="S::noreen.ropers@eurecia.com::f3a8d8f2-0e49-41aa-b7d1-58879f4fb21f" providerId="AD" clId="Web-{438793E6-95F2-D064-1C58-DCD23EC870D8}" dt="2026-04-29T12:56:28.962" v="250" actId="20577"/>
          <ac:spMkLst>
            <pc:docMk/>
            <pc:sldMk cId="1258622999" sldId="1485"/>
            <ac:spMk id="3" creationId="{84DB56CB-2774-D4B0-C3A9-EC04A3977B1A}"/>
          </ac:spMkLst>
        </pc:spChg>
        <pc:picChg chg="add mod">
          <ac:chgData name="Noreen ROPERS [Eurécia]" userId="S::noreen.ropers@eurecia.com::f3a8d8f2-0e49-41aa-b7d1-58879f4fb21f" providerId="AD" clId="Web-{438793E6-95F2-D064-1C58-DCD23EC870D8}" dt="2026-04-29T12:58:03.228" v="272" actId="1076"/>
          <ac:picMkLst>
            <pc:docMk/>
            <pc:sldMk cId="1258622999" sldId="1485"/>
            <ac:picMk id="4" creationId="{3F3B07ED-93AB-9C58-274A-3A63554744BA}"/>
          </ac:picMkLst>
        </pc:picChg>
        <pc:picChg chg="del">
          <ac:chgData name="Noreen ROPERS [Eurécia]" userId="S::noreen.ropers@eurecia.com::f3a8d8f2-0e49-41aa-b7d1-58879f4fb21f" providerId="AD" clId="Web-{438793E6-95F2-D064-1C58-DCD23EC870D8}" dt="2026-04-29T12:57:48.056" v="264"/>
          <ac:picMkLst>
            <pc:docMk/>
            <pc:sldMk cId="1258622999" sldId="1485"/>
            <ac:picMk id="6" creationId="{B90264B3-3EFA-781F-AADC-ADE6AD52A1C3}"/>
          </ac:picMkLst>
        </pc:picChg>
      </pc:sldChg>
      <pc:sldChg chg="add">
        <pc:chgData name="Noreen ROPERS [Eurécia]" userId="S::noreen.ropers@eurecia.com::f3a8d8f2-0e49-41aa-b7d1-58879f4fb21f" providerId="AD" clId="Web-{438793E6-95F2-D064-1C58-DCD23EC870D8}" dt="2026-04-29T14:43:34.923" v="3720"/>
        <pc:sldMkLst>
          <pc:docMk/>
          <pc:sldMk cId="138494373" sldId="1486"/>
        </pc:sldMkLst>
      </pc:sldChg>
    </pc:docChg>
  </pc:docChgLst>
  <pc:docChgLst>
    <pc:chgData name="Noreen ROPERS [Eurécia]" userId="S::noreen.ropers@eurecia.com::f3a8d8f2-0e49-41aa-b7d1-58879f4fb21f" providerId="AD" clId="Web-{E10EDDB2-318E-2630-A0E0-1F2DFA18213F}"/>
    <pc:docChg chg="modSld">
      <pc:chgData name="Noreen ROPERS [Eurécia]" userId="S::noreen.ropers@eurecia.com::f3a8d8f2-0e49-41aa-b7d1-58879f4fb21f" providerId="AD" clId="Web-{E10EDDB2-318E-2630-A0E0-1F2DFA18213F}" dt="2026-04-29T12:35:50.675" v="261"/>
      <pc:docMkLst>
        <pc:docMk/>
      </pc:docMkLst>
      <pc:sldChg chg="modSp">
        <pc:chgData name="Noreen ROPERS [Eurécia]" userId="S::noreen.ropers@eurecia.com::f3a8d8f2-0e49-41aa-b7d1-58879f4fb21f" providerId="AD" clId="Web-{E10EDDB2-318E-2630-A0E0-1F2DFA18213F}" dt="2026-04-29T12:18:25.737" v="44" actId="20577"/>
        <pc:sldMkLst>
          <pc:docMk/>
          <pc:sldMk cId="2016794526" sldId="341"/>
        </pc:sldMkLst>
        <pc:spChg chg="mod">
          <ac:chgData name="Noreen ROPERS [Eurécia]" userId="S::noreen.ropers@eurecia.com::f3a8d8f2-0e49-41aa-b7d1-58879f4fb21f" providerId="AD" clId="Web-{E10EDDB2-318E-2630-A0E0-1F2DFA18213F}" dt="2026-04-29T12:18:16.737" v="32" actId="20577"/>
          <ac:spMkLst>
            <pc:docMk/>
            <pc:sldMk cId="2016794526" sldId="341"/>
            <ac:spMk id="3" creationId="{2653F630-19B9-A2CD-9A7A-88C609217A1A}"/>
          </ac:spMkLst>
        </pc:spChg>
        <pc:spChg chg="mod">
          <ac:chgData name="Noreen ROPERS [Eurécia]" userId="S::noreen.ropers@eurecia.com::f3a8d8f2-0e49-41aa-b7d1-58879f4fb21f" providerId="AD" clId="Web-{E10EDDB2-318E-2630-A0E0-1F2DFA18213F}" dt="2026-04-29T12:17:20.545" v="8" actId="20577"/>
          <ac:spMkLst>
            <pc:docMk/>
            <pc:sldMk cId="2016794526" sldId="341"/>
            <ac:spMk id="4" creationId="{2A3C868B-D8D7-81C3-403F-FB19E09D6D4A}"/>
          </ac:spMkLst>
        </pc:spChg>
        <pc:spChg chg="mod">
          <ac:chgData name="Noreen ROPERS [Eurécia]" userId="S::noreen.ropers@eurecia.com::f3a8d8f2-0e49-41aa-b7d1-58879f4fb21f" providerId="AD" clId="Web-{E10EDDB2-318E-2630-A0E0-1F2DFA18213F}" dt="2026-04-29T12:18:25.737" v="44" actId="20577"/>
          <ac:spMkLst>
            <pc:docMk/>
            <pc:sldMk cId="2016794526" sldId="341"/>
            <ac:spMk id="9" creationId="{EF895FDC-4C67-F560-6ECA-DF48EDD86D81}"/>
          </ac:spMkLst>
        </pc:spChg>
      </pc:sldChg>
      <pc:sldChg chg="modSp">
        <pc:chgData name="Noreen ROPERS [Eurécia]" userId="S::noreen.ropers@eurecia.com::f3a8d8f2-0e49-41aa-b7d1-58879f4fb21f" providerId="AD" clId="Web-{E10EDDB2-318E-2630-A0E0-1F2DFA18213F}" dt="2026-04-29T12:26:04.394" v="84" actId="20577"/>
        <pc:sldMkLst>
          <pc:docMk/>
          <pc:sldMk cId="3433291733" sldId="1437"/>
        </pc:sldMkLst>
        <pc:spChg chg="mod">
          <ac:chgData name="Noreen ROPERS [Eurécia]" userId="S::noreen.ropers@eurecia.com::f3a8d8f2-0e49-41aa-b7d1-58879f4fb21f" providerId="AD" clId="Web-{E10EDDB2-318E-2630-A0E0-1F2DFA18213F}" dt="2026-04-29T12:26:04.394" v="84" actId="20577"/>
          <ac:spMkLst>
            <pc:docMk/>
            <pc:sldMk cId="3433291733" sldId="1437"/>
            <ac:spMk id="28" creationId="{D88B10F1-C161-29C9-E517-2C4D78936F1B}"/>
          </ac:spMkLst>
        </pc:spChg>
        <pc:spChg chg="mod">
          <ac:chgData name="Noreen ROPERS [Eurécia]" userId="S::noreen.ropers@eurecia.com::f3a8d8f2-0e49-41aa-b7d1-58879f4fb21f" providerId="AD" clId="Web-{E10EDDB2-318E-2630-A0E0-1F2DFA18213F}" dt="2026-04-29T12:18:47.739" v="61" actId="20577"/>
          <ac:spMkLst>
            <pc:docMk/>
            <pc:sldMk cId="3433291733" sldId="1437"/>
            <ac:spMk id="37" creationId="{A7BE4DDF-5E10-48C1-7969-ECFC9A0C4A12}"/>
          </ac:spMkLst>
        </pc:spChg>
        <pc:spChg chg="mod">
          <ac:chgData name="Noreen ROPERS [Eurécia]" userId="S::noreen.ropers@eurecia.com::f3a8d8f2-0e49-41aa-b7d1-58879f4fb21f" providerId="AD" clId="Web-{E10EDDB2-318E-2630-A0E0-1F2DFA18213F}" dt="2026-04-29T12:25:52.456" v="83" actId="20577"/>
          <ac:spMkLst>
            <pc:docMk/>
            <pc:sldMk cId="3433291733" sldId="1437"/>
            <ac:spMk id="42" creationId="{A809FF54-8E21-E76D-9608-77AF773D0852}"/>
          </ac:spMkLst>
        </pc:spChg>
      </pc:sldChg>
      <pc:sldChg chg="modSp">
        <pc:chgData name="Noreen ROPERS [Eurécia]" userId="S::noreen.ropers@eurecia.com::f3a8d8f2-0e49-41aa-b7d1-58879f4fb21f" providerId="AD" clId="Web-{E10EDDB2-318E-2630-A0E0-1F2DFA18213F}" dt="2026-04-29T12:29:43.022" v="154" actId="20577"/>
        <pc:sldMkLst>
          <pc:docMk/>
          <pc:sldMk cId="1561398166" sldId="1438"/>
        </pc:sldMkLst>
        <pc:spChg chg="mod">
          <ac:chgData name="Noreen ROPERS [Eurécia]" userId="S::noreen.ropers@eurecia.com::f3a8d8f2-0e49-41aa-b7d1-58879f4fb21f" providerId="AD" clId="Web-{E10EDDB2-318E-2630-A0E0-1F2DFA18213F}" dt="2026-04-29T12:29:25.006" v="142" actId="20577"/>
          <ac:spMkLst>
            <pc:docMk/>
            <pc:sldMk cId="1561398166" sldId="1438"/>
            <ac:spMk id="4" creationId="{3CBE8D5D-8605-7FE4-D841-E865AB88B43B}"/>
          </ac:spMkLst>
        </pc:spChg>
        <pc:spChg chg="mod">
          <ac:chgData name="Noreen ROPERS [Eurécia]" userId="S::noreen.ropers@eurecia.com::f3a8d8f2-0e49-41aa-b7d1-58879f4fb21f" providerId="AD" clId="Web-{E10EDDB2-318E-2630-A0E0-1F2DFA18213F}" dt="2026-04-29T12:29:43.022" v="154" actId="20577"/>
          <ac:spMkLst>
            <pc:docMk/>
            <pc:sldMk cId="1561398166" sldId="1438"/>
            <ac:spMk id="5" creationId="{9DF4D431-5721-618B-9501-EDA06836B0A2}"/>
          </ac:spMkLst>
        </pc:spChg>
        <pc:spChg chg="mod">
          <ac:chgData name="Noreen ROPERS [Eurécia]" userId="S::noreen.ropers@eurecia.com::f3a8d8f2-0e49-41aa-b7d1-58879f4fb21f" providerId="AD" clId="Web-{E10EDDB2-318E-2630-A0E0-1F2DFA18213F}" dt="2026-04-29T12:28:13.833" v="116"/>
          <ac:spMkLst>
            <pc:docMk/>
            <pc:sldMk cId="1561398166" sldId="1438"/>
            <ac:spMk id="28" creationId="{D88B10F1-C161-29C9-E517-2C4D78936F1B}"/>
          </ac:spMkLst>
        </pc:spChg>
        <pc:spChg chg="mod">
          <ac:chgData name="Noreen ROPERS [Eurécia]" userId="S::noreen.ropers@eurecia.com::f3a8d8f2-0e49-41aa-b7d1-58879f4fb21f" providerId="AD" clId="Web-{E10EDDB2-318E-2630-A0E0-1F2DFA18213F}" dt="2026-04-29T12:26:28.456" v="94" actId="20577"/>
          <ac:spMkLst>
            <pc:docMk/>
            <pc:sldMk cId="1561398166" sldId="1438"/>
            <ac:spMk id="37" creationId="{A7BE4DDF-5E10-48C1-7969-ECFC9A0C4A12}"/>
          </ac:spMkLst>
        </pc:spChg>
        <pc:spChg chg="mod">
          <ac:chgData name="Noreen ROPERS [Eurécia]" userId="S::noreen.ropers@eurecia.com::f3a8d8f2-0e49-41aa-b7d1-58879f4fb21f" providerId="AD" clId="Web-{E10EDDB2-318E-2630-A0E0-1F2DFA18213F}" dt="2026-04-29T12:29:02.740" v="125" actId="20577"/>
          <ac:spMkLst>
            <pc:docMk/>
            <pc:sldMk cId="1561398166" sldId="1438"/>
            <ac:spMk id="42" creationId="{A809FF54-8E21-E76D-9608-77AF773D0852}"/>
          </ac:spMkLst>
        </pc:spChg>
      </pc:sldChg>
      <pc:sldChg chg="modSp">
        <pc:chgData name="Noreen ROPERS [Eurécia]" userId="S::noreen.ropers@eurecia.com::f3a8d8f2-0e49-41aa-b7d1-58879f4fb21f" providerId="AD" clId="Web-{E10EDDB2-318E-2630-A0E0-1F2DFA18213F}" dt="2026-04-29T12:30:09.397" v="179" actId="20577"/>
        <pc:sldMkLst>
          <pc:docMk/>
          <pc:sldMk cId="3512856049" sldId="1439"/>
        </pc:sldMkLst>
        <pc:spChg chg="mod">
          <ac:chgData name="Noreen ROPERS [Eurécia]" userId="S::noreen.ropers@eurecia.com::f3a8d8f2-0e49-41aa-b7d1-58879f4fb21f" providerId="AD" clId="Web-{E10EDDB2-318E-2630-A0E0-1F2DFA18213F}" dt="2026-04-29T12:30:09.397" v="179" actId="20577"/>
          <ac:spMkLst>
            <pc:docMk/>
            <pc:sldMk cId="3512856049" sldId="1439"/>
            <ac:spMk id="2" creationId="{18B74BD9-57AD-C852-1754-B7B1DAD43A1F}"/>
          </ac:spMkLst>
        </pc:spChg>
      </pc:sldChg>
      <pc:sldChg chg="addSp delSp modSp">
        <pc:chgData name="Noreen ROPERS [Eurécia]" userId="S::noreen.ropers@eurecia.com::f3a8d8f2-0e49-41aa-b7d1-58879f4fb21f" providerId="AD" clId="Web-{E10EDDB2-318E-2630-A0E0-1F2DFA18213F}" dt="2026-04-29T12:34:04.480" v="241"/>
        <pc:sldMkLst>
          <pc:docMk/>
          <pc:sldMk cId="1448899055" sldId="1441"/>
        </pc:sldMkLst>
        <pc:spChg chg="mod">
          <ac:chgData name="Noreen ROPERS [Eurécia]" userId="S::noreen.ropers@eurecia.com::f3a8d8f2-0e49-41aa-b7d1-58879f4fb21f" providerId="AD" clId="Web-{E10EDDB2-318E-2630-A0E0-1F2DFA18213F}" dt="2026-04-29T12:31:16.351" v="225" actId="20577"/>
          <ac:spMkLst>
            <pc:docMk/>
            <pc:sldMk cId="1448899055" sldId="1441"/>
            <ac:spMk id="2" creationId="{0ED16911-BE4F-7178-A964-6BF6DF2D85CF}"/>
          </ac:spMkLst>
        </pc:spChg>
        <pc:spChg chg="mod">
          <ac:chgData name="Noreen ROPERS [Eurécia]" userId="S::noreen.ropers@eurecia.com::f3a8d8f2-0e49-41aa-b7d1-58879f4fb21f" providerId="AD" clId="Web-{E10EDDB2-318E-2630-A0E0-1F2DFA18213F}" dt="2026-04-29T12:30:33.694" v="204" actId="20577"/>
          <ac:spMkLst>
            <pc:docMk/>
            <pc:sldMk cId="1448899055" sldId="1441"/>
            <ac:spMk id="3" creationId="{06A43D7B-6D83-5D1E-0DFB-1C11719B942B}"/>
          </ac:spMkLst>
        </pc:spChg>
        <pc:grpChg chg="del">
          <ac:chgData name="Noreen ROPERS [Eurécia]" userId="S::noreen.ropers@eurecia.com::f3a8d8f2-0e49-41aa-b7d1-58879f4fb21f" providerId="AD" clId="Web-{E10EDDB2-318E-2630-A0E0-1F2DFA18213F}" dt="2026-04-29T12:32:15.930" v="226"/>
          <ac:grpSpMkLst>
            <pc:docMk/>
            <pc:sldMk cId="1448899055" sldId="1441"/>
            <ac:grpSpMk id="15" creationId="{713405F5-8BBB-EBAB-A157-C83197273795}"/>
          </ac:grpSpMkLst>
        </pc:grpChg>
        <pc:picChg chg="add mod ord">
          <ac:chgData name="Noreen ROPERS [Eurécia]" userId="S::noreen.ropers@eurecia.com::f3a8d8f2-0e49-41aa-b7d1-58879f4fb21f" providerId="AD" clId="Web-{E10EDDB2-318E-2630-A0E0-1F2DFA18213F}" dt="2026-04-29T12:32:49.446" v="233"/>
          <ac:picMkLst>
            <pc:docMk/>
            <pc:sldMk cId="1448899055" sldId="1441"/>
            <ac:picMk id="4" creationId="{932CCFEE-E589-76EA-1C0D-E6BC0E967267}"/>
          </ac:picMkLst>
        </pc:picChg>
        <pc:picChg chg="add mod">
          <ac:chgData name="Noreen ROPERS [Eurécia]" userId="S::noreen.ropers@eurecia.com::f3a8d8f2-0e49-41aa-b7d1-58879f4fb21f" providerId="AD" clId="Web-{E10EDDB2-318E-2630-A0E0-1F2DFA18213F}" dt="2026-04-29T12:34:04.480" v="241"/>
          <ac:picMkLst>
            <pc:docMk/>
            <pc:sldMk cId="1448899055" sldId="1441"/>
            <ac:picMk id="6" creationId="{53654F0B-A3E9-7BF5-55EE-D830C594B08B}"/>
          </ac:picMkLst>
        </pc:picChg>
        <pc:picChg chg="del">
          <ac:chgData name="Noreen ROPERS [Eurécia]" userId="S::noreen.ropers@eurecia.com::f3a8d8f2-0e49-41aa-b7d1-58879f4fb21f" providerId="AD" clId="Web-{E10EDDB2-318E-2630-A0E0-1F2DFA18213F}" dt="2026-04-29T12:32:51.837" v="234"/>
          <ac:picMkLst>
            <pc:docMk/>
            <pc:sldMk cId="1448899055" sldId="1441"/>
            <ac:picMk id="9" creationId="{EA219AAE-F6C7-ADF6-6692-4F2330F38F0B}"/>
          </ac:picMkLst>
        </pc:picChg>
      </pc:sldChg>
      <pc:sldChg chg="addSp delSp modSp">
        <pc:chgData name="Noreen ROPERS [Eurécia]" userId="S::noreen.ropers@eurecia.com::f3a8d8f2-0e49-41aa-b7d1-58879f4fb21f" providerId="AD" clId="Web-{E10EDDB2-318E-2630-A0E0-1F2DFA18213F}" dt="2026-04-29T12:35:50.675" v="261"/>
        <pc:sldMkLst>
          <pc:docMk/>
          <pc:sldMk cId="3523467151" sldId="1442"/>
        </pc:sldMkLst>
        <pc:spChg chg="mod">
          <ac:chgData name="Noreen ROPERS [Eurécia]" userId="S::noreen.ropers@eurecia.com::f3a8d8f2-0e49-41aa-b7d1-58879f4fb21f" providerId="AD" clId="Web-{E10EDDB2-318E-2630-A0E0-1F2DFA18213F}" dt="2026-04-29T12:35:03.125" v="253" actId="20577"/>
          <ac:spMkLst>
            <pc:docMk/>
            <pc:sldMk cId="3523467151" sldId="1442"/>
            <ac:spMk id="2" creationId="{0ED16911-BE4F-7178-A964-6BF6DF2D85CF}"/>
          </ac:spMkLst>
        </pc:spChg>
        <pc:spChg chg="mod">
          <ac:chgData name="Noreen ROPERS [Eurécia]" userId="S::noreen.ropers@eurecia.com::f3a8d8f2-0e49-41aa-b7d1-58879f4fb21f" providerId="AD" clId="Web-{E10EDDB2-318E-2630-A0E0-1F2DFA18213F}" dt="2026-04-29T12:34:29.513" v="245" actId="20577"/>
          <ac:spMkLst>
            <pc:docMk/>
            <pc:sldMk cId="3523467151" sldId="1442"/>
            <ac:spMk id="7" creationId="{1F48FC61-D405-A29F-829A-1D311749A08A}"/>
          </ac:spMkLst>
        </pc:spChg>
        <pc:picChg chg="add mod">
          <ac:chgData name="Noreen ROPERS [Eurécia]" userId="S::noreen.ropers@eurecia.com::f3a8d8f2-0e49-41aa-b7d1-58879f4fb21f" providerId="AD" clId="Web-{E10EDDB2-318E-2630-A0E0-1F2DFA18213F}" dt="2026-04-29T12:35:48.550" v="260"/>
          <ac:picMkLst>
            <pc:docMk/>
            <pc:sldMk cId="3523467151" sldId="1442"/>
            <ac:picMk id="3" creationId="{CAF78843-FB51-9A29-3E1C-59791D73EBB0}"/>
          </ac:picMkLst>
        </pc:picChg>
        <pc:picChg chg="del">
          <ac:chgData name="Noreen ROPERS [Eurécia]" userId="S::noreen.ropers@eurecia.com::f3a8d8f2-0e49-41aa-b7d1-58879f4fb21f" providerId="AD" clId="Web-{E10EDDB2-318E-2630-A0E0-1F2DFA18213F}" dt="2026-04-29T12:35:34.705" v="254"/>
          <ac:picMkLst>
            <pc:docMk/>
            <pc:sldMk cId="3523467151" sldId="1442"/>
            <ac:picMk id="6" creationId="{13EDAB73-2235-F896-4DF9-3B13B8403ED6}"/>
          </ac:picMkLst>
        </pc:picChg>
        <pc:picChg chg="del">
          <ac:chgData name="Noreen ROPERS [Eurécia]" userId="S::noreen.ropers@eurecia.com::f3a8d8f2-0e49-41aa-b7d1-58879f4fb21f" providerId="AD" clId="Web-{E10EDDB2-318E-2630-A0E0-1F2DFA18213F}" dt="2026-04-29T12:35:50.675" v="261"/>
          <ac:picMkLst>
            <pc:docMk/>
            <pc:sldMk cId="3523467151" sldId="1442"/>
            <ac:picMk id="13" creationId="{64D8D034-8BC8-8348-7F7B-B3A9F70EE674}"/>
          </ac:picMkLst>
        </pc:picChg>
      </pc:sldChg>
      <pc:sldChg chg="modSp">
        <pc:chgData name="Noreen ROPERS [Eurécia]" userId="S::noreen.ropers@eurecia.com::f3a8d8f2-0e49-41aa-b7d1-58879f4fb21f" providerId="AD" clId="Web-{E10EDDB2-318E-2630-A0E0-1F2DFA18213F}" dt="2026-04-29T12:29:55.647" v="168" actId="20577"/>
        <pc:sldMkLst>
          <pc:docMk/>
          <pc:sldMk cId="1009862868" sldId="1450"/>
        </pc:sldMkLst>
        <pc:spChg chg="mod">
          <ac:chgData name="Noreen ROPERS [Eurécia]" userId="S::noreen.ropers@eurecia.com::f3a8d8f2-0e49-41aa-b7d1-58879f4fb21f" providerId="AD" clId="Web-{E10EDDB2-318E-2630-A0E0-1F2DFA18213F}" dt="2026-04-29T12:29:55.647" v="168" actId="20577"/>
          <ac:spMkLst>
            <pc:docMk/>
            <pc:sldMk cId="1009862868" sldId="1450"/>
            <ac:spMk id="5" creationId="{E63FBEE7-B2EE-9744-8FCC-2E8B5A162548}"/>
          </ac:spMkLst>
        </pc:spChg>
      </pc:sldChg>
    </pc:docChg>
  </pc:docChgLst>
  <pc:docChgLst>
    <pc:chgData name="Noreen ROPERS [Eurécia]" userId="S::noreen.ropers@eurecia.com::f3a8d8f2-0e49-41aa-b7d1-58879f4fb21f" providerId="AD" clId="Web-{A3702E08-1BEE-7486-26F8-A26D0D88376F}"/>
    <pc:docChg chg="modSld">
      <pc:chgData name="Noreen ROPERS [Eurécia]" userId="S::noreen.ropers@eurecia.com::f3a8d8f2-0e49-41aa-b7d1-58879f4fb21f" providerId="AD" clId="Web-{A3702E08-1BEE-7486-26F8-A26D0D88376F}" dt="2026-04-29T15:50:14.984" v="3" actId="20577"/>
      <pc:docMkLst>
        <pc:docMk/>
      </pc:docMkLst>
      <pc:sldChg chg="modSp">
        <pc:chgData name="Noreen ROPERS [Eurécia]" userId="S::noreen.ropers@eurecia.com::f3a8d8f2-0e49-41aa-b7d1-58879f4fb21f" providerId="AD" clId="Web-{A3702E08-1BEE-7486-26F8-A26D0D88376F}" dt="2026-04-29T15:50:14.984" v="3" actId="20577"/>
        <pc:sldMkLst>
          <pc:docMk/>
          <pc:sldMk cId="445573763" sldId="1443"/>
        </pc:sldMkLst>
        <pc:spChg chg="mod">
          <ac:chgData name="Noreen ROPERS [Eurécia]" userId="S::noreen.ropers@eurecia.com::f3a8d8f2-0e49-41aa-b7d1-58879f4fb21f" providerId="AD" clId="Web-{A3702E08-1BEE-7486-26F8-A26D0D88376F}" dt="2026-04-29T15:50:14.984" v="3" actId="20577"/>
          <ac:spMkLst>
            <pc:docMk/>
            <pc:sldMk cId="445573763" sldId="1443"/>
            <ac:spMk id="3" creationId="{06A43D7B-6D83-5D1E-0DFB-1C11719B942B}"/>
          </ac:spMkLst>
        </pc:spChg>
      </pc:sldChg>
    </pc:docChg>
  </pc:docChgLst>
  <pc:docChgLst>
    <pc:chgData name="Emilie LE GOFF MILAN [Eurécia]" userId="6ad53246-acbf-4ccd-b846-328a5839d4aa" providerId="ADAL" clId="{894EAA37-CD55-4F7F-BAB2-10BB9A8399AA}"/>
    <pc:docChg chg="undo custSel addSld delSld modSld">
      <pc:chgData name="Emilie LE GOFF MILAN [Eurécia]" userId="6ad53246-acbf-4ccd-b846-328a5839d4aa" providerId="ADAL" clId="{894EAA37-CD55-4F7F-BAB2-10BB9A8399AA}" dt="2026-04-03T14:01:03.950" v="2040" actId="14100"/>
      <pc:docMkLst>
        <pc:docMk/>
      </pc:docMkLst>
      <pc:sldChg chg="modSp mod">
        <pc:chgData name="Emilie LE GOFF MILAN [Eurécia]" userId="6ad53246-acbf-4ccd-b846-328a5839d4aa" providerId="ADAL" clId="{894EAA37-CD55-4F7F-BAB2-10BB9A8399AA}" dt="2026-04-03T08:41:58.262" v="5" actId="20577"/>
        <pc:sldMkLst>
          <pc:docMk/>
          <pc:sldMk cId="2016794526" sldId="341"/>
        </pc:sldMkLst>
        <pc:spChg chg="mod">
          <ac:chgData name="Emilie LE GOFF MILAN [Eurécia]" userId="6ad53246-acbf-4ccd-b846-328a5839d4aa" providerId="ADAL" clId="{894EAA37-CD55-4F7F-BAB2-10BB9A8399AA}" dt="2026-04-03T08:41:58.262" v="5" actId="20577"/>
          <ac:spMkLst>
            <pc:docMk/>
            <pc:sldMk cId="2016794526" sldId="341"/>
            <ac:spMk id="9" creationId="{EF895FDC-4C67-F560-6ECA-DF48EDD86D81}"/>
          </ac:spMkLst>
        </pc:spChg>
      </pc:sldChg>
      <pc:sldChg chg="addSp delSp modSp mod">
        <pc:chgData name="Emilie LE GOFF MILAN [Eurécia]" userId="6ad53246-acbf-4ccd-b846-328a5839d4aa" providerId="ADAL" clId="{894EAA37-CD55-4F7F-BAB2-10BB9A8399AA}" dt="2026-04-03T08:58:39.695" v="13" actId="1076"/>
        <pc:sldMkLst>
          <pc:docMk/>
          <pc:sldMk cId="1448899055" sldId="1441"/>
        </pc:sldMkLst>
      </pc:sldChg>
      <pc:sldChg chg="addSp delSp modSp mod">
        <pc:chgData name="Emilie LE GOFF MILAN [Eurécia]" userId="6ad53246-acbf-4ccd-b846-328a5839d4aa" providerId="ADAL" clId="{894EAA37-CD55-4F7F-BAB2-10BB9A8399AA}" dt="2026-04-03T09:05:57.778" v="247" actId="1076"/>
        <pc:sldMkLst>
          <pc:docMk/>
          <pc:sldMk cId="3523467151" sldId="1442"/>
        </pc:sldMkLst>
        <pc:spChg chg="mod">
          <ac:chgData name="Emilie LE GOFF MILAN [Eurécia]" userId="6ad53246-acbf-4ccd-b846-328a5839d4aa" providerId="ADAL" clId="{894EAA37-CD55-4F7F-BAB2-10BB9A8399AA}" dt="2026-04-03T09:05:54.547" v="246" actId="6549"/>
          <ac:spMkLst>
            <pc:docMk/>
            <pc:sldMk cId="3523467151" sldId="1442"/>
            <ac:spMk id="2" creationId="{0ED16911-BE4F-7178-A964-6BF6DF2D85CF}"/>
          </ac:spMkLst>
        </pc:spChg>
      </pc:sldChg>
      <pc:sldChg chg="addSp delSp modSp mod">
        <pc:chgData name="Emilie LE GOFF MILAN [Eurécia]" userId="6ad53246-acbf-4ccd-b846-328a5839d4aa" providerId="ADAL" clId="{894EAA37-CD55-4F7F-BAB2-10BB9A8399AA}" dt="2026-04-03T13:50:29.338" v="1209" actId="20577"/>
        <pc:sldMkLst>
          <pc:docMk/>
          <pc:sldMk cId="445573763" sldId="1443"/>
        </pc:sldMkLst>
        <pc:spChg chg="mod">
          <ac:chgData name="Emilie LE GOFF MILAN [Eurécia]" userId="6ad53246-acbf-4ccd-b846-328a5839d4aa" providerId="ADAL" clId="{894EAA37-CD55-4F7F-BAB2-10BB9A8399AA}" dt="2026-04-03T13:49:20.270" v="1165" actId="13926"/>
          <ac:spMkLst>
            <pc:docMk/>
            <pc:sldMk cId="445573763" sldId="1443"/>
            <ac:spMk id="3" creationId="{06A43D7B-6D83-5D1E-0DFB-1C11719B942B}"/>
          </ac:spMkLst>
        </pc:spChg>
        <pc:spChg chg="mod">
          <ac:chgData name="Emilie LE GOFF MILAN [Eurécia]" userId="6ad53246-acbf-4ccd-b846-328a5839d4aa" providerId="ADAL" clId="{894EAA37-CD55-4F7F-BAB2-10BB9A8399AA}" dt="2026-04-03T13:50:29.338" v="1209" actId="20577"/>
          <ac:spMkLst>
            <pc:docMk/>
            <pc:sldMk cId="445573763" sldId="1443"/>
            <ac:spMk id="12" creationId="{CB78BC39-283D-D374-BF79-7DA28409156F}"/>
          </ac:spMkLst>
        </pc:spChg>
      </pc:sldChg>
      <pc:sldChg chg="addSp delSp modSp mod">
        <pc:chgData name="Emilie LE GOFF MILAN [Eurécia]" userId="6ad53246-acbf-4ccd-b846-328a5839d4aa" providerId="ADAL" clId="{894EAA37-CD55-4F7F-BAB2-10BB9A8399AA}" dt="2026-04-03T10:37:49.917" v="868" actId="20577"/>
        <pc:sldMkLst>
          <pc:docMk/>
          <pc:sldMk cId="1542998316" sldId="1445"/>
        </pc:sldMkLst>
        <pc:spChg chg="mod">
          <ac:chgData name="Emilie LE GOFF MILAN [Eurécia]" userId="6ad53246-acbf-4ccd-b846-328a5839d4aa" providerId="ADAL" clId="{894EAA37-CD55-4F7F-BAB2-10BB9A8399AA}" dt="2026-04-03T10:37:49.917" v="868" actId="20577"/>
          <ac:spMkLst>
            <pc:docMk/>
            <pc:sldMk cId="1542998316" sldId="1445"/>
            <ac:spMk id="2" creationId="{0ED16911-BE4F-7178-A964-6BF6DF2D85CF}"/>
          </ac:spMkLst>
        </pc:spChg>
      </pc:sldChg>
      <pc:sldChg chg="addSp delSp modSp mod">
        <pc:chgData name="Emilie LE GOFF MILAN [Eurécia]" userId="6ad53246-acbf-4ccd-b846-328a5839d4aa" providerId="ADAL" clId="{894EAA37-CD55-4F7F-BAB2-10BB9A8399AA}" dt="2026-04-03T10:43:22.411" v="1137" actId="1076"/>
        <pc:sldMkLst>
          <pc:docMk/>
          <pc:sldMk cId="141427916" sldId="1449"/>
        </pc:sldMkLst>
        <pc:spChg chg="mod">
          <ac:chgData name="Emilie LE GOFF MILAN [Eurécia]" userId="6ad53246-acbf-4ccd-b846-328a5839d4aa" providerId="ADAL" clId="{894EAA37-CD55-4F7F-BAB2-10BB9A8399AA}" dt="2026-04-03T10:43:16.749" v="1135" actId="20577"/>
          <ac:spMkLst>
            <pc:docMk/>
            <pc:sldMk cId="141427916" sldId="1449"/>
            <ac:spMk id="2" creationId="{0ED16911-BE4F-7178-A964-6BF6DF2D85CF}"/>
          </ac:spMkLst>
        </pc:spChg>
      </pc:sldChg>
      <pc:sldChg chg="addSp delSp modSp mod">
        <pc:chgData name="Emilie LE GOFF MILAN [Eurécia]" userId="6ad53246-acbf-4ccd-b846-328a5839d4aa" providerId="ADAL" clId="{894EAA37-CD55-4F7F-BAB2-10BB9A8399AA}" dt="2026-04-03T14:01:03.950" v="2040" actId="14100"/>
        <pc:sldMkLst>
          <pc:docMk/>
          <pc:sldMk cId="1982351722" sldId="1479"/>
        </pc:sldMkLst>
        <pc:spChg chg="mod">
          <ac:chgData name="Emilie LE GOFF MILAN [Eurécia]" userId="6ad53246-acbf-4ccd-b846-328a5839d4aa" providerId="ADAL" clId="{894EAA37-CD55-4F7F-BAB2-10BB9A8399AA}" dt="2026-04-03T13:59:00.096" v="2028" actId="13926"/>
          <ac:spMkLst>
            <pc:docMk/>
            <pc:sldMk cId="1982351722" sldId="1479"/>
            <ac:spMk id="3" creationId="{F3CDB378-9EA3-8691-58E3-DAF8CF42843C}"/>
          </ac:spMkLst>
        </pc:spChg>
        <pc:spChg chg="mod">
          <ac:chgData name="Emilie LE GOFF MILAN [Eurécia]" userId="6ad53246-acbf-4ccd-b846-328a5839d4aa" providerId="ADAL" clId="{894EAA37-CD55-4F7F-BAB2-10BB9A8399AA}" dt="2026-04-03T14:01:03.950" v="2040" actId="14100"/>
          <ac:spMkLst>
            <pc:docMk/>
            <pc:sldMk cId="1982351722" sldId="1479"/>
            <ac:spMk id="15" creationId="{4B00FE96-0F4F-2A76-74C9-70DC3BECA619}"/>
          </ac:spMkLst>
        </pc:spChg>
      </pc:sldChg>
      <pc:sldChg chg="addSp delSp modSp mod">
        <pc:chgData name="Emilie LE GOFF MILAN [Eurécia]" userId="6ad53246-acbf-4ccd-b846-328a5839d4aa" providerId="ADAL" clId="{894EAA37-CD55-4F7F-BAB2-10BB9A8399AA}" dt="2026-04-03T14:00:26.394" v="2037" actId="13926"/>
        <pc:sldMkLst>
          <pc:docMk/>
          <pc:sldMk cId="3680780176" sldId="1480"/>
        </pc:sldMkLst>
        <pc:spChg chg="mod">
          <ac:chgData name="Emilie LE GOFF MILAN [Eurécia]" userId="6ad53246-acbf-4ccd-b846-328a5839d4aa" providerId="ADAL" clId="{894EAA37-CD55-4F7F-BAB2-10BB9A8399AA}" dt="2026-04-03T14:00:26.394" v="2037" actId="13926"/>
          <ac:spMkLst>
            <pc:docMk/>
            <pc:sldMk cId="3680780176" sldId="1480"/>
            <ac:spMk id="3" creationId="{BFACDB73-9ED2-20FD-3150-E15A9224A048}"/>
          </ac:spMkLst>
        </pc:spChg>
        <pc:picChg chg="mod">
          <ac:chgData name="Emilie LE GOFF MILAN [Eurécia]" userId="6ad53246-acbf-4ccd-b846-328a5839d4aa" providerId="ADAL" clId="{894EAA37-CD55-4F7F-BAB2-10BB9A8399AA}" dt="2026-04-03T14:00:14.721" v="2036" actId="1076"/>
          <ac:picMkLst>
            <pc:docMk/>
            <pc:sldMk cId="3680780176" sldId="1480"/>
            <ac:picMk id="18" creationId="{069DD6DF-32EF-2F6C-A79C-46BC95BD9C25}"/>
          </ac:picMkLst>
        </pc:picChg>
      </pc:sldChg>
      <pc:sldChg chg="addSp delSp modSp add mod">
        <pc:chgData name="Emilie LE GOFF MILAN [Eurécia]" userId="6ad53246-acbf-4ccd-b846-328a5839d4aa" providerId="ADAL" clId="{894EAA37-CD55-4F7F-BAB2-10BB9A8399AA}" dt="2026-04-03T09:07:15.400" v="317" actId="20577"/>
        <pc:sldMkLst>
          <pc:docMk/>
          <pc:sldMk cId="1999098111" sldId="1481"/>
        </pc:sldMkLst>
        <pc:spChg chg="mod">
          <ac:chgData name="Emilie LE GOFF MILAN [Eurécia]" userId="6ad53246-acbf-4ccd-b846-328a5839d4aa" providerId="ADAL" clId="{894EAA37-CD55-4F7F-BAB2-10BB9A8399AA}" dt="2026-04-03T09:07:15.400" v="317" actId="20577"/>
          <ac:spMkLst>
            <pc:docMk/>
            <pc:sldMk cId="1999098111" sldId="1481"/>
            <ac:spMk id="2" creationId="{5824EC41-3833-2077-22BD-E3F4BA765E0A}"/>
          </ac:spMkLst>
        </pc:spChg>
      </pc:sldChg>
      <pc:sldChg chg="addSp delSp modSp add mod">
        <pc:chgData name="Emilie LE GOFF MILAN [Eurécia]" userId="6ad53246-acbf-4ccd-b846-328a5839d4aa" providerId="ADAL" clId="{894EAA37-CD55-4F7F-BAB2-10BB9A8399AA}" dt="2026-04-03T09:09:57.620" v="489" actId="20577"/>
        <pc:sldMkLst>
          <pc:docMk/>
          <pc:sldMk cId="3168322651" sldId="1482"/>
        </pc:sldMkLst>
        <pc:spChg chg="mod">
          <ac:chgData name="Emilie LE GOFF MILAN [Eurécia]" userId="6ad53246-acbf-4ccd-b846-328a5839d4aa" providerId="ADAL" clId="{894EAA37-CD55-4F7F-BAB2-10BB9A8399AA}" dt="2026-04-03T09:09:57.620" v="489" actId="20577"/>
          <ac:spMkLst>
            <pc:docMk/>
            <pc:sldMk cId="3168322651" sldId="1482"/>
            <ac:spMk id="2" creationId="{D81B4303-F8F4-2F00-A11B-0F5C0CCA22CD}"/>
          </ac:spMkLst>
        </pc:spChg>
      </pc:sldChg>
      <pc:sldChg chg="addSp delSp modSp add mod">
        <pc:chgData name="Emilie LE GOFF MILAN [Eurécia]" userId="6ad53246-acbf-4ccd-b846-328a5839d4aa" providerId="ADAL" clId="{894EAA37-CD55-4F7F-BAB2-10BB9A8399AA}" dt="2026-04-03T10:30:29.790" v="812" actId="13926"/>
        <pc:sldMkLst>
          <pc:docMk/>
          <pc:sldMk cId="2919762836" sldId="1483"/>
        </pc:sldMkLst>
        <pc:spChg chg="mod">
          <ac:chgData name="Emilie LE GOFF MILAN [Eurécia]" userId="6ad53246-acbf-4ccd-b846-328a5839d4aa" providerId="ADAL" clId="{894EAA37-CD55-4F7F-BAB2-10BB9A8399AA}" dt="2026-04-03T09:12:26.152" v="625" actId="6549"/>
          <ac:spMkLst>
            <pc:docMk/>
            <pc:sldMk cId="2919762836" sldId="1483"/>
            <ac:spMk id="2" creationId="{37DC35C4-4425-459C-2C56-BAC94C68BA98}"/>
          </ac:spMkLst>
        </pc:spChg>
        <pc:spChg chg="mod">
          <ac:chgData name="Emilie LE GOFF MILAN [Eurécia]" userId="6ad53246-acbf-4ccd-b846-328a5839d4aa" providerId="ADAL" clId="{894EAA37-CD55-4F7F-BAB2-10BB9A8399AA}" dt="2026-04-03T10:30:29.790" v="812" actId="13926"/>
          <ac:spMkLst>
            <pc:docMk/>
            <pc:sldMk cId="2919762836" sldId="1483"/>
            <ac:spMk id="3" creationId="{70227CAC-32DB-9830-F532-FD2A690EE78C}"/>
          </ac:spMkLst>
        </pc:spChg>
      </pc:sldChg>
      <pc:sldChg chg="addSp delSp modSp add mod">
        <pc:chgData name="Emilie LE GOFF MILAN [Eurécia]" userId="6ad53246-acbf-4ccd-b846-328a5839d4aa" providerId="ADAL" clId="{894EAA37-CD55-4F7F-BAB2-10BB9A8399AA}" dt="2026-04-03T13:51:06.946" v="1255" actId="1076"/>
        <pc:sldMkLst>
          <pc:docMk/>
          <pc:sldMk cId="3381792981" sldId="1484"/>
        </pc:sldMkLst>
        <pc:spChg chg="mod">
          <ac:chgData name="Emilie LE GOFF MILAN [Eurécia]" userId="6ad53246-acbf-4ccd-b846-328a5839d4aa" providerId="ADAL" clId="{894EAA37-CD55-4F7F-BAB2-10BB9A8399AA}" dt="2026-04-03T13:50:52.280" v="1249" actId="20577"/>
          <ac:spMkLst>
            <pc:docMk/>
            <pc:sldMk cId="3381792981" sldId="1484"/>
            <ac:spMk id="2" creationId="{5D18225F-570B-59C4-A068-2B574EFDECE5}"/>
          </ac:spMkLst>
        </pc:spChg>
        <pc:spChg chg="mod">
          <ac:chgData name="Emilie LE GOFF MILAN [Eurécia]" userId="6ad53246-acbf-4ccd-b846-328a5839d4aa" providerId="ADAL" clId="{894EAA37-CD55-4F7F-BAB2-10BB9A8399AA}" dt="2026-04-03T13:49:34.526" v="1175" actId="6549"/>
          <ac:spMkLst>
            <pc:docMk/>
            <pc:sldMk cId="3381792981" sldId="1484"/>
            <ac:spMk id="3" creationId="{AC1BC1B0-F6EC-BCE2-B0CC-329D4B0F02DB}"/>
          </ac:spMkLst>
        </pc:spChg>
      </pc:sldChg>
      <pc:sldChg chg="addSp delSp modSp add mod">
        <pc:chgData name="Emilie LE GOFF MILAN [Eurécia]" userId="6ad53246-acbf-4ccd-b846-328a5839d4aa" providerId="ADAL" clId="{894EAA37-CD55-4F7F-BAB2-10BB9A8399AA}" dt="2026-04-03T13:54:35.473" v="1720" actId="1076"/>
        <pc:sldMkLst>
          <pc:docMk/>
          <pc:sldMk cId="1258622999" sldId="1485"/>
        </pc:sldMkLst>
        <pc:spChg chg="mod">
          <ac:chgData name="Emilie LE GOFF MILAN [Eurécia]" userId="6ad53246-acbf-4ccd-b846-328a5839d4aa" providerId="ADAL" clId="{894EAA37-CD55-4F7F-BAB2-10BB9A8399AA}" dt="2026-04-03T13:53:38.246" v="1717" actId="20577"/>
          <ac:spMkLst>
            <pc:docMk/>
            <pc:sldMk cId="1258622999" sldId="1485"/>
            <ac:spMk id="2" creationId="{865F4E47-426A-C18F-A02D-0AC8A973A436}"/>
          </ac:spMkLst>
        </pc:spChg>
      </pc:sldChg>
    </pc:docChg>
  </pc:docChgLst>
  <pc:docChgLst>
    <pc:chgData name="Noreen ROPERS [Eurécia]" userId="S::noreen.ropers@eurecia.com::f3a8d8f2-0e49-41aa-b7d1-58879f4fb21f" providerId="AD" clId="Web-{F33EA95D-93DA-552F-1665-83BD26437630}"/>
    <pc:docChg chg="modSld">
      <pc:chgData name="Noreen ROPERS [Eurécia]" userId="S::noreen.ropers@eurecia.com::f3a8d8f2-0e49-41aa-b7d1-58879f4fb21f" providerId="AD" clId="Web-{F33EA95D-93DA-552F-1665-83BD26437630}" dt="2026-04-30T12:54:04.795" v="13" actId="20577"/>
      <pc:docMkLst>
        <pc:docMk/>
      </pc:docMkLst>
      <pc:sldChg chg="modSp">
        <pc:chgData name="Noreen ROPERS [Eurécia]" userId="S::noreen.ropers@eurecia.com::f3a8d8f2-0e49-41aa-b7d1-58879f4fb21f" providerId="AD" clId="Web-{F33EA95D-93DA-552F-1665-83BD26437630}" dt="2026-04-30T12:54:04.795" v="13" actId="20577"/>
        <pc:sldMkLst>
          <pc:docMk/>
          <pc:sldMk cId="1561398166" sldId="1438"/>
        </pc:sldMkLst>
        <pc:spChg chg="mod">
          <ac:chgData name="Noreen ROPERS [Eurécia]" userId="S::noreen.ropers@eurecia.com::f3a8d8f2-0e49-41aa-b7d1-58879f4fb21f" providerId="AD" clId="Web-{F33EA95D-93DA-552F-1665-83BD26437630}" dt="2026-04-30T12:53:22.901" v="7" actId="20577"/>
          <ac:spMkLst>
            <pc:docMk/>
            <pc:sldMk cId="1561398166" sldId="1438"/>
            <ac:spMk id="4" creationId="{3CBE8D5D-8605-7FE4-D841-E865AB88B43B}"/>
          </ac:spMkLst>
        </pc:spChg>
        <pc:spChg chg="mod">
          <ac:chgData name="Noreen ROPERS [Eurécia]" userId="S::noreen.ropers@eurecia.com::f3a8d8f2-0e49-41aa-b7d1-58879f4fb21f" providerId="AD" clId="Web-{F33EA95D-93DA-552F-1665-83BD26437630}" dt="2026-04-30T12:54:04.795" v="13" actId="20577"/>
          <ac:spMkLst>
            <pc:docMk/>
            <pc:sldMk cId="1561398166" sldId="1438"/>
            <ac:spMk id="5" creationId="{9DF4D431-5721-618B-9501-EDA06836B0A2}"/>
          </ac:spMkLst>
        </pc:spChg>
        <pc:spChg chg="mod">
          <ac:chgData name="Noreen ROPERS [Eurécia]" userId="S::noreen.ropers@eurecia.com::f3a8d8f2-0e49-41aa-b7d1-58879f4fb21f" providerId="AD" clId="Web-{F33EA95D-93DA-552F-1665-83BD26437630}" dt="2026-04-30T12:52:30.819" v="1" actId="20577"/>
          <ac:spMkLst>
            <pc:docMk/>
            <pc:sldMk cId="1561398166" sldId="1438"/>
            <ac:spMk id="28" creationId="{D88B10F1-C161-29C9-E517-2C4D78936F1B}"/>
          </ac:spMkLst>
        </pc:spChg>
        <pc:spChg chg="mod">
          <ac:chgData name="Noreen ROPERS [Eurécia]" userId="S::noreen.ropers@eurecia.com::f3a8d8f2-0e49-41aa-b7d1-58879f4fb21f" providerId="AD" clId="Web-{F33EA95D-93DA-552F-1665-83BD26437630}" dt="2026-04-30T12:54:01.247" v="11" actId="20577"/>
          <ac:spMkLst>
            <pc:docMk/>
            <pc:sldMk cId="1561398166" sldId="1438"/>
            <ac:spMk id="42" creationId="{A809FF54-8E21-E76D-9608-77AF773D0852}"/>
          </ac:spMkLst>
        </pc:spChg>
      </pc:sldChg>
    </pc:docChg>
  </pc:docChgLst>
  <pc:docChgLst>
    <pc:chgData name="Céline SARASAR [Eurécia]" userId="c7506270-8b7d-449d-850c-0622c02b1877" providerId="ADAL" clId="{64504BD2-3CE2-464F-9B48-F599DF6759FB}"/>
    <pc:docChg chg="custSel modSld">
      <pc:chgData name="Céline SARASAR [Eurécia]" userId="c7506270-8b7d-449d-850c-0622c02b1877" providerId="ADAL" clId="{64504BD2-3CE2-464F-9B48-F599DF6759FB}" dt="2026-04-13T11:59:53.835" v="129" actId="1076"/>
      <pc:docMkLst>
        <pc:docMk/>
      </pc:docMkLst>
      <pc:sldChg chg="addSp delSp modSp mod modAnim">
        <pc:chgData name="Céline SARASAR [Eurécia]" userId="c7506270-8b7d-449d-850c-0622c02b1877" providerId="ADAL" clId="{64504BD2-3CE2-464F-9B48-F599DF6759FB}" dt="2026-04-13T11:59:20.472" v="122" actId="1076"/>
        <pc:sldMkLst>
          <pc:docMk/>
          <pc:sldMk cId="3168322651" sldId="1482"/>
        </pc:sldMkLst>
        <pc:spChg chg="mod">
          <ac:chgData name="Céline SARASAR [Eurécia]" userId="c7506270-8b7d-449d-850c-0622c02b1877" providerId="ADAL" clId="{64504BD2-3CE2-464F-9B48-F599DF6759FB}" dt="2026-04-13T11:59:17.310" v="121" actId="1076"/>
          <ac:spMkLst>
            <pc:docMk/>
            <pc:sldMk cId="3168322651" sldId="1482"/>
            <ac:spMk id="2" creationId="{D81B4303-F8F4-2F00-A11B-0F5C0CCA22CD}"/>
          </ac:spMkLst>
        </pc:spChg>
        <pc:spChg chg="mod">
          <ac:chgData name="Céline SARASAR [Eurécia]" userId="c7506270-8b7d-449d-850c-0622c02b1877" providerId="ADAL" clId="{64504BD2-3CE2-464F-9B48-F599DF6759FB}" dt="2026-04-13T11:59:00.036" v="117" actId="20577"/>
          <ac:spMkLst>
            <pc:docMk/>
            <pc:sldMk cId="3168322651" sldId="1482"/>
            <ac:spMk id="3" creationId="{FC2D3B1D-02DD-BD75-8DE9-35EBE95ED547}"/>
          </ac:spMkLst>
        </pc:spChg>
      </pc:sldChg>
      <pc:sldChg chg="addSp delSp modSp mod">
        <pc:chgData name="Céline SARASAR [Eurécia]" userId="c7506270-8b7d-449d-850c-0622c02b1877" providerId="ADAL" clId="{64504BD2-3CE2-464F-9B48-F599DF6759FB}" dt="2026-04-13T11:59:53.835" v="129" actId="1076"/>
        <pc:sldMkLst>
          <pc:docMk/>
          <pc:sldMk cId="2919762836" sldId="1483"/>
        </pc:sldMkLst>
        <pc:spChg chg="mod">
          <ac:chgData name="Céline SARASAR [Eurécia]" userId="c7506270-8b7d-449d-850c-0622c02b1877" providerId="ADAL" clId="{64504BD2-3CE2-464F-9B48-F599DF6759FB}" dt="2026-04-13T11:59:48.799" v="127" actId="1076"/>
          <ac:spMkLst>
            <pc:docMk/>
            <pc:sldMk cId="2919762836" sldId="1483"/>
            <ac:spMk id="2" creationId="{37DC35C4-4425-459C-2C56-BAC94C68BA98}"/>
          </ac:spMkLst>
        </pc:spChg>
        <pc:spChg chg="mod">
          <ac:chgData name="Céline SARASAR [Eurécia]" userId="c7506270-8b7d-449d-850c-0622c02b1877" providerId="ADAL" clId="{64504BD2-3CE2-464F-9B48-F599DF6759FB}" dt="2026-04-13T11:59:36.540" v="123"/>
          <ac:spMkLst>
            <pc:docMk/>
            <pc:sldMk cId="2919762836" sldId="1483"/>
            <ac:spMk id="3" creationId="{70227CAC-32DB-9830-F532-FD2A690EE78C}"/>
          </ac:spMkLst>
        </pc:spChg>
      </pc:sldChg>
    </pc:docChg>
  </pc:docChgLst>
  <pc:docChgLst>
    <pc:chgData name="Céline SARASAR [Eurécia]" userId="S::celine.sarasar@eurecia.com::c7506270-8b7d-449d-850c-0622c02b1877" providerId="AD" clId="Web-{EE07F2BD-F4EB-50EA-FA7F-3BDEC5B65DCC}"/>
    <pc:docChg chg="modSld">
      <pc:chgData name="Céline SARASAR [Eurécia]" userId="S::celine.sarasar@eurecia.com::c7506270-8b7d-449d-850c-0622c02b1877" providerId="AD" clId="Web-{EE07F2BD-F4EB-50EA-FA7F-3BDEC5B65DCC}" dt="2026-04-13T09:06:14.988" v="6" actId="14100"/>
      <pc:docMkLst>
        <pc:docMk/>
      </pc:docMkLst>
      <pc:sldChg chg="modSp">
        <pc:chgData name="Céline SARASAR [Eurécia]" userId="S::celine.sarasar@eurecia.com::c7506270-8b7d-449d-850c-0622c02b1877" providerId="AD" clId="Web-{EE07F2BD-F4EB-50EA-FA7F-3BDEC5B65DCC}" dt="2026-04-13T09:06:14.988" v="6" actId="14100"/>
        <pc:sldMkLst>
          <pc:docMk/>
          <pc:sldMk cId="3433291733" sldId="1437"/>
        </pc:sldMkLst>
        <pc:spChg chg="mod">
          <ac:chgData name="Céline SARASAR [Eurécia]" userId="S::celine.sarasar@eurecia.com::c7506270-8b7d-449d-850c-0622c02b1877" providerId="AD" clId="Web-{EE07F2BD-F4EB-50EA-FA7F-3BDEC5B65DCC}" dt="2026-04-13T09:06:14.988" v="6" actId="14100"/>
          <ac:spMkLst>
            <pc:docMk/>
            <pc:sldMk cId="3433291733" sldId="1437"/>
            <ac:spMk id="28" creationId="{D88B10F1-C161-29C9-E517-2C4D78936F1B}"/>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5.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5.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err="1"/>
              <a:t>Title</a:t>
            </a:r>
            <a:r>
              <a:rPr lang="fr-FR"/>
              <a:t> </a:t>
            </a:r>
            <a:r>
              <a:rPr lang="fr-FR" err="1"/>
              <a:t>heading</a:t>
            </a:r>
            <a:endParaRPr lang="fr-FR"/>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30/04/2026</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4180291874"/>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99161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2321415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408420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2332917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173850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alphaModFix amt="50000"/>
            <a:extLst>
              <a:ext uri="{28A0092B-C50C-407E-A947-70E740481C1C}">
                <a14:useLocalDpi xmlns:a14="http://schemas.microsoft.com/office/drawing/2010/main" val="0"/>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tx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541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147993"/>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696480" y="1852640"/>
            <a:ext cx="9613900" cy="3799447"/>
          </a:xfrm>
        </p:spPr>
        <p:txBody>
          <a:bodyPr anchor="t">
            <a:noAutofit/>
          </a:bodyPr>
          <a:lstStyle>
            <a:lvl1pPr>
              <a:lnSpc>
                <a:spcPts val="7000"/>
              </a:lnSpc>
              <a:defRPr sz="6600">
                <a:solidFill>
                  <a:schemeClr val="accent1"/>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696480" y="971812"/>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565675"/>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6939798"/>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3727679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73993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66899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290992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7458218"/>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2936333063"/>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350258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308113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231076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3055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15707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7761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080248827"/>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068448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l="3047" r="3090" b="33978"/>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673886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t="18458" b="18458"/>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58656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09150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0840" r="30840"/>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0789" r="30789"/>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74175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576522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4599" r="34599"/>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4558" r="34558"/>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365314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5724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6999" r="36999"/>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6965" r="36965"/>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83358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50">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0419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6973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8162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757986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31241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32149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20241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85286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5532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9264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a:extLst>
              <a:ext uri="{28A0092B-C50C-407E-A947-70E740481C1C}">
                <a14:useLocalDpi xmlns:a14="http://schemas.microsoft.com/office/drawing/2010/main" val="0"/>
              </a:ext>
            </a:extLst>
          </a:blip>
          <a:srcRect r="63880"/>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291922290"/>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a:extLst>
              <a:ext uri="{28A0092B-C50C-407E-A947-70E740481C1C}">
                <a14:useLocalDpi xmlns:a14="http://schemas.microsoft.com/office/drawing/2010/main" val="0"/>
              </a:ext>
            </a:extLst>
          </a:blip>
          <a:srcRect l="31940" r="31940"/>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418978035"/>
      </p:ext>
    </p:extLst>
  </p:cSld>
  <p:clrMapOvr>
    <a:masterClrMapping/>
  </p:clrMapOvr>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r="63880"/>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13828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47681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Renseignement de vos données, tests </a:t>
            </a:r>
          </a:p>
          <a:p>
            <a:pPr marL="360000" algn="l"/>
            <a:r>
              <a:rPr lang="fr-FR" sz="120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Date de commande</a:t>
            </a:r>
          </a:p>
          <a:p>
            <a:pPr algn="ctr"/>
            <a:endParaRPr lang="fr-FR" sz="1200" spc="-60" baseline="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Réunion de lancement</a:t>
            </a:r>
          </a:p>
          <a:p>
            <a:pPr algn="ctr"/>
            <a:endParaRPr lang="fr-FR" sz="1200" spc="-60" baseline="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a:t>Libération abonnement</a:t>
            </a:r>
          </a:p>
          <a:p>
            <a:pPr algn="ctr"/>
            <a:r>
              <a:rPr lang="fr-FR" sz="1200" spc="-60" baseline="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a:t>*Voir conditions générales de vente : déploiement de la plateforme en 60 jours </a:t>
            </a:r>
          </a:p>
          <a:p>
            <a:pPr lvl="0"/>
            <a:endParaRPr lang="fr-FR"/>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773016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63318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100184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29784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6920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8556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86974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89699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51277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42">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12175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184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p15:clr>
            <a:srgbClr val="FBAE40"/>
          </p15:clr>
        </p15:guide>
        <p15:guide id="2" orient="horz" pos="4088">
          <p15:clr>
            <a:srgbClr val="FBAE40"/>
          </p15:clr>
        </p15:guide>
        <p15:guide id="3" pos="234">
          <p15:clr>
            <a:srgbClr val="FBAE40"/>
          </p15:clr>
        </p15:guide>
        <p15:guide id="4" pos="7446">
          <p15:clr>
            <a:srgbClr val="FBAE40"/>
          </p15:clr>
        </p15:guide>
        <p15:guide id="5" pos="846">
          <p15:clr>
            <a:srgbClr val="FBAE40"/>
          </p15:clr>
        </p15:guide>
        <p15:guide id="6" pos="1459">
          <p15:clr>
            <a:srgbClr val="FBAE40"/>
          </p15:clr>
        </p15:guide>
        <p15:guide id="7" pos="2071">
          <p15:clr>
            <a:srgbClr val="FBAE40"/>
          </p15:clr>
        </p15:guide>
        <p15:guide id="8" pos="2683">
          <p15:clr>
            <a:srgbClr val="FBAE40"/>
          </p15:clr>
        </p15:guide>
        <p15:guide id="9" pos="3273">
          <p15:clr>
            <a:srgbClr val="FBAE40"/>
          </p15:clr>
        </p15:guide>
        <p15:guide id="10" pos="4452">
          <p15:clr>
            <a:srgbClr val="FBAE40"/>
          </p15:clr>
        </p15:guide>
        <p15:guide id="11" pos="5065">
          <p15:clr>
            <a:srgbClr val="FBAE40"/>
          </p15:clr>
        </p15:guide>
        <p15:guide id="12" pos="5677">
          <p15:clr>
            <a:srgbClr val="FBAE40"/>
          </p15:clr>
        </p15:guide>
        <p15:guide id="13" pos="6289">
          <p15:clr>
            <a:srgbClr val="FBAE40"/>
          </p15:clr>
        </p15:guide>
        <p15:guide id="14" pos="6902">
          <p15:clr>
            <a:srgbClr val="FBAE40"/>
          </p15:clr>
        </p15:guide>
        <p15:guide id="15" orient="horz" pos="504">
          <p15:clr>
            <a:srgbClr val="FBAE40"/>
          </p15:clr>
        </p15:guide>
        <p15:guide id="16" orient="horz" pos="754">
          <p15:clr>
            <a:srgbClr val="FBAE40"/>
          </p15:clr>
        </p15:guide>
        <p15:guide id="17" orient="horz" pos="1026">
          <p15:clr>
            <a:srgbClr val="FBAE40"/>
          </p15:clr>
        </p15:guide>
        <p15:guide id="18" orient="horz" pos="1298">
          <p15:clr>
            <a:srgbClr val="FBAE40"/>
          </p15:clr>
        </p15:guide>
        <p15:guide id="19" orient="horz" pos="1593">
          <p15:clr>
            <a:srgbClr val="FBAE40"/>
          </p15:clr>
        </p15:guide>
        <p15:guide id="20" orient="horz" pos="2704">
          <p15:clr>
            <a:srgbClr val="FBAE40"/>
          </p15:clr>
        </p15:guide>
        <p15:guide id="21" orient="horz" pos="2432">
          <p15:clr>
            <a:srgbClr val="FBAE40"/>
          </p15:clr>
        </p15:guide>
        <p15:guide id="22" orient="horz" pos="2976">
          <p15:clr>
            <a:srgbClr val="FBAE40"/>
          </p15:clr>
        </p15:guide>
        <p15:guide id="23" orient="horz" pos="1888">
          <p15:clr>
            <a:srgbClr val="FBAE40"/>
          </p15:clr>
        </p15:guide>
        <p15:guide id="24" orient="horz" pos="3249">
          <p15:clr>
            <a:srgbClr val="FBAE40"/>
          </p15:clr>
        </p15:guide>
        <p15:guide id="25" orient="horz" pos="3521">
          <p15:clr>
            <a:srgbClr val="FBAE40"/>
          </p15:clr>
        </p15:guide>
        <p15:guide id="26" orient="horz" pos="3793">
          <p15:clr>
            <a:srgbClr val="FBAE40"/>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image" Target="../media/image1.sv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image" Target="../media/image2.sv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30/04/2026</a:t>
            </a:fld>
            <a:endParaRPr lang="fr-FR"/>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4259675732"/>
      </p:ext>
    </p:extLst>
  </p:cSld>
  <p:clrMap bg1="lt1" tx1="dk1" bg2="lt2" tx2="dk2" accent1="accent1" accent2="accent2" accent3="accent3" accent4="accent4" accent5="accent5" accent6="accent6" hlink="hlink" folHlink="folHlink"/>
  <p:sldLayoutIdLst>
    <p:sldLayoutId id="2147483725" r:id="rId1"/>
    <p:sldLayoutId id="2147483724" r:id="rId2"/>
    <p:sldLayoutId id="2147483723" r:id="rId3"/>
    <p:sldLayoutId id="2147483722" r:id="rId4"/>
    <p:sldLayoutId id="2147483721" r:id="rId5"/>
    <p:sldLayoutId id="2147483720" r:id="rId6"/>
    <p:sldLayoutId id="2147483719" r:id="rId7"/>
    <p:sldLayoutId id="2147483718" r:id="rId8"/>
    <p:sldLayoutId id="2147483670"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 id="2147483717" r:id="rId18"/>
    <p:sldLayoutId id="2147483671" r:id="rId19"/>
    <p:sldLayoutId id="2147483672" r:id="rId20"/>
    <p:sldLayoutId id="2147483673" r:id="rId21"/>
    <p:sldLayoutId id="2147483674" r:id="rId22"/>
    <p:sldLayoutId id="2147483675" r:id="rId23"/>
    <p:sldLayoutId id="2147483676" r:id="rId24"/>
    <p:sldLayoutId id="2147483677" r:id="rId25"/>
    <p:sldLayoutId id="2147483678" r:id="rId26"/>
    <p:sldLayoutId id="2147483679" r:id="rId27"/>
    <p:sldLayoutId id="2147483680" r:id="rId28"/>
    <p:sldLayoutId id="2147483681" r:id="rId29"/>
    <p:sldLayoutId id="2147483682" r:id="rId30"/>
    <p:sldLayoutId id="2147483683" r:id="rId31"/>
    <p:sldLayoutId id="2147483684" r:id="rId32"/>
    <p:sldLayoutId id="2147483685" r:id="rId33"/>
    <p:sldLayoutId id="2147483686" r:id="rId34"/>
    <p:sldLayoutId id="2147483687" r:id="rId35"/>
    <p:sldLayoutId id="2147483688" r:id="rId36"/>
    <p:sldLayoutId id="2147483689" r:id="rId37"/>
    <p:sldLayoutId id="2147483690" r:id="rId38"/>
    <p:sldLayoutId id="2147483691" r:id="rId39"/>
    <p:sldLayoutId id="2147483692" r:id="rId40"/>
    <p:sldLayoutId id="2147483693" r:id="rId41"/>
    <p:sldLayoutId id="2147483694" r:id="rId42"/>
    <p:sldLayoutId id="2147483695" r:id="rId43"/>
    <p:sldLayoutId id="2147483696" r:id="rId44"/>
    <p:sldLayoutId id="2147483697" r:id="rId45"/>
    <p:sldLayoutId id="2147483698" r:id="rId46"/>
    <p:sldLayoutId id="2147483699" r:id="rId47"/>
    <p:sldLayoutId id="2147483700" r:id="rId48"/>
    <p:sldLayoutId id="2147483701" r:id="rId49"/>
    <p:sldLayoutId id="2147483702" r:id="rId50"/>
    <p:sldLayoutId id="2147483703" r:id="rId51"/>
    <p:sldLayoutId id="2147483704" r:id="rId52"/>
    <p:sldLayoutId id="2147483705" r:id="rId53"/>
    <p:sldLayoutId id="2147483706" r:id="rId54"/>
    <p:sldLayoutId id="2147483707" r:id="rId55"/>
    <p:sldLayoutId id="2147483708" r:id="rId56"/>
    <p:sldLayoutId id="2147483709" r:id="rId57"/>
    <p:sldLayoutId id="2147483710" r:id="rId58"/>
    <p:sldLayoutId id="2147483711" r:id="rId59"/>
    <p:sldLayoutId id="2147483712" r:id="rId60"/>
    <p:sldLayoutId id="2147483713" r:id="rId61"/>
    <p:sldLayoutId id="2147483714" r:id="rId62"/>
    <p:sldLayoutId id="2147483715" r:id="rId63"/>
    <p:sldLayoutId id="2147483716" r:id="rId64"/>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66"/>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6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4.xml"/></Relationships>
</file>

<file path=ppt/slides/_rels/slide3.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slide" Target="slide5.xml"/><Relationship Id="rId7" Type="http://schemas.openxmlformats.org/officeDocument/2006/relationships/image" Target="../media/image1.svg"/><Relationship Id="rId2" Type="http://schemas.openxmlformats.org/officeDocument/2006/relationships/slide" Target="slide4.xml"/><Relationship Id="rId1" Type="http://schemas.openxmlformats.org/officeDocument/2006/relationships/slideLayout" Target="../slideLayouts/slideLayout45.xml"/><Relationship Id="rId6" Type="http://schemas.openxmlformats.org/officeDocument/2006/relationships/slide" Target="slide21.xml"/><Relationship Id="rId11" Type="http://schemas.openxmlformats.org/officeDocument/2006/relationships/image" Target="../media/image18.png"/><Relationship Id="rId5" Type="http://schemas.openxmlformats.org/officeDocument/2006/relationships/slide" Target="slide16.xml"/><Relationship Id="rId10" Type="http://schemas.openxmlformats.org/officeDocument/2006/relationships/slide" Target="slide31.xml"/><Relationship Id="rId4" Type="http://schemas.openxmlformats.org/officeDocument/2006/relationships/slide" Target="slide9.xml"/><Relationship Id="rId9" Type="http://schemas.openxmlformats.org/officeDocument/2006/relationships/slide" Target="slide2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26.png"/><Relationship Id="rId1" Type="http://schemas.openxmlformats.org/officeDocument/2006/relationships/slideLayout" Target="../slideLayouts/slideLayout8.xml"/><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1.xml"/><Relationship Id="rId4" Type="http://schemas.openxmlformats.org/officeDocument/2006/relationships/image" Target="../media/image33.sv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slideLayout" Target="../slideLayouts/slideLayout11.xml"/><Relationship Id="rId5" Type="http://schemas.openxmlformats.org/officeDocument/2006/relationships/image" Target="../media/image36.png"/><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7.png"/><Relationship Id="rId1" Type="http://schemas.openxmlformats.org/officeDocument/2006/relationships/slideLayout" Target="../slideLayouts/slideLayout11.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47.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hyperlink" Target="https://help.eurecia.com/hc/en-gb" TargetMode="External"/><Relationship Id="rId2" Type="http://schemas.openxmlformats.org/officeDocument/2006/relationships/hyperlink" Target="mailto:support@eurecia.com" TargetMode="Externa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pour une image  6" descr="Une image contenant personne, texte, intérieur, ordinateur&#10;&#10;Description générée automatiquement">
            <a:extLst>
              <a:ext uri="{FF2B5EF4-FFF2-40B4-BE49-F238E27FC236}">
                <a16:creationId xmlns:a16="http://schemas.microsoft.com/office/drawing/2014/main" id="{56FE00A4-1BFE-73AF-2714-BB16355A37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8376" r="29450"/>
          <a:stretch/>
        </p:blipFill>
        <p:spPr>
          <a:xfrm>
            <a:off x="6169896" y="0"/>
            <a:ext cx="6091616" cy="6858000"/>
          </a:xfrm>
        </p:spPr>
      </p:pic>
      <p:sp>
        <p:nvSpPr>
          <p:cNvPr id="3" name="Titre 2">
            <a:extLst>
              <a:ext uri="{FF2B5EF4-FFF2-40B4-BE49-F238E27FC236}">
                <a16:creationId xmlns:a16="http://schemas.microsoft.com/office/drawing/2014/main" id="{2653F630-19B9-A2CD-9A7A-88C609217A1A}"/>
              </a:ext>
            </a:extLst>
          </p:cNvPr>
          <p:cNvSpPr>
            <a:spLocks noGrp="1"/>
          </p:cNvSpPr>
          <p:nvPr>
            <p:ph type="title"/>
          </p:nvPr>
        </p:nvSpPr>
        <p:spPr>
          <a:xfrm>
            <a:off x="220230" y="1884391"/>
            <a:ext cx="7434797" cy="2660366"/>
          </a:xfrm>
        </p:spPr>
        <p:txBody>
          <a:bodyPr/>
          <a:lstStyle/>
          <a:p>
            <a:r>
              <a:rPr lang="fr-FR" dirty="0">
                <a:solidFill>
                  <a:srgbClr val="79BF9D"/>
                </a:solidFill>
                <a:latin typeface="PP Woodland"/>
              </a:rPr>
              <a:t>All </a:t>
            </a:r>
            <a:r>
              <a:rPr lang="fr-FR" dirty="0" err="1">
                <a:solidFill>
                  <a:srgbClr val="79BF9D"/>
                </a:solidFill>
                <a:latin typeface="PP Woodland"/>
              </a:rPr>
              <a:t>you</a:t>
            </a:r>
            <a:r>
              <a:rPr lang="fr-FR" dirty="0">
                <a:solidFill>
                  <a:srgbClr val="79BF9D"/>
                </a:solidFill>
                <a:latin typeface="PP Woodland"/>
              </a:rPr>
              <a:t> </a:t>
            </a:r>
            <a:r>
              <a:rPr lang="fr-FR" dirty="0" err="1">
                <a:solidFill>
                  <a:srgbClr val="79BF9D"/>
                </a:solidFill>
                <a:latin typeface="PP Woodland"/>
              </a:rPr>
              <a:t>need</a:t>
            </a:r>
            <a:r>
              <a:rPr lang="fr-FR" dirty="0">
                <a:solidFill>
                  <a:srgbClr val="79BF9D"/>
                </a:solidFill>
                <a:latin typeface="PP Woodland"/>
              </a:rPr>
              <a:t> to know about</a:t>
            </a:r>
            <a:r>
              <a:rPr lang="fr-FR" sz="6600" dirty="0">
                <a:solidFill>
                  <a:srgbClr val="79BF9D"/>
                </a:solidFill>
                <a:latin typeface="PP Woodland"/>
              </a:rPr>
              <a:t> </a:t>
            </a:r>
            <a:br>
              <a:rPr lang="fr-FR" sz="6600" dirty="0">
                <a:latin typeface="PP Woodland"/>
              </a:rPr>
            </a:br>
            <a:r>
              <a:rPr lang="fr-FR" sz="6600" dirty="0">
                <a:latin typeface="PP Woodland"/>
              </a:rPr>
              <a:t>    </a:t>
            </a:r>
            <a:r>
              <a:rPr lang="fr-FR" dirty="0" err="1">
                <a:solidFill>
                  <a:schemeClr val="bg1"/>
                </a:solidFill>
                <a:latin typeface="PP Woodland"/>
              </a:rPr>
              <a:t>Expense</a:t>
            </a:r>
            <a:r>
              <a:rPr lang="fr-FR" dirty="0">
                <a:solidFill>
                  <a:schemeClr val="bg1"/>
                </a:solidFill>
                <a:latin typeface="PP Woodland"/>
              </a:rPr>
              <a:t> reports </a:t>
            </a:r>
            <a:endParaRPr lang="fr-FR" dirty="0">
              <a:solidFill>
                <a:schemeClr val="bg1"/>
              </a:solidFill>
            </a:endParaRPr>
          </a:p>
        </p:txBody>
      </p:sp>
      <p:sp>
        <p:nvSpPr>
          <p:cNvPr id="4" name="Espace réservé du texte 3">
            <a:extLst>
              <a:ext uri="{FF2B5EF4-FFF2-40B4-BE49-F238E27FC236}">
                <a16:creationId xmlns:a16="http://schemas.microsoft.com/office/drawing/2014/main" id="{2A3C868B-D8D7-81C3-403F-FB19E09D6D4A}"/>
              </a:ext>
            </a:extLst>
          </p:cNvPr>
          <p:cNvSpPr>
            <a:spLocks noGrp="1"/>
          </p:cNvSpPr>
          <p:nvPr>
            <p:ph type="body" sz="quarter" idx="14"/>
          </p:nvPr>
        </p:nvSpPr>
        <p:spPr/>
        <p:txBody>
          <a:bodyPr/>
          <a:lstStyle/>
          <a:p>
            <a:r>
              <a:rPr lang="fr-FR" dirty="0">
                <a:latin typeface="Figtree"/>
              </a:rPr>
              <a:t>Training support </a:t>
            </a:r>
            <a:r>
              <a:rPr lang="fr-FR" dirty="0" err="1">
                <a:latin typeface="Figtree"/>
              </a:rPr>
              <a:t>administrators</a:t>
            </a:r>
            <a:endParaRPr lang="fr-FR" dirty="0" err="1"/>
          </a:p>
        </p:txBody>
      </p:sp>
      <p:pic>
        <p:nvPicPr>
          <p:cNvPr id="2" name="Image 1" descr="Une image contenant Graphique, symbole, cercle, Police&#10;&#10;Description générée automatiquement">
            <a:extLst>
              <a:ext uri="{FF2B5EF4-FFF2-40B4-BE49-F238E27FC236}">
                <a16:creationId xmlns:a16="http://schemas.microsoft.com/office/drawing/2014/main" id="{FDE6605F-46A2-DEF8-5B78-0577ECC2B05C}"/>
              </a:ext>
            </a:extLst>
          </p:cNvPr>
          <p:cNvPicPr>
            <a:picLocks noChangeAspect="1"/>
          </p:cNvPicPr>
          <p:nvPr/>
        </p:nvPicPr>
        <p:blipFill>
          <a:blip r:embed="rId3"/>
          <a:stretch>
            <a:fillRect/>
          </a:stretch>
        </p:blipFill>
        <p:spPr>
          <a:xfrm>
            <a:off x="437468" y="3870251"/>
            <a:ext cx="545724" cy="549505"/>
          </a:xfrm>
          <a:prstGeom prst="rect">
            <a:avLst/>
          </a:prstGeom>
        </p:spPr>
      </p:pic>
      <p:sp>
        <p:nvSpPr>
          <p:cNvPr id="9" name="Espace réservé du texte 4">
            <a:extLst>
              <a:ext uri="{FF2B5EF4-FFF2-40B4-BE49-F238E27FC236}">
                <a16:creationId xmlns:a16="http://schemas.microsoft.com/office/drawing/2014/main" id="{EF895FDC-4C67-F560-6ECA-DF48EDD86D81}"/>
              </a:ext>
            </a:extLst>
          </p:cNvPr>
          <p:cNvSpPr txBox="1">
            <a:spLocks/>
          </p:cNvSpPr>
          <p:nvPr/>
        </p:nvSpPr>
        <p:spPr>
          <a:xfrm>
            <a:off x="987425" y="6152418"/>
            <a:ext cx="4748213" cy="468312"/>
          </a:xfrm>
          <a:prstGeom prst="rect">
            <a:avLst/>
          </a:prstGeom>
        </p:spPr>
        <p:txBody>
          <a:bodyPr vert="horz" lIns="91440" tIns="45720" rIns="91440" bIns="45720" rtlCol="0" anchor="t">
            <a:normAutofit fontScale="47500" lnSpcReduction="20000"/>
          </a:bodyPr>
          <a:lstStyle>
            <a:lvl1pPr marL="0" indent="0" algn="l" defTabSz="914400" rtl="0" eaLnBrk="1" latinLnBrk="0" hangingPunct="1">
              <a:lnSpc>
                <a:spcPct val="120000"/>
              </a:lnSpc>
              <a:spcBef>
                <a:spcPts val="1000"/>
              </a:spcBef>
              <a:buFontTx/>
              <a:buNone/>
              <a:defRPr sz="1600" b="0" kern="1200" spc="300">
                <a:solidFill>
                  <a:schemeClr val="bg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Last </a:t>
            </a:r>
            <a:r>
              <a:rPr lang="fr-FR" dirty="0" err="1">
                <a:latin typeface="Figtree"/>
              </a:rPr>
              <a:t>updated</a:t>
            </a:r>
          </a:p>
          <a:p>
            <a:r>
              <a:rPr lang="fr-FR">
                <a:latin typeface="Figtree"/>
              </a:rPr>
              <a:t>April 2026</a:t>
            </a:r>
          </a:p>
        </p:txBody>
      </p:sp>
    </p:spTree>
    <p:extLst>
      <p:ext uri="{BB962C8B-B14F-4D97-AF65-F5344CB8AC3E}">
        <p14:creationId xmlns:p14="http://schemas.microsoft.com/office/powerpoint/2010/main" val="2016794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Espace réservé pour une image  32" descr="Une image contenant verres, conception, accessoire&#10;&#10;Description générée automatiquement">
            <a:extLst>
              <a:ext uri="{FF2B5EF4-FFF2-40B4-BE49-F238E27FC236}">
                <a16:creationId xmlns:a16="http://schemas.microsoft.com/office/drawing/2014/main" id="{D4603371-22A9-8C87-90ED-18037628D0E0}"/>
              </a:ext>
            </a:extLst>
          </p:cNvPr>
          <p:cNvPicPr>
            <a:picLocks noGrp="1" noChangeAspect="1"/>
          </p:cNvPicPr>
          <p:nvPr>
            <p:ph type="pic" sz="quarter" idx="27"/>
          </p:nvPr>
        </p:nvPicPr>
        <p:blipFill rotWithShape="1">
          <a:blip r:embed="rId2"/>
          <a:srcRect l="1448" t="305" r="53650" b="137"/>
          <a:stretch/>
        </p:blipFill>
        <p:spPr>
          <a:xfrm>
            <a:off x="6817676" y="4261"/>
            <a:ext cx="5511726" cy="6874205"/>
          </a:xfrm>
        </p:spPr>
      </p:pic>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841874"/>
            <a:ext cx="5520975" cy="913515"/>
          </a:xfrm>
        </p:spPr>
        <p:txBody>
          <a:bodyPr/>
          <a:lstStyle/>
          <a:p>
            <a:pPr>
              <a:lnSpc>
                <a:spcPct val="100000"/>
              </a:lnSpc>
            </a:pPr>
            <a:r>
              <a:rPr lang="en-US" b="0">
                <a:solidFill>
                  <a:srgbClr val="79BF9D"/>
                </a:solidFill>
                <a:ea typeface="+mn-lt"/>
                <a:cs typeface="+mn-lt"/>
              </a:rPr>
              <a:t>By the end of this training, administrators will be able to:</a:t>
            </a:r>
            <a:endParaRPr lang="fr-FR">
              <a:ea typeface="+mn-lt"/>
              <a:cs typeface="+mn-lt"/>
            </a:endParaRP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7" y="1264534"/>
            <a:ext cx="5305425" cy="577340"/>
          </a:xfrm>
        </p:spPr>
        <p:txBody>
          <a:bodyPr vert="horz" lIns="91440" tIns="45720" rIns="91440" bIns="45720" rtlCol="0" anchor="t">
            <a:normAutofit fontScale="92500" lnSpcReduction="10000"/>
          </a:bodyPr>
          <a:lstStyle/>
          <a:p>
            <a:r>
              <a:rPr lang="fr-FR"/>
              <a:t>Training objectives</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388937" y="3141800"/>
            <a:ext cx="6111254" cy="2573200"/>
          </a:xfrm>
        </p:spPr>
        <p:txBody>
          <a:bodyPr vert="horz" lIns="91440" tIns="45720" rIns="91440" bIns="45720" rtlCol="0" anchor="t">
            <a:normAutofit/>
          </a:bodyPr>
          <a:lstStyle/>
          <a:p>
            <a:pPr>
              <a:lnSpc>
                <a:spcPct val="100000"/>
              </a:lnSpc>
              <a:spcBef>
                <a:spcPct val="20000"/>
              </a:spcBef>
            </a:pPr>
            <a:r>
              <a:rPr lang="en-US">
                <a:solidFill>
                  <a:srgbClr val="333333"/>
                </a:solidFill>
                <a:latin typeface="Figtree"/>
                <a:ea typeface="Calibri"/>
                <a:cs typeface="Calibri"/>
              </a:rPr>
              <a:t>Create an expense report for an employee</a:t>
            </a:r>
          </a:p>
          <a:p>
            <a:pPr>
              <a:lnSpc>
                <a:spcPct val="100000"/>
              </a:lnSpc>
              <a:spcBef>
                <a:spcPct val="20000"/>
              </a:spcBef>
            </a:pPr>
            <a:r>
              <a:rPr lang="en-US">
                <a:solidFill>
                  <a:srgbClr val="333333"/>
                </a:solidFill>
                <a:latin typeface="Figtree"/>
                <a:ea typeface="Calibri"/>
                <a:cs typeface="Calibri"/>
              </a:rPr>
              <a:t>Validate and review expense reports</a:t>
            </a:r>
          </a:p>
          <a:p>
            <a:pPr>
              <a:lnSpc>
                <a:spcPct val="100000"/>
              </a:lnSpc>
              <a:spcBef>
                <a:spcPct val="20000"/>
              </a:spcBef>
            </a:pPr>
            <a:r>
              <a:rPr lang="en-US">
                <a:solidFill>
                  <a:srgbClr val="333333"/>
                </a:solidFill>
                <a:latin typeface="Figtree"/>
                <a:ea typeface="Calibri"/>
                <a:cs typeface="Calibri"/>
              </a:rPr>
              <a:t>Process reimbursements and generate related</a:t>
            </a:r>
            <a:r>
              <a:rPr lang="en-US" dirty="0">
                <a:solidFill>
                  <a:srgbClr val="333333"/>
                </a:solidFill>
                <a:latin typeface="Figtree"/>
                <a:ea typeface="Calibri"/>
                <a:cs typeface="Calibri"/>
              </a:rPr>
              <a:t> exports</a:t>
            </a:r>
          </a:p>
          <a:p>
            <a:pPr>
              <a:lnSpc>
                <a:spcPct val="100000"/>
              </a:lnSpc>
              <a:spcBef>
                <a:spcPct val="20000"/>
              </a:spcBef>
            </a:pPr>
            <a:r>
              <a:rPr lang="en-US">
                <a:solidFill>
                  <a:srgbClr val="333333"/>
                </a:solidFill>
                <a:latin typeface="Figtree"/>
                <a:ea typeface="Calibri"/>
                <a:cs typeface="Calibri"/>
              </a:rPr>
              <a:t>Define employee reimbursement profiles</a:t>
            </a:r>
          </a:p>
          <a:p>
            <a:pPr>
              <a:lnSpc>
                <a:spcPct val="100000"/>
              </a:lnSpc>
              <a:spcBef>
                <a:spcPct val="20000"/>
              </a:spcBef>
            </a:pPr>
            <a:r>
              <a:rPr lang="en-US">
                <a:solidFill>
                  <a:srgbClr val="333333"/>
                </a:solidFill>
                <a:latin typeface="Figtree"/>
                <a:ea typeface="Calibri"/>
                <a:cs typeface="Calibri"/>
              </a:rPr>
              <a:t>Configure the company’s expense types</a:t>
            </a:r>
          </a:p>
          <a:p>
            <a:pPr>
              <a:lnSpc>
                <a:spcPct val="100000"/>
              </a:lnSpc>
              <a:spcBef>
                <a:spcPct val="20000"/>
              </a:spcBef>
            </a:pPr>
            <a:r>
              <a:rPr lang="en-US">
                <a:solidFill>
                  <a:srgbClr val="333333"/>
                </a:solidFill>
                <a:latin typeface="Figtree"/>
                <a:ea typeface="Calibri"/>
                <a:cs typeface="Calibri"/>
              </a:rPr>
              <a:t>Manage display groupings and limits</a:t>
            </a:r>
          </a:p>
          <a:p>
            <a:pPr>
              <a:lnSpc>
                <a:spcPct val="100000"/>
              </a:lnSpc>
              <a:spcBef>
                <a:spcPct val="20000"/>
              </a:spcBef>
            </a:pPr>
            <a:r>
              <a:rPr lang="en-US">
                <a:solidFill>
                  <a:srgbClr val="333333"/>
                </a:solidFill>
                <a:latin typeface="Figtree"/>
                <a:ea typeface="Calibri"/>
                <a:cs typeface="Calibri"/>
              </a:rPr>
              <a:t>Administer report criteria</a:t>
            </a:r>
            <a:endParaRPr lang="en-US">
              <a:ea typeface="Calibri"/>
              <a:cs typeface="Calibri"/>
            </a:endParaRPr>
          </a:p>
          <a:p>
            <a:endParaRPr lang="fr-FR"/>
          </a:p>
        </p:txBody>
      </p:sp>
    </p:spTree>
    <p:extLst>
      <p:ext uri="{BB962C8B-B14F-4D97-AF65-F5344CB8AC3E}">
        <p14:creationId xmlns:p14="http://schemas.microsoft.com/office/powerpoint/2010/main" val="3433291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841874"/>
            <a:ext cx="5520975" cy="577339"/>
          </a:xfrm>
        </p:spPr>
        <p:txBody>
          <a:bodyPr/>
          <a:lstStyle/>
          <a:p>
            <a:pPr>
              <a:lnSpc>
                <a:spcPct val="100000"/>
              </a:lnSpc>
            </a:pPr>
            <a:r>
              <a:rPr lang="fr-FR" dirty="0">
                <a:hlinkClick r:id="rId2" action="ppaction://hlinksldjump"/>
              </a:rPr>
              <a:t>Your module features:</a:t>
            </a:r>
            <a:endParaRPr lang="fr-F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8" y="471055"/>
            <a:ext cx="5305425" cy="1157720"/>
          </a:xfrm>
        </p:spPr>
        <p:txBody>
          <a:bodyPr vert="horz" lIns="91440" tIns="45720" rIns="91440" bIns="45720" rtlCol="0" anchor="t">
            <a:normAutofit/>
          </a:bodyPr>
          <a:lstStyle/>
          <a:p>
            <a:r>
              <a:rPr lang="fr-FR"/>
              <a:t>Training program</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411163" y="2530475"/>
            <a:ext cx="5770976" cy="1296988"/>
          </a:xfrm>
        </p:spPr>
        <p:txBody>
          <a:bodyPr vert="horz" lIns="91440" tIns="45720" rIns="91440" bIns="45720" rtlCol="0" anchor="t">
            <a:normAutofit/>
          </a:bodyPr>
          <a:lstStyle/>
          <a:p>
            <a:pPr>
              <a:lnSpc>
                <a:spcPct val="100000"/>
              </a:lnSpc>
              <a:spcBef>
                <a:spcPct val="20000"/>
              </a:spcBef>
            </a:pPr>
            <a:r>
              <a:rPr lang="en-US" dirty="0">
                <a:solidFill>
                  <a:schemeClr val="bg1"/>
                </a:solidFill>
                <a:latin typeface="Figtree"/>
                <a:ea typeface="Calibri"/>
                <a:cs typeface="Calibri"/>
                <a:hlinkClick r:id="rId3" action="ppaction://hlinksldjump">
                  <a:extLst>
                    <a:ext uri="{A12FA001-AC4F-418D-AE19-62706E023703}">
                      <ahyp:hlinkClr xmlns:ahyp="http://schemas.microsoft.com/office/drawing/2018/hyperlinkcolor" val="tx"/>
                    </a:ext>
                  </a:extLst>
                </a:hlinkClick>
              </a:rPr>
              <a:t>Creating and validating expense reports</a:t>
            </a:r>
            <a:endParaRPr lang="en-US">
              <a:solidFill>
                <a:schemeClr val="bg1"/>
              </a:solidFill>
              <a:latin typeface="Figtree"/>
              <a:ea typeface="Calibri"/>
              <a:cs typeface="Calibri"/>
            </a:endParaRPr>
          </a:p>
          <a:p>
            <a:pPr>
              <a:lnSpc>
                <a:spcPct val="100000"/>
              </a:lnSpc>
              <a:spcBef>
                <a:spcPct val="20000"/>
              </a:spcBef>
            </a:pPr>
            <a:r>
              <a:rPr lang="en-US" dirty="0">
                <a:solidFill>
                  <a:schemeClr val="bg1"/>
                </a:solidFill>
                <a:latin typeface="Figtree"/>
                <a:ea typeface="Calibri"/>
                <a:cs typeface="Calibri"/>
                <a:hlinkClick r:id="rId4" action="ppaction://hlinksldjump">
                  <a:extLst>
                    <a:ext uri="{A12FA001-AC4F-418D-AE19-62706E023703}">
                      <ahyp:hlinkClr xmlns:ahyp="http://schemas.microsoft.com/office/drawing/2018/hyperlinkcolor" val="tx"/>
                    </a:ext>
                  </a:extLst>
                </a:hlinkClick>
              </a:rPr>
              <a:t>Managing expense reports</a:t>
            </a:r>
            <a:endParaRPr lang="en-US">
              <a:solidFill>
                <a:schemeClr val="bg1"/>
              </a:solidFill>
              <a:latin typeface="Figtree"/>
              <a:ea typeface="Calibri"/>
              <a:cs typeface="Calibri"/>
            </a:endParaRPr>
          </a:p>
          <a:p>
            <a:pPr>
              <a:lnSpc>
                <a:spcPct val="100000"/>
              </a:lnSpc>
              <a:spcBef>
                <a:spcPct val="20000"/>
              </a:spcBef>
            </a:pPr>
            <a:r>
              <a:rPr lang="en-US" dirty="0">
                <a:solidFill>
                  <a:schemeClr val="bg1"/>
                </a:solidFill>
                <a:latin typeface="Figtree"/>
                <a:ea typeface="Calibri"/>
                <a:cs typeface="Calibri"/>
                <a:hlinkClick r:id="rId5" action="ppaction://hlinksldjump">
                  <a:extLst>
                    <a:ext uri="{A12FA001-AC4F-418D-AE19-62706E023703}">
                      <ahyp:hlinkClr xmlns:ahyp="http://schemas.microsoft.com/office/drawing/2018/hyperlinkcolor" val="tx"/>
                    </a:ext>
                  </a:extLst>
                </a:hlinkClick>
              </a:rPr>
              <a:t>Generating accounting exports</a:t>
            </a:r>
            <a:endParaRPr lang="en-US">
              <a:solidFill>
                <a:schemeClr val="bg1"/>
              </a:solidFill>
              <a:hlinkClick r:id="rId5" action="ppaction://hlinksldjump">
                <a:extLst>
                  <a:ext uri="{A12FA001-AC4F-418D-AE19-62706E023703}">
                    <ahyp:hlinkClr xmlns:ahyp="http://schemas.microsoft.com/office/drawing/2018/hyperlinkcolor" val="tx"/>
                  </a:ext>
                </a:extLst>
              </a:hlinkClick>
            </a:endParaRPr>
          </a:p>
        </p:txBody>
      </p:sp>
      <p:sp>
        <p:nvSpPr>
          <p:cNvPr id="4" name="Titre 27">
            <a:extLst>
              <a:ext uri="{FF2B5EF4-FFF2-40B4-BE49-F238E27FC236}">
                <a16:creationId xmlns:a16="http://schemas.microsoft.com/office/drawing/2014/main" id="{3CBE8D5D-8605-7FE4-D841-E865AB88B43B}"/>
              </a:ext>
            </a:extLst>
          </p:cNvPr>
          <p:cNvSpPr txBox="1">
            <a:spLocks/>
          </p:cNvSpPr>
          <p:nvPr/>
        </p:nvSpPr>
        <p:spPr>
          <a:xfrm>
            <a:off x="388937" y="4150118"/>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dirty="0">
                <a:hlinkClick r:id="rId6" action="ppaction://hlinksldjump"/>
              </a:rPr>
              <a:t>Administrator area</a:t>
            </a:r>
            <a:endParaRPr lang="fr-FR"/>
          </a:p>
        </p:txBody>
      </p:sp>
      <p:sp>
        <p:nvSpPr>
          <p:cNvPr id="5" name="Espace réservé du texte 41">
            <a:extLst>
              <a:ext uri="{FF2B5EF4-FFF2-40B4-BE49-F238E27FC236}">
                <a16:creationId xmlns:a16="http://schemas.microsoft.com/office/drawing/2014/main" id="{9DF4D431-5721-618B-9501-EDA06836B0A2}"/>
              </a:ext>
            </a:extLst>
          </p:cNvPr>
          <p:cNvSpPr txBox="1">
            <a:spLocks/>
          </p:cNvSpPr>
          <p:nvPr/>
        </p:nvSpPr>
        <p:spPr>
          <a:xfrm>
            <a:off x="411162" y="4560651"/>
            <a:ext cx="5870927" cy="1296988"/>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8"/>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20000"/>
              </a:spcBef>
            </a:pPr>
            <a:r>
              <a:rPr lang="en-US" dirty="0">
                <a:solidFill>
                  <a:schemeClr val="bg1"/>
                </a:solidFill>
                <a:latin typeface="Figtree"/>
                <a:ea typeface="Calibri"/>
                <a:cs typeface="Calibri"/>
                <a:hlinkClick r:id="rId9" action="ppaction://hlinksldjump">
                  <a:extLst>
                    <a:ext uri="{A12FA001-AC4F-418D-AE19-62706E023703}">
                      <ahyp:hlinkClr xmlns:ahyp="http://schemas.microsoft.com/office/drawing/2018/hyperlinkcolor" val="tx"/>
                    </a:ext>
                  </a:extLst>
                </a:hlinkClick>
              </a:rPr>
              <a:t>Creating and editing expense types, reimbursement profiles, and groupings</a:t>
            </a:r>
            <a:endParaRPr lang="en-US">
              <a:solidFill>
                <a:schemeClr val="bg1"/>
              </a:solidFill>
              <a:latin typeface="Figtree"/>
              <a:ea typeface="Calibri"/>
              <a:cs typeface="Calibri"/>
            </a:endParaRPr>
          </a:p>
          <a:p>
            <a:pPr>
              <a:lnSpc>
                <a:spcPct val="100000"/>
              </a:lnSpc>
              <a:spcBef>
                <a:spcPct val="20000"/>
              </a:spcBef>
            </a:pPr>
            <a:r>
              <a:rPr lang="en-US" dirty="0">
                <a:solidFill>
                  <a:schemeClr val="bg1"/>
                </a:solidFill>
                <a:latin typeface="Figtree"/>
                <a:ea typeface="Calibri"/>
                <a:cs typeface="Calibri"/>
                <a:hlinkClick r:id="rId10" action="ppaction://hlinksldjump">
                  <a:extLst>
                    <a:ext uri="{A12FA001-AC4F-418D-AE19-62706E023703}">
                      <ahyp:hlinkClr xmlns:ahyp="http://schemas.microsoft.com/office/drawing/2018/hyperlinkcolor" val="tx"/>
                    </a:ext>
                  </a:extLst>
                </a:hlinkClick>
              </a:rPr>
              <a:t>Managing report criteria</a:t>
            </a:r>
          </a:p>
          <a:p>
            <a:pPr>
              <a:lnSpc>
                <a:spcPct val="100000"/>
              </a:lnSpc>
            </a:pPr>
            <a:endParaRPr lang="fr-FR" dirty="0">
              <a:solidFill>
                <a:schemeClr val="bg2"/>
              </a:solidFill>
            </a:endParaRPr>
          </a:p>
        </p:txBody>
      </p:sp>
      <p:pic>
        <p:nvPicPr>
          <p:cNvPr id="10" name="Espace réservé pour une image  9" descr="Une image contenant personne, meubles, habits, ordinateur portable&#10;&#10;Description générée automatiquement">
            <a:extLst>
              <a:ext uri="{FF2B5EF4-FFF2-40B4-BE49-F238E27FC236}">
                <a16:creationId xmlns:a16="http://schemas.microsoft.com/office/drawing/2014/main" id="{30AE452E-A282-272E-D61D-6350FD86703A}"/>
              </a:ext>
            </a:extLst>
          </p:cNvPr>
          <p:cNvPicPr>
            <a:picLocks noGrp="1" noChangeAspect="1"/>
          </p:cNvPicPr>
          <p:nvPr>
            <p:ph type="pic" sz="quarter" idx="27"/>
          </p:nvPr>
        </p:nvPicPr>
        <p:blipFill rotWithShape="1">
          <a:blip r:embed="rId11"/>
          <a:srcRect l="22349" t="308" r="27443" b="-1233"/>
          <a:stretch/>
        </p:blipFill>
        <p:spPr>
          <a:xfrm>
            <a:off x="7154226" y="0"/>
            <a:ext cx="5111258" cy="6947347"/>
          </a:xfrm>
        </p:spPr>
      </p:pic>
    </p:spTree>
    <p:extLst>
      <p:ext uri="{BB962C8B-B14F-4D97-AF65-F5344CB8AC3E}">
        <p14:creationId xmlns:p14="http://schemas.microsoft.com/office/powerpoint/2010/main" val="1561398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r>
              <a:rPr lang="fr-FR" sz="8000" dirty="0" err="1">
                <a:latin typeface="PP Woodland"/>
              </a:rPr>
              <a:t>Your</a:t>
            </a:r>
            <a:r>
              <a:rPr lang="fr-FR" sz="8000" dirty="0">
                <a:latin typeface="PP Woodland"/>
              </a:rPr>
              <a:t> module </a:t>
            </a:r>
            <a:r>
              <a:rPr lang="fr-FR" sz="8000" dirty="0" err="1">
                <a:latin typeface="PP Woodland"/>
              </a:rPr>
              <a:t>features</a:t>
            </a:r>
            <a:endParaRPr lang="fr-FR" dirty="0" err="1"/>
          </a:p>
        </p:txBody>
      </p:sp>
      <p:sp>
        <p:nvSpPr>
          <p:cNvPr id="3" name="Espace réservé du texte 2">
            <a:extLst>
              <a:ext uri="{FF2B5EF4-FFF2-40B4-BE49-F238E27FC236}">
                <a16:creationId xmlns:a16="http://schemas.microsoft.com/office/drawing/2014/main" id="{3245C59B-3638-FF8C-EA1A-A726B3EF065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1009862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err="1">
                <a:latin typeface="PP Woodland"/>
              </a:rPr>
              <a:t>Creating</a:t>
            </a:r>
            <a:r>
              <a:rPr lang="fr-FR" sz="8000" dirty="0">
                <a:latin typeface="PP Woodland"/>
              </a:rPr>
              <a:t> and </a:t>
            </a:r>
            <a:r>
              <a:rPr lang="fr-FR" sz="8000" err="1">
                <a:latin typeface="PP Woodland"/>
              </a:rPr>
              <a:t>validating</a:t>
            </a:r>
            <a:r>
              <a:rPr lang="fr-FR" sz="8000" dirty="0">
                <a:latin typeface="PP Woodland"/>
              </a:rPr>
              <a:t> </a:t>
            </a:r>
            <a:r>
              <a:rPr lang="fr-FR" sz="8000" err="1">
                <a:latin typeface="PP Woodland"/>
              </a:rPr>
              <a:t>expense</a:t>
            </a:r>
            <a:r>
              <a:rPr lang="fr-FR" sz="8000">
                <a:latin typeface="PP Woodland"/>
              </a:rPr>
              <a:t> reports</a:t>
            </a:r>
          </a:p>
        </p:txBody>
      </p:sp>
    </p:spTree>
    <p:extLst>
      <p:ext uri="{BB962C8B-B14F-4D97-AF65-F5344CB8AC3E}">
        <p14:creationId xmlns:p14="http://schemas.microsoft.com/office/powerpoint/2010/main" val="3512856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Une image contenant texte, capture d’écran, diagramme, Police&#10;&#10;Le contenu généré par l’IA peut être incorrect.">
            <a:extLst>
              <a:ext uri="{FF2B5EF4-FFF2-40B4-BE49-F238E27FC236}">
                <a16:creationId xmlns:a16="http://schemas.microsoft.com/office/drawing/2014/main" id="{932CCFEE-E589-76EA-1C0D-E6BC0E967267}"/>
              </a:ext>
            </a:extLst>
          </p:cNvPr>
          <p:cNvPicPr>
            <a:picLocks noChangeAspect="1"/>
          </p:cNvPicPr>
          <p:nvPr/>
        </p:nvPicPr>
        <p:blipFill>
          <a:blip r:embed="rId2"/>
          <a:stretch>
            <a:fillRect/>
          </a:stretch>
        </p:blipFill>
        <p:spPr>
          <a:xfrm>
            <a:off x="369765" y="2142148"/>
            <a:ext cx="4907084" cy="2925396"/>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286808" y="1365096"/>
            <a:ext cx="11449050" cy="4846635"/>
          </a:xfrm>
        </p:spPr>
        <p:txBody>
          <a:bodyPr>
            <a:normAutofit/>
          </a:bodyPr>
          <a:lstStyle/>
          <a:p>
            <a:r>
              <a:rPr lang="en-US">
                <a:latin typeface="Figtree"/>
                <a:ea typeface="Calibri"/>
                <a:cs typeface="Calibri"/>
              </a:rPr>
              <a:t>Access: Expense Reports &gt; Manager View &gt; Add an expense to another person</a:t>
            </a:r>
            <a:endParaRPr lang="fr-FR" b="1" err="1"/>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err="1">
                <a:latin typeface="Figtree Light"/>
              </a:rPr>
              <a:t>Creating</a:t>
            </a:r>
            <a:r>
              <a:rPr lang="fr-FR" dirty="0">
                <a:latin typeface="Figtree Light"/>
              </a:rPr>
              <a:t> an </a:t>
            </a:r>
            <a:r>
              <a:rPr lang="fr-FR" dirty="0" err="1">
                <a:latin typeface="Figtree Light"/>
              </a:rPr>
              <a:t>expense</a:t>
            </a:r>
            <a:r>
              <a:rPr lang="fr-FR" dirty="0">
                <a:latin typeface="Figtree Light"/>
              </a:rPr>
              <a:t> report for a </a:t>
            </a:r>
            <a:r>
              <a:rPr lang="fr-FR" dirty="0" err="1">
                <a:latin typeface="Figtree Light"/>
              </a:rPr>
              <a:t>coworker</a:t>
            </a:r>
            <a:endParaRPr lang="fr-FR" dirty="0" err="1"/>
          </a:p>
        </p:txBody>
      </p:sp>
      <p:pic>
        <p:nvPicPr>
          <p:cNvPr id="6" name="Image 5" descr="Une image contenant texte, capture d’écran, logiciel, Page web&#10;&#10;Le contenu généré par l’IA peut être incorrect.">
            <a:extLst>
              <a:ext uri="{FF2B5EF4-FFF2-40B4-BE49-F238E27FC236}">
                <a16:creationId xmlns:a16="http://schemas.microsoft.com/office/drawing/2014/main" id="{53654F0B-A3E9-7BF5-55EE-D830C594B08B}"/>
              </a:ext>
            </a:extLst>
          </p:cNvPr>
          <p:cNvPicPr>
            <a:picLocks noChangeAspect="1"/>
          </p:cNvPicPr>
          <p:nvPr/>
        </p:nvPicPr>
        <p:blipFill>
          <a:blip r:embed="rId3"/>
          <a:stretch>
            <a:fillRect/>
          </a:stretch>
        </p:blipFill>
        <p:spPr>
          <a:xfrm>
            <a:off x="4577821" y="2528358"/>
            <a:ext cx="7174441" cy="40343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48899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66712" y="1490664"/>
            <a:ext cx="11449050" cy="4846635"/>
          </a:xfrm>
        </p:spPr>
        <p:txBody>
          <a:bodyPr/>
          <a:lstStyle/>
          <a:p>
            <a:r>
              <a:rPr lang="en-US" dirty="0">
                <a:latin typeface="Figtree"/>
                <a:ea typeface="Calibri"/>
                <a:cs typeface="Calibri"/>
              </a:rPr>
              <a:t> Select the employee’s name </a:t>
            </a:r>
            <a:r>
              <a:rPr lang="en-US">
                <a:latin typeface="Figtree"/>
                <a:ea typeface="Calibri"/>
                <a:cs typeface="Calibri"/>
              </a:rPr>
              <a:t>from the</a:t>
            </a:r>
            <a:r>
              <a:rPr lang="en-US" dirty="0">
                <a:latin typeface="Figtree"/>
                <a:ea typeface="Calibri"/>
                <a:cs typeface="Calibri"/>
              </a:rPr>
              <a:t> dropdown list</a:t>
            </a:r>
            <a:endParaRPr lang="fr-FR" dirty="0"/>
          </a:p>
          <a:p>
            <a:endParaRPr lang="fr-FR"/>
          </a:p>
          <a:p>
            <a:endParaRPr lang="fr-FR"/>
          </a:p>
          <a:p>
            <a:endParaRPr lang="fr-FR"/>
          </a:p>
          <a:p>
            <a:endParaRPr lang="fr-FR"/>
          </a:p>
          <a:p>
            <a:endParaRPr lang="fr-FR"/>
          </a:p>
          <a:p>
            <a:endParaRPr lang="en-US" dirty="0">
              <a:latin typeface="Figtree"/>
              <a:ea typeface="Calibri"/>
              <a:cs typeface="Calibri"/>
            </a:endParaRPr>
          </a:p>
          <a:p>
            <a:r>
              <a:rPr lang="en-US" dirty="0">
                <a:latin typeface="Figtree"/>
                <a:ea typeface="Calibri"/>
                <a:cs typeface="Calibri"/>
              </a:rPr>
              <a:t>Create the expense report: Title, Expense report type and Period</a:t>
            </a:r>
            <a:endParaRPr lang="fr-FR">
              <a:latin typeface="Figtree"/>
              <a:ea typeface="Calibri"/>
              <a:cs typeface="Calibri"/>
            </a:endParaRPr>
          </a:p>
          <a:p>
            <a:endParaRPr lang="fr-FR" dirty="0"/>
          </a:p>
          <a:p>
            <a:pPr marL="0" indent="0">
              <a:buNone/>
            </a:pPr>
            <a:endParaRPr lang="fr-FR"/>
          </a:p>
        </p:txBody>
      </p:sp>
      <p:sp>
        <p:nvSpPr>
          <p:cNvPr id="7" name="Titre 2">
            <a:extLst>
              <a:ext uri="{FF2B5EF4-FFF2-40B4-BE49-F238E27FC236}">
                <a16:creationId xmlns:a16="http://schemas.microsoft.com/office/drawing/2014/main" id="{1F48FC61-D405-A29F-829A-1D311749A08A}"/>
              </a:ext>
            </a:extLst>
          </p:cNvPr>
          <p:cNvSpPr txBox="1">
            <a:spLocks/>
          </p:cNvSpPr>
          <p:nvPr/>
        </p:nvSpPr>
        <p:spPr>
          <a:xfrm>
            <a:off x="367567" y="565639"/>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err="1">
                <a:latin typeface="Figtree Light"/>
              </a:rPr>
              <a:t>Creating</a:t>
            </a:r>
            <a:r>
              <a:rPr lang="fr-FR" dirty="0">
                <a:latin typeface="Figtree Light"/>
              </a:rPr>
              <a:t> an </a:t>
            </a:r>
            <a:r>
              <a:rPr lang="fr-FR" dirty="0" err="1">
                <a:latin typeface="Figtree Light"/>
              </a:rPr>
              <a:t>expense</a:t>
            </a:r>
            <a:r>
              <a:rPr lang="fr-FR" dirty="0">
                <a:latin typeface="Figtree Light"/>
              </a:rPr>
              <a:t> report for a </a:t>
            </a:r>
            <a:r>
              <a:rPr lang="fr-FR" dirty="0" err="1">
                <a:latin typeface="Figtree Light"/>
              </a:rPr>
              <a:t>coworker</a:t>
            </a:r>
            <a:endParaRPr lang="fr-FR" dirty="0" err="1">
              <a:solidFill>
                <a:srgbClr val="000000"/>
              </a:solidFill>
              <a:latin typeface="Figtree Light"/>
            </a:endParaRPr>
          </a:p>
          <a:p>
            <a:endParaRPr lang="fr-FR" dirty="0">
              <a:solidFill>
                <a:srgbClr val="C75741"/>
              </a:solidFill>
              <a:latin typeface="Figtree Light"/>
            </a:endParaRPr>
          </a:p>
        </p:txBody>
      </p:sp>
      <p:pic>
        <p:nvPicPr>
          <p:cNvPr id="3" name="Image 2" descr="Une image contenant texte, capture d’écran, nombre, Police&#10;&#10;Le contenu généré par l’IA peut être incorrect.">
            <a:extLst>
              <a:ext uri="{FF2B5EF4-FFF2-40B4-BE49-F238E27FC236}">
                <a16:creationId xmlns:a16="http://schemas.microsoft.com/office/drawing/2014/main" id="{CAF78843-FB51-9A29-3E1C-59791D73EBB0}"/>
              </a:ext>
            </a:extLst>
          </p:cNvPr>
          <p:cNvPicPr>
            <a:picLocks noChangeAspect="1"/>
          </p:cNvPicPr>
          <p:nvPr/>
        </p:nvPicPr>
        <p:blipFill>
          <a:blip r:embed="rId2"/>
          <a:stretch>
            <a:fillRect/>
          </a:stretch>
        </p:blipFill>
        <p:spPr>
          <a:xfrm>
            <a:off x="6432428" y="1313921"/>
            <a:ext cx="3674453" cy="2591370"/>
          </a:xfrm>
          <a:prstGeom prst="rect">
            <a:avLst/>
          </a:prstGeom>
          <a:ln>
            <a:noFill/>
          </a:ln>
          <a:effectLst>
            <a:outerShdw blurRad="292100" dist="139700" dir="2700000" algn="tl" rotWithShape="0">
              <a:srgbClr val="333333">
                <a:alpha val="65000"/>
              </a:srgbClr>
            </a:outerShdw>
          </a:effectLst>
        </p:spPr>
      </p:pic>
      <p:pic>
        <p:nvPicPr>
          <p:cNvPr id="4" name="Image 3" descr="Une image contenant texte, capture d’écran, affichage, nombre&#10;&#10;Le contenu généré par l’IA peut être incorrect.">
            <a:extLst>
              <a:ext uri="{FF2B5EF4-FFF2-40B4-BE49-F238E27FC236}">
                <a16:creationId xmlns:a16="http://schemas.microsoft.com/office/drawing/2014/main" id="{537A8314-13C9-F585-CEA3-BFFA553C0C5D}"/>
              </a:ext>
            </a:extLst>
          </p:cNvPr>
          <p:cNvPicPr>
            <a:picLocks noChangeAspect="1"/>
          </p:cNvPicPr>
          <p:nvPr/>
        </p:nvPicPr>
        <p:blipFill>
          <a:blip r:embed="rId3"/>
          <a:stretch>
            <a:fillRect/>
          </a:stretch>
        </p:blipFill>
        <p:spPr>
          <a:xfrm>
            <a:off x="6704990" y="4164379"/>
            <a:ext cx="4350483" cy="23392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23467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14220-A75A-0031-B8FB-C0558DEED846}"/>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5824EC41-3833-2077-22BD-E3F4BA765E0A}"/>
              </a:ext>
            </a:extLst>
          </p:cNvPr>
          <p:cNvSpPr>
            <a:spLocks noGrp="1"/>
          </p:cNvSpPr>
          <p:nvPr>
            <p:ph type="tbl" sz="quarter" idx="10"/>
          </p:nvPr>
        </p:nvSpPr>
        <p:spPr>
          <a:xfrm>
            <a:off x="366712" y="1490664"/>
            <a:ext cx="11449050" cy="4846635"/>
          </a:xfrm>
        </p:spPr>
        <p:txBody>
          <a:bodyPr/>
          <a:lstStyle/>
          <a:p>
            <a:r>
              <a:rPr lang="en-US" dirty="0">
                <a:latin typeface="Figtree"/>
                <a:ea typeface="Calibri"/>
                <a:cs typeface="Calibri"/>
              </a:rPr>
              <a:t>Select the expense you want to add by clicking the </a:t>
            </a:r>
            <a:r>
              <a:rPr lang="en-US">
                <a:latin typeface="Figtree"/>
                <a:ea typeface="Calibri"/>
                <a:cs typeface="Calibri"/>
              </a:rPr>
              <a:t>pictogram, then enter the details:</a:t>
            </a:r>
            <a:endParaRPr lang="fr-FR">
              <a:latin typeface="Figtree"/>
            </a:endParaRPr>
          </a:p>
          <a:p>
            <a:endParaRPr lang="fr-FR"/>
          </a:p>
          <a:p>
            <a:endParaRPr lang="fr-FR"/>
          </a:p>
          <a:p>
            <a:endParaRPr lang="fr-FR"/>
          </a:p>
          <a:p>
            <a:endParaRPr lang="fr-FR"/>
          </a:p>
          <a:p>
            <a:endParaRPr lang="fr-FR"/>
          </a:p>
          <a:p>
            <a:pPr marL="0" indent="0">
              <a:buNone/>
            </a:pPr>
            <a:endParaRPr lang="fr-FR"/>
          </a:p>
        </p:txBody>
      </p:sp>
      <p:sp>
        <p:nvSpPr>
          <p:cNvPr id="3" name="Titre 2">
            <a:extLst>
              <a:ext uri="{FF2B5EF4-FFF2-40B4-BE49-F238E27FC236}">
                <a16:creationId xmlns:a16="http://schemas.microsoft.com/office/drawing/2014/main" id="{0953A426-CACB-AFE8-D0E7-8980BFB65946}"/>
              </a:ext>
            </a:extLst>
          </p:cNvPr>
          <p:cNvSpPr>
            <a:spLocks noGrp="1"/>
          </p:cNvSpPr>
          <p:nvPr>
            <p:ph type="title"/>
          </p:nvPr>
        </p:nvSpPr>
        <p:spPr/>
        <p:txBody>
          <a:bodyPr/>
          <a:lstStyle/>
          <a:p>
            <a:r>
              <a:rPr lang="fr-FR" dirty="0" err="1">
                <a:latin typeface="Figtree Light"/>
              </a:rPr>
              <a:t>Creating</a:t>
            </a:r>
            <a:r>
              <a:rPr lang="fr-FR" dirty="0">
                <a:latin typeface="Figtree Light"/>
              </a:rPr>
              <a:t> an </a:t>
            </a:r>
            <a:r>
              <a:rPr lang="fr-FR" dirty="0" err="1">
                <a:latin typeface="Figtree Light"/>
              </a:rPr>
              <a:t>expense</a:t>
            </a:r>
            <a:r>
              <a:rPr lang="fr-FR" dirty="0">
                <a:latin typeface="Figtree Light"/>
              </a:rPr>
              <a:t> report for a </a:t>
            </a:r>
            <a:r>
              <a:rPr lang="fr-FR" dirty="0" err="1">
                <a:latin typeface="Figtree Light"/>
              </a:rPr>
              <a:t>coworker</a:t>
            </a:r>
            <a:endParaRPr lang="fr-FR" dirty="0" err="1">
              <a:solidFill>
                <a:srgbClr val="000000"/>
              </a:solidFill>
              <a:latin typeface="Figtree Light"/>
            </a:endParaRPr>
          </a:p>
        </p:txBody>
      </p:sp>
      <p:pic>
        <p:nvPicPr>
          <p:cNvPr id="4" name="Image 3" descr="Une image contenant texte, capture d’écran, nombre, Police&#10;&#10;Le contenu généré par l’IA peut être incorrect.">
            <a:extLst>
              <a:ext uri="{FF2B5EF4-FFF2-40B4-BE49-F238E27FC236}">
                <a16:creationId xmlns:a16="http://schemas.microsoft.com/office/drawing/2014/main" id="{5B9BA14B-8290-36FD-B2C4-3B029E151204}"/>
              </a:ext>
            </a:extLst>
          </p:cNvPr>
          <p:cNvPicPr>
            <a:picLocks noChangeAspect="1"/>
          </p:cNvPicPr>
          <p:nvPr/>
        </p:nvPicPr>
        <p:blipFill>
          <a:blip r:embed="rId2"/>
          <a:stretch>
            <a:fillRect/>
          </a:stretch>
        </p:blipFill>
        <p:spPr>
          <a:xfrm>
            <a:off x="1746249" y="1923778"/>
            <a:ext cx="8699500" cy="44921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9098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4E4A5-2639-5E5F-87AF-6664E54AF3DF}"/>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D81B4303-F8F4-2F00-A11B-0F5C0CCA22CD}"/>
              </a:ext>
            </a:extLst>
          </p:cNvPr>
          <p:cNvSpPr>
            <a:spLocks noGrp="1"/>
          </p:cNvSpPr>
          <p:nvPr>
            <p:ph type="tbl" sz="quarter" idx="10"/>
          </p:nvPr>
        </p:nvSpPr>
        <p:spPr>
          <a:xfrm>
            <a:off x="520389" y="1161882"/>
            <a:ext cx="11449050" cy="5043066"/>
          </a:xfrm>
        </p:spPr>
        <p:txBody>
          <a:bodyPr/>
          <a:lstStyle/>
          <a:p>
            <a:pPr marL="0" indent="0">
              <a:buNone/>
            </a:pPr>
            <a:endParaRPr lang="fr-FR" dirty="0"/>
          </a:p>
          <a:p>
            <a:r>
              <a:rPr lang="en-US" dirty="0">
                <a:latin typeface="Figtree"/>
                <a:ea typeface="Calibri"/>
                <a:cs typeface="Calibri"/>
              </a:rPr>
              <a:t> </a:t>
            </a:r>
            <a:r>
              <a:rPr lang="en-US">
                <a:latin typeface="Figtree"/>
                <a:ea typeface="Calibri"/>
                <a:cs typeface="Calibri"/>
              </a:rPr>
              <a:t>Select the expense report in the manager view</a:t>
            </a:r>
          </a:p>
          <a:p>
            <a:r>
              <a:rPr lang="en-US" dirty="0">
                <a:latin typeface="Figtree"/>
                <a:ea typeface="Calibri"/>
                <a:cs typeface="Calibri"/>
              </a:rPr>
              <a:t> </a:t>
            </a:r>
            <a:r>
              <a:rPr lang="en-US">
                <a:latin typeface="Figtree"/>
                <a:ea typeface="Calibri"/>
                <a:cs typeface="Calibri"/>
              </a:rPr>
              <a:t>Click the pencil icon at the end of the line to edit</a:t>
            </a:r>
            <a:endParaRPr lang="fr-FR"/>
          </a:p>
          <a:p>
            <a:endParaRPr lang="fr-FR" dirty="0"/>
          </a:p>
          <a:p>
            <a:endParaRPr lang="fr-FR" dirty="0"/>
          </a:p>
          <a:p>
            <a:endParaRPr lang="fr-FR" dirty="0"/>
          </a:p>
          <a:p>
            <a:pPr marL="0" indent="0">
              <a:buNone/>
            </a:pPr>
            <a:endParaRPr lang="fr-FR" dirty="0">
              <a:solidFill>
                <a:srgbClr val="333333"/>
              </a:solidFill>
            </a:endParaRPr>
          </a:p>
          <a:p>
            <a:pPr>
              <a:buChar char="•"/>
            </a:pPr>
            <a:endParaRPr lang="fr-FR" dirty="0"/>
          </a:p>
          <a:p>
            <a:pPr>
              <a:buChar char="•"/>
            </a:pPr>
            <a:endParaRPr lang="fr-FR" dirty="0"/>
          </a:p>
          <a:p>
            <a:pPr marL="0" indent="0">
              <a:buNone/>
            </a:pPr>
            <a:endParaRPr lang="fr-FR" dirty="0"/>
          </a:p>
          <a:p>
            <a:endParaRPr lang="fr-FR" dirty="0"/>
          </a:p>
          <a:p>
            <a:pPr>
              <a:buChar char="•"/>
            </a:pPr>
            <a:endParaRPr lang="fr-FR" dirty="0"/>
          </a:p>
          <a:p>
            <a:pPr>
              <a:buChar char="•"/>
            </a:pPr>
            <a:endParaRPr lang="fr-FR" dirty="0"/>
          </a:p>
          <a:p>
            <a:pPr marL="0" indent="0">
              <a:buNone/>
            </a:pPr>
            <a:endParaRPr lang="fr-FR" dirty="0"/>
          </a:p>
        </p:txBody>
      </p:sp>
      <p:sp>
        <p:nvSpPr>
          <p:cNvPr id="3" name="Titre 2">
            <a:extLst>
              <a:ext uri="{FF2B5EF4-FFF2-40B4-BE49-F238E27FC236}">
                <a16:creationId xmlns:a16="http://schemas.microsoft.com/office/drawing/2014/main" id="{FC2D3B1D-02DD-BD75-8DE9-35EBE95ED547}"/>
              </a:ext>
            </a:extLst>
          </p:cNvPr>
          <p:cNvSpPr>
            <a:spLocks noGrp="1"/>
          </p:cNvSpPr>
          <p:nvPr>
            <p:ph type="title"/>
          </p:nvPr>
        </p:nvSpPr>
        <p:spPr/>
        <p:txBody>
          <a:bodyPr/>
          <a:lstStyle/>
          <a:p>
            <a:r>
              <a:rPr lang="fr-FR" dirty="0">
                <a:latin typeface="Figtree Light"/>
              </a:rPr>
              <a:t>Editing an </a:t>
            </a:r>
            <a:r>
              <a:rPr lang="fr-FR" dirty="0" err="1">
                <a:latin typeface="Figtree Light"/>
              </a:rPr>
              <a:t>expense</a:t>
            </a:r>
            <a:r>
              <a:rPr lang="fr-FR" dirty="0">
                <a:latin typeface="Figtree Light"/>
              </a:rPr>
              <a:t> report for a </a:t>
            </a:r>
            <a:r>
              <a:rPr lang="fr-FR" dirty="0" err="1">
                <a:latin typeface="Figtree Light"/>
              </a:rPr>
              <a:t>coworker</a:t>
            </a:r>
            <a:endParaRPr lang="fr-FR" dirty="0" err="1">
              <a:solidFill>
                <a:srgbClr val="000000"/>
              </a:solidFill>
              <a:latin typeface="Figtree Light"/>
            </a:endParaRPr>
          </a:p>
        </p:txBody>
      </p:sp>
      <p:pic>
        <p:nvPicPr>
          <p:cNvPr id="4" name="Image 3" descr="Une image contenant texte, capture d’écran, logiciel, Système d’exploitation&#10;&#10;Le contenu généré par l’IA peut être incorrect.">
            <a:extLst>
              <a:ext uri="{FF2B5EF4-FFF2-40B4-BE49-F238E27FC236}">
                <a16:creationId xmlns:a16="http://schemas.microsoft.com/office/drawing/2014/main" id="{47CF6A4C-9C11-E26D-E035-581AAE818C2E}"/>
              </a:ext>
            </a:extLst>
          </p:cNvPr>
          <p:cNvPicPr>
            <a:picLocks noChangeAspect="1"/>
          </p:cNvPicPr>
          <p:nvPr/>
        </p:nvPicPr>
        <p:blipFill>
          <a:blip r:embed="rId2"/>
          <a:stretch>
            <a:fillRect/>
          </a:stretch>
        </p:blipFill>
        <p:spPr>
          <a:xfrm>
            <a:off x="1502833" y="2527444"/>
            <a:ext cx="9196917" cy="3909196"/>
          </a:xfrm>
          <a:prstGeom prst="rect">
            <a:avLst/>
          </a:prstGeom>
        </p:spPr>
      </p:pic>
    </p:spTree>
    <p:extLst>
      <p:ext uri="{BB962C8B-B14F-4D97-AF65-F5344CB8AC3E}">
        <p14:creationId xmlns:p14="http://schemas.microsoft.com/office/powerpoint/2010/main" val="3168322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823CA-D36A-6033-1124-7E7B4AF4E806}"/>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37DC35C4-4425-459C-2C56-BAC94C68BA98}"/>
              </a:ext>
            </a:extLst>
          </p:cNvPr>
          <p:cNvSpPr>
            <a:spLocks noGrp="1"/>
          </p:cNvSpPr>
          <p:nvPr>
            <p:ph type="tbl" sz="quarter" idx="10"/>
          </p:nvPr>
        </p:nvSpPr>
        <p:spPr>
          <a:xfrm>
            <a:off x="371475" y="1490664"/>
            <a:ext cx="11449050" cy="4846635"/>
          </a:xfrm>
        </p:spPr>
        <p:txBody>
          <a:bodyPr/>
          <a:lstStyle/>
          <a:p>
            <a:r>
              <a:rPr lang="fr-FR" dirty="0">
                <a:latin typeface="Figtree"/>
              </a:rPr>
              <a:t>In the </a:t>
            </a:r>
            <a:r>
              <a:rPr lang="fr-FR" dirty="0" err="1">
                <a:latin typeface="Figtree"/>
              </a:rPr>
              <a:t>expense</a:t>
            </a:r>
            <a:r>
              <a:rPr lang="fr-FR" dirty="0">
                <a:latin typeface="Figtree"/>
              </a:rPr>
              <a:t> </a:t>
            </a:r>
            <a:r>
              <a:rPr lang="fr-FR" dirty="0" err="1">
                <a:latin typeface="Figtree"/>
              </a:rPr>
              <a:t>details</a:t>
            </a:r>
            <a:r>
              <a:rPr lang="fr-FR" dirty="0">
                <a:latin typeface="Figtree"/>
              </a:rPr>
              <a:t>, select </a:t>
            </a:r>
            <a:r>
              <a:rPr lang="fr-FR" dirty="0" err="1">
                <a:latin typeface="Figtree"/>
              </a:rPr>
              <a:t>Add</a:t>
            </a:r>
            <a:r>
              <a:rPr lang="fr-FR" dirty="0">
                <a:latin typeface="Figtree"/>
              </a:rPr>
              <a:t> an </a:t>
            </a:r>
            <a:r>
              <a:rPr lang="fr-FR" dirty="0" err="1">
                <a:latin typeface="Figtree"/>
              </a:rPr>
              <a:t>expense</a:t>
            </a:r>
            <a:endParaRPr lang="fr-FR" dirty="0" err="1"/>
          </a:p>
          <a:p>
            <a:pPr marL="0" indent="0">
              <a:buNone/>
            </a:pPr>
            <a:endParaRPr lang="fr-FR" dirty="0"/>
          </a:p>
          <a:p>
            <a:endParaRPr lang="fr-FR" dirty="0"/>
          </a:p>
          <a:p>
            <a:endParaRPr lang="fr-FR" dirty="0"/>
          </a:p>
          <a:p>
            <a:endParaRPr lang="fr-FR" dirty="0"/>
          </a:p>
          <a:p>
            <a:endParaRPr lang="fr-FR" dirty="0"/>
          </a:p>
          <a:p>
            <a:pPr marL="0" indent="0">
              <a:buNone/>
            </a:pPr>
            <a:endParaRPr lang="fr-FR" dirty="0"/>
          </a:p>
          <a:p>
            <a:pPr marL="0" indent="0">
              <a:buNone/>
            </a:pPr>
            <a:endParaRPr lang="fr-FR" dirty="0"/>
          </a:p>
          <a:p>
            <a:endParaRPr lang="fr-FR" dirty="0"/>
          </a:p>
          <a:p>
            <a:endParaRPr lang="fr-FR" dirty="0"/>
          </a:p>
          <a:p>
            <a:endParaRPr lang="fr-FR" dirty="0"/>
          </a:p>
          <a:p>
            <a:pPr marL="0" indent="0">
              <a:buNone/>
            </a:pPr>
            <a:endParaRPr lang="fr-FR" dirty="0"/>
          </a:p>
        </p:txBody>
      </p:sp>
      <p:sp>
        <p:nvSpPr>
          <p:cNvPr id="3" name="Titre 2">
            <a:extLst>
              <a:ext uri="{FF2B5EF4-FFF2-40B4-BE49-F238E27FC236}">
                <a16:creationId xmlns:a16="http://schemas.microsoft.com/office/drawing/2014/main" id="{70227CAC-32DB-9830-F532-FD2A690EE78C}"/>
              </a:ext>
            </a:extLst>
          </p:cNvPr>
          <p:cNvSpPr>
            <a:spLocks noGrp="1"/>
          </p:cNvSpPr>
          <p:nvPr>
            <p:ph type="title"/>
          </p:nvPr>
        </p:nvSpPr>
        <p:spPr/>
        <p:txBody>
          <a:bodyPr/>
          <a:lstStyle/>
          <a:p>
            <a:r>
              <a:rPr lang="fr-FR" dirty="0" err="1">
                <a:latin typeface="Figtree Light"/>
              </a:rPr>
              <a:t>Adding</a:t>
            </a:r>
            <a:r>
              <a:rPr lang="fr-FR" dirty="0">
                <a:latin typeface="Figtree Light"/>
              </a:rPr>
              <a:t> a new </a:t>
            </a:r>
            <a:r>
              <a:rPr lang="fr-FR" dirty="0" err="1">
                <a:latin typeface="Figtree Light"/>
              </a:rPr>
              <a:t>expense</a:t>
            </a:r>
            <a:r>
              <a:rPr lang="fr-FR" dirty="0">
                <a:latin typeface="Figtree Light"/>
              </a:rPr>
              <a:t> for a </a:t>
            </a:r>
            <a:r>
              <a:rPr lang="fr-FR" dirty="0" err="1">
                <a:latin typeface="Figtree Light"/>
              </a:rPr>
              <a:t>coworker</a:t>
            </a:r>
            <a:endParaRPr lang="fr-FR" dirty="0" err="1"/>
          </a:p>
        </p:txBody>
      </p:sp>
      <p:pic>
        <p:nvPicPr>
          <p:cNvPr id="4" name="Image 3" descr="Une image contenant texte, capture d’écran, logiciel, Icône d’ordinateur&#10;&#10;Le contenu généré par l’IA peut être incorrect.">
            <a:extLst>
              <a:ext uri="{FF2B5EF4-FFF2-40B4-BE49-F238E27FC236}">
                <a16:creationId xmlns:a16="http://schemas.microsoft.com/office/drawing/2014/main" id="{72A94634-4DB5-C1B7-D06D-3D7E46299475}"/>
              </a:ext>
            </a:extLst>
          </p:cNvPr>
          <p:cNvPicPr>
            <a:picLocks noChangeAspect="1"/>
          </p:cNvPicPr>
          <p:nvPr/>
        </p:nvPicPr>
        <p:blipFill>
          <a:blip r:embed="rId2"/>
          <a:stretch>
            <a:fillRect/>
          </a:stretch>
        </p:blipFill>
        <p:spPr>
          <a:xfrm>
            <a:off x="709083" y="2177146"/>
            <a:ext cx="9948334" cy="38901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19762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capture d’écran, logiciel, Page web&#10;&#10;Le contenu généré par l’IA peut être incorrect.">
            <a:extLst>
              <a:ext uri="{FF2B5EF4-FFF2-40B4-BE49-F238E27FC236}">
                <a16:creationId xmlns:a16="http://schemas.microsoft.com/office/drawing/2014/main" id="{08B27478-403B-27BF-542C-5D127FD57E8B}"/>
              </a:ext>
            </a:extLst>
          </p:cNvPr>
          <p:cNvPicPr>
            <a:picLocks noChangeAspect="1"/>
          </p:cNvPicPr>
          <p:nvPr/>
        </p:nvPicPr>
        <p:blipFill>
          <a:blip r:embed="rId2"/>
          <a:stretch>
            <a:fillRect/>
          </a:stretch>
        </p:blipFill>
        <p:spPr>
          <a:xfrm>
            <a:off x="3513667" y="2709468"/>
            <a:ext cx="7926917" cy="3820316"/>
          </a:xfrm>
          <a:prstGeom prst="rect">
            <a:avLst/>
          </a:prstGeom>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19629" y="1506565"/>
            <a:ext cx="11449050" cy="4846635"/>
          </a:xfrm>
        </p:spPr>
        <p:txBody>
          <a:bodyPr/>
          <a:lstStyle/>
          <a:p>
            <a:r>
              <a:rPr lang="fr-FR" dirty="0" err="1">
                <a:latin typeface="Figtree"/>
              </a:rPr>
              <a:t>Within</a:t>
            </a:r>
            <a:r>
              <a:rPr lang="fr-FR" dirty="0">
                <a:latin typeface="Figtree"/>
              </a:rPr>
              <a:t> the </a:t>
            </a:r>
            <a:r>
              <a:rPr lang="fr-FR" dirty="0" err="1">
                <a:latin typeface="Figtree"/>
              </a:rPr>
              <a:t>detailed</a:t>
            </a:r>
            <a:r>
              <a:rPr lang="fr-FR" dirty="0">
                <a:latin typeface="Figtree"/>
              </a:rPr>
              <a:t> </a:t>
            </a:r>
            <a:r>
              <a:rPr lang="fr-FR" dirty="0" err="1">
                <a:latin typeface="Figtree"/>
              </a:rPr>
              <a:t>view</a:t>
            </a:r>
            <a:r>
              <a:rPr lang="fr-FR" dirty="0">
                <a:latin typeface="Figtree"/>
              </a:rPr>
              <a:t> of the report:</a:t>
            </a:r>
            <a:endParaRPr lang="fr-FR" dirty="0"/>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err="1">
                <a:latin typeface="Figtree Light"/>
              </a:rPr>
              <a:t>Approving</a:t>
            </a:r>
            <a:r>
              <a:rPr lang="fr-FR" dirty="0">
                <a:latin typeface="Figtree Light"/>
              </a:rPr>
              <a:t> an </a:t>
            </a:r>
            <a:r>
              <a:rPr lang="fr-FR" dirty="0" err="1">
                <a:latin typeface="Figtree Light"/>
              </a:rPr>
              <a:t>expense</a:t>
            </a:r>
            <a:r>
              <a:rPr lang="fr-FR" dirty="0">
                <a:latin typeface="Figtree Light"/>
              </a:rPr>
              <a:t> report</a:t>
            </a:r>
            <a:endParaRPr lang="fr-FR" dirty="0"/>
          </a:p>
        </p:txBody>
      </p:sp>
      <p:sp>
        <p:nvSpPr>
          <p:cNvPr id="12" name="ZoneTexte 11">
            <a:extLst>
              <a:ext uri="{FF2B5EF4-FFF2-40B4-BE49-F238E27FC236}">
                <a16:creationId xmlns:a16="http://schemas.microsoft.com/office/drawing/2014/main" id="{CB78BC39-283D-D374-BF79-7DA28409156F}"/>
              </a:ext>
            </a:extLst>
          </p:cNvPr>
          <p:cNvSpPr txBox="1"/>
          <p:nvPr/>
        </p:nvSpPr>
        <p:spPr>
          <a:xfrm>
            <a:off x="318558" y="3775132"/>
            <a:ext cx="3015530" cy="1251625"/>
          </a:xfrm>
          <a:prstGeom prst="rect">
            <a:avLst/>
          </a:prstGeom>
          <a:noFill/>
        </p:spPr>
        <p:txBody>
          <a:bodyPr wrap="square" lIns="91440" tIns="45720" rIns="91440" bIns="45720" rtlCol="0" anchor="t">
            <a:spAutoFit/>
          </a:bodyPr>
          <a:lstStyle/>
          <a:p>
            <a:pPr marL="285750" indent="-285750">
              <a:lnSpc>
                <a:spcPct val="120000"/>
              </a:lnSpc>
              <a:spcBef>
                <a:spcPts val="1000"/>
              </a:spcBef>
              <a:buBlip>
                <a:blip>
                  <a:extLst>
                    <a:ext uri="{96DAC541-7B7A-43D3-8B79-37D633B846F1}">
                      <asvg:svgBlip xmlns:asvg="http://schemas.microsoft.com/office/drawing/2016/SVG/main" r:embed="rId3"/>
                    </a:ext>
                  </a:extLst>
                </a:blip>
              </a:buBlip>
              <a:defRPr/>
            </a:pPr>
            <a:r>
              <a:rPr lang="en-US" sz="1600" dirty="0">
                <a:solidFill>
                  <a:srgbClr val="333333"/>
                </a:solidFill>
                <a:ea typeface="+mn-lt"/>
                <a:cs typeface="+mn-lt"/>
              </a:rPr>
              <a:t>Or from the list of reports: click the </a:t>
            </a:r>
            <a:r>
              <a:rPr lang="en-US" sz="1600">
                <a:solidFill>
                  <a:srgbClr val="333333"/>
                </a:solidFill>
                <a:ea typeface="+mn-lt"/>
                <a:cs typeface="+mn-lt"/>
              </a:rPr>
              <a:t>three dots</a:t>
            </a:r>
            <a:r>
              <a:rPr lang="en-US" sz="1600" dirty="0">
                <a:solidFill>
                  <a:srgbClr val="333333"/>
                </a:solidFill>
                <a:ea typeface="+mn-lt"/>
                <a:cs typeface="+mn-lt"/>
              </a:rPr>
              <a:t> icon → </a:t>
            </a:r>
            <a:r>
              <a:rPr lang="en-US" sz="1600" b="1" dirty="0">
                <a:solidFill>
                  <a:srgbClr val="333333"/>
                </a:solidFill>
                <a:ea typeface="+mn-lt"/>
                <a:cs typeface="+mn-lt"/>
              </a:rPr>
              <a:t>Validate </a:t>
            </a:r>
            <a:r>
              <a:rPr lang="en-US" sz="1600" dirty="0">
                <a:solidFill>
                  <a:srgbClr val="333333"/>
                </a:solidFill>
                <a:ea typeface="+mn-lt"/>
                <a:cs typeface="+mn-lt"/>
              </a:rPr>
              <a:t>(once the report is </a:t>
            </a:r>
            <a:r>
              <a:rPr lang="en-US" sz="1600" b="1" dirty="0">
                <a:solidFill>
                  <a:srgbClr val="333333"/>
                </a:solidFill>
                <a:ea typeface="+mn-lt"/>
                <a:cs typeface="+mn-lt"/>
              </a:rPr>
              <a:t>sent to validation</a:t>
            </a:r>
            <a:r>
              <a:rPr lang="en-US" sz="1600" dirty="0">
                <a:solidFill>
                  <a:srgbClr val="333333"/>
                </a:solidFill>
                <a:ea typeface="+mn-lt"/>
                <a:cs typeface="+mn-lt"/>
              </a:rPr>
              <a:t>)</a:t>
            </a:r>
            <a:endParaRPr lang="fr-FR" sz="1600" dirty="0">
              <a:solidFill>
                <a:srgbClr val="333333"/>
              </a:solidFill>
              <a:ea typeface="+mn-lt"/>
              <a:cs typeface="+mn-lt"/>
            </a:endParaRPr>
          </a:p>
        </p:txBody>
      </p:sp>
      <p:pic>
        <p:nvPicPr>
          <p:cNvPr id="4" name="Image 3" descr="Une image contenant texte, capture d’écran, Police&#10;&#10;Le contenu généré par l’IA peut être incorrect.">
            <a:extLst>
              <a:ext uri="{FF2B5EF4-FFF2-40B4-BE49-F238E27FC236}">
                <a16:creationId xmlns:a16="http://schemas.microsoft.com/office/drawing/2014/main" id="{0C8CDA00-8740-540F-9E96-FDD77FCD3D87}"/>
              </a:ext>
            </a:extLst>
          </p:cNvPr>
          <p:cNvPicPr>
            <a:picLocks noChangeAspect="1"/>
          </p:cNvPicPr>
          <p:nvPr/>
        </p:nvPicPr>
        <p:blipFill>
          <a:blip r:embed="rId4"/>
          <a:stretch>
            <a:fillRect/>
          </a:stretch>
        </p:blipFill>
        <p:spPr>
          <a:xfrm>
            <a:off x="635000" y="2060223"/>
            <a:ext cx="8763000" cy="15839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45573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97C65-957A-ECA7-0233-4E66E34C61FC}"/>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5D18225F-570B-59C4-A068-2B574EFDECE5}"/>
              </a:ext>
            </a:extLst>
          </p:cNvPr>
          <p:cNvSpPr>
            <a:spLocks noGrp="1"/>
          </p:cNvSpPr>
          <p:nvPr>
            <p:ph type="tbl" sz="quarter" idx="10"/>
          </p:nvPr>
        </p:nvSpPr>
        <p:spPr>
          <a:xfrm>
            <a:off x="319629" y="1506565"/>
            <a:ext cx="11449050" cy="4846635"/>
          </a:xfrm>
        </p:spPr>
        <p:txBody>
          <a:bodyPr/>
          <a:lstStyle/>
          <a:p>
            <a:r>
              <a:rPr lang="en-US">
                <a:solidFill>
                  <a:srgbClr val="333333"/>
                </a:solidFill>
                <a:latin typeface="Figtree"/>
                <a:ea typeface="Calibri"/>
                <a:cs typeface="Calibri"/>
              </a:rPr>
              <a:t>In the report details, click the three dots → </a:t>
            </a:r>
            <a:r>
              <a:rPr lang="en-US" b="1">
                <a:solidFill>
                  <a:srgbClr val="333333"/>
                </a:solidFill>
                <a:latin typeface="Figtree"/>
                <a:ea typeface="Calibri"/>
                <a:cs typeface="Calibri"/>
              </a:rPr>
              <a:t>Cancel </a:t>
            </a:r>
            <a:r>
              <a:rPr lang="en-US">
                <a:solidFill>
                  <a:srgbClr val="333333"/>
                </a:solidFill>
                <a:latin typeface="Figtree"/>
                <a:ea typeface="Calibri"/>
                <a:cs typeface="Calibri"/>
              </a:rPr>
              <a:t>the expense report</a:t>
            </a:r>
            <a:endParaRPr lang="fr-FR">
              <a:solidFill>
                <a:srgbClr val="333333"/>
              </a:solidFill>
              <a:latin typeface="Figtree"/>
              <a:ea typeface="Calibri"/>
              <a:cs typeface="Calibri"/>
            </a:endParaRPr>
          </a:p>
          <a:p>
            <a:endParaRPr lang="fr-FR" dirty="0">
              <a:ea typeface="Calibri"/>
              <a:cs typeface="Calibri"/>
            </a:endParaRPr>
          </a:p>
          <a:p>
            <a:pPr marL="0" indent="0">
              <a:buNone/>
            </a:pPr>
            <a:endParaRPr lang="fr-FR"/>
          </a:p>
        </p:txBody>
      </p:sp>
      <p:sp>
        <p:nvSpPr>
          <p:cNvPr id="3" name="Titre 2">
            <a:extLst>
              <a:ext uri="{FF2B5EF4-FFF2-40B4-BE49-F238E27FC236}">
                <a16:creationId xmlns:a16="http://schemas.microsoft.com/office/drawing/2014/main" id="{AC1BC1B0-F6EC-BCE2-B0CC-329D4B0F02DB}"/>
              </a:ext>
            </a:extLst>
          </p:cNvPr>
          <p:cNvSpPr>
            <a:spLocks noGrp="1"/>
          </p:cNvSpPr>
          <p:nvPr>
            <p:ph type="title"/>
          </p:nvPr>
        </p:nvSpPr>
        <p:spPr/>
        <p:txBody>
          <a:bodyPr/>
          <a:lstStyle/>
          <a:p>
            <a:r>
              <a:rPr lang="fr-FR">
                <a:latin typeface="Figtree Light"/>
              </a:rPr>
              <a:t>Cancelling</a:t>
            </a:r>
            <a:r>
              <a:rPr lang="fr-FR" dirty="0">
                <a:latin typeface="Figtree Light"/>
              </a:rPr>
              <a:t> an </a:t>
            </a:r>
            <a:r>
              <a:rPr lang="fr-FR" dirty="0" err="1">
                <a:latin typeface="Figtree Light"/>
              </a:rPr>
              <a:t>expense</a:t>
            </a:r>
            <a:r>
              <a:rPr lang="fr-FR" dirty="0">
                <a:latin typeface="Figtree Light"/>
              </a:rPr>
              <a:t> report</a:t>
            </a:r>
            <a:endParaRPr lang="fr-FR" dirty="0"/>
          </a:p>
        </p:txBody>
      </p:sp>
      <p:pic>
        <p:nvPicPr>
          <p:cNvPr id="4" name="Image 3" descr="Une image contenant texte, capture d’écran, logiciel, Police&#10;&#10;Le contenu généré par l’IA peut être incorrect.">
            <a:extLst>
              <a:ext uri="{FF2B5EF4-FFF2-40B4-BE49-F238E27FC236}">
                <a16:creationId xmlns:a16="http://schemas.microsoft.com/office/drawing/2014/main" id="{1A47FCF9-34F5-1A2C-F52F-392E9E953A34}"/>
              </a:ext>
            </a:extLst>
          </p:cNvPr>
          <p:cNvPicPr>
            <a:picLocks noChangeAspect="1"/>
          </p:cNvPicPr>
          <p:nvPr/>
        </p:nvPicPr>
        <p:blipFill>
          <a:blip r:embed="rId2"/>
          <a:stretch>
            <a:fillRect/>
          </a:stretch>
        </p:blipFill>
        <p:spPr>
          <a:xfrm>
            <a:off x="624417" y="1979261"/>
            <a:ext cx="10403417" cy="411656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81792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A6EFB-D959-A9F2-3BD2-403E948D5248}"/>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865F4E47-426A-C18F-A02D-0AC8A973A436}"/>
              </a:ext>
            </a:extLst>
          </p:cNvPr>
          <p:cNvSpPr>
            <a:spLocks noGrp="1"/>
          </p:cNvSpPr>
          <p:nvPr>
            <p:ph type="tbl" sz="quarter" idx="10"/>
          </p:nvPr>
        </p:nvSpPr>
        <p:spPr>
          <a:xfrm>
            <a:off x="319629" y="1506565"/>
            <a:ext cx="11449050" cy="4846635"/>
          </a:xfrm>
        </p:spPr>
        <p:txBody>
          <a:bodyPr/>
          <a:lstStyle/>
          <a:p>
            <a:r>
              <a:rPr lang="en-US" dirty="0">
                <a:latin typeface="Figtree"/>
                <a:ea typeface="Calibri"/>
                <a:cs typeface="Calibri"/>
              </a:rPr>
              <a:t>Before final validation, you can request additional information or adjustments from the employee.</a:t>
            </a:r>
            <a:endParaRPr lang="fr-FR" dirty="0">
              <a:latin typeface="Figtree"/>
              <a:ea typeface="Calibri"/>
              <a:cs typeface="Calibri"/>
            </a:endParaRPr>
          </a:p>
          <a:p>
            <a:pPr>
              <a:lnSpc>
                <a:spcPct val="100000"/>
              </a:lnSpc>
              <a:spcBef>
                <a:spcPct val="20000"/>
              </a:spcBef>
            </a:pPr>
            <a:r>
              <a:rPr lang="en-US" dirty="0">
                <a:solidFill>
                  <a:srgbClr val="333333"/>
                </a:solidFill>
                <a:latin typeface="Figtree"/>
                <a:ea typeface="Calibri"/>
                <a:cs typeface="Calibri"/>
              </a:rPr>
              <a:t> In the report details, click </a:t>
            </a:r>
            <a:r>
              <a:rPr lang="en-US" b="1">
                <a:solidFill>
                  <a:srgbClr val="333333"/>
                </a:solidFill>
                <a:latin typeface="Figtree"/>
                <a:ea typeface="Calibri"/>
                <a:cs typeface="Calibri"/>
              </a:rPr>
              <a:t>More info </a:t>
            </a:r>
            <a:r>
              <a:rPr lang="en-US">
                <a:solidFill>
                  <a:srgbClr val="333333"/>
                </a:solidFill>
                <a:latin typeface="Figtree"/>
                <a:ea typeface="Calibri"/>
                <a:cs typeface="Calibri"/>
              </a:rPr>
              <a:t>and enter your message.</a:t>
            </a:r>
          </a:p>
          <a:p>
            <a:pPr>
              <a:lnSpc>
                <a:spcPct val="100000"/>
              </a:lnSpc>
              <a:spcBef>
                <a:spcPct val="20000"/>
              </a:spcBef>
            </a:pPr>
            <a:r>
              <a:rPr lang="en-US">
                <a:solidFill>
                  <a:srgbClr val="333333"/>
                </a:solidFill>
                <a:latin typeface="Figtree"/>
                <a:ea typeface="Calibri"/>
                <a:cs typeface="Calibri"/>
              </a:rPr>
              <a:t> The report is returned to the employee, who can update and re-submit the report.</a:t>
            </a:r>
            <a:endParaRPr lang="en-US">
              <a:ea typeface="Calibri"/>
              <a:cs typeface="Calibri"/>
            </a:endParaRPr>
          </a:p>
        </p:txBody>
      </p:sp>
      <p:sp>
        <p:nvSpPr>
          <p:cNvPr id="3" name="Titre 2">
            <a:extLst>
              <a:ext uri="{FF2B5EF4-FFF2-40B4-BE49-F238E27FC236}">
                <a16:creationId xmlns:a16="http://schemas.microsoft.com/office/drawing/2014/main" id="{84DB56CB-2774-D4B0-C3A9-EC04A3977B1A}"/>
              </a:ext>
            </a:extLst>
          </p:cNvPr>
          <p:cNvSpPr>
            <a:spLocks noGrp="1"/>
          </p:cNvSpPr>
          <p:nvPr>
            <p:ph type="title"/>
          </p:nvPr>
        </p:nvSpPr>
        <p:spPr/>
        <p:txBody>
          <a:bodyPr/>
          <a:lstStyle/>
          <a:p>
            <a:r>
              <a:rPr lang="fr-FR" dirty="0" err="1">
                <a:latin typeface="Figtree Light"/>
              </a:rPr>
              <a:t>Cancelling</a:t>
            </a:r>
            <a:r>
              <a:rPr lang="fr-FR" dirty="0">
                <a:latin typeface="Figtree Light"/>
              </a:rPr>
              <a:t> an </a:t>
            </a:r>
            <a:r>
              <a:rPr lang="fr-FR" dirty="0" err="1">
                <a:latin typeface="Figtree Light"/>
              </a:rPr>
              <a:t>expense</a:t>
            </a:r>
            <a:r>
              <a:rPr lang="fr-FR" dirty="0">
                <a:latin typeface="Figtree Light"/>
              </a:rPr>
              <a:t> report</a:t>
            </a:r>
            <a:endParaRPr lang="fr-FR" dirty="0"/>
          </a:p>
        </p:txBody>
      </p:sp>
      <p:pic>
        <p:nvPicPr>
          <p:cNvPr id="4" name="Image 3" descr="Une image contenant texte, capture d’écran, nombre, Police&#10;&#10;Le contenu généré par l’IA peut être incorrect.">
            <a:extLst>
              <a:ext uri="{FF2B5EF4-FFF2-40B4-BE49-F238E27FC236}">
                <a16:creationId xmlns:a16="http://schemas.microsoft.com/office/drawing/2014/main" id="{3F3B07ED-93AB-9C58-274A-3A63554744BA}"/>
              </a:ext>
            </a:extLst>
          </p:cNvPr>
          <p:cNvPicPr>
            <a:picLocks noChangeAspect="1"/>
          </p:cNvPicPr>
          <p:nvPr/>
        </p:nvPicPr>
        <p:blipFill>
          <a:blip r:embed="rId2"/>
          <a:stretch>
            <a:fillRect/>
          </a:stretch>
        </p:blipFill>
        <p:spPr>
          <a:xfrm>
            <a:off x="1121833" y="2563105"/>
            <a:ext cx="9842501" cy="39754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58622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dirty="0" err="1">
                <a:latin typeface="PP Woodland"/>
              </a:rPr>
              <a:t>Managing</a:t>
            </a:r>
            <a:r>
              <a:rPr lang="fr-FR" sz="8000" dirty="0">
                <a:latin typeface="PP Woodland"/>
              </a:rPr>
              <a:t> </a:t>
            </a:r>
            <a:r>
              <a:rPr lang="fr-FR" sz="8000" dirty="0" err="1">
                <a:latin typeface="PP Woodland"/>
              </a:rPr>
              <a:t>expense</a:t>
            </a:r>
            <a:r>
              <a:rPr lang="fr-FR" sz="8000" dirty="0">
                <a:latin typeface="PP Woodland"/>
              </a:rPr>
              <a:t> reports</a:t>
            </a:r>
            <a:endParaRPr lang="fr-FR" dirty="0"/>
          </a:p>
        </p:txBody>
      </p:sp>
    </p:spTree>
    <p:extLst>
      <p:ext uri="{BB962C8B-B14F-4D97-AF65-F5344CB8AC3E}">
        <p14:creationId xmlns:p14="http://schemas.microsoft.com/office/powerpoint/2010/main" val="1449712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0417" y="1863199"/>
            <a:ext cx="11449050" cy="4846635"/>
          </a:xfrm>
        </p:spPr>
        <p:txBody>
          <a:bodyPr/>
          <a:lstStyle/>
          <a:p>
            <a:r>
              <a:rPr lang="en-US">
                <a:latin typeface="Figtree"/>
                <a:ea typeface="Calibri"/>
                <a:cs typeface="Calibri"/>
              </a:rPr>
              <a:t>In each report, click on Reimbursement </a:t>
            </a:r>
            <a:endParaRPr lang="fr-FR">
              <a:latin typeface="Figtree"/>
              <a:ea typeface="Calibri"/>
              <a:cs typeface="Calibri"/>
            </a:endParaRPr>
          </a:p>
          <a:p>
            <a:endParaRPr lang="fr-FR" dirty="0"/>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en-US">
                <a:latin typeface="Figtree Light"/>
                <a:ea typeface="Calibri"/>
                <a:cs typeface="Calibri"/>
              </a:rPr>
              <a:t>Reviewing and reimbursing expense reports</a:t>
            </a:r>
            <a:endParaRPr lang="fr-FR" dirty="0" err="1"/>
          </a:p>
        </p:txBody>
      </p:sp>
      <p:sp>
        <p:nvSpPr>
          <p:cNvPr id="21" name="ZoneTexte 20">
            <a:extLst>
              <a:ext uri="{FF2B5EF4-FFF2-40B4-BE49-F238E27FC236}">
                <a16:creationId xmlns:a16="http://schemas.microsoft.com/office/drawing/2014/main" id="{38FC3CAD-AA68-3DAB-077C-ED2FAB2CCF6C}"/>
              </a:ext>
            </a:extLst>
          </p:cNvPr>
          <p:cNvSpPr txBox="1"/>
          <p:nvPr/>
        </p:nvSpPr>
        <p:spPr>
          <a:xfrm>
            <a:off x="235273" y="1145953"/>
            <a:ext cx="11721453" cy="369332"/>
          </a:xfrm>
          <a:prstGeom prst="rect">
            <a:avLst/>
          </a:prstGeom>
          <a:noFill/>
        </p:spPr>
        <p:txBody>
          <a:bodyPr wrap="square" lIns="91440" tIns="45720" rIns="91440" bIns="45720" rtlCol="0" anchor="t">
            <a:spAutoFit/>
          </a:bodyPr>
          <a:lstStyle/>
          <a:p>
            <a:pPr marL="285750" indent="-285750">
              <a:spcBef>
                <a:spcPct val="20000"/>
              </a:spcBef>
              <a:buFont typeface="Arial"/>
              <a:buChar char="•"/>
            </a:pPr>
            <a:r>
              <a:rPr lang="en-US">
                <a:ea typeface="+mn-lt"/>
                <a:cs typeface="+mn-lt"/>
              </a:rPr>
              <a:t>Setting a report to 'To be reimbursed' confirms everything is correct and starts the reimbursement process</a:t>
            </a:r>
          </a:p>
        </p:txBody>
      </p:sp>
      <p:pic>
        <p:nvPicPr>
          <p:cNvPr id="5" name="Image 4" descr="Une image contenant texte, capture d’écran, logiciel, Icône d’ordinateur&#10;&#10;Le contenu généré par l’IA peut être incorrect.">
            <a:extLst>
              <a:ext uri="{FF2B5EF4-FFF2-40B4-BE49-F238E27FC236}">
                <a16:creationId xmlns:a16="http://schemas.microsoft.com/office/drawing/2014/main" id="{82F43E1F-D3D3-145C-9694-0B3E7A3EC990}"/>
              </a:ext>
            </a:extLst>
          </p:cNvPr>
          <p:cNvPicPr>
            <a:picLocks noChangeAspect="1"/>
          </p:cNvPicPr>
          <p:nvPr/>
        </p:nvPicPr>
        <p:blipFill>
          <a:blip r:embed="rId2"/>
          <a:stretch>
            <a:fillRect/>
          </a:stretch>
        </p:blipFill>
        <p:spPr>
          <a:xfrm>
            <a:off x="963083" y="2585913"/>
            <a:ext cx="9525000" cy="36970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429983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r>
              <a:rPr lang="en-US" sz="8000">
                <a:latin typeface="PP Woodland"/>
                <a:ea typeface="Calibri"/>
                <a:cs typeface="Calibri"/>
              </a:rPr>
              <a:t>Generating</a:t>
            </a:r>
            <a:br>
              <a:rPr lang="en-US" sz="8000" dirty="0">
                <a:latin typeface="PP Woodland"/>
                <a:ea typeface="Calibri"/>
                <a:cs typeface="Calibri"/>
              </a:rPr>
            </a:br>
            <a:r>
              <a:rPr lang="en-US" sz="8000">
                <a:latin typeface="PP Woodland"/>
                <a:ea typeface="Calibri"/>
                <a:cs typeface="Calibri"/>
              </a:rPr>
              <a:t>accounting exports</a:t>
            </a:r>
            <a:endParaRPr lang="fr-FR" sz="8000">
              <a:latin typeface="PP Woodland"/>
              <a:ea typeface="Calibri"/>
              <a:cs typeface="Calibri"/>
            </a:endParaRPr>
          </a:p>
          <a:p>
            <a:pPr>
              <a:lnSpc>
                <a:spcPct val="100000"/>
              </a:lnSpc>
            </a:pPr>
            <a:endParaRPr lang="fr-FR" sz="8000" dirty="0">
              <a:latin typeface="PP Woodland"/>
            </a:endParaRPr>
          </a:p>
        </p:txBody>
      </p:sp>
    </p:spTree>
    <p:extLst>
      <p:ext uri="{BB962C8B-B14F-4D97-AF65-F5344CB8AC3E}">
        <p14:creationId xmlns:p14="http://schemas.microsoft.com/office/powerpoint/2010/main" val="1264583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en-US" dirty="0">
                <a:latin typeface="Figtree"/>
              </a:rPr>
              <a:t>Expense Reports – </a:t>
            </a:r>
            <a:r>
              <a:rPr lang="en-US">
                <a:latin typeface="Figtree"/>
              </a:rPr>
              <a:t>Expense Analysis</a:t>
            </a:r>
            <a:r>
              <a:rPr lang="en-US" dirty="0">
                <a:latin typeface="Figtree"/>
              </a:rPr>
              <a:t> / Accounting Export</a:t>
            </a:r>
          </a:p>
          <a:p>
            <a:endParaRPr lang="fr-FR" dirty="0">
              <a:latin typeface="Figtree"/>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err="1">
                <a:latin typeface="Figtree Light"/>
              </a:rPr>
              <a:t>Generating</a:t>
            </a:r>
            <a:r>
              <a:rPr lang="fr-FR" dirty="0">
                <a:latin typeface="Figtree Light"/>
              </a:rPr>
              <a:t> </a:t>
            </a:r>
            <a:r>
              <a:rPr lang="fr-FR" dirty="0" err="1">
                <a:latin typeface="Figtree Light"/>
              </a:rPr>
              <a:t>accounting</a:t>
            </a:r>
            <a:r>
              <a:rPr lang="fr-FR" dirty="0">
                <a:latin typeface="Figtree Light"/>
              </a:rPr>
              <a:t> exports</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Expense</a:t>
            </a:r>
            <a:r>
              <a:rPr lang="fr-FR" dirty="0">
                <a:latin typeface="Figtree"/>
              </a:rPr>
              <a:t> report file</a:t>
            </a:r>
            <a:endParaRPr lang="fr-FR" dirty="0"/>
          </a:p>
        </p:txBody>
      </p:sp>
      <p:pic>
        <p:nvPicPr>
          <p:cNvPr id="7" name="Image 6" descr="Une image contenant texte, capture d’écran, nombre, Police&#10;&#10;Le contenu généré par l’IA peut être incorrect.">
            <a:extLst>
              <a:ext uri="{FF2B5EF4-FFF2-40B4-BE49-F238E27FC236}">
                <a16:creationId xmlns:a16="http://schemas.microsoft.com/office/drawing/2014/main" id="{FDC65338-7BE8-B805-6EA2-97406E9142B3}"/>
              </a:ext>
            </a:extLst>
          </p:cNvPr>
          <p:cNvPicPr>
            <a:picLocks noChangeAspect="1"/>
          </p:cNvPicPr>
          <p:nvPr/>
        </p:nvPicPr>
        <p:blipFill>
          <a:blip r:embed="rId2"/>
          <a:stretch>
            <a:fillRect/>
          </a:stretch>
        </p:blipFill>
        <p:spPr>
          <a:xfrm>
            <a:off x="275167" y="1936495"/>
            <a:ext cx="10837334" cy="2392343"/>
          </a:xfrm>
          <a:prstGeom prst="rect">
            <a:avLst/>
          </a:prstGeom>
          <a:ln>
            <a:noFill/>
          </a:ln>
          <a:effectLst>
            <a:outerShdw blurRad="292100" dist="139700" dir="2700000" algn="tl" rotWithShape="0">
              <a:srgbClr val="333333">
                <a:alpha val="65000"/>
              </a:srgbClr>
            </a:outerShdw>
          </a:effectLst>
        </p:spPr>
      </p:pic>
      <p:pic>
        <p:nvPicPr>
          <p:cNvPr id="11" name="Image 10" descr="Une image contenant texte, capture d’écran, ligne, Police&#10;&#10;Le contenu généré par l’IA peut être incorrect.">
            <a:extLst>
              <a:ext uri="{FF2B5EF4-FFF2-40B4-BE49-F238E27FC236}">
                <a16:creationId xmlns:a16="http://schemas.microsoft.com/office/drawing/2014/main" id="{1F5CFAC7-D0B8-D356-4DDF-9B0B12D995CF}"/>
              </a:ext>
            </a:extLst>
          </p:cNvPr>
          <p:cNvPicPr>
            <a:picLocks noChangeAspect="1"/>
          </p:cNvPicPr>
          <p:nvPr/>
        </p:nvPicPr>
        <p:blipFill>
          <a:blip r:embed="rId3"/>
          <a:stretch>
            <a:fillRect/>
          </a:stretch>
        </p:blipFill>
        <p:spPr>
          <a:xfrm>
            <a:off x="1608667" y="4730700"/>
            <a:ext cx="9906000" cy="1788685"/>
          </a:xfrm>
          <a:prstGeom prst="rect">
            <a:avLst/>
          </a:prstGeom>
          <a:ln>
            <a:noFill/>
          </a:ln>
          <a:effectLst>
            <a:outerShdw blurRad="292100" dist="139700" dir="2700000" algn="tl" rotWithShape="0">
              <a:srgbClr val="333333">
                <a:alpha val="65000"/>
              </a:srgbClr>
            </a:outerShdw>
          </a:effectLst>
        </p:spPr>
      </p:pic>
      <p:pic>
        <p:nvPicPr>
          <p:cNvPr id="9" name="Graphique 8">
            <a:extLst>
              <a:ext uri="{FF2B5EF4-FFF2-40B4-BE49-F238E27FC236}">
                <a16:creationId xmlns:a16="http://schemas.microsoft.com/office/drawing/2014/main" id="{8A811BDC-1242-5D7D-4952-1C2EDE90474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996288">
            <a:off x="2052808" y="4235772"/>
            <a:ext cx="493774" cy="578559"/>
          </a:xfrm>
          <a:prstGeom prst="rect">
            <a:avLst/>
          </a:prstGeom>
        </p:spPr>
      </p:pic>
    </p:spTree>
    <p:extLst>
      <p:ext uri="{BB962C8B-B14F-4D97-AF65-F5344CB8AC3E}">
        <p14:creationId xmlns:p14="http://schemas.microsoft.com/office/powerpoint/2010/main" val="407031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dirty="0">
                <a:latin typeface="Figtree"/>
              </a:rPr>
              <a:t>On the right </a:t>
            </a:r>
            <a:r>
              <a:rPr lang="fr-FR" dirty="0" err="1">
                <a:latin typeface="Figtree"/>
              </a:rPr>
              <a:t>side</a:t>
            </a:r>
            <a:r>
              <a:rPr lang="fr-FR" dirty="0">
                <a:latin typeface="Figtree"/>
              </a:rPr>
              <a:t> of the page, </a:t>
            </a:r>
            <a:r>
              <a:rPr lang="fr-FR" dirty="0" err="1">
                <a:latin typeface="Figtree"/>
              </a:rPr>
              <a:t>you</a:t>
            </a:r>
            <a:r>
              <a:rPr lang="fr-FR" dirty="0">
                <a:latin typeface="Figtree"/>
              </a:rPr>
              <a:t> can export: </a:t>
            </a:r>
          </a:p>
          <a:p>
            <a:pPr marL="537845" lvl="1"/>
            <a:r>
              <a:rPr lang="fr-FR">
                <a:latin typeface="Figtree"/>
              </a:rPr>
              <a:t>In Excel format: </a:t>
            </a:r>
          </a:p>
          <a:p>
            <a:pPr marL="195263" lvl="1" indent="0">
              <a:buNone/>
            </a:pPr>
            <a:endParaRPr lang="fr-FR"/>
          </a:p>
          <a:p>
            <a:pPr marL="195263" lvl="1" indent="0">
              <a:buNone/>
            </a:pPr>
            <a:endParaRPr lang="fr-FR"/>
          </a:p>
          <a:p>
            <a:pPr marL="537845" lvl="1"/>
            <a:r>
              <a:rPr lang="fr-FR" dirty="0">
                <a:latin typeface="Figtree"/>
              </a:rPr>
              <a:t>In the format </a:t>
            </a:r>
            <a:r>
              <a:rPr lang="fr-FR" dirty="0" err="1">
                <a:latin typeface="Figtree"/>
              </a:rPr>
              <a:t>expected</a:t>
            </a:r>
            <a:r>
              <a:rPr lang="fr-FR" dirty="0">
                <a:latin typeface="Figtree"/>
              </a:rPr>
              <a:t> by </a:t>
            </a:r>
            <a:r>
              <a:rPr lang="fr-FR" dirty="0" err="1">
                <a:latin typeface="Figtree"/>
              </a:rPr>
              <a:t>your</a:t>
            </a:r>
            <a:r>
              <a:rPr lang="fr-FR" dirty="0">
                <a:latin typeface="Figtree"/>
              </a:rPr>
              <a:t> </a:t>
            </a:r>
            <a:r>
              <a:rPr lang="fr-FR" dirty="0" err="1">
                <a:latin typeface="Figtree"/>
              </a:rPr>
              <a:t>accounting</a:t>
            </a:r>
            <a:r>
              <a:rPr lang="fr-FR" dirty="0">
                <a:latin typeface="Figtree"/>
              </a:rPr>
              <a:t> software:</a:t>
            </a:r>
            <a:endParaRPr lang="fr-FR" dirty="0"/>
          </a:p>
          <a:p>
            <a:pPr marL="195263" lvl="1" indent="0">
              <a:buNone/>
            </a:pPr>
            <a:endParaRPr lang="fr-FR"/>
          </a:p>
          <a:p>
            <a:pPr marL="195263" lvl="1" indent="0">
              <a:buNone/>
            </a:pPr>
            <a:endParaRPr lang="fr-FR"/>
          </a:p>
          <a:p>
            <a:pPr lvl="1"/>
            <a:endParaRPr lang="fr-FR"/>
          </a:p>
          <a:p>
            <a:pPr lvl="1"/>
            <a:endParaRPr lang="fr-FR"/>
          </a:p>
          <a:p>
            <a:pPr lvl="1"/>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480805" y="555626"/>
            <a:ext cx="11449050" cy="304800"/>
          </a:xfrm>
        </p:spPr>
        <p:txBody>
          <a:bodyPr/>
          <a:lstStyle/>
          <a:p>
            <a:r>
              <a:rPr lang="fr-FR" dirty="0" err="1">
                <a:latin typeface="Figtree Light"/>
              </a:rPr>
              <a:t>Generating</a:t>
            </a:r>
            <a:r>
              <a:rPr lang="fr-FR" dirty="0">
                <a:latin typeface="Figtree Light"/>
              </a:rPr>
              <a:t> </a:t>
            </a:r>
            <a:r>
              <a:rPr lang="fr-FR" dirty="0" err="1">
                <a:latin typeface="Figtree Light"/>
              </a:rPr>
              <a:t>accounting</a:t>
            </a:r>
            <a:r>
              <a:rPr lang="fr-FR" dirty="0">
                <a:latin typeface="Figtree Light"/>
              </a:rPr>
              <a:t> exports</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Expense</a:t>
            </a:r>
            <a:r>
              <a:rPr lang="fr-FR" dirty="0">
                <a:latin typeface="Figtree"/>
              </a:rPr>
              <a:t> report file</a:t>
            </a:r>
            <a:endParaRPr lang="fr-FR" dirty="0"/>
          </a:p>
        </p:txBody>
      </p:sp>
      <p:pic>
        <p:nvPicPr>
          <p:cNvPr id="7" name="Graphique 6">
            <a:extLst>
              <a:ext uri="{FF2B5EF4-FFF2-40B4-BE49-F238E27FC236}">
                <a16:creationId xmlns:a16="http://schemas.microsoft.com/office/drawing/2014/main" id="{B96AFE8D-1E94-572E-6462-F839DA8D747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1640000" flipV="1">
            <a:off x="5863990" y="3846727"/>
            <a:ext cx="483191" cy="578559"/>
          </a:xfrm>
          <a:prstGeom prst="rect">
            <a:avLst/>
          </a:prstGeom>
        </p:spPr>
      </p:pic>
      <p:pic>
        <p:nvPicPr>
          <p:cNvPr id="5" name="Image 4" descr="Une image contenant texte, Police, capture d’écran, logo&#10;&#10;Le contenu généré par l’IA peut être incorrect.">
            <a:extLst>
              <a:ext uri="{FF2B5EF4-FFF2-40B4-BE49-F238E27FC236}">
                <a16:creationId xmlns:a16="http://schemas.microsoft.com/office/drawing/2014/main" id="{66A97B14-6F03-4021-D1A6-8E9DA1BD0780}"/>
              </a:ext>
            </a:extLst>
          </p:cNvPr>
          <p:cNvPicPr>
            <a:picLocks noChangeAspect="1"/>
          </p:cNvPicPr>
          <p:nvPr/>
        </p:nvPicPr>
        <p:blipFill>
          <a:blip r:embed="rId3"/>
          <a:stretch>
            <a:fillRect/>
          </a:stretch>
        </p:blipFill>
        <p:spPr>
          <a:xfrm>
            <a:off x="2808817" y="1935692"/>
            <a:ext cx="1790700" cy="933450"/>
          </a:xfrm>
          <a:prstGeom prst="rect">
            <a:avLst/>
          </a:prstGeom>
        </p:spPr>
      </p:pic>
      <p:pic>
        <p:nvPicPr>
          <p:cNvPr id="8" name="Image 7" descr="Une image contenant texte, Police, capture d’écran, logo&#10;&#10;Le contenu généré par l’IA peut être incorrect.">
            <a:extLst>
              <a:ext uri="{FF2B5EF4-FFF2-40B4-BE49-F238E27FC236}">
                <a16:creationId xmlns:a16="http://schemas.microsoft.com/office/drawing/2014/main" id="{FE5F97AC-4E5B-DDD3-DC15-0DF1F0ED790F}"/>
              </a:ext>
            </a:extLst>
          </p:cNvPr>
          <p:cNvPicPr>
            <a:picLocks noChangeAspect="1"/>
          </p:cNvPicPr>
          <p:nvPr/>
        </p:nvPicPr>
        <p:blipFill>
          <a:blip r:embed="rId4"/>
          <a:stretch>
            <a:fillRect/>
          </a:stretch>
        </p:blipFill>
        <p:spPr>
          <a:xfrm>
            <a:off x="6210830" y="2867025"/>
            <a:ext cx="1781175" cy="933450"/>
          </a:xfrm>
          <a:prstGeom prst="rect">
            <a:avLst/>
          </a:prstGeom>
        </p:spPr>
      </p:pic>
      <p:pic>
        <p:nvPicPr>
          <p:cNvPr id="9" name="Image 8" descr="Une image contenant texte, capture d’écran, affichage, nombre&#10;&#10;Le contenu généré par l’IA peut être incorrect.">
            <a:extLst>
              <a:ext uri="{FF2B5EF4-FFF2-40B4-BE49-F238E27FC236}">
                <a16:creationId xmlns:a16="http://schemas.microsoft.com/office/drawing/2014/main" id="{23F81D53-D6B5-24FC-0D86-C28DD79AD68A}"/>
              </a:ext>
            </a:extLst>
          </p:cNvPr>
          <p:cNvPicPr>
            <a:picLocks noChangeAspect="1"/>
          </p:cNvPicPr>
          <p:nvPr/>
        </p:nvPicPr>
        <p:blipFill>
          <a:blip r:embed="rId5"/>
          <a:stretch>
            <a:fillRect/>
          </a:stretch>
        </p:blipFill>
        <p:spPr>
          <a:xfrm>
            <a:off x="1515534" y="3662363"/>
            <a:ext cx="3445934" cy="2718859"/>
          </a:xfrm>
          <a:prstGeom prst="rect">
            <a:avLst/>
          </a:prstGeom>
        </p:spPr>
      </p:pic>
      <p:sp>
        <p:nvSpPr>
          <p:cNvPr id="6" name="Rectangle 5">
            <a:extLst>
              <a:ext uri="{FF2B5EF4-FFF2-40B4-BE49-F238E27FC236}">
                <a16:creationId xmlns:a16="http://schemas.microsoft.com/office/drawing/2014/main" id="{6BB2DEC2-F24C-02A4-7C6F-0CE8E81BAD2E}"/>
              </a:ext>
            </a:extLst>
          </p:cNvPr>
          <p:cNvSpPr/>
          <p:nvPr/>
        </p:nvSpPr>
        <p:spPr>
          <a:xfrm>
            <a:off x="3622163" y="6063116"/>
            <a:ext cx="1111114" cy="314561"/>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50152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Une image contenant texte, capture d’écran, nombre, Police&#10;&#10;Le contenu généré par l’IA peut être incorrect.">
            <a:extLst>
              <a:ext uri="{FF2B5EF4-FFF2-40B4-BE49-F238E27FC236}">
                <a16:creationId xmlns:a16="http://schemas.microsoft.com/office/drawing/2014/main" id="{8E7069CC-F520-B918-647F-EAD2B20593C5}"/>
              </a:ext>
            </a:extLst>
          </p:cNvPr>
          <p:cNvPicPr>
            <a:picLocks noChangeAspect="1"/>
          </p:cNvPicPr>
          <p:nvPr/>
        </p:nvPicPr>
        <p:blipFill>
          <a:blip r:embed="rId2"/>
          <a:stretch>
            <a:fillRect/>
          </a:stretch>
        </p:blipFill>
        <p:spPr>
          <a:xfrm>
            <a:off x="3731155" y="2506663"/>
            <a:ext cx="5280025" cy="4109509"/>
          </a:xfrm>
          <a:prstGeom prst="rect">
            <a:avLst/>
          </a:prstGeom>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80805" y="1490902"/>
            <a:ext cx="9311332" cy="932733"/>
          </a:xfrm>
        </p:spPr>
        <p:txBody>
          <a:bodyPr>
            <a:normAutofit/>
          </a:bodyPr>
          <a:lstStyle/>
          <a:p>
            <a:r>
              <a:rPr lang="en-US">
                <a:latin typeface="Figtree"/>
                <a:ea typeface="Calibri"/>
                <a:cs typeface="Calibri"/>
              </a:rPr>
              <a:t>SEPA transfer files are generated in your accounting software</a:t>
            </a:r>
            <a:r>
              <a:rPr lang="fr-FR" dirty="0">
                <a:latin typeface="Figtree"/>
              </a:rPr>
              <a:t> </a:t>
            </a:r>
            <a:endParaRPr lang="fr-FR" dirty="0"/>
          </a:p>
          <a:p>
            <a:r>
              <a:rPr lang="en-US" dirty="0">
                <a:solidFill>
                  <a:srgbClr val="333333"/>
                </a:solidFill>
                <a:latin typeface="Figtree"/>
                <a:ea typeface="Calibri"/>
                <a:cs typeface="Calibri"/>
              </a:rPr>
              <a:t>You can also generate a transfer </a:t>
            </a:r>
            <a:r>
              <a:rPr lang="en-US">
                <a:solidFill>
                  <a:srgbClr val="333333"/>
                </a:solidFill>
                <a:latin typeface="Figtree"/>
                <a:ea typeface="Calibri"/>
                <a:cs typeface="Calibri"/>
              </a:rPr>
              <a:t>summary report:</a:t>
            </a:r>
            <a:endParaRPr lang="fr-FR"/>
          </a:p>
          <a:p>
            <a:pPr marL="195263" lvl="1" indent="0">
              <a:buNone/>
            </a:pPr>
            <a:endParaRPr lang="fr-FR"/>
          </a:p>
          <a:p>
            <a:pPr marL="195263" lvl="1" indent="0">
              <a:buNone/>
            </a:pPr>
            <a:endParaRPr lang="fr-FR"/>
          </a:p>
          <a:p>
            <a:pPr marL="195263" lvl="1" indent="0">
              <a:buNone/>
            </a:pPr>
            <a:endParaRPr lang="fr-FR"/>
          </a:p>
          <a:p>
            <a:pPr marL="195263" lvl="1" indent="0">
              <a:buNone/>
            </a:pPr>
            <a:endParaRPr lang="fr-FR"/>
          </a:p>
          <a:p>
            <a:pPr lvl="1"/>
            <a:endParaRPr lang="fr-FR"/>
          </a:p>
          <a:p>
            <a:pPr lvl="1"/>
            <a:endParaRPr lang="fr-FR"/>
          </a:p>
          <a:p>
            <a:pPr lvl="1"/>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480805" y="555626"/>
            <a:ext cx="11449050" cy="304800"/>
          </a:xfrm>
        </p:spPr>
        <p:txBody>
          <a:bodyPr/>
          <a:lstStyle/>
          <a:p>
            <a:r>
              <a:rPr lang="fr-FR" dirty="0" err="1">
                <a:latin typeface="Figtree Light"/>
              </a:rPr>
              <a:t>Generating</a:t>
            </a:r>
            <a:r>
              <a:rPr lang="fr-FR" dirty="0">
                <a:latin typeface="Figtree Light"/>
              </a:rPr>
              <a:t> </a:t>
            </a:r>
            <a:r>
              <a:rPr lang="fr-FR" dirty="0" err="1">
                <a:latin typeface="Figtree Light"/>
              </a:rPr>
              <a:t>accounting</a:t>
            </a:r>
            <a:r>
              <a:rPr lang="fr-FR" dirty="0">
                <a:latin typeface="Figtree Light"/>
              </a:rPr>
              <a:t> exports</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a:latin typeface="Figtree"/>
              </a:rPr>
              <a:t> SEPA file and </a:t>
            </a:r>
            <a:r>
              <a:rPr lang="fr-FR" dirty="0" err="1">
                <a:latin typeface="Figtree"/>
              </a:rPr>
              <a:t>bank</a:t>
            </a:r>
            <a:r>
              <a:rPr lang="fr-FR" dirty="0">
                <a:latin typeface="Figtree"/>
              </a:rPr>
              <a:t> </a:t>
            </a:r>
            <a:r>
              <a:rPr lang="fr-FR" dirty="0" err="1">
                <a:latin typeface="Figtree"/>
              </a:rPr>
              <a:t>transfer</a:t>
            </a:r>
            <a:r>
              <a:rPr lang="fr-FR" dirty="0">
                <a:latin typeface="Figtree"/>
              </a:rPr>
              <a:t> </a:t>
            </a:r>
            <a:r>
              <a:rPr lang="fr-FR" dirty="0" err="1">
                <a:latin typeface="Figtree"/>
              </a:rPr>
              <a:t>form</a:t>
            </a:r>
            <a:endParaRPr lang="fr-FR" dirty="0" err="1"/>
          </a:p>
        </p:txBody>
      </p:sp>
      <p:sp>
        <p:nvSpPr>
          <p:cNvPr id="7" name="Rectangle 6">
            <a:extLst>
              <a:ext uri="{FF2B5EF4-FFF2-40B4-BE49-F238E27FC236}">
                <a16:creationId xmlns:a16="http://schemas.microsoft.com/office/drawing/2014/main" id="{0B52B64C-7442-D45D-4932-643D3DB18E1A}"/>
              </a:ext>
            </a:extLst>
          </p:cNvPr>
          <p:cNvSpPr/>
          <p:nvPr/>
        </p:nvSpPr>
        <p:spPr>
          <a:xfrm>
            <a:off x="4210173" y="3352513"/>
            <a:ext cx="1037031" cy="304663"/>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Graphique 7">
            <a:extLst>
              <a:ext uri="{FF2B5EF4-FFF2-40B4-BE49-F238E27FC236}">
                <a16:creationId xmlns:a16="http://schemas.microsoft.com/office/drawing/2014/main" id="{98A180B9-2912-0DF2-791D-B63B3DB7FFD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 flipH="1">
            <a:off x="9231780" y="2543522"/>
            <a:ext cx="483191" cy="578559"/>
          </a:xfrm>
          <a:prstGeom prst="rect">
            <a:avLst/>
          </a:prstGeom>
        </p:spPr>
      </p:pic>
      <p:pic>
        <p:nvPicPr>
          <p:cNvPr id="9" name="Image 8" descr="Une image contenant texte, Police, capture d’écran, logo&#10;&#10;Le contenu généré par l’IA peut être incorrect.">
            <a:extLst>
              <a:ext uri="{FF2B5EF4-FFF2-40B4-BE49-F238E27FC236}">
                <a16:creationId xmlns:a16="http://schemas.microsoft.com/office/drawing/2014/main" id="{B60CE64A-44B3-33C3-0091-40F0DC7A1073}"/>
              </a:ext>
            </a:extLst>
          </p:cNvPr>
          <p:cNvPicPr>
            <a:picLocks noChangeAspect="1"/>
          </p:cNvPicPr>
          <p:nvPr/>
        </p:nvPicPr>
        <p:blipFill>
          <a:blip r:embed="rId4"/>
          <a:stretch>
            <a:fillRect/>
          </a:stretch>
        </p:blipFill>
        <p:spPr>
          <a:xfrm>
            <a:off x="9184746" y="1575858"/>
            <a:ext cx="1781175" cy="933450"/>
          </a:xfrm>
          <a:prstGeom prst="rect">
            <a:avLst/>
          </a:prstGeom>
        </p:spPr>
      </p:pic>
    </p:spTree>
    <p:extLst>
      <p:ext uri="{BB962C8B-B14F-4D97-AF65-F5344CB8AC3E}">
        <p14:creationId xmlns:p14="http://schemas.microsoft.com/office/powerpoint/2010/main" val="10285022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b="1" dirty="0">
                <a:latin typeface="Figtree"/>
              </a:rPr>
              <a:t>Access: </a:t>
            </a:r>
            <a:r>
              <a:rPr lang="fr-FR" b="1" dirty="0" err="1">
                <a:latin typeface="Figtree"/>
              </a:rPr>
              <a:t>expense</a:t>
            </a:r>
            <a:r>
              <a:rPr lang="fr-FR" b="1" dirty="0">
                <a:latin typeface="Figtree"/>
              </a:rPr>
              <a:t> reports -&gt; Manager </a:t>
            </a:r>
            <a:r>
              <a:rPr lang="fr-FR" b="1" dirty="0" err="1">
                <a:latin typeface="Figtree"/>
              </a:rPr>
              <a:t>view</a:t>
            </a:r>
            <a:endParaRPr lang="fr-FR" b="1" dirty="0" err="1"/>
          </a:p>
          <a:p>
            <a:pPr marL="0" indent="0">
              <a:buNone/>
            </a:pPr>
            <a:r>
              <a:rPr lang="fr-FR" dirty="0" err="1">
                <a:solidFill>
                  <a:srgbClr val="333333"/>
                </a:solidFill>
                <a:latin typeface="Figtree"/>
                <a:ea typeface="Calibri"/>
                <a:cs typeface="Calibri"/>
              </a:rPr>
              <a:t>Filter</a:t>
            </a:r>
            <a:r>
              <a:rPr lang="fr-FR" dirty="0">
                <a:solidFill>
                  <a:srgbClr val="333333"/>
                </a:solidFill>
                <a:latin typeface="Figtree"/>
                <a:ea typeface="Calibri"/>
                <a:cs typeface="Calibri"/>
              </a:rPr>
              <a:t> reports </a:t>
            </a:r>
            <a:r>
              <a:rPr lang="fr-FR" dirty="0" err="1">
                <a:solidFill>
                  <a:srgbClr val="333333"/>
                </a:solidFill>
                <a:latin typeface="Figtree"/>
                <a:ea typeface="Calibri"/>
                <a:cs typeface="Calibri"/>
              </a:rPr>
              <a:t>with</a:t>
            </a:r>
            <a:r>
              <a:rPr lang="fr-FR" dirty="0">
                <a:solidFill>
                  <a:srgbClr val="333333"/>
                </a:solidFill>
                <a:latin typeface="Figtree"/>
                <a:ea typeface="Calibri"/>
                <a:cs typeface="Calibri"/>
              </a:rPr>
              <a:t> the </a:t>
            </a:r>
            <a:r>
              <a:rPr lang="fr-FR" b="1" dirty="0">
                <a:solidFill>
                  <a:srgbClr val="333333"/>
                </a:solidFill>
                <a:latin typeface="Figtree"/>
                <a:ea typeface="Calibri"/>
                <a:cs typeface="Calibri"/>
              </a:rPr>
              <a:t>To </a:t>
            </a:r>
            <a:r>
              <a:rPr lang="fr-FR" b="1" dirty="0" err="1">
                <a:solidFill>
                  <a:srgbClr val="333333"/>
                </a:solidFill>
                <a:latin typeface="Figtree"/>
                <a:ea typeface="Calibri"/>
                <a:cs typeface="Calibri"/>
              </a:rPr>
              <a:t>be</a:t>
            </a:r>
            <a:r>
              <a:rPr lang="fr-FR" b="1" dirty="0">
                <a:solidFill>
                  <a:srgbClr val="333333"/>
                </a:solidFill>
                <a:latin typeface="Figtree"/>
                <a:ea typeface="Calibri"/>
                <a:cs typeface="Calibri"/>
              </a:rPr>
              <a:t> </a:t>
            </a:r>
            <a:r>
              <a:rPr lang="fr-FR" b="1" dirty="0" err="1">
                <a:solidFill>
                  <a:srgbClr val="333333"/>
                </a:solidFill>
                <a:latin typeface="Figtree"/>
                <a:ea typeface="Calibri"/>
                <a:cs typeface="Calibri"/>
              </a:rPr>
              <a:t>reimbursed</a:t>
            </a:r>
            <a:r>
              <a:rPr lang="fr-FR" dirty="0">
                <a:solidFill>
                  <a:srgbClr val="333333"/>
                </a:solidFill>
                <a:latin typeface="Figtree"/>
                <a:ea typeface="Calibri"/>
                <a:cs typeface="Calibri"/>
              </a:rPr>
              <a:t> </a:t>
            </a:r>
            <a:r>
              <a:rPr lang="fr-FR" dirty="0" err="1">
                <a:solidFill>
                  <a:srgbClr val="333333"/>
                </a:solidFill>
                <a:latin typeface="Figtree"/>
                <a:ea typeface="Calibri"/>
                <a:cs typeface="Calibri"/>
              </a:rPr>
              <a:t>status</a:t>
            </a:r>
            <a:r>
              <a:rPr lang="fr-FR" dirty="0">
                <a:solidFill>
                  <a:srgbClr val="333333"/>
                </a:solidFill>
                <a:latin typeface="Figtree"/>
                <a:ea typeface="Calibri"/>
                <a:cs typeface="Calibri"/>
              </a:rPr>
              <a:t>. In </a:t>
            </a:r>
            <a:r>
              <a:rPr lang="fr-FR" dirty="0" err="1">
                <a:solidFill>
                  <a:srgbClr val="333333"/>
                </a:solidFill>
                <a:latin typeface="Figtree"/>
                <a:ea typeface="Calibri"/>
                <a:cs typeface="Calibri"/>
              </a:rPr>
              <a:t>each</a:t>
            </a:r>
            <a:r>
              <a:rPr lang="fr-FR" dirty="0">
                <a:solidFill>
                  <a:srgbClr val="333333"/>
                </a:solidFill>
                <a:latin typeface="Figtree"/>
                <a:ea typeface="Calibri"/>
                <a:cs typeface="Calibri"/>
              </a:rPr>
              <a:t> rep</a:t>
            </a:r>
            <a:r>
              <a:rPr lang="fr-FR" dirty="0" err="1">
                <a:solidFill>
                  <a:srgbClr val="333333"/>
                </a:solidFill>
                <a:latin typeface="Figtree"/>
                <a:ea typeface="Calibri"/>
                <a:cs typeface="Calibri"/>
              </a:rPr>
              <a:t>ort,</a:t>
            </a:r>
            <a:r>
              <a:rPr lang="fr-FR" dirty="0">
                <a:solidFill>
                  <a:srgbClr val="333333"/>
                </a:solidFill>
                <a:latin typeface="Figtree"/>
                <a:ea typeface="Calibri"/>
                <a:cs typeface="Calibri"/>
              </a:rPr>
              <a:t> click </a:t>
            </a:r>
            <a:r>
              <a:rPr lang="fr-FR" b="1" dirty="0" err="1">
                <a:solidFill>
                  <a:srgbClr val="333333"/>
                </a:solidFill>
                <a:latin typeface="Figtree"/>
                <a:ea typeface="Calibri"/>
                <a:cs typeface="Calibri"/>
              </a:rPr>
              <a:t>Refund</a:t>
            </a:r>
            <a:r>
              <a:rPr lang="fr-FR" b="1" dirty="0">
                <a:solidFill>
                  <a:srgbClr val="333333"/>
                </a:solidFill>
                <a:latin typeface="Figtree"/>
                <a:ea typeface="Calibri"/>
                <a:cs typeface="Calibri"/>
              </a:rPr>
              <a:t> </a:t>
            </a:r>
            <a:r>
              <a:rPr lang="fr-FR" dirty="0">
                <a:solidFill>
                  <a:srgbClr val="333333"/>
                </a:solidFill>
                <a:latin typeface="Figtree"/>
                <a:ea typeface="Calibri"/>
                <a:cs typeface="Calibri"/>
              </a:rPr>
              <a:t>and enter a </a:t>
            </a:r>
            <a:r>
              <a:rPr lang="fr-FR" dirty="0" err="1">
                <a:solidFill>
                  <a:srgbClr val="333333"/>
                </a:solidFill>
                <a:latin typeface="Figtree"/>
                <a:ea typeface="Calibri"/>
                <a:cs typeface="Calibri"/>
              </a:rPr>
              <a:t>reimbursement</a:t>
            </a:r>
            <a:r>
              <a:rPr lang="fr-FR" dirty="0">
                <a:solidFill>
                  <a:srgbClr val="333333"/>
                </a:solidFill>
                <a:latin typeface="Figtree"/>
                <a:ea typeface="Calibri"/>
                <a:cs typeface="Calibri"/>
              </a:rPr>
              <a:t> date (defaults to </a:t>
            </a:r>
            <a:r>
              <a:rPr lang="fr-FR" dirty="0" err="1">
                <a:solidFill>
                  <a:srgbClr val="333333"/>
                </a:solidFill>
                <a:latin typeface="Figtree"/>
                <a:ea typeface="Calibri"/>
                <a:cs typeface="Calibri"/>
              </a:rPr>
              <a:t>today's</a:t>
            </a:r>
            <a:r>
              <a:rPr lang="fr-FR" dirty="0">
                <a:solidFill>
                  <a:srgbClr val="333333"/>
                </a:solidFill>
                <a:latin typeface="Figtree"/>
                <a:ea typeface="Calibri"/>
                <a:cs typeface="Calibri"/>
              </a:rPr>
              <a:t> da</a:t>
            </a:r>
            <a:r>
              <a:rPr lang="fr-FR" dirty="0" err="1">
                <a:solidFill>
                  <a:srgbClr val="333333"/>
                </a:solidFill>
                <a:latin typeface="Figtree"/>
                <a:ea typeface="Calibri"/>
                <a:cs typeface="Calibri"/>
              </a:rPr>
              <a:t>te) a</a:t>
            </a:r>
            <a:r>
              <a:rPr lang="fr-FR" dirty="0">
                <a:solidFill>
                  <a:srgbClr val="333333"/>
                </a:solidFill>
                <a:latin typeface="Figtree"/>
                <a:ea typeface="Calibri"/>
                <a:cs typeface="Calibri"/>
              </a:rPr>
              <a:t>nd a </a:t>
            </a:r>
            <a:r>
              <a:rPr lang="fr-FR" dirty="0" err="1">
                <a:solidFill>
                  <a:srgbClr val="333333"/>
                </a:solidFill>
                <a:latin typeface="Figtree"/>
                <a:ea typeface="Calibri"/>
                <a:cs typeface="Calibri"/>
              </a:rPr>
              <a:t>payment</a:t>
            </a:r>
            <a:r>
              <a:rPr lang="fr-FR" dirty="0">
                <a:solidFill>
                  <a:srgbClr val="333333"/>
                </a:solidFill>
                <a:latin typeface="Figtree"/>
                <a:ea typeface="Calibri"/>
                <a:cs typeface="Calibri"/>
              </a:rPr>
              <a:t> </a:t>
            </a:r>
            <a:r>
              <a:rPr lang="fr-FR" dirty="0" err="1">
                <a:solidFill>
                  <a:srgbClr val="333333"/>
                </a:solidFill>
                <a:latin typeface="Figtree"/>
                <a:ea typeface="Calibri"/>
                <a:cs typeface="Calibri"/>
              </a:rPr>
              <a:t>method</a:t>
            </a:r>
            <a:r>
              <a:rPr lang="fr-FR" dirty="0">
                <a:solidFill>
                  <a:srgbClr val="333333"/>
                </a:solidFill>
                <a:latin typeface="Figtree"/>
                <a:ea typeface="Calibri"/>
                <a:cs typeface="Calibri"/>
              </a:rPr>
              <a:t>. You can </a:t>
            </a:r>
            <a:r>
              <a:rPr lang="fr-FR" dirty="0" err="1">
                <a:solidFill>
                  <a:srgbClr val="333333"/>
                </a:solidFill>
                <a:latin typeface="Figtree"/>
                <a:ea typeface="Calibri"/>
                <a:cs typeface="Calibri"/>
              </a:rPr>
              <a:t>add</a:t>
            </a:r>
            <a:r>
              <a:rPr lang="fr-FR" dirty="0">
                <a:solidFill>
                  <a:srgbClr val="333333"/>
                </a:solidFill>
                <a:latin typeface="Figtree"/>
                <a:ea typeface="Calibri"/>
                <a:cs typeface="Calibri"/>
              </a:rPr>
              <a:t> a comment if </a:t>
            </a:r>
            <a:r>
              <a:rPr lang="fr-FR" dirty="0" err="1">
                <a:solidFill>
                  <a:srgbClr val="333333"/>
                </a:solidFill>
                <a:latin typeface="Figtree"/>
                <a:ea typeface="Calibri"/>
                <a:cs typeface="Calibri"/>
              </a:rPr>
              <a:t>needed</a:t>
            </a:r>
            <a:r>
              <a:rPr lang="fr-FR" dirty="0">
                <a:solidFill>
                  <a:srgbClr val="333333"/>
                </a:solidFill>
                <a:latin typeface="Figtree"/>
                <a:ea typeface="Calibri"/>
                <a:cs typeface="Calibri"/>
              </a:rPr>
              <a:t>:</a:t>
            </a:r>
          </a:p>
          <a:p>
            <a:pPr marL="0" indent="0">
              <a:buNone/>
            </a:pPr>
            <a:endParaRPr lang="fr-FR" dirty="0">
              <a:ea typeface="Calibri"/>
              <a:cs typeface="Calibri"/>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err="1">
                <a:latin typeface="Figtree Light"/>
              </a:rPr>
              <a:t>Closing</a:t>
            </a:r>
            <a:r>
              <a:rPr lang="fr-FR" dirty="0">
                <a:latin typeface="Figtree Light"/>
              </a:rPr>
              <a:t> the </a:t>
            </a:r>
            <a:r>
              <a:rPr lang="fr-FR" dirty="0" err="1">
                <a:latin typeface="Figtree Light"/>
              </a:rPr>
              <a:t>reimbursement</a:t>
            </a:r>
            <a:r>
              <a:rPr lang="fr-FR" dirty="0">
                <a:latin typeface="Figtree Light"/>
              </a:rPr>
              <a:t> process</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fontScale="40000" lnSpcReduction="20000"/>
          </a:bodyPr>
          <a:lstStyle/>
          <a:p>
            <a:r>
              <a:rPr lang="en-US" sz="3600">
                <a:latin typeface="Figtree"/>
                <a:ea typeface="Calibri"/>
                <a:cs typeface="Calibri"/>
              </a:rPr>
              <a:t>Mark reports as reimbursed</a:t>
            </a:r>
            <a:endParaRPr lang="fr-FR" sz="3600">
              <a:latin typeface="Figtree"/>
              <a:ea typeface="Calibri"/>
              <a:cs typeface="Calibri"/>
            </a:endParaRPr>
          </a:p>
          <a:p>
            <a:endParaRPr lang="fr-FR" sz="3600" dirty="0">
              <a:latin typeface="Figtree Light"/>
            </a:endParaRPr>
          </a:p>
          <a:p>
            <a:endParaRPr lang="fr-FR"/>
          </a:p>
        </p:txBody>
      </p:sp>
      <p:pic>
        <p:nvPicPr>
          <p:cNvPr id="5" name="Image 4" descr="Une image contenant texte, capture d’écran, logiciel, nombre&#10;&#10;Le contenu généré par l’IA peut être incorrect.">
            <a:extLst>
              <a:ext uri="{FF2B5EF4-FFF2-40B4-BE49-F238E27FC236}">
                <a16:creationId xmlns:a16="http://schemas.microsoft.com/office/drawing/2014/main" id="{AFE445C1-56AE-0FB8-A277-1101FAB772F1}"/>
              </a:ext>
            </a:extLst>
          </p:cNvPr>
          <p:cNvPicPr>
            <a:picLocks noChangeAspect="1"/>
          </p:cNvPicPr>
          <p:nvPr/>
        </p:nvPicPr>
        <p:blipFill>
          <a:blip r:embed="rId2"/>
          <a:stretch>
            <a:fillRect/>
          </a:stretch>
        </p:blipFill>
        <p:spPr>
          <a:xfrm>
            <a:off x="1693333" y="2789023"/>
            <a:ext cx="8805334" cy="36823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1427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r>
              <a:rPr lang="fr-FR" sz="8000" dirty="0">
                <a:latin typeface="PP Woodland"/>
              </a:rPr>
              <a:t>Admi</a:t>
            </a:r>
            <a:r>
              <a:rPr lang="fr-FR" sz="8000">
                <a:latin typeface="PP Woodland"/>
              </a:rPr>
              <a:t>n area</a:t>
            </a:r>
            <a:endParaRPr lang="fr-FR"/>
          </a:p>
        </p:txBody>
      </p:sp>
    </p:spTree>
    <p:extLst>
      <p:ext uri="{BB962C8B-B14F-4D97-AF65-F5344CB8AC3E}">
        <p14:creationId xmlns:p14="http://schemas.microsoft.com/office/powerpoint/2010/main" val="31828600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90108" y="1532224"/>
            <a:ext cx="9613900" cy="3799447"/>
          </a:xfrm>
        </p:spPr>
        <p:txBody>
          <a:bodyPr/>
          <a:lstStyle/>
          <a:p>
            <a:pPr>
              <a:lnSpc>
                <a:spcPct val="100000"/>
              </a:lnSpc>
            </a:pPr>
            <a:r>
              <a:rPr lang="fr-FR" sz="8000" dirty="0" err="1">
                <a:latin typeface="PP Woodland"/>
              </a:rPr>
              <a:t>Creating</a:t>
            </a:r>
            <a:r>
              <a:rPr lang="fr-FR" sz="8000" dirty="0">
                <a:latin typeface="PP Woodland"/>
              </a:rPr>
              <a:t> and </a:t>
            </a:r>
            <a:r>
              <a:rPr lang="fr-FR" sz="8000" dirty="0" err="1">
                <a:latin typeface="PP Woodland"/>
              </a:rPr>
              <a:t>managing</a:t>
            </a:r>
            <a:r>
              <a:rPr lang="fr-FR" sz="8000" dirty="0">
                <a:latin typeface="PP Woodland"/>
              </a:rPr>
              <a:t> </a:t>
            </a:r>
            <a:r>
              <a:rPr lang="fr-FR" sz="8000" dirty="0" err="1">
                <a:latin typeface="PP Woodland"/>
              </a:rPr>
              <a:t>expense</a:t>
            </a:r>
            <a:r>
              <a:rPr lang="fr-FR" sz="8000" dirty="0">
                <a:latin typeface="PP Woodland"/>
              </a:rPr>
              <a:t> types</a:t>
            </a:r>
            <a:endParaRPr lang="fr-FR" dirty="0"/>
          </a:p>
        </p:txBody>
      </p:sp>
    </p:spTree>
    <p:extLst>
      <p:ext uri="{BB962C8B-B14F-4D97-AF65-F5344CB8AC3E}">
        <p14:creationId xmlns:p14="http://schemas.microsoft.com/office/powerpoint/2010/main" val="35941161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normAutofit/>
          </a:bodyPr>
          <a:lstStyle/>
          <a:p>
            <a:r>
              <a:rPr lang="en-US" sz="1400">
                <a:solidFill>
                  <a:srgbClr val="000000"/>
                </a:solidFill>
                <a:latin typeface="Figtree"/>
                <a:cs typeface="Calibri"/>
              </a:rPr>
              <a:t>Access: Admin Area (new) &gt; Expense reports</a:t>
            </a:r>
            <a:endParaRPr lang="fr-FR" sz="1400" b="1">
              <a:solidFill>
                <a:srgbClr val="000000"/>
              </a:solidFill>
              <a:latin typeface="Calibri"/>
              <a:cs typeface="Calibri"/>
            </a:endParaRPr>
          </a:p>
          <a:p>
            <a:pPr marL="0" indent="0">
              <a:buNone/>
            </a:pPr>
            <a:endParaRPr lang="fr-FR" sz="1400" b="1">
              <a:solidFill>
                <a:srgbClr val="000000"/>
              </a:solidFill>
              <a:latin typeface="Calibri"/>
              <a:cs typeface="Calibri"/>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381244" y="725854"/>
            <a:ext cx="11449050" cy="99647"/>
          </a:xfrm>
        </p:spPr>
        <p:txBody>
          <a:bodyPr/>
          <a:lstStyle/>
          <a:p>
            <a:r>
              <a:rPr lang="en-US">
                <a:solidFill>
                  <a:srgbClr val="C75741"/>
                </a:solidFill>
                <a:latin typeface="Figtree Light"/>
                <a:ea typeface="Calibri"/>
                <a:cs typeface="Calibri"/>
              </a:rPr>
              <a:t>Accessing expense report configuration</a:t>
            </a:r>
            <a:endParaRPr lang="fr-FR"/>
          </a:p>
        </p:txBody>
      </p:sp>
      <p:pic>
        <p:nvPicPr>
          <p:cNvPr id="4" name="Image 3" descr="Une image contenant texte, capture d’écran, Police, conception&#10;&#10;Le contenu généré par l’IA peut être incorrect.">
            <a:extLst>
              <a:ext uri="{FF2B5EF4-FFF2-40B4-BE49-F238E27FC236}">
                <a16:creationId xmlns:a16="http://schemas.microsoft.com/office/drawing/2014/main" id="{27E43A0F-1D31-1FD1-1F39-005B035B736C}"/>
              </a:ext>
            </a:extLst>
          </p:cNvPr>
          <p:cNvPicPr>
            <a:picLocks noChangeAspect="1"/>
          </p:cNvPicPr>
          <p:nvPr/>
        </p:nvPicPr>
        <p:blipFill>
          <a:blip r:embed="rId2"/>
          <a:stretch>
            <a:fillRect/>
          </a:stretch>
        </p:blipFill>
        <p:spPr>
          <a:xfrm>
            <a:off x="1143000" y="2031527"/>
            <a:ext cx="9927167" cy="38638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29737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C463E-33B9-5841-1BCE-4EE090478B02}"/>
            </a:ext>
          </a:extLst>
        </p:cNvPr>
        <p:cNvGrpSpPr/>
        <p:nvPr/>
      </p:nvGrpSpPr>
      <p:grpSpPr>
        <a:xfrm>
          <a:off x="0" y="0"/>
          <a:ext cx="0" cy="0"/>
          <a:chOff x="0" y="0"/>
          <a:chExt cx="0" cy="0"/>
        </a:xfrm>
      </p:grpSpPr>
      <p:pic>
        <p:nvPicPr>
          <p:cNvPr id="6" name="Image 5" descr="Une image contenant texte, capture d’écran, logiciel, Icône d’ordinateur&#10;&#10;Le contenu généré par l’IA peut être incorrect.">
            <a:extLst>
              <a:ext uri="{FF2B5EF4-FFF2-40B4-BE49-F238E27FC236}">
                <a16:creationId xmlns:a16="http://schemas.microsoft.com/office/drawing/2014/main" id="{2B062715-645F-708A-F3D4-B5BB2A5E1BEF}"/>
              </a:ext>
            </a:extLst>
          </p:cNvPr>
          <p:cNvPicPr>
            <a:picLocks noChangeAspect="1"/>
          </p:cNvPicPr>
          <p:nvPr/>
        </p:nvPicPr>
        <p:blipFill>
          <a:blip r:embed="rId2"/>
          <a:stretch>
            <a:fillRect/>
          </a:stretch>
        </p:blipFill>
        <p:spPr>
          <a:xfrm>
            <a:off x="2116667" y="2778618"/>
            <a:ext cx="7249584" cy="3544433"/>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81F2B33-A19B-E53A-6044-B09DDD1DCF25}"/>
              </a:ext>
            </a:extLst>
          </p:cNvPr>
          <p:cNvSpPr>
            <a:spLocks noGrp="1"/>
          </p:cNvSpPr>
          <p:nvPr>
            <p:ph type="tbl" sz="quarter" idx="10"/>
          </p:nvPr>
        </p:nvSpPr>
        <p:spPr>
          <a:xfrm>
            <a:off x="371475" y="1354512"/>
            <a:ext cx="11449050" cy="4846635"/>
          </a:xfrm>
        </p:spPr>
        <p:txBody>
          <a:bodyPr>
            <a:normAutofit/>
          </a:bodyPr>
          <a:lstStyle/>
          <a:p>
            <a:r>
              <a:rPr lang="en-US" sz="1400">
                <a:solidFill>
                  <a:srgbClr val="000000"/>
                </a:solidFill>
                <a:latin typeface="Figtree"/>
                <a:cs typeface="Calibri"/>
              </a:rPr>
              <a:t>Access: Admin Area (new) &gt; Expense Reports &gt; Profiles</a:t>
            </a:r>
            <a:endParaRPr lang="fr-FR" sz="1400" b="1" dirty="0">
              <a:solidFill>
                <a:srgbClr val="000000"/>
              </a:solidFill>
              <a:latin typeface="Calibri"/>
              <a:ea typeface="Calibri"/>
              <a:cs typeface="Calibri"/>
            </a:endParaRPr>
          </a:p>
          <a:p>
            <a:r>
              <a:rPr lang="en-US" sz="1400">
                <a:solidFill>
                  <a:srgbClr val="000000"/>
                </a:solidFill>
                <a:latin typeface="Figtree"/>
                <a:cs typeface="Calibri"/>
              </a:rPr>
              <a:t>A profile includes all the expenses an employee can input. If, for example, some users are not allowed to input dinner expenses, it will be </a:t>
            </a:r>
            <a:r>
              <a:rPr lang="en-US" sz="1400" dirty="0">
                <a:solidFill>
                  <a:srgbClr val="000000"/>
                </a:solidFill>
                <a:latin typeface="Figtree"/>
                <a:cs typeface="Calibri"/>
              </a:rPr>
              <a:t>best to create </a:t>
            </a:r>
            <a:r>
              <a:rPr lang="en-US" sz="1400" dirty="0">
                <a:solidFill>
                  <a:srgbClr val="000000"/>
                </a:solidFill>
                <a:latin typeface="Figtree"/>
                <a:ea typeface="Calibri"/>
                <a:cs typeface="Calibri"/>
              </a:rPr>
              <a:t>separate profiles for different categories</a:t>
            </a:r>
            <a:r>
              <a:rPr lang="en-US" sz="1400">
                <a:solidFill>
                  <a:srgbClr val="000000"/>
                </a:solidFill>
                <a:latin typeface="Figtree"/>
                <a:ea typeface="Calibri"/>
                <a:cs typeface="Calibri"/>
              </a:rPr>
              <a:t> of users.</a:t>
            </a:r>
            <a:endParaRPr lang="fr-FR" sz="1400" b="1">
              <a:solidFill>
                <a:srgbClr val="000000"/>
              </a:solidFill>
              <a:latin typeface="Calibri"/>
              <a:ea typeface="Calibri"/>
              <a:cs typeface="Calibri"/>
            </a:endParaRPr>
          </a:p>
          <a:p>
            <a:r>
              <a:rPr lang="en-US" sz="1400">
                <a:solidFill>
                  <a:srgbClr val="000000"/>
                </a:solidFill>
                <a:latin typeface="Figtree"/>
                <a:ea typeface="Calibri"/>
                <a:cs typeface="Calibri"/>
              </a:rPr>
              <a:t>Profiles can be duplicated to save some time!</a:t>
            </a:r>
            <a:endParaRPr lang="fr-FR" sz="1400" b="1">
              <a:solidFill>
                <a:srgbClr val="000000"/>
              </a:solidFill>
              <a:latin typeface="Calibri"/>
              <a:ea typeface="Calibri"/>
              <a:cs typeface="Calibri"/>
            </a:endParaRPr>
          </a:p>
          <a:p>
            <a:endParaRPr lang="fr-FR" sz="1400" dirty="0">
              <a:solidFill>
                <a:srgbClr val="000000"/>
              </a:solidFill>
              <a:latin typeface="Calibri"/>
              <a:ea typeface="Calibri"/>
              <a:cs typeface="Calibri"/>
            </a:endParaRPr>
          </a:p>
        </p:txBody>
      </p:sp>
      <p:sp>
        <p:nvSpPr>
          <p:cNvPr id="3" name="Titre 2">
            <a:extLst>
              <a:ext uri="{FF2B5EF4-FFF2-40B4-BE49-F238E27FC236}">
                <a16:creationId xmlns:a16="http://schemas.microsoft.com/office/drawing/2014/main" id="{4B8C1A31-DD2D-4147-E6CE-C3AA510EEC1B}"/>
              </a:ext>
            </a:extLst>
          </p:cNvPr>
          <p:cNvSpPr>
            <a:spLocks noGrp="1"/>
          </p:cNvSpPr>
          <p:nvPr>
            <p:ph type="title"/>
          </p:nvPr>
        </p:nvSpPr>
        <p:spPr>
          <a:xfrm>
            <a:off x="371475" y="762525"/>
            <a:ext cx="11449050" cy="99647"/>
          </a:xfrm>
        </p:spPr>
        <p:txBody>
          <a:bodyPr/>
          <a:lstStyle/>
          <a:p>
            <a:r>
              <a:rPr lang="en-US">
                <a:solidFill>
                  <a:srgbClr val="C75741"/>
                </a:solidFill>
                <a:latin typeface="Figtree Light"/>
                <a:ea typeface="Calibri"/>
                <a:cs typeface="Calibri"/>
              </a:rPr>
              <a:t>Configuring reimbursement profiles and expense types</a:t>
            </a:r>
            <a:endParaRPr lang="fr-FR"/>
          </a:p>
        </p:txBody>
      </p:sp>
      <p:sp>
        <p:nvSpPr>
          <p:cNvPr id="4" name="Espace réservé du texte 3">
            <a:extLst>
              <a:ext uri="{FF2B5EF4-FFF2-40B4-BE49-F238E27FC236}">
                <a16:creationId xmlns:a16="http://schemas.microsoft.com/office/drawing/2014/main" id="{8D554A19-81EE-BE65-623E-7643539B1B1D}"/>
              </a:ext>
            </a:extLst>
          </p:cNvPr>
          <p:cNvSpPr>
            <a:spLocks noGrp="1"/>
          </p:cNvSpPr>
          <p:nvPr>
            <p:ph type="body" sz="quarter" idx="19"/>
          </p:nvPr>
        </p:nvSpPr>
        <p:spPr>
          <a:xfrm>
            <a:off x="371231" y="1017954"/>
            <a:ext cx="11453813" cy="339725"/>
          </a:xfrm>
        </p:spPr>
        <p:txBody>
          <a:bodyPr vert="horz" lIns="91440" tIns="45720" rIns="91440" bIns="45720" rtlCol="0" anchor="t">
            <a:normAutofit/>
          </a:bodyPr>
          <a:lstStyle/>
          <a:p>
            <a:r>
              <a:rPr lang="fr-FR" dirty="0" err="1">
                <a:solidFill>
                  <a:srgbClr val="333333"/>
                </a:solidFill>
                <a:latin typeface="Figtree"/>
                <a:cs typeface="Calibri"/>
              </a:rPr>
              <a:t>Creating</a:t>
            </a:r>
            <a:r>
              <a:rPr lang="fr-FR" dirty="0">
                <a:solidFill>
                  <a:srgbClr val="333333"/>
                </a:solidFill>
                <a:latin typeface="Figtree"/>
                <a:cs typeface="Calibri"/>
              </a:rPr>
              <a:t> </a:t>
            </a:r>
            <a:r>
              <a:rPr lang="fr-FR" dirty="0" err="1">
                <a:solidFill>
                  <a:srgbClr val="333333"/>
                </a:solidFill>
                <a:latin typeface="Figtree"/>
                <a:cs typeface="Calibri"/>
              </a:rPr>
              <a:t>expense</a:t>
            </a:r>
            <a:r>
              <a:rPr lang="fr-FR" dirty="0">
                <a:solidFill>
                  <a:srgbClr val="333333"/>
                </a:solidFill>
                <a:latin typeface="Figtree"/>
                <a:cs typeface="Calibri"/>
              </a:rPr>
              <a:t> report profiles</a:t>
            </a:r>
            <a:endParaRPr lang="fr-FR" dirty="0">
              <a:solidFill>
                <a:srgbClr val="333333"/>
              </a:solidFill>
            </a:endParaRPr>
          </a:p>
        </p:txBody>
      </p:sp>
      <p:sp>
        <p:nvSpPr>
          <p:cNvPr id="8" name="Rectangle 7">
            <a:extLst>
              <a:ext uri="{FF2B5EF4-FFF2-40B4-BE49-F238E27FC236}">
                <a16:creationId xmlns:a16="http://schemas.microsoft.com/office/drawing/2014/main" id="{6CE8AF1B-D3A8-2410-C1BC-3EBC89AA5F52}"/>
              </a:ext>
            </a:extLst>
          </p:cNvPr>
          <p:cNvSpPr/>
          <p:nvPr/>
        </p:nvSpPr>
        <p:spPr>
          <a:xfrm>
            <a:off x="8539819" y="4646238"/>
            <a:ext cx="420582" cy="198831"/>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722253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040BF-2487-E73D-142A-472A991D5A14}"/>
            </a:ext>
          </a:extLst>
        </p:cNvPr>
        <p:cNvGrpSpPr/>
        <p:nvPr/>
      </p:nvGrpSpPr>
      <p:grpSpPr>
        <a:xfrm>
          <a:off x="0" y="0"/>
          <a:ext cx="0" cy="0"/>
          <a:chOff x="0" y="0"/>
          <a:chExt cx="0" cy="0"/>
        </a:xfrm>
      </p:grpSpPr>
      <p:sp>
        <p:nvSpPr>
          <p:cNvPr id="3" name="Titre 2">
            <a:extLst>
              <a:ext uri="{FF2B5EF4-FFF2-40B4-BE49-F238E27FC236}">
                <a16:creationId xmlns:a16="http://schemas.microsoft.com/office/drawing/2014/main" id="{83CC7420-33DC-54FE-1D5A-8A2909A8C7BA}"/>
              </a:ext>
            </a:extLst>
          </p:cNvPr>
          <p:cNvSpPr>
            <a:spLocks noGrp="1"/>
          </p:cNvSpPr>
          <p:nvPr>
            <p:ph type="title"/>
          </p:nvPr>
        </p:nvSpPr>
        <p:spPr>
          <a:xfrm>
            <a:off x="371475" y="677859"/>
            <a:ext cx="11449050" cy="343063"/>
          </a:xfrm>
        </p:spPr>
        <p:txBody>
          <a:bodyPr/>
          <a:lstStyle/>
          <a:p>
            <a:r>
              <a:rPr lang="fr-FR" dirty="0" err="1">
                <a:solidFill>
                  <a:srgbClr val="C75741"/>
                </a:solidFill>
                <a:latin typeface="Figtree Light"/>
                <a:cs typeface="Calibri"/>
              </a:rPr>
              <a:t>Managing</a:t>
            </a:r>
            <a:r>
              <a:rPr lang="fr-FR" dirty="0">
                <a:solidFill>
                  <a:srgbClr val="C75741"/>
                </a:solidFill>
                <a:latin typeface="Figtree Light"/>
                <a:cs typeface="Calibri"/>
              </a:rPr>
              <a:t> </a:t>
            </a:r>
            <a:r>
              <a:rPr lang="fr-FR" dirty="0" err="1">
                <a:solidFill>
                  <a:srgbClr val="C75741"/>
                </a:solidFill>
                <a:latin typeface="Figtree Light"/>
                <a:cs typeface="Calibri"/>
              </a:rPr>
              <a:t>expense</a:t>
            </a:r>
            <a:r>
              <a:rPr lang="fr-FR" dirty="0">
                <a:solidFill>
                  <a:srgbClr val="C75741"/>
                </a:solidFill>
                <a:latin typeface="Figtree Light"/>
                <a:cs typeface="Calibri"/>
              </a:rPr>
              <a:t> report profiles and </a:t>
            </a:r>
            <a:r>
              <a:rPr lang="fr-FR" dirty="0" err="1">
                <a:solidFill>
                  <a:srgbClr val="C75741"/>
                </a:solidFill>
                <a:latin typeface="Figtree Light"/>
                <a:cs typeface="Calibri"/>
              </a:rPr>
              <a:t>expense</a:t>
            </a:r>
            <a:r>
              <a:rPr lang="fr-FR" dirty="0">
                <a:solidFill>
                  <a:srgbClr val="C75741"/>
                </a:solidFill>
                <a:latin typeface="Figtree Light"/>
                <a:cs typeface="Calibri"/>
              </a:rPr>
              <a:t> types</a:t>
            </a:r>
          </a:p>
          <a:p>
            <a:endParaRPr lang="fr-FR"/>
          </a:p>
        </p:txBody>
      </p:sp>
      <p:sp>
        <p:nvSpPr>
          <p:cNvPr id="4" name="Espace réservé du texte 3">
            <a:extLst>
              <a:ext uri="{FF2B5EF4-FFF2-40B4-BE49-F238E27FC236}">
                <a16:creationId xmlns:a16="http://schemas.microsoft.com/office/drawing/2014/main" id="{3106171A-DDBD-5439-D957-3FB35D6C3103}"/>
              </a:ext>
            </a:extLst>
          </p:cNvPr>
          <p:cNvSpPr>
            <a:spLocks noGrp="1"/>
          </p:cNvSpPr>
          <p:nvPr>
            <p:ph type="body" sz="quarter" idx="19"/>
          </p:nvPr>
        </p:nvSpPr>
        <p:spPr>
          <a:xfrm>
            <a:off x="371231" y="1017954"/>
            <a:ext cx="11453813" cy="339725"/>
          </a:xfrm>
        </p:spPr>
        <p:txBody>
          <a:bodyPr vert="horz" lIns="91440" tIns="45720" rIns="91440" bIns="45720" rtlCol="0" anchor="t">
            <a:normAutofit/>
          </a:bodyPr>
          <a:lstStyle/>
          <a:p>
            <a:r>
              <a:rPr lang="fr-FR" dirty="0" err="1">
                <a:solidFill>
                  <a:srgbClr val="333333"/>
                </a:solidFill>
                <a:latin typeface="Figtree"/>
                <a:cs typeface="Calibri"/>
              </a:rPr>
              <a:t>Creating</a:t>
            </a:r>
            <a:r>
              <a:rPr lang="fr-FR" dirty="0">
                <a:solidFill>
                  <a:srgbClr val="333333"/>
                </a:solidFill>
                <a:latin typeface="Figtree"/>
                <a:cs typeface="Calibri"/>
              </a:rPr>
              <a:t> </a:t>
            </a:r>
            <a:r>
              <a:rPr lang="fr-FR" dirty="0" err="1">
                <a:solidFill>
                  <a:srgbClr val="333333"/>
                </a:solidFill>
                <a:latin typeface="Figtree"/>
                <a:cs typeface="Calibri"/>
              </a:rPr>
              <a:t>expense</a:t>
            </a:r>
            <a:r>
              <a:rPr lang="fr-FR" dirty="0">
                <a:solidFill>
                  <a:srgbClr val="333333"/>
                </a:solidFill>
                <a:latin typeface="Figtree"/>
                <a:cs typeface="Calibri"/>
              </a:rPr>
              <a:t> report profiles</a:t>
            </a:r>
            <a:endParaRPr lang="fr-FR" dirty="0">
              <a:solidFill>
                <a:srgbClr val="333333"/>
              </a:solidFill>
            </a:endParaRPr>
          </a:p>
        </p:txBody>
      </p:sp>
      <p:sp>
        <p:nvSpPr>
          <p:cNvPr id="15" name="ZoneTexte 14">
            <a:extLst>
              <a:ext uri="{FF2B5EF4-FFF2-40B4-BE49-F238E27FC236}">
                <a16:creationId xmlns:a16="http://schemas.microsoft.com/office/drawing/2014/main" id="{345631E2-A1CE-BF61-F7EF-929255B910C8}"/>
              </a:ext>
            </a:extLst>
          </p:cNvPr>
          <p:cNvSpPr txBox="1"/>
          <p:nvPr/>
        </p:nvSpPr>
        <p:spPr>
          <a:xfrm>
            <a:off x="289179" y="1357153"/>
            <a:ext cx="6513957" cy="24314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err="1">
                <a:solidFill>
                  <a:srgbClr val="242424"/>
                </a:solidFill>
                <a:latin typeface="Calibri"/>
                <a:ea typeface="Calibri"/>
                <a:cs typeface="Calibri"/>
              </a:rPr>
              <a:t>From</a:t>
            </a:r>
            <a:r>
              <a:rPr lang="fr-FR" sz="1400" dirty="0">
                <a:solidFill>
                  <a:srgbClr val="242424"/>
                </a:solidFill>
                <a:latin typeface="Calibri"/>
                <a:ea typeface="Calibri"/>
                <a:cs typeface="Calibri"/>
              </a:rPr>
              <a:t> the </a:t>
            </a:r>
            <a:r>
              <a:rPr lang="fr-FR" sz="1400" dirty="0" err="1">
                <a:solidFill>
                  <a:srgbClr val="242424"/>
                </a:solidFill>
                <a:latin typeface="Calibri"/>
                <a:ea typeface="Calibri"/>
                <a:cs typeface="Calibri"/>
              </a:rPr>
              <a:t>expense</a:t>
            </a:r>
            <a:r>
              <a:rPr lang="fr-FR" sz="1400" dirty="0">
                <a:solidFill>
                  <a:srgbClr val="242424"/>
                </a:solidFill>
                <a:latin typeface="Calibri"/>
                <a:ea typeface="Calibri"/>
                <a:cs typeface="Calibri"/>
              </a:rPr>
              <a:t> profile, </a:t>
            </a:r>
            <a:r>
              <a:rPr lang="fr-FR" sz="1400" dirty="0" err="1">
                <a:solidFill>
                  <a:srgbClr val="242424"/>
                </a:solidFill>
                <a:latin typeface="Calibri"/>
                <a:ea typeface="Calibri"/>
                <a:cs typeface="Calibri"/>
              </a:rPr>
              <a:t>you</a:t>
            </a:r>
            <a:r>
              <a:rPr lang="fr-FR" sz="1400" dirty="0">
                <a:solidFill>
                  <a:srgbClr val="242424"/>
                </a:solidFill>
                <a:latin typeface="Calibri"/>
                <a:ea typeface="Calibri"/>
                <a:cs typeface="Calibri"/>
              </a:rPr>
              <a:t> can:</a:t>
            </a:r>
            <a:endParaRPr lang="fr-FR" sz="1400"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algn="l">
              <a:buNone/>
            </a:pPr>
            <a:endPar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a:spcBef>
                <a:spcPts val="750"/>
              </a:spcBef>
              <a:buFont typeface="Arial" panose="020B0604020202020204" pitchFamily="34" charset="0"/>
              <a:buChar char="•"/>
            </a:pPr>
            <a:r>
              <a:rPr lang="fr-FR" sz="1400" dirty="0">
                <a:solidFill>
                  <a:srgbClr val="242424"/>
                </a:solidFill>
                <a:latin typeface="Calibri"/>
                <a:ea typeface="Calibri"/>
                <a:cs typeface="Calibri"/>
              </a:rPr>
              <a:t> </a:t>
            </a:r>
            <a:r>
              <a:rPr lang="fr-FR" sz="1400" dirty="0" err="1">
                <a:solidFill>
                  <a:srgbClr val="242424"/>
                </a:solidFill>
                <a:latin typeface="Calibri"/>
                <a:ea typeface="Calibri"/>
                <a:cs typeface="Calibri"/>
              </a:rPr>
              <a:t>Define</a:t>
            </a:r>
            <a:r>
              <a:rPr lang="fr-FR" sz="1400" dirty="0">
                <a:solidFill>
                  <a:srgbClr val="242424"/>
                </a:solidFill>
                <a:latin typeface="Calibri"/>
                <a:ea typeface="Calibri"/>
                <a:cs typeface="Calibri"/>
              </a:rPr>
              <a:t> an</a:t>
            </a:r>
            <a:r>
              <a:rPr lang="fr-FR" sz="1400" b="1" dirty="0">
                <a:solidFill>
                  <a:srgbClr val="242424"/>
                </a:solidFill>
                <a:latin typeface="Calibri"/>
                <a:ea typeface="Calibri"/>
                <a:cs typeface="Calibri"/>
              </a:rPr>
              <a:t> input </a:t>
            </a:r>
            <a:r>
              <a:rPr lang="fr-FR" sz="1400" b="1" dirty="0" err="1">
                <a:solidFill>
                  <a:srgbClr val="242424"/>
                </a:solidFill>
                <a:latin typeface="Calibri"/>
                <a:ea typeface="Calibri"/>
                <a:cs typeface="Calibri"/>
              </a:rPr>
              <a:t>frequency</a:t>
            </a:r>
            <a:r>
              <a:rPr lang="fr-FR" sz="1400" dirty="0">
                <a:solidFill>
                  <a:srgbClr val="242424"/>
                </a:solidFill>
                <a:latin typeface="Calibri"/>
                <a:ea typeface="Calibri"/>
                <a:cs typeface="Calibri"/>
              </a:rPr>
              <a:t> for </a:t>
            </a:r>
            <a:r>
              <a:rPr lang="fr-FR" sz="1400" dirty="0" err="1">
                <a:solidFill>
                  <a:srgbClr val="242424"/>
                </a:solidFill>
                <a:latin typeface="Calibri"/>
                <a:ea typeface="Calibri"/>
                <a:cs typeface="Calibri"/>
              </a:rPr>
              <a:t>expense</a:t>
            </a:r>
            <a:r>
              <a:rPr lang="fr-FR" sz="1400" dirty="0">
                <a:solidFill>
                  <a:srgbClr val="242424"/>
                </a:solidFill>
                <a:latin typeface="Calibri"/>
                <a:ea typeface="Calibri"/>
                <a:cs typeface="Calibri"/>
              </a:rPr>
              <a:t> reports (</a:t>
            </a:r>
            <a:r>
              <a:rPr lang="fr-FR" sz="1400" dirty="0" err="1">
                <a:solidFill>
                  <a:srgbClr val="242424"/>
                </a:solidFill>
                <a:latin typeface="Calibri"/>
                <a:ea typeface="Calibri"/>
                <a:cs typeface="Calibri"/>
              </a:rPr>
              <a:t>weekly</a:t>
            </a:r>
            <a:r>
              <a:rPr lang="fr-FR" sz="1400" dirty="0">
                <a:solidFill>
                  <a:srgbClr val="242424"/>
                </a:solidFill>
                <a:latin typeface="Calibri"/>
                <a:ea typeface="Calibri"/>
                <a:cs typeface="Calibri"/>
              </a:rPr>
              <a:t> or </a:t>
            </a:r>
            <a:r>
              <a:rPr lang="fr-FR" sz="1400" dirty="0" err="1">
                <a:solidFill>
                  <a:srgbClr val="242424"/>
                </a:solidFill>
                <a:latin typeface="Calibri"/>
                <a:ea typeface="Calibri"/>
                <a:cs typeface="Calibri"/>
              </a:rPr>
              <a:t>monthly</a:t>
            </a:r>
            <a:r>
              <a:rPr lang="fr-FR" sz="1400" dirty="0">
                <a:solidFill>
                  <a:srgbClr val="242424"/>
                </a:solidFill>
                <a:latin typeface="Calibri"/>
                <a:ea typeface="Calibri"/>
                <a:cs typeface="Calibri"/>
              </a:rPr>
              <a:t>)</a:t>
            </a:r>
            <a:endParaRPr lang="fr-FR" sz="1400" b="0" i="0" dirty="0">
              <a:solidFill>
                <a:srgbClr val="242424"/>
              </a:solidFill>
              <a:effectLst/>
              <a:latin typeface="Calibri"/>
              <a:ea typeface="Calibri"/>
              <a:cs typeface="Calibri"/>
            </a:endParaRPr>
          </a:p>
          <a:p>
            <a:pPr>
              <a:spcBef>
                <a:spcPts val="750"/>
              </a:spcBef>
              <a:buFont typeface="Arial" panose="020B0604020202020204" pitchFamily="34" charset="0"/>
              <a:buChar char="•"/>
            </a:pPr>
            <a:r>
              <a:rPr lang="fr-FR" sz="1400" dirty="0">
                <a:solidFill>
                  <a:srgbClr val="242424"/>
                </a:solidFill>
                <a:latin typeface="Calibri"/>
                <a:ea typeface="Calibri"/>
                <a:cs typeface="Calibri"/>
              </a:rPr>
              <a:t> Set the</a:t>
            </a:r>
            <a:r>
              <a:rPr lang="fr-FR" sz="1400" b="1" dirty="0">
                <a:solidFill>
                  <a:srgbClr val="242424"/>
                </a:solidFill>
                <a:latin typeface="Calibri"/>
                <a:ea typeface="Calibri"/>
                <a:cs typeface="Calibri"/>
              </a:rPr>
              <a:t> </a:t>
            </a:r>
            <a:r>
              <a:rPr lang="fr-FR" sz="1400" b="1" i="0" dirty="0">
                <a:solidFill>
                  <a:srgbClr val="242424"/>
                </a:solidFill>
                <a:effectLst/>
                <a:latin typeface="Calibri"/>
                <a:ea typeface="Calibri"/>
                <a:cs typeface="Calibri"/>
              </a:rPr>
              <a:t>maximum </a:t>
            </a:r>
            <a:r>
              <a:rPr lang="fr-FR" sz="1400" b="1" dirty="0" err="1">
                <a:solidFill>
                  <a:srgbClr val="242424"/>
                </a:solidFill>
                <a:latin typeface="Calibri"/>
                <a:ea typeface="Calibri"/>
                <a:cs typeface="Calibri"/>
              </a:rPr>
              <a:t>number</a:t>
            </a:r>
            <a:r>
              <a:rPr lang="fr-FR" sz="1400" b="1" dirty="0">
                <a:solidFill>
                  <a:srgbClr val="242424"/>
                </a:solidFill>
                <a:latin typeface="Calibri"/>
                <a:ea typeface="Calibri"/>
                <a:cs typeface="Calibri"/>
              </a:rPr>
              <a:t> of reports</a:t>
            </a:r>
            <a:r>
              <a:rPr lang="fr-FR" sz="1400" dirty="0">
                <a:solidFill>
                  <a:srgbClr val="242424"/>
                </a:solidFill>
                <a:latin typeface="Calibri"/>
                <a:ea typeface="Calibri"/>
                <a:cs typeface="Calibri"/>
              </a:rPr>
              <a:t> per </a:t>
            </a:r>
            <a:r>
              <a:rPr lang="fr-FR" sz="1400" dirty="0" err="1">
                <a:solidFill>
                  <a:srgbClr val="242424"/>
                </a:solidFill>
                <a:latin typeface="Calibri"/>
                <a:ea typeface="Calibri"/>
                <a:cs typeface="Calibri"/>
              </a:rPr>
              <a:t>period</a:t>
            </a:r>
            <a:endParaRPr lang="fr-FR" sz="1400" i="0" dirty="0">
              <a:solidFill>
                <a:srgbClr val="242424"/>
              </a:solidFill>
              <a:effectLst/>
              <a:latin typeface="Calibri"/>
              <a:ea typeface="Calibri"/>
              <a:cs typeface="Calibri"/>
            </a:endParaRPr>
          </a:p>
          <a:p>
            <a:pPr>
              <a:spcBef>
                <a:spcPts val="750"/>
              </a:spcBef>
              <a:buFont typeface="Arial" panose="020B0604020202020204" pitchFamily="34" charset="0"/>
              <a:buChar char="•"/>
            </a:pPr>
            <a:r>
              <a:rPr lang="fr-FR" sz="1400" dirty="0">
                <a:solidFill>
                  <a:srgbClr val="242424"/>
                </a:solidFill>
                <a:latin typeface="Calibri"/>
                <a:ea typeface="Calibri"/>
                <a:cs typeface="Calibri"/>
              </a:rPr>
              <a:t> </a:t>
            </a:r>
            <a:r>
              <a:rPr lang="fr-FR" sz="1400" dirty="0" err="1">
                <a:solidFill>
                  <a:srgbClr val="242424"/>
                </a:solidFill>
                <a:latin typeface="Calibri"/>
                <a:ea typeface="Calibri"/>
                <a:cs typeface="Calibri"/>
              </a:rPr>
              <a:t>Define</a:t>
            </a:r>
            <a:r>
              <a:rPr lang="fr-FR" sz="1400" dirty="0">
                <a:solidFill>
                  <a:srgbClr val="242424"/>
                </a:solidFill>
                <a:latin typeface="Calibri"/>
                <a:ea typeface="Calibri"/>
                <a:cs typeface="Calibri"/>
              </a:rPr>
              <a:t> </a:t>
            </a:r>
            <a:r>
              <a:rPr lang="fr-FR" sz="1400" b="1" dirty="0">
                <a:solidFill>
                  <a:srgbClr val="242424"/>
                </a:solidFill>
                <a:latin typeface="Calibri"/>
                <a:ea typeface="Calibri"/>
                <a:cs typeface="Calibri"/>
              </a:rPr>
              <a:t>input deadlines</a:t>
            </a:r>
            <a:endParaRPr lang="fr-FR" sz="1400" b="1" i="0" dirty="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a:spcBef>
                <a:spcPts val="750"/>
              </a:spcBef>
              <a:buFont typeface="Arial" panose="020B0604020202020204" pitchFamily="34" charset="0"/>
              <a:buChar char="•"/>
            </a:pPr>
            <a:r>
              <a:rPr lang="fr-FR" sz="1400" dirty="0">
                <a:solidFill>
                  <a:srgbClr val="242424"/>
                </a:solidFill>
                <a:latin typeface="Calibri"/>
                <a:ea typeface="Calibri"/>
                <a:cs typeface="Calibri"/>
              </a:rPr>
              <a:t> </a:t>
            </a:r>
            <a:r>
              <a:rPr lang="fr-FR" sz="1400" dirty="0" err="1">
                <a:solidFill>
                  <a:srgbClr val="242424"/>
                </a:solidFill>
                <a:latin typeface="Calibri"/>
                <a:ea typeface="Calibri"/>
                <a:cs typeface="Calibri"/>
              </a:rPr>
              <a:t>Adjust</a:t>
            </a:r>
            <a:r>
              <a:rPr lang="fr-FR" sz="1400" dirty="0">
                <a:solidFill>
                  <a:srgbClr val="242424"/>
                </a:solidFill>
                <a:latin typeface="Calibri"/>
                <a:ea typeface="Calibri"/>
                <a:cs typeface="Calibri"/>
              </a:rPr>
              <a:t> </a:t>
            </a:r>
            <a:r>
              <a:rPr lang="fr-FR" sz="1400" b="1" dirty="0" err="1">
                <a:solidFill>
                  <a:srgbClr val="242424"/>
                </a:solidFill>
                <a:latin typeface="Calibri"/>
                <a:ea typeface="Calibri"/>
                <a:cs typeface="Calibri"/>
              </a:rPr>
              <a:t>displayed</a:t>
            </a:r>
            <a:r>
              <a:rPr lang="fr-FR" sz="1400" b="1" dirty="0">
                <a:solidFill>
                  <a:srgbClr val="242424"/>
                </a:solidFill>
                <a:latin typeface="Calibri"/>
                <a:ea typeface="Calibri"/>
                <a:cs typeface="Calibri"/>
              </a:rPr>
              <a:t> and </a:t>
            </a:r>
            <a:r>
              <a:rPr lang="fr-FR" sz="1400" b="1" dirty="0" err="1">
                <a:solidFill>
                  <a:srgbClr val="242424"/>
                </a:solidFill>
                <a:latin typeface="Calibri"/>
                <a:ea typeface="Calibri"/>
                <a:cs typeface="Calibri"/>
              </a:rPr>
              <a:t>required</a:t>
            </a:r>
            <a:r>
              <a:rPr lang="fr-FR" sz="1400" b="1" dirty="0">
                <a:solidFill>
                  <a:srgbClr val="242424"/>
                </a:solidFill>
                <a:latin typeface="Calibri"/>
                <a:ea typeface="Calibri"/>
                <a:cs typeface="Calibri"/>
              </a:rPr>
              <a:t> </a:t>
            </a:r>
            <a:r>
              <a:rPr lang="fr-FR" sz="1400" b="1" dirty="0" err="1">
                <a:solidFill>
                  <a:srgbClr val="242424"/>
                </a:solidFill>
                <a:latin typeface="Calibri"/>
                <a:ea typeface="Calibri"/>
                <a:cs typeface="Calibri"/>
              </a:rPr>
              <a:t>fields</a:t>
            </a:r>
            <a:r>
              <a:rPr lang="fr-FR" sz="1400" dirty="0">
                <a:solidFill>
                  <a:srgbClr val="242424"/>
                </a:solidFill>
                <a:latin typeface="Calibri"/>
                <a:ea typeface="Calibri"/>
                <a:cs typeface="Calibri"/>
              </a:rPr>
              <a:t> in </a:t>
            </a:r>
            <a:r>
              <a:rPr lang="fr-FR" sz="1400" dirty="0" err="1">
                <a:solidFill>
                  <a:srgbClr val="242424"/>
                </a:solidFill>
                <a:latin typeface="Calibri"/>
                <a:ea typeface="Calibri"/>
                <a:cs typeface="Calibri"/>
              </a:rPr>
              <a:t>expenses</a:t>
            </a:r>
            <a:endParaRPr lang="fr-FR" sz="1400" b="0" i="0" dirty="0" err="1">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a:spcBef>
                <a:spcPts val="750"/>
              </a:spcBef>
              <a:buFont typeface="Arial" panose="020B0604020202020204" pitchFamily="34" charset="0"/>
              <a:buChar char="•"/>
            </a:pPr>
            <a:r>
              <a:rPr lang="fr-FR" sz="1400" dirty="0">
                <a:solidFill>
                  <a:srgbClr val="242424"/>
                </a:solidFill>
                <a:latin typeface="Calibri"/>
                <a:ea typeface="Calibri"/>
                <a:cs typeface="Calibri"/>
              </a:rPr>
              <a:t> </a:t>
            </a:r>
            <a:r>
              <a:rPr lang="fr-FR" sz="1400" err="1">
                <a:solidFill>
                  <a:srgbClr val="242424"/>
                </a:solidFill>
                <a:latin typeface="Calibri"/>
                <a:ea typeface="Calibri"/>
                <a:cs typeface="Calibri"/>
              </a:rPr>
              <a:t>Assign</a:t>
            </a:r>
            <a:r>
              <a:rPr lang="fr-FR" sz="1400" dirty="0">
                <a:solidFill>
                  <a:srgbClr val="242424"/>
                </a:solidFill>
                <a:latin typeface="Calibri"/>
                <a:ea typeface="Calibri"/>
                <a:cs typeface="Calibri"/>
              </a:rPr>
              <a:t> a</a:t>
            </a:r>
            <a:r>
              <a:rPr lang="fr-FR" sz="1400" b="1" dirty="0">
                <a:solidFill>
                  <a:srgbClr val="242424"/>
                </a:solidFill>
                <a:latin typeface="Calibri"/>
                <a:ea typeface="Calibri"/>
                <a:cs typeface="Calibri"/>
              </a:rPr>
              <a:t> </a:t>
            </a:r>
            <a:r>
              <a:rPr lang="fr-FR" sz="1400" b="1" err="1">
                <a:solidFill>
                  <a:srgbClr val="242424"/>
                </a:solidFill>
                <a:latin typeface="Calibri"/>
                <a:ea typeface="Calibri"/>
                <a:cs typeface="Calibri"/>
              </a:rPr>
              <a:t>list</a:t>
            </a:r>
            <a:r>
              <a:rPr lang="fr-FR" sz="1400" b="1" dirty="0">
                <a:solidFill>
                  <a:srgbClr val="242424"/>
                </a:solidFill>
                <a:latin typeface="Calibri"/>
                <a:ea typeface="Calibri"/>
                <a:cs typeface="Calibri"/>
              </a:rPr>
              <a:t> of </a:t>
            </a:r>
            <a:r>
              <a:rPr lang="fr-FR" sz="1400" b="1" err="1">
                <a:solidFill>
                  <a:srgbClr val="242424"/>
                </a:solidFill>
                <a:latin typeface="Calibri"/>
                <a:ea typeface="Calibri"/>
                <a:cs typeface="Calibri"/>
              </a:rPr>
              <a:t>expense</a:t>
            </a:r>
            <a:r>
              <a:rPr lang="fr-FR" sz="1400" b="1" dirty="0">
                <a:solidFill>
                  <a:srgbClr val="242424"/>
                </a:solidFill>
                <a:latin typeface="Calibri"/>
                <a:ea typeface="Calibri"/>
                <a:cs typeface="Calibri"/>
              </a:rPr>
              <a:t> types to the profile</a:t>
            </a:r>
            <a:endParaRPr lang="fr-FR" sz="1400"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a:spcBef>
                <a:spcPts val="750"/>
              </a:spcBef>
              <a:buFont typeface="Arial" panose="020B0604020202020204" pitchFamily="34" charset="0"/>
              <a:buChar char="•"/>
            </a:pPr>
            <a:r>
              <a:rPr lang="fr-FR" sz="1400" dirty="0">
                <a:solidFill>
                  <a:srgbClr val="242424"/>
                </a:solidFill>
                <a:latin typeface="Calibri"/>
                <a:ea typeface="Calibri"/>
                <a:cs typeface="Calibri"/>
              </a:rPr>
              <a:t> </a:t>
            </a:r>
            <a:r>
              <a:rPr lang="fr-FR" sz="1400" dirty="0" err="1">
                <a:solidFill>
                  <a:srgbClr val="242424"/>
                </a:solidFill>
                <a:latin typeface="Calibri"/>
                <a:ea typeface="Calibri"/>
                <a:cs typeface="Calibri"/>
              </a:rPr>
              <a:t>Assign</a:t>
            </a:r>
            <a:r>
              <a:rPr lang="fr-FR" sz="1400" i="0" dirty="0">
                <a:solidFill>
                  <a:srgbClr val="242424"/>
                </a:solidFill>
                <a:effectLst/>
                <a:latin typeface="Calibri"/>
                <a:ea typeface="Calibri"/>
                <a:cs typeface="Calibri"/>
              </a:rPr>
              <a:t> </a:t>
            </a:r>
            <a:r>
              <a:rPr lang="fr-FR" sz="1400" b="1" dirty="0">
                <a:solidFill>
                  <a:srgbClr val="242424"/>
                </a:solidFill>
                <a:latin typeface="Calibri"/>
                <a:ea typeface="Calibri"/>
                <a:cs typeface="Calibri"/>
              </a:rPr>
              <a:t>profile to </a:t>
            </a:r>
            <a:r>
              <a:rPr lang="fr-FR" sz="1400" b="1" dirty="0" err="1">
                <a:solidFill>
                  <a:srgbClr val="242424"/>
                </a:solidFill>
                <a:latin typeface="Calibri"/>
                <a:ea typeface="Calibri"/>
                <a:cs typeface="Calibri"/>
              </a:rPr>
              <a:t>employees</a:t>
            </a:r>
            <a:endParaRPr lang="fr-FR" sz="1400" b="1" i="0" dirty="0">
              <a:solidFill>
                <a:srgbClr val="242424"/>
              </a:solidFill>
              <a:effectLst/>
              <a:latin typeface="Calibri"/>
              <a:ea typeface="Calibri"/>
              <a:cs typeface="Calibri"/>
            </a:endParaRPr>
          </a:p>
        </p:txBody>
      </p:sp>
      <p:pic>
        <p:nvPicPr>
          <p:cNvPr id="2" name="Image 1" descr="Une image contenant texte, capture d’écran, affichage, logiciel&#10;&#10;Le contenu généré par l’IA peut être incorrect.">
            <a:extLst>
              <a:ext uri="{FF2B5EF4-FFF2-40B4-BE49-F238E27FC236}">
                <a16:creationId xmlns:a16="http://schemas.microsoft.com/office/drawing/2014/main" id="{4BDBC9CD-F017-0A4B-C823-4123D888CD86}"/>
              </a:ext>
            </a:extLst>
          </p:cNvPr>
          <p:cNvPicPr>
            <a:picLocks noChangeAspect="1"/>
          </p:cNvPicPr>
          <p:nvPr/>
        </p:nvPicPr>
        <p:blipFill>
          <a:blip r:embed="rId2"/>
          <a:stretch>
            <a:fillRect/>
          </a:stretch>
        </p:blipFill>
        <p:spPr>
          <a:xfrm>
            <a:off x="4880505" y="2477558"/>
            <a:ext cx="6939492" cy="41042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42978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fr-FR" sz="1400" b="1" dirty="0">
                <a:latin typeface="Figtree"/>
              </a:rPr>
              <a:t>Access: Admin area (new) &gt; </a:t>
            </a:r>
            <a:r>
              <a:rPr lang="fr-FR" sz="1400" b="1" dirty="0" err="1">
                <a:latin typeface="Figtree"/>
              </a:rPr>
              <a:t>Expense</a:t>
            </a:r>
            <a:r>
              <a:rPr lang="fr-FR" sz="1400" b="1" dirty="0">
                <a:latin typeface="Figtree"/>
              </a:rPr>
              <a:t> reports &gt; </a:t>
            </a:r>
            <a:r>
              <a:rPr lang="fr-FR" sz="1400" b="1" dirty="0" err="1">
                <a:latin typeface="Figtree"/>
              </a:rPr>
              <a:t>Expense</a:t>
            </a:r>
            <a:r>
              <a:rPr lang="fr-FR" sz="1400" b="1" dirty="0">
                <a:latin typeface="Figtree"/>
              </a:rPr>
              <a:t> types</a:t>
            </a:r>
          </a:p>
          <a:p>
            <a:r>
              <a:rPr lang="en-US" sz="1400">
                <a:solidFill>
                  <a:srgbClr val="000000"/>
                </a:solidFill>
                <a:latin typeface="Figtree"/>
                <a:cs typeface="Calibri"/>
              </a:rPr>
              <a:t>Expense types can be duplicated (e.g., if the expenditure accounts are different depending on the expense profile)</a:t>
            </a:r>
          </a:p>
          <a:p>
            <a:endParaRPr lang="fr-FR" sz="1400" dirty="0">
              <a:solidFill>
                <a:srgbClr val="000000"/>
              </a:solidFill>
              <a:latin typeface="Calibri"/>
              <a:ea typeface="Calibri"/>
              <a:cs typeface="Calibri"/>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381244" y="179312"/>
            <a:ext cx="11449050" cy="646189"/>
          </a:xfrm>
        </p:spPr>
        <p:txBody>
          <a:bodyPr/>
          <a:lstStyle/>
          <a:p>
            <a:r>
              <a:rPr lang="fr-FR" dirty="0" err="1">
                <a:solidFill>
                  <a:srgbClr val="C75741"/>
                </a:solidFill>
                <a:latin typeface="Figtree Light"/>
                <a:cs typeface="Calibri"/>
              </a:rPr>
              <a:t>Managing</a:t>
            </a:r>
            <a:r>
              <a:rPr lang="fr-FR" dirty="0">
                <a:solidFill>
                  <a:srgbClr val="C75741"/>
                </a:solidFill>
                <a:latin typeface="Figtree Light"/>
                <a:cs typeface="Calibri"/>
              </a:rPr>
              <a:t> </a:t>
            </a:r>
            <a:r>
              <a:rPr lang="fr-FR" dirty="0" err="1">
                <a:solidFill>
                  <a:srgbClr val="C75741"/>
                </a:solidFill>
                <a:latin typeface="Figtree Light"/>
                <a:cs typeface="Calibri"/>
              </a:rPr>
              <a:t>expense</a:t>
            </a:r>
            <a:r>
              <a:rPr lang="fr-FR" dirty="0">
                <a:solidFill>
                  <a:srgbClr val="C75741"/>
                </a:solidFill>
                <a:latin typeface="Figtree Light"/>
                <a:cs typeface="Calibri"/>
              </a:rPr>
              <a:t> report profiles and </a:t>
            </a:r>
            <a:r>
              <a:rPr lang="fr-FR" dirty="0" err="1">
                <a:solidFill>
                  <a:srgbClr val="C75741"/>
                </a:solidFill>
                <a:latin typeface="Figtree Light"/>
                <a:cs typeface="Calibri"/>
              </a:rPr>
              <a:t>expense</a:t>
            </a:r>
            <a:r>
              <a:rPr lang="fr-FR" dirty="0">
                <a:solidFill>
                  <a:srgbClr val="C75741"/>
                </a:solidFill>
                <a:latin typeface="Figtree Light"/>
                <a:cs typeface="Calibri"/>
              </a:rPr>
              <a:t> types</a:t>
            </a:r>
            <a:endParaRPr lang="en-US" dirty="0">
              <a:solidFill>
                <a:srgbClr val="333333"/>
              </a:solidFill>
              <a:latin typeface="Figtree Light"/>
              <a:cs typeface="Calibri"/>
            </a:endParaRP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Creating</a:t>
            </a:r>
            <a:r>
              <a:rPr lang="fr-FR" dirty="0">
                <a:latin typeface="Figtree"/>
              </a:rPr>
              <a:t> </a:t>
            </a:r>
            <a:r>
              <a:rPr lang="fr-FR" dirty="0" err="1">
                <a:latin typeface="Figtree"/>
              </a:rPr>
              <a:t>expense</a:t>
            </a:r>
            <a:r>
              <a:rPr lang="fr-FR" dirty="0">
                <a:latin typeface="Figtree"/>
              </a:rPr>
              <a:t> types</a:t>
            </a:r>
            <a:endParaRPr lang="fr-FR" dirty="0"/>
          </a:p>
        </p:txBody>
      </p:sp>
      <p:pic>
        <p:nvPicPr>
          <p:cNvPr id="5" name="Image 4" descr="Une image contenant texte, capture d’écran, Système d’exploitation, logiciel&#10;&#10;Le contenu généré par l’IA peut être incorrect.">
            <a:extLst>
              <a:ext uri="{FF2B5EF4-FFF2-40B4-BE49-F238E27FC236}">
                <a16:creationId xmlns:a16="http://schemas.microsoft.com/office/drawing/2014/main" id="{240B2E4A-A944-3B4E-27C6-0583DF5C019A}"/>
              </a:ext>
            </a:extLst>
          </p:cNvPr>
          <p:cNvPicPr>
            <a:picLocks noChangeAspect="1"/>
          </p:cNvPicPr>
          <p:nvPr/>
        </p:nvPicPr>
        <p:blipFill>
          <a:blip r:embed="rId2"/>
          <a:stretch>
            <a:fillRect/>
          </a:stretch>
        </p:blipFill>
        <p:spPr>
          <a:xfrm>
            <a:off x="1226079" y="2399772"/>
            <a:ext cx="9750426" cy="40692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247952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DD6F2-C6F7-DB03-4C41-309988627061}"/>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CDE4459C-E38E-6F67-1E71-6A31C8D36223}"/>
              </a:ext>
            </a:extLst>
          </p:cNvPr>
          <p:cNvSpPr>
            <a:spLocks noGrp="1"/>
          </p:cNvSpPr>
          <p:nvPr>
            <p:ph type="tbl" sz="quarter" idx="10"/>
          </p:nvPr>
        </p:nvSpPr>
        <p:spPr/>
        <p:txBody>
          <a:bodyPr/>
          <a:lstStyle/>
          <a:p>
            <a:r>
              <a:rPr lang="fr-FR" sz="1300" dirty="0" err="1">
                <a:latin typeface="+mn-lt"/>
                <a:ea typeface="+mn-lt"/>
                <a:cs typeface="+mn-lt"/>
              </a:rPr>
              <a:t>Expense</a:t>
            </a:r>
            <a:r>
              <a:rPr lang="fr-FR" sz="1300" dirty="0">
                <a:latin typeface="+mn-lt"/>
                <a:ea typeface="+mn-lt"/>
                <a:cs typeface="+mn-lt"/>
              </a:rPr>
              <a:t> types can </a:t>
            </a:r>
            <a:r>
              <a:rPr lang="fr-FR" sz="1300" dirty="0" err="1">
                <a:latin typeface="+mn-lt"/>
                <a:ea typeface="+mn-lt"/>
                <a:cs typeface="+mn-lt"/>
              </a:rPr>
              <a:t>be</a:t>
            </a:r>
            <a:r>
              <a:rPr lang="fr-FR" sz="1300" dirty="0">
                <a:latin typeface="+mn-lt"/>
                <a:ea typeface="+mn-lt"/>
                <a:cs typeface="+mn-lt"/>
              </a:rPr>
              <a:t> </a:t>
            </a:r>
            <a:r>
              <a:rPr lang="fr-FR" sz="1300" dirty="0" err="1">
                <a:latin typeface="+mn-lt"/>
                <a:ea typeface="+mn-lt"/>
                <a:cs typeface="+mn-lt"/>
              </a:rPr>
              <a:t>linked</a:t>
            </a:r>
            <a:r>
              <a:rPr lang="fr-FR" sz="1300" dirty="0">
                <a:latin typeface="+mn-lt"/>
                <a:ea typeface="+mn-lt"/>
                <a:cs typeface="+mn-lt"/>
              </a:rPr>
              <a:t> to multiple </a:t>
            </a:r>
            <a:r>
              <a:rPr lang="fr-FR" sz="1300" dirty="0" err="1">
                <a:latin typeface="+mn-lt"/>
                <a:ea typeface="+mn-lt"/>
                <a:cs typeface="+mn-lt"/>
              </a:rPr>
              <a:t>expense</a:t>
            </a:r>
            <a:r>
              <a:rPr lang="fr-FR" sz="1300" dirty="0">
                <a:latin typeface="+mn-lt"/>
                <a:ea typeface="+mn-lt"/>
                <a:cs typeface="+mn-lt"/>
              </a:rPr>
              <a:t> profiles</a:t>
            </a:r>
          </a:p>
        </p:txBody>
      </p:sp>
      <p:sp>
        <p:nvSpPr>
          <p:cNvPr id="3" name="Titre 2">
            <a:extLst>
              <a:ext uri="{FF2B5EF4-FFF2-40B4-BE49-F238E27FC236}">
                <a16:creationId xmlns:a16="http://schemas.microsoft.com/office/drawing/2014/main" id="{F72E3BE8-6642-364D-A83F-F365E280B95A}"/>
              </a:ext>
            </a:extLst>
          </p:cNvPr>
          <p:cNvSpPr>
            <a:spLocks noGrp="1"/>
          </p:cNvSpPr>
          <p:nvPr>
            <p:ph type="title"/>
          </p:nvPr>
        </p:nvSpPr>
        <p:spPr>
          <a:xfrm>
            <a:off x="381244" y="179312"/>
            <a:ext cx="11449050" cy="646189"/>
          </a:xfrm>
        </p:spPr>
        <p:txBody>
          <a:bodyPr/>
          <a:lstStyle/>
          <a:p>
            <a:r>
              <a:rPr lang="fr-FR" dirty="0" err="1">
                <a:solidFill>
                  <a:srgbClr val="C75741"/>
                </a:solidFill>
                <a:latin typeface="Figtree Light"/>
                <a:cs typeface="Calibri"/>
              </a:rPr>
              <a:t>Managing</a:t>
            </a:r>
            <a:r>
              <a:rPr lang="fr-FR" dirty="0">
                <a:solidFill>
                  <a:srgbClr val="C75741"/>
                </a:solidFill>
                <a:latin typeface="Figtree Light"/>
                <a:cs typeface="Calibri"/>
              </a:rPr>
              <a:t> </a:t>
            </a:r>
            <a:r>
              <a:rPr lang="fr-FR" dirty="0" err="1">
                <a:solidFill>
                  <a:srgbClr val="C75741"/>
                </a:solidFill>
                <a:latin typeface="Figtree Light"/>
                <a:cs typeface="Calibri"/>
              </a:rPr>
              <a:t>expense</a:t>
            </a:r>
            <a:r>
              <a:rPr lang="fr-FR" dirty="0">
                <a:solidFill>
                  <a:srgbClr val="C75741"/>
                </a:solidFill>
                <a:latin typeface="Figtree Light"/>
                <a:cs typeface="Calibri"/>
              </a:rPr>
              <a:t> report profiles and </a:t>
            </a:r>
            <a:r>
              <a:rPr lang="fr-FR" dirty="0" err="1">
                <a:solidFill>
                  <a:srgbClr val="C75741"/>
                </a:solidFill>
                <a:latin typeface="Figtree Light"/>
                <a:cs typeface="Calibri"/>
              </a:rPr>
              <a:t>expense</a:t>
            </a:r>
            <a:r>
              <a:rPr lang="fr-FR" dirty="0">
                <a:solidFill>
                  <a:srgbClr val="C75741"/>
                </a:solidFill>
                <a:latin typeface="Figtree Light"/>
                <a:cs typeface="Calibri"/>
              </a:rPr>
              <a:t> types</a:t>
            </a:r>
            <a:endParaRPr lang="fr-FR" dirty="0">
              <a:solidFill>
                <a:srgbClr val="000000"/>
              </a:solidFill>
              <a:latin typeface="Figtree Light"/>
              <a:cs typeface="Calibri"/>
            </a:endParaRPr>
          </a:p>
        </p:txBody>
      </p:sp>
      <p:sp>
        <p:nvSpPr>
          <p:cNvPr id="4" name="Espace réservé du texte 3">
            <a:extLst>
              <a:ext uri="{FF2B5EF4-FFF2-40B4-BE49-F238E27FC236}">
                <a16:creationId xmlns:a16="http://schemas.microsoft.com/office/drawing/2014/main" id="{F7842A12-5DBD-2D98-FCF5-60894DDA62AC}"/>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Creating</a:t>
            </a:r>
            <a:r>
              <a:rPr lang="fr-FR" dirty="0">
                <a:latin typeface="Figtree"/>
              </a:rPr>
              <a:t> </a:t>
            </a:r>
            <a:r>
              <a:rPr lang="fr-FR" dirty="0" err="1">
                <a:latin typeface="Figtree"/>
              </a:rPr>
              <a:t>expense</a:t>
            </a:r>
            <a:r>
              <a:rPr lang="fr-FR" dirty="0">
                <a:latin typeface="Figtree"/>
              </a:rPr>
              <a:t> types</a:t>
            </a:r>
            <a:endParaRPr lang="fr-FR" dirty="0"/>
          </a:p>
        </p:txBody>
      </p:sp>
      <p:sp>
        <p:nvSpPr>
          <p:cNvPr id="15" name="ZoneTexte 14">
            <a:extLst>
              <a:ext uri="{FF2B5EF4-FFF2-40B4-BE49-F238E27FC236}">
                <a16:creationId xmlns:a16="http://schemas.microsoft.com/office/drawing/2014/main" id="{D4D8E8EE-5345-F799-0B02-EAB7988AB8B2}"/>
              </a:ext>
            </a:extLst>
          </p:cNvPr>
          <p:cNvSpPr txBox="1"/>
          <p:nvPr/>
        </p:nvSpPr>
        <p:spPr>
          <a:xfrm>
            <a:off x="545211" y="2034276"/>
            <a:ext cx="4410837" cy="24375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US" sz="1300">
                <a:ea typeface="+mn-lt"/>
                <a:cs typeface="+mn-lt"/>
              </a:rPr>
              <a:t>Key configuration points:</a:t>
            </a:r>
            <a:endParaRPr lang="en-US" sz="1300" dirty="0">
              <a:ea typeface="+mn-lt"/>
              <a:cs typeface="+mn-lt"/>
            </a:endParaRPr>
          </a:p>
          <a:p>
            <a:pPr marL="285750" indent="-285750">
              <a:spcBef>
                <a:spcPct val="20000"/>
              </a:spcBef>
              <a:buFont typeface="Arial"/>
              <a:buChar char="•"/>
            </a:pPr>
            <a:r>
              <a:rPr lang="en-US" sz="1300" dirty="0">
                <a:ea typeface="+mn-lt"/>
                <a:cs typeface="+mn-lt"/>
              </a:rPr>
              <a:t> </a:t>
            </a:r>
            <a:r>
              <a:rPr lang="en-US" sz="1300" b="1" dirty="0">
                <a:ea typeface="+mn-lt"/>
                <a:cs typeface="+mn-lt"/>
              </a:rPr>
              <a:t>Accounting information</a:t>
            </a:r>
            <a:r>
              <a:rPr lang="en-US" sz="1300">
                <a:ea typeface="+mn-lt"/>
                <a:cs typeface="+mn-lt"/>
              </a:rPr>
              <a:t>: expenditure account, VAT</a:t>
            </a:r>
            <a:r>
              <a:rPr lang="en-US" sz="1300" dirty="0">
                <a:ea typeface="+mn-lt"/>
                <a:cs typeface="+mn-lt"/>
              </a:rPr>
              <a:t> account, VAT rate, recoverable VAT %</a:t>
            </a:r>
          </a:p>
          <a:p>
            <a:pPr marL="285750" indent="-285750">
              <a:spcBef>
                <a:spcPct val="20000"/>
              </a:spcBef>
              <a:buFont typeface="Arial"/>
              <a:buChar char="•"/>
            </a:pPr>
            <a:r>
              <a:rPr lang="en-US" sz="1300" b="1" dirty="0">
                <a:ea typeface="+mn-lt"/>
                <a:cs typeface="+mn-lt"/>
              </a:rPr>
              <a:t>Reimbursement type</a:t>
            </a:r>
            <a:r>
              <a:rPr lang="en-US" sz="1300" dirty="0">
                <a:ea typeface="+mn-lt"/>
                <a:cs typeface="+mn-lt"/>
              </a:rPr>
              <a:t>: flat rate, actual expenses, etc. + </a:t>
            </a:r>
            <a:r>
              <a:rPr lang="en-US" sz="1300" b="1" dirty="0">
                <a:ea typeface="+mn-lt"/>
                <a:cs typeface="+mn-lt"/>
              </a:rPr>
              <a:t>spending  limits</a:t>
            </a:r>
            <a:r>
              <a:rPr lang="en-US" sz="1300" dirty="0">
                <a:ea typeface="+mn-lt"/>
                <a:cs typeface="+mn-lt"/>
              </a:rPr>
              <a:t> </a:t>
            </a:r>
            <a:r>
              <a:rPr lang="fr-FR" sz="1300" dirty="0">
                <a:ea typeface="+mn-lt"/>
                <a:cs typeface="+mn-lt"/>
              </a:rPr>
              <a:t>(Note: a single </a:t>
            </a:r>
            <a:r>
              <a:rPr lang="fr-FR" sz="1300" dirty="0" err="1">
                <a:ea typeface="+mn-lt"/>
                <a:cs typeface="+mn-lt"/>
              </a:rPr>
              <a:t>expense</a:t>
            </a:r>
            <a:r>
              <a:rPr lang="fr-FR" sz="1300" dirty="0">
                <a:ea typeface="+mn-lt"/>
                <a:cs typeface="+mn-lt"/>
              </a:rPr>
              <a:t> type can </a:t>
            </a:r>
            <a:r>
              <a:rPr lang="fr-FR" sz="1300" dirty="0" err="1">
                <a:ea typeface="+mn-lt"/>
                <a:cs typeface="+mn-lt"/>
              </a:rPr>
              <a:t>be</a:t>
            </a:r>
            <a:r>
              <a:rPr lang="fr-FR" sz="1300" dirty="0">
                <a:ea typeface="+mn-lt"/>
                <a:cs typeface="+mn-lt"/>
              </a:rPr>
              <a:t> </a:t>
            </a:r>
            <a:r>
              <a:rPr lang="fr-FR" sz="1300" dirty="0" err="1">
                <a:ea typeface="+mn-lt"/>
                <a:cs typeface="+mn-lt"/>
              </a:rPr>
              <a:t>linked</a:t>
            </a:r>
            <a:r>
              <a:rPr lang="fr-FR" sz="1300" dirty="0">
                <a:ea typeface="+mn-lt"/>
                <a:cs typeface="+mn-lt"/>
              </a:rPr>
              <a:t> to </a:t>
            </a:r>
            <a:r>
              <a:rPr lang="fr-FR" sz="1300" dirty="0" err="1">
                <a:ea typeface="+mn-lt"/>
                <a:cs typeface="+mn-lt"/>
              </a:rPr>
              <a:t>several</a:t>
            </a:r>
            <a:r>
              <a:rPr lang="fr-FR" sz="1300" dirty="0">
                <a:ea typeface="+mn-lt"/>
                <a:cs typeface="+mn-lt"/>
              </a:rPr>
              <a:t> profiles </a:t>
            </a:r>
            <a:r>
              <a:rPr lang="fr-FR" sz="1300" dirty="0" err="1">
                <a:ea typeface="+mn-lt"/>
                <a:cs typeface="+mn-lt"/>
              </a:rPr>
              <a:t>even</a:t>
            </a:r>
            <a:r>
              <a:rPr lang="fr-FR" sz="1300" dirty="0">
                <a:ea typeface="+mn-lt"/>
                <a:cs typeface="+mn-lt"/>
              </a:rPr>
              <a:t> if the </a:t>
            </a:r>
            <a:r>
              <a:rPr lang="fr-FR" sz="1300" dirty="0" err="1">
                <a:ea typeface="+mn-lt"/>
                <a:cs typeface="+mn-lt"/>
              </a:rPr>
              <a:t>spending</a:t>
            </a:r>
            <a:r>
              <a:rPr lang="fr-FR" sz="1300" dirty="0">
                <a:ea typeface="+mn-lt"/>
                <a:cs typeface="+mn-lt"/>
              </a:rPr>
              <a:t> </a:t>
            </a:r>
            <a:r>
              <a:rPr lang="fr-FR" sz="1300" dirty="0" err="1">
                <a:ea typeface="+mn-lt"/>
                <a:cs typeface="+mn-lt"/>
              </a:rPr>
              <a:t>limit</a:t>
            </a:r>
            <a:r>
              <a:rPr lang="fr-FR" sz="1300" dirty="0">
                <a:ea typeface="+mn-lt"/>
                <a:cs typeface="+mn-lt"/>
              </a:rPr>
              <a:t> or </a:t>
            </a:r>
            <a:r>
              <a:rPr lang="fr-FR" sz="1300" dirty="0" err="1">
                <a:ea typeface="+mn-lt"/>
                <a:cs typeface="+mn-lt"/>
              </a:rPr>
              <a:t>each</a:t>
            </a:r>
            <a:r>
              <a:rPr lang="fr-FR" sz="1300" dirty="0">
                <a:ea typeface="+mn-lt"/>
                <a:cs typeface="+mn-lt"/>
              </a:rPr>
              <a:t> profile </a:t>
            </a:r>
            <a:r>
              <a:rPr lang="fr-FR" sz="1300" dirty="0" err="1">
                <a:ea typeface="+mn-lt"/>
                <a:cs typeface="+mn-lt"/>
              </a:rPr>
              <a:t>is</a:t>
            </a:r>
            <a:r>
              <a:rPr lang="fr-FR" sz="1300" dirty="0">
                <a:ea typeface="+mn-lt"/>
                <a:cs typeface="+mn-lt"/>
              </a:rPr>
              <a:t> </a:t>
            </a:r>
            <a:r>
              <a:rPr lang="fr-FR" sz="1300" dirty="0" err="1">
                <a:ea typeface="+mn-lt"/>
                <a:cs typeface="+mn-lt"/>
              </a:rPr>
              <a:t>different</a:t>
            </a:r>
            <a:r>
              <a:rPr lang="fr-FR" sz="1300" dirty="0">
                <a:ea typeface="+mn-lt"/>
                <a:cs typeface="+mn-lt"/>
              </a:rPr>
              <a:t>)</a:t>
            </a:r>
          </a:p>
          <a:p>
            <a:pPr marL="285750" indent="-285750">
              <a:spcBef>
                <a:spcPct val="20000"/>
              </a:spcBef>
              <a:buFont typeface="Arial"/>
              <a:buChar char="•"/>
            </a:pPr>
            <a:r>
              <a:rPr lang="en-US" sz="1300" b="1" dirty="0">
                <a:ea typeface="+mn-lt"/>
                <a:cs typeface="+mn-lt"/>
              </a:rPr>
              <a:t>Guest management</a:t>
            </a:r>
            <a:r>
              <a:rPr lang="en-US" sz="1300" dirty="0">
                <a:ea typeface="+mn-lt"/>
                <a:cs typeface="+mn-lt"/>
              </a:rPr>
              <a:t> and </a:t>
            </a:r>
            <a:r>
              <a:rPr lang="en-US" sz="1300" b="1" dirty="0">
                <a:ea typeface="+mn-lt"/>
                <a:cs typeface="+mn-lt"/>
              </a:rPr>
              <a:t>meal </a:t>
            </a:r>
            <a:r>
              <a:rPr lang="en-US" sz="1300" b="1">
                <a:ea typeface="+mn-lt"/>
                <a:cs typeface="+mn-lt"/>
              </a:rPr>
              <a:t>voucher</a:t>
            </a:r>
            <a:r>
              <a:rPr lang="en-US" sz="1300">
                <a:ea typeface="+mn-lt"/>
                <a:cs typeface="+mn-lt"/>
              </a:rPr>
              <a:t> deductions</a:t>
            </a:r>
            <a:endParaRPr lang="en-US" sz="1300" dirty="0">
              <a:ea typeface="+mn-lt"/>
              <a:cs typeface="+mn-lt"/>
            </a:endParaRPr>
          </a:p>
          <a:p>
            <a:pPr marL="285750" indent="-285750">
              <a:spcBef>
                <a:spcPct val="20000"/>
              </a:spcBef>
              <a:buFont typeface="Arial"/>
              <a:buChar char="•"/>
            </a:pPr>
            <a:r>
              <a:rPr lang="en-US" sz="1300" dirty="0">
                <a:ea typeface="+mn-lt"/>
                <a:cs typeface="+mn-lt"/>
              </a:rPr>
              <a:t>Possibility of </a:t>
            </a:r>
            <a:r>
              <a:rPr lang="en-US" sz="1300" dirty="0" err="1">
                <a:ea typeface="+mn-lt"/>
                <a:cs typeface="+mn-lt"/>
              </a:rPr>
              <a:t>inputing</a:t>
            </a:r>
            <a:r>
              <a:rPr lang="en-US" sz="1300" dirty="0">
                <a:ea typeface="+mn-lt"/>
                <a:cs typeface="+mn-lt"/>
              </a:rPr>
              <a:t> an </a:t>
            </a:r>
            <a:r>
              <a:rPr lang="en-US" sz="1300" b="1" dirty="0">
                <a:ea typeface="+mn-lt"/>
                <a:cs typeface="+mn-lt"/>
              </a:rPr>
              <a:t>amount of nights</a:t>
            </a:r>
            <a:r>
              <a:rPr lang="en-US" sz="1300" dirty="0">
                <a:ea typeface="+mn-lt"/>
                <a:cs typeface="+mn-lt"/>
              </a:rPr>
              <a:t> spent for hotel expenses</a:t>
            </a:r>
          </a:p>
          <a:p>
            <a:pPr marL="285750" indent="-285750">
              <a:buFont typeface="Courier New" panose="02070309020205020404" pitchFamily="49" charset="0"/>
              <a:buChar char="o"/>
            </a:pPr>
            <a:endParaRPr lang="fr-FR" sz="1200" dirty="0"/>
          </a:p>
        </p:txBody>
      </p:sp>
      <p:pic>
        <p:nvPicPr>
          <p:cNvPr id="5" name="Image 4" descr="Une image contenant texte, capture d’écran, nombre, affichage&#10;&#10;Le contenu généré par l’IA peut être incorrect.">
            <a:extLst>
              <a:ext uri="{FF2B5EF4-FFF2-40B4-BE49-F238E27FC236}">
                <a16:creationId xmlns:a16="http://schemas.microsoft.com/office/drawing/2014/main" id="{7A116474-D455-318F-16CE-2EC156460665}"/>
              </a:ext>
            </a:extLst>
          </p:cNvPr>
          <p:cNvPicPr>
            <a:picLocks noChangeAspect="1"/>
          </p:cNvPicPr>
          <p:nvPr/>
        </p:nvPicPr>
        <p:blipFill>
          <a:blip r:embed="rId2"/>
          <a:stretch>
            <a:fillRect/>
          </a:stretch>
        </p:blipFill>
        <p:spPr>
          <a:xfrm>
            <a:off x="5652030" y="1310216"/>
            <a:ext cx="5915025" cy="3718983"/>
          </a:xfrm>
          <a:prstGeom prst="rect">
            <a:avLst/>
          </a:prstGeom>
          <a:ln>
            <a:noFill/>
          </a:ln>
          <a:effectLst>
            <a:outerShdw blurRad="292100" dist="139700" dir="2700000" algn="tl" rotWithShape="0">
              <a:srgbClr val="333333">
                <a:alpha val="65000"/>
              </a:srgbClr>
            </a:outerShdw>
          </a:effectLst>
        </p:spPr>
      </p:pic>
      <p:pic>
        <p:nvPicPr>
          <p:cNvPr id="6" name="Image 5" descr="Une image contenant texte, capture d’écran, Police, carte de visite&#10;&#10;Le contenu généré par l’IA peut être incorrect.">
            <a:extLst>
              <a:ext uri="{FF2B5EF4-FFF2-40B4-BE49-F238E27FC236}">
                <a16:creationId xmlns:a16="http://schemas.microsoft.com/office/drawing/2014/main" id="{DD372359-2947-54C0-2CD7-419ABBF7F806}"/>
              </a:ext>
            </a:extLst>
          </p:cNvPr>
          <p:cNvPicPr>
            <a:picLocks noChangeAspect="1"/>
          </p:cNvPicPr>
          <p:nvPr/>
        </p:nvPicPr>
        <p:blipFill>
          <a:blip r:embed="rId3"/>
          <a:stretch>
            <a:fillRect/>
          </a:stretch>
        </p:blipFill>
        <p:spPr>
          <a:xfrm>
            <a:off x="370946" y="5020733"/>
            <a:ext cx="9725026" cy="154728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55262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8505" y="904701"/>
            <a:ext cx="11449050" cy="4846635"/>
          </a:xfrm>
        </p:spPr>
        <p:txBody>
          <a:bodyPr/>
          <a:lstStyle/>
          <a:p>
            <a:r>
              <a:rPr lang="fr-FR" sz="1400" b="1" dirty="0">
                <a:latin typeface="Figtree"/>
              </a:rPr>
              <a:t>Access: Admin area (new) &gt; </a:t>
            </a:r>
            <a:r>
              <a:rPr lang="fr-FR" sz="1400" b="1" dirty="0" err="1">
                <a:latin typeface="Figtree"/>
              </a:rPr>
              <a:t>Expense</a:t>
            </a:r>
            <a:r>
              <a:rPr lang="fr-FR" sz="1400" b="1" dirty="0">
                <a:latin typeface="Figtree"/>
              </a:rPr>
              <a:t> reports &gt; </a:t>
            </a:r>
            <a:r>
              <a:rPr lang="fr-FR" sz="1400" b="1" dirty="0" err="1">
                <a:latin typeface="Figtree"/>
              </a:rPr>
              <a:t>Groupings</a:t>
            </a:r>
            <a:r>
              <a:rPr lang="fr-FR" sz="1400" b="1" dirty="0">
                <a:latin typeface="Figtree"/>
              </a:rPr>
              <a:t> &amp; </a:t>
            </a:r>
            <a:r>
              <a:rPr lang="fr-FR" sz="1400" b="1" dirty="0" err="1">
                <a:latin typeface="Figtree"/>
              </a:rPr>
              <a:t>common</a:t>
            </a:r>
            <a:r>
              <a:rPr lang="fr-FR" sz="1400" b="1" dirty="0">
                <a:latin typeface="Figtree"/>
              </a:rPr>
              <a:t> </a:t>
            </a:r>
            <a:r>
              <a:rPr lang="fr-FR" sz="1400" b="1" dirty="0" err="1">
                <a:latin typeface="Figtree"/>
              </a:rPr>
              <a:t>ceilings</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a:xfrm>
            <a:off x="381244" y="179312"/>
            <a:ext cx="11449050" cy="646189"/>
          </a:xfrm>
        </p:spPr>
        <p:txBody>
          <a:bodyPr/>
          <a:lstStyle/>
          <a:p>
            <a:r>
              <a:rPr lang="fr-FR" dirty="0" err="1">
                <a:latin typeface="Figtree Light"/>
                <a:cs typeface="Calibri"/>
              </a:rPr>
              <a:t>Managing</a:t>
            </a:r>
            <a:r>
              <a:rPr lang="fr-FR" dirty="0">
                <a:latin typeface="Figtree Light"/>
                <a:cs typeface="Calibri"/>
              </a:rPr>
              <a:t> </a:t>
            </a:r>
            <a:r>
              <a:rPr lang="fr-FR" dirty="0" err="1">
                <a:latin typeface="Figtree Light"/>
                <a:cs typeface="Calibri"/>
              </a:rPr>
              <a:t>groupings</a:t>
            </a:r>
            <a:r>
              <a:rPr lang="fr-FR" dirty="0">
                <a:latin typeface="Figtree Light"/>
                <a:cs typeface="Calibri"/>
              </a:rPr>
              <a:t> and </a:t>
            </a:r>
            <a:r>
              <a:rPr lang="fr-FR" dirty="0" err="1">
                <a:latin typeface="Figtree Light"/>
                <a:cs typeface="Calibri"/>
              </a:rPr>
              <a:t>common</a:t>
            </a:r>
            <a:r>
              <a:rPr lang="fr-FR" dirty="0">
                <a:latin typeface="Figtree Light"/>
                <a:cs typeface="Calibri"/>
              </a:rPr>
              <a:t> </a:t>
            </a:r>
            <a:r>
              <a:rPr lang="fr-FR" dirty="0" err="1">
                <a:latin typeface="Figtree Light"/>
                <a:cs typeface="Calibri"/>
              </a:rPr>
              <a:t>ceilings</a:t>
            </a:r>
            <a:endParaRPr lang="fr-FR" dirty="0" err="1">
              <a:cs typeface="Calibri"/>
            </a:endParaRPr>
          </a:p>
        </p:txBody>
      </p:sp>
      <p:sp>
        <p:nvSpPr>
          <p:cNvPr id="15" name="ZoneTexte 14">
            <a:extLst>
              <a:ext uri="{FF2B5EF4-FFF2-40B4-BE49-F238E27FC236}">
                <a16:creationId xmlns:a16="http://schemas.microsoft.com/office/drawing/2014/main" id="{605411A8-9795-AFB2-A72B-142BA3D482FA}"/>
              </a:ext>
            </a:extLst>
          </p:cNvPr>
          <p:cNvSpPr txBox="1"/>
          <p:nvPr/>
        </p:nvSpPr>
        <p:spPr>
          <a:xfrm>
            <a:off x="381244" y="1954247"/>
            <a:ext cx="3806708"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err="1">
                <a:solidFill>
                  <a:srgbClr val="242424"/>
                </a:solidFill>
                <a:latin typeface="Calibri"/>
                <a:ea typeface="Calibri"/>
                <a:cs typeface="Calibri"/>
              </a:rPr>
              <a:t>Please</a:t>
            </a:r>
            <a:r>
              <a:rPr lang="fr-FR" sz="1400" dirty="0">
                <a:solidFill>
                  <a:srgbClr val="242424"/>
                </a:solidFill>
                <a:latin typeface="Calibri"/>
                <a:ea typeface="Calibri"/>
                <a:cs typeface="Calibri"/>
              </a:rPr>
              <a:t> note</a:t>
            </a:r>
            <a:r>
              <a:rPr lang="fr-FR" sz="1400" b="0" i="0" dirty="0">
                <a:solidFill>
                  <a:srgbClr val="242424"/>
                </a:solidFill>
                <a:effectLst/>
                <a:latin typeface="Calibri"/>
                <a:ea typeface="Calibri"/>
                <a:cs typeface="Calibri"/>
              </a:rPr>
              <a:t>:</a:t>
            </a:r>
          </a:p>
          <a:p>
            <a:pPr algn="l">
              <a:buNone/>
            </a:pPr>
            <a:endPar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400" dirty="0">
                <a:solidFill>
                  <a:srgbClr val="242424"/>
                </a:solidFill>
                <a:ea typeface="+mn-lt"/>
                <a:cs typeface="+mn-lt"/>
              </a:rPr>
              <a:t>Groupings allow </a:t>
            </a:r>
            <a:r>
              <a:rPr lang="en-US" sz="1400" b="1" dirty="0">
                <a:solidFill>
                  <a:srgbClr val="242424"/>
                </a:solidFill>
                <a:ea typeface="+mn-lt"/>
                <a:cs typeface="+mn-lt"/>
              </a:rPr>
              <a:t>management of </a:t>
            </a:r>
            <a:r>
              <a:rPr lang="en-US" sz="1400" b="1">
                <a:solidFill>
                  <a:srgbClr val="242424"/>
                </a:solidFill>
                <a:ea typeface="+mn-lt"/>
                <a:cs typeface="+mn-lt"/>
              </a:rPr>
              <a:t>related expenses</a:t>
            </a:r>
            <a:r>
              <a:rPr lang="en-US" sz="1400" dirty="0">
                <a:solidFill>
                  <a:srgbClr val="242424"/>
                </a:solidFill>
                <a:ea typeface="+mn-lt"/>
                <a:cs typeface="+mn-lt"/>
              </a:rPr>
              <a:t> (e.g., shared </a:t>
            </a:r>
            <a:r>
              <a:rPr lang="en-US" sz="1400" b="0" i="0" dirty="0">
                <a:solidFill>
                  <a:srgbClr val="242424"/>
                </a:solidFill>
                <a:effectLst/>
                <a:ea typeface="+mn-lt"/>
                <a:cs typeface="+mn-lt"/>
              </a:rPr>
              <a:t>invitations</a:t>
            </a:r>
            <a:r>
              <a:rPr lang="en-US" sz="1400" dirty="0">
                <a:solidFill>
                  <a:srgbClr val="242424"/>
                </a:solidFill>
                <a:ea typeface="+mn-lt"/>
                <a:cs typeface="+mn-lt"/>
              </a:rPr>
              <a:t>)</a:t>
            </a:r>
            <a:endParaRPr lang="fr-FR" sz="1400" dirty="0">
              <a:solidFill>
                <a:srgbClr val="242424"/>
              </a:solidFill>
              <a:ea typeface="+mn-lt"/>
              <a:cs typeface="+mn-lt"/>
            </a:endParaRPr>
          </a:p>
          <a:p>
            <a:pPr marL="285750" indent="-285750">
              <a:buFont typeface="Arial" panose="020B0604020202020204" pitchFamily="34" charset="0"/>
              <a:buChar char="•"/>
            </a:pPr>
            <a:endParaRPr lang="fr-FR" sz="1400"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algn="l"/>
            <a:endParaRPr lang="fr-FR" sz="1400" b="0" i="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1400" dirty="0">
                <a:solidFill>
                  <a:srgbClr val="242424"/>
                </a:solidFill>
                <a:ea typeface="+mn-lt"/>
                <a:cs typeface="+mn-lt"/>
              </a:rPr>
              <a:t>A </a:t>
            </a:r>
            <a:r>
              <a:rPr lang="fr-FR" sz="1400" dirty="0" err="1">
                <a:solidFill>
                  <a:srgbClr val="242424"/>
                </a:solidFill>
                <a:ea typeface="+mn-lt"/>
                <a:cs typeface="+mn-lt"/>
              </a:rPr>
              <a:t>common</a:t>
            </a:r>
            <a:r>
              <a:rPr lang="fr-FR" sz="1400" dirty="0">
                <a:solidFill>
                  <a:srgbClr val="242424"/>
                </a:solidFill>
                <a:ea typeface="+mn-lt"/>
                <a:cs typeface="+mn-lt"/>
              </a:rPr>
              <a:t> </a:t>
            </a:r>
            <a:r>
              <a:rPr lang="fr-FR" sz="1400" dirty="0" err="1">
                <a:solidFill>
                  <a:srgbClr val="242424"/>
                </a:solidFill>
                <a:ea typeface="+mn-lt"/>
                <a:cs typeface="+mn-lt"/>
              </a:rPr>
              <a:t>ceiling</a:t>
            </a:r>
            <a:r>
              <a:rPr lang="fr-FR" sz="1400" dirty="0">
                <a:solidFill>
                  <a:srgbClr val="242424"/>
                </a:solidFill>
                <a:ea typeface="+mn-lt"/>
                <a:cs typeface="+mn-lt"/>
              </a:rPr>
              <a:t> </a:t>
            </a:r>
            <a:r>
              <a:rPr lang="fr-FR" sz="1400" dirty="0" err="1">
                <a:solidFill>
                  <a:srgbClr val="242424"/>
                </a:solidFill>
                <a:ea typeface="+mn-lt"/>
                <a:cs typeface="+mn-lt"/>
              </a:rPr>
              <a:t>applies</a:t>
            </a:r>
            <a:r>
              <a:rPr lang="fr-FR" sz="1400" dirty="0">
                <a:solidFill>
                  <a:srgbClr val="242424"/>
                </a:solidFill>
                <a:ea typeface="+mn-lt"/>
                <a:cs typeface="+mn-lt"/>
              </a:rPr>
              <a:t> to a </a:t>
            </a:r>
            <a:r>
              <a:rPr lang="fr-FR" sz="1400" b="1" dirty="0">
                <a:solidFill>
                  <a:srgbClr val="242424"/>
                </a:solidFill>
                <a:ea typeface="+mn-lt"/>
                <a:cs typeface="+mn-lt"/>
              </a:rPr>
              <a:t>group of </a:t>
            </a:r>
            <a:r>
              <a:rPr lang="fr-FR" sz="1400" b="1" dirty="0" err="1">
                <a:solidFill>
                  <a:srgbClr val="242424"/>
                </a:solidFill>
                <a:ea typeface="+mn-lt"/>
                <a:cs typeface="+mn-lt"/>
              </a:rPr>
              <a:t>expense</a:t>
            </a:r>
            <a:r>
              <a:rPr lang="fr-FR" sz="1400" b="1" dirty="0">
                <a:solidFill>
                  <a:srgbClr val="242424"/>
                </a:solidFill>
                <a:ea typeface="+mn-lt"/>
                <a:cs typeface="+mn-lt"/>
              </a:rPr>
              <a:t> types</a:t>
            </a:r>
            <a:r>
              <a:rPr lang="fr-FR" sz="1400" dirty="0">
                <a:solidFill>
                  <a:srgbClr val="242424"/>
                </a:solidFill>
                <a:ea typeface="+mn-lt"/>
                <a:cs typeface="+mn-lt"/>
              </a:rPr>
              <a:t> (for exemple, a </a:t>
            </a:r>
            <a:r>
              <a:rPr lang="fr-FR" sz="1400" dirty="0" err="1">
                <a:solidFill>
                  <a:srgbClr val="242424"/>
                </a:solidFill>
                <a:ea typeface="+mn-lt"/>
                <a:cs typeface="+mn-lt"/>
              </a:rPr>
              <a:t>daily</a:t>
            </a:r>
            <a:r>
              <a:rPr lang="fr-FR" sz="1400" dirty="0">
                <a:solidFill>
                  <a:srgbClr val="242424"/>
                </a:solidFill>
                <a:ea typeface="+mn-lt"/>
                <a:cs typeface="+mn-lt"/>
              </a:rPr>
              <a:t> </a:t>
            </a:r>
            <a:r>
              <a:rPr lang="fr-FR" sz="1400" dirty="0" err="1">
                <a:solidFill>
                  <a:srgbClr val="242424"/>
                </a:solidFill>
                <a:ea typeface="+mn-lt"/>
                <a:cs typeface="+mn-lt"/>
              </a:rPr>
              <a:t>meal</a:t>
            </a:r>
            <a:r>
              <a:rPr lang="fr-FR" sz="1400" dirty="0">
                <a:solidFill>
                  <a:srgbClr val="242424"/>
                </a:solidFill>
                <a:ea typeface="+mn-lt"/>
                <a:cs typeface="+mn-lt"/>
              </a:rPr>
              <a:t> </a:t>
            </a:r>
            <a:r>
              <a:rPr lang="fr-FR" sz="1400" dirty="0" err="1">
                <a:solidFill>
                  <a:srgbClr val="242424"/>
                </a:solidFill>
                <a:ea typeface="+mn-lt"/>
                <a:cs typeface="+mn-lt"/>
              </a:rPr>
              <a:t>limit</a:t>
            </a:r>
            <a:r>
              <a:rPr lang="fr-FR" sz="1400" dirty="0">
                <a:solidFill>
                  <a:srgbClr val="242424"/>
                </a:solidFill>
                <a:ea typeface="+mn-lt"/>
                <a:cs typeface="+mn-lt"/>
              </a:rPr>
              <a:t> </a:t>
            </a:r>
            <a:r>
              <a:rPr lang="fr-FR" sz="1400" dirty="0" err="1">
                <a:solidFill>
                  <a:srgbClr val="242424"/>
                </a:solidFill>
                <a:ea typeface="+mn-lt"/>
                <a:cs typeface="+mn-lt"/>
              </a:rPr>
              <a:t>including</a:t>
            </a:r>
            <a:r>
              <a:rPr lang="fr-FR" sz="1400" dirty="0">
                <a:solidFill>
                  <a:srgbClr val="242424"/>
                </a:solidFill>
                <a:ea typeface="+mn-lt"/>
                <a:cs typeface="+mn-lt"/>
              </a:rPr>
              <a:t> lunch and </a:t>
            </a:r>
            <a:r>
              <a:rPr lang="fr-FR" sz="1400" dirty="0" err="1">
                <a:solidFill>
                  <a:srgbClr val="242424"/>
                </a:solidFill>
                <a:ea typeface="+mn-lt"/>
                <a:cs typeface="+mn-lt"/>
              </a:rPr>
              <a:t>dinner</a:t>
            </a:r>
            <a:r>
              <a:rPr lang="fr-FR" sz="1400" dirty="0">
                <a:solidFill>
                  <a:srgbClr val="242424"/>
                </a:solidFill>
                <a:ea typeface="+mn-lt"/>
                <a:cs typeface="+mn-lt"/>
              </a:rPr>
              <a:t> </a:t>
            </a:r>
            <a:r>
              <a:rPr lang="fr-FR" sz="1400" dirty="0" err="1">
                <a:solidFill>
                  <a:srgbClr val="242424"/>
                </a:solidFill>
                <a:ea typeface="+mn-lt"/>
                <a:cs typeface="+mn-lt"/>
              </a:rPr>
              <a:t>expenses</a:t>
            </a:r>
            <a:r>
              <a:rPr lang="fr-FR" sz="1400" dirty="0">
                <a:solidFill>
                  <a:srgbClr val="242424"/>
                </a:solidFill>
                <a:ea typeface="+mn-lt"/>
                <a:cs typeface="+mn-lt"/>
              </a:rPr>
              <a:t>). If </a:t>
            </a:r>
            <a:r>
              <a:rPr lang="fr-FR" sz="1400" dirty="0" err="1">
                <a:solidFill>
                  <a:srgbClr val="242424"/>
                </a:solidFill>
                <a:ea typeface="+mn-lt"/>
                <a:cs typeface="+mn-lt"/>
              </a:rPr>
              <a:t>you</a:t>
            </a:r>
            <a:r>
              <a:rPr lang="fr-FR" sz="1400" dirty="0">
                <a:solidFill>
                  <a:srgbClr val="242424"/>
                </a:solidFill>
                <a:ea typeface="+mn-lt"/>
                <a:cs typeface="+mn-lt"/>
              </a:rPr>
              <a:t> </a:t>
            </a:r>
            <a:r>
              <a:rPr lang="fr-FR" sz="1400" dirty="0" err="1">
                <a:solidFill>
                  <a:srgbClr val="242424"/>
                </a:solidFill>
                <a:ea typeface="+mn-lt"/>
                <a:cs typeface="+mn-lt"/>
              </a:rPr>
              <a:t>wish</a:t>
            </a:r>
            <a:r>
              <a:rPr lang="fr-FR" sz="1400" dirty="0">
                <a:solidFill>
                  <a:srgbClr val="242424"/>
                </a:solidFill>
                <a:ea typeface="+mn-lt"/>
                <a:cs typeface="+mn-lt"/>
              </a:rPr>
              <a:t> to configure a </a:t>
            </a:r>
            <a:r>
              <a:rPr lang="fr-FR" sz="1400" dirty="0" err="1">
                <a:solidFill>
                  <a:srgbClr val="242424"/>
                </a:solidFill>
                <a:ea typeface="+mn-lt"/>
                <a:cs typeface="+mn-lt"/>
              </a:rPr>
              <a:t>different</a:t>
            </a:r>
            <a:r>
              <a:rPr lang="fr-FR" sz="1400" dirty="0">
                <a:solidFill>
                  <a:srgbClr val="242424"/>
                </a:solidFill>
                <a:ea typeface="+mn-lt"/>
                <a:cs typeface="+mn-lt"/>
              </a:rPr>
              <a:t> </a:t>
            </a:r>
            <a:r>
              <a:rPr lang="fr-FR" sz="1400" dirty="0" err="1">
                <a:solidFill>
                  <a:srgbClr val="242424"/>
                </a:solidFill>
                <a:ea typeface="+mn-lt"/>
                <a:cs typeface="+mn-lt"/>
              </a:rPr>
              <a:t>spending</a:t>
            </a:r>
            <a:r>
              <a:rPr lang="fr-FR" sz="1400" dirty="0">
                <a:solidFill>
                  <a:srgbClr val="242424"/>
                </a:solidFill>
                <a:ea typeface="+mn-lt"/>
                <a:cs typeface="+mn-lt"/>
              </a:rPr>
              <a:t> </a:t>
            </a:r>
            <a:r>
              <a:rPr lang="fr-FR" sz="1400" dirty="0" err="1">
                <a:solidFill>
                  <a:srgbClr val="242424"/>
                </a:solidFill>
                <a:ea typeface="+mn-lt"/>
                <a:cs typeface="+mn-lt"/>
              </a:rPr>
              <a:t>limit</a:t>
            </a:r>
            <a:r>
              <a:rPr lang="fr-FR" sz="1400" dirty="0">
                <a:solidFill>
                  <a:srgbClr val="242424"/>
                </a:solidFill>
                <a:ea typeface="+mn-lt"/>
                <a:cs typeface="+mn-lt"/>
              </a:rPr>
              <a:t> for </a:t>
            </a:r>
            <a:r>
              <a:rPr lang="fr-FR" sz="1400" dirty="0" err="1">
                <a:solidFill>
                  <a:srgbClr val="242424"/>
                </a:solidFill>
                <a:ea typeface="+mn-lt"/>
                <a:cs typeface="+mn-lt"/>
              </a:rPr>
              <a:t>each</a:t>
            </a:r>
            <a:r>
              <a:rPr lang="fr-FR" sz="1400" dirty="0">
                <a:solidFill>
                  <a:srgbClr val="242424"/>
                </a:solidFill>
                <a:ea typeface="+mn-lt"/>
                <a:cs typeface="+mn-lt"/>
              </a:rPr>
              <a:t> </a:t>
            </a:r>
            <a:r>
              <a:rPr lang="fr-FR" sz="1400" dirty="0" err="1">
                <a:solidFill>
                  <a:srgbClr val="242424"/>
                </a:solidFill>
                <a:ea typeface="+mn-lt"/>
                <a:cs typeface="+mn-lt"/>
              </a:rPr>
              <a:t>expense</a:t>
            </a:r>
            <a:r>
              <a:rPr lang="fr-FR" sz="1400" dirty="0">
                <a:solidFill>
                  <a:srgbClr val="242424"/>
                </a:solidFill>
                <a:ea typeface="+mn-lt"/>
                <a:cs typeface="+mn-lt"/>
              </a:rPr>
              <a:t> type, </a:t>
            </a:r>
            <a:r>
              <a:rPr lang="fr-FR" sz="1400" dirty="0" err="1">
                <a:solidFill>
                  <a:srgbClr val="242424"/>
                </a:solidFill>
                <a:ea typeface="+mn-lt"/>
                <a:cs typeface="+mn-lt"/>
              </a:rPr>
              <a:t>please</a:t>
            </a:r>
            <a:r>
              <a:rPr lang="fr-FR" sz="1400" dirty="0">
                <a:solidFill>
                  <a:srgbClr val="242424"/>
                </a:solidFill>
                <a:ea typeface="+mn-lt"/>
                <a:cs typeface="+mn-lt"/>
              </a:rPr>
              <a:t> </a:t>
            </a:r>
            <a:r>
              <a:rPr lang="fr-FR" sz="1400" dirty="0" err="1">
                <a:solidFill>
                  <a:srgbClr val="242424"/>
                </a:solidFill>
                <a:ea typeface="+mn-lt"/>
                <a:cs typeface="+mn-lt"/>
              </a:rPr>
              <a:t>refer</a:t>
            </a:r>
            <a:r>
              <a:rPr lang="fr-FR" sz="1400" dirty="0">
                <a:solidFill>
                  <a:srgbClr val="242424"/>
                </a:solidFill>
                <a:ea typeface="+mn-lt"/>
                <a:cs typeface="+mn-lt"/>
              </a:rPr>
              <a:t> to '</a:t>
            </a:r>
            <a:r>
              <a:rPr lang="fr-FR" sz="1400" b="1" dirty="0" err="1">
                <a:solidFill>
                  <a:srgbClr val="242424"/>
                </a:solidFill>
                <a:ea typeface="+mn-lt"/>
                <a:cs typeface="+mn-lt"/>
              </a:rPr>
              <a:t>expense</a:t>
            </a:r>
            <a:r>
              <a:rPr lang="fr-FR" sz="1400" b="1" dirty="0">
                <a:solidFill>
                  <a:srgbClr val="242424"/>
                </a:solidFill>
                <a:ea typeface="+mn-lt"/>
                <a:cs typeface="+mn-lt"/>
              </a:rPr>
              <a:t> type</a:t>
            </a:r>
            <a:r>
              <a:rPr lang="fr-FR" sz="1400" dirty="0">
                <a:solidFill>
                  <a:srgbClr val="242424"/>
                </a:solidFill>
                <a:ea typeface="+mn-lt"/>
                <a:cs typeface="+mn-lt"/>
              </a:rPr>
              <a:t>' management.</a:t>
            </a:r>
          </a:p>
          <a:p>
            <a:endParaRPr lang="fr-FR" sz="1200"/>
          </a:p>
        </p:txBody>
      </p:sp>
      <p:pic>
        <p:nvPicPr>
          <p:cNvPr id="4" name="Image 3" descr="Une image contenant texte, capture d’écran, logiciel, nombre&#10;&#10;Le contenu généré par l’IA peut être incorrect.">
            <a:extLst>
              <a:ext uri="{FF2B5EF4-FFF2-40B4-BE49-F238E27FC236}">
                <a16:creationId xmlns:a16="http://schemas.microsoft.com/office/drawing/2014/main" id="{008BC801-CB7F-BAA1-44BD-CEB0ED3D8B7D}"/>
              </a:ext>
            </a:extLst>
          </p:cNvPr>
          <p:cNvPicPr>
            <a:picLocks noChangeAspect="1"/>
          </p:cNvPicPr>
          <p:nvPr/>
        </p:nvPicPr>
        <p:blipFill>
          <a:blip r:embed="rId2"/>
          <a:stretch>
            <a:fillRect/>
          </a:stretch>
        </p:blipFill>
        <p:spPr>
          <a:xfrm>
            <a:off x="4319460" y="1397000"/>
            <a:ext cx="7595914" cy="51752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749080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E04EB-30ED-5EDC-3F55-5D1BD9D9B741}"/>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57D26E19-26D6-1AD5-2D1B-96B702FB0B21}"/>
              </a:ext>
            </a:extLst>
          </p:cNvPr>
          <p:cNvSpPr>
            <a:spLocks noGrp="1"/>
          </p:cNvSpPr>
          <p:nvPr>
            <p:ph type="tbl" sz="quarter" idx="10"/>
          </p:nvPr>
        </p:nvSpPr>
        <p:spPr>
          <a:xfrm>
            <a:off x="468505" y="904701"/>
            <a:ext cx="11449050" cy="4846635"/>
          </a:xfrm>
        </p:spPr>
        <p:txBody>
          <a:bodyPr/>
          <a:lstStyle/>
          <a:p>
            <a:r>
              <a:rPr lang="fr-FR" sz="1400" b="1" dirty="0">
                <a:latin typeface="Figtree"/>
              </a:rPr>
              <a:t>Access: Admin area (new) &gt; </a:t>
            </a:r>
            <a:r>
              <a:rPr lang="fr-FR" sz="1400" b="1" dirty="0" err="1">
                <a:latin typeface="Figtree"/>
              </a:rPr>
              <a:t>Expense</a:t>
            </a:r>
            <a:r>
              <a:rPr lang="fr-FR" sz="1400" b="1" dirty="0">
                <a:latin typeface="Figtree"/>
              </a:rPr>
              <a:t> reports &gt; Advanced </a:t>
            </a:r>
            <a:r>
              <a:rPr lang="fr-FR" sz="1400" b="1" dirty="0" err="1">
                <a:latin typeface="Figtree"/>
              </a:rPr>
              <a:t>parameters</a:t>
            </a:r>
            <a:endParaRPr lang="fr-FR" dirty="0" err="1">
              <a:latin typeface="Figtree"/>
            </a:endParaRPr>
          </a:p>
        </p:txBody>
      </p:sp>
      <p:sp>
        <p:nvSpPr>
          <p:cNvPr id="3" name="Titre 2">
            <a:extLst>
              <a:ext uri="{FF2B5EF4-FFF2-40B4-BE49-F238E27FC236}">
                <a16:creationId xmlns:a16="http://schemas.microsoft.com/office/drawing/2014/main" id="{F3CDB378-9EA3-8691-58E3-DAF8CF42843C}"/>
              </a:ext>
            </a:extLst>
          </p:cNvPr>
          <p:cNvSpPr>
            <a:spLocks noGrp="1"/>
          </p:cNvSpPr>
          <p:nvPr>
            <p:ph type="title"/>
          </p:nvPr>
        </p:nvSpPr>
        <p:spPr>
          <a:xfrm>
            <a:off x="381244" y="179312"/>
            <a:ext cx="11449050" cy="646189"/>
          </a:xfrm>
        </p:spPr>
        <p:txBody>
          <a:bodyPr/>
          <a:lstStyle/>
          <a:p>
            <a:r>
              <a:rPr lang="fr-FR" dirty="0">
                <a:solidFill>
                  <a:srgbClr val="C75741"/>
                </a:solidFill>
                <a:latin typeface="Figtree Light"/>
                <a:cs typeface="Calibri"/>
              </a:rPr>
              <a:t>Advanced </a:t>
            </a:r>
            <a:r>
              <a:rPr lang="fr-FR" dirty="0" err="1">
                <a:solidFill>
                  <a:srgbClr val="C75741"/>
                </a:solidFill>
                <a:latin typeface="Figtree Light"/>
                <a:cs typeface="Calibri"/>
              </a:rPr>
              <a:t>parameters</a:t>
            </a:r>
            <a:endParaRPr lang="fr-FR" dirty="0" err="1"/>
          </a:p>
        </p:txBody>
      </p:sp>
      <p:sp>
        <p:nvSpPr>
          <p:cNvPr id="15" name="ZoneTexte 14">
            <a:extLst>
              <a:ext uri="{FF2B5EF4-FFF2-40B4-BE49-F238E27FC236}">
                <a16:creationId xmlns:a16="http://schemas.microsoft.com/office/drawing/2014/main" id="{4B00FE96-0F4F-2A76-74C9-70DC3BECA619}"/>
              </a:ext>
            </a:extLst>
          </p:cNvPr>
          <p:cNvSpPr txBox="1"/>
          <p:nvPr/>
        </p:nvSpPr>
        <p:spPr>
          <a:xfrm>
            <a:off x="243660" y="1710830"/>
            <a:ext cx="4273053" cy="46782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latin typeface="Calibri"/>
                <a:ea typeface="Calibri"/>
                <a:cs typeface="Calibri"/>
              </a:rPr>
              <a:t>Main </a:t>
            </a:r>
            <a:r>
              <a:rPr lang="fr-FR" sz="1400" dirty="0" err="1">
                <a:latin typeface="Calibri"/>
                <a:ea typeface="Calibri"/>
                <a:cs typeface="Calibri"/>
              </a:rPr>
              <a:t>managing</a:t>
            </a:r>
            <a:r>
              <a:rPr lang="fr-FR" sz="1400" dirty="0">
                <a:latin typeface="Calibri"/>
                <a:ea typeface="Calibri"/>
                <a:cs typeface="Calibri"/>
              </a:rPr>
              <a:t> points in </a:t>
            </a:r>
            <a:r>
              <a:rPr lang="fr-FR" sz="1400" dirty="0" err="1">
                <a:latin typeface="Calibri"/>
                <a:ea typeface="Calibri"/>
                <a:cs typeface="Calibri"/>
              </a:rPr>
              <a:t>this</a:t>
            </a:r>
            <a:r>
              <a:rPr lang="fr-FR" sz="1400" dirty="0">
                <a:latin typeface="Calibri"/>
                <a:ea typeface="Calibri"/>
                <a:cs typeface="Calibri"/>
              </a:rPr>
              <a:t> menu:</a:t>
            </a:r>
          </a:p>
          <a:p>
            <a:endParaRPr lang="fr-FR" sz="1400" dirty="0">
              <a:latin typeface="Calibri"/>
              <a:ea typeface="Calibri"/>
              <a:cs typeface="Calibri"/>
            </a:endParaRPr>
          </a:p>
          <a:p>
            <a:pPr marL="285750" indent="-285750">
              <a:buFont typeface="Arial" panose="020B0604020202020204" pitchFamily="34" charset="0"/>
              <a:buChar char="•"/>
            </a:pPr>
            <a:r>
              <a:rPr lang="fr-FR" sz="1400" dirty="0" err="1">
                <a:latin typeface="Calibri"/>
                <a:ea typeface="Calibri"/>
                <a:cs typeface="Calibri"/>
              </a:rPr>
              <a:t>Enabling</a:t>
            </a:r>
            <a:r>
              <a:rPr lang="fr-FR" sz="1400" dirty="0">
                <a:latin typeface="Calibri"/>
                <a:ea typeface="Calibri"/>
                <a:cs typeface="Calibri"/>
              </a:rPr>
              <a:t> </a:t>
            </a:r>
            <a:r>
              <a:rPr lang="fr-FR" sz="1400" b="1" dirty="0">
                <a:latin typeface="Calibri"/>
                <a:ea typeface="Calibri"/>
                <a:cs typeface="Calibri"/>
              </a:rPr>
              <a:t>OCR </a:t>
            </a:r>
            <a:r>
              <a:rPr lang="fr-FR" sz="1400" dirty="0">
                <a:latin typeface="Calibri"/>
                <a:ea typeface="Calibri"/>
                <a:cs typeface="Calibri"/>
              </a:rPr>
              <a:t>(</a:t>
            </a:r>
            <a:r>
              <a:rPr lang="fr-FR" sz="1400" dirty="0" err="1">
                <a:latin typeface="Calibri"/>
                <a:ea typeface="Calibri"/>
                <a:cs typeface="Calibri"/>
              </a:rPr>
              <a:t>automatic</a:t>
            </a:r>
            <a:r>
              <a:rPr lang="fr-FR" sz="1400" dirty="0">
                <a:latin typeface="Calibri"/>
                <a:ea typeface="Calibri"/>
                <a:cs typeface="Calibri"/>
              </a:rPr>
              <a:t> recognition) and compliant </a:t>
            </a:r>
            <a:r>
              <a:rPr lang="fr-FR" sz="1400" dirty="0" err="1">
                <a:latin typeface="Calibri"/>
                <a:ea typeface="Calibri"/>
                <a:cs typeface="Calibri"/>
              </a:rPr>
              <a:t>supporting</a:t>
            </a:r>
            <a:r>
              <a:rPr lang="fr-FR" sz="1400" dirty="0">
                <a:latin typeface="Calibri"/>
                <a:ea typeface="Calibri"/>
                <a:cs typeface="Calibri"/>
              </a:rPr>
              <a:t> documents (</a:t>
            </a:r>
            <a:r>
              <a:rPr lang="fr-FR" sz="1400" b="1" dirty="0">
                <a:latin typeface="Calibri"/>
                <a:ea typeface="Calibri"/>
                <a:cs typeface="Calibri"/>
              </a:rPr>
              <a:t>Evidence</a:t>
            </a:r>
            <a:r>
              <a:rPr lang="fr-FR" sz="1400" dirty="0">
                <a:latin typeface="Calibri"/>
                <a:ea typeface="Calibri"/>
                <a:cs typeface="Calibri"/>
              </a:rPr>
              <a:t>)</a:t>
            </a:r>
            <a:endParaRPr lang="fr-FR" dirty="0"/>
          </a:p>
          <a:p>
            <a:endParaRPr lang="fr-FR" sz="140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400">
                <a:latin typeface="Calibri"/>
                <a:ea typeface="Calibri"/>
                <a:cs typeface="Calibri"/>
              </a:rPr>
              <a:t>Enabling </a:t>
            </a:r>
            <a:r>
              <a:rPr lang="en-US" sz="1400" b="1">
                <a:latin typeface="Calibri"/>
                <a:ea typeface="Calibri"/>
                <a:cs typeface="Calibri"/>
              </a:rPr>
              <a:t>+20% allowance</a:t>
            </a:r>
            <a:r>
              <a:rPr lang="en-US" sz="1400">
                <a:latin typeface="Calibri"/>
                <a:ea typeface="Calibri"/>
                <a:cs typeface="Calibri"/>
              </a:rPr>
              <a:t> for electric vehicles (if the URSSAF scale is used) </a:t>
            </a:r>
          </a:p>
          <a:p>
            <a:pPr marL="285750" indent="-285750">
              <a:buFont typeface="Arial" panose="020B0604020202020204" pitchFamily="34" charset="0"/>
              <a:buChar char="•"/>
            </a:pPr>
            <a:endParaRPr lang="fr-FR" sz="1400">
              <a:latin typeface="Calibri"/>
              <a:ea typeface="Calibri"/>
              <a:cs typeface="Calibri"/>
            </a:endParaRPr>
          </a:p>
          <a:p>
            <a:pPr marL="285750" indent="-285750">
              <a:buFont typeface="Arial" panose="020B0604020202020204" pitchFamily="34" charset="0"/>
              <a:buChar char="•"/>
            </a:pPr>
            <a:r>
              <a:rPr lang="fr-FR" sz="1400" dirty="0" err="1">
                <a:latin typeface="Calibri"/>
                <a:ea typeface="Calibri"/>
                <a:cs typeface="Calibri"/>
              </a:rPr>
              <a:t>Enabling</a:t>
            </a:r>
            <a:r>
              <a:rPr lang="fr-FR" sz="1400" dirty="0">
                <a:latin typeface="Calibri"/>
                <a:ea typeface="Calibri"/>
                <a:cs typeface="Calibri"/>
              </a:rPr>
              <a:t> </a:t>
            </a:r>
            <a:r>
              <a:rPr lang="fr-FR" sz="1400" b="1" dirty="0" err="1">
                <a:latin typeface="Calibri"/>
                <a:ea typeface="Calibri"/>
                <a:cs typeface="Calibri"/>
              </a:rPr>
              <a:t>shortest</a:t>
            </a:r>
            <a:r>
              <a:rPr lang="fr-FR" sz="1400" b="1" dirty="0">
                <a:latin typeface="Calibri"/>
                <a:ea typeface="Calibri"/>
                <a:cs typeface="Calibri"/>
              </a:rPr>
              <a:t> route </a:t>
            </a:r>
            <a:r>
              <a:rPr lang="fr-FR" sz="1400" b="1" dirty="0" err="1">
                <a:latin typeface="Calibri"/>
                <a:ea typeface="Calibri"/>
                <a:cs typeface="Calibri"/>
              </a:rPr>
              <a:t>calculation</a:t>
            </a:r>
            <a:r>
              <a:rPr lang="fr-FR" sz="1400" dirty="0">
                <a:latin typeface="Calibri"/>
                <a:ea typeface="Calibri"/>
                <a:cs typeface="Calibri"/>
              </a:rPr>
              <a:t> for </a:t>
            </a:r>
            <a:r>
              <a:rPr lang="fr-FR" sz="1400" dirty="0" err="1">
                <a:latin typeface="Calibri"/>
                <a:ea typeface="Calibri"/>
                <a:cs typeface="Calibri"/>
              </a:rPr>
              <a:t>mileage</a:t>
            </a:r>
            <a:r>
              <a:rPr lang="fr-FR" sz="1400" dirty="0">
                <a:latin typeface="Calibri"/>
                <a:ea typeface="Calibri"/>
                <a:cs typeface="Calibri"/>
              </a:rPr>
              <a:t> </a:t>
            </a:r>
            <a:r>
              <a:rPr lang="fr-FR" sz="1400" dirty="0" err="1">
                <a:latin typeface="Calibri"/>
                <a:ea typeface="Calibri"/>
                <a:cs typeface="Calibri"/>
              </a:rPr>
              <a:t>reimbursement</a:t>
            </a:r>
            <a:endParaRPr lang="fr-FR" sz="1400">
              <a:latin typeface="Calibri"/>
              <a:ea typeface="Calibri"/>
              <a:cs typeface="Calibri"/>
            </a:endParaRPr>
          </a:p>
          <a:p>
            <a:pPr marL="285750" indent="-285750">
              <a:buFont typeface="Arial" panose="020B0604020202020204" pitchFamily="34" charset="0"/>
              <a:buChar char="•"/>
            </a:pPr>
            <a:endParaRPr lang="fr-FR" sz="1400">
              <a:latin typeface="Calibri"/>
              <a:ea typeface="Calibri"/>
              <a:cs typeface="Calibri"/>
            </a:endParaRPr>
          </a:p>
          <a:p>
            <a:pPr marL="285750" indent="-285750">
              <a:buFont typeface="Arial" panose="020B0604020202020204" pitchFamily="34" charset="0"/>
              <a:buChar char="•"/>
            </a:pPr>
            <a:r>
              <a:rPr lang="fr-FR" sz="1400" dirty="0" err="1">
                <a:latin typeface="Calibri"/>
                <a:ea typeface="Calibri"/>
                <a:cs typeface="Calibri"/>
              </a:rPr>
              <a:t>Enabling</a:t>
            </a:r>
            <a:r>
              <a:rPr lang="fr-FR" sz="1400" dirty="0">
                <a:latin typeface="Calibri"/>
                <a:ea typeface="Calibri"/>
                <a:cs typeface="Calibri"/>
              </a:rPr>
              <a:t> the </a:t>
            </a:r>
            <a:r>
              <a:rPr lang="fr-FR" sz="1400" b="1" dirty="0" err="1">
                <a:latin typeface="Calibri"/>
                <a:ea typeface="Calibri"/>
                <a:cs typeface="Calibri"/>
              </a:rPr>
              <a:t>deduction</a:t>
            </a:r>
            <a:r>
              <a:rPr lang="fr-FR" sz="1400" b="1" dirty="0">
                <a:latin typeface="Calibri"/>
                <a:ea typeface="Calibri"/>
                <a:cs typeface="Calibri"/>
              </a:rPr>
              <a:t> of home/</a:t>
            </a:r>
            <a:r>
              <a:rPr lang="fr-FR" sz="1400" b="1" dirty="0" err="1">
                <a:latin typeface="Calibri"/>
                <a:ea typeface="Calibri"/>
                <a:cs typeface="Calibri"/>
              </a:rPr>
              <a:t>work</a:t>
            </a:r>
            <a:r>
              <a:rPr lang="fr-FR" sz="1400" b="1" dirty="0">
                <a:latin typeface="Calibri"/>
                <a:ea typeface="Calibri"/>
                <a:cs typeface="Calibri"/>
              </a:rPr>
              <a:t> </a:t>
            </a:r>
            <a:r>
              <a:rPr lang="fr-FR" sz="1400" b="1" dirty="0" err="1">
                <a:latin typeface="Calibri"/>
                <a:ea typeface="Calibri"/>
                <a:cs typeface="Calibri"/>
              </a:rPr>
              <a:t>journey</a:t>
            </a:r>
            <a:r>
              <a:rPr lang="fr-FR" sz="1400" dirty="0">
                <a:latin typeface="Calibri"/>
                <a:ea typeface="Calibri"/>
                <a:cs typeface="Calibri"/>
              </a:rPr>
              <a:t> for </a:t>
            </a:r>
            <a:r>
              <a:rPr lang="fr-FR" sz="1400" dirty="0" err="1">
                <a:latin typeface="Calibri"/>
                <a:ea typeface="Calibri"/>
                <a:cs typeface="Calibri"/>
              </a:rPr>
              <a:t>mileage</a:t>
            </a:r>
            <a:r>
              <a:rPr lang="fr-FR" sz="1400" dirty="0">
                <a:latin typeface="Calibri"/>
                <a:ea typeface="Calibri"/>
                <a:cs typeface="Calibri"/>
              </a:rPr>
              <a:t> </a:t>
            </a:r>
            <a:r>
              <a:rPr lang="fr-FR" sz="1400" dirty="0" err="1">
                <a:latin typeface="Calibri"/>
                <a:ea typeface="Calibri"/>
                <a:cs typeface="Calibri"/>
              </a:rPr>
              <a:t>reimbursement</a:t>
            </a:r>
            <a:r>
              <a:rPr lang="fr-FR" sz="1400" dirty="0">
                <a:latin typeface="Calibri"/>
                <a:ea typeface="Calibri"/>
                <a:cs typeface="Calibri"/>
              </a:rPr>
              <a:t>. </a:t>
            </a:r>
            <a:r>
              <a:rPr lang="fr-FR" sz="1400" dirty="0" err="1">
                <a:latin typeface="Calibri"/>
                <a:ea typeface="Calibri"/>
                <a:cs typeface="Calibri"/>
              </a:rPr>
              <a:t>When</a:t>
            </a:r>
            <a:r>
              <a:rPr lang="fr-FR" sz="1400" dirty="0">
                <a:latin typeface="Calibri"/>
                <a:ea typeface="Calibri"/>
                <a:cs typeface="Calibri"/>
              </a:rPr>
              <a:t> the option </a:t>
            </a:r>
            <a:r>
              <a:rPr lang="fr-FR" sz="1400" dirty="0" err="1">
                <a:latin typeface="Calibri"/>
                <a:ea typeface="Calibri"/>
                <a:cs typeface="Calibri"/>
              </a:rPr>
              <a:t>is</a:t>
            </a:r>
            <a:r>
              <a:rPr lang="fr-FR" sz="1400" dirty="0">
                <a:latin typeface="Calibri"/>
                <a:ea typeface="Calibri"/>
                <a:cs typeface="Calibri"/>
              </a:rPr>
              <a:t> </a:t>
            </a:r>
            <a:r>
              <a:rPr lang="fr-FR" sz="1400" dirty="0" err="1">
                <a:latin typeface="Calibri"/>
                <a:ea typeface="Calibri"/>
                <a:cs typeface="Calibri"/>
              </a:rPr>
              <a:t>activated</a:t>
            </a:r>
            <a:r>
              <a:rPr lang="fr-FR" sz="1400" dirty="0">
                <a:latin typeface="Calibri"/>
                <a:ea typeface="Calibri"/>
                <a:cs typeface="Calibri"/>
              </a:rPr>
              <a:t>, </a:t>
            </a:r>
            <a:r>
              <a:rPr lang="fr-FR" sz="1400" dirty="0" err="1">
                <a:latin typeface="Calibri"/>
                <a:ea typeface="Calibri"/>
                <a:cs typeface="Calibri"/>
              </a:rPr>
              <a:t>you</a:t>
            </a:r>
            <a:r>
              <a:rPr lang="fr-FR" sz="1400" dirty="0">
                <a:latin typeface="Calibri"/>
                <a:ea typeface="Calibri"/>
                <a:cs typeface="Calibri"/>
              </a:rPr>
              <a:t> can input </a:t>
            </a:r>
            <a:r>
              <a:rPr lang="fr-FR" sz="1400" dirty="0" err="1">
                <a:latin typeface="Calibri"/>
                <a:ea typeface="Calibri"/>
                <a:cs typeface="Calibri"/>
              </a:rPr>
              <a:t>work</a:t>
            </a:r>
            <a:r>
              <a:rPr lang="fr-FR" sz="1400" dirty="0">
                <a:latin typeface="Calibri"/>
                <a:ea typeface="Calibri"/>
                <a:cs typeface="Calibri"/>
              </a:rPr>
              <a:t>/home distance for </a:t>
            </a:r>
            <a:r>
              <a:rPr lang="fr-FR" sz="1400" dirty="0" err="1">
                <a:latin typeface="Calibri"/>
                <a:ea typeface="Calibri"/>
                <a:cs typeface="Calibri"/>
              </a:rPr>
              <a:t>each</a:t>
            </a:r>
            <a:r>
              <a:rPr lang="fr-FR" sz="1400" dirty="0">
                <a:latin typeface="Calibri"/>
                <a:ea typeface="Calibri"/>
                <a:cs typeface="Calibri"/>
              </a:rPr>
              <a:t> </a:t>
            </a:r>
            <a:r>
              <a:rPr lang="fr-FR" sz="1400" dirty="0" err="1">
                <a:latin typeface="Calibri"/>
                <a:ea typeface="Calibri"/>
                <a:cs typeface="Calibri"/>
              </a:rPr>
              <a:t>employee</a:t>
            </a:r>
            <a:r>
              <a:rPr lang="fr-FR" sz="1400" dirty="0">
                <a:latin typeface="Calibri"/>
                <a:ea typeface="Calibri"/>
                <a:cs typeface="Calibri"/>
              </a:rPr>
              <a:t>.</a:t>
            </a:r>
          </a:p>
          <a:p>
            <a:endParaRPr lang="fr-FR" sz="1400">
              <a:latin typeface="Calibri"/>
              <a:ea typeface="Calibri"/>
              <a:cs typeface="Calibri"/>
            </a:endParaRPr>
          </a:p>
          <a:p>
            <a:pPr marL="285750" indent="-285750">
              <a:buFont typeface="Arial" panose="020B0604020202020204" pitchFamily="34" charset="0"/>
              <a:buChar char="•"/>
            </a:pPr>
            <a:r>
              <a:rPr lang="fr-FR" sz="1400" dirty="0" err="1">
                <a:latin typeface="Calibri"/>
                <a:ea typeface="Calibri"/>
                <a:cs typeface="Calibri"/>
              </a:rPr>
              <a:t>Creating</a:t>
            </a:r>
            <a:r>
              <a:rPr lang="fr-FR" sz="1400" dirty="0">
                <a:latin typeface="Calibri"/>
                <a:ea typeface="Calibri"/>
                <a:cs typeface="Calibri"/>
              </a:rPr>
              <a:t> and </a:t>
            </a:r>
            <a:r>
              <a:rPr lang="fr-FR" sz="1400" dirty="0" err="1">
                <a:latin typeface="Calibri"/>
                <a:ea typeface="Calibri"/>
                <a:cs typeface="Calibri"/>
              </a:rPr>
              <a:t>managing</a:t>
            </a:r>
            <a:r>
              <a:rPr lang="fr-FR" sz="1400" dirty="0">
                <a:latin typeface="Calibri"/>
                <a:ea typeface="Calibri"/>
                <a:cs typeface="Calibri"/>
              </a:rPr>
              <a:t> </a:t>
            </a:r>
            <a:r>
              <a:rPr lang="fr-FR" sz="1400" b="1" dirty="0" err="1">
                <a:latin typeface="Calibri"/>
                <a:ea typeface="Calibri"/>
                <a:cs typeface="Calibri"/>
              </a:rPr>
              <a:t>specific</a:t>
            </a:r>
            <a:r>
              <a:rPr lang="fr-FR" sz="1400" b="1" dirty="0">
                <a:latin typeface="Calibri"/>
                <a:ea typeface="Calibri"/>
                <a:cs typeface="Calibri"/>
              </a:rPr>
              <a:t> </a:t>
            </a:r>
            <a:r>
              <a:rPr lang="fr-FR" sz="1400" b="1" dirty="0" err="1">
                <a:latin typeface="Calibri"/>
                <a:ea typeface="Calibri"/>
                <a:cs typeface="Calibri"/>
              </a:rPr>
              <a:t>expense</a:t>
            </a:r>
            <a:r>
              <a:rPr lang="fr-FR" sz="1400" b="1" dirty="0">
                <a:latin typeface="Calibri"/>
                <a:ea typeface="Calibri"/>
                <a:cs typeface="Calibri"/>
              </a:rPr>
              <a:t> </a:t>
            </a:r>
            <a:r>
              <a:rPr lang="fr-FR" sz="1400" b="1" dirty="0" err="1">
                <a:latin typeface="Calibri"/>
                <a:ea typeface="Calibri"/>
                <a:cs typeface="Calibri"/>
              </a:rPr>
              <a:t>categories</a:t>
            </a:r>
            <a:endParaRPr lang="fr-FR" sz="1400" b="1">
              <a:latin typeface="Calibri"/>
              <a:ea typeface="Calibri"/>
              <a:cs typeface="Calibri"/>
            </a:endParaRPr>
          </a:p>
          <a:p>
            <a:pPr marL="285750" indent="-285750">
              <a:buFontTx/>
              <a:buChar char="-"/>
            </a:pPr>
            <a:endParaRPr lang="fr-FR" sz="1600">
              <a:cs typeface="Arial"/>
            </a:endParaRPr>
          </a:p>
          <a:p>
            <a:endParaRPr lang="fr-FR" sz="1600">
              <a:cs typeface="Arial"/>
            </a:endParaRPr>
          </a:p>
          <a:p>
            <a:pPr marL="171450" indent="-171450">
              <a:buFontTx/>
              <a:buChar char="-"/>
            </a:pPr>
            <a:endParaRPr lang="fr-FR" sz="1600">
              <a:cs typeface="Arial"/>
            </a:endParaRPr>
          </a:p>
          <a:p>
            <a:endParaRPr lang="fr-FR" sz="1200"/>
          </a:p>
        </p:txBody>
      </p:sp>
      <p:pic>
        <p:nvPicPr>
          <p:cNvPr id="5" name="Image 4" descr="Une image contenant texte, capture d’écran, logiciel, Page web&#10;&#10;Le contenu généré par l’IA peut être incorrect.">
            <a:extLst>
              <a:ext uri="{FF2B5EF4-FFF2-40B4-BE49-F238E27FC236}">
                <a16:creationId xmlns:a16="http://schemas.microsoft.com/office/drawing/2014/main" id="{38D888C1-219C-875F-E625-61A5747810E0}"/>
              </a:ext>
            </a:extLst>
          </p:cNvPr>
          <p:cNvPicPr>
            <a:picLocks noChangeAspect="1"/>
          </p:cNvPicPr>
          <p:nvPr/>
        </p:nvPicPr>
        <p:blipFill>
          <a:blip r:embed="rId2"/>
          <a:stretch>
            <a:fillRect/>
          </a:stretch>
        </p:blipFill>
        <p:spPr>
          <a:xfrm>
            <a:off x="4514321" y="1949450"/>
            <a:ext cx="7417859" cy="3477683"/>
          </a:xfrm>
          <a:prstGeom prst="rect">
            <a:avLst/>
          </a:prstGeom>
        </p:spPr>
      </p:pic>
    </p:spTree>
    <p:extLst>
      <p:ext uri="{BB962C8B-B14F-4D97-AF65-F5344CB8AC3E}">
        <p14:creationId xmlns:p14="http://schemas.microsoft.com/office/powerpoint/2010/main" val="19823517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B530B-8946-D403-B72A-1BB21D5BC8A0}"/>
            </a:ext>
          </a:extLst>
        </p:cNvPr>
        <p:cNvGrpSpPr/>
        <p:nvPr/>
      </p:nvGrpSpPr>
      <p:grpSpPr>
        <a:xfrm>
          <a:off x="0" y="0"/>
          <a:ext cx="0" cy="0"/>
          <a:chOff x="0" y="0"/>
          <a:chExt cx="0" cy="0"/>
        </a:xfrm>
      </p:grpSpPr>
      <p:pic>
        <p:nvPicPr>
          <p:cNvPr id="6" name="Image 5" descr="Une image contenant texte, capture d’écran, affichage, logiciel&#10;&#10;Le contenu généré par l’IA peut être incorrect.">
            <a:extLst>
              <a:ext uri="{FF2B5EF4-FFF2-40B4-BE49-F238E27FC236}">
                <a16:creationId xmlns:a16="http://schemas.microsoft.com/office/drawing/2014/main" id="{4FE71115-C2FD-230F-F4B7-61F19D8826A2}"/>
              </a:ext>
            </a:extLst>
          </p:cNvPr>
          <p:cNvPicPr>
            <a:picLocks noChangeAspect="1"/>
          </p:cNvPicPr>
          <p:nvPr/>
        </p:nvPicPr>
        <p:blipFill>
          <a:blip r:embed="rId2"/>
          <a:stretch>
            <a:fillRect/>
          </a:stretch>
        </p:blipFill>
        <p:spPr>
          <a:xfrm>
            <a:off x="309563" y="3257550"/>
            <a:ext cx="5783792" cy="3221567"/>
          </a:xfrm>
          <a:prstGeom prst="rect">
            <a:avLst/>
          </a:prstGeom>
        </p:spPr>
      </p:pic>
      <p:sp>
        <p:nvSpPr>
          <p:cNvPr id="2" name="Espace réservé du tableau 1">
            <a:extLst>
              <a:ext uri="{FF2B5EF4-FFF2-40B4-BE49-F238E27FC236}">
                <a16:creationId xmlns:a16="http://schemas.microsoft.com/office/drawing/2014/main" id="{98CDCE65-BBBE-BB72-1B93-A3CF9B14F601}"/>
              </a:ext>
            </a:extLst>
          </p:cNvPr>
          <p:cNvSpPr>
            <a:spLocks noGrp="1"/>
          </p:cNvSpPr>
          <p:nvPr>
            <p:ph type="tbl" sz="quarter" idx="10"/>
          </p:nvPr>
        </p:nvSpPr>
        <p:spPr>
          <a:xfrm>
            <a:off x="468505" y="904701"/>
            <a:ext cx="11449050" cy="4846635"/>
          </a:xfrm>
        </p:spPr>
        <p:txBody>
          <a:bodyPr/>
          <a:lstStyle/>
          <a:p>
            <a:r>
              <a:rPr lang="fr-FR" sz="1400" b="1" dirty="0">
                <a:latin typeface="Figtree"/>
              </a:rPr>
              <a:t>Access: Admin area (new) &gt; </a:t>
            </a:r>
            <a:r>
              <a:rPr lang="fr-FR" sz="1400" b="1" dirty="0" err="1">
                <a:latin typeface="Figtree"/>
              </a:rPr>
              <a:t>Expense</a:t>
            </a:r>
            <a:r>
              <a:rPr lang="fr-FR" sz="1400" b="1" dirty="0">
                <a:latin typeface="Figtree"/>
              </a:rPr>
              <a:t> reports &gt; Advanced </a:t>
            </a:r>
            <a:r>
              <a:rPr lang="fr-FR" sz="1400" b="1" dirty="0" err="1">
                <a:latin typeface="Figtree"/>
              </a:rPr>
              <a:t>parameters</a:t>
            </a:r>
            <a:r>
              <a:rPr lang="fr-FR" sz="1400" b="1" dirty="0">
                <a:latin typeface="Figtree"/>
              </a:rPr>
              <a:t> &gt; </a:t>
            </a:r>
            <a:r>
              <a:rPr lang="fr-FR" sz="1400" b="1" dirty="0" err="1">
                <a:latin typeface="Figtree"/>
              </a:rPr>
              <a:t>Expense</a:t>
            </a:r>
            <a:r>
              <a:rPr lang="fr-FR" sz="1400" b="1" dirty="0">
                <a:latin typeface="Figtree"/>
              </a:rPr>
              <a:t> </a:t>
            </a:r>
            <a:r>
              <a:rPr lang="fr-FR" sz="1400" b="1" dirty="0" err="1">
                <a:latin typeface="Figtree"/>
              </a:rPr>
              <a:t>categories</a:t>
            </a:r>
            <a:endParaRPr lang="fr-FR" sz="1400" b="1" dirty="0" err="1"/>
          </a:p>
        </p:txBody>
      </p:sp>
      <p:sp>
        <p:nvSpPr>
          <p:cNvPr id="3" name="Titre 2">
            <a:extLst>
              <a:ext uri="{FF2B5EF4-FFF2-40B4-BE49-F238E27FC236}">
                <a16:creationId xmlns:a16="http://schemas.microsoft.com/office/drawing/2014/main" id="{BFACDB73-9ED2-20FD-3150-E15A9224A048}"/>
              </a:ext>
            </a:extLst>
          </p:cNvPr>
          <p:cNvSpPr>
            <a:spLocks noGrp="1"/>
          </p:cNvSpPr>
          <p:nvPr>
            <p:ph type="title"/>
          </p:nvPr>
        </p:nvSpPr>
        <p:spPr>
          <a:xfrm>
            <a:off x="381244" y="179312"/>
            <a:ext cx="11449050" cy="646189"/>
          </a:xfrm>
        </p:spPr>
        <p:txBody>
          <a:bodyPr/>
          <a:lstStyle/>
          <a:p>
            <a:r>
              <a:rPr lang="fr-FR" dirty="0">
                <a:solidFill>
                  <a:srgbClr val="C75741"/>
                </a:solidFill>
                <a:latin typeface="Figtree Light"/>
                <a:cs typeface="Calibri"/>
              </a:rPr>
              <a:t>Advanced </a:t>
            </a:r>
            <a:r>
              <a:rPr lang="fr-FR" dirty="0" err="1">
                <a:solidFill>
                  <a:srgbClr val="C75741"/>
                </a:solidFill>
                <a:latin typeface="Figtree Light"/>
                <a:cs typeface="Calibri"/>
              </a:rPr>
              <a:t>parameters</a:t>
            </a:r>
            <a:endParaRPr lang="fr-FR" dirty="0" err="1"/>
          </a:p>
        </p:txBody>
      </p:sp>
      <p:sp>
        <p:nvSpPr>
          <p:cNvPr id="15" name="ZoneTexte 14">
            <a:extLst>
              <a:ext uri="{FF2B5EF4-FFF2-40B4-BE49-F238E27FC236}">
                <a16:creationId xmlns:a16="http://schemas.microsoft.com/office/drawing/2014/main" id="{10EDC311-C848-2919-F721-D5DEC9C21E6A}"/>
              </a:ext>
            </a:extLst>
          </p:cNvPr>
          <p:cNvSpPr txBox="1"/>
          <p:nvPr/>
        </p:nvSpPr>
        <p:spPr>
          <a:xfrm>
            <a:off x="97780" y="1542767"/>
            <a:ext cx="442850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err="1">
                <a:latin typeface="Calibri"/>
                <a:ea typeface="Calibri"/>
                <a:cs typeface="Calibri"/>
              </a:rPr>
              <a:t>Expense</a:t>
            </a:r>
            <a:r>
              <a:rPr lang="fr-FR" sz="1400" dirty="0">
                <a:latin typeface="Calibri"/>
                <a:ea typeface="Calibri"/>
                <a:cs typeface="Calibri"/>
              </a:rPr>
              <a:t> </a:t>
            </a:r>
            <a:r>
              <a:rPr lang="fr-FR" sz="1400" dirty="0" err="1">
                <a:latin typeface="Calibri"/>
                <a:ea typeface="Calibri"/>
                <a:cs typeface="Calibri"/>
              </a:rPr>
              <a:t>categories</a:t>
            </a:r>
            <a:r>
              <a:rPr lang="fr-FR" sz="1400" dirty="0">
                <a:latin typeface="Calibri"/>
                <a:ea typeface="Calibri"/>
                <a:cs typeface="Calibri"/>
              </a:rPr>
              <a:t> </a:t>
            </a:r>
            <a:r>
              <a:rPr lang="fr-FR" sz="1400" dirty="0" err="1">
                <a:latin typeface="Calibri"/>
                <a:ea typeface="Calibri"/>
                <a:cs typeface="Calibri"/>
              </a:rPr>
              <a:t>allow</a:t>
            </a:r>
            <a:r>
              <a:rPr lang="fr-FR" sz="1400" dirty="0">
                <a:latin typeface="Calibri"/>
                <a:ea typeface="Calibri"/>
                <a:cs typeface="Calibri"/>
              </a:rPr>
              <a:t> </a:t>
            </a:r>
            <a:r>
              <a:rPr lang="fr-FR" sz="1400" dirty="0" err="1">
                <a:latin typeface="Calibri"/>
                <a:ea typeface="Calibri"/>
                <a:cs typeface="Calibri"/>
              </a:rPr>
              <a:t>grouping</a:t>
            </a:r>
            <a:r>
              <a:rPr lang="fr-FR" sz="1400" dirty="0">
                <a:latin typeface="Calibri"/>
                <a:ea typeface="Calibri"/>
                <a:cs typeface="Calibri"/>
              </a:rPr>
              <a:t> for:</a:t>
            </a:r>
            <a:endParaRPr lang="fr-FR" sz="1400" dirty="0">
              <a:latin typeface="Calibri" panose="020F0502020204030204" pitchFamily="34" charset="0"/>
              <a:ea typeface="Calibri" panose="020F0502020204030204" pitchFamily="34" charset="0"/>
              <a:cs typeface="Calibri" panose="020F0502020204030204" pitchFamily="34" charset="0"/>
            </a:endParaRPr>
          </a:p>
          <a:p>
            <a:endParaRPr lang="fr-FR" sz="1400" dirty="0">
              <a:latin typeface="Calibri"/>
              <a:ea typeface="Calibri"/>
              <a:cs typeface="Calibri"/>
            </a:endParaRPr>
          </a:p>
          <a:p>
            <a:pPr marL="285750" indent="-285750">
              <a:buFont typeface="Arial" panose="020B0604020202020204" pitchFamily="34" charset="0"/>
              <a:buChar char="•"/>
            </a:pPr>
            <a:r>
              <a:rPr lang="fr-FR" sz="1400" b="1" dirty="0" err="1">
                <a:latin typeface="Calibri"/>
                <a:ea typeface="Calibri"/>
                <a:cs typeface="Calibri"/>
              </a:rPr>
              <a:t>Analytic</a:t>
            </a:r>
            <a:r>
              <a:rPr lang="fr-FR" sz="1400" b="1" dirty="0">
                <a:latin typeface="Calibri"/>
                <a:ea typeface="Calibri"/>
                <a:cs typeface="Calibri"/>
              </a:rPr>
              <a:t> </a:t>
            </a:r>
            <a:r>
              <a:rPr lang="fr-FR" sz="1400" b="1" dirty="0" err="1">
                <a:latin typeface="Calibri"/>
                <a:ea typeface="Calibri"/>
                <a:cs typeface="Calibri"/>
              </a:rPr>
              <a:t>purposes</a:t>
            </a:r>
            <a:r>
              <a:rPr lang="fr-FR" sz="1400" dirty="0">
                <a:latin typeface="Calibri"/>
                <a:ea typeface="Calibri"/>
                <a:cs typeface="Calibri"/>
              </a:rPr>
              <a:t> (in the </a:t>
            </a:r>
            <a:r>
              <a:rPr lang="fr-FR" sz="1400" dirty="0" err="1">
                <a:latin typeface="Calibri"/>
                <a:ea typeface="Calibri"/>
                <a:cs typeface="Calibri"/>
              </a:rPr>
              <a:t>Expense</a:t>
            </a:r>
            <a:r>
              <a:rPr lang="fr-FR" sz="1400" dirty="0">
                <a:latin typeface="Calibri"/>
                <a:ea typeface="Calibri"/>
                <a:cs typeface="Calibri"/>
              </a:rPr>
              <a:t> </a:t>
            </a:r>
            <a:r>
              <a:rPr lang="fr-FR" sz="1400" dirty="0" err="1">
                <a:latin typeface="Calibri"/>
                <a:ea typeface="Calibri"/>
                <a:cs typeface="Calibri"/>
              </a:rPr>
              <a:t>analysis</a:t>
            </a:r>
            <a:r>
              <a:rPr lang="fr-FR" sz="1400" dirty="0">
                <a:latin typeface="Calibri"/>
                <a:ea typeface="Calibri"/>
                <a:cs typeface="Calibri"/>
              </a:rPr>
              <a:t> / </a:t>
            </a:r>
            <a:r>
              <a:rPr lang="fr-FR" sz="1400" dirty="0" err="1">
                <a:latin typeface="Calibri"/>
                <a:ea typeface="Calibri"/>
                <a:cs typeface="Calibri"/>
              </a:rPr>
              <a:t>accounting</a:t>
            </a:r>
            <a:r>
              <a:rPr lang="fr-FR" sz="1400" dirty="0">
                <a:latin typeface="Calibri"/>
                <a:ea typeface="Calibri"/>
                <a:cs typeface="Calibri"/>
              </a:rPr>
              <a:t> export menu)</a:t>
            </a:r>
            <a:endParaRPr lang="fr-FR" sz="14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1400" b="1" dirty="0">
                <a:latin typeface="Calibri"/>
                <a:ea typeface="Calibri"/>
                <a:cs typeface="Calibri"/>
              </a:rPr>
              <a:t>Visual </a:t>
            </a:r>
            <a:r>
              <a:rPr lang="fr-FR" sz="1400" b="1" dirty="0" err="1">
                <a:latin typeface="Calibri"/>
                <a:ea typeface="Calibri"/>
                <a:cs typeface="Calibri"/>
              </a:rPr>
              <a:t>organisatio</a:t>
            </a:r>
            <a:r>
              <a:rPr lang="fr-FR" sz="1400" b="1" dirty="0">
                <a:latin typeface="Calibri"/>
                <a:ea typeface="Calibri"/>
                <a:cs typeface="Calibri"/>
              </a:rPr>
              <a:t>n </a:t>
            </a:r>
            <a:r>
              <a:rPr lang="fr-FR" sz="1400" b="1" dirty="0" err="1">
                <a:latin typeface="Calibri"/>
                <a:ea typeface="Calibri"/>
                <a:cs typeface="Calibri"/>
              </a:rPr>
              <a:t>purposes</a:t>
            </a:r>
            <a:r>
              <a:rPr lang="fr-FR" sz="1400" b="1" dirty="0">
                <a:latin typeface="Calibri"/>
                <a:ea typeface="Calibri"/>
                <a:cs typeface="Calibri"/>
              </a:rPr>
              <a:t> </a:t>
            </a:r>
            <a:r>
              <a:rPr lang="fr-FR" sz="1400" dirty="0">
                <a:latin typeface="Calibri"/>
                <a:ea typeface="Calibri"/>
                <a:cs typeface="Calibri"/>
              </a:rPr>
              <a:t>to group up </a:t>
            </a:r>
            <a:r>
              <a:rPr lang="fr-FR" sz="1400" dirty="0" err="1">
                <a:latin typeface="Calibri"/>
                <a:ea typeface="Calibri"/>
                <a:cs typeface="Calibri"/>
              </a:rPr>
              <a:t>expense</a:t>
            </a:r>
            <a:r>
              <a:rPr lang="fr-FR" sz="1400" dirty="0">
                <a:latin typeface="Calibri"/>
                <a:ea typeface="Calibri"/>
                <a:cs typeface="Calibri"/>
              </a:rPr>
              <a:t> types </a:t>
            </a:r>
            <a:r>
              <a:rPr lang="fr-FR" sz="1400" dirty="0" err="1">
                <a:latin typeface="Calibri"/>
                <a:ea typeface="Calibri"/>
                <a:cs typeface="Calibri"/>
              </a:rPr>
              <a:t>during</a:t>
            </a:r>
            <a:r>
              <a:rPr lang="fr-FR" sz="1400" dirty="0">
                <a:latin typeface="Calibri"/>
                <a:ea typeface="Calibri"/>
                <a:cs typeface="Calibri"/>
              </a:rPr>
              <a:t> input.</a:t>
            </a:r>
            <a:endParaRPr lang="fr-FR" sz="1400" dirty="0">
              <a:latin typeface="Calibri" panose="020F0502020204030204" pitchFamily="34" charset="0"/>
              <a:ea typeface="Calibri" panose="020F0502020204030204" pitchFamily="34" charset="0"/>
              <a:cs typeface="Calibri" panose="020F0502020204030204" pitchFamily="34" charset="0"/>
            </a:endParaRPr>
          </a:p>
          <a:p>
            <a:pPr marL="285750" indent="-285750">
              <a:buFontTx/>
              <a:buChar char="-"/>
            </a:pPr>
            <a:endParaRPr lang="fr-FR" sz="1600">
              <a:cs typeface="Arial"/>
            </a:endParaRPr>
          </a:p>
          <a:p>
            <a:endParaRPr lang="fr-FR" sz="1600">
              <a:cs typeface="Arial"/>
            </a:endParaRPr>
          </a:p>
          <a:p>
            <a:pPr marL="171450" indent="-171450">
              <a:buFontTx/>
              <a:buChar char="-"/>
            </a:pPr>
            <a:endParaRPr lang="fr-FR" sz="1600">
              <a:cs typeface="Arial"/>
            </a:endParaRPr>
          </a:p>
          <a:p>
            <a:endParaRPr lang="fr-FR" sz="1200"/>
          </a:p>
        </p:txBody>
      </p:sp>
      <p:pic>
        <p:nvPicPr>
          <p:cNvPr id="18" name="Graphique 17">
            <a:extLst>
              <a:ext uri="{FF2B5EF4-FFF2-40B4-BE49-F238E27FC236}">
                <a16:creationId xmlns:a16="http://schemas.microsoft.com/office/drawing/2014/main" id="{069DD6DF-32EF-2F6C-A79C-46BC95BD9C2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7320000">
            <a:off x="4331751" y="3566752"/>
            <a:ext cx="754300" cy="775469"/>
          </a:xfrm>
          <a:prstGeom prst="rect">
            <a:avLst/>
          </a:prstGeom>
        </p:spPr>
      </p:pic>
      <p:pic>
        <p:nvPicPr>
          <p:cNvPr id="4" name="Image 3" descr="Une image contenant texte, capture d’écran, Page web, Site web&#10;&#10;Le contenu généré par l’IA peut être incorrect.">
            <a:extLst>
              <a:ext uri="{FF2B5EF4-FFF2-40B4-BE49-F238E27FC236}">
                <a16:creationId xmlns:a16="http://schemas.microsoft.com/office/drawing/2014/main" id="{3587611B-A68E-A84D-D3FB-A71AF46446E5}"/>
              </a:ext>
            </a:extLst>
          </p:cNvPr>
          <p:cNvPicPr>
            <a:picLocks noChangeAspect="1"/>
          </p:cNvPicPr>
          <p:nvPr/>
        </p:nvPicPr>
        <p:blipFill>
          <a:blip r:embed="rId4"/>
          <a:stretch>
            <a:fillRect/>
          </a:stretch>
        </p:blipFill>
        <p:spPr>
          <a:xfrm>
            <a:off x="5381096" y="1413404"/>
            <a:ext cx="6329892" cy="36501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80780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p:txBody>
          <a:bodyPr/>
          <a:lstStyle/>
          <a:p>
            <a:pPr>
              <a:lnSpc>
                <a:spcPct val="100000"/>
              </a:lnSpc>
            </a:pPr>
            <a:r>
              <a:rPr lang="fr-FR" sz="8000" dirty="0" err="1">
                <a:latin typeface="PP Woodland"/>
              </a:rPr>
              <a:t>Managing</a:t>
            </a:r>
            <a:r>
              <a:rPr lang="fr-FR" sz="8000" dirty="0">
                <a:latin typeface="PP Woodland"/>
              </a:rPr>
              <a:t> report </a:t>
            </a:r>
            <a:r>
              <a:rPr lang="fr-FR" sz="8000" dirty="0" err="1">
                <a:latin typeface="PP Woodland"/>
              </a:rPr>
              <a:t>cr</a:t>
            </a:r>
            <a:r>
              <a:rPr lang="fr-FR" sz="8000" dirty="0">
                <a:latin typeface="PP Woodland"/>
              </a:rPr>
              <a:t>iteria</a:t>
            </a:r>
            <a:endParaRPr lang="fr-FR" dirty="0"/>
          </a:p>
        </p:txBody>
      </p:sp>
    </p:spTree>
    <p:extLst>
      <p:ext uri="{BB962C8B-B14F-4D97-AF65-F5344CB8AC3E}">
        <p14:creationId xmlns:p14="http://schemas.microsoft.com/office/powerpoint/2010/main" val="898212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en-US" sz="1400" b="1">
                <a:latin typeface="Figtree"/>
              </a:rPr>
              <a:t>Access: Admin Area &gt; General Settings &gt; Report Criteria &gt; Open</a:t>
            </a:r>
            <a:endParaRPr lang="fr-FR" altLang="fr-FR" sz="1400" b="1">
              <a:latin typeface="Figtree"/>
            </a:endParaRPr>
          </a:p>
          <a:p>
            <a:endParaRPr lang="fr-FR" altLang="fr-FR" b="1"/>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tLang="fr-FR" dirty="0" err="1">
                <a:latin typeface="Figtree Light"/>
              </a:rPr>
              <a:t>Managing</a:t>
            </a:r>
            <a:r>
              <a:rPr lang="fr-FR" altLang="fr-FR" dirty="0">
                <a:latin typeface="Figtree Light"/>
              </a:rPr>
              <a:t> Report </a:t>
            </a:r>
            <a:r>
              <a:rPr lang="fr-FR" altLang="fr-FR" dirty="0" err="1">
                <a:latin typeface="Figtree Light"/>
              </a:rPr>
              <a:t>Criteria</a:t>
            </a:r>
            <a:endParaRPr lang="fr-FR" alt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tLang="fr-FR" dirty="0" err="1">
                <a:latin typeface="Figtree"/>
              </a:rPr>
              <a:t>Creating</a:t>
            </a:r>
            <a:r>
              <a:rPr lang="fr-FR" altLang="fr-FR" dirty="0">
                <a:latin typeface="Figtree"/>
              </a:rPr>
              <a:t> or </a:t>
            </a:r>
            <a:r>
              <a:rPr lang="fr-FR" altLang="fr-FR" dirty="0" err="1">
                <a:latin typeface="Figtree"/>
              </a:rPr>
              <a:t>duplicating</a:t>
            </a:r>
            <a:r>
              <a:rPr lang="fr-FR" altLang="fr-FR" dirty="0">
                <a:latin typeface="Figtree"/>
              </a:rPr>
              <a:t> report </a:t>
            </a:r>
            <a:r>
              <a:rPr lang="fr-FR" altLang="fr-FR" dirty="0" err="1">
                <a:latin typeface="Figtree"/>
              </a:rPr>
              <a:t>criteria</a:t>
            </a:r>
            <a:r>
              <a:rPr lang="fr-FR" altLang="fr-FR" dirty="0">
                <a:latin typeface="Figtree"/>
              </a:rPr>
              <a:t> </a:t>
            </a:r>
            <a:endParaRPr lang="fr-FR" altLang="fr-FR" dirty="0"/>
          </a:p>
          <a:p>
            <a:endParaRPr lang="fr-FR"/>
          </a:p>
        </p:txBody>
      </p:sp>
      <p:sp>
        <p:nvSpPr>
          <p:cNvPr id="10" name="ZoneTexte 9">
            <a:extLst>
              <a:ext uri="{FF2B5EF4-FFF2-40B4-BE49-F238E27FC236}">
                <a16:creationId xmlns:a16="http://schemas.microsoft.com/office/drawing/2014/main" id="{7486F36D-2931-FC21-864E-390B9808DDAB}"/>
              </a:ext>
            </a:extLst>
          </p:cNvPr>
          <p:cNvSpPr txBox="1"/>
          <p:nvPr/>
        </p:nvSpPr>
        <p:spPr>
          <a:xfrm>
            <a:off x="680001" y="5956121"/>
            <a:ext cx="10843591" cy="338554"/>
          </a:xfrm>
          <a:prstGeom prst="rect">
            <a:avLst/>
          </a:prstGeom>
          <a:noFill/>
        </p:spPr>
        <p:txBody>
          <a:bodyPr wrap="square" lIns="91440" tIns="45720" rIns="91440" bIns="45720" anchor="t">
            <a:spAutoFit/>
          </a:bodyPr>
          <a:lstStyle/>
          <a:p>
            <a:pPr algn="just"/>
            <a:r>
              <a:rPr lang="fr-FR" altLang="fr-FR" sz="1600" dirty="0"/>
              <a:t>Report </a:t>
            </a:r>
            <a:r>
              <a:rPr lang="fr-FR" altLang="fr-FR" sz="1600" dirty="0" err="1"/>
              <a:t>Criteria</a:t>
            </a:r>
            <a:r>
              <a:rPr lang="fr-FR" altLang="fr-FR" sz="1600" dirty="0"/>
              <a:t> </a:t>
            </a:r>
            <a:r>
              <a:rPr lang="fr-FR" altLang="fr-FR" sz="1600" dirty="0" err="1"/>
              <a:t>is</a:t>
            </a:r>
            <a:r>
              <a:rPr lang="fr-FR" altLang="fr-FR" sz="1600" dirty="0"/>
              <a:t> </a:t>
            </a:r>
            <a:r>
              <a:rPr lang="en-US" sz="1600" dirty="0">
                <a:ea typeface="+mn-lt"/>
                <a:cs typeface="+mn-lt"/>
              </a:rPr>
              <a:t>Used to allocate time or expenses to activities for reporting or validation purposes.</a:t>
            </a:r>
            <a:endParaRPr lang="fr-FR" altLang="fr-FR" sz="1600" dirty="0"/>
          </a:p>
        </p:txBody>
      </p:sp>
      <p:pic>
        <p:nvPicPr>
          <p:cNvPr id="6" name="Image 5" descr="Une image contenant texte, capture d’écran, nombre, logiciel&#10;&#10;Le contenu généré par l’IA peut être incorrect.">
            <a:extLst>
              <a:ext uri="{FF2B5EF4-FFF2-40B4-BE49-F238E27FC236}">
                <a16:creationId xmlns:a16="http://schemas.microsoft.com/office/drawing/2014/main" id="{DC4C6A46-8E81-CEA0-52B0-1B595FA67424}"/>
              </a:ext>
            </a:extLst>
          </p:cNvPr>
          <p:cNvPicPr>
            <a:picLocks noChangeAspect="1"/>
          </p:cNvPicPr>
          <p:nvPr/>
        </p:nvPicPr>
        <p:blipFill>
          <a:blip r:embed="rId2"/>
          <a:stretch>
            <a:fillRect/>
          </a:stretch>
        </p:blipFill>
        <p:spPr>
          <a:xfrm>
            <a:off x="1365250" y="2003018"/>
            <a:ext cx="9080500" cy="34552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93154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normAutofit/>
          </a:bodyPr>
          <a:lstStyle/>
          <a:p>
            <a:r>
              <a:rPr lang="en-US" sz="1400" b="1">
                <a:latin typeface="Figtree"/>
              </a:rPr>
              <a:t>Access: Admin Area &gt; General Settings &gt; Report Criteria &gt; Open</a:t>
            </a:r>
            <a:endParaRPr lang="fr-FR" altLang="fr-FR" sz="1400" b="1">
              <a:latin typeface="Figtree"/>
            </a:endParaRPr>
          </a:p>
          <a:p>
            <a:endParaRPr lang="fr-FR" altLang="fr-FR" b="1"/>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tLang="fr-FR" dirty="0" err="1">
                <a:latin typeface="Figtree Light"/>
              </a:rPr>
              <a:t>Managing</a:t>
            </a:r>
            <a:r>
              <a:rPr lang="fr-FR" altLang="fr-FR" dirty="0">
                <a:latin typeface="Figtree Light"/>
              </a:rPr>
              <a:t> Report </a:t>
            </a:r>
            <a:r>
              <a:rPr lang="fr-FR" altLang="fr-FR" dirty="0" err="1">
                <a:latin typeface="Figtree Light"/>
              </a:rPr>
              <a:t>Criteria</a:t>
            </a:r>
            <a:endParaRPr lang="fr-FR" alt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Creating</a:t>
            </a:r>
            <a:r>
              <a:rPr lang="fr-FR" dirty="0">
                <a:latin typeface="Figtree"/>
              </a:rPr>
              <a:t> or </a:t>
            </a:r>
            <a:r>
              <a:rPr lang="fr-FR" dirty="0" err="1">
                <a:latin typeface="Figtree"/>
              </a:rPr>
              <a:t>duplicating</a:t>
            </a:r>
            <a:r>
              <a:rPr lang="fr-FR" dirty="0">
                <a:latin typeface="Figtree"/>
              </a:rPr>
              <a:t> report </a:t>
            </a:r>
            <a:r>
              <a:rPr lang="fr-FR" dirty="0" err="1">
                <a:latin typeface="Figtree"/>
              </a:rPr>
              <a:t>criteria</a:t>
            </a:r>
            <a:r>
              <a:rPr lang="fr-FR" dirty="0">
                <a:latin typeface="Figtree"/>
              </a:rPr>
              <a:t> </a:t>
            </a:r>
          </a:p>
          <a:p>
            <a:endParaRPr lang="fr-FR" dirty="0">
              <a:latin typeface="Figtree"/>
            </a:endParaRPr>
          </a:p>
          <a:p>
            <a:endParaRPr lang="fr-FR" altLang="fr-FR" dirty="0"/>
          </a:p>
          <a:p>
            <a:endParaRPr lang="fr-FR"/>
          </a:p>
        </p:txBody>
      </p:sp>
      <p:sp>
        <p:nvSpPr>
          <p:cNvPr id="9" name="Espace réservé du texte 2">
            <a:extLst>
              <a:ext uri="{FF2B5EF4-FFF2-40B4-BE49-F238E27FC236}">
                <a16:creationId xmlns:a16="http://schemas.microsoft.com/office/drawing/2014/main" id="{0707B0F5-DC8E-3826-A787-DC093C191DC7}"/>
              </a:ext>
            </a:extLst>
          </p:cNvPr>
          <p:cNvSpPr txBox="1">
            <a:spLocks/>
          </p:cNvSpPr>
          <p:nvPr/>
        </p:nvSpPr>
        <p:spPr>
          <a:xfrm>
            <a:off x="8659494" y="2147812"/>
            <a:ext cx="3354071" cy="4429125"/>
          </a:xfrm>
          <a:prstGeom prst="rect">
            <a:avLst/>
          </a:prstGeom>
        </p:spPr>
        <p:txBody>
          <a:bodyPr lIns="91440" tIns="45720" rIns="91440" bIns="45720" anchor="t">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1A9BFC"/>
              </a:buClr>
              <a:defRPr/>
            </a:pPr>
            <a:r>
              <a:rPr lang="fr-FR" sz="1600" b="1"/>
              <a:t>In the GENERAL tab:</a:t>
            </a:r>
            <a:endParaRPr lang="fr-FR"/>
          </a:p>
          <a:p>
            <a:pPr algn="just" fontAlgn="auto">
              <a:spcAft>
                <a:spcPts val="0"/>
              </a:spcAft>
              <a:buClr>
                <a:srgbClr val="1A9BFC"/>
              </a:buClr>
              <a:defRPr/>
            </a:pPr>
            <a:endParaRPr lang="fr-FR" sz="1600"/>
          </a:p>
          <a:p>
            <a:pPr marL="285750" indent="-285750">
              <a:buFont typeface="Arial" panose="020B0604020202020204" pitchFamily="34" charset="0"/>
              <a:buChar char="•"/>
              <a:defRPr/>
            </a:pPr>
            <a:r>
              <a:rPr lang="fr-FR" sz="1600" dirty="0"/>
              <a:t>Enter a </a:t>
            </a:r>
            <a:r>
              <a:rPr lang="fr-FR" sz="1600" dirty="0" err="1"/>
              <a:t>name</a:t>
            </a:r>
            <a:r>
              <a:rPr lang="fr-FR" sz="1600" dirty="0"/>
              <a:t> for the report </a:t>
            </a:r>
            <a:r>
              <a:rPr lang="fr-FR" sz="1600" dirty="0" err="1"/>
              <a:t>criterion</a:t>
            </a:r>
            <a:r>
              <a:rPr lang="fr-FR" sz="1600" dirty="0"/>
              <a:t> in </a:t>
            </a:r>
            <a:r>
              <a:rPr lang="fr-FR" sz="1600" b="1" dirty="0"/>
              <a:t>Description</a:t>
            </a:r>
          </a:p>
          <a:p>
            <a:pPr marL="285750" indent="-285750">
              <a:buFont typeface="Arial" panose="020B0604020202020204" pitchFamily="34" charset="0"/>
              <a:buChar char="•"/>
              <a:defRPr/>
            </a:pPr>
            <a:r>
              <a:rPr lang="fr-FR" sz="1600" dirty="0"/>
              <a:t>Check </a:t>
            </a:r>
            <a:r>
              <a:rPr lang="fr-FR" sz="1600" b="1" dirty="0">
                <a:ea typeface="+mn-lt"/>
                <a:cs typeface="+mn-lt"/>
              </a:rPr>
              <a:t>Display in </a:t>
            </a:r>
            <a:r>
              <a:rPr lang="fr-FR" sz="1600" b="1" dirty="0" err="1">
                <a:ea typeface="+mn-lt"/>
                <a:cs typeface="+mn-lt"/>
              </a:rPr>
              <a:t>Expense</a:t>
            </a:r>
            <a:r>
              <a:rPr lang="fr-FR" sz="1600" b="1" dirty="0">
                <a:ea typeface="+mn-lt"/>
                <a:cs typeface="+mn-lt"/>
              </a:rPr>
              <a:t> reports</a:t>
            </a:r>
            <a:r>
              <a:rPr lang="fr-FR" sz="1600" dirty="0"/>
              <a:t> to </a:t>
            </a:r>
            <a:r>
              <a:rPr lang="fr-FR" sz="1600" dirty="0" err="1"/>
              <a:t>allow</a:t>
            </a:r>
            <a:r>
              <a:rPr lang="fr-FR" sz="1600" dirty="0"/>
              <a:t> input in </a:t>
            </a:r>
            <a:r>
              <a:rPr lang="fr-FR" sz="1600" dirty="0" err="1"/>
              <a:t>expense</a:t>
            </a:r>
            <a:r>
              <a:rPr lang="fr-FR" sz="1600" dirty="0"/>
              <a:t> reports</a:t>
            </a:r>
          </a:p>
          <a:p>
            <a:pPr marL="285750" indent="-285750">
              <a:buFont typeface="Arial" panose="020B0604020202020204" pitchFamily="34" charset="0"/>
              <a:buChar char="•"/>
              <a:defRPr/>
            </a:pPr>
            <a:r>
              <a:rPr lang="fr-FR" sz="1600" dirty="0"/>
              <a:t>Check </a:t>
            </a:r>
            <a:r>
              <a:rPr lang="fr-FR" sz="1600" b="1" dirty="0" err="1"/>
              <a:t>Make</a:t>
            </a:r>
            <a:r>
              <a:rPr lang="fr-FR" sz="1600" b="1" dirty="0"/>
              <a:t> input </a:t>
            </a:r>
            <a:r>
              <a:rPr lang="fr-FR" sz="1600" b="1" dirty="0" err="1"/>
              <a:t>mandatory</a:t>
            </a:r>
            <a:r>
              <a:rPr lang="fr-FR" sz="1600" dirty="0"/>
              <a:t> in </a:t>
            </a:r>
            <a:r>
              <a:rPr lang="fr-FR" sz="1600" dirty="0" err="1"/>
              <a:t>expense</a:t>
            </a:r>
            <a:r>
              <a:rPr lang="fr-FR" sz="1600" dirty="0"/>
              <a:t> reports if </a:t>
            </a:r>
            <a:r>
              <a:rPr lang="fr-FR" sz="1600" dirty="0" err="1"/>
              <a:t>needed</a:t>
            </a:r>
            <a:endParaRPr lang="fr-FR" sz="1600" dirty="0"/>
          </a:p>
        </p:txBody>
      </p:sp>
      <p:pic>
        <p:nvPicPr>
          <p:cNvPr id="5" name="Image 4" descr="Une image contenant texte, capture d’écran, diagramme, Parallèle&#10;&#10;Le contenu généré par l’IA peut être incorrect.">
            <a:extLst>
              <a:ext uri="{FF2B5EF4-FFF2-40B4-BE49-F238E27FC236}">
                <a16:creationId xmlns:a16="http://schemas.microsoft.com/office/drawing/2014/main" id="{8121D38A-8782-F66B-3429-0DABE36F3E8E}"/>
              </a:ext>
            </a:extLst>
          </p:cNvPr>
          <p:cNvPicPr>
            <a:picLocks noChangeAspect="1"/>
          </p:cNvPicPr>
          <p:nvPr/>
        </p:nvPicPr>
        <p:blipFill>
          <a:blip r:embed="rId2"/>
          <a:stretch>
            <a:fillRect/>
          </a:stretch>
        </p:blipFill>
        <p:spPr>
          <a:xfrm>
            <a:off x="370416" y="2418910"/>
            <a:ext cx="7979835" cy="25175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24668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texte, capture d’écran, affichage, nombre&#10;&#10;Le contenu généré par l’IA peut être incorrect.">
            <a:extLst>
              <a:ext uri="{FF2B5EF4-FFF2-40B4-BE49-F238E27FC236}">
                <a16:creationId xmlns:a16="http://schemas.microsoft.com/office/drawing/2014/main" id="{E12B19E2-C61A-41D7-3271-6B874A6B3D87}"/>
              </a:ext>
            </a:extLst>
          </p:cNvPr>
          <p:cNvPicPr>
            <a:picLocks noChangeAspect="1"/>
          </p:cNvPicPr>
          <p:nvPr/>
        </p:nvPicPr>
        <p:blipFill>
          <a:blip r:embed="rId2"/>
          <a:stretch>
            <a:fillRect/>
          </a:stretch>
        </p:blipFill>
        <p:spPr>
          <a:xfrm>
            <a:off x="2947989" y="3222097"/>
            <a:ext cx="8560858" cy="3313642"/>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r>
              <a:rPr lang="en-US" sz="1400" b="1">
                <a:latin typeface="Figtree"/>
              </a:rPr>
              <a:t>Access: Admin Area &gt; General Settings &gt; Report Criteria &gt; Open &gt; Accounts tab</a:t>
            </a:r>
            <a:endParaRPr lang="fr-FR" altLang="fr-FR" b="1">
              <a:latin typeface="Figtree"/>
            </a:endParaRPr>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err="1">
                <a:latin typeface="Figtree Light"/>
              </a:rPr>
              <a:t>Managing</a:t>
            </a:r>
            <a:r>
              <a:rPr lang="fr-FR" dirty="0">
                <a:latin typeface="Figtree Light"/>
              </a:rPr>
              <a:t> Report </a:t>
            </a:r>
            <a:r>
              <a:rPr lang="fr-FR" dirty="0" err="1">
                <a:latin typeface="Figtree Light"/>
              </a:rPr>
              <a:t>Criteria</a:t>
            </a:r>
            <a:endParaRPr 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Creating</a:t>
            </a:r>
            <a:r>
              <a:rPr lang="fr-FR" dirty="0">
                <a:latin typeface="Figtree"/>
              </a:rPr>
              <a:t> or </a:t>
            </a:r>
            <a:r>
              <a:rPr lang="fr-FR" dirty="0" err="1">
                <a:latin typeface="Figtree"/>
              </a:rPr>
              <a:t>duplicating</a:t>
            </a:r>
            <a:r>
              <a:rPr lang="fr-FR" dirty="0">
                <a:latin typeface="Figtree"/>
              </a:rPr>
              <a:t> report </a:t>
            </a:r>
            <a:r>
              <a:rPr lang="fr-FR" dirty="0" err="1">
                <a:latin typeface="Figtree"/>
              </a:rPr>
              <a:t>Accounts</a:t>
            </a:r>
            <a:endParaRPr lang="fr-FR" dirty="0" err="1"/>
          </a:p>
        </p:txBody>
      </p:sp>
      <p:sp>
        <p:nvSpPr>
          <p:cNvPr id="10" name="ZoneTexte 9">
            <a:extLst>
              <a:ext uri="{FF2B5EF4-FFF2-40B4-BE49-F238E27FC236}">
                <a16:creationId xmlns:a16="http://schemas.microsoft.com/office/drawing/2014/main" id="{116B0838-1DC3-D2CC-03DB-F2D4162C55D5}"/>
              </a:ext>
            </a:extLst>
          </p:cNvPr>
          <p:cNvSpPr txBox="1"/>
          <p:nvPr/>
        </p:nvSpPr>
        <p:spPr>
          <a:xfrm>
            <a:off x="565844" y="1894615"/>
            <a:ext cx="10083431" cy="1323439"/>
          </a:xfrm>
          <a:prstGeom prst="rect">
            <a:avLst/>
          </a:prstGeom>
          <a:noFill/>
        </p:spPr>
        <p:txBody>
          <a:bodyPr wrap="square" lIns="91440" tIns="45720" rIns="91440" bIns="45720" anchor="t">
            <a:spAutoFit/>
          </a:bodyPr>
          <a:lstStyle/>
          <a:p>
            <a:pPr algn="just">
              <a:defRPr/>
            </a:pPr>
            <a:r>
              <a:rPr lang="fr-FR" sz="1600"/>
              <a:t>In the ACCOUNTS tab:</a:t>
            </a:r>
          </a:p>
          <a:p>
            <a:pPr marL="285750" indent="-285750" algn="just" fontAlgn="auto">
              <a:spcAft>
                <a:spcPts val="0"/>
              </a:spcAft>
              <a:buFont typeface="Arial" panose="020B0604020202020204" pitchFamily="34" charset="0"/>
              <a:buChar char="•"/>
              <a:defRPr/>
            </a:pPr>
            <a:endParaRPr lang="fr-FR" sz="1600"/>
          </a:p>
          <a:p>
            <a:pPr marL="285750" indent="-285750" algn="just">
              <a:buFont typeface="Arial" panose="020B0604020202020204" pitchFamily="34" charset="0"/>
              <a:buChar char="•"/>
              <a:defRPr/>
            </a:pPr>
            <a:r>
              <a:rPr lang="fr-FR" sz="1600" dirty="0"/>
              <a:t>Click the 3 dots </a:t>
            </a:r>
            <a:r>
              <a:rPr lang="fr-FR" sz="1600" dirty="0" err="1"/>
              <a:t>then</a:t>
            </a:r>
            <a:r>
              <a:rPr lang="fr-FR" sz="1600" dirty="0"/>
              <a:t> </a:t>
            </a:r>
            <a:r>
              <a:rPr lang="fr-FR" sz="1600" b="1" dirty="0"/>
              <a:t>Insert new line</a:t>
            </a:r>
            <a:r>
              <a:rPr lang="fr-FR" sz="1600" dirty="0"/>
              <a:t> to </a:t>
            </a:r>
            <a:r>
              <a:rPr lang="fr-FR" sz="1600" dirty="0" err="1"/>
              <a:t>create</a:t>
            </a:r>
            <a:r>
              <a:rPr lang="fr-FR" sz="1600" dirty="0"/>
              <a:t> a new </a:t>
            </a:r>
            <a:r>
              <a:rPr lang="fr-FR" sz="1600" dirty="0" err="1"/>
              <a:t>account</a:t>
            </a:r>
            <a:r>
              <a:rPr lang="fr-FR" sz="1600" dirty="0"/>
              <a:t>.</a:t>
            </a:r>
          </a:p>
          <a:p>
            <a:pPr marL="285750" indent="-285750" algn="just">
              <a:buFont typeface="Arial" panose="020B0604020202020204" pitchFamily="34" charset="0"/>
              <a:buChar char="•"/>
              <a:defRPr/>
            </a:pPr>
            <a:r>
              <a:rPr lang="fr-FR" sz="1600" dirty="0"/>
              <a:t>In the </a:t>
            </a:r>
            <a:r>
              <a:rPr lang="fr-FR" sz="1600" dirty="0" err="1"/>
              <a:t>newly</a:t>
            </a:r>
            <a:r>
              <a:rPr lang="fr-FR" sz="1600" dirty="0"/>
              <a:t> </a:t>
            </a:r>
            <a:r>
              <a:rPr lang="fr-FR" sz="1600" dirty="0" err="1"/>
              <a:t>created</a:t>
            </a:r>
            <a:r>
              <a:rPr lang="fr-FR" sz="1600" dirty="0"/>
              <a:t> line, enter a </a:t>
            </a:r>
            <a:r>
              <a:rPr lang="fr-FR" sz="1600" b="1" dirty="0" err="1"/>
              <a:t>name</a:t>
            </a:r>
            <a:r>
              <a:rPr lang="fr-FR" sz="1600" b="1" dirty="0"/>
              <a:t> and </a:t>
            </a:r>
            <a:r>
              <a:rPr lang="fr-FR" sz="1600" b="1" dirty="0" err="1"/>
              <a:t>other</a:t>
            </a:r>
            <a:r>
              <a:rPr lang="fr-FR" sz="1600" b="1" dirty="0"/>
              <a:t> relevant info</a:t>
            </a:r>
            <a:r>
              <a:rPr lang="fr-FR" sz="1600" dirty="0"/>
              <a:t> for the new </a:t>
            </a:r>
            <a:r>
              <a:rPr lang="fr-FR" sz="1600" dirty="0" err="1"/>
              <a:t>account</a:t>
            </a:r>
            <a:r>
              <a:rPr lang="fr-FR" sz="1600" dirty="0"/>
              <a:t>.</a:t>
            </a:r>
          </a:p>
          <a:p>
            <a:pPr marL="285750" indent="-285750" algn="just">
              <a:buFont typeface="Arial" panose="020B0604020202020204" pitchFamily="34" charset="0"/>
              <a:buChar char="•"/>
              <a:defRPr/>
            </a:pPr>
            <a:r>
              <a:rPr lang="fr-FR" sz="1600"/>
              <a:t>Click </a:t>
            </a:r>
            <a:r>
              <a:rPr lang="fr-FR" sz="1600" b="1"/>
              <a:t>Save.</a:t>
            </a:r>
          </a:p>
        </p:txBody>
      </p:sp>
    </p:spTree>
    <p:extLst>
      <p:ext uri="{BB962C8B-B14F-4D97-AF65-F5344CB8AC3E}">
        <p14:creationId xmlns:p14="http://schemas.microsoft.com/office/powerpoint/2010/main" val="41251946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pPr>
              <a:buClr>
                <a:srgbClr val="1A9BFC"/>
              </a:buClr>
              <a:defRPr/>
            </a:pPr>
            <a:r>
              <a:rPr lang="fr-FR">
                <a:latin typeface="Figtree"/>
              </a:rPr>
              <a:t>In the ACCOUNTS tab:</a:t>
            </a:r>
            <a:endParaRPr lang="fr-FR"/>
          </a:p>
          <a:p>
            <a:pPr marL="537845" lvl="1">
              <a:buClr>
                <a:srgbClr val="1A9BFC"/>
              </a:buClr>
              <a:buFont typeface="Courier New"/>
              <a:buChar char="o"/>
              <a:defRPr/>
            </a:pPr>
            <a:r>
              <a:rPr lang="fr-FR" dirty="0">
                <a:solidFill>
                  <a:schemeClr val="tx1"/>
                </a:solidFill>
                <a:latin typeface="Figtree"/>
              </a:rPr>
              <a:t>Click the </a:t>
            </a:r>
            <a:r>
              <a:rPr lang="fr-FR" dirty="0" err="1">
                <a:solidFill>
                  <a:schemeClr val="tx1"/>
                </a:solidFill>
                <a:latin typeface="Figtree"/>
              </a:rPr>
              <a:t>pencil</a:t>
            </a:r>
            <a:r>
              <a:rPr lang="fr-FR" dirty="0">
                <a:solidFill>
                  <a:schemeClr val="tx1"/>
                </a:solidFill>
                <a:latin typeface="Figtree"/>
              </a:rPr>
              <a:t> </a:t>
            </a:r>
            <a:r>
              <a:rPr lang="fr-FR" dirty="0" err="1">
                <a:solidFill>
                  <a:schemeClr val="tx1"/>
                </a:solidFill>
                <a:latin typeface="Figtree"/>
              </a:rPr>
              <a:t>pictogram</a:t>
            </a:r>
            <a:r>
              <a:rPr lang="fr-FR" dirty="0">
                <a:solidFill>
                  <a:schemeClr val="tx1"/>
                </a:solidFill>
                <a:latin typeface="Figtree"/>
              </a:rPr>
              <a:t> to </a:t>
            </a:r>
            <a:r>
              <a:rPr lang="fr-FR" dirty="0" err="1">
                <a:solidFill>
                  <a:schemeClr val="tx1"/>
                </a:solidFill>
                <a:latin typeface="Figtree"/>
              </a:rPr>
              <a:t>edit</a:t>
            </a:r>
            <a:r>
              <a:rPr lang="fr-FR" dirty="0">
                <a:solidFill>
                  <a:schemeClr val="tx1"/>
                </a:solidFill>
                <a:latin typeface="Figtree"/>
              </a:rPr>
              <a:t> the </a:t>
            </a:r>
            <a:r>
              <a:rPr lang="fr-FR" dirty="0" err="1">
                <a:solidFill>
                  <a:schemeClr val="tx1"/>
                </a:solidFill>
                <a:latin typeface="Figtree"/>
              </a:rPr>
              <a:t>account</a:t>
            </a:r>
            <a:r>
              <a:rPr lang="fr-FR" dirty="0">
                <a:solidFill>
                  <a:schemeClr val="tx1"/>
                </a:solidFill>
                <a:latin typeface="Figtree"/>
              </a:rPr>
              <a:t>:</a:t>
            </a:r>
            <a:endParaRPr lang="fr-FR" dirty="0">
              <a:solidFill>
                <a:schemeClr val="tx1"/>
              </a:solidFill>
            </a:endParaRPr>
          </a:p>
          <a:p>
            <a:endParaRPr lang="fr-FR">
              <a:latin typeface="+mn-lt"/>
            </a:endParaRPr>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err="1">
                <a:latin typeface="Figtree Light"/>
              </a:rPr>
              <a:t>Managing</a:t>
            </a:r>
            <a:r>
              <a:rPr lang="fr-FR" dirty="0">
                <a:latin typeface="Figtree Light"/>
              </a:rPr>
              <a:t> Report </a:t>
            </a:r>
            <a:r>
              <a:rPr lang="fr-FR" dirty="0" err="1">
                <a:latin typeface="Figtree Light"/>
              </a:rPr>
              <a:t>Criteria</a:t>
            </a:r>
            <a:endParaRPr 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tLang="fr-FR" dirty="0" err="1">
                <a:latin typeface="Figtree"/>
              </a:rPr>
              <a:t>Managing</a:t>
            </a:r>
            <a:r>
              <a:rPr lang="fr-FR" altLang="fr-FR" dirty="0">
                <a:latin typeface="Figtree"/>
              </a:rPr>
              <a:t> report </a:t>
            </a:r>
            <a:r>
              <a:rPr lang="fr-FR" altLang="fr-FR" dirty="0" err="1">
                <a:latin typeface="Figtree"/>
              </a:rPr>
              <a:t>accounts</a:t>
            </a:r>
            <a:endParaRPr lang="fr-FR" altLang="fr-FR" dirty="0" err="1"/>
          </a:p>
          <a:p>
            <a:pPr marL="0" indent="0">
              <a:buNone/>
            </a:pPr>
            <a:endParaRPr lang="fr-FR"/>
          </a:p>
        </p:txBody>
      </p:sp>
      <p:sp>
        <p:nvSpPr>
          <p:cNvPr id="10" name="ZoneTexte 9">
            <a:extLst>
              <a:ext uri="{FF2B5EF4-FFF2-40B4-BE49-F238E27FC236}">
                <a16:creationId xmlns:a16="http://schemas.microsoft.com/office/drawing/2014/main" id="{630667AD-5296-B660-4045-2C1629D7BC3C}"/>
              </a:ext>
            </a:extLst>
          </p:cNvPr>
          <p:cNvSpPr txBox="1"/>
          <p:nvPr/>
        </p:nvSpPr>
        <p:spPr>
          <a:xfrm>
            <a:off x="447999" y="3428791"/>
            <a:ext cx="2671121" cy="2800767"/>
          </a:xfrm>
          <a:prstGeom prst="rect">
            <a:avLst/>
          </a:prstGeom>
          <a:noFill/>
        </p:spPr>
        <p:txBody>
          <a:bodyPr wrap="square" lIns="91440" tIns="45720" rIns="91440" bIns="45720" anchor="t">
            <a:spAutoFit/>
          </a:bodyPr>
          <a:lstStyle/>
          <a:p>
            <a:pPr marL="285750" indent="-285750">
              <a:buFont typeface="Courier New" panose="02070309020205020404" pitchFamily="49" charset="0"/>
              <a:buChar char="o"/>
              <a:defRPr/>
            </a:pPr>
            <a:r>
              <a:rPr lang="fr-FR" sz="1600" dirty="0"/>
              <a:t>The </a:t>
            </a:r>
            <a:r>
              <a:rPr lang="fr-FR" sz="1600" b="1" dirty="0"/>
              <a:t>Visible for</a:t>
            </a:r>
            <a:r>
              <a:rPr lang="fr-FR" sz="1600" dirty="0"/>
              <a:t> tab </a:t>
            </a:r>
            <a:r>
              <a:rPr lang="fr-FR" sz="1600" dirty="0" err="1"/>
              <a:t>allows</a:t>
            </a:r>
            <a:r>
              <a:rPr lang="fr-FR" sz="1600" dirty="0"/>
              <a:t> </a:t>
            </a:r>
            <a:r>
              <a:rPr lang="fr-FR" sz="1600" dirty="0" err="1"/>
              <a:t>you</a:t>
            </a:r>
            <a:r>
              <a:rPr lang="fr-FR" sz="1600" dirty="0"/>
              <a:t> to </a:t>
            </a:r>
            <a:r>
              <a:rPr lang="fr-FR" sz="1600" dirty="0" err="1"/>
              <a:t>limit</a:t>
            </a:r>
            <a:r>
              <a:rPr lang="fr-FR" sz="1600" dirty="0"/>
              <a:t> </a:t>
            </a:r>
            <a:r>
              <a:rPr lang="fr-FR" sz="1600" dirty="0" err="1"/>
              <a:t>which</a:t>
            </a:r>
            <a:r>
              <a:rPr lang="fr-FR" sz="1600" dirty="0"/>
              <a:t> </a:t>
            </a:r>
            <a:r>
              <a:rPr lang="fr-FR" sz="1600" dirty="0" err="1"/>
              <a:t>users</a:t>
            </a:r>
            <a:r>
              <a:rPr lang="fr-FR" sz="1600" dirty="0"/>
              <a:t> the </a:t>
            </a:r>
            <a:r>
              <a:rPr lang="fr-FR" sz="1600" dirty="0" err="1"/>
              <a:t>account</a:t>
            </a:r>
            <a:r>
              <a:rPr lang="fr-FR" sz="1600" dirty="0"/>
              <a:t> </a:t>
            </a:r>
            <a:r>
              <a:rPr lang="fr-FR" sz="1600" dirty="0" err="1"/>
              <a:t>should</a:t>
            </a:r>
            <a:r>
              <a:rPr lang="fr-FR" sz="1600" dirty="0"/>
              <a:t> </a:t>
            </a:r>
            <a:r>
              <a:rPr lang="fr-FR" sz="1600" dirty="0" err="1"/>
              <a:t>be</a:t>
            </a:r>
            <a:r>
              <a:rPr lang="fr-FR" sz="1600" dirty="0"/>
              <a:t> </a:t>
            </a:r>
            <a:r>
              <a:rPr lang="fr-FR" sz="1600" dirty="0" err="1"/>
              <a:t>displayed</a:t>
            </a:r>
            <a:r>
              <a:rPr lang="fr-FR" sz="1600" dirty="0"/>
              <a:t> to.</a:t>
            </a:r>
          </a:p>
          <a:p>
            <a:pPr marL="285750" indent="-285750" fontAlgn="auto">
              <a:spcAft>
                <a:spcPts val="0"/>
              </a:spcAft>
              <a:buFont typeface="Courier New" panose="02070309020205020404" pitchFamily="49" charset="0"/>
              <a:buChar char="o"/>
              <a:defRPr/>
            </a:pPr>
            <a:endParaRPr lang="fr-FR" sz="1600"/>
          </a:p>
          <a:p>
            <a:pPr marL="285750" indent="-285750">
              <a:buFont typeface="Courier New" panose="02070309020205020404" pitchFamily="49" charset="0"/>
              <a:buChar char="o"/>
              <a:defRPr/>
            </a:pPr>
            <a:r>
              <a:rPr lang="fr-FR" sz="1600" dirty="0"/>
              <a:t>The </a:t>
            </a:r>
            <a:r>
              <a:rPr lang="fr-FR" sz="1600" b="1" dirty="0"/>
              <a:t>last tab</a:t>
            </a:r>
            <a:r>
              <a:rPr lang="fr-FR" sz="1600" dirty="0"/>
              <a:t> </a:t>
            </a:r>
            <a:r>
              <a:rPr lang="fr-FR" sz="1600" dirty="0" err="1"/>
              <a:t>is</a:t>
            </a:r>
            <a:r>
              <a:rPr lang="fr-FR" sz="1600" dirty="0"/>
              <a:t> </a:t>
            </a:r>
            <a:r>
              <a:rPr lang="fr-FR" sz="1600" dirty="0" err="1"/>
              <a:t>named</a:t>
            </a:r>
            <a:r>
              <a:rPr lang="fr-FR" sz="1600" dirty="0"/>
              <a:t> </a:t>
            </a:r>
            <a:r>
              <a:rPr lang="fr-FR" sz="1600" dirty="0" err="1"/>
              <a:t>after</a:t>
            </a:r>
            <a:r>
              <a:rPr lang="fr-FR" sz="1600" dirty="0"/>
              <a:t> the </a:t>
            </a:r>
            <a:r>
              <a:rPr lang="fr-FR" sz="1600" dirty="0" err="1"/>
              <a:t>following</a:t>
            </a:r>
            <a:r>
              <a:rPr lang="fr-FR" sz="1600" dirty="0"/>
              <a:t> </a:t>
            </a:r>
            <a:r>
              <a:rPr lang="fr-FR" sz="1600" dirty="0" err="1"/>
              <a:t>criterion</a:t>
            </a:r>
            <a:r>
              <a:rPr lang="fr-FR" sz="1600" dirty="0"/>
              <a:t> and </a:t>
            </a:r>
            <a:r>
              <a:rPr lang="fr-FR" sz="1600" dirty="0" err="1"/>
              <a:t>allows</a:t>
            </a:r>
            <a:r>
              <a:rPr lang="fr-FR" sz="1600" dirty="0"/>
              <a:t> </a:t>
            </a:r>
            <a:r>
              <a:rPr lang="fr-FR" sz="1600" dirty="0" err="1"/>
              <a:t>you</a:t>
            </a:r>
            <a:r>
              <a:rPr lang="fr-FR" sz="1600" dirty="0"/>
              <a:t> to </a:t>
            </a:r>
            <a:r>
              <a:rPr lang="fr-FR" sz="1600" dirty="0" err="1"/>
              <a:t>link</a:t>
            </a:r>
            <a:r>
              <a:rPr lang="fr-FR" sz="1600" dirty="0"/>
              <a:t> </a:t>
            </a:r>
            <a:r>
              <a:rPr lang="fr-FR" sz="1600" dirty="0" err="1"/>
              <a:t>criteria</a:t>
            </a:r>
            <a:r>
              <a:rPr lang="fr-FR" sz="1600" dirty="0"/>
              <a:t> </a:t>
            </a:r>
            <a:r>
              <a:rPr lang="fr-FR" sz="1600" dirty="0" err="1"/>
              <a:t>together</a:t>
            </a:r>
            <a:r>
              <a:rPr lang="fr-FR" sz="1600" dirty="0"/>
              <a:t>.</a:t>
            </a:r>
          </a:p>
        </p:txBody>
      </p:sp>
      <p:pic>
        <p:nvPicPr>
          <p:cNvPr id="5" name="Image 4" descr="Une image contenant texte, capture d’écran, Police, nombre&#10;&#10;Le contenu généré par l’IA peut être incorrect.">
            <a:extLst>
              <a:ext uri="{FF2B5EF4-FFF2-40B4-BE49-F238E27FC236}">
                <a16:creationId xmlns:a16="http://schemas.microsoft.com/office/drawing/2014/main" id="{D3CE53E3-4974-8DAF-9B49-8C643CCCE87F}"/>
              </a:ext>
            </a:extLst>
          </p:cNvPr>
          <p:cNvPicPr>
            <a:picLocks noChangeAspect="1"/>
          </p:cNvPicPr>
          <p:nvPr/>
        </p:nvPicPr>
        <p:blipFill>
          <a:blip r:embed="rId2"/>
          <a:stretch>
            <a:fillRect/>
          </a:stretch>
        </p:blipFill>
        <p:spPr>
          <a:xfrm>
            <a:off x="6202892" y="1390121"/>
            <a:ext cx="4210050" cy="1685925"/>
          </a:xfrm>
          <a:prstGeom prst="rect">
            <a:avLst/>
          </a:prstGeom>
          <a:ln>
            <a:noFill/>
          </a:ln>
          <a:effectLst>
            <a:outerShdw blurRad="292100" dist="139700" dir="2700000" algn="tl" rotWithShape="0">
              <a:srgbClr val="333333">
                <a:alpha val="65000"/>
              </a:srgbClr>
            </a:outerShdw>
          </a:effectLst>
        </p:spPr>
      </p:pic>
      <p:pic>
        <p:nvPicPr>
          <p:cNvPr id="6" name="Image 5" descr="Une image contenant texte, capture d’écran, Police, nombre&#10;&#10;Le contenu généré par l’IA peut être incorrect.">
            <a:extLst>
              <a:ext uri="{FF2B5EF4-FFF2-40B4-BE49-F238E27FC236}">
                <a16:creationId xmlns:a16="http://schemas.microsoft.com/office/drawing/2014/main" id="{95AA3681-5DB4-903A-5405-9C645A1C05B0}"/>
              </a:ext>
            </a:extLst>
          </p:cNvPr>
          <p:cNvPicPr>
            <a:picLocks noChangeAspect="1"/>
          </p:cNvPicPr>
          <p:nvPr/>
        </p:nvPicPr>
        <p:blipFill>
          <a:blip r:embed="rId3"/>
          <a:stretch>
            <a:fillRect/>
          </a:stretch>
        </p:blipFill>
        <p:spPr>
          <a:xfrm>
            <a:off x="3408363" y="3811588"/>
            <a:ext cx="8412692" cy="242040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03802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4" y="1534429"/>
            <a:ext cx="11635957" cy="4846635"/>
          </a:xfrm>
        </p:spPr>
        <p:txBody>
          <a:bodyPr/>
          <a:lstStyle/>
          <a:p>
            <a:r>
              <a:rPr lang="en-US" sz="1400" b="1">
                <a:latin typeface="Figtree"/>
              </a:rPr>
              <a:t>Access: Admin Area &gt; General Settings &gt; Report Criteria &gt; Open &gt; Accounts</a:t>
            </a:r>
            <a:endParaRPr lang="fr-FR" sz="1400">
              <a:latin typeface="Figtree"/>
            </a:endParaRPr>
          </a:p>
          <a:p>
            <a:endParaRPr lang="fr-FR" altLang="fr-FR" b="1" dirty="0">
              <a:latin typeface="Figtree"/>
            </a:endParaRPr>
          </a:p>
          <a:p>
            <a:endParaRPr lang="fr-FR" altLang="fr-FR" b="1"/>
          </a:p>
          <a:p>
            <a:pPr marL="0" indent="0">
              <a:buNone/>
            </a:pPr>
            <a:endParaRPr lang="fr-F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err="1">
                <a:latin typeface="Figtree Light"/>
              </a:rPr>
              <a:t>Managing</a:t>
            </a:r>
            <a:r>
              <a:rPr lang="fr-FR" dirty="0">
                <a:latin typeface="Figtree Light"/>
              </a:rPr>
              <a:t> Report </a:t>
            </a:r>
            <a:r>
              <a:rPr lang="fr-FR" dirty="0" err="1">
                <a:latin typeface="Figtree Light"/>
              </a:rPr>
              <a:t>Criteria</a:t>
            </a:r>
            <a:endParaRPr 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tLang="fr-FR" dirty="0" err="1">
                <a:latin typeface="Figtree"/>
              </a:rPr>
              <a:t>Deactivating</a:t>
            </a:r>
            <a:r>
              <a:rPr lang="fr-FR" altLang="fr-FR" dirty="0">
                <a:latin typeface="Figtree"/>
              </a:rPr>
              <a:t> a report </a:t>
            </a:r>
            <a:r>
              <a:rPr lang="fr-FR" altLang="fr-FR" dirty="0" err="1">
                <a:latin typeface="Figtree"/>
              </a:rPr>
              <a:t>account</a:t>
            </a:r>
            <a:endParaRPr lang="fr-FR" altLang="fr-FR" dirty="0" err="1"/>
          </a:p>
          <a:p>
            <a:endParaRPr lang="fr-FR"/>
          </a:p>
        </p:txBody>
      </p:sp>
      <p:sp>
        <p:nvSpPr>
          <p:cNvPr id="7" name="Espace réservé du texte 2">
            <a:extLst>
              <a:ext uri="{FF2B5EF4-FFF2-40B4-BE49-F238E27FC236}">
                <a16:creationId xmlns:a16="http://schemas.microsoft.com/office/drawing/2014/main" id="{6EEDBE57-C250-86E9-87EC-52B5F9BEFBB9}"/>
              </a:ext>
            </a:extLst>
          </p:cNvPr>
          <p:cNvSpPr txBox="1">
            <a:spLocks/>
          </p:cNvSpPr>
          <p:nvPr/>
        </p:nvSpPr>
        <p:spPr>
          <a:xfrm>
            <a:off x="383558" y="2239796"/>
            <a:ext cx="9791947" cy="1199133"/>
          </a:xfrm>
          <a:prstGeom prst="rect">
            <a:avLst/>
          </a:prstGeom>
        </p:spPr>
        <p:txBody>
          <a:bodyPr lIns="91440" tIns="45720" rIns="91440" bIns="45720" anchor="t">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1A9BFC"/>
              </a:buClr>
              <a:defRPr/>
            </a:pPr>
            <a:r>
              <a:rPr lang="fr-FR" sz="1600"/>
              <a:t>In the ACCOUNTS tab:</a:t>
            </a:r>
          </a:p>
          <a:p>
            <a:pPr marL="285750" indent="-285750" algn="just">
              <a:buFont typeface="Courier New" panose="02070309020205020404" pitchFamily="49" charset="0"/>
              <a:buChar char="o"/>
              <a:defRPr/>
            </a:pPr>
            <a:r>
              <a:rPr lang="fr-FR" sz="1600" dirty="0" err="1"/>
              <a:t>Uncheck</a:t>
            </a:r>
            <a:r>
              <a:rPr lang="fr-FR" sz="1600" dirty="0"/>
              <a:t> the </a:t>
            </a:r>
            <a:r>
              <a:rPr lang="fr-FR" sz="1600" b="1" dirty="0"/>
              <a:t>Active </a:t>
            </a:r>
            <a:r>
              <a:rPr lang="fr-FR" sz="1600" dirty="0"/>
              <a:t>box to </a:t>
            </a:r>
            <a:r>
              <a:rPr lang="fr-FR" sz="1600" dirty="0" err="1"/>
              <a:t>deactivate</a:t>
            </a:r>
            <a:r>
              <a:rPr lang="fr-FR" sz="1600" dirty="0"/>
              <a:t> the </a:t>
            </a:r>
            <a:r>
              <a:rPr lang="fr-FR" sz="1600" dirty="0" err="1"/>
              <a:t>account</a:t>
            </a:r>
            <a:r>
              <a:rPr lang="fr-FR" sz="1600" dirty="0"/>
              <a:t>.</a:t>
            </a:r>
          </a:p>
          <a:p>
            <a:pPr marL="285750" indent="-285750">
              <a:buFont typeface="Courier New" panose="02070309020205020404" pitchFamily="49" charset="0"/>
              <a:buChar char="o"/>
              <a:defRPr/>
            </a:pPr>
            <a:r>
              <a:rPr lang="fr-FR" sz="1600"/>
              <a:t>Click </a:t>
            </a:r>
            <a:r>
              <a:rPr lang="fr-FR" sz="1600" b="1"/>
              <a:t>Save</a:t>
            </a:r>
            <a:r>
              <a:rPr lang="fr-FR" sz="1600"/>
              <a:t>.</a:t>
            </a:r>
            <a:endParaRPr lang="fr-FR"/>
          </a:p>
        </p:txBody>
      </p:sp>
      <p:pic>
        <p:nvPicPr>
          <p:cNvPr id="8" name="Image 7" descr="Une image contenant texte, capture d’écran, nombre, affichage&#10;&#10;Le contenu généré par l’IA peut être incorrect.">
            <a:extLst>
              <a:ext uri="{FF2B5EF4-FFF2-40B4-BE49-F238E27FC236}">
                <a16:creationId xmlns:a16="http://schemas.microsoft.com/office/drawing/2014/main" id="{17CE874D-6B63-594C-EAE4-E44CA6C932B4}"/>
              </a:ext>
            </a:extLst>
          </p:cNvPr>
          <p:cNvPicPr>
            <a:picLocks noChangeAspect="1"/>
          </p:cNvPicPr>
          <p:nvPr/>
        </p:nvPicPr>
        <p:blipFill>
          <a:blip r:embed="rId2"/>
          <a:stretch>
            <a:fillRect/>
          </a:stretch>
        </p:blipFill>
        <p:spPr>
          <a:xfrm>
            <a:off x="2256896" y="2953808"/>
            <a:ext cx="8736542" cy="35856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409770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 coins arrondis 5">
            <a:extLst>
              <a:ext uri="{FF2B5EF4-FFF2-40B4-BE49-F238E27FC236}">
                <a16:creationId xmlns:a16="http://schemas.microsoft.com/office/drawing/2014/main" id="{636CC63A-6E46-CAAF-0D99-6DABD7FE5D31}"/>
              </a:ext>
            </a:extLst>
          </p:cNvPr>
          <p:cNvSpPr/>
          <p:nvPr/>
        </p:nvSpPr>
        <p:spPr>
          <a:xfrm>
            <a:off x="2079707" y="5712214"/>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FR">
                <a:latin typeface="Figtree"/>
                <a:hlinkClick r:id="rId2">
                  <a:extLst>
                    <a:ext uri="{A12FA001-AC4F-418D-AE19-62706E023703}">
                      <ahyp:hlinkClr xmlns:ahyp="http://schemas.microsoft.com/office/drawing/2018/hyperlinkcolor" val="tx"/>
                    </a:ext>
                  </a:extLst>
                </a:hlinkClick>
              </a:rPr>
              <a:t>support</a:t>
            </a:r>
            <a:r>
              <a:rPr lang="fr-FR" b="0">
                <a:latin typeface="Figtree"/>
                <a:hlinkClick r:id="rId2">
                  <a:extLst>
                    <a:ext uri="{A12FA001-AC4F-418D-AE19-62706E023703}">
                      <ahyp:hlinkClr xmlns:ahyp="http://schemas.microsoft.com/office/drawing/2018/hyperlinkcolor" val="tx"/>
                    </a:ext>
                  </a:extLst>
                </a:hlinkClick>
              </a:rPr>
              <a:t>@eurecia.com</a:t>
            </a:r>
            <a:endParaRPr lang="fr-FR" b="0"/>
          </a:p>
        </p:txBody>
      </p:sp>
      <p:sp>
        <p:nvSpPr>
          <p:cNvPr id="7" name="Rectangle : coins arrondis 6">
            <a:extLst>
              <a:ext uri="{FF2B5EF4-FFF2-40B4-BE49-F238E27FC236}">
                <a16:creationId xmlns:a16="http://schemas.microsoft.com/office/drawing/2014/main" id="{02E320D8-64DB-C0BB-AC1C-4496F1B96168}"/>
              </a:ext>
            </a:extLst>
          </p:cNvPr>
          <p:cNvSpPr/>
          <p:nvPr/>
        </p:nvSpPr>
        <p:spPr>
          <a:xfrm>
            <a:off x="6517601" y="5712214"/>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FR" u="sng">
                <a:solidFill>
                  <a:schemeClr val="bg1"/>
                </a:solidFill>
                <a:latin typeface="Figtree"/>
                <a:hlinkClick r:id="rId3">
                  <a:extLst>
                    <a:ext uri="{A12FA001-AC4F-418D-AE19-62706E023703}">
                      <ahyp:hlinkClr xmlns:ahyp="http://schemas.microsoft.com/office/drawing/2018/hyperlinkcolor" val="tx"/>
                    </a:ext>
                  </a:extLst>
                </a:hlinkClick>
              </a:rPr>
              <a:t>Help center</a:t>
            </a:r>
            <a:endParaRPr lang="fr-FR">
              <a:solidFill>
                <a:schemeClr val="bg1"/>
              </a:solidFill>
            </a:endParaRPr>
          </a:p>
        </p:txBody>
      </p:sp>
      <p:sp>
        <p:nvSpPr>
          <p:cNvPr id="11" name="Titre 1">
            <a:extLst>
              <a:ext uri="{FF2B5EF4-FFF2-40B4-BE49-F238E27FC236}">
                <a16:creationId xmlns:a16="http://schemas.microsoft.com/office/drawing/2014/main" id="{01E8D885-A3BB-5316-477B-5FC315622E5E}"/>
              </a:ext>
            </a:extLst>
          </p:cNvPr>
          <p:cNvSpPr>
            <a:spLocks noGrp="1"/>
          </p:cNvSpPr>
          <p:nvPr/>
        </p:nvSpPr>
        <p:spPr>
          <a:xfrm>
            <a:off x="1363133" y="2029641"/>
            <a:ext cx="9613900" cy="3799447"/>
          </a:xfrm>
          <a:prstGeom prst="rect">
            <a:avLst/>
          </a:prstGeom>
        </p:spPr>
        <p:txBody>
          <a:bodyPr vert="horz" lIns="91440" tIns="45720" rIns="91440" bIns="45720" rtlCol="0" anchor="t">
            <a:noAutofit/>
          </a:bodyPr>
          <a:lstStyle>
            <a:lvl1pPr algn="l" defTabSz="914400" rtl="0" eaLnBrk="1" latinLnBrk="0" hangingPunct="1">
              <a:lnSpc>
                <a:spcPts val="7000"/>
              </a:lnSpc>
              <a:spcBef>
                <a:spcPct val="0"/>
              </a:spcBef>
              <a:buNone/>
              <a:defRPr sz="6600" kern="1200">
                <a:solidFill>
                  <a:schemeClr val="bg2"/>
                </a:solidFill>
                <a:latin typeface="PP Woodland" panose="00000500000000000000" pitchFamily="50" charset="0"/>
                <a:ea typeface="+mj-ea"/>
                <a:cs typeface="+mj-cs"/>
              </a:defRPr>
            </a:lvl1pPr>
          </a:lstStyle>
          <a:p>
            <a:r>
              <a:rPr lang="fr-FR" err="1">
                <a:latin typeface="PP Woodland"/>
              </a:rPr>
              <a:t>Still</a:t>
            </a:r>
            <a:r>
              <a:rPr lang="fr-FR">
                <a:latin typeface="PP Woodland"/>
              </a:rPr>
              <a:t> have questions?</a:t>
            </a:r>
            <a:br>
              <a:rPr lang="fr-FR"/>
            </a:br>
            <a:r>
              <a:rPr lang="fr-FR" sz="2800">
                <a:latin typeface="PP Woodland"/>
              </a:rPr>
              <a:t>All the </a:t>
            </a:r>
            <a:r>
              <a:rPr lang="fr-FR" sz="2800" err="1">
                <a:latin typeface="PP Woodland"/>
              </a:rPr>
              <a:t>answers</a:t>
            </a:r>
            <a:r>
              <a:rPr lang="fr-FR" sz="2800">
                <a:latin typeface="PP Woodland"/>
              </a:rPr>
              <a:t> are </a:t>
            </a:r>
            <a:r>
              <a:rPr lang="fr-FR" sz="2800" err="1">
                <a:latin typeface="PP Woodland"/>
              </a:rPr>
              <a:t>within</a:t>
            </a:r>
            <a:r>
              <a:rPr lang="fr-FR" sz="2800">
                <a:latin typeface="PP Woodland"/>
              </a:rPr>
              <a:t> </a:t>
            </a:r>
            <a:r>
              <a:rPr lang="fr-FR" sz="2800" err="1">
                <a:latin typeface="PP Woodland"/>
              </a:rPr>
              <a:t>your</a:t>
            </a:r>
            <a:r>
              <a:rPr lang="fr-FR" sz="2800">
                <a:latin typeface="PP Woodland"/>
              </a:rPr>
              <a:t> </a:t>
            </a:r>
            <a:r>
              <a:rPr lang="fr-FR" sz="2800" err="1">
                <a:latin typeface="PP Woodland"/>
              </a:rPr>
              <a:t>reach</a:t>
            </a:r>
            <a:r>
              <a:rPr lang="fr-FR" sz="2800">
                <a:latin typeface="PP Woodland"/>
              </a:rPr>
              <a:t>. </a:t>
            </a:r>
            <a:endParaRPr lang="fr-FR" sz="2800"/>
          </a:p>
        </p:txBody>
      </p:sp>
    </p:spTree>
    <p:extLst>
      <p:ext uri="{BB962C8B-B14F-4D97-AF65-F5344CB8AC3E}">
        <p14:creationId xmlns:p14="http://schemas.microsoft.com/office/powerpoint/2010/main" val="1384943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D0EF06F-1D2A-4FEA-972A-FD53048EE082}">
  <ds:schemaRefs>
    <ds:schemaRef ds:uri="2c2b06c5-99bd-423a-9f6e-c688389443bc"/>
    <ds:schemaRef ds:uri="602bd6e3-6dcc-4d3a-87a7-d7792198175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81CE0AB-45AE-431D-989F-C49EAE5CF8B5}">
  <ds:schemaRefs>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purl.org/dc/dcmitype/"/>
    <ds:schemaRef ds:uri="http://purl.org/dc/elements/1.1/"/>
    <ds:schemaRef ds:uri="http://schemas.microsoft.com/office/infopath/2007/PartnerControls"/>
    <ds:schemaRef ds:uri="2c2b06c5-99bd-423a-9f6e-c688389443bc"/>
    <ds:schemaRef ds:uri="602bd6e3-6dcc-4d3a-87a7-d7792198175b"/>
  </ds:schemaRefs>
</ds:datastoreItem>
</file>

<file path=customXml/itemProps3.xml><?xml version="1.0" encoding="utf-8"?>
<ds:datastoreItem xmlns:ds="http://schemas.openxmlformats.org/officeDocument/2006/customXml" ds:itemID="{5953AEE8-4DA6-443F-A1D8-729BCABA87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Trame_support_de_formation_administrateur</Template>
  <TotalTime>0</TotalTime>
  <Words>1589</Words>
  <Application>Microsoft Office PowerPoint</Application>
  <PresentationFormat>Grand écran</PresentationFormat>
  <Paragraphs>209</Paragraphs>
  <Slides>37</Slides>
  <Notes>0</Notes>
  <HiddenSlides>0</HiddenSlides>
  <MMClips>0</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Eurecia</vt:lpstr>
      <vt:lpstr>All you need to know about      Expense reports </vt:lpstr>
      <vt:lpstr>By the end of this training, administrators will be able to:</vt:lpstr>
      <vt:lpstr>Your module features:</vt:lpstr>
      <vt:lpstr>Your module features</vt:lpstr>
      <vt:lpstr>Creating and validating expense reports</vt:lpstr>
      <vt:lpstr>Creating an expense report for a coworker</vt:lpstr>
      <vt:lpstr>Présentation PowerPoint</vt:lpstr>
      <vt:lpstr>Creating an expense report for a coworker</vt:lpstr>
      <vt:lpstr>Editing an expense report for a coworker</vt:lpstr>
      <vt:lpstr>Adding a new expense for a coworker</vt:lpstr>
      <vt:lpstr>Approving an expense report</vt:lpstr>
      <vt:lpstr>Cancelling an expense report</vt:lpstr>
      <vt:lpstr>Cancelling an expense report</vt:lpstr>
      <vt:lpstr>Managing expense reports</vt:lpstr>
      <vt:lpstr>Reviewing and reimbursing expense reports</vt:lpstr>
      <vt:lpstr>Generating accounting exports </vt:lpstr>
      <vt:lpstr>Generating accounting exports</vt:lpstr>
      <vt:lpstr>Generating accounting exports</vt:lpstr>
      <vt:lpstr>Generating accounting exports</vt:lpstr>
      <vt:lpstr>Closing the reimbursement process</vt:lpstr>
      <vt:lpstr>Admin area</vt:lpstr>
      <vt:lpstr>Creating and managing expense types</vt:lpstr>
      <vt:lpstr>Accessing expense report configuration</vt:lpstr>
      <vt:lpstr>Configuring reimbursement profiles and expense types</vt:lpstr>
      <vt:lpstr>Managing expense report profiles and expense types </vt:lpstr>
      <vt:lpstr>Managing expense report profiles and expense types</vt:lpstr>
      <vt:lpstr>Managing expense report profiles and expense types</vt:lpstr>
      <vt:lpstr>Managing groupings and common ceilings</vt:lpstr>
      <vt:lpstr>Advanced parameters</vt:lpstr>
      <vt:lpstr>Advanced parameters</vt:lpstr>
      <vt:lpstr>Managing report criteria</vt:lpstr>
      <vt:lpstr>Managing Report Criteria</vt:lpstr>
      <vt:lpstr>Managing Report Criteria</vt:lpstr>
      <vt:lpstr>Managing Report Criteria</vt:lpstr>
      <vt:lpstr>Managing Report Criteria</vt:lpstr>
      <vt:lpstr>Managing Report Criteria</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 de formation Administrateur Notes de Frais</dc:title>
  <dc:creator>Vanessa FOSSE</dc:creator>
  <cp:lastModifiedBy>Céline SARASAR [Eurécia]</cp:lastModifiedBy>
  <cp:revision>787</cp:revision>
  <cp:lastPrinted>2018-09-24T09:49:27Z</cp:lastPrinted>
  <dcterms:created xsi:type="dcterms:W3CDTF">2018-06-07T13:50:08Z</dcterms:created>
  <dcterms:modified xsi:type="dcterms:W3CDTF">2026-04-30T12:54:06Z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