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358" r:id="rId5"/>
    <p:sldId id="354" r:id="rId6"/>
    <p:sldId id="353" r:id="rId7"/>
    <p:sldId id="334" r:id="rId8"/>
    <p:sldId id="344" r:id="rId9"/>
    <p:sldId id="355" r:id="rId10"/>
    <p:sldId id="345" r:id="rId11"/>
    <p:sldId id="359" r:id="rId12"/>
    <p:sldId id="360" r:id="rId13"/>
    <p:sldId id="362" r:id="rId14"/>
    <p:sldId id="363" r:id="rId15"/>
    <p:sldId id="364" r:id="rId16"/>
    <p:sldId id="336" r:id="rId17"/>
    <p:sldId id="357" r:id="rId18"/>
    <p:sldId id="337" r:id="rId19"/>
    <p:sldId id="352" r:id="rId20"/>
    <p:sldId id="365" r:id="rId21"/>
    <p:sldId id="366" r:id="rId22"/>
    <p:sldId id="361" r:id="rId23"/>
    <p:sldId id="367" r:id="rId24"/>
    <p:sldId id="341"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566044-3218-6B67-B706-C9F2E3C62893}" name="Sally MAILLOT [Eurécia]" initials="S[" userId="S::sally.maillot@eurecia.com::0f5c0356-0cfd-41d5-b4cf-f627621fc2d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6DB6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6A245E-BCAF-8FC3-431E-2D85DA3A392D}" v="1467" dt="2026-04-29T16:00:04.927"/>
    <p1510:client id="{8A05A95D-4907-D426-2005-AD2C0378FD0B}" v="726" dt="2026-04-30T12:47:30.597"/>
    <p1510:client id="{96F986AB-2801-5E2D-4950-67E9E3ADDC9D}" v="1" dt="2026-04-29T15:00:32.621"/>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3"/>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reen ROPERS [Eurécia]" userId="S::noreen.ropers@eurecia.com::f3a8d8f2-0e49-41aa-b7d1-58879f4fb21f" providerId="AD" clId="Web-{7F6A245E-BCAF-8FC3-431E-2D85DA3A392D}"/>
    <pc:docChg chg="addSld delSld modSld">
      <pc:chgData name="Noreen ROPERS [Eurécia]" userId="S::noreen.ropers@eurecia.com::f3a8d8f2-0e49-41aa-b7d1-58879f4fb21f" providerId="AD" clId="Web-{7F6A245E-BCAF-8FC3-431E-2D85DA3A392D}" dt="2026-04-29T16:00:04.927" v="1320" actId="20577"/>
      <pc:docMkLst>
        <pc:docMk/>
      </pc:docMkLst>
      <pc:sldChg chg="addSp delSp modSp">
        <pc:chgData name="Noreen ROPERS [Eurécia]" userId="S::noreen.ropers@eurecia.com::f3a8d8f2-0e49-41aa-b7d1-58879f4fb21f" providerId="AD" clId="Web-{7F6A245E-BCAF-8FC3-431E-2D85DA3A392D}" dt="2026-04-29T15:44:00.860" v="994"/>
        <pc:sldMkLst>
          <pc:docMk/>
          <pc:sldMk cId="407031299" sldId="337"/>
        </pc:sldMkLst>
        <pc:picChg chg="add mod">
          <ac:chgData name="Noreen ROPERS [Eurécia]" userId="S::noreen.ropers@eurecia.com::f3a8d8f2-0e49-41aa-b7d1-58879f4fb21f" providerId="AD" clId="Web-{7F6A245E-BCAF-8FC3-431E-2D85DA3A392D}" dt="2026-04-29T15:44:00.860" v="994"/>
          <ac:picMkLst>
            <pc:docMk/>
            <pc:sldMk cId="407031299" sldId="337"/>
            <ac:picMk id="5" creationId="{F42B7938-60E2-FAA7-B56B-031D9FCF225F}"/>
          </ac:picMkLst>
        </pc:picChg>
        <pc:picChg chg="del">
          <ac:chgData name="Noreen ROPERS [Eurécia]" userId="S::noreen.ropers@eurecia.com::f3a8d8f2-0e49-41aa-b7d1-58879f4fb21f" providerId="AD" clId="Web-{7F6A245E-BCAF-8FC3-431E-2D85DA3A392D}" dt="2026-04-29T15:42:34.703" v="990"/>
          <ac:picMkLst>
            <pc:docMk/>
            <pc:sldMk cId="407031299" sldId="337"/>
            <ac:picMk id="6" creationId="{D224BC84-3E1E-A1F9-2822-2BDCAAE5B932}"/>
          </ac:picMkLst>
        </pc:picChg>
      </pc:sldChg>
      <pc:sldChg chg="modSp">
        <pc:chgData name="Noreen ROPERS [Eurécia]" userId="S::noreen.ropers@eurecia.com::f3a8d8f2-0e49-41aa-b7d1-58879f4fb21f" providerId="AD" clId="Web-{7F6A245E-BCAF-8FC3-431E-2D85DA3A392D}" dt="2026-04-29T15:59:38.739" v="1314" actId="20577"/>
        <pc:sldMkLst>
          <pc:docMk/>
          <pc:sldMk cId="1323003873" sldId="341"/>
        </pc:sldMkLst>
        <pc:spChg chg="mod">
          <ac:chgData name="Noreen ROPERS [Eurécia]" userId="S::noreen.ropers@eurecia.com::f3a8d8f2-0e49-41aa-b7d1-58879f4fb21f" providerId="AD" clId="Web-{7F6A245E-BCAF-8FC3-431E-2D85DA3A392D}" dt="2026-04-29T15:59:38.739" v="1314" actId="20577"/>
          <ac:spMkLst>
            <pc:docMk/>
            <pc:sldMk cId="1323003873" sldId="341"/>
            <ac:spMk id="5" creationId="{636CC63A-6E46-CAAF-0D99-6DABD7FE5D31}"/>
          </ac:spMkLst>
        </pc:spChg>
      </pc:sldChg>
      <pc:sldChg chg="addSp delSp modSp">
        <pc:chgData name="Noreen ROPERS [Eurécia]" userId="S::noreen.ropers@eurecia.com::f3a8d8f2-0e49-41aa-b7d1-58879f4fb21f" providerId="AD" clId="Web-{7F6A245E-BCAF-8FC3-431E-2D85DA3A392D}" dt="2026-04-29T15:24:42.213" v="132" actId="1076"/>
        <pc:sldMkLst>
          <pc:docMk/>
          <pc:sldMk cId="738565706" sldId="345"/>
        </pc:sldMkLst>
        <pc:spChg chg="mod">
          <ac:chgData name="Noreen ROPERS [Eurécia]" userId="S::noreen.ropers@eurecia.com::f3a8d8f2-0e49-41aa-b7d1-58879f4fb21f" providerId="AD" clId="Web-{7F6A245E-BCAF-8FC3-431E-2D85DA3A392D}" dt="2026-04-29T15:23:37.275" v="120" actId="20577"/>
          <ac:spMkLst>
            <pc:docMk/>
            <pc:sldMk cId="738565706" sldId="345"/>
            <ac:spMk id="7" creationId="{363049D8-5D38-E524-486C-BE0CCA2A7435}"/>
          </ac:spMkLst>
        </pc:spChg>
        <pc:spChg chg="add del mod">
          <ac:chgData name="Noreen ROPERS [Eurécia]" userId="S::noreen.ropers@eurecia.com::f3a8d8f2-0e49-41aa-b7d1-58879f4fb21f" providerId="AD" clId="Web-{7F6A245E-BCAF-8FC3-431E-2D85DA3A392D}" dt="2026-04-29T15:24:09.416" v="126"/>
          <ac:spMkLst>
            <pc:docMk/>
            <pc:sldMk cId="738565706" sldId="345"/>
            <ac:spMk id="8" creationId="{BE3EE891-13B9-CBBA-0E2E-E566581843F3}"/>
          </ac:spMkLst>
        </pc:spChg>
        <pc:picChg chg="add mod">
          <ac:chgData name="Noreen ROPERS [Eurécia]" userId="S::noreen.ropers@eurecia.com::f3a8d8f2-0e49-41aa-b7d1-58879f4fb21f" providerId="AD" clId="Web-{7F6A245E-BCAF-8FC3-431E-2D85DA3A392D}" dt="2026-04-29T15:24:04.213" v="122" actId="1076"/>
          <ac:picMkLst>
            <pc:docMk/>
            <pc:sldMk cId="738565706" sldId="345"/>
            <ac:picMk id="2" creationId="{ED1CE8E9-6387-E34D-1DD9-015D531BA951}"/>
          </ac:picMkLst>
        </pc:picChg>
        <pc:picChg chg="add mod">
          <ac:chgData name="Noreen ROPERS [Eurécia]" userId="S::noreen.ropers@eurecia.com::f3a8d8f2-0e49-41aa-b7d1-58879f4fb21f" providerId="AD" clId="Web-{7F6A245E-BCAF-8FC3-431E-2D85DA3A392D}" dt="2026-04-29T15:23:25.134" v="111"/>
          <ac:picMkLst>
            <pc:docMk/>
            <pc:sldMk cId="738565706" sldId="345"/>
            <ac:picMk id="5" creationId="{E38A713E-4E97-F4CC-17CA-2203464AC7FC}"/>
          </ac:picMkLst>
        </pc:picChg>
        <pc:picChg chg="del">
          <ac:chgData name="Noreen ROPERS [Eurécia]" userId="S::noreen.ropers@eurecia.com::f3a8d8f2-0e49-41aa-b7d1-58879f4fb21f" providerId="AD" clId="Web-{7F6A245E-BCAF-8FC3-431E-2D85DA3A392D}" dt="2026-04-29T15:23:13.447" v="105"/>
          <ac:picMkLst>
            <pc:docMk/>
            <pc:sldMk cId="738565706" sldId="345"/>
            <ac:picMk id="6" creationId="{E6FE7D25-770F-FF5A-1B4C-C492EA3D496A}"/>
          </ac:picMkLst>
        </pc:picChg>
        <pc:picChg chg="add mod">
          <ac:chgData name="Noreen ROPERS [Eurécia]" userId="S::noreen.ropers@eurecia.com::f3a8d8f2-0e49-41aa-b7d1-58879f4fb21f" providerId="AD" clId="Web-{7F6A245E-BCAF-8FC3-431E-2D85DA3A392D}" dt="2026-04-29T15:24:29.916" v="129" actId="1076"/>
          <ac:picMkLst>
            <pc:docMk/>
            <pc:sldMk cId="738565706" sldId="345"/>
            <ac:picMk id="9" creationId="{E60ABB9D-5A62-F432-DCAB-3CCD8167D517}"/>
          </ac:picMkLst>
        </pc:picChg>
        <pc:picChg chg="add mod">
          <ac:chgData name="Noreen ROPERS [Eurécia]" userId="S::noreen.ropers@eurecia.com::f3a8d8f2-0e49-41aa-b7d1-58879f4fb21f" providerId="AD" clId="Web-{7F6A245E-BCAF-8FC3-431E-2D85DA3A392D}" dt="2026-04-29T15:24:42.213" v="132" actId="1076"/>
          <ac:picMkLst>
            <pc:docMk/>
            <pc:sldMk cId="738565706" sldId="345"/>
            <ac:picMk id="10" creationId="{A5B3605A-274A-03D3-DBB3-31EA8E6992BA}"/>
          </ac:picMkLst>
        </pc:picChg>
        <pc:picChg chg="del mod">
          <ac:chgData name="Noreen ROPERS [Eurécia]" userId="S::noreen.ropers@eurecia.com::f3a8d8f2-0e49-41aa-b7d1-58879f4fb21f" providerId="AD" clId="Web-{7F6A245E-BCAF-8FC3-431E-2D85DA3A392D}" dt="2026-04-29T15:22:12.852" v="86"/>
          <ac:picMkLst>
            <pc:docMk/>
            <pc:sldMk cId="738565706" sldId="345"/>
            <ac:picMk id="11" creationId="{633E45DB-2FA7-35EB-6A9F-57E7DDF2C036}"/>
          </ac:picMkLst>
        </pc:picChg>
      </pc:sldChg>
      <pc:sldChg chg="del">
        <pc:chgData name="Noreen ROPERS [Eurécia]" userId="S::noreen.ropers@eurecia.com::f3a8d8f2-0e49-41aa-b7d1-58879f4fb21f" providerId="AD" clId="Web-{7F6A245E-BCAF-8FC3-431E-2D85DA3A392D}" dt="2026-04-29T15:36:34.542" v="749"/>
        <pc:sldMkLst>
          <pc:docMk/>
          <pc:sldMk cId="567170341" sldId="346"/>
        </pc:sldMkLst>
      </pc:sldChg>
      <pc:sldChg chg="del">
        <pc:chgData name="Noreen ROPERS [Eurécia]" userId="S::noreen.ropers@eurecia.com::f3a8d8f2-0e49-41aa-b7d1-58879f4fb21f" providerId="AD" clId="Web-{7F6A245E-BCAF-8FC3-431E-2D85DA3A392D}" dt="2026-04-29T15:42:00.343" v="988"/>
        <pc:sldMkLst>
          <pc:docMk/>
          <pc:sldMk cId="217338043" sldId="350"/>
        </pc:sldMkLst>
      </pc:sldChg>
      <pc:sldChg chg="del">
        <pc:chgData name="Noreen ROPERS [Eurécia]" userId="S::noreen.ropers@eurecia.com::f3a8d8f2-0e49-41aa-b7d1-58879f4fb21f" providerId="AD" clId="Web-{7F6A245E-BCAF-8FC3-431E-2D85DA3A392D}" dt="2026-04-29T15:42:01.906" v="989"/>
        <pc:sldMkLst>
          <pc:docMk/>
          <pc:sldMk cId="1618494200" sldId="351"/>
        </pc:sldMkLst>
      </pc:sldChg>
      <pc:sldChg chg="addSp delSp modSp">
        <pc:chgData name="Noreen ROPERS [Eurécia]" userId="S::noreen.ropers@eurecia.com::f3a8d8f2-0e49-41aa-b7d1-58879f4fb21f" providerId="AD" clId="Web-{7F6A245E-BCAF-8FC3-431E-2D85DA3A392D}" dt="2026-04-29T15:53:29.312" v="1073" actId="1076"/>
        <pc:sldMkLst>
          <pc:docMk/>
          <pc:sldMk cId="3332511477" sldId="352"/>
        </pc:sldMkLst>
        <pc:spChg chg="mod">
          <ac:chgData name="Noreen ROPERS [Eurécia]" userId="S::noreen.ropers@eurecia.com::f3a8d8f2-0e49-41aa-b7d1-58879f4fb21f" providerId="AD" clId="Web-{7F6A245E-BCAF-8FC3-431E-2D85DA3A392D}" dt="2026-04-29T15:52:47.467" v="1060" actId="20577"/>
          <ac:spMkLst>
            <pc:docMk/>
            <pc:sldMk cId="3332511477" sldId="352"/>
            <ac:spMk id="2" creationId="{0ED16911-BE4F-7178-A964-6BF6DF2D85CF}"/>
          </ac:spMkLst>
        </pc:spChg>
        <pc:spChg chg="mod">
          <ac:chgData name="Noreen ROPERS [Eurécia]" userId="S::noreen.ropers@eurecia.com::f3a8d8f2-0e49-41aa-b7d1-58879f4fb21f" providerId="AD" clId="Web-{7F6A245E-BCAF-8FC3-431E-2D85DA3A392D}" dt="2026-04-29T15:44:33.097" v="999" actId="20577"/>
          <ac:spMkLst>
            <pc:docMk/>
            <pc:sldMk cId="3332511477" sldId="352"/>
            <ac:spMk id="3" creationId="{06A43D7B-6D83-5D1E-0DFB-1C11719B942B}"/>
          </ac:spMkLst>
        </pc:spChg>
        <pc:picChg chg="del">
          <ac:chgData name="Noreen ROPERS [Eurécia]" userId="S::noreen.ropers@eurecia.com::f3a8d8f2-0e49-41aa-b7d1-58879f4fb21f" providerId="AD" clId="Web-{7F6A245E-BCAF-8FC3-431E-2D85DA3A392D}" dt="2026-04-29T15:51:57.138" v="1048"/>
          <ac:picMkLst>
            <pc:docMk/>
            <pc:sldMk cId="3332511477" sldId="352"/>
            <ac:picMk id="5" creationId="{673CC2FC-93A2-799A-C3C6-BFBB1E83AF2D}"/>
          </ac:picMkLst>
        </pc:picChg>
        <pc:picChg chg="add del mod">
          <ac:chgData name="Noreen ROPERS [Eurécia]" userId="S::noreen.ropers@eurecia.com::f3a8d8f2-0e49-41aa-b7d1-58879f4fb21f" providerId="AD" clId="Web-{7F6A245E-BCAF-8FC3-431E-2D85DA3A392D}" dt="2026-04-29T15:50:32.027" v="1027"/>
          <ac:picMkLst>
            <pc:docMk/>
            <pc:sldMk cId="3332511477" sldId="352"/>
            <ac:picMk id="6" creationId="{16DC7434-5DA4-23A8-71CC-09FDB4049AD8}"/>
          </ac:picMkLst>
        </pc:picChg>
        <pc:picChg chg="del">
          <ac:chgData name="Noreen ROPERS [Eurécia]" userId="S::noreen.ropers@eurecia.com::f3a8d8f2-0e49-41aa-b7d1-58879f4fb21f" providerId="AD" clId="Web-{7F6A245E-BCAF-8FC3-431E-2D85DA3A392D}" dt="2026-04-29T15:45:00.038" v="1021"/>
          <ac:picMkLst>
            <pc:docMk/>
            <pc:sldMk cId="3332511477" sldId="352"/>
            <ac:picMk id="7" creationId="{BA0A36DC-CB92-4058-7BFF-A76605274C1F}"/>
          </ac:picMkLst>
        </pc:picChg>
        <pc:picChg chg="add del mod">
          <ac:chgData name="Noreen ROPERS [Eurécia]" userId="S::noreen.ropers@eurecia.com::f3a8d8f2-0e49-41aa-b7d1-58879f4fb21f" providerId="AD" clId="Web-{7F6A245E-BCAF-8FC3-431E-2D85DA3A392D}" dt="2026-04-29T15:50:32.027" v="1026"/>
          <ac:picMkLst>
            <pc:docMk/>
            <pc:sldMk cId="3332511477" sldId="352"/>
            <ac:picMk id="8" creationId="{2153CA2A-5B70-7543-CB5E-18B7EAC74037}"/>
          </ac:picMkLst>
        </pc:picChg>
        <pc:picChg chg="add del mod">
          <ac:chgData name="Noreen ROPERS [Eurécia]" userId="S::noreen.ropers@eurecia.com::f3a8d8f2-0e49-41aa-b7d1-58879f4fb21f" providerId="AD" clId="Web-{7F6A245E-BCAF-8FC3-431E-2D85DA3A392D}" dt="2026-04-29T15:51:01.136" v="1041"/>
          <ac:picMkLst>
            <pc:docMk/>
            <pc:sldMk cId="3332511477" sldId="352"/>
            <ac:picMk id="9" creationId="{FF2361A6-112E-694E-3E64-A6FC83EF13AA}"/>
          </ac:picMkLst>
        </pc:picChg>
        <pc:picChg chg="add del mod modCrop">
          <ac:chgData name="Noreen ROPERS [Eurécia]" userId="S::noreen.ropers@eurecia.com::f3a8d8f2-0e49-41aa-b7d1-58879f4fb21f" providerId="AD" clId="Web-{7F6A245E-BCAF-8FC3-431E-2D85DA3A392D}" dt="2026-04-29T15:50:59.105" v="1040"/>
          <ac:picMkLst>
            <pc:docMk/>
            <pc:sldMk cId="3332511477" sldId="352"/>
            <ac:picMk id="10" creationId="{7B8BACD6-F69F-01AF-251B-C2B2EA2C17D5}"/>
          </ac:picMkLst>
        </pc:picChg>
        <pc:picChg chg="add del mod modCrop">
          <ac:chgData name="Noreen ROPERS [Eurécia]" userId="S::noreen.ropers@eurecia.com::f3a8d8f2-0e49-41aa-b7d1-58879f4fb21f" providerId="AD" clId="Web-{7F6A245E-BCAF-8FC3-431E-2D85DA3A392D}" dt="2026-04-29T15:53:09.765" v="1062"/>
          <ac:picMkLst>
            <pc:docMk/>
            <pc:sldMk cId="3332511477" sldId="352"/>
            <ac:picMk id="11" creationId="{503FADFF-8C87-2F11-1986-F9819925C3F9}"/>
          </ac:picMkLst>
        </pc:picChg>
        <pc:picChg chg="add del mod">
          <ac:chgData name="Noreen ROPERS [Eurécia]" userId="S::noreen.ropers@eurecia.com::f3a8d8f2-0e49-41aa-b7d1-58879f4fb21f" providerId="AD" clId="Web-{7F6A245E-BCAF-8FC3-431E-2D85DA3A392D}" dt="2026-04-29T15:52:44.108" v="1059"/>
          <ac:picMkLst>
            <pc:docMk/>
            <pc:sldMk cId="3332511477" sldId="352"/>
            <ac:picMk id="12" creationId="{B6BF7CFA-382B-5D4D-F59F-EB14D652C156}"/>
          </ac:picMkLst>
        </pc:picChg>
        <pc:picChg chg="add del mod">
          <ac:chgData name="Noreen ROPERS [Eurécia]" userId="S::noreen.ropers@eurecia.com::f3a8d8f2-0e49-41aa-b7d1-58879f4fb21f" providerId="AD" clId="Web-{7F6A245E-BCAF-8FC3-431E-2D85DA3A392D}" dt="2026-04-29T15:53:22.234" v="1070"/>
          <ac:picMkLst>
            <pc:docMk/>
            <pc:sldMk cId="3332511477" sldId="352"/>
            <ac:picMk id="13" creationId="{6106DC9D-1962-7E06-1704-720F22A4CD6F}"/>
          </ac:picMkLst>
        </pc:picChg>
        <pc:picChg chg="add mod">
          <ac:chgData name="Noreen ROPERS [Eurécia]" userId="S::noreen.ropers@eurecia.com::f3a8d8f2-0e49-41aa-b7d1-58879f4fb21f" providerId="AD" clId="Web-{7F6A245E-BCAF-8FC3-431E-2D85DA3A392D}" dt="2026-04-29T15:53:29.312" v="1073" actId="1076"/>
          <ac:picMkLst>
            <pc:docMk/>
            <pc:sldMk cId="3332511477" sldId="352"/>
            <ac:picMk id="14" creationId="{9724761F-EEC1-F8BE-CD47-E23B4260D1D9}"/>
          </ac:picMkLst>
        </pc:picChg>
      </pc:sldChg>
      <pc:sldChg chg="modSp">
        <pc:chgData name="Noreen ROPERS [Eurécia]" userId="S::noreen.ropers@eurecia.com::f3a8d8f2-0e49-41aa-b7d1-58879f4fb21f" providerId="AD" clId="Web-{7F6A245E-BCAF-8FC3-431E-2D85DA3A392D}" dt="2026-04-29T15:37:20.199" v="786" actId="20577"/>
        <pc:sldMkLst>
          <pc:docMk/>
          <pc:sldMk cId="1561398166" sldId="354"/>
        </pc:sldMkLst>
        <pc:spChg chg="mod">
          <ac:chgData name="Noreen ROPERS [Eurécia]" userId="S::noreen.ropers@eurecia.com::f3a8d8f2-0e49-41aa-b7d1-58879f4fb21f" providerId="AD" clId="Web-{7F6A245E-BCAF-8FC3-431E-2D85DA3A392D}" dt="2026-04-29T15:37:20.199" v="786" actId="20577"/>
          <ac:spMkLst>
            <pc:docMk/>
            <pc:sldMk cId="1561398166" sldId="354"/>
            <ac:spMk id="42" creationId="{A809FF54-8E21-E76D-9608-77AF773D0852}"/>
          </ac:spMkLst>
        </pc:spChg>
      </pc:sldChg>
      <pc:sldChg chg="del">
        <pc:chgData name="Noreen ROPERS [Eurécia]" userId="S::noreen.ropers@eurecia.com::f3a8d8f2-0e49-41aa-b7d1-58879f4fb21f" providerId="AD" clId="Web-{7F6A245E-BCAF-8FC3-431E-2D85DA3A392D}" dt="2026-04-29T15:41:59.124" v="987"/>
        <pc:sldMkLst>
          <pc:docMk/>
          <pc:sldMk cId="2542527969" sldId="356"/>
        </pc:sldMkLst>
      </pc:sldChg>
      <pc:sldChg chg="modSp">
        <pc:chgData name="Noreen ROPERS [Eurécia]" userId="S::noreen.ropers@eurecia.com::f3a8d8f2-0e49-41aa-b7d1-58879f4fb21f" providerId="AD" clId="Web-{7F6A245E-BCAF-8FC3-431E-2D85DA3A392D}" dt="2026-04-29T15:02:42.392" v="4" actId="20577"/>
        <pc:sldMkLst>
          <pc:docMk/>
          <pc:sldMk cId="2016794526" sldId="358"/>
        </pc:sldMkLst>
        <pc:spChg chg="mod">
          <ac:chgData name="Noreen ROPERS [Eurécia]" userId="S::noreen.ropers@eurecia.com::f3a8d8f2-0e49-41aa-b7d1-58879f4fb21f" providerId="AD" clId="Web-{7F6A245E-BCAF-8FC3-431E-2D85DA3A392D}" dt="2026-04-29T15:02:42.392" v="4" actId="20577"/>
          <ac:spMkLst>
            <pc:docMk/>
            <pc:sldMk cId="2016794526" sldId="358"/>
            <ac:spMk id="9" creationId="{EF895FDC-4C67-F560-6ECA-DF48EDD86D81}"/>
          </ac:spMkLst>
        </pc:spChg>
      </pc:sldChg>
      <pc:sldChg chg="addSp delSp modSp add">
        <pc:chgData name="Noreen ROPERS [Eurécia]" userId="S::noreen.ropers@eurecia.com::f3a8d8f2-0e49-41aa-b7d1-58879f4fb21f" providerId="AD" clId="Web-{7F6A245E-BCAF-8FC3-431E-2D85DA3A392D}" dt="2026-04-29T15:28:18.769" v="386"/>
        <pc:sldMkLst>
          <pc:docMk/>
          <pc:sldMk cId="1804015143" sldId="359"/>
        </pc:sldMkLst>
        <pc:spChg chg="mod">
          <ac:chgData name="Noreen ROPERS [Eurécia]" userId="S::noreen.ropers@eurecia.com::f3a8d8f2-0e49-41aa-b7d1-58879f4fb21f" providerId="AD" clId="Web-{7F6A245E-BCAF-8FC3-431E-2D85DA3A392D}" dt="2026-04-29T15:27:21.935" v="379" actId="20577"/>
          <ac:spMkLst>
            <pc:docMk/>
            <pc:sldMk cId="1804015143" sldId="359"/>
            <ac:spMk id="2" creationId="{0ED16911-BE4F-7178-A964-6BF6DF2D85CF}"/>
          </ac:spMkLst>
        </pc:spChg>
        <pc:spChg chg="mod">
          <ac:chgData name="Noreen ROPERS [Eurécia]" userId="S::noreen.ropers@eurecia.com::f3a8d8f2-0e49-41aa-b7d1-58879f4fb21f" providerId="AD" clId="Web-{7F6A245E-BCAF-8FC3-431E-2D85DA3A392D}" dt="2026-04-29T15:25:32.167" v="134" actId="20577"/>
          <ac:spMkLst>
            <pc:docMk/>
            <pc:sldMk cId="1804015143" sldId="359"/>
            <ac:spMk id="3" creationId="{06A43D7B-6D83-5D1E-0DFB-1C11719B942B}"/>
          </ac:spMkLst>
        </pc:spChg>
        <pc:spChg chg="mod">
          <ac:chgData name="Noreen ROPERS [Eurécia]" userId="S::noreen.ropers@eurecia.com::f3a8d8f2-0e49-41aa-b7d1-58879f4fb21f" providerId="AD" clId="Web-{7F6A245E-BCAF-8FC3-431E-2D85DA3A392D}" dt="2026-04-29T15:25:39.682" v="158" actId="20577"/>
          <ac:spMkLst>
            <pc:docMk/>
            <pc:sldMk cId="1804015143" sldId="359"/>
            <ac:spMk id="4" creationId="{90A438DC-811C-961D-F9DD-B6FEB9763FC2}"/>
          </ac:spMkLst>
        </pc:spChg>
        <pc:picChg chg="add mod">
          <ac:chgData name="Noreen ROPERS [Eurécia]" userId="S::noreen.ropers@eurecia.com::f3a8d8f2-0e49-41aa-b7d1-58879f4fb21f" providerId="AD" clId="Web-{7F6A245E-BCAF-8FC3-431E-2D85DA3A392D}" dt="2026-04-29T15:28:18.769" v="386"/>
          <ac:picMkLst>
            <pc:docMk/>
            <pc:sldMk cId="1804015143" sldId="359"/>
            <ac:picMk id="5" creationId="{D1AA82B5-AD7E-A613-21FC-909CB405C387}"/>
          </ac:picMkLst>
        </pc:picChg>
        <pc:picChg chg="del mod">
          <ac:chgData name="Noreen ROPERS [Eurécia]" userId="S::noreen.ropers@eurecia.com::f3a8d8f2-0e49-41aa-b7d1-58879f4fb21f" providerId="AD" clId="Web-{7F6A245E-BCAF-8FC3-431E-2D85DA3A392D}" dt="2026-04-29T15:27:22.373" v="380"/>
          <ac:picMkLst>
            <pc:docMk/>
            <pc:sldMk cId="1804015143" sldId="359"/>
            <ac:picMk id="7" creationId="{769C59DB-86F0-E0FB-285D-8DBC394E8D48}"/>
          </ac:picMkLst>
        </pc:picChg>
      </pc:sldChg>
      <pc:sldChg chg="addSp delSp modSp add">
        <pc:chgData name="Noreen ROPERS [Eurécia]" userId="S::noreen.ropers@eurecia.com::f3a8d8f2-0e49-41aa-b7d1-58879f4fb21f" providerId="AD" clId="Web-{7F6A245E-BCAF-8FC3-431E-2D85DA3A392D}" dt="2026-04-29T15:31:45.892" v="572"/>
        <pc:sldMkLst>
          <pc:docMk/>
          <pc:sldMk cId="3770704016" sldId="360"/>
        </pc:sldMkLst>
        <pc:spChg chg="mod">
          <ac:chgData name="Noreen ROPERS [Eurécia]" userId="S::noreen.ropers@eurecia.com::f3a8d8f2-0e49-41aa-b7d1-58879f4fb21f" providerId="AD" clId="Web-{7F6A245E-BCAF-8FC3-431E-2D85DA3A392D}" dt="2026-04-29T15:29:54.495" v="559" actId="20577"/>
          <ac:spMkLst>
            <pc:docMk/>
            <pc:sldMk cId="3770704016" sldId="360"/>
            <ac:spMk id="2" creationId="{0ED16911-BE4F-7178-A964-6BF6DF2D85CF}"/>
          </ac:spMkLst>
        </pc:spChg>
        <pc:spChg chg="mod">
          <ac:chgData name="Noreen ROPERS [Eurécia]" userId="S::noreen.ropers@eurecia.com::f3a8d8f2-0e49-41aa-b7d1-58879f4fb21f" providerId="AD" clId="Web-{7F6A245E-BCAF-8FC3-431E-2D85DA3A392D}" dt="2026-04-29T15:28:46.334" v="389" actId="20577"/>
          <ac:spMkLst>
            <pc:docMk/>
            <pc:sldMk cId="3770704016" sldId="360"/>
            <ac:spMk id="3" creationId="{06A43D7B-6D83-5D1E-0DFB-1C11719B942B}"/>
          </ac:spMkLst>
        </pc:spChg>
        <pc:spChg chg="mod">
          <ac:chgData name="Noreen ROPERS [Eurécia]" userId="S::noreen.ropers@eurecia.com::f3a8d8f2-0e49-41aa-b7d1-58879f4fb21f" providerId="AD" clId="Web-{7F6A245E-BCAF-8FC3-431E-2D85DA3A392D}" dt="2026-04-29T15:28:59.585" v="420" actId="20577"/>
          <ac:spMkLst>
            <pc:docMk/>
            <pc:sldMk cId="3770704016" sldId="360"/>
            <ac:spMk id="4" creationId="{90A438DC-811C-961D-F9DD-B6FEB9763FC2}"/>
          </ac:spMkLst>
        </pc:spChg>
        <pc:picChg chg="add mod">
          <ac:chgData name="Noreen ROPERS [Eurécia]" userId="S::noreen.ropers@eurecia.com::f3a8d8f2-0e49-41aa-b7d1-58879f4fb21f" providerId="AD" clId="Web-{7F6A245E-BCAF-8FC3-431E-2D85DA3A392D}" dt="2026-04-29T15:31:42.236" v="571" actId="14100"/>
          <ac:picMkLst>
            <pc:docMk/>
            <pc:sldMk cId="3770704016" sldId="360"/>
            <ac:picMk id="5" creationId="{E566F636-0106-F0D3-16FB-D4C973DF7FE5}"/>
          </ac:picMkLst>
        </pc:picChg>
        <pc:picChg chg="add mod">
          <ac:chgData name="Noreen ROPERS [Eurécia]" userId="S::noreen.ropers@eurecia.com::f3a8d8f2-0e49-41aa-b7d1-58879f4fb21f" providerId="AD" clId="Web-{7F6A245E-BCAF-8FC3-431E-2D85DA3A392D}" dt="2026-04-29T15:31:45.892" v="572"/>
          <ac:picMkLst>
            <pc:docMk/>
            <pc:sldMk cId="3770704016" sldId="360"/>
            <ac:picMk id="6" creationId="{15AE3CBA-E9A8-3682-791E-E007915652C7}"/>
          </ac:picMkLst>
        </pc:picChg>
        <pc:picChg chg="del">
          <ac:chgData name="Noreen ROPERS [Eurécia]" userId="S::noreen.ropers@eurecia.com::f3a8d8f2-0e49-41aa-b7d1-58879f4fb21f" providerId="AD" clId="Web-{7F6A245E-BCAF-8FC3-431E-2D85DA3A392D}" dt="2026-04-29T15:30:37.985" v="561"/>
          <ac:picMkLst>
            <pc:docMk/>
            <pc:sldMk cId="3770704016" sldId="360"/>
            <ac:picMk id="10" creationId="{978CF983-D08B-1FBB-9A18-D489607313FB}"/>
          </ac:picMkLst>
        </pc:picChg>
        <pc:picChg chg="del mod">
          <ac:chgData name="Noreen ROPERS [Eurécia]" userId="S::noreen.ropers@eurecia.com::f3a8d8f2-0e49-41aa-b7d1-58879f4fb21f" providerId="AD" clId="Web-{7F6A245E-BCAF-8FC3-431E-2D85DA3A392D}" dt="2026-04-29T15:31:33.407" v="567"/>
          <ac:picMkLst>
            <pc:docMk/>
            <pc:sldMk cId="3770704016" sldId="360"/>
            <ac:picMk id="12" creationId="{52B5AD97-9DA8-8527-37F7-770BEBA6F5CF}"/>
          </ac:picMkLst>
        </pc:picChg>
      </pc:sldChg>
      <pc:sldChg chg="add">
        <pc:chgData name="Noreen ROPERS [Eurécia]" userId="S::noreen.ropers@eurecia.com::f3a8d8f2-0e49-41aa-b7d1-58879f4fb21f" providerId="AD" clId="Web-{7F6A245E-BCAF-8FC3-431E-2D85DA3A392D}" dt="2026-04-29T15:59:11.364" v="1303"/>
        <pc:sldMkLst>
          <pc:docMk/>
          <pc:sldMk cId="2455533226" sldId="361"/>
        </pc:sldMkLst>
      </pc:sldChg>
      <pc:sldChg chg="addSp delSp modSp add">
        <pc:chgData name="Noreen ROPERS [Eurécia]" userId="S::noreen.ropers@eurecia.com::f3a8d8f2-0e49-41aa-b7d1-58879f4fb21f" providerId="AD" clId="Web-{7F6A245E-BCAF-8FC3-431E-2D85DA3A392D}" dt="2026-04-29T15:36:10.041" v="748"/>
        <pc:sldMkLst>
          <pc:docMk/>
          <pc:sldMk cId="878419231" sldId="362"/>
        </pc:sldMkLst>
        <pc:spChg chg="mod">
          <ac:chgData name="Noreen ROPERS [Eurécia]" userId="S::noreen.ropers@eurecia.com::f3a8d8f2-0e49-41aa-b7d1-58879f4fb21f" providerId="AD" clId="Web-{7F6A245E-BCAF-8FC3-431E-2D85DA3A392D}" dt="2026-04-29T15:34:34.961" v="742" actId="20577"/>
          <ac:spMkLst>
            <pc:docMk/>
            <pc:sldMk cId="878419231" sldId="362"/>
            <ac:spMk id="2" creationId="{FEFAD83E-86C0-7D3D-DB3A-662583536A71}"/>
          </ac:spMkLst>
        </pc:spChg>
        <pc:spChg chg="mod">
          <ac:chgData name="Noreen ROPERS [Eurécia]" userId="S::noreen.ropers@eurecia.com::f3a8d8f2-0e49-41aa-b7d1-58879f4fb21f" providerId="AD" clId="Web-{7F6A245E-BCAF-8FC3-431E-2D85DA3A392D}" dt="2026-04-29T15:32:08.877" v="578" actId="20577"/>
          <ac:spMkLst>
            <pc:docMk/>
            <pc:sldMk cId="878419231" sldId="362"/>
            <ac:spMk id="3" creationId="{5AADEB7B-1D63-78CB-77FD-4D6183D2C443}"/>
          </ac:spMkLst>
        </pc:spChg>
        <pc:spChg chg="mod">
          <ac:chgData name="Noreen ROPERS [Eurécia]" userId="S::noreen.ropers@eurecia.com::f3a8d8f2-0e49-41aa-b7d1-58879f4fb21f" providerId="AD" clId="Web-{7F6A245E-BCAF-8FC3-431E-2D85DA3A392D}" dt="2026-04-29T15:32:31.097" v="597" actId="20577"/>
          <ac:spMkLst>
            <pc:docMk/>
            <pc:sldMk cId="878419231" sldId="362"/>
            <ac:spMk id="4" creationId="{230CF275-4FE3-7C20-5F0F-7EBE9F59B188}"/>
          </ac:spMkLst>
        </pc:spChg>
        <pc:picChg chg="add mod">
          <ac:chgData name="Noreen ROPERS [Eurécia]" userId="S::noreen.ropers@eurecia.com::f3a8d8f2-0e49-41aa-b7d1-58879f4fb21f" providerId="AD" clId="Web-{7F6A245E-BCAF-8FC3-431E-2D85DA3A392D}" dt="2026-04-29T15:36:10.041" v="748"/>
          <ac:picMkLst>
            <pc:docMk/>
            <pc:sldMk cId="878419231" sldId="362"/>
            <ac:picMk id="5" creationId="{FE3FF653-1C28-9468-4DEE-21579E9FDC28}"/>
          </ac:picMkLst>
        </pc:picChg>
        <pc:picChg chg="del mod">
          <ac:chgData name="Noreen ROPERS [Eurécia]" userId="S::noreen.ropers@eurecia.com::f3a8d8f2-0e49-41aa-b7d1-58879f4fb21f" providerId="AD" clId="Web-{7F6A245E-BCAF-8FC3-431E-2D85DA3A392D}" dt="2026-04-29T15:35:57.372" v="743"/>
          <ac:picMkLst>
            <pc:docMk/>
            <pc:sldMk cId="878419231" sldId="362"/>
            <ac:picMk id="6" creationId="{86B897E4-D901-8121-0E10-9CC858E21093}"/>
          </ac:picMkLst>
        </pc:picChg>
      </pc:sldChg>
      <pc:sldChg chg="addSp delSp modSp add">
        <pc:chgData name="Noreen ROPERS [Eurécia]" userId="S::noreen.ropers@eurecia.com::f3a8d8f2-0e49-41aa-b7d1-58879f4fb21f" providerId="AD" clId="Web-{7F6A245E-BCAF-8FC3-431E-2D85DA3A392D}" dt="2026-04-29T15:39:26.201" v="854"/>
        <pc:sldMkLst>
          <pc:docMk/>
          <pc:sldMk cId="2088813399" sldId="363"/>
        </pc:sldMkLst>
        <pc:spChg chg="mod">
          <ac:chgData name="Noreen ROPERS [Eurécia]" userId="S::noreen.ropers@eurecia.com::f3a8d8f2-0e49-41aa-b7d1-58879f4fb21f" providerId="AD" clId="Web-{7F6A245E-BCAF-8FC3-431E-2D85DA3A392D}" dt="2026-04-29T15:39:11.716" v="847" actId="20577"/>
          <ac:spMkLst>
            <pc:docMk/>
            <pc:sldMk cId="2088813399" sldId="363"/>
            <ac:spMk id="2" creationId="{0ED16911-BE4F-7178-A964-6BF6DF2D85CF}"/>
          </ac:spMkLst>
        </pc:spChg>
        <pc:spChg chg="mod">
          <ac:chgData name="Noreen ROPERS [Eurécia]" userId="S::noreen.ropers@eurecia.com::f3a8d8f2-0e49-41aa-b7d1-58879f4fb21f" providerId="AD" clId="Web-{7F6A245E-BCAF-8FC3-431E-2D85DA3A392D}" dt="2026-04-29T15:36:58.558" v="755" actId="20577"/>
          <ac:spMkLst>
            <pc:docMk/>
            <pc:sldMk cId="2088813399" sldId="363"/>
            <ac:spMk id="3" creationId="{06A43D7B-6D83-5D1E-0DFB-1C11719B942B}"/>
          </ac:spMkLst>
        </pc:spChg>
        <pc:spChg chg="mod">
          <ac:chgData name="Noreen ROPERS [Eurécia]" userId="S::noreen.ropers@eurecia.com::f3a8d8f2-0e49-41aa-b7d1-58879f4fb21f" providerId="AD" clId="Web-{7F6A245E-BCAF-8FC3-431E-2D85DA3A392D}" dt="2026-04-29T15:37:14.402" v="784" actId="20577"/>
          <ac:spMkLst>
            <pc:docMk/>
            <pc:sldMk cId="2088813399" sldId="363"/>
            <ac:spMk id="4" creationId="{90A438DC-811C-961D-F9DD-B6FEB9763FC2}"/>
          </ac:spMkLst>
        </pc:spChg>
        <pc:spChg chg="del">
          <ac:chgData name="Noreen ROPERS [Eurécia]" userId="S::noreen.ropers@eurecia.com::f3a8d8f2-0e49-41aa-b7d1-58879f4fb21f" providerId="AD" clId="Web-{7F6A245E-BCAF-8FC3-431E-2D85DA3A392D}" dt="2026-04-29T15:39:14.107" v="849"/>
          <ac:spMkLst>
            <pc:docMk/>
            <pc:sldMk cId="2088813399" sldId="363"/>
            <ac:spMk id="8" creationId="{0D9C45E9-1FB3-A19C-8C21-E357389DCD23}"/>
          </ac:spMkLst>
        </pc:spChg>
        <pc:picChg chg="add mod">
          <ac:chgData name="Noreen ROPERS [Eurécia]" userId="S::noreen.ropers@eurecia.com::f3a8d8f2-0e49-41aa-b7d1-58879f4fb21f" providerId="AD" clId="Web-{7F6A245E-BCAF-8FC3-431E-2D85DA3A392D}" dt="2026-04-29T15:39:26.201" v="854"/>
          <ac:picMkLst>
            <pc:docMk/>
            <pc:sldMk cId="2088813399" sldId="363"/>
            <ac:picMk id="5" creationId="{1670A40E-F702-CA7B-17E9-D5FD2BDDCCF1}"/>
          </ac:picMkLst>
        </pc:picChg>
        <pc:picChg chg="del mod">
          <ac:chgData name="Noreen ROPERS [Eurécia]" userId="S::noreen.ropers@eurecia.com::f3a8d8f2-0e49-41aa-b7d1-58879f4fb21f" providerId="AD" clId="Web-{7F6A245E-BCAF-8FC3-431E-2D85DA3A392D}" dt="2026-04-29T15:39:12.576" v="848"/>
          <ac:picMkLst>
            <pc:docMk/>
            <pc:sldMk cId="2088813399" sldId="363"/>
            <ac:picMk id="6" creationId="{7FBD8E01-FB00-4635-D842-8BB69F6A2DDF}"/>
          </ac:picMkLst>
        </pc:picChg>
      </pc:sldChg>
      <pc:sldChg chg="addSp delSp modSp add">
        <pc:chgData name="Noreen ROPERS [Eurécia]" userId="S::noreen.ropers@eurecia.com::f3a8d8f2-0e49-41aa-b7d1-58879f4fb21f" providerId="AD" clId="Web-{7F6A245E-BCAF-8FC3-431E-2D85DA3A392D}" dt="2026-04-29T15:41:27.702" v="986"/>
        <pc:sldMkLst>
          <pc:docMk/>
          <pc:sldMk cId="4025678523" sldId="364"/>
        </pc:sldMkLst>
        <pc:spChg chg="mod">
          <ac:chgData name="Noreen ROPERS [Eurécia]" userId="S::noreen.ropers@eurecia.com::f3a8d8f2-0e49-41aa-b7d1-58879f4fb21f" providerId="AD" clId="Web-{7F6A245E-BCAF-8FC3-431E-2D85DA3A392D}" dt="2026-04-29T15:40:46.717" v="980" actId="20577"/>
          <ac:spMkLst>
            <pc:docMk/>
            <pc:sldMk cId="4025678523" sldId="364"/>
            <ac:spMk id="2" creationId="{068618CC-9740-D0C1-9CA3-604039A714B8}"/>
          </ac:spMkLst>
        </pc:spChg>
        <pc:spChg chg="mod">
          <ac:chgData name="Noreen ROPERS [Eurécia]" userId="S::noreen.ropers@eurecia.com::f3a8d8f2-0e49-41aa-b7d1-58879f4fb21f" providerId="AD" clId="Web-{7F6A245E-BCAF-8FC3-431E-2D85DA3A392D}" dt="2026-04-29T15:39:31.686" v="866" actId="20577"/>
          <ac:spMkLst>
            <pc:docMk/>
            <pc:sldMk cId="4025678523" sldId="364"/>
            <ac:spMk id="3" creationId="{54D5350D-6D24-7869-AFB3-E7530B69D745}"/>
          </ac:spMkLst>
        </pc:spChg>
        <pc:spChg chg="mod">
          <ac:chgData name="Noreen ROPERS [Eurécia]" userId="S::noreen.ropers@eurecia.com::f3a8d8f2-0e49-41aa-b7d1-58879f4fb21f" providerId="AD" clId="Web-{7F6A245E-BCAF-8FC3-431E-2D85DA3A392D}" dt="2026-04-29T15:39:52.451" v="893" actId="20577"/>
          <ac:spMkLst>
            <pc:docMk/>
            <pc:sldMk cId="4025678523" sldId="364"/>
            <ac:spMk id="4" creationId="{465498F7-9CB7-2287-8005-189065DDC37B}"/>
          </ac:spMkLst>
        </pc:spChg>
        <pc:picChg chg="add mod">
          <ac:chgData name="Noreen ROPERS [Eurécia]" userId="S::noreen.ropers@eurecia.com::f3a8d8f2-0e49-41aa-b7d1-58879f4fb21f" providerId="AD" clId="Web-{7F6A245E-BCAF-8FC3-431E-2D85DA3A392D}" dt="2026-04-29T15:41:27.702" v="986"/>
          <ac:picMkLst>
            <pc:docMk/>
            <pc:sldMk cId="4025678523" sldId="364"/>
            <ac:picMk id="5" creationId="{FC4626DA-F1F7-008D-6F45-EA5810C1BD96}"/>
          </ac:picMkLst>
        </pc:picChg>
        <pc:picChg chg="del">
          <ac:chgData name="Noreen ROPERS [Eurécia]" userId="S::noreen.ropers@eurecia.com::f3a8d8f2-0e49-41aa-b7d1-58879f4fb21f" providerId="AD" clId="Web-{7F6A245E-BCAF-8FC3-431E-2D85DA3A392D}" dt="2026-04-29T15:41:18.546" v="981"/>
          <ac:picMkLst>
            <pc:docMk/>
            <pc:sldMk cId="4025678523" sldId="364"/>
            <ac:picMk id="7" creationId="{89CF8C0D-EA86-37C2-2B9E-4FE5EB0B5478}"/>
          </ac:picMkLst>
        </pc:picChg>
      </pc:sldChg>
      <pc:sldChg chg="addSp delSp modSp add">
        <pc:chgData name="Noreen ROPERS [Eurécia]" userId="S::noreen.ropers@eurecia.com::f3a8d8f2-0e49-41aa-b7d1-58879f4fb21f" providerId="AD" clId="Web-{7F6A245E-BCAF-8FC3-431E-2D85DA3A392D}" dt="2026-04-29T15:56:55.175" v="1288" actId="20577"/>
        <pc:sldMkLst>
          <pc:docMk/>
          <pc:sldMk cId="3624221979" sldId="365"/>
        </pc:sldMkLst>
        <pc:spChg chg="mod">
          <ac:chgData name="Noreen ROPERS [Eurécia]" userId="S::noreen.ropers@eurecia.com::f3a8d8f2-0e49-41aa-b7d1-58879f4fb21f" providerId="AD" clId="Web-{7F6A245E-BCAF-8FC3-431E-2D85DA3A392D}" dt="2026-04-29T15:54:22.313" v="1154" actId="20577"/>
          <ac:spMkLst>
            <pc:docMk/>
            <pc:sldMk cId="3624221979" sldId="365"/>
            <ac:spMk id="2" creationId="{3FC17D18-C543-3198-7684-EAE131F3B13A}"/>
          </ac:spMkLst>
        </pc:spChg>
        <pc:spChg chg="mod">
          <ac:chgData name="Noreen ROPERS [Eurécia]" userId="S::noreen.ropers@eurecia.com::f3a8d8f2-0e49-41aa-b7d1-58879f4fb21f" providerId="AD" clId="Web-{7F6A245E-BCAF-8FC3-431E-2D85DA3A392D}" dt="2026-04-29T15:53:42.921" v="1080" actId="20577"/>
          <ac:spMkLst>
            <pc:docMk/>
            <pc:sldMk cId="3624221979" sldId="365"/>
            <ac:spMk id="3" creationId="{7B332C30-3581-7991-E2ED-F126DB9B1F42}"/>
          </ac:spMkLst>
        </pc:spChg>
        <pc:spChg chg="mod">
          <ac:chgData name="Noreen ROPERS [Eurécia]" userId="S::noreen.ropers@eurecia.com::f3a8d8f2-0e49-41aa-b7d1-58879f4fb21f" providerId="AD" clId="Web-{7F6A245E-BCAF-8FC3-431E-2D85DA3A392D}" dt="2026-04-29T15:53:53.515" v="1096" actId="20577"/>
          <ac:spMkLst>
            <pc:docMk/>
            <pc:sldMk cId="3624221979" sldId="365"/>
            <ac:spMk id="4" creationId="{EADDB2EE-489C-9493-BF14-DF2BC8551ACC}"/>
          </ac:spMkLst>
        </pc:spChg>
        <pc:spChg chg="mod">
          <ac:chgData name="Noreen ROPERS [Eurécia]" userId="S::noreen.ropers@eurecia.com::f3a8d8f2-0e49-41aa-b7d1-58879f4fb21f" providerId="AD" clId="Web-{7F6A245E-BCAF-8FC3-431E-2D85DA3A392D}" dt="2026-04-29T15:56:55.175" v="1288" actId="20577"/>
          <ac:spMkLst>
            <pc:docMk/>
            <pc:sldMk cId="3624221979" sldId="365"/>
            <ac:spMk id="11" creationId="{D32A2175-9438-29CF-77E6-5C8823E0A31A}"/>
          </ac:spMkLst>
        </pc:spChg>
        <pc:picChg chg="add mod">
          <ac:chgData name="Noreen ROPERS [Eurécia]" userId="S::noreen.ropers@eurecia.com::f3a8d8f2-0e49-41aa-b7d1-58879f4fb21f" providerId="AD" clId="Web-{7F6A245E-BCAF-8FC3-431E-2D85DA3A392D}" dt="2026-04-29T15:56:34.081" v="1260" actId="1076"/>
          <ac:picMkLst>
            <pc:docMk/>
            <pc:sldMk cId="3624221979" sldId="365"/>
            <ac:picMk id="5" creationId="{1F13A156-F511-2A2A-5750-E5AE189297EB}"/>
          </ac:picMkLst>
        </pc:picChg>
        <pc:picChg chg="del">
          <ac:chgData name="Noreen ROPERS [Eurécia]" userId="S::noreen.ropers@eurecia.com::f3a8d8f2-0e49-41aa-b7d1-58879f4fb21f" providerId="AD" clId="Web-{7F6A245E-BCAF-8FC3-431E-2D85DA3A392D}" dt="2026-04-29T15:56:17.518" v="1253"/>
          <ac:picMkLst>
            <pc:docMk/>
            <pc:sldMk cId="3624221979" sldId="365"/>
            <ac:picMk id="6" creationId="{2C54B8E0-FC63-2823-A306-0A24A9D2EF9E}"/>
          </ac:picMkLst>
        </pc:picChg>
      </pc:sldChg>
      <pc:sldChg chg="modSp add">
        <pc:chgData name="Noreen ROPERS [Eurécia]" userId="S::noreen.ropers@eurecia.com::f3a8d8f2-0e49-41aa-b7d1-58879f4fb21f" providerId="AD" clId="Web-{7F6A245E-BCAF-8FC3-431E-2D85DA3A392D}" dt="2026-04-29T16:00:04.927" v="1320" actId="20577"/>
        <pc:sldMkLst>
          <pc:docMk/>
          <pc:sldMk cId="3205669332" sldId="366"/>
        </pc:sldMkLst>
        <pc:spChg chg="mod">
          <ac:chgData name="Noreen ROPERS [Eurécia]" userId="S::noreen.ropers@eurecia.com::f3a8d8f2-0e49-41aa-b7d1-58879f4fb21f" providerId="AD" clId="Web-{7F6A245E-BCAF-8FC3-431E-2D85DA3A392D}" dt="2026-04-29T16:00:04.927" v="1320" actId="20577"/>
          <ac:spMkLst>
            <pc:docMk/>
            <pc:sldMk cId="3205669332" sldId="366"/>
            <ac:spMk id="2" creationId="{76F0DF3C-BEF6-F188-AF68-F7597B26970D}"/>
          </ac:spMkLst>
        </pc:spChg>
        <pc:spChg chg="mod">
          <ac:chgData name="Noreen ROPERS [Eurécia]" userId="S::noreen.ropers@eurecia.com::f3a8d8f2-0e49-41aa-b7d1-58879f4fb21f" providerId="AD" clId="Web-{7F6A245E-BCAF-8FC3-431E-2D85DA3A392D}" dt="2026-04-29T15:57:35.785" v="1292" actId="20577"/>
          <ac:spMkLst>
            <pc:docMk/>
            <pc:sldMk cId="3205669332" sldId="366"/>
            <ac:spMk id="3" creationId="{BA5D7759-3909-4A03-0E16-B91D5576E524}"/>
          </ac:spMkLst>
        </pc:spChg>
        <pc:spChg chg="mod">
          <ac:chgData name="Noreen ROPERS [Eurécia]" userId="S::noreen.ropers@eurecia.com::f3a8d8f2-0e49-41aa-b7d1-58879f4fb21f" providerId="AD" clId="Web-{7F6A245E-BCAF-8FC3-431E-2D85DA3A392D}" dt="2026-04-29T15:57:49.972" v="1300" actId="20577"/>
          <ac:spMkLst>
            <pc:docMk/>
            <pc:sldMk cId="3205669332" sldId="366"/>
            <ac:spMk id="4" creationId="{A66AA011-8825-0A0A-9CE2-BB18DE54832A}"/>
          </ac:spMkLst>
        </pc:spChg>
      </pc:sldChg>
      <pc:sldChg chg="add">
        <pc:chgData name="Noreen ROPERS [Eurécia]" userId="S::noreen.ropers@eurecia.com::f3a8d8f2-0e49-41aa-b7d1-58879f4fb21f" providerId="AD" clId="Web-{7F6A245E-BCAF-8FC3-431E-2D85DA3A392D}" dt="2026-04-29T15:59:21.286" v="1304"/>
        <pc:sldMkLst>
          <pc:docMk/>
          <pc:sldMk cId="3052707774" sldId="367"/>
        </pc:sldMkLst>
      </pc:sldChg>
    </pc:docChg>
  </pc:docChgLst>
  <pc:docChgLst>
    <pc:chgData name="Noreen ROPERS [Eurécia]" userId="S::noreen.ropers@eurecia.com::f3a8d8f2-0e49-41aa-b7d1-58879f4fb21f" providerId="AD" clId="Web-{96F986AB-2801-5E2D-4950-67E9E3ADDC9D}"/>
    <pc:docChg chg="modSld">
      <pc:chgData name="Noreen ROPERS [Eurécia]" userId="S::noreen.ropers@eurecia.com::f3a8d8f2-0e49-41aa-b7d1-58879f4fb21f" providerId="AD" clId="Web-{96F986AB-2801-5E2D-4950-67E9E3ADDC9D}" dt="2026-04-29T15:00:32.621" v="0" actId="1076"/>
      <pc:docMkLst>
        <pc:docMk/>
      </pc:docMkLst>
      <pc:sldChg chg="modSp">
        <pc:chgData name="Noreen ROPERS [Eurécia]" userId="S::noreen.ropers@eurecia.com::f3a8d8f2-0e49-41aa-b7d1-58879f4fb21f" providerId="AD" clId="Web-{96F986AB-2801-5E2D-4950-67E9E3ADDC9D}" dt="2026-04-29T15:00:32.621" v="0" actId="1076"/>
        <pc:sldMkLst>
          <pc:docMk/>
          <pc:sldMk cId="738565706" sldId="345"/>
        </pc:sldMkLst>
        <pc:picChg chg="mod">
          <ac:chgData name="Noreen ROPERS [Eurécia]" userId="S::noreen.ropers@eurecia.com::f3a8d8f2-0e49-41aa-b7d1-58879f4fb21f" providerId="AD" clId="Web-{96F986AB-2801-5E2D-4950-67E9E3ADDC9D}" dt="2026-04-29T15:00:32.621" v="0" actId="1076"/>
          <ac:picMkLst>
            <pc:docMk/>
            <pc:sldMk cId="738565706" sldId="345"/>
            <ac:picMk id="11" creationId="{633E45DB-2FA7-35EB-6A9F-57E7DDF2C036}"/>
          </ac:picMkLst>
        </pc:picChg>
      </pc:sldChg>
    </pc:docChg>
  </pc:docChgLst>
  <pc:docChgLst>
    <pc:chgData name="Noreen ROPERS [Eurécia]" userId="S::noreen.ropers@eurecia.com::f3a8d8f2-0e49-41aa-b7d1-58879f4fb21f" providerId="AD" clId="Web-{8A05A95D-4907-D426-2005-AD2C0378FD0B}"/>
    <pc:docChg chg="modSld">
      <pc:chgData name="Noreen ROPERS [Eurécia]" userId="S::noreen.ropers@eurecia.com::f3a8d8f2-0e49-41aa-b7d1-58879f4fb21f" providerId="AD" clId="Web-{8A05A95D-4907-D426-2005-AD2C0378FD0B}" dt="2026-04-30T12:47:27.987" v="658" actId="20577"/>
      <pc:docMkLst>
        <pc:docMk/>
      </pc:docMkLst>
      <pc:sldChg chg="modSp">
        <pc:chgData name="Noreen ROPERS [Eurécia]" userId="S::noreen.ropers@eurecia.com::f3a8d8f2-0e49-41aa-b7d1-58879f4fb21f" providerId="AD" clId="Web-{8A05A95D-4907-D426-2005-AD2C0378FD0B}" dt="2026-04-30T12:43:14.885" v="551" actId="20577"/>
        <pc:sldMkLst>
          <pc:docMk/>
          <pc:sldMk cId="407031299" sldId="337"/>
        </pc:sldMkLst>
        <pc:spChg chg="mod">
          <ac:chgData name="Noreen ROPERS [Eurécia]" userId="S::noreen.ropers@eurecia.com::f3a8d8f2-0e49-41aa-b7d1-58879f4fb21f" providerId="AD" clId="Web-{8A05A95D-4907-D426-2005-AD2C0378FD0B}" dt="2026-04-30T12:43:14.885" v="551" actId="20577"/>
          <ac:spMkLst>
            <pc:docMk/>
            <pc:sldMk cId="407031299" sldId="337"/>
            <ac:spMk id="2" creationId="{0ED16911-BE4F-7178-A964-6BF6DF2D85CF}"/>
          </ac:spMkLst>
        </pc:spChg>
      </pc:sldChg>
      <pc:sldChg chg="modSp">
        <pc:chgData name="Noreen ROPERS [Eurécia]" userId="S::noreen.ropers@eurecia.com::f3a8d8f2-0e49-41aa-b7d1-58879f4fb21f" providerId="AD" clId="Web-{8A05A95D-4907-D426-2005-AD2C0378FD0B}" dt="2026-04-30T12:28:14.871" v="477" actId="20577"/>
        <pc:sldMkLst>
          <pc:docMk/>
          <pc:sldMk cId="1561398166" sldId="354"/>
        </pc:sldMkLst>
        <pc:spChg chg="mod">
          <ac:chgData name="Noreen ROPERS [Eurécia]" userId="S::noreen.ropers@eurecia.com::f3a8d8f2-0e49-41aa-b7d1-58879f4fb21f" providerId="AD" clId="Web-{8A05A95D-4907-D426-2005-AD2C0378FD0B}" dt="2026-04-30T12:28:14.871" v="477" actId="20577"/>
          <ac:spMkLst>
            <pc:docMk/>
            <pc:sldMk cId="1561398166" sldId="354"/>
            <ac:spMk id="4" creationId="{3CBE8D5D-8605-7FE4-D841-E865AB88B43B}"/>
          </ac:spMkLst>
        </pc:spChg>
        <pc:spChg chg="mod">
          <ac:chgData name="Noreen ROPERS [Eurécia]" userId="S::noreen.ropers@eurecia.com::f3a8d8f2-0e49-41aa-b7d1-58879f4fb21f" providerId="AD" clId="Web-{8A05A95D-4907-D426-2005-AD2C0378FD0B}" dt="2026-04-30T12:28:11.871" v="476" actId="20577"/>
          <ac:spMkLst>
            <pc:docMk/>
            <pc:sldMk cId="1561398166" sldId="354"/>
            <ac:spMk id="5" creationId="{9DF4D431-5721-618B-9501-EDA06836B0A2}"/>
          </ac:spMkLst>
        </pc:spChg>
        <pc:spChg chg="mod">
          <ac:chgData name="Noreen ROPERS [Eurécia]" userId="S::noreen.ropers@eurecia.com::f3a8d8f2-0e49-41aa-b7d1-58879f4fb21f" providerId="AD" clId="Web-{8A05A95D-4907-D426-2005-AD2C0378FD0B}" dt="2026-04-30T12:28:01.027" v="474" actId="20577"/>
          <ac:spMkLst>
            <pc:docMk/>
            <pc:sldMk cId="1561398166" sldId="354"/>
            <ac:spMk id="42" creationId="{A809FF54-8E21-E76D-9608-77AF773D0852}"/>
          </ac:spMkLst>
        </pc:spChg>
      </pc:sldChg>
      <pc:sldChg chg="addSp delSp modSp">
        <pc:chgData name="Noreen ROPERS [Eurécia]" userId="S::noreen.ropers@eurecia.com::f3a8d8f2-0e49-41aa-b7d1-58879f4fb21f" providerId="AD" clId="Web-{8A05A95D-4907-D426-2005-AD2C0378FD0B}" dt="2026-04-30T12:47:08.315" v="630" actId="20577"/>
        <pc:sldMkLst>
          <pc:docMk/>
          <pc:sldMk cId="2455533226" sldId="361"/>
        </pc:sldMkLst>
        <pc:spChg chg="mod">
          <ac:chgData name="Noreen ROPERS [Eurécia]" userId="S::noreen.ropers@eurecia.com::f3a8d8f2-0e49-41aa-b7d1-58879f4fb21f" providerId="AD" clId="Web-{8A05A95D-4907-D426-2005-AD2C0378FD0B}" dt="2026-04-30T12:47:08.315" v="630" actId="20577"/>
          <ac:spMkLst>
            <pc:docMk/>
            <pc:sldMk cId="2455533226" sldId="361"/>
            <ac:spMk id="2" creationId="{FCD4BE9C-5963-DDE2-069A-DE0DC359686F}"/>
          </ac:spMkLst>
        </pc:spChg>
        <pc:spChg chg="mod">
          <ac:chgData name="Noreen ROPERS [Eurécia]" userId="S::noreen.ropers@eurecia.com::f3a8d8f2-0e49-41aa-b7d1-58879f4fb21f" providerId="AD" clId="Web-{8A05A95D-4907-D426-2005-AD2C0378FD0B}" dt="2026-04-30T12:18:40.548" v="175" actId="20577"/>
          <ac:spMkLst>
            <pc:docMk/>
            <pc:sldMk cId="2455533226" sldId="361"/>
            <ac:spMk id="3" creationId="{37139160-3BC6-C0FD-D2BE-B3B417ABA5C7}"/>
          </ac:spMkLst>
        </pc:spChg>
        <pc:spChg chg="mod">
          <ac:chgData name="Noreen ROPERS [Eurécia]" userId="S::noreen.ropers@eurecia.com::f3a8d8f2-0e49-41aa-b7d1-58879f4fb21f" providerId="AD" clId="Web-{8A05A95D-4907-D426-2005-AD2C0378FD0B}" dt="2026-04-30T12:18:52.001" v="180" actId="20577"/>
          <ac:spMkLst>
            <pc:docMk/>
            <pc:sldMk cId="2455533226" sldId="361"/>
            <ac:spMk id="4" creationId="{F14531AE-9B28-B96D-8012-32C7C984F78F}"/>
          </ac:spMkLst>
        </pc:spChg>
        <pc:picChg chg="add mod">
          <ac:chgData name="Noreen ROPERS [Eurécia]" userId="S::noreen.ropers@eurecia.com::f3a8d8f2-0e49-41aa-b7d1-58879f4fb21f" providerId="AD" clId="Web-{8A05A95D-4907-D426-2005-AD2C0378FD0B}" dt="2026-04-30T12:23:36.014" v="336"/>
          <ac:picMkLst>
            <pc:docMk/>
            <pc:sldMk cId="2455533226" sldId="361"/>
            <ac:picMk id="5" creationId="{163D6ACC-506B-AE7D-FA43-AE37A912A21E}"/>
          </ac:picMkLst>
        </pc:picChg>
        <pc:picChg chg="del mod">
          <ac:chgData name="Noreen ROPERS [Eurécia]" userId="S::noreen.ropers@eurecia.com::f3a8d8f2-0e49-41aa-b7d1-58879f4fb21f" providerId="AD" clId="Web-{8A05A95D-4907-D426-2005-AD2C0378FD0B}" dt="2026-04-30T12:23:19.466" v="331"/>
          <ac:picMkLst>
            <pc:docMk/>
            <pc:sldMk cId="2455533226" sldId="361"/>
            <ac:picMk id="9" creationId="{38C91FC2-A808-F5F4-14F8-0A753E9D384A}"/>
          </ac:picMkLst>
        </pc:picChg>
      </pc:sldChg>
      <pc:sldChg chg="addSp delSp modSp">
        <pc:chgData name="Noreen ROPERS [Eurécia]" userId="S::noreen.ropers@eurecia.com::f3a8d8f2-0e49-41aa-b7d1-58879f4fb21f" providerId="AD" clId="Web-{8A05A95D-4907-D426-2005-AD2C0378FD0B}" dt="2026-04-30T12:46:17.642" v="624" actId="1076"/>
        <pc:sldMkLst>
          <pc:docMk/>
          <pc:sldMk cId="3624221979" sldId="365"/>
        </pc:sldMkLst>
        <pc:spChg chg="mod">
          <ac:chgData name="Noreen ROPERS [Eurécia]" userId="S::noreen.ropers@eurecia.com::f3a8d8f2-0e49-41aa-b7d1-58879f4fb21f" providerId="AD" clId="Web-{8A05A95D-4907-D426-2005-AD2C0378FD0B}" dt="2026-04-30T12:46:17.642" v="624" actId="1076"/>
          <ac:spMkLst>
            <pc:docMk/>
            <pc:sldMk cId="3624221979" sldId="365"/>
            <ac:spMk id="11" creationId="{D32A2175-9438-29CF-77E6-5C8823E0A31A}"/>
          </ac:spMkLst>
        </pc:spChg>
        <pc:picChg chg="del">
          <ac:chgData name="Noreen ROPERS [Eurécia]" userId="S::noreen.ropers@eurecia.com::f3a8d8f2-0e49-41aa-b7d1-58879f4fb21f" providerId="AD" clId="Web-{8A05A95D-4907-D426-2005-AD2C0378FD0B}" dt="2026-04-30T12:45:57.750" v="614"/>
          <ac:picMkLst>
            <pc:docMk/>
            <pc:sldMk cId="3624221979" sldId="365"/>
            <ac:picMk id="5" creationId="{1F13A156-F511-2A2A-5750-E5AE189297EB}"/>
          </ac:picMkLst>
        </pc:picChg>
        <pc:picChg chg="add mod">
          <ac:chgData name="Noreen ROPERS [Eurécia]" userId="S::noreen.ropers@eurecia.com::f3a8d8f2-0e49-41aa-b7d1-58879f4fb21f" providerId="AD" clId="Web-{8A05A95D-4907-D426-2005-AD2C0378FD0B}" dt="2026-04-30T12:46:15.470" v="623" actId="1076"/>
          <ac:picMkLst>
            <pc:docMk/>
            <pc:sldMk cId="3624221979" sldId="365"/>
            <ac:picMk id="6" creationId="{F885F659-ED80-C709-B46B-FCE55FB314C0}"/>
          </ac:picMkLst>
        </pc:picChg>
      </pc:sldChg>
      <pc:sldChg chg="addSp delSp modSp">
        <pc:chgData name="Noreen ROPERS [Eurécia]" userId="S::noreen.ropers@eurecia.com::f3a8d8f2-0e49-41aa-b7d1-58879f4fb21f" providerId="AD" clId="Web-{8A05A95D-4907-D426-2005-AD2C0378FD0B}" dt="2026-04-30T12:46:41.423" v="625" actId="20577"/>
        <pc:sldMkLst>
          <pc:docMk/>
          <pc:sldMk cId="3205669332" sldId="366"/>
        </pc:sldMkLst>
        <pc:spChg chg="mod">
          <ac:chgData name="Noreen ROPERS [Eurécia]" userId="S::noreen.ropers@eurecia.com::f3a8d8f2-0e49-41aa-b7d1-58879f4fb21f" providerId="AD" clId="Web-{8A05A95D-4907-D426-2005-AD2C0378FD0B}" dt="2026-04-30T12:46:41.423" v="625" actId="20577"/>
          <ac:spMkLst>
            <pc:docMk/>
            <pc:sldMk cId="3205669332" sldId="366"/>
            <ac:spMk id="2" creationId="{76F0DF3C-BEF6-F188-AF68-F7597B26970D}"/>
          </ac:spMkLst>
        </pc:spChg>
        <pc:picChg chg="add mod">
          <ac:chgData name="Noreen ROPERS [Eurécia]" userId="S::noreen.ropers@eurecia.com::f3a8d8f2-0e49-41aa-b7d1-58879f4fb21f" providerId="AD" clId="Web-{8A05A95D-4907-D426-2005-AD2C0378FD0B}" dt="2026-04-30T12:18:21.813" v="171" actId="1076"/>
          <ac:picMkLst>
            <pc:docMk/>
            <pc:sldMk cId="3205669332" sldId="366"/>
            <ac:picMk id="5" creationId="{B3DC8451-1BB2-CA7A-FCFA-ECFF87050E14}"/>
          </ac:picMkLst>
        </pc:picChg>
        <pc:picChg chg="del mod">
          <ac:chgData name="Noreen ROPERS [Eurécia]" userId="S::noreen.ropers@eurecia.com::f3a8d8f2-0e49-41aa-b7d1-58879f4fb21f" providerId="AD" clId="Web-{8A05A95D-4907-D426-2005-AD2C0378FD0B}" dt="2026-04-30T12:17:26.219" v="165"/>
          <ac:picMkLst>
            <pc:docMk/>
            <pc:sldMk cId="3205669332" sldId="366"/>
            <ac:picMk id="7" creationId="{EC4F4051-C02B-CCE8-F0DA-B6E75A29DDDE}"/>
          </ac:picMkLst>
        </pc:picChg>
      </pc:sldChg>
      <pc:sldChg chg="addSp delSp modSp">
        <pc:chgData name="Noreen ROPERS [Eurécia]" userId="S::noreen.ropers@eurecia.com::f3a8d8f2-0e49-41aa-b7d1-58879f4fb21f" providerId="AD" clId="Web-{8A05A95D-4907-D426-2005-AD2C0378FD0B}" dt="2026-04-30T12:47:27.987" v="658" actId="20577"/>
        <pc:sldMkLst>
          <pc:docMk/>
          <pc:sldMk cId="3052707774" sldId="367"/>
        </pc:sldMkLst>
        <pc:spChg chg="mod">
          <ac:chgData name="Noreen ROPERS [Eurécia]" userId="S::noreen.ropers@eurecia.com::f3a8d8f2-0e49-41aa-b7d1-58879f4fb21f" providerId="AD" clId="Web-{8A05A95D-4907-D426-2005-AD2C0378FD0B}" dt="2026-04-30T12:25:34.724" v="461" actId="20577"/>
          <ac:spMkLst>
            <pc:docMk/>
            <pc:sldMk cId="3052707774" sldId="367"/>
            <ac:spMk id="2" creationId="{2F194FF5-AACA-B909-9EEC-5F5E9B0A3080}"/>
          </ac:spMkLst>
        </pc:spChg>
        <pc:spChg chg="mod">
          <ac:chgData name="Noreen ROPERS [Eurécia]" userId="S::noreen.ropers@eurecia.com::f3a8d8f2-0e49-41aa-b7d1-58879f4fb21f" providerId="AD" clId="Web-{8A05A95D-4907-D426-2005-AD2C0378FD0B}" dt="2026-04-30T12:47:15.534" v="633" actId="20577"/>
          <ac:spMkLst>
            <pc:docMk/>
            <pc:sldMk cId="3052707774" sldId="367"/>
            <ac:spMk id="3" creationId="{4A2E0EDE-98AC-7D1A-1C84-28D8BC3E0E67}"/>
          </ac:spMkLst>
        </pc:spChg>
        <pc:spChg chg="mod">
          <ac:chgData name="Noreen ROPERS [Eurécia]" userId="S::noreen.ropers@eurecia.com::f3a8d8f2-0e49-41aa-b7d1-58879f4fb21f" providerId="AD" clId="Web-{8A05A95D-4907-D426-2005-AD2C0378FD0B}" dt="2026-04-30T12:47:27.987" v="658" actId="20577"/>
          <ac:spMkLst>
            <pc:docMk/>
            <pc:sldMk cId="3052707774" sldId="367"/>
            <ac:spMk id="4" creationId="{80A5081C-D081-EBA3-A7DD-6C4F4DF0C208}"/>
          </ac:spMkLst>
        </pc:spChg>
        <pc:picChg chg="del mod">
          <ac:chgData name="Noreen ROPERS [Eurécia]" userId="S::noreen.ropers@eurecia.com::f3a8d8f2-0e49-41aa-b7d1-58879f4fb21f" providerId="AD" clId="Web-{8A05A95D-4907-D426-2005-AD2C0378FD0B}" dt="2026-04-30T12:26:01.475" v="462"/>
          <ac:picMkLst>
            <pc:docMk/>
            <pc:sldMk cId="3052707774" sldId="367"/>
            <ac:picMk id="5" creationId="{18AA368B-5A0D-6D0D-572D-1FE9F8C156FB}"/>
          </ac:picMkLst>
        </pc:picChg>
        <pc:picChg chg="add mod">
          <ac:chgData name="Noreen ROPERS [Eurécia]" userId="S::noreen.ropers@eurecia.com::f3a8d8f2-0e49-41aa-b7d1-58879f4fb21f" providerId="AD" clId="Web-{8A05A95D-4907-D426-2005-AD2C0378FD0B}" dt="2026-04-30T12:26:13.898" v="467"/>
          <ac:picMkLst>
            <pc:docMk/>
            <pc:sldMk cId="3052707774" sldId="367"/>
            <ac:picMk id="6" creationId="{75E7D997-87F9-8B8B-992D-AE994C8383C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30/04/2026</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‹N°›</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30/04/2026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‹N°›</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5</a:t>
            </a:fld>
            <a:endParaRPr lang="fr-FR"/>
          </a:p>
        </p:txBody>
      </p:sp>
    </p:spTree>
    <p:extLst>
      <p:ext uri="{BB962C8B-B14F-4D97-AF65-F5344CB8AC3E}">
        <p14:creationId xmlns:p14="http://schemas.microsoft.com/office/powerpoint/2010/main" val="2958995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1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4.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5.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5.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err="1"/>
              <a:t>Title</a:t>
            </a:r>
            <a:r>
              <a:rPr lang="fr-FR"/>
              <a:t> </a:t>
            </a:r>
            <a:r>
              <a:rPr lang="fr-FR" err="1"/>
              <a:t>heading</a:t>
            </a:r>
            <a:endParaRPr lang="fr-FR"/>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30/04/2026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463827" y="29599"/>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920525"/>
            <a:ext cx="9613900" cy="3799447"/>
          </a:xfrm>
        </p:spPr>
        <p:txBody>
          <a:bodyPr anchor="t">
            <a:noAutofit/>
          </a:bodyPr>
          <a:lstStyle>
            <a:lvl1pPr>
              <a:lnSpc>
                <a:spcPts val="7000"/>
              </a:lnSpc>
              <a:defRPr sz="6600">
                <a:solidFill>
                  <a:schemeClr val="tx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99646"/>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441508"/>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Renseignement de vos données, tests </a:t>
            </a:r>
          </a:p>
          <a:p>
            <a:pPr marL="360000" algn="l"/>
            <a:r>
              <a:rPr lang="fr-FR" sz="120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Date de commande</a:t>
            </a:r>
          </a:p>
          <a:p>
            <a:pPr algn="ctr"/>
            <a:endParaRPr lang="fr-FR" sz="1200" spc="-60" baseline="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Réunion de lancement</a:t>
            </a:r>
          </a:p>
          <a:p>
            <a:pPr algn="ctr"/>
            <a:endParaRPr lang="fr-FR" sz="1200" spc="-60" baseline="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a:t>Libération abonnement</a:t>
            </a:r>
          </a:p>
          <a:p>
            <a:pPr algn="ctr"/>
            <a:r>
              <a:rPr lang="fr-FR" sz="1200" spc="-60" baseline="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a:t>*Voir conditions générales de vente : déploiement de la plateforme en 60 jours </a:t>
            </a:r>
          </a:p>
          <a:p>
            <a:pPr lvl="0"/>
            <a:endParaRPr lang="fr-FR"/>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sv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30/04/2026</a:t>
            </a:fld>
            <a:endParaRPr lang="fr-FR"/>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5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8.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slide" Target="slide4.xml"/><Relationship Id="rId7" Type="http://schemas.openxmlformats.org/officeDocument/2006/relationships/slide" Target="slide13.xml"/><Relationship Id="rId2" Type="http://schemas.openxmlformats.org/officeDocument/2006/relationships/slide" Target="slide3.xml"/><Relationship Id="rId1" Type="http://schemas.openxmlformats.org/officeDocument/2006/relationships/slideLayout" Target="../slideLayouts/slideLayout36.xml"/><Relationship Id="rId6" Type="http://schemas.openxmlformats.org/officeDocument/2006/relationships/slide" Target="slide12.xml"/><Relationship Id="rId11" Type="http://schemas.openxmlformats.org/officeDocument/2006/relationships/image" Target="../media/image29.png"/><Relationship Id="rId5" Type="http://schemas.openxmlformats.org/officeDocument/2006/relationships/slide" Target="slide11.xml"/><Relationship Id="rId10" Type="http://schemas.openxmlformats.org/officeDocument/2006/relationships/slide" Target="slide16.xml"/><Relationship Id="rId4" Type="http://schemas.openxmlformats.org/officeDocument/2006/relationships/slide" Target="slide6.xml"/><Relationship Id="rId9" Type="http://schemas.openxmlformats.org/officeDocument/2006/relationships/image" Target="../media/image2.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8.svg"/></Relationships>
</file>

<file path=ppt/slides/_rels/slide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help.eurecia.com/hc/en-gb"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pour une image  6" descr="Une image contenant personne, texte, intérieur, ordinateur&#10;&#10;Description générée automatiquement">
            <a:extLst>
              <a:ext uri="{FF2B5EF4-FFF2-40B4-BE49-F238E27FC236}">
                <a16:creationId xmlns:a16="http://schemas.microsoft.com/office/drawing/2014/main" id="{56FE00A4-1BFE-73AF-2714-BB16355A37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376" r="29450"/>
          <a:stretch/>
        </p:blipFill>
        <p:spPr>
          <a:xfrm>
            <a:off x="6169896" y="0"/>
            <a:ext cx="6091616" cy="6858000"/>
          </a:xfrm>
        </p:spPr>
      </p:pic>
      <p:sp>
        <p:nvSpPr>
          <p:cNvPr id="3" name="Titre 2">
            <a:extLst>
              <a:ext uri="{FF2B5EF4-FFF2-40B4-BE49-F238E27FC236}">
                <a16:creationId xmlns:a16="http://schemas.microsoft.com/office/drawing/2014/main" id="{2653F630-19B9-A2CD-9A7A-88C609217A1A}"/>
              </a:ext>
            </a:extLst>
          </p:cNvPr>
          <p:cNvSpPr>
            <a:spLocks noGrp="1"/>
          </p:cNvSpPr>
          <p:nvPr>
            <p:ph type="title"/>
          </p:nvPr>
        </p:nvSpPr>
        <p:spPr>
          <a:xfrm>
            <a:off x="220230" y="1767974"/>
            <a:ext cx="7434797" cy="2660366"/>
          </a:xfrm>
        </p:spPr>
        <p:txBody>
          <a:bodyPr/>
          <a:lstStyle/>
          <a:p>
            <a:r>
              <a:rPr lang="fr-FR">
                <a:solidFill>
                  <a:srgbClr val="79BF9D"/>
                </a:solidFill>
                <a:latin typeface="PP Woodland"/>
              </a:rPr>
              <a:t>All </a:t>
            </a:r>
            <a:r>
              <a:rPr lang="fr-FR" err="1">
                <a:solidFill>
                  <a:srgbClr val="79BF9D"/>
                </a:solidFill>
                <a:latin typeface="PP Woodland"/>
              </a:rPr>
              <a:t>you</a:t>
            </a:r>
            <a:r>
              <a:rPr lang="fr-FR">
                <a:solidFill>
                  <a:srgbClr val="79BF9D"/>
                </a:solidFill>
                <a:latin typeface="PP Woodland"/>
              </a:rPr>
              <a:t> </a:t>
            </a:r>
            <a:r>
              <a:rPr lang="fr-FR" err="1">
                <a:solidFill>
                  <a:srgbClr val="79BF9D"/>
                </a:solidFill>
                <a:latin typeface="PP Woodland"/>
              </a:rPr>
              <a:t>need</a:t>
            </a:r>
            <a:r>
              <a:rPr lang="fr-FR">
                <a:solidFill>
                  <a:srgbClr val="79BF9D"/>
                </a:solidFill>
                <a:latin typeface="PP Woodland"/>
              </a:rPr>
              <a:t> to know about</a:t>
            </a:r>
            <a:br>
              <a:rPr lang="fr-FR" sz="6600">
                <a:latin typeface="PP Woodland"/>
              </a:rPr>
            </a:br>
            <a:r>
              <a:rPr lang="fr-FR" sz="6600">
                <a:latin typeface="PP Woodland"/>
              </a:rPr>
              <a:t>    </a:t>
            </a:r>
            <a:r>
              <a:rPr lang="fr-FR" err="1">
                <a:solidFill>
                  <a:schemeClr val="bg1"/>
                </a:solidFill>
                <a:latin typeface="PP Woodland"/>
              </a:rPr>
              <a:t>Expense</a:t>
            </a:r>
            <a:r>
              <a:rPr lang="fr-FR">
                <a:solidFill>
                  <a:schemeClr val="bg1"/>
                </a:solidFill>
                <a:latin typeface="PP Woodland"/>
              </a:rPr>
              <a:t> reports </a:t>
            </a:r>
            <a:endParaRPr lang="fr-FR">
              <a:solidFill>
                <a:schemeClr val="bg1"/>
              </a:solidFill>
            </a:endParaRPr>
          </a:p>
        </p:txBody>
      </p:sp>
      <p:sp>
        <p:nvSpPr>
          <p:cNvPr id="4" name="Espace réservé du texte 3">
            <a:extLst>
              <a:ext uri="{FF2B5EF4-FFF2-40B4-BE49-F238E27FC236}">
                <a16:creationId xmlns:a16="http://schemas.microsoft.com/office/drawing/2014/main" id="{2A3C868B-D8D7-81C3-403F-FB19E09D6D4A}"/>
              </a:ext>
            </a:extLst>
          </p:cNvPr>
          <p:cNvSpPr>
            <a:spLocks noGrp="1"/>
          </p:cNvSpPr>
          <p:nvPr>
            <p:ph type="body" sz="quarter" idx="14"/>
          </p:nvPr>
        </p:nvSpPr>
        <p:spPr/>
        <p:txBody>
          <a:bodyPr/>
          <a:lstStyle/>
          <a:p>
            <a:r>
              <a:rPr lang="fr-FR" dirty="0">
                <a:latin typeface="Figtree"/>
              </a:rPr>
              <a:t>user training guide</a:t>
            </a:r>
            <a:endParaRPr lang="fr-FR" dirty="0"/>
          </a:p>
        </p:txBody>
      </p:sp>
      <p:pic>
        <p:nvPicPr>
          <p:cNvPr id="2" name="Image 1" descr="Une image contenant Graphique, symbole, cercle, Police&#10;&#10;Description générée automatiquement">
            <a:extLst>
              <a:ext uri="{FF2B5EF4-FFF2-40B4-BE49-F238E27FC236}">
                <a16:creationId xmlns:a16="http://schemas.microsoft.com/office/drawing/2014/main" id="{FDE6605F-46A2-DEF8-5B78-0577ECC2B05C}"/>
              </a:ext>
            </a:extLst>
          </p:cNvPr>
          <p:cNvPicPr>
            <a:picLocks noChangeAspect="1"/>
          </p:cNvPicPr>
          <p:nvPr/>
        </p:nvPicPr>
        <p:blipFill>
          <a:blip r:embed="rId3"/>
          <a:stretch>
            <a:fillRect/>
          </a:stretch>
        </p:blipFill>
        <p:spPr>
          <a:xfrm>
            <a:off x="416301" y="3785585"/>
            <a:ext cx="545724" cy="549505"/>
          </a:xfrm>
          <a:prstGeom prst="rect">
            <a:avLst/>
          </a:prstGeom>
        </p:spPr>
      </p:pic>
      <p:sp>
        <p:nvSpPr>
          <p:cNvPr id="9" name="Espace réservé du texte 4">
            <a:extLst>
              <a:ext uri="{FF2B5EF4-FFF2-40B4-BE49-F238E27FC236}">
                <a16:creationId xmlns:a16="http://schemas.microsoft.com/office/drawing/2014/main" id="{EF895FDC-4C67-F560-6ECA-DF48EDD86D81}"/>
              </a:ext>
            </a:extLst>
          </p:cNvPr>
          <p:cNvSpPr txBox="1">
            <a:spLocks/>
          </p:cNvSpPr>
          <p:nvPr/>
        </p:nvSpPr>
        <p:spPr>
          <a:xfrm>
            <a:off x="987425" y="6152418"/>
            <a:ext cx="4748213" cy="468312"/>
          </a:xfrm>
          <a:prstGeom prst="rect">
            <a:avLst/>
          </a:prstGeom>
        </p:spPr>
        <p:txBody>
          <a:bodyPr vert="horz" lIns="91440" tIns="45720" rIns="91440" bIns="45720" rtlCol="0" anchor="t">
            <a:normAutofit fontScale="47500" lnSpcReduction="20000"/>
          </a:bodyPr>
          <a:lstStyle>
            <a:lvl1pPr marL="0" indent="0" algn="l" defTabSz="914400" rtl="0" eaLnBrk="1" latinLnBrk="0" hangingPunct="1">
              <a:lnSpc>
                <a:spcPct val="120000"/>
              </a:lnSpc>
              <a:spcBef>
                <a:spcPts val="1000"/>
              </a:spcBef>
              <a:buFontTx/>
              <a:buNone/>
              <a:defRPr sz="1600" b="0" kern="1200" spc="300">
                <a:solidFill>
                  <a:schemeClr val="bg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Last </a:t>
            </a:r>
            <a:r>
              <a:rPr lang="fr-FR" dirty="0" err="1">
                <a:latin typeface="Figtree"/>
              </a:rPr>
              <a:t>updated</a:t>
            </a:r>
            <a:endParaRPr lang="fr-FR" dirty="0" err="1"/>
          </a:p>
          <a:p>
            <a:r>
              <a:rPr lang="fr-FR">
                <a:latin typeface="Figtree"/>
              </a:rPr>
              <a:t>April 2026</a:t>
            </a:r>
            <a:endParaRPr lang="fr-FR"/>
          </a:p>
        </p:txBody>
      </p:sp>
    </p:spTree>
    <p:extLst>
      <p:ext uri="{BB962C8B-B14F-4D97-AF65-F5344CB8AC3E}">
        <p14:creationId xmlns:p14="http://schemas.microsoft.com/office/powerpoint/2010/main" val="201679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8" y="1965378"/>
            <a:ext cx="5520975" cy="577339"/>
          </a:xfrm>
        </p:spPr>
        <p:txBody>
          <a:bodyPr/>
          <a:lstStyle/>
          <a:p>
            <a:pPr>
              <a:lnSpc>
                <a:spcPct val="100000"/>
              </a:lnSpc>
            </a:pPr>
            <a:r>
              <a:rPr lang="fr-FR">
                <a:hlinkClick r:id="rId2" action="ppaction://hlinksldjump"/>
              </a:rPr>
              <a:t>As an employee</a:t>
            </a: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vert="horz" lIns="91440" tIns="45720" rIns="91440" bIns="45720" rtlCol="0" anchor="t">
            <a:normAutofit/>
          </a:bodyPr>
          <a:lstStyle/>
          <a:p>
            <a:r>
              <a:rPr lang="fr-FR"/>
              <a:t>Training program</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44107" y="2632312"/>
            <a:ext cx="5751893" cy="1442236"/>
          </a:xfrm>
        </p:spPr>
        <p:txBody>
          <a:bodyPr vert="horz" lIns="91440" tIns="45720" rIns="91440" bIns="45720" rtlCol="0" anchor="t">
            <a:normAutofit fontScale="92500" lnSpcReduction="10000"/>
          </a:bodyPr>
          <a:lstStyle/>
          <a:p>
            <a:pPr>
              <a:lnSpc>
                <a:spcPct val="100000"/>
              </a:lnSpc>
            </a:pPr>
            <a:r>
              <a:rPr lang="fr-FR" sz="1800" u="sng" dirty="0" err="1">
                <a:solidFill>
                  <a:schemeClr val="bg2"/>
                </a:solidFill>
                <a:latin typeface="Figtree"/>
                <a:hlinkClick r:id="rId3" action="ppaction://hlinksldjump">
                  <a:extLst>
                    <a:ext uri="{A12FA001-AC4F-418D-AE19-62706E023703}">
                      <ahyp:hlinkClr xmlns:ahyp="http://schemas.microsoft.com/office/drawing/2018/hyperlinkcolor" val="tx"/>
                    </a:ext>
                  </a:extLst>
                </a:hlinkClick>
              </a:rPr>
              <a:t>Expense</a:t>
            </a:r>
            <a:r>
              <a:rPr lang="fr-FR" sz="1800" u="sng" dirty="0">
                <a:solidFill>
                  <a:schemeClr val="bg2"/>
                </a:solidFill>
                <a:latin typeface="Figtree"/>
                <a:hlinkClick r:id="rId3" action="ppaction://hlinksldjump">
                  <a:extLst>
                    <a:ext uri="{A12FA001-AC4F-418D-AE19-62706E023703}">
                      <ahyp:hlinkClr xmlns:ahyp="http://schemas.microsoft.com/office/drawing/2018/hyperlinkcolor" val="tx"/>
                    </a:ext>
                  </a:extLst>
                </a:hlinkClick>
              </a:rPr>
              <a:t> reports' </a:t>
            </a:r>
            <a:r>
              <a:rPr lang="fr-FR" sz="1800" u="sng" dirty="0" err="1">
                <a:solidFill>
                  <a:schemeClr val="bg2"/>
                </a:solidFill>
                <a:latin typeface="Figtree"/>
                <a:hlinkClick r:id="rId3" action="ppaction://hlinksldjump">
                  <a:extLst>
                    <a:ext uri="{A12FA001-AC4F-418D-AE19-62706E023703}">
                      <ahyp:hlinkClr xmlns:ahyp="http://schemas.microsoft.com/office/drawing/2018/hyperlinkcolor" val="tx"/>
                    </a:ext>
                  </a:extLst>
                </a:hlinkClick>
              </a:rPr>
              <a:t>approval</a:t>
            </a:r>
            <a:r>
              <a:rPr lang="fr-FR" sz="1800" u="sng" dirty="0">
                <a:solidFill>
                  <a:schemeClr val="bg2"/>
                </a:solidFill>
                <a:latin typeface="Figtree"/>
                <a:hlinkClick r:id="" action="ppaction://noaction">
                  <a:extLst>
                    <a:ext uri="{A12FA001-AC4F-418D-AE19-62706E023703}">
                      <ahyp:hlinkClr xmlns:ahyp="http://schemas.microsoft.com/office/drawing/2018/hyperlinkcolor" val="tx"/>
                    </a:ext>
                  </a:extLst>
                </a:hlinkClick>
              </a:rPr>
              <a:t> cycle</a:t>
            </a:r>
            <a:endParaRPr lang="fr-FR" sz="1800" u="sng" dirty="0">
              <a:solidFill>
                <a:schemeClr val="bg2"/>
              </a:solidFill>
              <a:hlinkClick r:id="" action="ppaction://noaction">
                <a:extLst>
                  <a:ext uri="{A12FA001-AC4F-418D-AE19-62706E023703}">
                    <ahyp:hlinkClr xmlns:ahyp="http://schemas.microsoft.com/office/drawing/2018/hyperlinkcolor" val="tx"/>
                  </a:ext>
                </a:extLst>
              </a:hlinkClick>
            </a:endParaRPr>
          </a:p>
          <a:p>
            <a:pPr>
              <a:lnSpc>
                <a:spcPct val="100000"/>
              </a:lnSpc>
            </a:pPr>
            <a:r>
              <a:rPr lang="fr-FR" sz="1800" u="sng" dirty="0">
                <a:solidFill>
                  <a:schemeClr val="bg2"/>
                </a:solidFill>
                <a:latin typeface="Figtree"/>
                <a:hlinkClick r:id="rId4" action="ppaction://hlinksldjump">
                  <a:extLst>
                    <a:ext uri="{A12FA001-AC4F-418D-AE19-62706E023703}">
                      <ahyp:hlinkClr xmlns:ahyp="http://schemas.microsoft.com/office/drawing/2018/hyperlinkcolor" val="tx"/>
                    </a:ext>
                  </a:extLst>
                </a:hlinkClick>
              </a:rPr>
              <a:t>Adding an expense to an expense report</a:t>
            </a:r>
            <a:endParaRPr lang="fr-FR" sz="1800" u="sng">
              <a:solidFill>
                <a:schemeClr val="bg2"/>
              </a:solidFill>
              <a:hlinkClick r:id="" action="ppaction://noaction">
                <a:extLst>
                  <a:ext uri="{A12FA001-AC4F-418D-AE19-62706E023703}">
                    <ahyp:hlinkClr xmlns:ahyp="http://schemas.microsoft.com/office/drawing/2018/hyperlinkcolor" val="tx"/>
                  </a:ext>
                </a:extLst>
              </a:hlinkClick>
            </a:endParaRPr>
          </a:p>
          <a:p>
            <a:pPr>
              <a:lnSpc>
                <a:spcPct val="100000"/>
              </a:lnSpc>
            </a:pPr>
            <a:r>
              <a:rPr lang="fr-FR" sz="1800" u="sng" dirty="0">
                <a:solidFill>
                  <a:schemeClr val="bg2"/>
                </a:solidFill>
                <a:latin typeface="Figtree"/>
                <a:hlinkClick r:id="rId5" action="ppaction://hlinksldjump">
                  <a:extLst>
                    <a:ext uri="{A12FA001-AC4F-418D-AE19-62706E023703}">
                      <ahyp:hlinkClr xmlns:ahyp="http://schemas.microsoft.com/office/drawing/2018/hyperlinkcolor" val="tx"/>
                    </a:ext>
                  </a:extLst>
                </a:hlinkClick>
              </a:rPr>
              <a:t>Submitting a report for approval</a:t>
            </a:r>
          </a:p>
          <a:p>
            <a:pPr>
              <a:lnSpc>
                <a:spcPct val="100000"/>
              </a:lnSpc>
            </a:pPr>
            <a:r>
              <a:rPr lang="fr-FR" sz="1800" u="sng" dirty="0">
                <a:solidFill>
                  <a:schemeClr val="bg2"/>
                </a:solidFill>
                <a:latin typeface="Figtree"/>
                <a:hlinkClick r:id="rId6" action="ppaction://hlinksldjump">
                  <a:extLst>
                    <a:ext uri="{A12FA001-AC4F-418D-AE19-62706E023703}">
                      <ahyp:hlinkClr xmlns:ahyp="http://schemas.microsoft.com/office/drawing/2018/hyperlinkcolor" val="tx"/>
                    </a:ext>
                  </a:extLst>
                </a:hlinkClick>
              </a:rPr>
              <a:t>Following my expense report's status</a:t>
            </a:r>
            <a:endParaRPr lang="fr-FR" sz="1800" u="sng" dirty="0">
              <a:solidFill>
                <a:schemeClr val="bg2"/>
              </a:solidFill>
              <a:latin typeface="Figtree"/>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281162" y="425373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dirty="0">
                <a:hlinkClick r:id="rId7" action="ppaction://hlinksldjump"/>
              </a:rPr>
              <a:t>As a manager</a:t>
            </a:r>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344107" y="4831077"/>
            <a:ext cx="5520975" cy="1442236"/>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8"/>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9"/>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800" u="sng" dirty="0">
                <a:solidFill>
                  <a:schemeClr val="bg2"/>
                </a:solidFill>
                <a:latin typeface="Figtree"/>
                <a:hlinkClick r:id="rId10" action="ppaction://hlinksldjump">
                  <a:extLst>
                    <a:ext uri="{A12FA001-AC4F-418D-AE19-62706E023703}">
                      <ahyp:hlinkClr xmlns:ahyp="http://schemas.microsoft.com/office/drawing/2018/hyperlinkcolor" val="tx"/>
                    </a:ext>
                  </a:extLst>
                </a:hlinkClick>
              </a:rPr>
              <a:t>Approving expense reports</a:t>
            </a:r>
            <a:endParaRPr lang="fr-FR" sz="1800" u="sng" dirty="0">
              <a:solidFill>
                <a:schemeClr val="bg2"/>
              </a:solidFill>
              <a:hlinkClick r:id="rId10" action="ppaction://hlinksldjump">
                <a:extLst>
                  <a:ext uri="{A12FA001-AC4F-418D-AE19-62706E023703}">
                    <ahyp:hlinkClr xmlns:ahyp="http://schemas.microsoft.com/office/drawing/2018/hyperlinkcolor" val="tx"/>
                  </a:ext>
                </a:extLst>
              </a:hlinkClick>
            </a:endParaRPr>
          </a:p>
        </p:txBody>
      </p:sp>
      <p:pic>
        <p:nvPicPr>
          <p:cNvPr id="10" name="Espace réservé pour une image  9" descr="Une image contenant personne, meubles, habits, ordinateur portable&#10;&#10;Description générée automatiquement">
            <a:extLst>
              <a:ext uri="{FF2B5EF4-FFF2-40B4-BE49-F238E27FC236}">
                <a16:creationId xmlns:a16="http://schemas.microsoft.com/office/drawing/2014/main" id="{30AE452E-A282-272E-D61D-6350FD86703A}"/>
              </a:ext>
            </a:extLst>
          </p:cNvPr>
          <p:cNvPicPr>
            <a:picLocks noGrp="1" noChangeAspect="1"/>
          </p:cNvPicPr>
          <p:nvPr>
            <p:ph type="pic" sz="quarter" idx="27"/>
          </p:nvPr>
        </p:nvPicPr>
        <p:blipFill rotWithShape="1">
          <a:blip r:embed="rId11" cstate="email">
            <a:extLst>
              <a:ext uri="{28A0092B-C50C-407E-A947-70E740481C1C}">
                <a14:useLocalDpi xmlns:a14="http://schemas.microsoft.com/office/drawing/2010/main" val="0"/>
              </a:ext>
            </a:extLst>
          </a:blip>
          <a:srcRect b="-1237"/>
          <a:stretch/>
        </p:blipFill>
        <p:spPr>
          <a:xfrm>
            <a:off x="7154226" y="0"/>
            <a:ext cx="5111258" cy="6947347"/>
          </a:xfrm>
        </p:spPr>
      </p:pic>
    </p:spTree>
    <p:extLst>
      <p:ext uri="{BB962C8B-B14F-4D97-AF65-F5344CB8AC3E}">
        <p14:creationId xmlns:p14="http://schemas.microsoft.com/office/powerpoint/2010/main" val="156139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44059-E802-93FD-055A-959C4C849A1C}"/>
              </a:ext>
            </a:extLst>
          </p:cNvPr>
          <p:cNvSpPr>
            <a:spLocks noGrp="1"/>
          </p:cNvSpPr>
          <p:nvPr>
            <p:ph type="title"/>
          </p:nvPr>
        </p:nvSpPr>
        <p:spPr/>
        <p:txBody>
          <a:bodyPr/>
          <a:lstStyle/>
          <a:p>
            <a:pPr>
              <a:lnSpc>
                <a:spcPct val="100000"/>
              </a:lnSpc>
            </a:pPr>
            <a:r>
              <a:rPr lang="fr-FR" sz="8800">
                <a:latin typeface="PP Woodland"/>
              </a:rPr>
              <a:t>As an </a:t>
            </a:r>
            <a:r>
              <a:rPr lang="fr-FR" sz="8800" err="1">
                <a:latin typeface="PP Woodland"/>
              </a:rPr>
              <a:t>employee</a:t>
            </a:r>
            <a:endParaRPr lang="fr-FR" err="1"/>
          </a:p>
        </p:txBody>
      </p:sp>
      <p:sp>
        <p:nvSpPr>
          <p:cNvPr id="4" name="Espace réservé du texte 3">
            <a:extLst>
              <a:ext uri="{FF2B5EF4-FFF2-40B4-BE49-F238E27FC236}">
                <a16:creationId xmlns:a16="http://schemas.microsoft.com/office/drawing/2014/main" id="{7A41308C-C03D-A240-4D1C-C0E3C4C19B21}"/>
              </a:ext>
            </a:extLst>
          </p:cNvPr>
          <p:cNvSpPr>
            <a:spLocks noGrp="1"/>
          </p:cNvSpPr>
          <p:nvPr>
            <p:ph type="body" sz="quarter" idx="16"/>
          </p:nvPr>
        </p:nvSpPr>
        <p:spPr/>
        <p:txBody>
          <a:bodyPr/>
          <a:lstStyle/>
          <a:p>
            <a:r>
              <a:rPr lang="fr-FR"/>
              <a:t>01</a:t>
            </a:r>
          </a:p>
        </p:txBody>
      </p:sp>
    </p:spTree>
    <p:extLst>
      <p:ext uri="{BB962C8B-B14F-4D97-AF65-F5344CB8AC3E}">
        <p14:creationId xmlns:p14="http://schemas.microsoft.com/office/powerpoint/2010/main" val="1144442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825566" cy="3799447"/>
          </a:xfrm>
        </p:spPr>
        <p:txBody>
          <a:bodyPr/>
          <a:lstStyle/>
          <a:p>
            <a:pPr>
              <a:lnSpc>
                <a:spcPct val="100000"/>
              </a:lnSpc>
            </a:pPr>
            <a:r>
              <a:rPr lang="fr-FR" sz="9600" err="1">
                <a:latin typeface="PP Woodland"/>
              </a:rPr>
              <a:t>Expense</a:t>
            </a:r>
            <a:r>
              <a:rPr lang="fr-FR" sz="9600">
                <a:latin typeface="PP Woodland"/>
              </a:rPr>
              <a:t> reports' </a:t>
            </a:r>
            <a:r>
              <a:rPr lang="fr-FR" sz="9600" err="1">
                <a:latin typeface="PP Woodland"/>
              </a:rPr>
              <a:t>approval</a:t>
            </a:r>
            <a:r>
              <a:rPr lang="fr-FR" sz="9600">
                <a:latin typeface="PP Woodland"/>
              </a:rPr>
              <a:t> cycle</a:t>
            </a:r>
            <a:endParaRPr lang="fr-FR" sz="9600"/>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351285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err="1">
                <a:latin typeface="Figtree Light"/>
              </a:rPr>
              <a:t>Expense</a:t>
            </a:r>
            <a:r>
              <a:rPr lang="fr-FR">
                <a:latin typeface="Figtree Light"/>
              </a:rPr>
              <a:t> reports' </a:t>
            </a:r>
            <a:r>
              <a:rPr lang="fr-FR" err="1">
                <a:latin typeface="Figtree Light"/>
              </a:rPr>
              <a:t>approval</a:t>
            </a:r>
            <a:r>
              <a:rPr lang="fr-FR">
                <a:latin typeface="Figtree Light"/>
              </a:rPr>
              <a:t> cycle</a:t>
            </a:r>
            <a:endParaRPr lang="fr-FR"/>
          </a:p>
        </p:txBody>
      </p:sp>
      <p:pic>
        <p:nvPicPr>
          <p:cNvPr id="9" name="Image 8" descr="Une image contenant Visage humain, habits, sourire, dessin humoristique&#10;&#10;Description générée automatiquement">
            <a:extLst>
              <a:ext uri="{FF2B5EF4-FFF2-40B4-BE49-F238E27FC236}">
                <a16:creationId xmlns:a16="http://schemas.microsoft.com/office/drawing/2014/main" id="{5E2AF1CF-271B-88A1-0563-313329EFCCA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52717" y="1340936"/>
            <a:ext cx="1250577" cy="1250577"/>
          </a:xfrm>
          <a:prstGeom prst="rect">
            <a:avLst/>
          </a:prstGeom>
        </p:spPr>
      </p:pic>
      <p:pic>
        <p:nvPicPr>
          <p:cNvPr id="11" name="Image 10" descr="Une image contenant dessin humoristique, poupée, jouet, art&#10;&#10;Description générée automatiquement">
            <a:extLst>
              <a:ext uri="{FF2B5EF4-FFF2-40B4-BE49-F238E27FC236}">
                <a16:creationId xmlns:a16="http://schemas.microsoft.com/office/drawing/2014/main" id="{8FDEB1D3-63B6-EB61-EB23-11BE8B82902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6864" y="2893321"/>
            <a:ext cx="1742282" cy="1742282"/>
          </a:xfrm>
          <a:prstGeom prst="rect">
            <a:avLst/>
          </a:prstGeom>
        </p:spPr>
      </p:pic>
      <p:pic>
        <p:nvPicPr>
          <p:cNvPr id="1026" name="Picture 2">
            <a:extLst>
              <a:ext uri="{FF2B5EF4-FFF2-40B4-BE49-F238E27FC236}">
                <a16:creationId xmlns:a16="http://schemas.microsoft.com/office/drawing/2014/main" id="{0FCA00BD-B7AA-295D-FF7F-016C245EEB16}"/>
              </a:ext>
            </a:extLst>
          </p:cNvPr>
          <p:cNvPicPr>
            <a:picLocks noGrp="1" noChangeAspect="1" noChangeArrowheads="1"/>
          </p:cNvPicPr>
          <p:nvPr>
            <p:ph type="tbl" sz="quarter" idx="10"/>
          </p:nvPr>
        </p:nvPicPr>
        <p:blipFill>
          <a:blip r:embed="rId5" cstate="email">
            <a:extLst>
              <a:ext uri="{28A0092B-C50C-407E-A947-70E740481C1C}">
                <a14:useLocalDpi xmlns:a14="http://schemas.microsoft.com/office/drawing/2010/main" val="0"/>
              </a:ext>
            </a:extLst>
          </a:blip>
          <a:srcRect/>
          <a:stretch>
            <a:fillRect/>
          </a:stretch>
        </p:blipFill>
        <p:spPr bwMode="auto">
          <a:xfrm>
            <a:off x="461401" y="5053164"/>
            <a:ext cx="1233207" cy="1250576"/>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e 1">
            <a:extLst>
              <a:ext uri="{FF2B5EF4-FFF2-40B4-BE49-F238E27FC236}">
                <a16:creationId xmlns:a16="http://schemas.microsoft.com/office/drawing/2014/main" id="{BE2029FF-CC05-7AE4-822D-03B8B7F2C4FA}"/>
              </a:ext>
            </a:extLst>
          </p:cNvPr>
          <p:cNvGrpSpPr/>
          <p:nvPr/>
        </p:nvGrpSpPr>
        <p:grpSpPr>
          <a:xfrm>
            <a:off x="3938653" y="1157060"/>
            <a:ext cx="7285574" cy="5384985"/>
            <a:chOff x="4590407" y="1215426"/>
            <a:chExt cx="7285574" cy="5384985"/>
          </a:xfrm>
        </p:grpSpPr>
        <p:grpSp>
          <p:nvGrpSpPr>
            <p:cNvPr id="19" name="Groupe 18">
              <a:extLst>
                <a:ext uri="{FF2B5EF4-FFF2-40B4-BE49-F238E27FC236}">
                  <a16:creationId xmlns:a16="http://schemas.microsoft.com/office/drawing/2014/main" id="{9CA2E1F7-4B9D-FAC5-707B-66AAF15403DB}"/>
                </a:ext>
              </a:extLst>
            </p:cNvPr>
            <p:cNvGrpSpPr/>
            <p:nvPr/>
          </p:nvGrpSpPr>
          <p:grpSpPr>
            <a:xfrm>
              <a:off x="7262003" y="1215426"/>
              <a:ext cx="2154051" cy="1021472"/>
              <a:chOff x="5361485" y="1313155"/>
              <a:chExt cx="2154051" cy="1021472"/>
            </a:xfrm>
            <a:solidFill>
              <a:schemeClr val="accent2">
                <a:lumMod val="60000"/>
                <a:lumOff val="40000"/>
              </a:schemeClr>
            </a:solidFill>
          </p:grpSpPr>
          <p:pic>
            <p:nvPicPr>
              <p:cNvPr id="7" name="Espace réservé du tableau 4" descr="Créa">
                <a:extLst>
                  <a:ext uri="{FF2B5EF4-FFF2-40B4-BE49-F238E27FC236}">
                    <a16:creationId xmlns:a16="http://schemas.microsoft.com/office/drawing/2014/main" id="{23F913F5-D67F-6272-F252-8F074E4DE2C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361485" y="1313155"/>
                <a:ext cx="2154051" cy="1021472"/>
              </a:xfrm>
              <a:prstGeom prst="rect">
                <a:avLst/>
              </a:prstGeom>
            </p:spPr>
          </p:pic>
          <p:sp>
            <p:nvSpPr>
              <p:cNvPr id="12" name="ZoneTexte 11">
                <a:extLst>
                  <a:ext uri="{FF2B5EF4-FFF2-40B4-BE49-F238E27FC236}">
                    <a16:creationId xmlns:a16="http://schemas.microsoft.com/office/drawing/2014/main" id="{1D64DEF1-5686-F158-9E0B-96DF8DB99912}"/>
                  </a:ext>
                </a:extLst>
              </p:cNvPr>
              <p:cNvSpPr txBox="1"/>
              <p:nvPr/>
            </p:nvSpPr>
            <p:spPr>
              <a:xfrm>
                <a:off x="5753536" y="1490721"/>
                <a:ext cx="1441715" cy="584775"/>
              </a:xfrm>
              <a:prstGeom prst="rect">
                <a:avLst/>
              </a:prstGeom>
              <a:grpFill/>
            </p:spPr>
            <p:txBody>
              <a:bodyPr wrap="square" lIns="91440" tIns="45720" rIns="91440" bIns="45720" rtlCol="0" anchor="t">
                <a:spAutoFit/>
              </a:bodyPr>
              <a:lstStyle/>
              <a:p>
                <a:pPr algn="ctr"/>
                <a:r>
                  <a:rPr lang="fr-FR" sz="1600" err="1"/>
                  <a:t>Submission</a:t>
                </a:r>
                <a:r>
                  <a:rPr lang="fr-FR" sz="1600"/>
                  <a:t> for </a:t>
                </a:r>
                <a:r>
                  <a:rPr lang="fr-FR" sz="1600" err="1"/>
                  <a:t>approval</a:t>
                </a:r>
                <a:endParaRPr lang="fr-FR" err="1"/>
              </a:p>
            </p:txBody>
          </p:sp>
        </p:grpSp>
        <p:grpSp>
          <p:nvGrpSpPr>
            <p:cNvPr id="21" name="Groupe 20">
              <a:extLst>
                <a:ext uri="{FF2B5EF4-FFF2-40B4-BE49-F238E27FC236}">
                  <a16:creationId xmlns:a16="http://schemas.microsoft.com/office/drawing/2014/main" id="{C886F15F-F16D-5162-9786-58F7D4B0837A}"/>
                </a:ext>
              </a:extLst>
            </p:cNvPr>
            <p:cNvGrpSpPr/>
            <p:nvPr/>
          </p:nvGrpSpPr>
          <p:grpSpPr>
            <a:xfrm>
              <a:off x="7124419" y="2600478"/>
              <a:ext cx="2154051" cy="1021472"/>
              <a:chOff x="5223901" y="2538368"/>
              <a:chExt cx="2154051" cy="1021472"/>
            </a:xfrm>
            <a:solidFill>
              <a:schemeClr val="accent2">
                <a:lumMod val="60000"/>
                <a:lumOff val="40000"/>
              </a:schemeClr>
            </a:solidFill>
          </p:grpSpPr>
          <p:pic>
            <p:nvPicPr>
              <p:cNvPr id="13" name="Espace réservé du tableau 4" descr="Créa">
                <a:extLst>
                  <a:ext uri="{FF2B5EF4-FFF2-40B4-BE49-F238E27FC236}">
                    <a16:creationId xmlns:a16="http://schemas.microsoft.com/office/drawing/2014/main" id="{A45F057E-D4BC-D674-79C1-E439DD9D020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23901" y="2538368"/>
                <a:ext cx="2154051" cy="1021472"/>
              </a:xfrm>
              <a:prstGeom prst="rect">
                <a:avLst/>
              </a:prstGeom>
            </p:spPr>
          </p:pic>
          <p:sp>
            <p:nvSpPr>
              <p:cNvPr id="14" name="ZoneTexte 13">
                <a:extLst>
                  <a:ext uri="{FF2B5EF4-FFF2-40B4-BE49-F238E27FC236}">
                    <a16:creationId xmlns:a16="http://schemas.microsoft.com/office/drawing/2014/main" id="{A16AC8A0-5F90-BADA-7F5E-F2F5E4C3C335}"/>
                  </a:ext>
                </a:extLst>
              </p:cNvPr>
              <p:cNvSpPr txBox="1"/>
              <p:nvPr/>
            </p:nvSpPr>
            <p:spPr>
              <a:xfrm>
                <a:off x="5682522" y="2780470"/>
                <a:ext cx="1064715" cy="584775"/>
              </a:xfrm>
              <a:prstGeom prst="rect">
                <a:avLst/>
              </a:prstGeom>
              <a:grpFill/>
            </p:spPr>
            <p:txBody>
              <a:bodyPr wrap="none" lIns="91440" tIns="45720" rIns="91440" bIns="45720" rtlCol="0" anchor="t">
                <a:spAutoFit/>
              </a:bodyPr>
              <a:lstStyle/>
              <a:p>
                <a:pPr algn="ctr"/>
                <a:r>
                  <a:rPr lang="fr-FR" sz="1600"/>
                  <a:t>More info</a:t>
                </a:r>
                <a:endParaRPr lang="fr-FR"/>
              </a:p>
              <a:p>
                <a:pPr algn="ctr"/>
                <a:r>
                  <a:rPr lang="fr-FR" sz="1600" err="1"/>
                  <a:t>required</a:t>
                </a:r>
                <a:endParaRPr lang="fr-FR" sz="1600"/>
              </a:p>
            </p:txBody>
          </p:sp>
        </p:grpSp>
        <p:grpSp>
          <p:nvGrpSpPr>
            <p:cNvPr id="20" name="Groupe 19">
              <a:extLst>
                <a:ext uri="{FF2B5EF4-FFF2-40B4-BE49-F238E27FC236}">
                  <a16:creationId xmlns:a16="http://schemas.microsoft.com/office/drawing/2014/main" id="{1BF56EC2-545B-B6E9-DC4F-BA0CC82F0752}"/>
                </a:ext>
              </a:extLst>
            </p:cNvPr>
            <p:cNvGrpSpPr/>
            <p:nvPr/>
          </p:nvGrpSpPr>
          <p:grpSpPr>
            <a:xfrm>
              <a:off x="9721930" y="3196478"/>
              <a:ext cx="2154051" cy="1021472"/>
              <a:chOff x="9721930" y="3466072"/>
              <a:chExt cx="2154051" cy="1021472"/>
            </a:xfrm>
          </p:grpSpPr>
          <p:pic>
            <p:nvPicPr>
              <p:cNvPr id="15" name="Espace réservé du tableau 4" descr="Créa">
                <a:extLst>
                  <a:ext uri="{FF2B5EF4-FFF2-40B4-BE49-F238E27FC236}">
                    <a16:creationId xmlns:a16="http://schemas.microsoft.com/office/drawing/2014/main" id="{D7F4DC91-1787-87BD-2C07-0DA527810B5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721930" y="3466072"/>
                <a:ext cx="2154051" cy="1021472"/>
              </a:xfrm>
              <a:prstGeom prst="rect">
                <a:avLst/>
              </a:prstGeom>
            </p:spPr>
          </p:pic>
          <p:sp>
            <p:nvSpPr>
              <p:cNvPr id="17" name="ZoneTexte 16">
                <a:extLst>
                  <a:ext uri="{FF2B5EF4-FFF2-40B4-BE49-F238E27FC236}">
                    <a16:creationId xmlns:a16="http://schemas.microsoft.com/office/drawing/2014/main" id="{B548986D-DB8D-8518-B331-2D460B009877}"/>
                  </a:ext>
                </a:extLst>
              </p:cNvPr>
              <p:cNvSpPr txBox="1"/>
              <p:nvPr/>
            </p:nvSpPr>
            <p:spPr>
              <a:xfrm>
                <a:off x="10166626" y="3820477"/>
                <a:ext cx="1237565" cy="369332"/>
              </a:xfrm>
              <a:prstGeom prst="rect">
                <a:avLst/>
              </a:prstGeom>
              <a:noFill/>
            </p:spPr>
            <p:txBody>
              <a:bodyPr wrap="square" lIns="91440" tIns="45720" rIns="91440" bIns="45720" rtlCol="0" anchor="t">
                <a:spAutoFit/>
              </a:bodyPr>
              <a:lstStyle/>
              <a:p>
                <a:pPr algn="ctr"/>
                <a:r>
                  <a:rPr lang="fr-FR" err="1"/>
                  <a:t>Refusal</a:t>
                </a:r>
              </a:p>
            </p:txBody>
          </p:sp>
        </p:grpSp>
        <p:grpSp>
          <p:nvGrpSpPr>
            <p:cNvPr id="22" name="Groupe 21">
              <a:extLst>
                <a:ext uri="{FF2B5EF4-FFF2-40B4-BE49-F238E27FC236}">
                  <a16:creationId xmlns:a16="http://schemas.microsoft.com/office/drawing/2014/main" id="{DBD7CCA6-5A57-743E-0A99-3D6BA5ADD75E}"/>
                </a:ext>
              </a:extLst>
            </p:cNvPr>
            <p:cNvGrpSpPr/>
            <p:nvPr/>
          </p:nvGrpSpPr>
          <p:grpSpPr>
            <a:xfrm>
              <a:off x="4590407" y="3181052"/>
              <a:ext cx="2154052" cy="1021473"/>
              <a:chOff x="2694996" y="3540026"/>
              <a:chExt cx="2154052" cy="1021473"/>
            </a:xfrm>
          </p:grpSpPr>
          <p:pic>
            <p:nvPicPr>
              <p:cNvPr id="16" name="Espace réservé du tableau 4" descr="Créa">
                <a:extLst>
                  <a:ext uri="{FF2B5EF4-FFF2-40B4-BE49-F238E27FC236}">
                    <a16:creationId xmlns:a16="http://schemas.microsoft.com/office/drawing/2014/main" id="{E6CDD81F-22BC-FA5A-6803-532DD3CC5D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40026"/>
                <a:ext cx="2154052" cy="1021473"/>
              </a:xfrm>
              <a:prstGeom prst="rect">
                <a:avLst/>
              </a:prstGeom>
            </p:spPr>
          </p:pic>
          <p:sp>
            <p:nvSpPr>
              <p:cNvPr id="18" name="ZoneTexte 17">
                <a:extLst>
                  <a:ext uri="{FF2B5EF4-FFF2-40B4-BE49-F238E27FC236}">
                    <a16:creationId xmlns:a16="http://schemas.microsoft.com/office/drawing/2014/main" id="{2964E507-A439-DA24-3A0B-86652C2DEC2B}"/>
                  </a:ext>
                </a:extLst>
              </p:cNvPr>
              <p:cNvSpPr txBox="1"/>
              <p:nvPr/>
            </p:nvSpPr>
            <p:spPr>
              <a:xfrm>
                <a:off x="2862364" y="3884764"/>
                <a:ext cx="1715109" cy="369332"/>
              </a:xfrm>
              <a:prstGeom prst="rect">
                <a:avLst/>
              </a:prstGeom>
              <a:noFill/>
            </p:spPr>
            <p:txBody>
              <a:bodyPr wrap="square" lIns="91440" tIns="45720" rIns="91440" bIns="45720" rtlCol="0" anchor="ctr">
                <a:spAutoFit/>
              </a:bodyPr>
              <a:lstStyle/>
              <a:p>
                <a:pPr algn="ctr"/>
                <a:r>
                  <a:rPr lang="fr-FR" err="1"/>
                  <a:t>Approval</a:t>
                </a:r>
              </a:p>
            </p:txBody>
          </p:sp>
        </p:grpSp>
        <p:grpSp>
          <p:nvGrpSpPr>
            <p:cNvPr id="26" name="Groupe 25">
              <a:extLst>
                <a:ext uri="{FF2B5EF4-FFF2-40B4-BE49-F238E27FC236}">
                  <a16:creationId xmlns:a16="http://schemas.microsoft.com/office/drawing/2014/main" id="{4DD9C75D-79AD-F209-A35D-32C42CFB0CF1}"/>
                </a:ext>
              </a:extLst>
            </p:cNvPr>
            <p:cNvGrpSpPr/>
            <p:nvPr/>
          </p:nvGrpSpPr>
          <p:grpSpPr>
            <a:xfrm>
              <a:off x="7117743" y="4606397"/>
              <a:ext cx="2154052" cy="1003545"/>
              <a:chOff x="6579079" y="3593510"/>
              <a:chExt cx="2154052" cy="1021473"/>
            </a:xfrm>
          </p:grpSpPr>
          <p:pic>
            <p:nvPicPr>
              <p:cNvPr id="27" name="Espace réservé du tableau 4" descr="Créa">
                <a:extLst>
                  <a:ext uri="{FF2B5EF4-FFF2-40B4-BE49-F238E27FC236}">
                    <a16:creationId xmlns:a16="http://schemas.microsoft.com/office/drawing/2014/main" id="{ED68C108-F810-08A9-F2F6-CF7E0D5F8F0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579079" y="3593510"/>
                <a:ext cx="2154052" cy="1021473"/>
              </a:xfrm>
              <a:prstGeom prst="rect">
                <a:avLst/>
              </a:prstGeom>
            </p:spPr>
          </p:pic>
          <p:sp>
            <p:nvSpPr>
              <p:cNvPr id="28" name="ZoneTexte 27">
                <a:extLst>
                  <a:ext uri="{FF2B5EF4-FFF2-40B4-BE49-F238E27FC236}">
                    <a16:creationId xmlns:a16="http://schemas.microsoft.com/office/drawing/2014/main" id="{71868174-DB9B-B551-03D7-2A4A03BEBAED}"/>
                  </a:ext>
                </a:extLst>
              </p:cNvPr>
              <p:cNvSpPr txBox="1"/>
              <p:nvPr/>
            </p:nvSpPr>
            <p:spPr>
              <a:xfrm>
                <a:off x="6718486" y="3761728"/>
                <a:ext cx="1954775" cy="845842"/>
              </a:xfrm>
              <a:prstGeom prst="rect">
                <a:avLst/>
              </a:prstGeom>
              <a:noFill/>
            </p:spPr>
            <p:txBody>
              <a:bodyPr wrap="square" lIns="91440" tIns="45720" rIns="91440" bIns="45720" rtlCol="0" anchor="t">
                <a:spAutoFit/>
              </a:bodyPr>
              <a:lstStyle/>
              <a:p>
                <a:pPr algn="ctr"/>
                <a:r>
                  <a:rPr lang="fr-FR" sz="1600"/>
                  <a:t> "To </a:t>
                </a:r>
                <a:r>
                  <a:rPr lang="fr-FR" sz="1600" err="1"/>
                  <a:t>be</a:t>
                </a:r>
                <a:r>
                  <a:rPr lang="fr-FR" sz="1600"/>
                  <a:t> </a:t>
                </a:r>
                <a:r>
                  <a:rPr lang="fr-FR" sz="1600" err="1"/>
                  <a:t>reimbursed</a:t>
                </a:r>
                <a:r>
                  <a:rPr lang="fr-FR" sz="1600"/>
                  <a:t>" </a:t>
                </a:r>
                <a:endParaRPr lang="fr-FR"/>
              </a:p>
              <a:p>
                <a:pPr algn="ctr"/>
                <a:r>
                  <a:rPr lang="fr-FR" sz="1600" err="1"/>
                  <a:t>status</a:t>
                </a:r>
                <a:endParaRPr lang="fr-FR" sz="1600"/>
              </a:p>
            </p:txBody>
          </p:sp>
        </p:grpSp>
        <p:grpSp>
          <p:nvGrpSpPr>
            <p:cNvPr id="30" name="Groupe 29">
              <a:extLst>
                <a:ext uri="{FF2B5EF4-FFF2-40B4-BE49-F238E27FC236}">
                  <a16:creationId xmlns:a16="http://schemas.microsoft.com/office/drawing/2014/main" id="{8A2C5018-9136-4815-B00A-9609231802C4}"/>
                </a:ext>
              </a:extLst>
            </p:cNvPr>
            <p:cNvGrpSpPr/>
            <p:nvPr/>
          </p:nvGrpSpPr>
          <p:grpSpPr>
            <a:xfrm>
              <a:off x="7117743" y="5730163"/>
              <a:ext cx="2154052" cy="870248"/>
              <a:chOff x="6579079" y="3561193"/>
              <a:chExt cx="2154052" cy="1021473"/>
            </a:xfrm>
          </p:grpSpPr>
          <p:pic>
            <p:nvPicPr>
              <p:cNvPr id="31" name="Espace réservé du tableau 4" descr="Créa">
                <a:extLst>
                  <a:ext uri="{FF2B5EF4-FFF2-40B4-BE49-F238E27FC236}">
                    <a16:creationId xmlns:a16="http://schemas.microsoft.com/office/drawing/2014/main" id="{7D0FC1A3-6F8B-54D3-A341-848FF801D22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579079" y="3561193"/>
                <a:ext cx="2154052" cy="1021473"/>
              </a:xfrm>
              <a:prstGeom prst="rect">
                <a:avLst/>
              </a:prstGeom>
            </p:spPr>
          </p:pic>
          <p:sp>
            <p:nvSpPr>
              <p:cNvPr id="32" name="ZoneTexte 31">
                <a:extLst>
                  <a:ext uri="{FF2B5EF4-FFF2-40B4-BE49-F238E27FC236}">
                    <a16:creationId xmlns:a16="http://schemas.microsoft.com/office/drawing/2014/main" id="{5E53AB7A-0F9C-BE98-3B9F-2FEE54B5C686}"/>
                  </a:ext>
                </a:extLst>
              </p:cNvPr>
              <p:cNvSpPr txBox="1"/>
              <p:nvPr/>
            </p:nvSpPr>
            <p:spPr>
              <a:xfrm>
                <a:off x="6724607" y="3880772"/>
                <a:ext cx="1862998" cy="433512"/>
              </a:xfrm>
              <a:prstGeom prst="rect">
                <a:avLst/>
              </a:prstGeom>
              <a:noFill/>
            </p:spPr>
            <p:txBody>
              <a:bodyPr wrap="square" lIns="91440" tIns="45720" rIns="91440" bIns="45720" rtlCol="0" anchor="t">
                <a:spAutoFit/>
              </a:bodyPr>
              <a:lstStyle/>
              <a:p>
                <a:pPr algn="ctr"/>
                <a:r>
                  <a:rPr lang="fr-FR" err="1"/>
                  <a:t>Reimbursement</a:t>
                </a:r>
              </a:p>
            </p:txBody>
          </p:sp>
        </p:grpSp>
        <p:cxnSp>
          <p:nvCxnSpPr>
            <p:cNvPr id="34" name="Connecteur droit avec flèche 33">
              <a:extLst>
                <a:ext uri="{FF2B5EF4-FFF2-40B4-BE49-F238E27FC236}">
                  <a16:creationId xmlns:a16="http://schemas.microsoft.com/office/drawing/2014/main" id="{02027B50-4E46-C24A-3A07-603D26072A74}"/>
                </a:ext>
              </a:extLst>
            </p:cNvPr>
            <p:cNvCxnSpPr>
              <a:cxnSpLocks/>
            </p:cNvCxnSpPr>
            <p:nvPr/>
          </p:nvCxnSpPr>
          <p:spPr>
            <a:xfrm>
              <a:off x="9291464" y="2328989"/>
              <a:ext cx="839595" cy="73004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3" name="Connecteur droit avec flèche 42">
              <a:extLst>
                <a:ext uri="{FF2B5EF4-FFF2-40B4-BE49-F238E27FC236}">
                  <a16:creationId xmlns:a16="http://schemas.microsoft.com/office/drawing/2014/main" id="{9709BE87-7870-481D-FB20-478849E4E693}"/>
                </a:ext>
              </a:extLst>
            </p:cNvPr>
            <p:cNvCxnSpPr>
              <a:cxnSpLocks/>
            </p:cNvCxnSpPr>
            <p:nvPr/>
          </p:nvCxnSpPr>
          <p:spPr>
            <a:xfrm>
              <a:off x="5877246" y="4344084"/>
              <a:ext cx="1162089" cy="6896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5" name="Connecteur droit avec flèche 44">
              <a:extLst>
                <a:ext uri="{FF2B5EF4-FFF2-40B4-BE49-F238E27FC236}">
                  <a16:creationId xmlns:a16="http://schemas.microsoft.com/office/drawing/2014/main" id="{9A353D64-8BFA-55E8-2161-D1C5B8F3BEC3}"/>
                </a:ext>
              </a:extLst>
            </p:cNvPr>
            <p:cNvCxnSpPr>
              <a:cxnSpLocks/>
            </p:cNvCxnSpPr>
            <p:nvPr/>
          </p:nvCxnSpPr>
          <p:spPr>
            <a:xfrm>
              <a:off x="6251660" y="1717847"/>
              <a:ext cx="888112" cy="39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8" name="Connecteur droit avec flèche 47">
              <a:extLst>
                <a:ext uri="{FF2B5EF4-FFF2-40B4-BE49-F238E27FC236}">
                  <a16:creationId xmlns:a16="http://schemas.microsoft.com/office/drawing/2014/main" id="{EA8C7DFD-2C43-141E-BC7D-D110560FAE20}"/>
                </a:ext>
              </a:extLst>
            </p:cNvPr>
            <p:cNvCxnSpPr>
              <a:cxnSpLocks/>
            </p:cNvCxnSpPr>
            <p:nvPr/>
          </p:nvCxnSpPr>
          <p:spPr>
            <a:xfrm>
              <a:off x="8185476" y="5605412"/>
              <a:ext cx="0" cy="13404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Connecteur droit avec flèche 50">
              <a:extLst>
                <a:ext uri="{FF2B5EF4-FFF2-40B4-BE49-F238E27FC236}">
                  <a16:creationId xmlns:a16="http://schemas.microsoft.com/office/drawing/2014/main" id="{4F2F9FFF-F76A-7246-7570-EBF57366922F}"/>
                </a:ext>
              </a:extLst>
            </p:cNvPr>
            <p:cNvCxnSpPr/>
            <p:nvPr/>
          </p:nvCxnSpPr>
          <p:spPr>
            <a:xfrm>
              <a:off x="6744459" y="3953764"/>
              <a:ext cx="2913971" cy="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53" name="Connecteur droit 52">
              <a:extLst>
                <a:ext uri="{FF2B5EF4-FFF2-40B4-BE49-F238E27FC236}">
                  <a16:creationId xmlns:a16="http://schemas.microsoft.com/office/drawing/2014/main" id="{BA5587EE-297C-A007-8E4F-C331A15CF85E}"/>
                </a:ext>
              </a:extLst>
            </p:cNvPr>
            <p:cNvCxnSpPr/>
            <p:nvPr/>
          </p:nvCxnSpPr>
          <p:spPr>
            <a:xfrm flipV="1">
              <a:off x="8201444" y="3621950"/>
              <a:ext cx="0" cy="331485"/>
            </a:xfrm>
            <a:prstGeom prst="line">
              <a:avLst/>
            </a:prstGeom>
          </p:spPr>
          <p:style>
            <a:lnRef idx="1">
              <a:schemeClr val="dk1"/>
            </a:lnRef>
            <a:fillRef idx="0">
              <a:schemeClr val="dk1"/>
            </a:fillRef>
            <a:effectRef idx="0">
              <a:schemeClr val="dk1"/>
            </a:effectRef>
            <a:fontRef idx="minor">
              <a:schemeClr val="tx1"/>
            </a:fontRef>
          </p:style>
        </p:cxnSp>
      </p:grpSp>
      <p:sp>
        <p:nvSpPr>
          <p:cNvPr id="4" name="ZoneTexte 3">
            <a:extLst>
              <a:ext uri="{FF2B5EF4-FFF2-40B4-BE49-F238E27FC236}">
                <a16:creationId xmlns:a16="http://schemas.microsoft.com/office/drawing/2014/main" id="{A9376F57-71A5-5C2F-1D30-8EFF0CC91095}"/>
              </a:ext>
            </a:extLst>
          </p:cNvPr>
          <p:cNvSpPr txBox="1"/>
          <p:nvPr/>
        </p:nvSpPr>
        <p:spPr>
          <a:xfrm>
            <a:off x="568221" y="2631589"/>
            <a:ext cx="1002197" cy="307777"/>
          </a:xfrm>
          <a:prstGeom prst="rect">
            <a:avLst/>
          </a:prstGeom>
          <a:noFill/>
        </p:spPr>
        <p:txBody>
          <a:bodyPr wrap="none" lIns="91440" tIns="45720" rIns="91440" bIns="45720" rtlCol="0" anchor="t">
            <a:spAutoFit/>
          </a:bodyPr>
          <a:lstStyle/>
          <a:p>
            <a:r>
              <a:rPr lang="fr-FR" sz="1400" err="1"/>
              <a:t>Employee</a:t>
            </a:r>
          </a:p>
        </p:txBody>
      </p:sp>
      <p:sp>
        <p:nvSpPr>
          <p:cNvPr id="5" name="ZoneTexte 4">
            <a:extLst>
              <a:ext uri="{FF2B5EF4-FFF2-40B4-BE49-F238E27FC236}">
                <a16:creationId xmlns:a16="http://schemas.microsoft.com/office/drawing/2014/main" id="{1F3AE83C-01B7-83C5-64D0-9B4D69B533CB}"/>
              </a:ext>
            </a:extLst>
          </p:cNvPr>
          <p:cNvSpPr txBox="1"/>
          <p:nvPr/>
        </p:nvSpPr>
        <p:spPr>
          <a:xfrm>
            <a:off x="669662" y="4327826"/>
            <a:ext cx="883575" cy="307777"/>
          </a:xfrm>
          <a:prstGeom prst="rect">
            <a:avLst/>
          </a:prstGeom>
          <a:noFill/>
        </p:spPr>
        <p:txBody>
          <a:bodyPr wrap="none" rtlCol="0">
            <a:spAutoFit/>
          </a:bodyPr>
          <a:lstStyle/>
          <a:p>
            <a:r>
              <a:rPr lang="fr-FR" sz="1400"/>
              <a:t>Manager</a:t>
            </a:r>
          </a:p>
        </p:txBody>
      </p:sp>
      <p:sp>
        <p:nvSpPr>
          <p:cNvPr id="6" name="ZoneTexte 5">
            <a:extLst>
              <a:ext uri="{FF2B5EF4-FFF2-40B4-BE49-F238E27FC236}">
                <a16:creationId xmlns:a16="http://schemas.microsoft.com/office/drawing/2014/main" id="{03A81909-8C9E-A647-C4DA-39B049B5A63F}"/>
              </a:ext>
            </a:extLst>
          </p:cNvPr>
          <p:cNvSpPr txBox="1"/>
          <p:nvPr/>
        </p:nvSpPr>
        <p:spPr>
          <a:xfrm>
            <a:off x="554113" y="6234268"/>
            <a:ext cx="1130438" cy="307777"/>
          </a:xfrm>
          <a:prstGeom prst="rect">
            <a:avLst/>
          </a:prstGeom>
          <a:noFill/>
        </p:spPr>
        <p:txBody>
          <a:bodyPr wrap="none" lIns="91440" tIns="45720" rIns="91440" bIns="45720" rtlCol="0" anchor="t">
            <a:spAutoFit/>
          </a:bodyPr>
          <a:lstStyle/>
          <a:p>
            <a:r>
              <a:rPr lang="fr-FR" sz="1400" err="1"/>
              <a:t>Accountant</a:t>
            </a:r>
            <a:endParaRPr lang="fr-FR" err="1"/>
          </a:p>
        </p:txBody>
      </p:sp>
      <p:pic>
        <p:nvPicPr>
          <p:cNvPr id="29" name="Espace réservé du tableau 4" descr="Créa">
            <a:extLst>
              <a:ext uri="{FF2B5EF4-FFF2-40B4-BE49-F238E27FC236}">
                <a16:creationId xmlns:a16="http://schemas.microsoft.com/office/drawing/2014/main" id="{4B5F97E5-ADB4-F621-52FC-40F4B8E6606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72571" y="1203079"/>
            <a:ext cx="2154051" cy="1021472"/>
          </a:xfrm>
          <a:prstGeom prst="rect">
            <a:avLst/>
          </a:prstGeom>
        </p:spPr>
      </p:pic>
      <p:sp>
        <p:nvSpPr>
          <p:cNvPr id="35" name="ZoneTexte 34">
            <a:extLst>
              <a:ext uri="{FF2B5EF4-FFF2-40B4-BE49-F238E27FC236}">
                <a16:creationId xmlns:a16="http://schemas.microsoft.com/office/drawing/2014/main" id="{52098486-6849-CF71-7F77-3ED7B28367BD}"/>
              </a:ext>
            </a:extLst>
          </p:cNvPr>
          <p:cNvSpPr txBox="1"/>
          <p:nvPr/>
        </p:nvSpPr>
        <p:spPr>
          <a:xfrm>
            <a:off x="3687234" y="1337734"/>
            <a:ext cx="150495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fr-FR" sz="1600"/>
              <a:t>New​</a:t>
            </a:r>
            <a:br>
              <a:rPr lang="fr-FR" sz="1600"/>
            </a:br>
            <a:r>
              <a:rPr lang="fr-FR" sz="1600" err="1"/>
              <a:t>expense</a:t>
            </a:r>
            <a:r>
              <a:rPr lang="fr-FR" sz="1600"/>
              <a:t>​</a:t>
            </a:r>
            <a:br>
              <a:rPr lang="fr-FR" sz="1600"/>
            </a:br>
            <a:r>
              <a:rPr lang="fr-FR" sz="1600"/>
              <a:t>report​</a:t>
            </a:r>
            <a:endParaRPr lang="fr-FR"/>
          </a:p>
        </p:txBody>
      </p:sp>
      <p:cxnSp>
        <p:nvCxnSpPr>
          <p:cNvPr id="37" name="Connecteur droit avec flèche 36">
            <a:extLst>
              <a:ext uri="{FF2B5EF4-FFF2-40B4-BE49-F238E27FC236}">
                <a16:creationId xmlns:a16="http://schemas.microsoft.com/office/drawing/2014/main" id="{47F83AFC-7CD1-A103-7CD0-6ABAE7C15870}"/>
              </a:ext>
            </a:extLst>
          </p:cNvPr>
          <p:cNvCxnSpPr>
            <a:cxnSpLocks/>
          </p:cNvCxnSpPr>
          <p:nvPr/>
        </p:nvCxnSpPr>
        <p:spPr>
          <a:xfrm flipH="1">
            <a:off x="5760745" y="2264696"/>
            <a:ext cx="885488" cy="7194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9" name="Connecteur droit avec flèche 38">
            <a:extLst>
              <a:ext uri="{FF2B5EF4-FFF2-40B4-BE49-F238E27FC236}">
                <a16:creationId xmlns:a16="http://schemas.microsoft.com/office/drawing/2014/main" id="{3670974C-8BD2-9296-A72F-4AEADFC2FDF3}"/>
              </a:ext>
            </a:extLst>
          </p:cNvPr>
          <p:cNvCxnSpPr>
            <a:cxnSpLocks/>
          </p:cNvCxnSpPr>
          <p:nvPr/>
        </p:nvCxnSpPr>
        <p:spPr>
          <a:xfrm>
            <a:off x="7571340" y="2230692"/>
            <a:ext cx="8505" cy="3615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Connecteur droit avec flèche 22">
            <a:extLst>
              <a:ext uri="{FF2B5EF4-FFF2-40B4-BE49-F238E27FC236}">
                <a16:creationId xmlns:a16="http://schemas.microsoft.com/office/drawing/2014/main" id="{425E1A4F-93DF-87A9-81F1-61991B26E3F7}"/>
              </a:ext>
            </a:extLst>
          </p:cNvPr>
          <p:cNvCxnSpPr>
            <a:cxnSpLocks/>
          </p:cNvCxnSpPr>
          <p:nvPr/>
        </p:nvCxnSpPr>
        <p:spPr>
          <a:xfrm flipH="1" flipV="1">
            <a:off x="8810685" y="1576494"/>
            <a:ext cx="636735" cy="58114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Connecteur droit avec flèche 23">
            <a:extLst>
              <a:ext uri="{FF2B5EF4-FFF2-40B4-BE49-F238E27FC236}">
                <a16:creationId xmlns:a16="http://schemas.microsoft.com/office/drawing/2014/main" id="{BA1204BC-7DFB-48B4-1309-BBFAA8C9F103}"/>
              </a:ext>
            </a:extLst>
          </p:cNvPr>
          <p:cNvCxnSpPr/>
          <p:nvPr/>
        </p:nvCxnSpPr>
        <p:spPr>
          <a:xfrm flipH="1">
            <a:off x="8675635" y="2146571"/>
            <a:ext cx="771039" cy="1052036"/>
          </a:xfrm>
          <a:prstGeom prst="straightConnector1">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58166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err="1">
                <a:latin typeface="PP Woodland"/>
              </a:rPr>
              <a:t>Creating</a:t>
            </a:r>
            <a:r>
              <a:rPr lang="fr-FR" sz="9600">
                <a:latin typeface="PP Woodland"/>
              </a:rPr>
              <a:t> an </a:t>
            </a:r>
            <a:r>
              <a:rPr lang="fr-FR" sz="9600" err="1">
                <a:latin typeface="PP Woodland"/>
              </a:rPr>
              <a:t>expense</a:t>
            </a:r>
            <a:r>
              <a:rPr lang="fr-FR" sz="9600">
                <a:latin typeface="PP Woodland"/>
              </a:rPr>
              <a:t> report </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2742975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As an </a:t>
            </a:r>
            <a:r>
              <a:rPr lang="fr-FR" dirty="0" err="1">
                <a:latin typeface="Figtree Light"/>
              </a:rPr>
              <a:t>employee</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err="1">
                <a:latin typeface="Figtree"/>
              </a:rPr>
              <a:t>Creating</a:t>
            </a:r>
            <a:r>
              <a:rPr lang="fr-FR">
                <a:latin typeface="Figtree"/>
              </a:rPr>
              <a:t> a new </a:t>
            </a:r>
            <a:r>
              <a:rPr lang="fr-FR" err="1">
                <a:latin typeface="Figtree"/>
              </a:rPr>
              <a:t>expense</a:t>
            </a:r>
            <a:r>
              <a:rPr lang="fr-FR">
                <a:latin typeface="Figtree"/>
              </a:rPr>
              <a:t> report</a:t>
            </a:r>
            <a:endParaRPr lang="fr-FR"/>
          </a:p>
        </p:txBody>
      </p:sp>
      <p:sp>
        <p:nvSpPr>
          <p:cNvPr id="7" name="Espace réservé du tableau 6">
            <a:extLst>
              <a:ext uri="{FF2B5EF4-FFF2-40B4-BE49-F238E27FC236}">
                <a16:creationId xmlns:a16="http://schemas.microsoft.com/office/drawing/2014/main" id="{363049D8-5D38-E524-486C-BE0CCA2A7435}"/>
              </a:ext>
            </a:extLst>
          </p:cNvPr>
          <p:cNvSpPr>
            <a:spLocks noGrp="1"/>
          </p:cNvSpPr>
          <p:nvPr>
            <p:ph type="tbl" sz="quarter" idx="10"/>
          </p:nvPr>
        </p:nvSpPr>
        <p:spPr/>
        <p:txBody>
          <a:bodyPr/>
          <a:lstStyle/>
          <a:p>
            <a:r>
              <a:rPr lang="fr-FR" sz="1400" dirty="0">
                <a:latin typeface="Figtree"/>
              </a:rPr>
              <a:t>To </a:t>
            </a:r>
            <a:r>
              <a:rPr lang="fr-FR" sz="1400" err="1">
                <a:latin typeface="Figtree"/>
              </a:rPr>
              <a:t>create</a:t>
            </a:r>
            <a:r>
              <a:rPr lang="fr-FR" sz="1400" dirty="0">
                <a:latin typeface="Figtree"/>
              </a:rPr>
              <a:t> an </a:t>
            </a:r>
            <a:r>
              <a:rPr lang="fr-FR" sz="1400" err="1">
                <a:latin typeface="Figtree"/>
              </a:rPr>
              <a:t>expense</a:t>
            </a:r>
            <a:r>
              <a:rPr lang="fr-FR" sz="1400" dirty="0">
                <a:latin typeface="Figtree"/>
              </a:rPr>
              <a:t> report, </a:t>
            </a:r>
            <a:r>
              <a:rPr lang="fr-FR" sz="1400" err="1">
                <a:latin typeface="Figtree"/>
              </a:rPr>
              <a:t>you</a:t>
            </a:r>
            <a:r>
              <a:rPr lang="fr-FR" sz="1400" dirty="0">
                <a:latin typeface="Figtree"/>
              </a:rPr>
              <a:t> have </a:t>
            </a:r>
            <a:r>
              <a:rPr lang="fr-FR" sz="1400" err="1">
                <a:latin typeface="Figtree"/>
              </a:rPr>
              <a:t>several</a:t>
            </a:r>
            <a:r>
              <a:rPr lang="fr-FR" sz="1400" dirty="0">
                <a:latin typeface="Figtree"/>
              </a:rPr>
              <a:t> options:</a:t>
            </a:r>
          </a:p>
          <a:p>
            <a:endParaRPr lang="fr-FR" sz="1400" dirty="0"/>
          </a:p>
          <a:p>
            <a:pPr marL="537845" lvl="1"/>
            <a:r>
              <a:rPr lang="fr-FR" sz="1400" dirty="0">
                <a:solidFill>
                  <a:schemeClr val="tx1"/>
                </a:solidFill>
                <a:latin typeface="Figtree"/>
              </a:rPr>
              <a:t>1 - In the top banner, click on the “</a:t>
            </a:r>
            <a:r>
              <a:rPr lang="fr-FR" sz="1400" b="1" dirty="0" err="1">
                <a:solidFill>
                  <a:schemeClr val="tx1"/>
                </a:solidFill>
                <a:latin typeface="Figtree"/>
              </a:rPr>
              <a:t>My</a:t>
            </a:r>
            <a:r>
              <a:rPr lang="fr-FR" sz="1400" b="1" dirty="0">
                <a:solidFill>
                  <a:schemeClr val="tx1"/>
                </a:solidFill>
                <a:latin typeface="Figtree"/>
              </a:rPr>
              <a:t> Actions</a:t>
            </a:r>
            <a:r>
              <a:rPr lang="fr-FR" sz="1400" dirty="0">
                <a:solidFill>
                  <a:schemeClr val="tx1"/>
                </a:solidFill>
                <a:latin typeface="Figtree"/>
              </a:rPr>
              <a:t>” </a:t>
            </a:r>
            <a:r>
              <a:rPr lang="fr-FR" sz="1400" dirty="0" err="1">
                <a:solidFill>
                  <a:schemeClr val="tx1"/>
                </a:solidFill>
                <a:latin typeface="Figtree"/>
              </a:rPr>
              <a:t>icon</a:t>
            </a:r>
            <a:r>
              <a:rPr lang="fr-FR" sz="1400" dirty="0">
                <a:solidFill>
                  <a:schemeClr val="tx1"/>
                </a:solidFill>
                <a:latin typeface="Figtree"/>
              </a:rPr>
              <a:t> </a:t>
            </a:r>
            <a:r>
              <a:rPr lang="fr-FR" sz="1400" dirty="0" err="1">
                <a:solidFill>
                  <a:schemeClr val="tx1"/>
                </a:solidFill>
                <a:latin typeface="Figtree"/>
              </a:rPr>
              <a:t>then</a:t>
            </a:r>
            <a:r>
              <a:rPr lang="fr-FR" sz="1400" dirty="0">
                <a:solidFill>
                  <a:schemeClr val="tx1"/>
                </a:solidFill>
                <a:latin typeface="Figtree"/>
              </a:rPr>
              <a:t> </a:t>
            </a:r>
            <a:r>
              <a:rPr lang="fr-FR" sz="1400" b="1" dirty="0" err="1">
                <a:solidFill>
                  <a:schemeClr val="tx1"/>
                </a:solidFill>
                <a:latin typeface="Figtree"/>
              </a:rPr>
              <a:t>Add</a:t>
            </a:r>
            <a:r>
              <a:rPr lang="fr-FR" sz="1400" b="1" dirty="0">
                <a:solidFill>
                  <a:schemeClr val="tx1"/>
                </a:solidFill>
                <a:latin typeface="Figtree"/>
              </a:rPr>
              <a:t> an </a:t>
            </a:r>
            <a:r>
              <a:rPr lang="fr-FR" sz="1400" b="1" dirty="0" err="1">
                <a:solidFill>
                  <a:schemeClr val="tx1"/>
                </a:solidFill>
                <a:latin typeface="Figtree"/>
              </a:rPr>
              <a:t>expense</a:t>
            </a:r>
            <a:r>
              <a:rPr lang="fr-FR" sz="1400" b="1" dirty="0">
                <a:solidFill>
                  <a:schemeClr val="tx1"/>
                </a:solidFill>
                <a:latin typeface="Figtree"/>
              </a:rPr>
              <a:t>: </a:t>
            </a:r>
            <a:endParaRPr lang="fr-FR" sz="1400" dirty="0">
              <a:solidFill>
                <a:schemeClr val="tx1"/>
              </a:solidFill>
            </a:endParaRPr>
          </a:p>
          <a:p>
            <a:pPr marL="194945" lvl="1" indent="0">
              <a:buNone/>
            </a:pPr>
            <a:endParaRPr lang="fr-FR" sz="1400" dirty="0">
              <a:solidFill>
                <a:srgbClr val="C75741"/>
              </a:solidFill>
            </a:endParaRPr>
          </a:p>
          <a:p>
            <a:pPr marL="537845" lvl="1"/>
            <a:r>
              <a:rPr lang="fr-FR" sz="1400" dirty="0">
                <a:solidFill>
                  <a:schemeClr val="tx1"/>
                </a:solidFill>
                <a:latin typeface="Figtree"/>
              </a:rPr>
              <a:t>2 - On the home page, </a:t>
            </a:r>
            <a:r>
              <a:rPr lang="fr-FR" sz="1400" dirty="0" err="1">
                <a:solidFill>
                  <a:schemeClr val="tx1"/>
                </a:solidFill>
                <a:latin typeface="Figtree"/>
              </a:rPr>
              <a:t>create</a:t>
            </a:r>
            <a:r>
              <a:rPr lang="fr-FR" sz="1400" dirty="0">
                <a:solidFill>
                  <a:schemeClr val="tx1"/>
                </a:solidFill>
                <a:latin typeface="Figtree"/>
              </a:rPr>
              <a:t> an </a:t>
            </a:r>
            <a:r>
              <a:rPr lang="fr-FR" sz="1400" dirty="0" err="1">
                <a:solidFill>
                  <a:schemeClr val="tx1"/>
                </a:solidFill>
                <a:latin typeface="Figtree"/>
              </a:rPr>
              <a:t>expense</a:t>
            </a:r>
            <a:r>
              <a:rPr lang="fr-FR" sz="1400" dirty="0">
                <a:solidFill>
                  <a:schemeClr val="tx1"/>
                </a:solidFill>
                <a:latin typeface="Figtree"/>
              </a:rPr>
              <a:t> report </a:t>
            </a:r>
            <a:r>
              <a:rPr lang="fr-FR" sz="1400" dirty="0" err="1">
                <a:solidFill>
                  <a:schemeClr val="tx1"/>
                </a:solidFill>
                <a:latin typeface="Figtree"/>
              </a:rPr>
              <a:t>directly</a:t>
            </a:r>
            <a:r>
              <a:rPr lang="fr-FR" sz="1400" dirty="0">
                <a:solidFill>
                  <a:schemeClr val="tx1"/>
                </a:solidFill>
                <a:latin typeface="Figtree"/>
              </a:rPr>
              <a:t> </a:t>
            </a:r>
            <a:r>
              <a:rPr lang="fr-FR" sz="1400" dirty="0" err="1">
                <a:solidFill>
                  <a:schemeClr val="tx1"/>
                </a:solidFill>
                <a:latin typeface="Figtree"/>
              </a:rPr>
              <a:t>from</a:t>
            </a:r>
            <a:r>
              <a:rPr lang="fr-FR" sz="1400" dirty="0">
                <a:solidFill>
                  <a:schemeClr val="tx1"/>
                </a:solidFill>
                <a:latin typeface="Figtree"/>
              </a:rPr>
              <a:t> the "</a:t>
            </a:r>
            <a:r>
              <a:rPr lang="fr-FR" sz="1400" b="1" dirty="0">
                <a:solidFill>
                  <a:schemeClr val="tx1"/>
                </a:solidFill>
                <a:latin typeface="Figtree"/>
              </a:rPr>
              <a:t>About me</a:t>
            </a:r>
            <a:r>
              <a:rPr lang="fr-FR" sz="1400" dirty="0">
                <a:solidFill>
                  <a:schemeClr val="tx1"/>
                </a:solidFill>
                <a:latin typeface="Figtree"/>
              </a:rPr>
              <a:t>" section</a:t>
            </a:r>
            <a:endParaRPr lang="fr-FR" sz="1400" dirty="0">
              <a:solidFill>
                <a:schemeClr val="tx1"/>
              </a:solidFill>
            </a:endParaRPr>
          </a:p>
          <a:p>
            <a:pPr marL="194945" lvl="1" indent="0">
              <a:buNone/>
            </a:pPr>
            <a:endParaRPr lang="fr-FR" sz="1400" dirty="0"/>
          </a:p>
          <a:p>
            <a:pPr marL="537845" lvl="1"/>
            <a:r>
              <a:rPr lang="fr-FR" sz="1400" dirty="0">
                <a:solidFill>
                  <a:schemeClr val="tx1"/>
                </a:solidFill>
                <a:latin typeface="Figtree"/>
              </a:rPr>
              <a:t>3 - </a:t>
            </a:r>
            <a:r>
              <a:rPr lang="fr-FR" sz="1400" dirty="0" err="1">
                <a:solidFill>
                  <a:schemeClr val="tx1"/>
                </a:solidFill>
                <a:latin typeface="Figtree"/>
              </a:rPr>
              <a:t>From</a:t>
            </a:r>
            <a:r>
              <a:rPr lang="fr-FR" sz="1400" dirty="0">
                <a:solidFill>
                  <a:schemeClr val="tx1"/>
                </a:solidFill>
                <a:latin typeface="Figtree"/>
              </a:rPr>
              <a:t> the </a:t>
            </a:r>
            <a:r>
              <a:rPr lang="fr-FR" sz="1400" b="1" dirty="0">
                <a:solidFill>
                  <a:schemeClr val="tx1"/>
                </a:solidFill>
                <a:latin typeface="Figtree"/>
              </a:rPr>
              <a:t>Menu </a:t>
            </a:r>
            <a:r>
              <a:rPr lang="fr-FR" sz="1400" dirty="0">
                <a:solidFill>
                  <a:schemeClr val="tx1"/>
                </a:solidFill>
                <a:latin typeface="Figtree"/>
              </a:rPr>
              <a:t>(top </a:t>
            </a:r>
            <a:r>
              <a:rPr lang="fr-FR" sz="1400" dirty="0" err="1">
                <a:solidFill>
                  <a:schemeClr val="tx1"/>
                </a:solidFill>
                <a:latin typeface="Figtree"/>
              </a:rPr>
              <a:t>left</a:t>
            </a:r>
            <a:r>
              <a:rPr lang="fr-FR" sz="1400" dirty="0">
                <a:solidFill>
                  <a:schemeClr val="tx1"/>
                </a:solidFill>
                <a:latin typeface="Figtree"/>
              </a:rPr>
              <a:t>), go to "</a:t>
            </a:r>
            <a:r>
              <a:rPr lang="fr-FR" sz="1400" b="1" dirty="0" err="1">
                <a:solidFill>
                  <a:schemeClr val="tx1"/>
                </a:solidFill>
                <a:latin typeface="Figtree"/>
              </a:rPr>
              <a:t>Expense</a:t>
            </a:r>
            <a:r>
              <a:rPr lang="fr-FR" sz="1400" b="1" dirty="0">
                <a:solidFill>
                  <a:schemeClr val="tx1"/>
                </a:solidFill>
                <a:latin typeface="Figtree"/>
              </a:rPr>
              <a:t> reports</a:t>
            </a:r>
            <a:r>
              <a:rPr lang="fr-FR" sz="1400" dirty="0">
                <a:solidFill>
                  <a:schemeClr val="tx1"/>
                </a:solidFill>
                <a:latin typeface="Figtree"/>
              </a:rPr>
              <a:t>" and </a:t>
            </a:r>
            <a:r>
              <a:rPr lang="fr-FR" sz="1400" dirty="0" err="1">
                <a:solidFill>
                  <a:schemeClr val="tx1"/>
                </a:solidFill>
                <a:latin typeface="Figtree"/>
              </a:rPr>
              <a:t>choose</a:t>
            </a:r>
            <a:r>
              <a:rPr lang="fr-FR" sz="1400" dirty="0">
                <a:solidFill>
                  <a:schemeClr val="tx1"/>
                </a:solidFill>
                <a:latin typeface="Figtree"/>
              </a:rPr>
              <a:t> "</a:t>
            </a:r>
            <a:r>
              <a:rPr lang="fr-FR" sz="1400" b="1" dirty="0" err="1">
                <a:solidFill>
                  <a:schemeClr val="tx1"/>
                </a:solidFill>
                <a:latin typeface="Figtree"/>
              </a:rPr>
              <a:t>My</a:t>
            </a:r>
            <a:r>
              <a:rPr lang="fr-FR" sz="1400" b="1" dirty="0">
                <a:solidFill>
                  <a:schemeClr val="tx1"/>
                </a:solidFill>
                <a:latin typeface="Figtree"/>
              </a:rPr>
              <a:t> </a:t>
            </a:r>
            <a:r>
              <a:rPr lang="fr-FR" sz="1400" b="1" dirty="0" err="1">
                <a:solidFill>
                  <a:schemeClr val="tx1"/>
                </a:solidFill>
                <a:latin typeface="Figtree"/>
              </a:rPr>
              <a:t>expense</a:t>
            </a:r>
            <a:r>
              <a:rPr lang="fr-FR" sz="1400" b="1" dirty="0">
                <a:solidFill>
                  <a:schemeClr val="tx1"/>
                </a:solidFill>
                <a:latin typeface="Figtree"/>
              </a:rPr>
              <a:t> reports</a:t>
            </a:r>
            <a:r>
              <a:rPr lang="fr-FR" sz="1400" dirty="0">
                <a:solidFill>
                  <a:schemeClr val="tx1"/>
                </a:solidFill>
                <a:latin typeface="Figtree"/>
              </a:rPr>
              <a:t>":</a:t>
            </a:r>
          </a:p>
        </p:txBody>
      </p:sp>
      <p:pic>
        <p:nvPicPr>
          <p:cNvPr id="2" name="Image 1" descr="Une image contenant texte, capture d’écran, Police, nombre&#10;&#10;Le contenu généré par l’IA peut être incorrect.">
            <a:extLst>
              <a:ext uri="{FF2B5EF4-FFF2-40B4-BE49-F238E27FC236}">
                <a16:creationId xmlns:a16="http://schemas.microsoft.com/office/drawing/2014/main" id="{ED1CE8E9-6387-E34D-1DD9-015D531BA951}"/>
              </a:ext>
            </a:extLst>
          </p:cNvPr>
          <p:cNvPicPr>
            <a:picLocks noChangeAspect="1"/>
          </p:cNvPicPr>
          <p:nvPr/>
        </p:nvPicPr>
        <p:blipFill>
          <a:blip r:embed="rId2"/>
          <a:stretch>
            <a:fillRect/>
          </a:stretch>
        </p:blipFill>
        <p:spPr>
          <a:xfrm>
            <a:off x="8375894" y="1277205"/>
            <a:ext cx="3363058" cy="2242283"/>
          </a:xfrm>
          <a:prstGeom prst="rect">
            <a:avLst/>
          </a:prstGeom>
          <a:ln>
            <a:noFill/>
          </a:ln>
          <a:effectLst>
            <a:outerShdw blurRad="292100" dist="139700" dir="2700000" algn="tl" rotWithShape="0">
              <a:srgbClr val="333333">
                <a:alpha val="65000"/>
              </a:srgbClr>
            </a:outerShdw>
          </a:effectLst>
        </p:spPr>
      </p:pic>
      <p:pic>
        <p:nvPicPr>
          <p:cNvPr id="5" name="Image 4" descr="Une image contenant texte, capture d’écran, Police&#10;&#10;Le contenu généré par l’IA peut être incorrect.">
            <a:extLst>
              <a:ext uri="{FF2B5EF4-FFF2-40B4-BE49-F238E27FC236}">
                <a16:creationId xmlns:a16="http://schemas.microsoft.com/office/drawing/2014/main" id="{E38A713E-4E97-F4CC-17CA-2203464AC7FC}"/>
              </a:ext>
            </a:extLst>
          </p:cNvPr>
          <p:cNvPicPr>
            <a:picLocks noChangeAspect="1"/>
          </p:cNvPicPr>
          <p:nvPr/>
        </p:nvPicPr>
        <p:blipFill>
          <a:blip r:embed="rId3"/>
          <a:stretch>
            <a:fillRect/>
          </a:stretch>
        </p:blipFill>
        <p:spPr>
          <a:xfrm>
            <a:off x="371231" y="4218811"/>
            <a:ext cx="11097847" cy="2044763"/>
          </a:xfrm>
          <a:prstGeom prst="rect">
            <a:avLst/>
          </a:prstGeom>
          <a:ln>
            <a:noFill/>
          </a:ln>
          <a:effectLst>
            <a:outerShdw blurRad="292100" dist="139700" dir="2700000" algn="tl" rotWithShape="0">
              <a:srgbClr val="333333">
                <a:alpha val="65000"/>
              </a:srgbClr>
            </a:outerShdw>
          </a:effectLst>
        </p:spPr>
      </p:pic>
      <p:pic>
        <p:nvPicPr>
          <p:cNvPr id="9" name="Graphique 8" descr="Badge 1 avec un remplissage uni">
            <a:extLst>
              <a:ext uri="{FF2B5EF4-FFF2-40B4-BE49-F238E27FC236}">
                <a16:creationId xmlns:a16="http://schemas.microsoft.com/office/drawing/2014/main" id="{E60ABB9D-5A62-F432-DCAB-3CCD8167D51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129108" y="2971800"/>
            <a:ext cx="465016" cy="455247"/>
          </a:xfrm>
          <a:prstGeom prst="rect">
            <a:avLst/>
          </a:prstGeom>
        </p:spPr>
      </p:pic>
      <p:pic>
        <p:nvPicPr>
          <p:cNvPr id="10" name="Graphique 9" descr="Badge 3 avec un remplissage uni">
            <a:extLst>
              <a:ext uri="{FF2B5EF4-FFF2-40B4-BE49-F238E27FC236}">
                <a16:creationId xmlns:a16="http://schemas.microsoft.com/office/drawing/2014/main" id="{A5B3605A-274A-03D3-DBB3-31EA8E6992B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686800" y="4339492"/>
            <a:ext cx="455247" cy="455247"/>
          </a:xfrm>
          <a:prstGeom prst="rect">
            <a:avLst/>
          </a:prstGeom>
        </p:spPr>
      </p:pic>
    </p:spTree>
    <p:extLst>
      <p:ext uri="{BB962C8B-B14F-4D97-AF65-F5344CB8AC3E}">
        <p14:creationId xmlns:p14="http://schemas.microsoft.com/office/powerpoint/2010/main" val="738565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5" y="1534429"/>
            <a:ext cx="11449050" cy="5323571"/>
          </a:xfrm>
        </p:spPr>
        <p:txBody>
          <a:bodyPr>
            <a:normAutofit/>
          </a:bodyPr>
          <a:lstStyle/>
          <a:p>
            <a:pPr marL="537845" lvl="1" algn="just"/>
            <a:r>
              <a:rPr lang="fr-FR" dirty="0" err="1">
                <a:solidFill>
                  <a:schemeClr val="tx1"/>
                </a:solidFill>
                <a:latin typeface="+mn-lt"/>
              </a:rPr>
              <a:t>Eurecia</a:t>
            </a:r>
            <a:r>
              <a:rPr lang="fr-FR" dirty="0">
                <a:solidFill>
                  <a:schemeClr val="tx1"/>
                </a:solidFill>
                <a:latin typeface="+mn-lt"/>
              </a:rPr>
              <a:t> </a:t>
            </a:r>
            <a:r>
              <a:rPr lang="fr-FR" dirty="0" err="1">
                <a:solidFill>
                  <a:schemeClr val="tx1"/>
                </a:solidFill>
                <a:latin typeface="+mn-lt"/>
              </a:rPr>
              <a:t>allows</a:t>
            </a:r>
            <a:r>
              <a:rPr lang="fr-FR" dirty="0">
                <a:solidFill>
                  <a:schemeClr val="tx1"/>
                </a:solidFill>
                <a:latin typeface="+mn-lt"/>
              </a:rPr>
              <a:t> </a:t>
            </a:r>
            <a:r>
              <a:rPr lang="fr-FR" dirty="0" err="1">
                <a:solidFill>
                  <a:schemeClr val="tx1"/>
                </a:solidFill>
                <a:latin typeface="+mn-lt"/>
              </a:rPr>
              <a:t>you</a:t>
            </a:r>
            <a:r>
              <a:rPr lang="fr-FR" dirty="0">
                <a:solidFill>
                  <a:schemeClr val="tx1"/>
                </a:solidFill>
                <a:latin typeface="+mn-lt"/>
              </a:rPr>
              <a:t> to </a:t>
            </a:r>
            <a:r>
              <a:rPr lang="fr-FR" dirty="0" err="1">
                <a:solidFill>
                  <a:schemeClr val="tx1"/>
                </a:solidFill>
                <a:latin typeface="+mn-lt"/>
              </a:rPr>
              <a:t>add</a:t>
            </a:r>
            <a:r>
              <a:rPr lang="fr-FR" dirty="0">
                <a:solidFill>
                  <a:schemeClr val="tx1"/>
                </a:solidFill>
                <a:latin typeface="+mn-lt"/>
              </a:rPr>
              <a:t> </a:t>
            </a:r>
            <a:r>
              <a:rPr lang="fr-FR" dirty="0" err="1">
                <a:solidFill>
                  <a:schemeClr val="tx1"/>
                </a:solidFill>
                <a:latin typeface="+mn-lt"/>
              </a:rPr>
              <a:t>your</a:t>
            </a:r>
            <a:r>
              <a:rPr lang="fr-FR" dirty="0">
                <a:solidFill>
                  <a:schemeClr val="tx1"/>
                </a:solidFill>
                <a:latin typeface="+mn-lt"/>
              </a:rPr>
              <a:t> </a:t>
            </a:r>
            <a:r>
              <a:rPr lang="fr-FR" dirty="0" err="1">
                <a:solidFill>
                  <a:schemeClr val="tx1"/>
                </a:solidFill>
                <a:latin typeface="+mn-lt"/>
              </a:rPr>
              <a:t>expenses</a:t>
            </a:r>
            <a:r>
              <a:rPr lang="fr-FR" dirty="0">
                <a:solidFill>
                  <a:schemeClr val="tx1"/>
                </a:solidFill>
                <a:latin typeface="+mn-lt"/>
              </a:rPr>
              <a:t> in a</a:t>
            </a:r>
            <a:r>
              <a:rPr lang="fr-FR" b="1" dirty="0">
                <a:solidFill>
                  <a:schemeClr val="tx1"/>
                </a:solidFill>
                <a:latin typeface="+mn-lt"/>
              </a:rPr>
              <a:t> </a:t>
            </a:r>
            <a:r>
              <a:rPr lang="fr-FR" b="1" dirty="0" err="1">
                <a:solidFill>
                  <a:schemeClr val="tx1"/>
                </a:solidFill>
                <a:latin typeface="+mn-lt"/>
              </a:rPr>
              <a:t>currently</a:t>
            </a:r>
            <a:r>
              <a:rPr lang="fr-FR" b="1" dirty="0">
                <a:solidFill>
                  <a:schemeClr val="tx1"/>
                </a:solidFill>
                <a:latin typeface="+mn-lt"/>
              </a:rPr>
              <a:t> </a:t>
            </a:r>
            <a:r>
              <a:rPr lang="fr-FR" b="1" dirty="0" err="1">
                <a:solidFill>
                  <a:schemeClr val="tx1"/>
                </a:solidFill>
                <a:latin typeface="+mn-lt"/>
              </a:rPr>
              <a:t>existing</a:t>
            </a:r>
            <a:r>
              <a:rPr lang="fr-FR" b="1" dirty="0">
                <a:solidFill>
                  <a:schemeClr val="tx1"/>
                </a:solidFill>
                <a:latin typeface="+mn-lt"/>
              </a:rPr>
              <a:t> </a:t>
            </a:r>
            <a:r>
              <a:rPr lang="fr-FR" b="1" dirty="0" err="1">
                <a:solidFill>
                  <a:schemeClr val="tx1"/>
                </a:solidFill>
                <a:latin typeface="+mn-lt"/>
              </a:rPr>
              <a:t>expense</a:t>
            </a:r>
            <a:r>
              <a:rPr lang="fr-FR" b="1" dirty="0">
                <a:solidFill>
                  <a:schemeClr val="tx1"/>
                </a:solidFill>
                <a:latin typeface="+mn-lt"/>
              </a:rPr>
              <a:t> report</a:t>
            </a:r>
            <a:r>
              <a:rPr lang="fr-FR" dirty="0">
                <a:solidFill>
                  <a:schemeClr val="tx1"/>
                </a:solidFill>
                <a:latin typeface="+mn-lt"/>
              </a:rPr>
              <a:t> or to </a:t>
            </a:r>
            <a:r>
              <a:rPr lang="fr-FR" dirty="0" err="1">
                <a:solidFill>
                  <a:schemeClr val="tx1"/>
                </a:solidFill>
                <a:latin typeface="+mn-lt"/>
              </a:rPr>
              <a:t>create</a:t>
            </a:r>
            <a:r>
              <a:rPr lang="fr-FR" dirty="0">
                <a:solidFill>
                  <a:schemeClr val="tx1"/>
                </a:solidFill>
                <a:latin typeface="+mn-lt"/>
              </a:rPr>
              <a:t> a </a:t>
            </a:r>
            <a:r>
              <a:rPr lang="fr-FR" b="1" dirty="0">
                <a:solidFill>
                  <a:schemeClr val="tx1"/>
                </a:solidFill>
                <a:latin typeface="+mn-lt"/>
              </a:rPr>
              <a:t>new </a:t>
            </a:r>
            <a:r>
              <a:rPr lang="fr-FR" b="1" dirty="0" err="1">
                <a:solidFill>
                  <a:schemeClr val="tx1"/>
                </a:solidFill>
                <a:latin typeface="+mn-lt"/>
              </a:rPr>
              <a:t>expense</a:t>
            </a:r>
            <a:r>
              <a:rPr lang="fr-FR" dirty="0">
                <a:solidFill>
                  <a:schemeClr val="tx1"/>
                </a:solidFill>
                <a:latin typeface="+mn-lt"/>
              </a:rPr>
              <a:t> for the</a:t>
            </a:r>
            <a:r>
              <a:rPr lang="fr-FR" b="1" dirty="0">
                <a:solidFill>
                  <a:schemeClr val="tx1"/>
                </a:solidFill>
                <a:latin typeface="+mn-lt"/>
              </a:rPr>
              <a:t> </a:t>
            </a:r>
            <a:r>
              <a:rPr lang="fr-FR" b="1" dirty="0" err="1">
                <a:solidFill>
                  <a:schemeClr val="tx1"/>
                </a:solidFill>
                <a:latin typeface="+mn-lt"/>
              </a:rPr>
              <a:t>current</a:t>
            </a:r>
            <a:r>
              <a:rPr lang="fr-FR" b="1" dirty="0">
                <a:solidFill>
                  <a:schemeClr val="tx1"/>
                </a:solidFill>
                <a:latin typeface="+mn-lt"/>
              </a:rPr>
              <a:t> </a:t>
            </a:r>
            <a:r>
              <a:rPr lang="fr-FR" b="1" dirty="0" err="1">
                <a:solidFill>
                  <a:schemeClr val="tx1"/>
                </a:solidFill>
                <a:latin typeface="+mn-lt"/>
              </a:rPr>
              <a:t>month</a:t>
            </a:r>
            <a:r>
              <a:rPr lang="fr-FR" dirty="0">
                <a:solidFill>
                  <a:schemeClr val="tx1"/>
                </a:solidFill>
                <a:latin typeface="+mn-lt"/>
              </a:rPr>
              <a:t>.</a:t>
            </a:r>
            <a:endParaRPr lang="fr-FR" sz="1600" dirty="0">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194945" lvl="1" indent="0" algn="just">
              <a:buNone/>
            </a:pPr>
            <a:endParaRPr lang="fr-FR" b="1">
              <a:solidFill>
                <a:schemeClr val="tx1"/>
              </a:solidFill>
              <a:latin typeface="+mn-lt"/>
            </a:endParaRPr>
          </a:p>
          <a:p>
            <a:pPr marL="194945" lvl="1" indent="0" algn="just">
              <a:buNone/>
            </a:pPr>
            <a:endParaRPr lang="fr-FR" b="1">
              <a:solidFill>
                <a:schemeClr val="tx1"/>
              </a:solidFill>
            </a:endParaRPr>
          </a:p>
          <a:p>
            <a:pPr marL="194945" lvl="1" indent="0" algn="just">
              <a:buNone/>
            </a:pPr>
            <a:endParaRPr lang="fr-FR" b="1">
              <a:solidFill>
                <a:schemeClr val="tx1"/>
              </a:solidFill>
            </a:endParaRPr>
          </a:p>
          <a:p>
            <a:pPr marL="537845" lvl="1" algn="just"/>
            <a:r>
              <a:rPr lang="fr-FR" dirty="0">
                <a:solidFill>
                  <a:schemeClr val="tx1"/>
                </a:solidFill>
                <a:latin typeface="+mn-lt"/>
              </a:rPr>
              <a:t>By default, the</a:t>
            </a:r>
            <a:r>
              <a:rPr lang="fr-FR" b="1" dirty="0">
                <a:solidFill>
                  <a:schemeClr val="tx1"/>
                </a:solidFill>
                <a:latin typeface="+mn-lt"/>
              </a:rPr>
              <a:t> </a:t>
            </a:r>
            <a:r>
              <a:rPr lang="fr-FR" b="1" dirty="0" err="1">
                <a:solidFill>
                  <a:schemeClr val="tx1"/>
                </a:solidFill>
                <a:latin typeface="+mn-lt"/>
              </a:rPr>
              <a:t>current</a:t>
            </a:r>
            <a:r>
              <a:rPr lang="fr-FR" b="1" dirty="0">
                <a:solidFill>
                  <a:schemeClr val="tx1"/>
                </a:solidFill>
                <a:latin typeface="+mn-lt"/>
              </a:rPr>
              <a:t> </a:t>
            </a:r>
            <a:r>
              <a:rPr lang="fr-FR" b="1" dirty="0" err="1">
                <a:solidFill>
                  <a:schemeClr val="tx1"/>
                </a:solidFill>
                <a:latin typeface="+mn-lt"/>
              </a:rPr>
              <a:t>month</a:t>
            </a:r>
            <a:r>
              <a:rPr lang="fr-FR" dirty="0">
                <a:solidFill>
                  <a:schemeClr val="tx1"/>
                </a:solidFill>
                <a:latin typeface="+mn-lt"/>
              </a:rPr>
              <a:t> </a:t>
            </a:r>
            <a:r>
              <a:rPr lang="fr-FR" dirty="0" err="1">
                <a:solidFill>
                  <a:schemeClr val="tx1"/>
                </a:solidFill>
                <a:latin typeface="+mn-lt"/>
              </a:rPr>
              <a:t>is</a:t>
            </a:r>
            <a:r>
              <a:rPr lang="fr-FR" dirty="0">
                <a:solidFill>
                  <a:schemeClr val="tx1"/>
                </a:solidFill>
                <a:latin typeface="+mn-lt"/>
              </a:rPr>
              <a:t> </a:t>
            </a:r>
            <a:r>
              <a:rPr lang="fr-FR" dirty="0" err="1">
                <a:solidFill>
                  <a:schemeClr val="tx1"/>
                </a:solidFill>
                <a:latin typeface="+mn-lt"/>
              </a:rPr>
              <a:t>selected</a:t>
            </a:r>
            <a:r>
              <a:rPr lang="fr-FR" dirty="0">
                <a:solidFill>
                  <a:schemeClr val="tx1"/>
                </a:solidFill>
                <a:latin typeface="+mn-lt"/>
              </a:rPr>
              <a:t>; </a:t>
            </a:r>
            <a:r>
              <a:rPr lang="fr-FR" dirty="0" err="1">
                <a:solidFill>
                  <a:schemeClr val="tx1"/>
                </a:solidFill>
                <a:latin typeface="+mn-lt"/>
              </a:rPr>
              <a:t>however</a:t>
            </a:r>
            <a:r>
              <a:rPr lang="fr-FR" dirty="0">
                <a:solidFill>
                  <a:schemeClr val="tx1"/>
                </a:solidFill>
                <a:latin typeface="+mn-lt"/>
              </a:rPr>
              <a:t>, </a:t>
            </a:r>
            <a:r>
              <a:rPr lang="fr-FR" dirty="0" err="1">
                <a:solidFill>
                  <a:schemeClr val="tx1"/>
                </a:solidFill>
                <a:latin typeface="+mn-lt"/>
              </a:rPr>
              <a:t>you</a:t>
            </a:r>
            <a:r>
              <a:rPr lang="fr-FR" dirty="0">
                <a:solidFill>
                  <a:schemeClr val="tx1"/>
                </a:solidFill>
                <a:latin typeface="+mn-lt"/>
              </a:rPr>
              <a:t> can select </a:t>
            </a:r>
            <a:r>
              <a:rPr lang="fr-FR" dirty="0" err="1">
                <a:solidFill>
                  <a:schemeClr val="tx1"/>
                </a:solidFill>
                <a:latin typeface="+mn-lt"/>
              </a:rPr>
              <a:t>another</a:t>
            </a:r>
            <a:r>
              <a:rPr lang="fr-FR" dirty="0">
                <a:solidFill>
                  <a:schemeClr val="tx1"/>
                </a:solidFill>
                <a:latin typeface="+mn-lt"/>
              </a:rPr>
              <a:t> </a:t>
            </a:r>
            <a:r>
              <a:rPr lang="fr-FR" dirty="0" err="1">
                <a:solidFill>
                  <a:schemeClr val="tx1"/>
                </a:solidFill>
                <a:latin typeface="+mn-lt"/>
              </a:rPr>
              <a:t>month</a:t>
            </a:r>
            <a:r>
              <a:rPr lang="fr-FR" dirty="0">
                <a:solidFill>
                  <a:schemeClr val="tx1"/>
                </a:solidFill>
                <a:latin typeface="+mn-lt"/>
              </a:rPr>
              <a:t> at </a:t>
            </a:r>
            <a:r>
              <a:rPr lang="fr-FR" dirty="0" err="1">
                <a:solidFill>
                  <a:schemeClr val="tx1"/>
                </a:solidFill>
                <a:latin typeface="+mn-lt"/>
              </a:rPr>
              <a:t>this</a:t>
            </a:r>
            <a:r>
              <a:rPr lang="fr-FR" dirty="0">
                <a:solidFill>
                  <a:schemeClr val="tx1"/>
                </a:solidFill>
                <a:latin typeface="+mn-lt"/>
              </a:rPr>
              <a:t> </a:t>
            </a:r>
            <a:r>
              <a:rPr lang="fr-FR" dirty="0" err="1">
                <a:solidFill>
                  <a:schemeClr val="tx1"/>
                </a:solidFill>
                <a:latin typeface="+mn-lt"/>
              </a:rPr>
              <a:t>step</a:t>
            </a:r>
            <a:r>
              <a:rPr lang="fr-FR" dirty="0">
                <a:solidFill>
                  <a:schemeClr val="tx1"/>
                </a:solidFill>
                <a:latin typeface="+mn-lt"/>
              </a:rPr>
              <a:t>.</a:t>
            </a:r>
            <a:endParaRPr lang="fr-FR" sz="1600" dirty="0">
              <a:solidFill>
                <a:schemeClr val="tx1"/>
              </a:solidFill>
              <a:latin typeface="+mn-lt"/>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As an </a:t>
            </a:r>
            <a:r>
              <a:rPr lang="fr-FR" dirty="0" err="1">
                <a:latin typeface="Figtree Light"/>
              </a:rPr>
              <a:t>employee</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Grouping</a:t>
            </a:r>
            <a:r>
              <a:rPr lang="fr-FR" dirty="0">
                <a:latin typeface="Figtree"/>
              </a:rPr>
              <a:t> </a:t>
            </a:r>
            <a:r>
              <a:rPr lang="fr-FR" dirty="0" err="1">
                <a:latin typeface="Figtree"/>
              </a:rPr>
              <a:t>expenses</a:t>
            </a:r>
            <a:r>
              <a:rPr lang="fr-FR" dirty="0">
                <a:latin typeface="Figtree"/>
              </a:rPr>
              <a:t> for a </a:t>
            </a:r>
            <a:r>
              <a:rPr lang="fr-FR" dirty="0" err="1">
                <a:latin typeface="Figtree"/>
              </a:rPr>
              <a:t>month</a:t>
            </a:r>
            <a:endParaRPr lang="fr-FR" dirty="0" err="1"/>
          </a:p>
        </p:txBody>
      </p:sp>
      <p:pic>
        <p:nvPicPr>
          <p:cNvPr id="5" name="Image 4" descr="Une image contenant texte, capture d’écran, conception&#10;&#10;Le contenu généré par l’IA peut être incorrect.">
            <a:extLst>
              <a:ext uri="{FF2B5EF4-FFF2-40B4-BE49-F238E27FC236}">
                <a16:creationId xmlns:a16="http://schemas.microsoft.com/office/drawing/2014/main" id="{D1AA82B5-AD7E-A613-21FC-909CB405C387}"/>
              </a:ext>
            </a:extLst>
          </p:cNvPr>
          <p:cNvPicPr>
            <a:picLocks noChangeAspect="1"/>
          </p:cNvPicPr>
          <p:nvPr/>
        </p:nvPicPr>
        <p:blipFill>
          <a:blip r:embed="rId2"/>
          <a:stretch>
            <a:fillRect/>
          </a:stretch>
        </p:blipFill>
        <p:spPr>
          <a:xfrm>
            <a:off x="2010833" y="2406650"/>
            <a:ext cx="8170334" cy="32617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04015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3" y="1697392"/>
            <a:ext cx="11449050" cy="4846635"/>
          </a:xfrm>
        </p:spPr>
        <p:txBody>
          <a:bodyPr/>
          <a:lstStyle/>
          <a:p>
            <a:pPr marL="537845" lvl="1" algn="just"/>
            <a:r>
              <a:rPr lang="fr-FR" dirty="0">
                <a:solidFill>
                  <a:schemeClr val="tx1"/>
                </a:solidFill>
                <a:latin typeface="+mn-lt"/>
              </a:rPr>
              <a:t>Select the </a:t>
            </a:r>
            <a:r>
              <a:rPr lang="fr-FR" dirty="0" err="1">
                <a:solidFill>
                  <a:schemeClr val="tx1"/>
                </a:solidFill>
                <a:latin typeface="+mn-lt"/>
              </a:rPr>
              <a:t>expense</a:t>
            </a:r>
            <a:r>
              <a:rPr lang="fr-FR" dirty="0">
                <a:solidFill>
                  <a:schemeClr val="tx1"/>
                </a:solidFill>
                <a:latin typeface="+mn-lt"/>
              </a:rPr>
              <a:t> by </a:t>
            </a:r>
            <a:r>
              <a:rPr lang="fr-FR" dirty="0" err="1">
                <a:solidFill>
                  <a:schemeClr val="tx1"/>
                </a:solidFill>
                <a:latin typeface="+mn-lt"/>
              </a:rPr>
              <a:t>clicking</a:t>
            </a:r>
            <a:r>
              <a:rPr lang="fr-FR" dirty="0">
                <a:solidFill>
                  <a:schemeClr val="tx1"/>
                </a:solidFill>
                <a:latin typeface="+mn-lt"/>
              </a:rPr>
              <a:t> on one of the </a:t>
            </a:r>
            <a:r>
              <a:rPr lang="fr-FR" dirty="0" err="1">
                <a:solidFill>
                  <a:schemeClr val="tx1"/>
                </a:solidFill>
                <a:latin typeface="+mn-lt"/>
              </a:rPr>
              <a:t>available</a:t>
            </a:r>
            <a:r>
              <a:rPr lang="fr-FR" dirty="0">
                <a:solidFill>
                  <a:schemeClr val="tx1"/>
                </a:solidFill>
                <a:latin typeface="+mn-lt"/>
              </a:rPr>
              <a:t> </a:t>
            </a:r>
            <a:r>
              <a:rPr lang="fr-FR" dirty="0" err="1">
                <a:solidFill>
                  <a:schemeClr val="tx1"/>
                </a:solidFill>
                <a:latin typeface="+mn-lt"/>
              </a:rPr>
              <a:t>pictograms</a:t>
            </a:r>
            <a:endParaRPr lang="fr-FR" dirty="0">
              <a:solidFill>
                <a:schemeClr val="tx1"/>
              </a:solidFill>
              <a:latin typeface="+mn-lt"/>
            </a:endParaRPr>
          </a:p>
          <a:p>
            <a:pPr marL="537845" lvl="1" algn="just"/>
            <a:endParaRPr lang="fr-FR" sz="1600">
              <a:solidFill>
                <a:schemeClr val="tx1"/>
              </a:solidFill>
              <a:latin typeface="+mn-lt"/>
            </a:endParaRPr>
          </a:p>
          <a:p>
            <a:pPr marL="194945" lvl="1" indent="0" algn="just">
              <a:buNone/>
            </a:pPr>
            <a:endParaRPr lang="fr-FR" sz="1600">
              <a:solidFill>
                <a:schemeClr val="tx1"/>
              </a:solidFill>
              <a:latin typeface="+mn-lt"/>
            </a:endParaRPr>
          </a:p>
          <a:p>
            <a:pPr marL="537845" lvl="1" algn="just"/>
            <a:r>
              <a:rPr lang="fr-FR" dirty="0">
                <a:solidFill>
                  <a:schemeClr val="tx1"/>
                </a:solidFill>
                <a:latin typeface="+mn-lt"/>
              </a:rPr>
              <a:t>Enter a date and </a:t>
            </a:r>
            <a:r>
              <a:rPr lang="fr-FR" dirty="0" err="1">
                <a:solidFill>
                  <a:schemeClr val="tx1"/>
                </a:solidFill>
                <a:latin typeface="+mn-lt"/>
              </a:rPr>
              <a:t>amount</a:t>
            </a:r>
            <a:r>
              <a:rPr lang="fr-FR" dirty="0">
                <a:solidFill>
                  <a:schemeClr val="tx1"/>
                </a:solidFill>
                <a:latin typeface="+mn-lt"/>
              </a:rPr>
              <a:t> for the </a:t>
            </a:r>
            <a:r>
              <a:rPr lang="fr-FR" dirty="0" err="1">
                <a:solidFill>
                  <a:schemeClr val="tx1"/>
                </a:solidFill>
                <a:latin typeface="+mn-lt"/>
              </a:rPr>
              <a:t>expense</a:t>
            </a:r>
            <a:r>
              <a:rPr lang="fr-FR" dirty="0">
                <a:solidFill>
                  <a:schemeClr val="tx1"/>
                </a:solidFill>
                <a:latin typeface="+mn-lt"/>
              </a:rPr>
              <a:t>, as </a:t>
            </a:r>
            <a:r>
              <a:rPr lang="fr-FR" dirty="0" err="1">
                <a:solidFill>
                  <a:schemeClr val="tx1"/>
                </a:solidFill>
                <a:latin typeface="+mn-lt"/>
              </a:rPr>
              <a:t>well</a:t>
            </a:r>
            <a:r>
              <a:rPr lang="fr-FR" dirty="0">
                <a:solidFill>
                  <a:schemeClr val="tx1"/>
                </a:solidFill>
                <a:latin typeface="+mn-lt"/>
              </a:rPr>
              <a:t> as a </a:t>
            </a:r>
            <a:r>
              <a:rPr lang="fr-FR" dirty="0" err="1">
                <a:solidFill>
                  <a:schemeClr val="tx1"/>
                </a:solidFill>
                <a:latin typeface="+mn-lt"/>
              </a:rPr>
              <a:t>supporting</a:t>
            </a:r>
            <a:r>
              <a:rPr lang="fr-FR" dirty="0">
                <a:solidFill>
                  <a:schemeClr val="tx1"/>
                </a:solidFill>
                <a:latin typeface="+mn-lt"/>
              </a:rPr>
              <a:t> document (</a:t>
            </a:r>
            <a:r>
              <a:rPr lang="fr-FR" dirty="0" err="1">
                <a:solidFill>
                  <a:schemeClr val="tx1"/>
                </a:solidFill>
                <a:latin typeface="+mn-lt"/>
              </a:rPr>
              <a:t>automatically</a:t>
            </a:r>
            <a:r>
              <a:rPr lang="fr-FR" dirty="0">
                <a:solidFill>
                  <a:schemeClr val="tx1"/>
                </a:solidFill>
                <a:latin typeface="+mn-lt"/>
              </a:rPr>
              <a:t> </a:t>
            </a:r>
            <a:r>
              <a:rPr lang="fr-FR" dirty="0" err="1">
                <a:solidFill>
                  <a:schemeClr val="tx1"/>
                </a:solidFill>
                <a:latin typeface="+mn-lt"/>
              </a:rPr>
              <a:t>recognised</a:t>
            </a:r>
            <a:r>
              <a:rPr lang="fr-FR" dirty="0">
                <a:solidFill>
                  <a:schemeClr val="tx1"/>
                </a:solidFill>
                <a:latin typeface="+mn-lt"/>
              </a:rPr>
              <a:t> by the OCR if active)</a:t>
            </a:r>
            <a:endParaRPr lang="fr-FR" sz="1600" dirty="0">
              <a:solidFill>
                <a:schemeClr val="tx1"/>
              </a:solidFill>
              <a:latin typeface="+mn-lt"/>
            </a:endParaRPr>
          </a:p>
          <a:p>
            <a:pPr marL="537845" lvl="1" algn="just"/>
            <a:endParaRPr lang="fr-FR" sz="1600">
              <a:solidFill>
                <a:schemeClr val="tx1"/>
              </a:solidFill>
              <a:latin typeface="+mn-lt"/>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As an </a:t>
            </a:r>
            <a:r>
              <a:rPr lang="fr-FR" dirty="0" err="1">
                <a:latin typeface="Figtree Light"/>
              </a:rPr>
              <a:t>employee</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Adding</a:t>
            </a:r>
            <a:r>
              <a:rPr lang="fr-FR" dirty="0">
                <a:latin typeface="Figtree"/>
              </a:rPr>
              <a:t> an </a:t>
            </a:r>
            <a:r>
              <a:rPr lang="fr-FR" dirty="0" err="1">
                <a:latin typeface="Figtree"/>
              </a:rPr>
              <a:t>expense</a:t>
            </a:r>
            <a:r>
              <a:rPr lang="fr-FR" dirty="0">
                <a:latin typeface="Figtree"/>
              </a:rPr>
              <a:t> to the report</a:t>
            </a:r>
          </a:p>
        </p:txBody>
      </p:sp>
      <p:pic>
        <p:nvPicPr>
          <p:cNvPr id="5" name="Image 4" descr="Une image contenant texte, capture d’écran, Police, nombre&#10;&#10;Le contenu généré par l’IA peut être incorrect.">
            <a:extLst>
              <a:ext uri="{FF2B5EF4-FFF2-40B4-BE49-F238E27FC236}">
                <a16:creationId xmlns:a16="http://schemas.microsoft.com/office/drawing/2014/main" id="{E566F636-0106-F0D3-16FB-D4C973DF7FE5}"/>
              </a:ext>
            </a:extLst>
          </p:cNvPr>
          <p:cNvPicPr>
            <a:picLocks noChangeAspect="1"/>
          </p:cNvPicPr>
          <p:nvPr/>
        </p:nvPicPr>
        <p:blipFill>
          <a:blip r:embed="rId2"/>
          <a:stretch>
            <a:fillRect/>
          </a:stretch>
        </p:blipFill>
        <p:spPr>
          <a:xfrm>
            <a:off x="7648047" y="1280055"/>
            <a:ext cx="3806826" cy="1387475"/>
          </a:xfrm>
          <a:prstGeom prst="rect">
            <a:avLst/>
          </a:prstGeom>
          <a:ln>
            <a:noFill/>
          </a:ln>
          <a:effectLst>
            <a:outerShdw blurRad="292100" dist="139700" dir="2700000" algn="tl" rotWithShape="0">
              <a:srgbClr val="333333">
                <a:alpha val="65000"/>
              </a:srgbClr>
            </a:outerShdw>
          </a:effectLst>
        </p:spPr>
      </p:pic>
      <p:pic>
        <p:nvPicPr>
          <p:cNvPr id="6" name="Image 5" descr="Une image contenant texte, capture d’écran, nombre, Police&#10;&#10;Le contenu généré par l’IA peut être incorrect.">
            <a:extLst>
              <a:ext uri="{FF2B5EF4-FFF2-40B4-BE49-F238E27FC236}">
                <a16:creationId xmlns:a16="http://schemas.microsoft.com/office/drawing/2014/main" id="{15AE3CBA-E9A8-3682-791E-E007915652C7}"/>
              </a:ext>
            </a:extLst>
          </p:cNvPr>
          <p:cNvPicPr>
            <a:picLocks noChangeAspect="1"/>
          </p:cNvPicPr>
          <p:nvPr/>
        </p:nvPicPr>
        <p:blipFill>
          <a:blip r:embed="rId3"/>
          <a:stretch>
            <a:fillRect/>
          </a:stretch>
        </p:blipFill>
        <p:spPr>
          <a:xfrm>
            <a:off x="2275417" y="3246313"/>
            <a:ext cx="7651750" cy="33075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70704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EC543-A890-CE1F-F77F-034858B19477}"/>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FEFAD83E-86C0-7D3D-DB3A-662583536A71}"/>
              </a:ext>
            </a:extLst>
          </p:cNvPr>
          <p:cNvSpPr>
            <a:spLocks noGrp="1"/>
          </p:cNvSpPr>
          <p:nvPr>
            <p:ph type="tbl" sz="quarter" idx="10"/>
          </p:nvPr>
        </p:nvSpPr>
        <p:spPr>
          <a:xfrm>
            <a:off x="371473" y="1697392"/>
            <a:ext cx="11449050" cy="4846635"/>
          </a:xfrm>
        </p:spPr>
        <p:txBody>
          <a:bodyPr/>
          <a:lstStyle/>
          <a:p>
            <a:pPr marL="537845" lvl="1" algn="just"/>
            <a:r>
              <a:rPr lang="fr-FR" dirty="0" err="1">
                <a:solidFill>
                  <a:schemeClr val="tx1"/>
                </a:solidFill>
                <a:latin typeface="+mn-lt"/>
              </a:rPr>
              <a:t>When</a:t>
            </a:r>
            <a:r>
              <a:rPr lang="fr-FR" dirty="0">
                <a:solidFill>
                  <a:schemeClr val="tx1"/>
                </a:solidFill>
                <a:latin typeface="+mn-lt"/>
              </a:rPr>
              <a:t> </a:t>
            </a:r>
            <a:r>
              <a:rPr lang="fr-FR" dirty="0" err="1">
                <a:solidFill>
                  <a:schemeClr val="tx1"/>
                </a:solidFill>
                <a:latin typeface="+mn-lt"/>
              </a:rPr>
              <a:t>inputing</a:t>
            </a:r>
            <a:r>
              <a:rPr lang="fr-FR" dirty="0">
                <a:solidFill>
                  <a:schemeClr val="tx1"/>
                </a:solidFill>
                <a:latin typeface="+mn-lt"/>
              </a:rPr>
              <a:t> a </a:t>
            </a:r>
            <a:r>
              <a:rPr lang="fr-FR" dirty="0" err="1">
                <a:solidFill>
                  <a:schemeClr val="tx1"/>
                </a:solidFill>
                <a:latin typeface="+mn-lt"/>
              </a:rPr>
              <a:t>mileage</a:t>
            </a:r>
            <a:r>
              <a:rPr lang="fr-FR" dirty="0">
                <a:solidFill>
                  <a:schemeClr val="tx1"/>
                </a:solidFill>
                <a:latin typeface="+mn-lt"/>
              </a:rPr>
              <a:t> to </a:t>
            </a:r>
            <a:r>
              <a:rPr lang="fr-FR" dirty="0" err="1">
                <a:solidFill>
                  <a:schemeClr val="tx1"/>
                </a:solidFill>
                <a:latin typeface="+mn-lt"/>
              </a:rPr>
              <a:t>be</a:t>
            </a:r>
            <a:r>
              <a:rPr lang="fr-FR" dirty="0">
                <a:solidFill>
                  <a:schemeClr val="tx1"/>
                </a:solidFill>
                <a:latin typeface="+mn-lt"/>
              </a:rPr>
              <a:t> reimbursed, I can </a:t>
            </a:r>
            <a:r>
              <a:rPr lang="fr-FR" dirty="0" err="1">
                <a:solidFill>
                  <a:schemeClr val="tx1"/>
                </a:solidFill>
                <a:latin typeface="+mn-lt"/>
              </a:rPr>
              <a:t>add</a:t>
            </a:r>
            <a:r>
              <a:rPr lang="fr-FR" dirty="0">
                <a:solidFill>
                  <a:schemeClr val="tx1"/>
                </a:solidFill>
                <a:latin typeface="+mn-lt"/>
              </a:rPr>
              <a:t> stop-</a:t>
            </a:r>
            <a:r>
              <a:rPr lang="fr-FR" dirty="0" err="1">
                <a:solidFill>
                  <a:schemeClr val="tx1"/>
                </a:solidFill>
                <a:latin typeface="+mn-lt"/>
              </a:rPr>
              <a:t>offs</a:t>
            </a:r>
            <a:r>
              <a:rPr lang="fr-FR" dirty="0">
                <a:solidFill>
                  <a:schemeClr val="tx1"/>
                </a:solidFill>
                <a:latin typeface="+mn-lt"/>
              </a:rPr>
              <a:t> to </a:t>
            </a:r>
            <a:r>
              <a:rPr lang="fr-FR" dirty="0" err="1">
                <a:solidFill>
                  <a:schemeClr val="tx1"/>
                </a:solidFill>
                <a:latin typeface="+mn-lt"/>
              </a:rPr>
              <a:t>my</a:t>
            </a:r>
            <a:r>
              <a:rPr lang="fr-FR" dirty="0">
                <a:solidFill>
                  <a:schemeClr val="tx1"/>
                </a:solidFill>
                <a:latin typeface="+mn-lt"/>
              </a:rPr>
              <a:t> </a:t>
            </a:r>
            <a:r>
              <a:rPr lang="fr-FR" dirty="0" err="1">
                <a:solidFill>
                  <a:schemeClr val="tx1"/>
                </a:solidFill>
                <a:latin typeface="+mn-lt"/>
              </a:rPr>
              <a:t>journey</a:t>
            </a:r>
            <a:r>
              <a:rPr lang="fr-FR" dirty="0">
                <a:solidFill>
                  <a:schemeClr val="tx1"/>
                </a:solidFill>
                <a:latin typeface="+mn-lt"/>
              </a:rPr>
              <a:t>. I can </a:t>
            </a:r>
            <a:r>
              <a:rPr lang="fr-FR" dirty="0" err="1">
                <a:solidFill>
                  <a:schemeClr val="tx1"/>
                </a:solidFill>
                <a:latin typeface="+mn-lt"/>
              </a:rPr>
              <a:t>also</a:t>
            </a:r>
            <a:r>
              <a:rPr lang="fr-FR" dirty="0">
                <a:solidFill>
                  <a:schemeClr val="tx1"/>
                </a:solidFill>
                <a:latin typeface="+mn-lt"/>
              </a:rPr>
              <a:t> </a:t>
            </a:r>
            <a:r>
              <a:rPr lang="fr-FR" dirty="0" err="1">
                <a:solidFill>
                  <a:schemeClr val="tx1"/>
                </a:solidFill>
                <a:latin typeface="+mn-lt"/>
              </a:rPr>
              <a:t>add</a:t>
            </a:r>
            <a:r>
              <a:rPr lang="fr-FR" dirty="0">
                <a:solidFill>
                  <a:schemeClr val="tx1"/>
                </a:solidFill>
                <a:latin typeface="+mn-lt"/>
              </a:rPr>
              <a:t> or </a:t>
            </a:r>
            <a:r>
              <a:rPr lang="fr-FR" dirty="0" err="1">
                <a:solidFill>
                  <a:schemeClr val="tx1"/>
                </a:solidFill>
                <a:latin typeface="+mn-lt"/>
              </a:rPr>
              <a:t>save</a:t>
            </a:r>
            <a:r>
              <a:rPr lang="fr-FR" dirty="0">
                <a:solidFill>
                  <a:schemeClr val="tx1"/>
                </a:solidFill>
                <a:latin typeface="+mn-lt"/>
              </a:rPr>
              <a:t> </a:t>
            </a:r>
            <a:r>
              <a:rPr lang="fr-FR" dirty="0" err="1">
                <a:solidFill>
                  <a:schemeClr val="tx1"/>
                </a:solidFill>
                <a:latin typeface="+mn-lt"/>
              </a:rPr>
              <a:t>favourite</a:t>
            </a:r>
            <a:r>
              <a:rPr lang="fr-FR" dirty="0">
                <a:solidFill>
                  <a:schemeClr val="tx1"/>
                </a:solidFill>
                <a:latin typeface="+mn-lt"/>
              </a:rPr>
              <a:t> </a:t>
            </a:r>
            <a:r>
              <a:rPr lang="fr-FR" dirty="0" err="1">
                <a:solidFill>
                  <a:schemeClr val="tx1"/>
                </a:solidFill>
                <a:latin typeface="+mn-lt"/>
              </a:rPr>
              <a:t>addresses</a:t>
            </a:r>
            <a:r>
              <a:rPr lang="fr-FR" dirty="0">
                <a:solidFill>
                  <a:schemeClr val="tx1"/>
                </a:solidFill>
                <a:latin typeface="+mn-lt"/>
              </a:rPr>
              <a:t> by </a:t>
            </a:r>
            <a:r>
              <a:rPr lang="fr-FR" dirty="0" err="1">
                <a:solidFill>
                  <a:schemeClr val="tx1"/>
                </a:solidFill>
                <a:latin typeface="+mn-lt"/>
              </a:rPr>
              <a:t>clicking</a:t>
            </a:r>
            <a:r>
              <a:rPr lang="fr-FR" dirty="0">
                <a:solidFill>
                  <a:schemeClr val="tx1"/>
                </a:solidFill>
                <a:latin typeface="+mn-lt"/>
              </a:rPr>
              <a:t> the star </a:t>
            </a:r>
            <a:r>
              <a:rPr lang="fr-FR" dirty="0" err="1">
                <a:solidFill>
                  <a:schemeClr val="tx1"/>
                </a:solidFill>
                <a:latin typeface="+mn-lt"/>
              </a:rPr>
              <a:t>icon</a:t>
            </a:r>
            <a:r>
              <a:rPr lang="fr-FR" dirty="0">
                <a:solidFill>
                  <a:schemeClr val="tx1"/>
                </a:solidFill>
                <a:latin typeface="+mn-lt"/>
              </a:rPr>
              <a:t> (I can have a maximum of 5 </a:t>
            </a:r>
            <a:r>
              <a:rPr lang="fr-FR" dirty="0" err="1">
                <a:solidFill>
                  <a:schemeClr val="tx1"/>
                </a:solidFill>
                <a:latin typeface="+mn-lt"/>
              </a:rPr>
              <a:t>favourite</a:t>
            </a:r>
            <a:r>
              <a:rPr lang="fr-FR" dirty="0">
                <a:solidFill>
                  <a:schemeClr val="tx1"/>
                </a:solidFill>
                <a:latin typeface="+mn-lt"/>
              </a:rPr>
              <a:t> </a:t>
            </a:r>
            <a:r>
              <a:rPr lang="fr-FR" dirty="0" err="1">
                <a:solidFill>
                  <a:schemeClr val="tx1"/>
                </a:solidFill>
                <a:latin typeface="+mn-lt"/>
              </a:rPr>
              <a:t>addresses</a:t>
            </a:r>
            <a:r>
              <a:rPr lang="fr-FR" dirty="0">
                <a:solidFill>
                  <a:schemeClr val="tx1"/>
                </a:solidFill>
                <a:latin typeface="+mn-lt"/>
              </a:rPr>
              <a:t>).</a:t>
            </a:r>
            <a:endParaRPr lang="fr-FR" sz="1600" dirty="0">
              <a:solidFill>
                <a:schemeClr val="tx1"/>
              </a:solidFill>
              <a:latin typeface="+mn-lt"/>
            </a:endParaRPr>
          </a:p>
          <a:p>
            <a:pPr marL="194945" lvl="1" indent="0" algn="just">
              <a:buNone/>
            </a:pPr>
            <a:endParaRPr lang="fr-FR">
              <a:solidFill>
                <a:schemeClr val="tx1"/>
              </a:solidFill>
              <a:latin typeface="+mn-lt"/>
            </a:endParaRPr>
          </a:p>
          <a:p>
            <a:pPr marL="537845" lvl="1" algn="just"/>
            <a:endParaRPr lang="fr-FR" sz="1600">
              <a:solidFill>
                <a:schemeClr val="tx1"/>
              </a:solidFill>
              <a:latin typeface="+mn-lt"/>
            </a:endParaRPr>
          </a:p>
          <a:p>
            <a:pPr marL="194945" lvl="1" indent="0" algn="just">
              <a:buNone/>
            </a:pPr>
            <a:endParaRPr lang="fr-FR" sz="1600">
              <a:solidFill>
                <a:schemeClr val="tx1"/>
              </a:solidFill>
              <a:latin typeface="+mn-lt"/>
            </a:endParaRPr>
          </a:p>
          <a:p>
            <a:pPr marL="194945" lvl="1" indent="0" algn="just">
              <a:buNone/>
            </a:pPr>
            <a:endParaRPr lang="fr-FR" sz="1600">
              <a:solidFill>
                <a:schemeClr val="tx1"/>
              </a:solidFill>
              <a:latin typeface="+mn-lt"/>
            </a:endParaRPr>
          </a:p>
          <a:p>
            <a:pPr marL="537845" lvl="1" algn="just"/>
            <a:endParaRPr lang="fr-FR" sz="1600">
              <a:solidFill>
                <a:schemeClr val="tx1"/>
              </a:solidFill>
              <a:latin typeface="+mn-lt"/>
            </a:endParaRPr>
          </a:p>
        </p:txBody>
      </p:sp>
      <p:sp>
        <p:nvSpPr>
          <p:cNvPr id="3" name="Titre 2">
            <a:extLst>
              <a:ext uri="{FF2B5EF4-FFF2-40B4-BE49-F238E27FC236}">
                <a16:creationId xmlns:a16="http://schemas.microsoft.com/office/drawing/2014/main" id="{5AADEB7B-1D63-78CB-77FD-4D6183D2C443}"/>
              </a:ext>
            </a:extLst>
          </p:cNvPr>
          <p:cNvSpPr>
            <a:spLocks noGrp="1"/>
          </p:cNvSpPr>
          <p:nvPr>
            <p:ph type="title"/>
          </p:nvPr>
        </p:nvSpPr>
        <p:spPr/>
        <p:txBody>
          <a:bodyPr/>
          <a:lstStyle/>
          <a:p>
            <a:r>
              <a:rPr lang="fr-FR" dirty="0">
                <a:latin typeface="Figtree Light"/>
              </a:rPr>
              <a:t>As an </a:t>
            </a:r>
            <a:r>
              <a:rPr lang="fr-FR" dirty="0" err="1">
                <a:latin typeface="Figtree Light"/>
              </a:rPr>
              <a:t>employee</a:t>
            </a:r>
            <a:endParaRPr lang="fr-FR" dirty="0" err="1"/>
          </a:p>
        </p:txBody>
      </p:sp>
      <p:sp>
        <p:nvSpPr>
          <p:cNvPr id="4" name="Espace réservé du texte 3">
            <a:extLst>
              <a:ext uri="{FF2B5EF4-FFF2-40B4-BE49-F238E27FC236}">
                <a16:creationId xmlns:a16="http://schemas.microsoft.com/office/drawing/2014/main" id="{230CF275-4FE3-7C20-5F0F-7EBE9F59B188}"/>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Focusing</a:t>
            </a:r>
            <a:r>
              <a:rPr lang="fr-FR" dirty="0">
                <a:latin typeface="Figtree"/>
              </a:rPr>
              <a:t> on </a:t>
            </a:r>
            <a:r>
              <a:rPr lang="fr-FR" dirty="0" err="1">
                <a:latin typeface="Figtree"/>
              </a:rPr>
              <a:t>mileage</a:t>
            </a:r>
            <a:r>
              <a:rPr lang="fr-FR" dirty="0">
                <a:latin typeface="Figtree"/>
              </a:rPr>
              <a:t> </a:t>
            </a:r>
            <a:r>
              <a:rPr lang="fr-FR" dirty="0" err="1">
                <a:latin typeface="Figtree"/>
              </a:rPr>
              <a:t>reimbursement</a:t>
            </a:r>
            <a:r>
              <a:rPr lang="fr-FR" dirty="0">
                <a:latin typeface="Figtree"/>
              </a:rPr>
              <a:t> </a:t>
            </a:r>
          </a:p>
        </p:txBody>
      </p:sp>
      <p:pic>
        <p:nvPicPr>
          <p:cNvPr id="5" name="Image 4" descr="Une image contenant texte, carte, diagramme, capture d’écran&#10;&#10;Le contenu généré par l’IA peut être incorrect.">
            <a:extLst>
              <a:ext uri="{FF2B5EF4-FFF2-40B4-BE49-F238E27FC236}">
                <a16:creationId xmlns:a16="http://schemas.microsoft.com/office/drawing/2014/main" id="{FE3FF653-1C28-9468-4DEE-21579E9FDC28}"/>
              </a:ext>
            </a:extLst>
          </p:cNvPr>
          <p:cNvPicPr>
            <a:picLocks noChangeAspect="1"/>
          </p:cNvPicPr>
          <p:nvPr/>
        </p:nvPicPr>
        <p:blipFill>
          <a:blip r:embed="rId2"/>
          <a:stretch>
            <a:fillRect/>
          </a:stretch>
        </p:blipFill>
        <p:spPr>
          <a:xfrm>
            <a:off x="1709615" y="2570847"/>
            <a:ext cx="9212385" cy="364084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78419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pPr marL="537845" lvl="1" algn="just"/>
            <a:r>
              <a:rPr lang="fr-FR" dirty="0">
                <a:solidFill>
                  <a:schemeClr val="tx1"/>
                </a:solidFill>
                <a:latin typeface="+mn-lt"/>
              </a:rPr>
              <a:t>Once all of </a:t>
            </a:r>
            <a:r>
              <a:rPr lang="fr-FR" dirty="0" err="1">
                <a:solidFill>
                  <a:schemeClr val="tx1"/>
                </a:solidFill>
                <a:latin typeface="+mn-lt"/>
              </a:rPr>
              <a:t>your</a:t>
            </a:r>
            <a:r>
              <a:rPr lang="fr-FR" dirty="0">
                <a:solidFill>
                  <a:schemeClr val="tx1"/>
                </a:solidFill>
                <a:latin typeface="+mn-lt"/>
              </a:rPr>
              <a:t> </a:t>
            </a:r>
            <a:r>
              <a:rPr lang="fr-FR" dirty="0" err="1">
                <a:solidFill>
                  <a:schemeClr val="tx1"/>
                </a:solidFill>
                <a:latin typeface="+mn-lt"/>
              </a:rPr>
              <a:t>expenses</a:t>
            </a:r>
            <a:r>
              <a:rPr lang="fr-FR" dirty="0">
                <a:solidFill>
                  <a:schemeClr val="tx1"/>
                </a:solidFill>
                <a:latin typeface="+mn-lt"/>
              </a:rPr>
              <a:t> are </a:t>
            </a:r>
            <a:r>
              <a:rPr lang="fr-FR" dirty="0" err="1">
                <a:solidFill>
                  <a:schemeClr val="tx1"/>
                </a:solidFill>
                <a:latin typeface="+mn-lt"/>
              </a:rPr>
              <a:t>complete</a:t>
            </a:r>
            <a:r>
              <a:rPr lang="fr-FR" dirty="0">
                <a:solidFill>
                  <a:schemeClr val="tx1"/>
                </a:solidFill>
                <a:latin typeface="+mn-lt"/>
              </a:rPr>
              <a:t> and </a:t>
            </a:r>
            <a:r>
              <a:rPr lang="fr-FR" dirty="0" err="1">
                <a:solidFill>
                  <a:schemeClr val="tx1"/>
                </a:solidFill>
                <a:latin typeface="+mn-lt"/>
              </a:rPr>
              <a:t>saved</a:t>
            </a:r>
            <a:r>
              <a:rPr lang="fr-FR" dirty="0">
                <a:solidFill>
                  <a:schemeClr val="tx1"/>
                </a:solidFill>
                <a:latin typeface="+mn-lt"/>
              </a:rPr>
              <a:t>, </a:t>
            </a:r>
            <a:r>
              <a:rPr lang="fr-FR" dirty="0" err="1">
                <a:solidFill>
                  <a:schemeClr val="tx1"/>
                </a:solidFill>
                <a:latin typeface="+mn-lt"/>
              </a:rPr>
              <a:t>you</a:t>
            </a:r>
            <a:r>
              <a:rPr lang="fr-FR" dirty="0">
                <a:solidFill>
                  <a:schemeClr val="tx1"/>
                </a:solidFill>
                <a:latin typeface="+mn-lt"/>
              </a:rPr>
              <a:t> can </a:t>
            </a:r>
            <a:r>
              <a:rPr lang="fr-FR" dirty="0" err="1">
                <a:solidFill>
                  <a:schemeClr val="tx1"/>
                </a:solidFill>
                <a:latin typeface="+mn-lt"/>
              </a:rPr>
              <a:t>submit</a:t>
            </a:r>
            <a:r>
              <a:rPr lang="fr-FR" dirty="0">
                <a:solidFill>
                  <a:schemeClr val="tx1"/>
                </a:solidFill>
                <a:latin typeface="+mn-lt"/>
              </a:rPr>
              <a:t> the </a:t>
            </a:r>
            <a:r>
              <a:rPr lang="fr-FR" dirty="0" err="1">
                <a:solidFill>
                  <a:schemeClr val="tx1"/>
                </a:solidFill>
                <a:latin typeface="+mn-lt"/>
              </a:rPr>
              <a:t>expense</a:t>
            </a:r>
            <a:r>
              <a:rPr lang="fr-FR" dirty="0">
                <a:solidFill>
                  <a:schemeClr val="tx1"/>
                </a:solidFill>
                <a:latin typeface="+mn-lt"/>
              </a:rPr>
              <a:t> report for </a:t>
            </a:r>
            <a:r>
              <a:rPr lang="fr-FR" dirty="0" err="1">
                <a:solidFill>
                  <a:schemeClr val="tx1"/>
                </a:solidFill>
                <a:latin typeface="+mn-lt"/>
              </a:rPr>
              <a:t>approval</a:t>
            </a:r>
            <a:r>
              <a:rPr lang="fr-FR" dirty="0">
                <a:solidFill>
                  <a:schemeClr val="tx1"/>
                </a:solidFill>
                <a:latin typeface="+mn-lt"/>
              </a:rPr>
              <a:t>:</a:t>
            </a:r>
            <a:endParaRPr lang="fr-FR" dirty="0">
              <a:solidFill>
                <a:schemeClr val="tx1"/>
              </a:solidFill>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As an </a:t>
            </a:r>
            <a:r>
              <a:rPr lang="fr-FR" dirty="0" err="1">
                <a:latin typeface="Figtree Light"/>
              </a:rPr>
              <a:t>employee</a:t>
            </a:r>
            <a:endParaRPr lang="fr-FR" dirty="0" err="1"/>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Submitting</a:t>
            </a:r>
            <a:r>
              <a:rPr lang="fr-FR" dirty="0">
                <a:latin typeface="Figtree"/>
              </a:rPr>
              <a:t> </a:t>
            </a:r>
            <a:r>
              <a:rPr lang="fr-FR" dirty="0" err="1">
                <a:latin typeface="Figtree"/>
              </a:rPr>
              <a:t>your</a:t>
            </a:r>
            <a:r>
              <a:rPr lang="fr-FR" dirty="0">
                <a:latin typeface="Figtree"/>
              </a:rPr>
              <a:t> reports for </a:t>
            </a:r>
            <a:r>
              <a:rPr lang="fr-FR" dirty="0" err="1">
                <a:latin typeface="Figtree"/>
              </a:rPr>
              <a:t>Approval</a:t>
            </a:r>
            <a:endParaRPr lang="fr-FR" dirty="0" err="1"/>
          </a:p>
        </p:txBody>
      </p:sp>
      <p:pic>
        <p:nvPicPr>
          <p:cNvPr id="5" name="Image 4" descr="Une image contenant texte, capture d’écran, logiciel, affichage&#10;&#10;Le contenu généré par l’IA peut être incorrect.">
            <a:extLst>
              <a:ext uri="{FF2B5EF4-FFF2-40B4-BE49-F238E27FC236}">
                <a16:creationId xmlns:a16="http://schemas.microsoft.com/office/drawing/2014/main" id="{1670A40E-F702-CA7B-17E9-D5FD2BDDCCF1}"/>
              </a:ext>
            </a:extLst>
          </p:cNvPr>
          <p:cNvPicPr>
            <a:picLocks noChangeAspect="1"/>
          </p:cNvPicPr>
          <p:nvPr/>
        </p:nvPicPr>
        <p:blipFill>
          <a:blip r:embed="rId2"/>
          <a:stretch>
            <a:fillRect/>
          </a:stretch>
        </p:blipFill>
        <p:spPr>
          <a:xfrm>
            <a:off x="2203329" y="2129082"/>
            <a:ext cx="7785345" cy="443645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88813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6E8F0-7CBF-0E63-99A4-82F9EFE13113}"/>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68618CC-9740-D0C1-9CA3-604039A714B8}"/>
              </a:ext>
            </a:extLst>
          </p:cNvPr>
          <p:cNvSpPr>
            <a:spLocks noGrp="1"/>
          </p:cNvSpPr>
          <p:nvPr>
            <p:ph type="tbl" sz="quarter" idx="10"/>
          </p:nvPr>
        </p:nvSpPr>
        <p:spPr/>
        <p:txBody>
          <a:bodyPr/>
          <a:lstStyle/>
          <a:p>
            <a:pPr marL="537845" lvl="1" algn="just"/>
            <a:r>
              <a:rPr lang="fr-FR" dirty="0" err="1">
                <a:solidFill>
                  <a:schemeClr val="tx1"/>
                </a:solidFill>
                <a:latin typeface="+mn-lt"/>
              </a:rPr>
              <a:t>Keep</a:t>
            </a:r>
            <a:r>
              <a:rPr lang="fr-FR" dirty="0">
                <a:solidFill>
                  <a:schemeClr val="tx1"/>
                </a:solidFill>
                <a:latin typeface="+mn-lt"/>
              </a:rPr>
              <a:t> an </a:t>
            </a:r>
            <a:r>
              <a:rPr lang="fr-FR" dirty="0" err="1">
                <a:solidFill>
                  <a:schemeClr val="tx1"/>
                </a:solidFill>
                <a:latin typeface="+mn-lt"/>
              </a:rPr>
              <a:t>eye</a:t>
            </a:r>
            <a:r>
              <a:rPr lang="fr-FR" dirty="0">
                <a:solidFill>
                  <a:schemeClr val="tx1"/>
                </a:solidFill>
                <a:latin typeface="+mn-lt"/>
              </a:rPr>
              <a:t> on </a:t>
            </a:r>
            <a:r>
              <a:rPr lang="fr-FR" dirty="0" err="1">
                <a:solidFill>
                  <a:schemeClr val="tx1"/>
                </a:solidFill>
                <a:latin typeface="+mn-lt"/>
              </a:rPr>
              <a:t>your</a:t>
            </a:r>
            <a:r>
              <a:rPr lang="fr-FR" dirty="0">
                <a:solidFill>
                  <a:schemeClr val="tx1"/>
                </a:solidFill>
                <a:latin typeface="+mn-lt"/>
              </a:rPr>
              <a:t> </a:t>
            </a:r>
            <a:r>
              <a:rPr lang="fr-FR" dirty="0" err="1">
                <a:solidFill>
                  <a:schemeClr val="tx1"/>
                </a:solidFill>
                <a:latin typeface="+mn-lt"/>
              </a:rPr>
              <a:t>expense</a:t>
            </a:r>
            <a:r>
              <a:rPr lang="fr-FR" dirty="0">
                <a:solidFill>
                  <a:schemeClr val="tx1"/>
                </a:solidFill>
                <a:latin typeface="+mn-lt"/>
              </a:rPr>
              <a:t> reports' </a:t>
            </a:r>
            <a:r>
              <a:rPr lang="fr-FR" dirty="0" err="1">
                <a:solidFill>
                  <a:schemeClr val="tx1"/>
                </a:solidFill>
                <a:latin typeface="+mn-lt"/>
              </a:rPr>
              <a:t>current</a:t>
            </a:r>
            <a:r>
              <a:rPr lang="fr-FR" dirty="0">
                <a:solidFill>
                  <a:schemeClr val="tx1"/>
                </a:solidFill>
                <a:latin typeface="+mn-lt"/>
              </a:rPr>
              <a:t> </a:t>
            </a:r>
            <a:r>
              <a:rPr lang="fr-FR" dirty="0" err="1">
                <a:solidFill>
                  <a:schemeClr val="tx1"/>
                </a:solidFill>
                <a:latin typeface="+mn-lt"/>
              </a:rPr>
              <a:t>status</a:t>
            </a:r>
            <a:r>
              <a:rPr lang="fr-FR" dirty="0">
                <a:solidFill>
                  <a:schemeClr val="tx1"/>
                </a:solidFill>
                <a:latin typeface="+mn-lt"/>
              </a:rPr>
              <a:t> and </a:t>
            </a:r>
            <a:r>
              <a:rPr lang="fr-FR" dirty="0" err="1">
                <a:solidFill>
                  <a:schemeClr val="tx1"/>
                </a:solidFill>
                <a:latin typeface="+mn-lt"/>
              </a:rPr>
              <a:t>be</a:t>
            </a:r>
            <a:r>
              <a:rPr lang="fr-FR" dirty="0">
                <a:solidFill>
                  <a:schemeClr val="tx1"/>
                </a:solidFill>
                <a:latin typeface="+mn-lt"/>
              </a:rPr>
              <a:t> </a:t>
            </a:r>
            <a:r>
              <a:rPr lang="fr-FR" dirty="0" err="1">
                <a:solidFill>
                  <a:schemeClr val="tx1"/>
                </a:solidFill>
                <a:latin typeface="+mn-lt"/>
              </a:rPr>
              <a:t>notified</a:t>
            </a:r>
            <a:r>
              <a:rPr lang="fr-FR" dirty="0">
                <a:solidFill>
                  <a:schemeClr val="tx1"/>
                </a:solidFill>
                <a:latin typeface="+mn-lt"/>
              </a:rPr>
              <a:t> </a:t>
            </a:r>
            <a:r>
              <a:rPr lang="fr-FR" dirty="0" err="1">
                <a:solidFill>
                  <a:schemeClr val="tx1"/>
                </a:solidFill>
                <a:latin typeface="+mn-lt"/>
              </a:rPr>
              <a:t>when</a:t>
            </a:r>
            <a:r>
              <a:rPr lang="fr-FR" dirty="0">
                <a:solidFill>
                  <a:schemeClr val="tx1"/>
                </a:solidFill>
                <a:latin typeface="+mn-lt"/>
              </a:rPr>
              <a:t> the </a:t>
            </a:r>
            <a:r>
              <a:rPr lang="fr-FR" dirty="0" err="1">
                <a:solidFill>
                  <a:schemeClr val="tx1"/>
                </a:solidFill>
                <a:latin typeface="+mn-lt"/>
              </a:rPr>
              <a:t>reimbursement</a:t>
            </a:r>
            <a:r>
              <a:rPr lang="fr-FR" dirty="0">
                <a:solidFill>
                  <a:schemeClr val="tx1"/>
                </a:solidFill>
                <a:latin typeface="+mn-lt"/>
              </a:rPr>
              <a:t> has gone </a:t>
            </a:r>
            <a:r>
              <a:rPr lang="fr-FR" dirty="0" err="1">
                <a:solidFill>
                  <a:schemeClr val="tx1"/>
                </a:solidFill>
                <a:latin typeface="+mn-lt"/>
              </a:rPr>
              <a:t>through</a:t>
            </a:r>
            <a:r>
              <a:rPr lang="fr-FR" dirty="0">
                <a:solidFill>
                  <a:schemeClr val="tx1"/>
                </a:solidFill>
                <a:latin typeface="+mn-lt"/>
              </a:rPr>
              <a:t>, via </a:t>
            </a:r>
            <a:r>
              <a:rPr lang="fr-FR" b="1" dirty="0">
                <a:solidFill>
                  <a:schemeClr val="tx1"/>
                </a:solidFill>
                <a:latin typeface="+mn-lt"/>
              </a:rPr>
              <a:t>Menu &gt; </a:t>
            </a:r>
            <a:r>
              <a:rPr lang="fr-FR" b="1" dirty="0" err="1">
                <a:solidFill>
                  <a:schemeClr val="tx1"/>
                </a:solidFill>
                <a:latin typeface="+mn-lt"/>
              </a:rPr>
              <a:t>Expense</a:t>
            </a:r>
            <a:r>
              <a:rPr lang="fr-FR" b="1" dirty="0">
                <a:solidFill>
                  <a:schemeClr val="tx1"/>
                </a:solidFill>
                <a:latin typeface="+mn-lt"/>
              </a:rPr>
              <a:t> reports &gt; </a:t>
            </a:r>
            <a:r>
              <a:rPr lang="fr-FR" b="1" dirty="0" err="1">
                <a:solidFill>
                  <a:schemeClr val="tx1"/>
                </a:solidFill>
                <a:latin typeface="+mn-lt"/>
              </a:rPr>
              <a:t>My</a:t>
            </a:r>
            <a:r>
              <a:rPr lang="fr-FR" b="1" dirty="0">
                <a:solidFill>
                  <a:schemeClr val="tx1"/>
                </a:solidFill>
                <a:latin typeface="+mn-lt"/>
              </a:rPr>
              <a:t> </a:t>
            </a:r>
            <a:r>
              <a:rPr lang="fr-FR" b="1" dirty="0" err="1">
                <a:solidFill>
                  <a:schemeClr val="tx1"/>
                </a:solidFill>
                <a:latin typeface="+mn-lt"/>
              </a:rPr>
              <a:t>expense</a:t>
            </a:r>
            <a:r>
              <a:rPr lang="fr-FR" b="1" dirty="0">
                <a:solidFill>
                  <a:schemeClr val="tx1"/>
                </a:solidFill>
                <a:latin typeface="+mn-lt"/>
              </a:rPr>
              <a:t> reports</a:t>
            </a:r>
            <a:r>
              <a:rPr lang="fr-FR" dirty="0">
                <a:solidFill>
                  <a:schemeClr val="tx1"/>
                </a:solidFill>
                <a:latin typeface="+mn-lt"/>
              </a:rPr>
              <a:t>:</a:t>
            </a:r>
            <a:endParaRPr lang="fr-FR" dirty="0">
              <a:solidFill>
                <a:schemeClr val="tx1"/>
              </a:solidFill>
            </a:endParaRPr>
          </a:p>
          <a:p>
            <a:pPr marL="194945" lvl="1" indent="0" algn="just">
              <a:buNone/>
            </a:pPr>
            <a:endParaRPr lang="fr-FR"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itre 2">
            <a:extLst>
              <a:ext uri="{FF2B5EF4-FFF2-40B4-BE49-F238E27FC236}">
                <a16:creationId xmlns:a16="http://schemas.microsoft.com/office/drawing/2014/main" id="{54D5350D-6D24-7869-AFB3-E7530B69D745}"/>
              </a:ext>
            </a:extLst>
          </p:cNvPr>
          <p:cNvSpPr>
            <a:spLocks noGrp="1"/>
          </p:cNvSpPr>
          <p:nvPr>
            <p:ph type="title"/>
          </p:nvPr>
        </p:nvSpPr>
        <p:spPr/>
        <p:txBody>
          <a:bodyPr/>
          <a:lstStyle/>
          <a:p>
            <a:r>
              <a:rPr lang="fr-FR" dirty="0">
                <a:latin typeface="Figtree Light"/>
              </a:rPr>
              <a:t>As an </a:t>
            </a:r>
            <a:r>
              <a:rPr lang="fr-FR" dirty="0" err="1">
                <a:latin typeface="Figtree Light"/>
              </a:rPr>
              <a:t>employee</a:t>
            </a:r>
            <a:endParaRPr lang="fr-FR" dirty="0" err="1"/>
          </a:p>
        </p:txBody>
      </p:sp>
      <p:sp>
        <p:nvSpPr>
          <p:cNvPr id="4" name="Espace réservé du texte 3">
            <a:extLst>
              <a:ext uri="{FF2B5EF4-FFF2-40B4-BE49-F238E27FC236}">
                <a16:creationId xmlns:a16="http://schemas.microsoft.com/office/drawing/2014/main" id="{465498F7-9CB7-2287-8005-189065DDC37B}"/>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Viewing</a:t>
            </a:r>
            <a:r>
              <a:rPr lang="fr-FR" dirty="0">
                <a:latin typeface="Figtree"/>
              </a:rPr>
              <a:t> </a:t>
            </a:r>
            <a:r>
              <a:rPr lang="fr-FR" dirty="0" err="1">
                <a:latin typeface="Figtree"/>
              </a:rPr>
              <a:t>my</a:t>
            </a:r>
            <a:r>
              <a:rPr lang="fr-FR" dirty="0">
                <a:latin typeface="Figtree"/>
              </a:rPr>
              <a:t> </a:t>
            </a:r>
            <a:r>
              <a:rPr lang="fr-FR" dirty="0" err="1">
                <a:latin typeface="Figtree"/>
              </a:rPr>
              <a:t>expense</a:t>
            </a:r>
            <a:r>
              <a:rPr lang="fr-FR" dirty="0">
                <a:latin typeface="Figtree"/>
              </a:rPr>
              <a:t> reports' </a:t>
            </a:r>
            <a:r>
              <a:rPr lang="fr-FR" dirty="0" err="1">
                <a:latin typeface="Figtree"/>
              </a:rPr>
              <a:t>current</a:t>
            </a:r>
            <a:r>
              <a:rPr lang="fr-FR" dirty="0">
                <a:latin typeface="Figtree"/>
              </a:rPr>
              <a:t> </a:t>
            </a:r>
            <a:r>
              <a:rPr lang="fr-FR" dirty="0" err="1">
                <a:latin typeface="Figtree"/>
              </a:rPr>
              <a:t>status</a:t>
            </a:r>
            <a:endParaRPr lang="fr-FR" dirty="0" err="1"/>
          </a:p>
        </p:txBody>
      </p:sp>
      <p:pic>
        <p:nvPicPr>
          <p:cNvPr id="5" name="Image 4" descr="Une image contenant texte, capture d’écran, logiciel, Page web&#10;&#10;Le contenu généré par l’IA peut être incorrect.">
            <a:extLst>
              <a:ext uri="{FF2B5EF4-FFF2-40B4-BE49-F238E27FC236}">
                <a16:creationId xmlns:a16="http://schemas.microsoft.com/office/drawing/2014/main" id="{FC4626DA-F1F7-008D-6F45-EA5810C1BD96}"/>
              </a:ext>
            </a:extLst>
          </p:cNvPr>
          <p:cNvPicPr>
            <a:picLocks noChangeAspect="1"/>
          </p:cNvPicPr>
          <p:nvPr/>
        </p:nvPicPr>
        <p:blipFill>
          <a:blip r:embed="rId2"/>
          <a:stretch>
            <a:fillRect/>
          </a:stretch>
        </p:blipFill>
        <p:spPr>
          <a:xfrm>
            <a:off x="1830144" y="2353286"/>
            <a:ext cx="8551252" cy="42029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25678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pPr>
              <a:lnSpc>
                <a:spcPct val="100000"/>
              </a:lnSpc>
            </a:pPr>
            <a:r>
              <a:rPr lang="fr-FR" sz="9600">
                <a:latin typeface="PP Woodland"/>
              </a:rPr>
              <a:t>As a manager</a:t>
            </a:r>
            <a:endParaRPr lang="fr-FR"/>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a:t>02</a:t>
            </a:r>
          </a:p>
        </p:txBody>
      </p:sp>
    </p:spTree>
    <p:extLst>
      <p:ext uri="{BB962C8B-B14F-4D97-AF65-F5344CB8AC3E}">
        <p14:creationId xmlns:p14="http://schemas.microsoft.com/office/powerpoint/2010/main" val="1009862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err="1">
                <a:latin typeface="PP Woodland"/>
              </a:rPr>
              <a:t>Approving</a:t>
            </a:r>
            <a:r>
              <a:rPr lang="fr-FR" sz="9600">
                <a:latin typeface="PP Woodland"/>
              </a:rPr>
              <a:t> </a:t>
            </a:r>
            <a:r>
              <a:rPr lang="fr-FR" sz="9600" err="1">
                <a:latin typeface="PP Woodland"/>
              </a:rPr>
              <a:t>expense</a:t>
            </a:r>
            <a:r>
              <a:rPr lang="fr-FR" sz="9600">
                <a:latin typeface="PP Woodland"/>
              </a:rPr>
              <a:t> reports</a:t>
            </a:r>
            <a:endParaRPr lang="fr-F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3246457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normAutofit/>
          </a:bodyPr>
          <a:lstStyle/>
          <a:p>
            <a:r>
              <a:rPr lang="fr-FR" dirty="0" err="1">
                <a:latin typeface="Figtree"/>
              </a:rPr>
              <a:t>From</a:t>
            </a:r>
            <a:r>
              <a:rPr lang="fr-FR" dirty="0">
                <a:latin typeface="Figtree"/>
              </a:rPr>
              <a:t> the </a:t>
            </a:r>
            <a:r>
              <a:rPr lang="fr-FR" b="1" dirty="0">
                <a:latin typeface="Figtree"/>
              </a:rPr>
              <a:t>Menu &gt;</a:t>
            </a:r>
            <a:r>
              <a:rPr lang="fr-FR" dirty="0">
                <a:latin typeface="Figtree"/>
              </a:rPr>
              <a:t> </a:t>
            </a:r>
            <a:r>
              <a:rPr lang="fr-FR" b="1" dirty="0" err="1">
                <a:latin typeface="Figtree"/>
              </a:rPr>
              <a:t>Expense</a:t>
            </a:r>
            <a:r>
              <a:rPr lang="fr-FR" b="1" dirty="0">
                <a:latin typeface="Figtree"/>
              </a:rPr>
              <a:t> Reports</a:t>
            </a:r>
            <a:r>
              <a:rPr lang="fr-FR" dirty="0">
                <a:latin typeface="Figtree"/>
              </a:rPr>
              <a:t>, select “</a:t>
            </a:r>
            <a:r>
              <a:rPr lang="fr-FR" b="1" dirty="0">
                <a:latin typeface="Figtree"/>
              </a:rPr>
              <a:t>Manager </a:t>
            </a:r>
            <a:r>
              <a:rPr lang="fr-FR" b="1" dirty="0" err="1">
                <a:latin typeface="Figtree"/>
              </a:rPr>
              <a:t>View</a:t>
            </a:r>
            <a:r>
              <a:rPr lang="fr-FR" dirty="0">
                <a:latin typeface="Figtree"/>
              </a:rPr>
              <a:t>” to </a:t>
            </a:r>
            <a:r>
              <a:rPr lang="fr-FR" dirty="0" err="1">
                <a:latin typeface="Figtree"/>
              </a:rPr>
              <a:t>access</a:t>
            </a:r>
            <a:r>
              <a:rPr lang="fr-FR" dirty="0">
                <a:latin typeface="Figtree"/>
              </a:rPr>
              <a:t> the </a:t>
            </a:r>
            <a:r>
              <a:rPr lang="fr-FR" dirty="0" err="1">
                <a:latin typeface="Figtree"/>
              </a:rPr>
              <a:t>list</a:t>
            </a:r>
            <a:r>
              <a:rPr lang="fr-FR" dirty="0">
                <a:latin typeface="Figtree"/>
              </a:rPr>
              <a:t> of </a:t>
            </a:r>
            <a:r>
              <a:rPr lang="fr-FR" dirty="0" err="1">
                <a:latin typeface="Figtree"/>
              </a:rPr>
              <a:t>expense</a:t>
            </a:r>
            <a:r>
              <a:rPr lang="fr-FR" dirty="0">
                <a:latin typeface="Figtree"/>
              </a:rPr>
              <a:t> reports </a:t>
            </a:r>
            <a:r>
              <a:rPr lang="fr-FR" dirty="0" err="1">
                <a:latin typeface="Figtree"/>
              </a:rPr>
              <a:t>categorised</a:t>
            </a:r>
            <a:r>
              <a:rPr lang="fr-FR" dirty="0">
                <a:latin typeface="Figtree"/>
              </a:rPr>
              <a:t> by:</a:t>
            </a:r>
            <a:endParaRPr lang="fr-FR" dirty="0"/>
          </a:p>
          <a:p>
            <a:pPr marL="0" indent="0">
              <a:buNone/>
            </a:pPr>
            <a:r>
              <a:rPr lang="fr-FR">
                <a:latin typeface="Figtree"/>
              </a:rPr>
              <a:t> </a:t>
            </a:r>
            <a:endParaRPr lang="fr-FR"/>
          </a:p>
          <a:p>
            <a:pPr marL="537845" lvl="1"/>
            <a:r>
              <a:rPr lang="fr-FR" dirty="0" err="1">
                <a:solidFill>
                  <a:schemeClr val="tx1"/>
                </a:solidFill>
                <a:latin typeface="Figtree"/>
              </a:rPr>
              <a:t>Employee</a:t>
            </a:r>
            <a:r>
              <a:rPr lang="fr-FR" dirty="0">
                <a:solidFill>
                  <a:schemeClr val="tx1"/>
                </a:solidFill>
                <a:latin typeface="Figtree"/>
              </a:rPr>
              <a:t> </a:t>
            </a:r>
          </a:p>
          <a:p>
            <a:pPr marL="537845" lvl="1"/>
            <a:r>
              <a:rPr lang="fr-FR" err="1">
                <a:solidFill>
                  <a:schemeClr val="tx1"/>
                </a:solidFill>
                <a:latin typeface="Figtree"/>
              </a:rPr>
              <a:t>Period</a:t>
            </a:r>
            <a:endParaRPr lang="fr-FR" err="1">
              <a:solidFill>
                <a:schemeClr val="tx1"/>
              </a:solidFill>
            </a:endParaRPr>
          </a:p>
          <a:p>
            <a:pPr marL="537845" lvl="1"/>
            <a:r>
              <a:rPr lang="fr-FR" err="1">
                <a:solidFill>
                  <a:schemeClr val="tx1"/>
                </a:solidFill>
                <a:latin typeface="Figtree"/>
              </a:rPr>
              <a:t>Reimbursement</a:t>
            </a:r>
            <a:r>
              <a:rPr lang="fr-FR">
                <a:solidFill>
                  <a:schemeClr val="tx1"/>
                </a:solidFill>
                <a:latin typeface="Figtree"/>
              </a:rPr>
              <a:t> </a:t>
            </a:r>
            <a:r>
              <a:rPr lang="fr-FR" err="1">
                <a:solidFill>
                  <a:schemeClr val="tx1"/>
                </a:solidFill>
                <a:latin typeface="Figtree"/>
              </a:rPr>
              <a:t>amount</a:t>
            </a:r>
            <a:r>
              <a:rPr lang="fr-FR">
                <a:solidFill>
                  <a:schemeClr val="tx1"/>
                </a:solidFill>
                <a:latin typeface="Figtree"/>
              </a:rPr>
              <a:t> </a:t>
            </a:r>
            <a:endParaRPr lang="fr-FR">
              <a:solidFill>
                <a:schemeClr val="tx1"/>
              </a:solidFill>
            </a:endParaRPr>
          </a:p>
          <a:p>
            <a:pPr marL="537845" lvl="1"/>
            <a:r>
              <a:rPr lang="fr-FR" err="1">
                <a:solidFill>
                  <a:schemeClr val="tx1"/>
                </a:solidFill>
                <a:latin typeface="Figtree"/>
              </a:rPr>
              <a:t>Status</a:t>
            </a:r>
            <a:endParaRPr lang="fr-FR" dirty="0" err="1">
              <a:solidFill>
                <a:schemeClr val="tx1"/>
              </a:solidFill>
            </a:endParaRPr>
          </a:p>
          <a:p>
            <a:pPr marL="194945" lvl="1" indent="0">
              <a:buNone/>
            </a:pPr>
            <a:endParaRPr lang="fr-FR">
              <a:solidFill>
                <a:schemeClr val="tx1"/>
              </a:solidFill>
            </a:endParaRPr>
          </a:p>
          <a:p>
            <a:pPr marL="194945" lvl="1" indent="0">
              <a:buNone/>
            </a:pPr>
            <a:r>
              <a:rPr lang="fr-FR" dirty="0" err="1">
                <a:solidFill>
                  <a:schemeClr val="tx1"/>
                </a:solidFill>
                <a:latin typeface="Figtree"/>
              </a:rPr>
              <a:t>Filter</a:t>
            </a:r>
            <a:r>
              <a:rPr lang="fr-FR" dirty="0">
                <a:solidFill>
                  <a:schemeClr val="tx1"/>
                </a:solidFill>
                <a:latin typeface="Figtree"/>
              </a:rPr>
              <a:t> by </a:t>
            </a:r>
            <a:r>
              <a:rPr lang="fr-FR" dirty="0" err="1">
                <a:solidFill>
                  <a:schemeClr val="tx1"/>
                </a:solidFill>
                <a:latin typeface="Figtree"/>
              </a:rPr>
              <a:t>employee</a:t>
            </a:r>
            <a:r>
              <a:rPr lang="fr-FR" dirty="0">
                <a:solidFill>
                  <a:schemeClr val="tx1"/>
                </a:solidFill>
                <a:latin typeface="Figtree"/>
              </a:rPr>
              <a:t>, </a:t>
            </a:r>
            <a:r>
              <a:rPr lang="fr-FR" dirty="0" err="1">
                <a:solidFill>
                  <a:schemeClr val="tx1"/>
                </a:solidFill>
                <a:latin typeface="Figtree"/>
              </a:rPr>
              <a:t>branch</a:t>
            </a:r>
            <a:r>
              <a:rPr lang="fr-FR" dirty="0">
                <a:solidFill>
                  <a:schemeClr val="tx1"/>
                </a:solidFill>
                <a:latin typeface="Figtree"/>
              </a:rPr>
              <a:t> or </a:t>
            </a:r>
            <a:r>
              <a:rPr lang="fr-FR" dirty="0" err="1">
                <a:solidFill>
                  <a:schemeClr val="tx1"/>
                </a:solidFill>
                <a:latin typeface="Figtree"/>
              </a:rPr>
              <a:t>department</a:t>
            </a:r>
            <a:r>
              <a:rPr lang="fr-FR" dirty="0">
                <a:solidFill>
                  <a:schemeClr val="tx1"/>
                </a:solidFill>
                <a:latin typeface="Figtree"/>
              </a:rPr>
              <a:t>, or </a:t>
            </a:r>
            <a:endParaRPr lang="fr-FR" dirty="0">
              <a:solidFill>
                <a:schemeClr val="tx1"/>
              </a:solidFill>
            </a:endParaRPr>
          </a:p>
          <a:p>
            <a:pPr marL="194945" lvl="1" indent="0">
              <a:buNone/>
            </a:pPr>
            <a:r>
              <a:rPr lang="fr-FR" dirty="0">
                <a:solidFill>
                  <a:schemeClr val="tx1"/>
                </a:solidFill>
                <a:latin typeface="Figtree"/>
              </a:rPr>
              <a:t>select </a:t>
            </a:r>
            <a:r>
              <a:rPr lang="fr-FR" b="1" dirty="0">
                <a:solidFill>
                  <a:schemeClr val="tx1"/>
                </a:solidFill>
                <a:latin typeface="Figtree"/>
              </a:rPr>
              <a:t>More </a:t>
            </a:r>
            <a:r>
              <a:rPr lang="fr-FR" b="1" dirty="0" err="1">
                <a:solidFill>
                  <a:schemeClr val="tx1"/>
                </a:solidFill>
                <a:latin typeface="Figtree"/>
              </a:rPr>
              <a:t>Filters</a:t>
            </a:r>
            <a:r>
              <a:rPr lang="fr-FR" dirty="0">
                <a:solidFill>
                  <a:schemeClr val="tx1"/>
                </a:solidFill>
                <a:latin typeface="Figtree"/>
              </a:rPr>
              <a:t> to </a:t>
            </a:r>
            <a:r>
              <a:rPr lang="fr-FR" dirty="0" err="1">
                <a:solidFill>
                  <a:schemeClr val="tx1"/>
                </a:solidFill>
                <a:latin typeface="Figtree"/>
              </a:rPr>
              <a:t>narrow</a:t>
            </a:r>
            <a:r>
              <a:rPr lang="fr-FR" dirty="0">
                <a:solidFill>
                  <a:schemeClr val="tx1"/>
                </a:solidFill>
                <a:latin typeface="Figtree"/>
              </a:rPr>
              <a:t> down the </a:t>
            </a:r>
            <a:r>
              <a:rPr lang="fr-FR" dirty="0" err="1">
                <a:solidFill>
                  <a:schemeClr val="tx1"/>
                </a:solidFill>
                <a:latin typeface="Figtree"/>
              </a:rPr>
              <a:t>expense</a:t>
            </a:r>
            <a:r>
              <a:rPr lang="fr-FR" dirty="0">
                <a:solidFill>
                  <a:schemeClr val="tx1"/>
                </a:solidFill>
                <a:latin typeface="Figtree"/>
              </a:rPr>
              <a:t> </a:t>
            </a:r>
            <a:endParaRPr lang="fr-FR">
              <a:solidFill>
                <a:schemeClr val="tx1"/>
              </a:solidFill>
            </a:endParaRPr>
          </a:p>
          <a:p>
            <a:pPr marL="194945" lvl="1" indent="0" algn="just">
              <a:lnSpc>
                <a:spcPct val="109999"/>
              </a:lnSpc>
              <a:buNone/>
            </a:pPr>
            <a:r>
              <a:rPr lang="fr-FR" dirty="0">
                <a:solidFill>
                  <a:schemeClr val="tx1"/>
                </a:solidFill>
                <a:latin typeface="Figtree"/>
              </a:rPr>
              <a:t>reports </a:t>
            </a:r>
            <a:r>
              <a:rPr lang="fr-FR" dirty="0" err="1">
                <a:solidFill>
                  <a:schemeClr val="tx1"/>
                </a:solidFill>
                <a:latin typeface="Figtree"/>
              </a:rPr>
              <a:t>according</a:t>
            </a:r>
            <a:r>
              <a:rPr lang="fr-FR" dirty="0">
                <a:solidFill>
                  <a:schemeClr val="tx1"/>
                </a:solidFill>
                <a:latin typeface="Figtree"/>
              </a:rPr>
              <a:t> to </a:t>
            </a:r>
            <a:r>
              <a:rPr lang="fr-FR" dirty="0" err="1">
                <a:solidFill>
                  <a:schemeClr val="tx1"/>
                </a:solidFill>
                <a:latin typeface="Figtree"/>
              </a:rPr>
              <a:t>your</a:t>
            </a:r>
            <a:r>
              <a:rPr lang="fr-FR" dirty="0">
                <a:solidFill>
                  <a:schemeClr val="tx1"/>
                </a:solidFill>
                <a:latin typeface="Figtree"/>
              </a:rPr>
              <a:t> </a:t>
            </a:r>
            <a:r>
              <a:rPr lang="fr-FR" dirty="0" err="1">
                <a:solidFill>
                  <a:schemeClr val="tx1"/>
                </a:solidFill>
                <a:latin typeface="Figtree"/>
              </a:rPr>
              <a:t>needs</a:t>
            </a:r>
            <a:endParaRPr lang="fr-FR" dirty="0">
              <a:solidFill>
                <a:schemeClr val="tx1"/>
              </a:solidFill>
              <a:latin typeface="Figtree"/>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As a manager</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err="1">
                <a:latin typeface="Figtree"/>
              </a:rPr>
              <a:t>Approving</a:t>
            </a:r>
            <a:r>
              <a:rPr lang="fr-FR">
                <a:latin typeface="Figtree"/>
              </a:rPr>
              <a:t> </a:t>
            </a:r>
            <a:r>
              <a:rPr lang="fr-FR" err="1">
                <a:latin typeface="Figtree"/>
              </a:rPr>
              <a:t>expense</a:t>
            </a:r>
            <a:r>
              <a:rPr lang="fr-FR">
                <a:latin typeface="Figtree"/>
              </a:rPr>
              <a:t> reports</a:t>
            </a:r>
            <a:endParaRPr lang="fr-FR"/>
          </a:p>
        </p:txBody>
      </p:sp>
      <p:pic>
        <p:nvPicPr>
          <p:cNvPr id="5" name="Image 4" descr="Une image contenant texte, capture d’écran, logiciel, Icône d’ordinateur&#10;&#10;Le contenu généré par l’IA peut être incorrect.">
            <a:extLst>
              <a:ext uri="{FF2B5EF4-FFF2-40B4-BE49-F238E27FC236}">
                <a16:creationId xmlns:a16="http://schemas.microsoft.com/office/drawing/2014/main" id="{F42B7938-60E2-FAA7-B56B-031D9FCF225F}"/>
              </a:ext>
            </a:extLst>
          </p:cNvPr>
          <p:cNvPicPr>
            <a:picLocks noChangeAspect="1"/>
          </p:cNvPicPr>
          <p:nvPr/>
        </p:nvPicPr>
        <p:blipFill>
          <a:blip r:embed="rId2"/>
          <a:stretch>
            <a:fillRect/>
          </a:stretch>
        </p:blipFill>
        <p:spPr>
          <a:xfrm>
            <a:off x="5205942" y="3340100"/>
            <a:ext cx="6352117" cy="32152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031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normAutofit/>
          </a:bodyPr>
          <a:lstStyle/>
          <a:p>
            <a:r>
              <a:rPr lang="fr-FR" dirty="0">
                <a:latin typeface="Figtree"/>
              </a:rPr>
              <a:t>An </a:t>
            </a:r>
            <a:r>
              <a:rPr lang="fr-FR" dirty="0" err="1">
                <a:latin typeface="Figtree"/>
              </a:rPr>
              <a:t>expense</a:t>
            </a:r>
            <a:r>
              <a:rPr lang="fr-FR" dirty="0">
                <a:latin typeface="Figtree"/>
              </a:rPr>
              <a:t> report can </a:t>
            </a:r>
            <a:r>
              <a:rPr lang="fr-FR" dirty="0" err="1">
                <a:latin typeface="Figtree"/>
              </a:rPr>
              <a:t>be</a:t>
            </a:r>
            <a:r>
              <a:rPr lang="fr-FR" dirty="0">
                <a:latin typeface="Figtree"/>
              </a:rPr>
              <a:t> </a:t>
            </a:r>
            <a:r>
              <a:rPr lang="fr-FR" dirty="0" err="1">
                <a:latin typeface="Figtree"/>
              </a:rPr>
              <a:t>approved</a:t>
            </a:r>
            <a:r>
              <a:rPr lang="fr-FR" dirty="0">
                <a:latin typeface="Figtree"/>
              </a:rPr>
              <a:t> </a:t>
            </a:r>
            <a:r>
              <a:rPr lang="fr-FR" dirty="0" err="1">
                <a:latin typeface="Figtree"/>
              </a:rPr>
              <a:t>with</a:t>
            </a:r>
            <a:r>
              <a:rPr lang="fr-FR" dirty="0">
                <a:latin typeface="Figtree"/>
              </a:rPr>
              <a:t> a single click </a:t>
            </a:r>
            <a:r>
              <a:rPr lang="fr-FR" dirty="0" err="1">
                <a:latin typeface="Figtree"/>
              </a:rPr>
              <a:t>from</a:t>
            </a:r>
            <a:r>
              <a:rPr lang="fr-FR" dirty="0">
                <a:latin typeface="Figtree"/>
              </a:rPr>
              <a:t> the </a:t>
            </a:r>
            <a:r>
              <a:rPr lang="fr-FR" dirty="0" err="1">
                <a:latin typeface="Figtree"/>
              </a:rPr>
              <a:t>list</a:t>
            </a:r>
            <a:r>
              <a:rPr lang="fr-FR" dirty="0">
                <a:latin typeface="Figtree"/>
              </a:rPr>
              <a:t>:</a:t>
            </a:r>
            <a:endParaRPr lang="fr-FR" dirty="0"/>
          </a:p>
          <a:p>
            <a:pPr marL="194945" lvl="1" indent="0">
              <a:buNone/>
            </a:pPr>
            <a:endParaRPr lang="fr-FR">
              <a:solidFill>
                <a:schemeClr val="tx1"/>
              </a:solidFill>
            </a:endParaRPr>
          </a:p>
          <a:p>
            <a:pPr marL="194945" lvl="1" indent="0" algn="just">
              <a:buNone/>
            </a:pPr>
            <a:endParaRPr lang="fr-FR">
              <a:solidFill>
                <a:schemeClr val="tx1"/>
              </a:solidFill>
            </a:endParaRPr>
          </a:p>
          <a:p>
            <a:pPr marL="194945" lvl="1" indent="0" algn="just">
              <a:buNone/>
            </a:pPr>
            <a:endParaRPr lang="fr-FR">
              <a:solidFill>
                <a:schemeClr val="tx1"/>
              </a:solidFill>
              <a:latin typeface="Figtree"/>
            </a:endParaRPr>
          </a:p>
          <a:p>
            <a:pPr marL="194945" lvl="1" indent="0" algn="just">
              <a:buNone/>
            </a:pPr>
            <a:endParaRPr lang="fr-FR" dirty="0">
              <a:solidFill>
                <a:schemeClr val="tx1"/>
              </a:solidFill>
              <a:latin typeface="Figtree"/>
            </a:endParaRPr>
          </a:p>
          <a:p>
            <a:pPr marL="194945" lvl="1" indent="0" algn="just">
              <a:buNone/>
            </a:pPr>
            <a:endParaRPr lang="fr-FR" dirty="0">
              <a:solidFill>
                <a:schemeClr val="tx1"/>
              </a:solidFill>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latin typeface="Figtree Light"/>
              </a:rPr>
              <a:t>As a manager</a:t>
            </a:r>
            <a:endParaRPr lang="fr-F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err="1">
                <a:latin typeface="Figtree"/>
              </a:rPr>
              <a:t>Approving</a:t>
            </a:r>
            <a:r>
              <a:rPr lang="fr-FR">
                <a:latin typeface="Figtree"/>
              </a:rPr>
              <a:t> expense reports</a:t>
            </a:r>
            <a:endParaRPr lang="fr-FR"/>
          </a:p>
        </p:txBody>
      </p:sp>
      <p:pic>
        <p:nvPicPr>
          <p:cNvPr id="14" name="Image 13" descr="Une image contenant texte, capture d’écran, logiciel, Page web&#10;&#10;Le contenu généré par l’IA peut être incorrect.">
            <a:extLst>
              <a:ext uri="{FF2B5EF4-FFF2-40B4-BE49-F238E27FC236}">
                <a16:creationId xmlns:a16="http://schemas.microsoft.com/office/drawing/2014/main" id="{9724761F-EEC1-F8BE-CD47-E23B4260D1D9}"/>
              </a:ext>
            </a:extLst>
          </p:cNvPr>
          <p:cNvPicPr>
            <a:picLocks noChangeAspect="1"/>
          </p:cNvPicPr>
          <p:nvPr/>
        </p:nvPicPr>
        <p:blipFill>
          <a:blip r:embed="rId2"/>
          <a:stretch>
            <a:fillRect/>
          </a:stretch>
        </p:blipFill>
        <p:spPr>
          <a:xfrm>
            <a:off x="1682750" y="2053167"/>
            <a:ext cx="8845550" cy="4252383"/>
          </a:xfrm>
          <a:prstGeom prst="rect">
            <a:avLst/>
          </a:prstGeom>
        </p:spPr>
      </p:pic>
    </p:spTree>
    <p:extLst>
      <p:ext uri="{BB962C8B-B14F-4D97-AF65-F5344CB8AC3E}">
        <p14:creationId xmlns:p14="http://schemas.microsoft.com/office/powerpoint/2010/main" val="3332511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1BF12-2771-C0C1-9C85-980305EC8F69}"/>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3FC17D18-C543-3198-7684-EAE131F3B13A}"/>
              </a:ext>
            </a:extLst>
          </p:cNvPr>
          <p:cNvSpPr>
            <a:spLocks noGrp="1"/>
          </p:cNvSpPr>
          <p:nvPr>
            <p:ph type="tbl" sz="quarter" idx="10"/>
          </p:nvPr>
        </p:nvSpPr>
        <p:spPr>
          <a:xfrm>
            <a:off x="371475" y="1299045"/>
            <a:ext cx="11449050" cy="4846635"/>
          </a:xfrm>
        </p:spPr>
        <p:txBody>
          <a:bodyPr>
            <a:normAutofit/>
          </a:bodyPr>
          <a:lstStyle/>
          <a:p>
            <a:r>
              <a:rPr lang="fr-FR" dirty="0">
                <a:latin typeface="Figtree"/>
              </a:rPr>
              <a:t>You can </a:t>
            </a:r>
            <a:r>
              <a:rPr lang="fr-FR" dirty="0" err="1">
                <a:latin typeface="Figtree"/>
              </a:rPr>
              <a:t>also</a:t>
            </a:r>
            <a:r>
              <a:rPr lang="fr-FR" dirty="0">
                <a:latin typeface="Figtree"/>
              </a:rPr>
              <a:t> </a:t>
            </a:r>
            <a:r>
              <a:rPr lang="fr-FR" dirty="0" err="1">
                <a:latin typeface="Figtree"/>
              </a:rPr>
              <a:t>access</a:t>
            </a:r>
            <a:r>
              <a:rPr lang="fr-FR" dirty="0">
                <a:latin typeface="Figtree"/>
              </a:rPr>
              <a:t> a </a:t>
            </a:r>
            <a:r>
              <a:rPr lang="fr-FR" dirty="0" err="1">
                <a:latin typeface="Figtree"/>
              </a:rPr>
              <a:t>detailed</a:t>
            </a:r>
            <a:r>
              <a:rPr lang="fr-FR" dirty="0">
                <a:latin typeface="Figtree"/>
              </a:rPr>
              <a:t> </a:t>
            </a:r>
            <a:r>
              <a:rPr lang="fr-FR" dirty="0" err="1">
                <a:latin typeface="Figtree"/>
              </a:rPr>
              <a:t>view</a:t>
            </a:r>
            <a:r>
              <a:rPr lang="fr-FR" dirty="0">
                <a:latin typeface="Figtree"/>
              </a:rPr>
              <a:t> of the </a:t>
            </a:r>
            <a:r>
              <a:rPr lang="fr-FR" dirty="0" err="1">
                <a:latin typeface="Figtree"/>
              </a:rPr>
              <a:t>expense</a:t>
            </a:r>
            <a:r>
              <a:rPr lang="fr-FR" dirty="0">
                <a:latin typeface="Figtree"/>
              </a:rPr>
              <a:t> report by </a:t>
            </a:r>
            <a:r>
              <a:rPr lang="fr-FR" dirty="0" err="1">
                <a:latin typeface="Figtree"/>
              </a:rPr>
              <a:t>clicking</a:t>
            </a:r>
            <a:r>
              <a:rPr lang="fr-FR" dirty="0">
                <a:latin typeface="Figtree"/>
              </a:rPr>
              <a:t> on </a:t>
            </a:r>
            <a:r>
              <a:rPr lang="fr-FR" dirty="0" err="1">
                <a:latin typeface="Figtree"/>
              </a:rPr>
              <a:t>it</a:t>
            </a:r>
            <a:r>
              <a:rPr lang="fr-FR" dirty="0">
                <a:latin typeface="Figtree"/>
              </a:rPr>
              <a:t> in the </a:t>
            </a:r>
            <a:r>
              <a:rPr lang="fr-FR" dirty="0" err="1">
                <a:latin typeface="Figtree"/>
              </a:rPr>
              <a:t>list</a:t>
            </a:r>
            <a:endParaRPr lang="fr-FR" dirty="0" err="1">
              <a:solidFill>
                <a:schemeClr val="tx1"/>
              </a:solidFill>
            </a:endParaRPr>
          </a:p>
        </p:txBody>
      </p:sp>
      <p:sp>
        <p:nvSpPr>
          <p:cNvPr id="3" name="Titre 2">
            <a:extLst>
              <a:ext uri="{FF2B5EF4-FFF2-40B4-BE49-F238E27FC236}">
                <a16:creationId xmlns:a16="http://schemas.microsoft.com/office/drawing/2014/main" id="{7B332C30-3581-7991-E2ED-F126DB9B1F42}"/>
              </a:ext>
            </a:extLst>
          </p:cNvPr>
          <p:cNvSpPr>
            <a:spLocks noGrp="1"/>
          </p:cNvSpPr>
          <p:nvPr>
            <p:ph type="title"/>
          </p:nvPr>
        </p:nvSpPr>
        <p:spPr/>
        <p:txBody>
          <a:bodyPr/>
          <a:lstStyle/>
          <a:p>
            <a:r>
              <a:rPr lang="fr-FR">
                <a:latin typeface="Figtree Light"/>
              </a:rPr>
              <a:t>As a manager</a:t>
            </a:r>
            <a:endParaRPr lang="fr-FR"/>
          </a:p>
        </p:txBody>
      </p:sp>
      <p:sp>
        <p:nvSpPr>
          <p:cNvPr id="4" name="Espace réservé du texte 3">
            <a:extLst>
              <a:ext uri="{FF2B5EF4-FFF2-40B4-BE49-F238E27FC236}">
                <a16:creationId xmlns:a16="http://schemas.microsoft.com/office/drawing/2014/main" id="{EADDB2EE-489C-9493-BF14-DF2BC8551ACC}"/>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Approving</a:t>
            </a:r>
            <a:r>
              <a:rPr lang="fr-FR" dirty="0">
                <a:latin typeface="Figtree"/>
              </a:rPr>
              <a:t> </a:t>
            </a:r>
            <a:r>
              <a:rPr lang="fr-FR" dirty="0" err="1">
                <a:latin typeface="Figtree"/>
              </a:rPr>
              <a:t>expense</a:t>
            </a:r>
            <a:r>
              <a:rPr lang="fr-FR" dirty="0">
                <a:latin typeface="Figtree"/>
              </a:rPr>
              <a:t> reports</a:t>
            </a:r>
            <a:endParaRPr lang="fr-FR" dirty="0"/>
          </a:p>
        </p:txBody>
      </p:sp>
      <p:sp>
        <p:nvSpPr>
          <p:cNvPr id="11" name="ZoneTexte 10">
            <a:extLst>
              <a:ext uri="{FF2B5EF4-FFF2-40B4-BE49-F238E27FC236}">
                <a16:creationId xmlns:a16="http://schemas.microsoft.com/office/drawing/2014/main" id="{D32A2175-9438-29CF-77E6-5C8823E0A31A}"/>
              </a:ext>
            </a:extLst>
          </p:cNvPr>
          <p:cNvSpPr txBox="1"/>
          <p:nvPr/>
        </p:nvSpPr>
        <p:spPr>
          <a:xfrm>
            <a:off x="914459" y="5886450"/>
            <a:ext cx="10178280" cy="523220"/>
          </a:xfrm>
          <a:prstGeom prst="rect">
            <a:avLst/>
          </a:prstGeom>
          <a:noFill/>
        </p:spPr>
        <p:txBody>
          <a:bodyPr wrap="square" lIns="91440" tIns="45720" rIns="91440" bIns="45720" rtlCol="0" anchor="t">
            <a:spAutoFit/>
          </a:bodyPr>
          <a:lstStyle/>
          <a:p>
            <a:pPr marL="194945" lvl="1" algn="ctr"/>
            <a:r>
              <a:rPr lang="fr-FR" sz="1400" dirty="0">
                <a:latin typeface="Figtree"/>
              </a:rPr>
              <a:t>In </a:t>
            </a:r>
            <a:r>
              <a:rPr lang="fr-FR" sz="1400" dirty="0" err="1">
                <a:latin typeface="Figtree"/>
              </a:rPr>
              <a:t>this</a:t>
            </a:r>
            <a:r>
              <a:rPr lang="fr-FR" sz="1400" dirty="0">
                <a:latin typeface="Figtree"/>
              </a:rPr>
              <a:t> </a:t>
            </a:r>
            <a:r>
              <a:rPr lang="fr-FR" sz="1400" dirty="0" err="1">
                <a:latin typeface="Figtree"/>
              </a:rPr>
              <a:t>detailed</a:t>
            </a:r>
            <a:r>
              <a:rPr lang="fr-FR" sz="1400" dirty="0">
                <a:latin typeface="Figtree"/>
              </a:rPr>
              <a:t> </a:t>
            </a:r>
            <a:r>
              <a:rPr lang="fr-FR" sz="1400" dirty="0" err="1">
                <a:latin typeface="Figtree"/>
              </a:rPr>
              <a:t>view</a:t>
            </a:r>
            <a:r>
              <a:rPr lang="fr-FR" sz="1400" dirty="0">
                <a:latin typeface="Figtree"/>
              </a:rPr>
              <a:t>, </a:t>
            </a:r>
            <a:r>
              <a:rPr lang="fr-FR" sz="1400" dirty="0" err="1">
                <a:latin typeface="Figtree"/>
              </a:rPr>
              <a:t>you</a:t>
            </a:r>
            <a:r>
              <a:rPr lang="fr-FR" sz="1400" dirty="0">
                <a:latin typeface="Figtree"/>
              </a:rPr>
              <a:t> can </a:t>
            </a:r>
            <a:r>
              <a:rPr lang="fr-FR" sz="1400" dirty="0" err="1">
                <a:latin typeface="Figtree"/>
              </a:rPr>
              <a:t>request</a:t>
            </a:r>
            <a:r>
              <a:rPr lang="fr-FR" sz="1400" dirty="0">
                <a:latin typeface="Figtree"/>
              </a:rPr>
              <a:t> </a:t>
            </a:r>
            <a:r>
              <a:rPr lang="fr-FR" sz="1400" b="1" dirty="0">
                <a:latin typeface="Figtree"/>
              </a:rPr>
              <a:t>More Info,</a:t>
            </a:r>
            <a:r>
              <a:rPr lang="fr-FR" sz="1400" dirty="0">
                <a:latin typeface="Figtree"/>
              </a:rPr>
              <a:t> </a:t>
            </a:r>
            <a:r>
              <a:rPr lang="fr-FR" sz="1400" b="1" dirty="0" err="1">
                <a:latin typeface="Figtree"/>
              </a:rPr>
              <a:t>Add</a:t>
            </a:r>
            <a:r>
              <a:rPr lang="fr-FR" sz="1400" b="1" dirty="0">
                <a:latin typeface="Figtree"/>
              </a:rPr>
              <a:t> an </a:t>
            </a:r>
            <a:r>
              <a:rPr lang="fr-FR" sz="1400" b="1" dirty="0" err="1">
                <a:latin typeface="Figtree"/>
              </a:rPr>
              <a:t>expense</a:t>
            </a:r>
            <a:r>
              <a:rPr lang="fr-FR" sz="1400" b="1" dirty="0">
                <a:latin typeface="Figtree"/>
              </a:rPr>
              <a:t> </a:t>
            </a:r>
            <a:r>
              <a:rPr lang="fr-FR" sz="1400" dirty="0">
                <a:latin typeface="Figtree"/>
              </a:rPr>
              <a:t>(by first </a:t>
            </a:r>
            <a:r>
              <a:rPr lang="fr-FR" sz="1400" dirty="0" err="1">
                <a:latin typeface="Figtree"/>
              </a:rPr>
              <a:t>clicking</a:t>
            </a:r>
            <a:r>
              <a:rPr lang="fr-FR" sz="1400" dirty="0">
                <a:latin typeface="Figtree"/>
              </a:rPr>
              <a:t> the </a:t>
            </a:r>
            <a:r>
              <a:rPr lang="fr-FR" sz="1400" dirty="0" err="1">
                <a:latin typeface="Figtree"/>
              </a:rPr>
              <a:t>three</a:t>
            </a:r>
            <a:r>
              <a:rPr lang="fr-FR" sz="1400" dirty="0">
                <a:latin typeface="Figtree"/>
              </a:rPr>
              <a:t> dots and </a:t>
            </a:r>
            <a:r>
              <a:rPr lang="fr-FR" sz="1400" dirty="0" err="1">
                <a:latin typeface="Figtree"/>
              </a:rPr>
              <a:t>selecting</a:t>
            </a:r>
            <a:r>
              <a:rPr lang="fr-FR" sz="1400" dirty="0">
                <a:latin typeface="Figtree"/>
              </a:rPr>
              <a:t> </a:t>
            </a:r>
            <a:r>
              <a:rPr lang="fr-FR" sz="1400" b="1" dirty="0" err="1">
                <a:latin typeface="Figtree"/>
              </a:rPr>
              <a:t>Modify</a:t>
            </a:r>
            <a:r>
              <a:rPr lang="fr-FR" sz="1400" dirty="0">
                <a:latin typeface="Figtree"/>
              </a:rPr>
              <a:t>),</a:t>
            </a:r>
            <a:endParaRPr lang="fr-FR" dirty="0">
              <a:latin typeface="Figtree"/>
            </a:endParaRPr>
          </a:p>
          <a:p>
            <a:pPr marL="194945" lvl="1" algn="ctr"/>
            <a:r>
              <a:rPr lang="fr-FR" sz="1400" dirty="0">
                <a:latin typeface="Figtree"/>
              </a:rPr>
              <a:t>or </a:t>
            </a:r>
            <a:r>
              <a:rPr lang="fr-FR" sz="1400" b="1" dirty="0" err="1">
                <a:latin typeface="Figtree"/>
              </a:rPr>
              <a:t>Validate</a:t>
            </a:r>
            <a:r>
              <a:rPr lang="fr-FR" sz="1400" b="1" dirty="0">
                <a:latin typeface="Figtree"/>
              </a:rPr>
              <a:t> </a:t>
            </a:r>
            <a:r>
              <a:rPr lang="fr-FR" sz="1400" dirty="0">
                <a:latin typeface="Figtree"/>
              </a:rPr>
              <a:t>the </a:t>
            </a:r>
            <a:r>
              <a:rPr lang="fr-FR" sz="1400" dirty="0" err="1">
                <a:latin typeface="Figtree"/>
              </a:rPr>
              <a:t>expense</a:t>
            </a:r>
            <a:r>
              <a:rPr lang="fr-FR" sz="1400" dirty="0">
                <a:latin typeface="Figtree"/>
              </a:rPr>
              <a:t> report to </a:t>
            </a:r>
            <a:r>
              <a:rPr lang="fr-FR" sz="1400" dirty="0" err="1">
                <a:latin typeface="Figtree"/>
              </a:rPr>
              <a:t>begin</a:t>
            </a:r>
            <a:r>
              <a:rPr lang="fr-FR" sz="1400" dirty="0">
                <a:latin typeface="Figtree"/>
              </a:rPr>
              <a:t> the </a:t>
            </a:r>
            <a:r>
              <a:rPr lang="fr-FR" sz="1400" dirty="0" err="1">
                <a:latin typeface="Figtree"/>
              </a:rPr>
              <a:t>reimbursement</a:t>
            </a:r>
            <a:r>
              <a:rPr lang="fr-FR" sz="1400" dirty="0">
                <a:latin typeface="Figtree"/>
              </a:rPr>
              <a:t> process.</a:t>
            </a:r>
            <a:endParaRPr lang="fr-FR"/>
          </a:p>
        </p:txBody>
      </p:sp>
      <p:pic>
        <p:nvPicPr>
          <p:cNvPr id="6" name="Image 5" descr="Une image contenant texte, capture d’écran, logiciel, Icône d’ordinateur&#10;&#10;Le contenu généré par l’IA peut être incorrect.">
            <a:extLst>
              <a:ext uri="{FF2B5EF4-FFF2-40B4-BE49-F238E27FC236}">
                <a16:creationId xmlns:a16="http://schemas.microsoft.com/office/drawing/2014/main" id="{F885F659-ED80-C709-B46B-FCE55FB314C0}"/>
              </a:ext>
            </a:extLst>
          </p:cNvPr>
          <p:cNvPicPr>
            <a:picLocks noChangeAspect="1"/>
          </p:cNvPicPr>
          <p:nvPr/>
        </p:nvPicPr>
        <p:blipFill>
          <a:blip r:embed="rId2"/>
          <a:stretch>
            <a:fillRect/>
          </a:stretch>
        </p:blipFill>
        <p:spPr>
          <a:xfrm>
            <a:off x="994834" y="1709828"/>
            <a:ext cx="10022417" cy="38616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24221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89807-41CD-2F7D-2DC8-C1BD7AE4C52C}"/>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76F0DF3C-BEF6-F188-AF68-F7597B26970D}"/>
              </a:ext>
            </a:extLst>
          </p:cNvPr>
          <p:cNvSpPr>
            <a:spLocks noGrp="1"/>
          </p:cNvSpPr>
          <p:nvPr>
            <p:ph type="tbl" sz="quarter" idx="10"/>
          </p:nvPr>
        </p:nvSpPr>
        <p:spPr>
          <a:xfrm>
            <a:off x="371475" y="1299045"/>
            <a:ext cx="11449050" cy="4846635"/>
          </a:xfrm>
        </p:spPr>
        <p:txBody>
          <a:bodyPr>
            <a:normAutofit/>
          </a:bodyPr>
          <a:lstStyle/>
          <a:p>
            <a:r>
              <a:rPr lang="fr-FR" dirty="0" err="1">
                <a:latin typeface="Figtree"/>
              </a:rPr>
              <a:t>From</a:t>
            </a:r>
            <a:r>
              <a:rPr lang="fr-FR" dirty="0">
                <a:latin typeface="Figtree"/>
              </a:rPr>
              <a:t> the </a:t>
            </a:r>
            <a:r>
              <a:rPr lang="fr-FR" dirty="0" err="1">
                <a:latin typeface="Figtree"/>
              </a:rPr>
              <a:t>detailed</a:t>
            </a:r>
            <a:r>
              <a:rPr lang="fr-FR" dirty="0">
                <a:latin typeface="Figtree"/>
              </a:rPr>
              <a:t> </a:t>
            </a:r>
            <a:r>
              <a:rPr lang="fr-FR" dirty="0" err="1">
                <a:latin typeface="Figtree"/>
              </a:rPr>
              <a:t>view</a:t>
            </a:r>
            <a:r>
              <a:rPr lang="fr-FR" dirty="0">
                <a:latin typeface="Figtree"/>
              </a:rPr>
              <a:t> of the </a:t>
            </a:r>
            <a:r>
              <a:rPr lang="fr-FR" dirty="0" err="1">
                <a:latin typeface="Figtree"/>
              </a:rPr>
              <a:t>expense</a:t>
            </a:r>
            <a:r>
              <a:rPr lang="fr-FR" dirty="0">
                <a:latin typeface="Figtree"/>
              </a:rPr>
              <a:t> report, </a:t>
            </a:r>
            <a:r>
              <a:rPr lang="fr-FR" dirty="0" err="1">
                <a:latin typeface="Figtree"/>
              </a:rPr>
              <a:t>you</a:t>
            </a:r>
            <a:r>
              <a:rPr lang="fr-FR" dirty="0">
                <a:latin typeface="Figtree"/>
              </a:rPr>
              <a:t> can </a:t>
            </a:r>
            <a:r>
              <a:rPr lang="fr-FR" dirty="0" err="1">
                <a:latin typeface="Figtree"/>
              </a:rPr>
              <a:t>require</a:t>
            </a:r>
            <a:r>
              <a:rPr lang="fr-FR" dirty="0">
                <a:latin typeface="Figtree"/>
              </a:rPr>
              <a:t> </a:t>
            </a:r>
            <a:r>
              <a:rPr lang="fr-FR" b="1" dirty="0">
                <a:latin typeface="Figtree"/>
              </a:rPr>
              <a:t>More info</a:t>
            </a:r>
            <a:r>
              <a:rPr lang="fr-FR" dirty="0">
                <a:latin typeface="Figtree"/>
              </a:rPr>
              <a:t> to the </a:t>
            </a:r>
            <a:r>
              <a:rPr lang="fr-FR" dirty="0" err="1">
                <a:latin typeface="Figtree"/>
              </a:rPr>
              <a:t>employee</a:t>
            </a:r>
            <a:r>
              <a:rPr lang="fr-FR" dirty="0">
                <a:latin typeface="Figtree"/>
              </a:rPr>
              <a:t> </a:t>
            </a:r>
            <a:r>
              <a:rPr lang="fr-FR" dirty="0" err="1">
                <a:latin typeface="Figtree"/>
              </a:rPr>
              <a:t>submitting</a:t>
            </a:r>
            <a:r>
              <a:rPr lang="fr-FR" dirty="0">
                <a:latin typeface="Figtree"/>
              </a:rPr>
              <a:t> the report. The </a:t>
            </a:r>
            <a:r>
              <a:rPr lang="fr-FR" dirty="0" err="1">
                <a:latin typeface="Figtree"/>
              </a:rPr>
              <a:t>employee</a:t>
            </a:r>
            <a:r>
              <a:rPr lang="fr-FR" dirty="0">
                <a:latin typeface="Figtree"/>
              </a:rPr>
              <a:t> </a:t>
            </a:r>
            <a:r>
              <a:rPr lang="fr-FR" dirty="0" err="1">
                <a:latin typeface="Figtree"/>
              </a:rPr>
              <a:t>is</a:t>
            </a:r>
            <a:r>
              <a:rPr lang="fr-FR" dirty="0">
                <a:latin typeface="Figtree"/>
              </a:rPr>
              <a:t> </a:t>
            </a:r>
            <a:r>
              <a:rPr lang="fr-FR" dirty="0" err="1">
                <a:latin typeface="Figtree"/>
              </a:rPr>
              <a:t>then</a:t>
            </a:r>
            <a:r>
              <a:rPr lang="fr-FR" dirty="0">
                <a:latin typeface="Figtree"/>
              </a:rPr>
              <a:t> </a:t>
            </a:r>
            <a:r>
              <a:rPr lang="fr-FR" dirty="0" err="1">
                <a:latin typeface="Figtree"/>
              </a:rPr>
              <a:t>notified</a:t>
            </a:r>
            <a:r>
              <a:rPr lang="fr-FR" dirty="0">
                <a:latin typeface="Figtree"/>
              </a:rPr>
              <a:t> </a:t>
            </a:r>
            <a:r>
              <a:rPr lang="fr-FR" dirty="0" err="1">
                <a:latin typeface="Figtree"/>
              </a:rPr>
              <a:t>that</a:t>
            </a:r>
            <a:r>
              <a:rPr lang="fr-FR" dirty="0">
                <a:latin typeface="Figtree"/>
              </a:rPr>
              <a:t> </a:t>
            </a:r>
            <a:r>
              <a:rPr lang="fr-FR" dirty="0" err="1">
                <a:latin typeface="Figtree"/>
              </a:rPr>
              <a:t>they</a:t>
            </a:r>
            <a:r>
              <a:rPr lang="fr-FR" dirty="0">
                <a:latin typeface="Figtree"/>
              </a:rPr>
              <a:t> can </a:t>
            </a:r>
            <a:r>
              <a:rPr lang="fr-FR" dirty="0" err="1">
                <a:latin typeface="Figtree"/>
              </a:rPr>
              <a:t>answer</a:t>
            </a:r>
            <a:r>
              <a:rPr lang="fr-FR" dirty="0">
                <a:latin typeface="Figtree"/>
              </a:rPr>
              <a:t> </a:t>
            </a:r>
            <a:r>
              <a:rPr lang="fr-FR" dirty="0" err="1">
                <a:latin typeface="Figtree"/>
              </a:rPr>
              <a:t>your</a:t>
            </a:r>
            <a:r>
              <a:rPr lang="fr-FR" dirty="0">
                <a:latin typeface="Figtree"/>
              </a:rPr>
              <a:t> </a:t>
            </a:r>
            <a:r>
              <a:rPr lang="fr-FR" dirty="0" err="1">
                <a:latin typeface="Figtree"/>
              </a:rPr>
              <a:t>query</a:t>
            </a:r>
            <a:r>
              <a:rPr lang="fr-FR" dirty="0">
                <a:latin typeface="Figtree"/>
              </a:rPr>
              <a:t>, </a:t>
            </a:r>
            <a:r>
              <a:rPr lang="fr-FR" dirty="0" err="1">
                <a:latin typeface="Figtree"/>
              </a:rPr>
              <a:t>edit</a:t>
            </a:r>
            <a:r>
              <a:rPr lang="fr-FR" dirty="0">
                <a:latin typeface="Figtree"/>
              </a:rPr>
              <a:t> the report and </a:t>
            </a:r>
            <a:r>
              <a:rPr lang="fr-FR" dirty="0" err="1">
                <a:latin typeface="Figtree"/>
              </a:rPr>
              <a:t>submit</a:t>
            </a:r>
            <a:r>
              <a:rPr lang="fr-FR" dirty="0">
                <a:latin typeface="Figtree"/>
              </a:rPr>
              <a:t> </a:t>
            </a:r>
            <a:r>
              <a:rPr lang="fr-FR" dirty="0" err="1">
                <a:latin typeface="Figtree"/>
              </a:rPr>
              <a:t>it</a:t>
            </a:r>
            <a:r>
              <a:rPr lang="fr-FR" dirty="0">
                <a:latin typeface="Figtree"/>
              </a:rPr>
              <a:t> </a:t>
            </a:r>
            <a:r>
              <a:rPr lang="fr-FR" dirty="0" err="1">
                <a:latin typeface="Figtree"/>
              </a:rPr>
              <a:t>again</a:t>
            </a:r>
            <a:r>
              <a:rPr lang="fr-FR" dirty="0">
                <a:latin typeface="Figtree"/>
              </a:rPr>
              <a:t> for </a:t>
            </a:r>
            <a:r>
              <a:rPr lang="fr-FR" dirty="0" err="1">
                <a:latin typeface="Figtree"/>
              </a:rPr>
              <a:t>approval</a:t>
            </a:r>
            <a:r>
              <a:rPr lang="fr-FR" dirty="0">
                <a:latin typeface="Figtree"/>
              </a:rPr>
              <a:t>.</a:t>
            </a:r>
            <a:endParaRPr lang="fr-FR" dirty="0">
              <a:solidFill>
                <a:schemeClr val="tx1"/>
              </a:solidFill>
            </a:endParaRPr>
          </a:p>
        </p:txBody>
      </p:sp>
      <p:sp>
        <p:nvSpPr>
          <p:cNvPr id="3" name="Titre 2">
            <a:extLst>
              <a:ext uri="{FF2B5EF4-FFF2-40B4-BE49-F238E27FC236}">
                <a16:creationId xmlns:a16="http://schemas.microsoft.com/office/drawing/2014/main" id="{BA5D7759-3909-4A03-0E16-B91D5576E524}"/>
              </a:ext>
            </a:extLst>
          </p:cNvPr>
          <p:cNvSpPr>
            <a:spLocks noGrp="1"/>
          </p:cNvSpPr>
          <p:nvPr>
            <p:ph type="title"/>
          </p:nvPr>
        </p:nvSpPr>
        <p:spPr/>
        <p:txBody>
          <a:bodyPr/>
          <a:lstStyle/>
          <a:p>
            <a:r>
              <a:rPr lang="fr-FR">
                <a:latin typeface="Figtree Light"/>
              </a:rPr>
              <a:t>As a manager</a:t>
            </a:r>
            <a:endParaRPr lang="fr-FR"/>
          </a:p>
        </p:txBody>
      </p:sp>
      <p:sp>
        <p:nvSpPr>
          <p:cNvPr id="4" name="Espace réservé du texte 3">
            <a:extLst>
              <a:ext uri="{FF2B5EF4-FFF2-40B4-BE49-F238E27FC236}">
                <a16:creationId xmlns:a16="http://schemas.microsoft.com/office/drawing/2014/main" id="{A66AA011-8825-0A0A-9CE2-BB18DE54832A}"/>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Requesting</a:t>
            </a:r>
            <a:r>
              <a:rPr lang="fr-FR" dirty="0">
                <a:latin typeface="Figtree"/>
              </a:rPr>
              <a:t> more info</a:t>
            </a:r>
            <a:endParaRPr lang="fr-FR" dirty="0"/>
          </a:p>
        </p:txBody>
      </p:sp>
      <p:pic>
        <p:nvPicPr>
          <p:cNvPr id="5" name="Image 4" descr="Une image contenant texte, capture d’écran, logiciel, nombre&#10;&#10;Le contenu généré par l’IA peut être incorrect.">
            <a:extLst>
              <a:ext uri="{FF2B5EF4-FFF2-40B4-BE49-F238E27FC236}">
                <a16:creationId xmlns:a16="http://schemas.microsoft.com/office/drawing/2014/main" id="{B3DC8451-1BB2-CA7A-FCFA-ECFF87050E14}"/>
              </a:ext>
            </a:extLst>
          </p:cNvPr>
          <p:cNvPicPr>
            <a:picLocks noChangeAspect="1"/>
          </p:cNvPicPr>
          <p:nvPr/>
        </p:nvPicPr>
        <p:blipFill>
          <a:blip r:embed="rId2"/>
          <a:stretch>
            <a:fillRect/>
          </a:stretch>
        </p:blipFill>
        <p:spPr>
          <a:xfrm>
            <a:off x="1335128" y="2217171"/>
            <a:ext cx="9544539" cy="39167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5669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1FA7B-781C-289A-6545-B9ADA339004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FCD4BE9C-5963-DDE2-069A-DE0DC359686F}"/>
              </a:ext>
            </a:extLst>
          </p:cNvPr>
          <p:cNvSpPr>
            <a:spLocks noGrp="1"/>
          </p:cNvSpPr>
          <p:nvPr>
            <p:ph type="tbl" sz="quarter" idx="10"/>
          </p:nvPr>
        </p:nvSpPr>
        <p:spPr>
          <a:xfrm>
            <a:off x="371475" y="1299045"/>
            <a:ext cx="11449050" cy="4846635"/>
          </a:xfrm>
        </p:spPr>
        <p:txBody>
          <a:bodyPr>
            <a:normAutofit/>
          </a:bodyPr>
          <a:lstStyle/>
          <a:p>
            <a:r>
              <a:rPr lang="fr-FR" dirty="0" err="1">
                <a:latin typeface="Figtree"/>
              </a:rPr>
              <a:t>From</a:t>
            </a:r>
            <a:r>
              <a:rPr lang="fr-FR" dirty="0">
                <a:latin typeface="Figtree"/>
              </a:rPr>
              <a:t> the </a:t>
            </a:r>
            <a:r>
              <a:rPr lang="fr-FR" dirty="0" err="1">
                <a:latin typeface="Figtree"/>
              </a:rPr>
              <a:t>detailed</a:t>
            </a:r>
            <a:r>
              <a:rPr lang="fr-FR" dirty="0">
                <a:latin typeface="Figtree"/>
              </a:rPr>
              <a:t> </a:t>
            </a:r>
            <a:r>
              <a:rPr lang="fr-FR" dirty="0" err="1">
                <a:latin typeface="Figtree"/>
              </a:rPr>
              <a:t>view</a:t>
            </a:r>
            <a:r>
              <a:rPr lang="fr-FR" dirty="0">
                <a:latin typeface="Figtree"/>
              </a:rPr>
              <a:t> of the </a:t>
            </a:r>
            <a:r>
              <a:rPr lang="fr-FR" dirty="0" err="1">
                <a:latin typeface="Figtree"/>
              </a:rPr>
              <a:t>expense</a:t>
            </a:r>
            <a:r>
              <a:rPr lang="fr-FR" dirty="0">
                <a:latin typeface="Figtree"/>
              </a:rPr>
              <a:t> report, </a:t>
            </a:r>
            <a:r>
              <a:rPr lang="fr-FR" dirty="0" err="1">
                <a:latin typeface="Figtree"/>
              </a:rPr>
              <a:t>you</a:t>
            </a:r>
            <a:r>
              <a:rPr lang="fr-FR" dirty="0">
                <a:latin typeface="Figtree"/>
              </a:rPr>
              <a:t> can visualise tags </a:t>
            </a:r>
            <a:r>
              <a:rPr lang="fr-FR" dirty="0" err="1">
                <a:latin typeface="Figtree"/>
              </a:rPr>
              <a:t>informing</a:t>
            </a:r>
            <a:r>
              <a:rPr lang="fr-FR" dirty="0">
                <a:latin typeface="Figtree"/>
              </a:rPr>
              <a:t> </a:t>
            </a:r>
            <a:r>
              <a:rPr lang="fr-FR" dirty="0" err="1">
                <a:latin typeface="Figtree"/>
              </a:rPr>
              <a:t>you</a:t>
            </a:r>
            <a:r>
              <a:rPr lang="fr-FR" dirty="0">
                <a:latin typeface="Figtree"/>
              </a:rPr>
              <a:t> if the </a:t>
            </a:r>
            <a:r>
              <a:rPr lang="fr-FR" dirty="0" err="1">
                <a:latin typeface="Figtree"/>
              </a:rPr>
              <a:t>number</a:t>
            </a:r>
            <a:r>
              <a:rPr lang="fr-FR" dirty="0">
                <a:latin typeface="Figtree"/>
              </a:rPr>
              <a:t> of Kms/Miles </a:t>
            </a:r>
            <a:r>
              <a:rPr lang="fr-FR" dirty="0" err="1">
                <a:latin typeface="Figtree"/>
              </a:rPr>
              <a:t>was</a:t>
            </a:r>
            <a:r>
              <a:rPr lang="fr-FR" dirty="0">
                <a:latin typeface="Figtree"/>
              </a:rPr>
              <a:t> </a:t>
            </a:r>
            <a:r>
              <a:rPr lang="fr-FR" dirty="0" err="1">
                <a:latin typeface="Figtree"/>
              </a:rPr>
              <a:t>manually</a:t>
            </a:r>
            <a:r>
              <a:rPr lang="fr-FR" dirty="0">
                <a:latin typeface="Figtree"/>
              </a:rPr>
              <a:t> </a:t>
            </a:r>
            <a:r>
              <a:rPr lang="fr-FR" dirty="0" err="1">
                <a:latin typeface="Figtree"/>
              </a:rPr>
              <a:t>edited</a:t>
            </a:r>
            <a:r>
              <a:rPr lang="fr-FR" dirty="0">
                <a:latin typeface="Figtree"/>
              </a:rPr>
              <a:t>, if the date of an </a:t>
            </a:r>
            <a:r>
              <a:rPr lang="fr-FR" dirty="0" err="1">
                <a:latin typeface="Figtree"/>
              </a:rPr>
              <a:t>expense</a:t>
            </a:r>
            <a:r>
              <a:rPr lang="fr-FR" dirty="0">
                <a:latin typeface="Figtree"/>
              </a:rPr>
              <a:t> </a:t>
            </a:r>
            <a:r>
              <a:rPr lang="fr-FR" dirty="0" err="1">
                <a:latin typeface="Figtree"/>
              </a:rPr>
              <a:t>is i</a:t>
            </a:r>
            <a:r>
              <a:rPr lang="fr-FR" dirty="0">
                <a:latin typeface="Figtree"/>
              </a:rPr>
              <a:t>n the future, or if </a:t>
            </a:r>
            <a:r>
              <a:rPr lang="fr-FR" dirty="0" err="1">
                <a:latin typeface="Figtree"/>
              </a:rPr>
              <a:t>two</a:t>
            </a:r>
            <a:r>
              <a:rPr lang="fr-FR" dirty="0">
                <a:latin typeface="Figtree"/>
              </a:rPr>
              <a:t> </a:t>
            </a:r>
            <a:r>
              <a:rPr lang="fr-FR" dirty="0" err="1">
                <a:latin typeface="Figtree"/>
              </a:rPr>
              <a:t>expenses</a:t>
            </a:r>
            <a:r>
              <a:rPr lang="fr-FR" dirty="0">
                <a:latin typeface="Figtree"/>
              </a:rPr>
              <a:t> are </a:t>
            </a:r>
            <a:r>
              <a:rPr lang="fr-FR" dirty="0" err="1">
                <a:latin typeface="Figtree"/>
              </a:rPr>
              <a:t>similar</a:t>
            </a:r>
            <a:r>
              <a:rPr lang="fr-FR" dirty="0">
                <a:latin typeface="Figtree"/>
              </a:rPr>
              <a:t> </a:t>
            </a:r>
            <a:r>
              <a:rPr lang="fr-FR" dirty="0" err="1">
                <a:latin typeface="Figtree"/>
              </a:rPr>
              <a:t>within</a:t>
            </a:r>
            <a:r>
              <a:rPr lang="fr-FR" dirty="0">
                <a:latin typeface="Figtree"/>
              </a:rPr>
              <a:t> the report.</a:t>
            </a:r>
          </a:p>
          <a:p>
            <a:pPr marL="0" indent="0">
              <a:buNone/>
            </a:pPr>
            <a:endParaRPr lang="fr-FR">
              <a:solidFill>
                <a:schemeClr val="tx1"/>
              </a:solidFill>
              <a:latin typeface="Figtree"/>
            </a:endParaRPr>
          </a:p>
        </p:txBody>
      </p:sp>
      <p:sp>
        <p:nvSpPr>
          <p:cNvPr id="3" name="Titre 2">
            <a:extLst>
              <a:ext uri="{FF2B5EF4-FFF2-40B4-BE49-F238E27FC236}">
                <a16:creationId xmlns:a16="http://schemas.microsoft.com/office/drawing/2014/main" id="{37139160-3BC6-C0FD-D2BE-B3B417ABA5C7}"/>
              </a:ext>
            </a:extLst>
          </p:cNvPr>
          <p:cNvSpPr>
            <a:spLocks noGrp="1"/>
          </p:cNvSpPr>
          <p:nvPr>
            <p:ph type="title"/>
          </p:nvPr>
        </p:nvSpPr>
        <p:spPr/>
        <p:txBody>
          <a:bodyPr/>
          <a:lstStyle/>
          <a:p>
            <a:r>
              <a:rPr lang="fr-FR">
                <a:latin typeface="Figtree Light"/>
              </a:rPr>
              <a:t>As a manager</a:t>
            </a:r>
            <a:endParaRPr lang="fr-FR"/>
          </a:p>
        </p:txBody>
      </p:sp>
      <p:sp>
        <p:nvSpPr>
          <p:cNvPr id="4" name="Espace réservé du texte 3">
            <a:extLst>
              <a:ext uri="{FF2B5EF4-FFF2-40B4-BE49-F238E27FC236}">
                <a16:creationId xmlns:a16="http://schemas.microsoft.com/office/drawing/2014/main" id="{F14531AE-9B28-B96D-8012-32C7C984F78F}"/>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FoCUSing</a:t>
            </a:r>
            <a:r>
              <a:rPr lang="fr-FR" dirty="0">
                <a:latin typeface="Figtree"/>
              </a:rPr>
              <a:t> on </a:t>
            </a:r>
            <a:r>
              <a:rPr lang="fr-FR" dirty="0" err="1">
                <a:latin typeface="Figtree"/>
              </a:rPr>
              <a:t>expense</a:t>
            </a:r>
            <a:r>
              <a:rPr lang="fr-FR" dirty="0">
                <a:latin typeface="Figtree"/>
              </a:rPr>
              <a:t> information</a:t>
            </a:r>
            <a:endParaRPr lang="fr-FR" dirty="0"/>
          </a:p>
        </p:txBody>
      </p:sp>
      <p:pic>
        <p:nvPicPr>
          <p:cNvPr id="5" name="Image 4" descr="Une image contenant texte, capture d’écran, logiciel, Icône d’ordinateur&#10;&#10;Le contenu généré par l’IA peut être incorrect.">
            <a:extLst>
              <a:ext uri="{FF2B5EF4-FFF2-40B4-BE49-F238E27FC236}">
                <a16:creationId xmlns:a16="http://schemas.microsoft.com/office/drawing/2014/main" id="{163D6ACC-506B-AE7D-FA43-AE37A912A21E}"/>
              </a:ext>
            </a:extLst>
          </p:cNvPr>
          <p:cNvPicPr>
            <a:picLocks noChangeAspect="1"/>
          </p:cNvPicPr>
          <p:nvPr/>
        </p:nvPicPr>
        <p:blipFill>
          <a:blip r:embed="rId2"/>
          <a:stretch>
            <a:fillRect/>
          </a:stretch>
        </p:blipFill>
        <p:spPr>
          <a:xfrm>
            <a:off x="1016000" y="2125739"/>
            <a:ext cx="10170584" cy="402468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55533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99AFF-0BEB-6329-2655-81AFFF5990BE}"/>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2F194FF5-AACA-B909-9EEC-5F5E9B0A3080}"/>
              </a:ext>
            </a:extLst>
          </p:cNvPr>
          <p:cNvSpPr>
            <a:spLocks noGrp="1"/>
          </p:cNvSpPr>
          <p:nvPr>
            <p:ph type="tbl" sz="quarter" idx="10"/>
          </p:nvPr>
        </p:nvSpPr>
        <p:spPr>
          <a:xfrm>
            <a:off x="289994" y="1679291"/>
            <a:ext cx="11449050" cy="4846635"/>
          </a:xfrm>
        </p:spPr>
        <p:txBody>
          <a:bodyPr>
            <a:normAutofit/>
          </a:bodyPr>
          <a:lstStyle/>
          <a:p>
            <a:r>
              <a:rPr lang="fr-FR" dirty="0">
                <a:latin typeface="Figtree"/>
              </a:rPr>
              <a:t>As a manager, </a:t>
            </a:r>
            <a:r>
              <a:rPr lang="fr-FR" dirty="0" err="1">
                <a:latin typeface="Figtree"/>
              </a:rPr>
              <a:t>from</a:t>
            </a:r>
            <a:r>
              <a:rPr lang="fr-FR" dirty="0">
                <a:latin typeface="Figtree"/>
              </a:rPr>
              <a:t> the Manager </a:t>
            </a:r>
            <a:r>
              <a:rPr lang="fr-FR" dirty="0" err="1">
                <a:latin typeface="Figtree"/>
              </a:rPr>
              <a:t>view</a:t>
            </a:r>
            <a:r>
              <a:rPr lang="fr-FR" dirty="0">
                <a:latin typeface="Figtree"/>
              </a:rPr>
              <a:t> menu of the </a:t>
            </a:r>
            <a:r>
              <a:rPr lang="fr-FR" dirty="0" err="1">
                <a:latin typeface="Figtree"/>
              </a:rPr>
              <a:t>Expense</a:t>
            </a:r>
            <a:r>
              <a:rPr lang="fr-FR" dirty="0">
                <a:latin typeface="Figtree"/>
              </a:rPr>
              <a:t> Report module, </a:t>
            </a:r>
            <a:r>
              <a:rPr lang="fr-FR" dirty="0" err="1">
                <a:latin typeface="Figtree"/>
              </a:rPr>
              <a:t>you</a:t>
            </a:r>
            <a:r>
              <a:rPr lang="fr-FR" dirty="0">
                <a:latin typeface="Figtree"/>
              </a:rPr>
              <a:t> have the </a:t>
            </a:r>
            <a:r>
              <a:rPr lang="fr-FR" dirty="0" err="1">
                <a:latin typeface="Figtree"/>
              </a:rPr>
              <a:t>possibility</a:t>
            </a:r>
            <a:r>
              <a:rPr lang="fr-FR" dirty="0">
                <a:latin typeface="Figtree"/>
              </a:rPr>
              <a:t> of </a:t>
            </a:r>
            <a:r>
              <a:rPr lang="fr-FR" dirty="0" err="1">
                <a:latin typeface="Figtree"/>
              </a:rPr>
              <a:t>adding</a:t>
            </a:r>
            <a:r>
              <a:rPr lang="fr-FR" dirty="0">
                <a:latin typeface="Figtree"/>
              </a:rPr>
              <a:t> an </a:t>
            </a:r>
            <a:r>
              <a:rPr lang="fr-FR" dirty="0" err="1">
                <a:latin typeface="Figtree"/>
              </a:rPr>
              <a:t>expense</a:t>
            </a:r>
            <a:r>
              <a:rPr lang="fr-FR" dirty="0">
                <a:latin typeface="Figtree"/>
              </a:rPr>
              <a:t> for one of </a:t>
            </a:r>
            <a:r>
              <a:rPr lang="fr-FR" dirty="0" err="1">
                <a:latin typeface="Figtree"/>
              </a:rPr>
              <a:t>your</a:t>
            </a:r>
            <a:r>
              <a:rPr lang="fr-FR" dirty="0">
                <a:latin typeface="Figtree"/>
              </a:rPr>
              <a:t> </a:t>
            </a:r>
            <a:r>
              <a:rPr lang="fr-FR" dirty="0" err="1">
                <a:latin typeface="Figtree"/>
              </a:rPr>
              <a:t>subordinates</a:t>
            </a:r>
            <a:r>
              <a:rPr lang="fr-FR" dirty="0">
                <a:latin typeface="Figtree"/>
              </a:rPr>
              <a:t> by </a:t>
            </a:r>
            <a:r>
              <a:rPr lang="fr-FR" dirty="0" err="1">
                <a:latin typeface="Figtree"/>
              </a:rPr>
              <a:t>clicking</a:t>
            </a:r>
            <a:r>
              <a:rPr lang="fr-FR" dirty="0">
                <a:latin typeface="Figtree"/>
              </a:rPr>
              <a:t> </a:t>
            </a:r>
            <a:r>
              <a:rPr lang="fr-FR" b="1" dirty="0" err="1">
                <a:latin typeface="Figtree"/>
              </a:rPr>
              <a:t>Add</a:t>
            </a:r>
            <a:r>
              <a:rPr lang="fr-FR" b="1" dirty="0">
                <a:latin typeface="Figtree"/>
              </a:rPr>
              <a:t> an </a:t>
            </a:r>
            <a:r>
              <a:rPr lang="fr-FR" b="1" dirty="0" err="1">
                <a:latin typeface="Figtree"/>
              </a:rPr>
              <a:t>expense</a:t>
            </a:r>
            <a:r>
              <a:rPr lang="fr-FR" b="1" dirty="0">
                <a:latin typeface="Figtree"/>
              </a:rPr>
              <a:t> to </a:t>
            </a:r>
            <a:r>
              <a:rPr lang="fr-FR" b="1" dirty="0" err="1">
                <a:latin typeface="Figtree"/>
              </a:rPr>
              <a:t>another</a:t>
            </a:r>
            <a:r>
              <a:rPr lang="fr-FR" b="1" dirty="0">
                <a:latin typeface="Figtree"/>
              </a:rPr>
              <a:t> </a:t>
            </a:r>
            <a:r>
              <a:rPr lang="fr-FR" b="1" dirty="0" err="1">
                <a:latin typeface="Figtree"/>
              </a:rPr>
              <a:t>person</a:t>
            </a:r>
            <a:endParaRPr lang="fr-FR" b="1" dirty="0" err="1"/>
          </a:p>
          <a:p>
            <a:pPr marL="194945" lvl="1" indent="0">
              <a:buNone/>
            </a:pPr>
            <a:endParaRPr lang="fr-FR">
              <a:solidFill>
                <a:schemeClr val="tx1"/>
              </a:solidFill>
            </a:endParaRPr>
          </a:p>
          <a:p>
            <a:pPr marL="194945" lvl="1" indent="0" algn="just">
              <a:buNone/>
            </a:pPr>
            <a:endParaRPr lang="fr-FR">
              <a:solidFill>
                <a:schemeClr val="tx1"/>
              </a:solidFill>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p:txBody>
      </p:sp>
      <p:sp>
        <p:nvSpPr>
          <p:cNvPr id="3" name="Titre 2">
            <a:extLst>
              <a:ext uri="{FF2B5EF4-FFF2-40B4-BE49-F238E27FC236}">
                <a16:creationId xmlns:a16="http://schemas.microsoft.com/office/drawing/2014/main" id="{4A2E0EDE-98AC-7D1A-1C84-28D8BC3E0E67}"/>
              </a:ext>
            </a:extLst>
          </p:cNvPr>
          <p:cNvSpPr>
            <a:spLocks noGrp="1"/>
          </p:cNvSpPr>
          <p:nvPr>
            <p:ph type="title"/>
          </p:nvPr>
        </p:nvSpPr>
        <p:spPr/>
        <p:txBody>
          <a:bodyPr/>
          <a:lstStyle/>
          <a:p>
            <a:r>
              <a:rPr lang="fr-FR">
                <a:latin typeface="Figtree Light"/>
              </a:rPr>
              <a:t>As a manager</a:t>
            </a:r>
            <a:endParaRPr lang="fr-FR"/>
          </a:p>
        </p:txBody>
      </p:sp>
      <p:sp>
        <p:nvSpPr>
          <p:cNvPr id="4" name="Espace réservé du texte 3">
            <a:extLst>
              <a:ext uri="{FF2B5EF4-FFF2-40B4-BE49-F238E27FC236}">
                <a16:creationId xmlns:a16="http://schemas.microsoft.com/office/drawing/2014/main" id="{80A5081C-D081-EBA3-A7DD-6C4F4DF0C208}"/>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inputing</a:t>
            </a:r>
            <a:r>
              <a:rPr lang="fr-FR" dirty="0">
                <a:latin typeface="Figtree"/>
              </a:rPr>
              <a:t> </a:t>
            </a:r>
            <a:r>
              <a:rPr lang="fr-FR" dirty="0" err="1">
                <a:latin typeface="Figtree"/>
              </a:rPr>
              <a:t>expense</a:t>
            </a:r>
            <a:r>
              <a:rPr lang="fr-FR" dirty="0">
                <a:latin typeface="Figtree"/>
              </a:rPr>
              <a:t> reports for a </a:t>
            </a:r>
            <a:r>
              <a:rPr lang="fr-FR" dirty="0" err="1">
                <a:latin typeface="Figtree"/>
              </a:rPr>
              <a:t>subordinate</a:t>
            </a:r>
          </a:p>
        </p:txBody>
      </p:sp>
      <p:pic>
        <p:nvPicPr>
          <p:cNvPr id="6" name="Image 5" descr="Une image contenant texte, capture d’écran, Police, logiciel&#10;&#10;Le contenu généré par l’IA peut être incorrect.">
            <a:extLst>
              <a:ext uri="{FF2B5EF4-FFF2-40B4-BE49-F238E27FC236}">
                <a16:creationId xmlns:a16="http://schemas.microsoft.com/office/drawing/2014/main" id="{75E7D997-87F9-8B8B-992D-AE994C8383CD}"/>
              </a:ext>
            </a:extLst>
          </p:cNvPr>
          <p:cNvPicPr>
            <a:picLocks noChangeAspect="1"/>
          </p:cNvPicPr>
          <p:nvPr/>
        </p:nvPicPr>
        <p:blipFill>
          <a:blip r:embed="rId2"/>
          <a:stretch>
            <a:fillRect/>
          </a:stretch>
        </p:blipFill>
        <p:spPr>
          <a:xfrm>
            <a:off x="994833" y="3238816"/>
            <a:ext cx="10223500" cy="20207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52707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p:txBody>
          <a:bodyPr/>
          <a:lstStyle/>
          <a:p>
            <a:r>
              <a:rPr lang="fr-FR" err="1">
                <a:latin typeface="PP Woodland"/>
              </a:rPr>
              <a:t>Still</a:t>
            </a:r>
            <a:r>
              <a:rPr lang="fr-FR">
                <a:latin typeface="PP Woodland"/>
              </a:rPr>
              <a:t> have questions? </a:t>
            </a:r>
            <a:br>
              <a:rPr lang="fr-FR"/>
            </a:br>
            <a:r>
              <a:rPr lang="fr-FR" sz="2800">
                <a:latin typeface="PP Woodland"/>
              </a:rPr>
              <a:t>All the </a:t>
            </a:r>
            <a:r>
              <a:rPr lang="fr-FR" sz="2800" err="1">
                <a:latin typeface="PP Woodland"/>
              </a:rPr>
              <a:t>answers</a:t>
            </a:r>
            <a:r>
              <a:rPr lang="fr-FR" sz="2800">
                <a:latin typeface="PP Woodland"/>
              </a:rPr>
              <a:t> are </a:t>
            </a:r>
            <a:r>
              <a:rPr lang="fr-FR" sz="2800" err="1">
                <a:latin typeface="PP Woodland"/>
              </a:rPr>
              <a:t>within</a:t>
            </a:r>
            <a:r>
              <a:rPr lang="fr-FR" sz="2800">
                <a:latin typeface="PP Woodland"/>
              </a:rPr>
              <a:t> </a:t>
            </a:r>
            <a:r>
              <a:rPr lang="fr-FR" sz="2800" err="1">
                <a:latin typeface="PP Woodland"/>
              </a:rPr>
              <a:t>your</a:t>
            </a:r>
            <a:r>
              <a:rPr lang="fr-FR" sz="2800">
                <a:latin typeface="PP Woodland"/>
              </a:rPr>
              <a:t> </a:t>
            </a:r>
            <a:r>
              <a:rPr lang="fr-FR" sz="2800" err="1">
                <a:latin typeface="PP Woodland"/>
              </a:rPr>
              <a:t>reach</a:t>
            </a:r>
            <a:r>
              <a:rPr lang="fr-FR" sz="2800">
                <a:latin typeface="PP Woodland"/>
              </a:rPr>
              <a:t>. </a:t>
            </a:r>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490170" y="5838488"/>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a:solidFill>
                  <a:schemeClr val="bg1"/>
                </a:solidFill>
                <a:latin typeface="Figtree"/>
              </a:rPr>
              <a:t>Support@eurecia.com</a:t>
            </a:r>
            <a:endParaRPr lang="fr-FR">
              <a:solidFill>
                <a:schemeClr val="bg1"/>
              </a:solidFill>
            </a:endParaRPr>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379231" y="5838488"/>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u="sng">
                <a:solidFill>
                  <a:schemeClr val="bg1"/>
                </a:solidFill>
                <a:latin typeface="Figtree"/>
                <a:hlinkClick r:id="rId2">
                  <a:extLst>
                    <a:ext uri="{A12FA001-AC4F-418D-AE19-62706E023703}">
                      <ahyp:hlinkClr xmlns:ahyp="http://schemas.microsoft.com/office/drawing/2018/hyperlinkcolor" val="tx"/>
                    </a:ext>
                  </a:extLst>
                </a:hlinkClick>
              </a:rPr>
              <a:t>Help center</a:t>
            </a:r>
            <a:endParaRPr lang="fr-F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602bd6e3-6dcc-4d3a-87a7-d7792198175b">
      <UserInfo>
        <DisplayName>Caroline BIDAUD [Eurécia]</DisplayName>
        <AccountId>102</AccountId>
        <AccountType/>
      </UserInfo>
      <UserInfo>
        <DisplayName>Pauline MORIN [Eurécia]</DisplayName>
        <AccountId>97</AccountId>
        <AccountType/>
      </UserInfo>
    </SharedWithUsers>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Props1.xml><?xml version="1.0" encoding="utf-8"?>
<ds:datastoreItem xmlns:ds="http://schemas.openxmlformats.org/officeDocument/2006/customXml" ds:itemID="{F62824E2-1BF3-46C1-BF96-5598435E3F66}">
  <ds:schemaRefs>
    <ds:schemaRef ds:uri="http://schemas.microsoft.com/sharepoint/v3/contenttype/forms"/>
  </ds:schemaRefs>
</ds:datastoreItem>
</file>

<file path=customXml/itemProps2.xml><?xml version="1.0" encoding="utf-8"?>
<ds:datastoreItem xmlns:ds="http://schemas.openxmlformats.org/officeDocument/2006/customXml" ds:itemID="{A9058CE5-B2CA-450B-B174-9A0222BCC0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2bd6e3-6dcc-4d3a-87a7-d7792198175b"/>
    <ds:schemaRef ds:uri="2c2b06c5-99bd-423a-9f6e-c688389443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EFAC893-9E2D-41F4-8446-6242E210A68D}">
  <ds:schemaRefs>
    <ds:schemaRef ds:uri="2c2b06c5-99bd-423a-9f6e-c688389443bc"/>
    <ds:schemaRef ds:uri="602bd6e3-6dcc-4d3a-87a7-d7792198175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TotalTime>
  <Words>478</Words>
  <Application>Microsoft Office PowerPoint</Application>
  <PresentationFormat>Grand écran</PresentationFormat>
  <Paragraphs>87</Paragraphs>
  <Slides>21</Slides>
  <Notes>1</Notes>
  <HiddenSlides>0</HiddenSlides>
  <MMClips>0</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Eurecia</vt:lpstr>
      <vt:lpstr>All you need to know about     Expense reports </vt:lpstr>
      <vt:lpstr>As an employee</vt:lpstr>
      <vt:lpstr>As an employee</vt:lpstr>
      <vt:lpstr>Expense reports' approval cycle</vt:lpstr>
      <vt:lpstr>Expense reports' approval cycle</vt:lpstr>
      <vt:lpstr>Creating an expense report </vt:lpstr>
      <vt:lpstr>As an employee</vt:lpstr>
      <vt:lpstr>As an employee</vt:lpstr>
      <vt:lpstr>As an employee</vt:lpstr>
      <vt:lpstr>As an employee</vt:lpstr>
      <vt:lpstr>As an employee</vt:lpstr>
      <vt:lpstr>As an employee</vt:lpstr>
      <vt:lpstr>As a manager</vt:lpstr>
      <vt:lpstr>Approving expense reports</vt:lpstr>
      <vt:lpstr>As a manager</vt:lpstr>
      <vt:lpstr>As a manager</vt:lpstr>
      <vt:lpstr>As a manager</vt:lpstr>
      <vt:lpstr>As a manager</vt:lpstr>
      <vt:lpstr>As a manager</vt:lpstr>
      <vt:lpstr>As a manager</vt:lpstr>
      <vt:lpstr>Still have questions?  All the answers are within your reach.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lastModifiedBy>Pauline MORIN [Eurécia]</cp:lastModifiedBy>
  <cp:revision>334</cp:revision>
  <dcterms:created xsi:type="dcterms:W3CDTF">2023-07-17T08:33:49Z</dcterms:created>
  <dcterms:modified xsi:type="dcterms:W3CDTF">2026-04-30T12:47:32Z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