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357" r:id="rId5"/>
    <p:sldId id="262" r:id="rId6"/>
    <p:sldId id="310" r:id="rId7"/>
    <p:sldId id="336" r:id="rId8"/>
    <p:sldId id="359" r:id="rId9"/>
    <p:sldId id="341" r:id="rId10"/>
    <p:sldId id="349" r:id="rId11"/>
    <p:sldId id="350" r:id="rId12"/>
    <p:sldId id="351" r:id="rId13"/>
    <p:sldId id="353" r:id="rId14"/>
    <p:sldId id="362" r:id="rId15"/>
    <p:sldId id="360" r:id="rId16"/>
    <p:sldId id="344" r:id="rId17"/>
    <p:sldId id="361" r:id="rId18"/>
    <p:sldId id="354" r:id="rId19"/>
    <p:sldId id="346" r:id="rId20"/>
    <p:sldId id="261"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adme" id="{8A1DA440-3303-4B14-BB61-32814EAEC6D7}">
          <p14:sldIdLst/>
        </p14:section>
        <p14:section name="intro/logo" id="{593E9BB1-8CD9-4D1E-BE69-1DE0B1EDE1B4}">
          <p14:sldIdLst>
            <p14:sldId id="357"/>
            <p14:sldId id="262"/>
            <p14:sldId id="310"/>
            <p14:sldId id="336"/>
            <p14:sldId id="359"/>
            <p14:sldId id="341"/>
            <p14:sldId id="349"/>
            <p14:sldId id="350"/>
            <p14:sldId id="351"/>
            <p14:sldId id="353"/>
            <p14:sldId id="362"/>
            <p14:sldId id="360"/>
            <p14:sldId id="344"/>
            <p14:sldId id="361"/>
            <p14:sldId id="354"/>
            <p14:sldId id="346"/>
            <p14:sldId id="261"/>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97E3CF-0999-402B-9AED-20D4A5FFDE7D}" v="42" dt="2026-05-12T15:59:55.58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3" autoAdjust="0"/>
  </p:normalViewPr>
  <p:slideViewPr>
    <p:cSldViewPr snapToGrid="0">
      <p:cViewPr varScale="1">
        <p:scale>
          <a:sx n="106" d="100"/>
          <a:sy n="106" d="100"/>
        </p:scale>
        <p:origin x="678" y="11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e BRIERE [Eurécia]" userId="S::lise.briere@eurecia.com::32694a90-698d-495e-a7ef-6897963ce1ab" providerId="AD" clId="Web-{B0024FDC-6244-1404-65EC-6C199EF86E31}"/>
    <pc:docChg chg="addSld delSld modSld sldOrd modSection">
      <pc:chgData name="Lise BRIERE [Eurécia]" userId="S::lise.briere@eurecia.com::32694a90-698d-495e-a7ef-6897963ce1ab" providerId="AD" clId="Web-{B0024FDC-6244-1404-65EC-6C199EF86E31}" dt="2026-04-17T08:37:42.449" v="1000"/>
      <pc:docMkLst>
        <pc:docMk/>
      </pc:docMkLst>
      <pc:sldChg chg="modSp">
        <pc:chgData name="Lise BRIERE [Eurécia]" userId="S::lise.briere@eurecia.com::32694a90-698d-495e-a7ef-6897963ce1ab" providerId="AD" clId="Web-{B0024FDC-6244-1404-65EC-6C199EF86E31}" dt="2026-04-17T07:48:58.761" v="294" actId="20577"/>
        <pc:sldMkLst>
          <pc:docMk/>
          <pc:sldMk cId="4015136436" sldId="262"/>
        </pc:sldMkLst>
        <pc:spChg chg="mod">
          <ac:chgData name="Lise BRIERE [Eurécia]" userId="S::lise.briere@eurecia.com::32694a90-698d-495e-a7ef-6897963ce1ab" providerId="AD" clId="Web-{B0024FDC-6244-1404-65EC-6C199EF86E31}" dt="2026-04-17T07:48:58.761" v="294" actId="20577"/>
          <ac:spMkLst>
            <pc:docMk/>
            <pc:sldMk cId="4015136436" sldId="262"/>
            <ac:spMk id="2" creationId="{488314F9-D1DE-AEE6-5A7F-C01CF10B8209}"/>
          </ac:spMkLst>
        </pc:spChg>
        <pc:spChg chg="mod">
          <ac:chgData name="Lise BRIERE [Eurécia]" userId="S::lise.briere@eurecia.com::32694a90-698d-495e-a7ef-6897963ce1ab" providerId="AD" clId="Web-{B0024FDC-6244-1404-65EC-6C199EF86E31}" dt="2026-04-17T07:32:48.255" v="133" actId="20577"/>
          <ac:spMkLst>
            <pc:docMk/>
            <pc:sldMk cId="4015136436" sldId="262"/>
            <ac:spMk id="6" creationId="{AF0F4159-D18D-30B2-44A8-6C7EC7ADA292}"/>
          </ac:spMkLst>
        </pc:spChg>
      </pc:sldChg>
      <pc:sldChg chg="addSp delSp modSp">
        <pc:chgData name="Lise BRIERE [Eurécia]" userId="S::lise.briere@eurecia.com::32694a90-698d-495e-a7ef-6897963ce1ab" providerId="AD" clId="Web-{B0024FDC-6244-1404-65EC-6C199EF86E31}" dt="2026-04-17T07:43:58.882" v="203" actId="14100"/>
        <pc:sldMkLst>
          <pc:docMk/>
          <pc:sldMk cId="850016792" sldId="310"/>
        </pc:sldMkLst>
        <pc:spChg chg="mod">
          <ac:chgData name="Lise BRIERE [Eurécia]" userId="S::lise.briere@eurecia.com::32694a90-698d-495e-a7ef-6897963ce1ab" providerId="AD" clId="Web-{B0024FDC-6244-1404-65EC-6C199EF86E31}" dt="2026-04-17T07:34:55.337" v="148" actId="20577"/>
          <ac:spMkLst>
            <pc:docMk/>
            <pc:sldMk cId="850016792" sldId="310"/>
            <ac:spMk id="2" creationId="{7123A4D6-54CE-B0F2-F0FA-754DD6381E7A}"/>
          </ac:spMkLst>
        </pc:spChg>
        <pc:spChg chg="add mod">
          <ac:chgData name="Lise BRIERE [Eurécia]" userId="S::lise.briere@eurecia.com::32694a90-698d-495e-a7ef-6897963ce1ab" providerId="AD" clId="Web-{B0024FDC-6244-1404-65EC-6C199EF86E31}" dt="2026-04-17T07:43:58.882" v="203" actId="14100"/>
          <ac:spMkLst>
            <pc:docMk/>
            <pc:sldMk cId="850016792" sldId="310"/>
            <ac:spMk id="7" creationId="{38539728-F210-F00C-BE8B-CB246248B708}"/>
          </ac:spMkLst>
        </pc:spChg>
        <pc:spChg chg="mod">
          <ac:chgData name="Lise BRIERE [Eurécia]" userId="S::lise.briere@eurecia.com::32694a90-698d-495e-a7ef-6897963ce1ab" providerId="AD" clId="Web-{B0024FDC-6244-1404-65EC-6C199EF86E31}" dt="2026-04-17T07:13:34.914" v="71" actId="20577"/>
          <ac:spMkLst>
            <pc:docMk/>
            <pc:sldMk cId="850016792" sldId="310"/>
            <ac:spMk id="27" creationId="{7FF727C3-262F-B07D-98D0-540D364A3290}"/>
          </ac:spMkLst>
        </pc:spChg>
      </pc:sldChg>
      <pc:sldChg chg="addSp delSp modSp">
        <pc:chgData name="Lise BRIERE [Eurécia]" userId="S::lise.briere@eurecia.com::32694a90-698d-495e-a7ef-6897963ce1ab" providerId="AD" clId="Web-{B0024FDC-6244-1404-65EC-6C199EF86E31}" dt="2026-04-17T07:43:33.379" v="192" actId="20577"/>
        <pc:sldMkLst>
          <pc:docMk/>
          <pc:sldMk cId="394031600" sldId="336"/>
        </pc:sldMkLst>
        <pc:spChg chg="mod">
          <ac:chgData name="Lise BRIERE [Eurécia]" userId="S::lise.briere@eurecia.com::32694a90-698d-495e-a7ef-6897963ce1ab" providerId="AD" clId="Web-{B0024FDC-6244-1404-65EC-6C199EF86E31}" dt="2026-04-17T07:27:02.703" v="94"/>
          <ac:spMkLst>
            <pc:docMk/>
            <pc:sldMk cId="394031600" sldId="336"/>
            <ac:spMk id="2" creationId="{7123A4D6-54CE-B0F2-F0FA-754DD6381E7A}"/>
          </ac:spMkLst>
        </pc:spChg>
        <pc:spChg chg="mod">
          <ac:chgData name="Lise BRIERE [Eurécia]" userId="S::lise.briere@eurecia.com::32694a90-698d-495e-a7ef-6897963ce1ab" providerId="AD" clId="Web-{B0024FDC-6244-1404-65EC-6C199EF86E31}" dt="2026-04-17T07:28:19.100" v="109" actId="14100"/>
          <ac:spMkLst>
            <pc:docMk/>
            <pc:sldMk cId="394031600" sldId="336"/>
            <ac:spMk id="3" creationId="{A5F4FBA2-3E6A-F0F6-ABC6-B9AB8F98645F}"/>
          </ac:spMkLst>
        </pc:spChg>
        <pc:spChg chg="mod">
          <ac:chgData name="Lise BRIERE [Eurécia]" userId="S::lise.briere@eurecia.com::32694a90-698d-495e-a7ef-6897963ce1ab" providerId="AD" clId="Web-{B0024FDC-6244-1404-65EC-6C199EF86E31}" dt="2026-04-17T07:27:58.145" v="106" actId="14100"/>
          <ac:spMkLst>
            <pc:docMk/>
            <pc:sldMk cId="394031600" sldId="336"/>
            <ac:spMk id="10" creationId="{E4DEF956-6A63-5155-1AE4-27B91290E2ED}"/>
          </ac:spMkLst>
        </pc:spChg>
        <pc:spChg chg="add mod">
          <ac:chgData name="Lise BRIERE [Eurécia]" userId="S::lise.briere@eurecia.com::32694a90-698d-495e-a7ef-6897963ce1ab" providerId="AD" clId="Web-{B0024FDC-6244-1404-65EC-6C199EF86E31}" dt="2026-04-17T07:43:33.379" v="192" actId="20577"/>
          <ac:spMkLst>
            <pc:docMk/>
            <pc:sldMk cId="394031600" sldId="336"/>
            <ac:spMk id="14" creationId="{FA4104A4-CF18-ACEF-82CD-C612EF086FC7}"/>
          </ac:spMkLst>
        </pc:spChg>
        <pc:picChg chg="add mod">
          <ac:chgData name="Lise BRIERE [Eurécia]" userId="S::lise.briere@eurecia.com::32694a90-698d-495e-a7ef-6897963ce1ab" providerId="AD" clId="Web-{B0024FDC-6244-1404-65EC-6C199EF86E31}" dt="2026-04-17T07:42:14.111" v="175" actId="14100"/>
          <ac:picMkLst>
            <pc:docMk/>
            <pc:sldMk cId="394031600" sldId="336"/>
            <ac:picMk id="6" creationId="{7430AF10-826F-211F-A72A-B851799927E1}"/>
          </ac:picMkLst>
        </pc:picChg>
      </pc:sldChg>
      <pc:sldChg chg="addSp delSp modSp">
        <pc:chgData name="Lise BRIERE [Eurécia]" userId="S::lise.briere@eurecia.com::32694a90-698d-495e-a7ef-6897963ce1ab" providerId="AD" clId="Web-{B0024FDC-6244-1404-65EC-6C199EF86E31}" dt="2026-04-17T07:54:11.957" v="396" actId="1076"/>
        <pc:sldMkLst>
          <pc:docMk/>
          <pc:sldMk cId="500192487" sldId="341"/>
        </pc:sldMkLst>
        <pc:spChg chg="mod">
          <ac:chgData name="Lise BRIERE [Eurécia]" userId="S::lise.briere@eurecia.com::32694a90-698d-495e-a7ef-6897963ce1ab" providerId="AD" clId="Web-{B0024FDC-6244-1404-65EC-6C199EF86E31}" dt="2026-04-17T07:49:47.654" v="301"/>
          <ac:spMkLst>
            <pc:docMk/>
            <pc:sldMk cId="500192487" sldId="341"/>
            <ac:spMk id="2" creationId="{7123A4D6-54CE-B0F2-F0FA-754DD6381E7A}"/>
          </ac:spMkLst>
        </pc:spChg>
        <pc:spChg chg="add mod">
          <ac:chgData name="Lise BRIERE [Eurécia]" userId="S::lise.briere@eurecia.com::32694a90-698d-495e-a7ef-6897963ce1ab" providerId="AD" clId="Web-{B0024FDC-6244-1404-65EC-6C199EF86E31}" dt="2026-04-17T07:11:48.830" v="58" actId="20577"/>
          <ac:spMkLst>
            <pc:docMk/>
            <pc:sldMk cId="500192487" sldId="341"/>
            <ac:spMk id="3" creationId="{D9BEA211-BDB8-1D56-3322-9D9401B7101D}"/>
          </ac:spMkLst>
        </pc:spChg>
        <pc:spChg chg="add mod">
          <ac:chgData name="Lise BRIERE [Eurécia]" userId="S::lise.briere@eurecia.com::32694a90-698d-495e-a7ef-6897963ce1ab" providerId="AD" clId="Web-{B0024FDC-6244-1404-65EC-6C199EF86E31}" dt="2026-04-17T07:54:11.957" v="396" actId="1076"/>
          <ac:spMkLst>
            <pc:docMk/>
            <pc:sldMk cId="500192487" sldId="341"/>
            <ac:spMk id="4" creationId="{DD880E37-3360-084D-B86A-32857A2000A7}"/>
          </ac:spMkLst>
        </pc:spChg>
        <pc:spChg chg="mod">
          <ac:chgData name="Lise BRIERE [Eurécia]" userId="S::lise.briere@eurecia.com::32694a90-698d-495e-a7ef-6897963ce1ab" providerId="AD" clId="Web-{B0024FDC-6244-1404-65EC-6C199EF86E31}" dt="2026-04-17T07:52:12.283" v="332" actId="1076"/>
          <ac:spMkLst>
            <pc:docMk/>
            <pc:sldMk cId="500192487" sldId="341"/>
            <ac:spMk id="10" creationId="{3386C5C4-8E4A-0BC4-007C-6EA07007BA1E}"/>
          </ac:spMkLst>
        </pc:spChg>
        <pc:picChg chg="mod">
          <ac:chgData name="Lise BRIERE [Eurécia]" userId="S::lise.briere@eurecia.com::32694a90-698d-495e-a7ef-6897963ce1ab" providerId="AD" clId="Web-{B0024FDC-6244-1404-65EC-6C199EF86E31}" dt="2026-04-17T07:09:18.050" v="40" actId="1076"/>
          <ac:picMkLst>
            <pc:docMk/>
            <pc:sldMk cId="500192487" sldId="341"/>
            <ac:picMk id="18" creationId="{9DF33DAC-3BCC-CC1C-8DC7-73762BB50DA6}"/>
          </ac:picMkLst>
        </pc:picChg>
      </pc:sldChg>
      <pc:sldChg chg="addSp delSp modSp">
        <pc:chgData name="Lise BRIERE [Eurécia]" userId="S::lise.briere@eurecia.com::32694a90-698d-495e-a7ef-6897963ce1ab" providerId="AD" clId="Web-{B0024FDC-6244-1404-65EC-6C199EF86E31}" dt="2026-04-17T08:27:01.706" v="852"/>
        <pc:sldMkLst>
          <pc:docMk/>
          <pc:sldMk cId="2272884666" sldId="344"/>
        </pc:sldMkLst>
        <pc:spChg chg="add del mod">
          <ac:chgData name="Lise BRIERE [Eurécia]" userId="S::lise.briere@eurecia.com::32694a90-698d-495e-a7ef-6897963ce1ab" providerId="AD" clId="Web-{B0024FDC-6244-1404-65EC-6C199EF86E31}" dt="2026-04-17T08:16:15.142" v="650" actId="1076"/>
          <ac:spMkLst>
            <pc:docMk/>
            <pc:sldMk cId="2272884666" sldId="344"/>
            <ac:spMk id="10" creationId="{D039EAE6-A63C-684C-EA8E-1F1372999B86}"/>
          </ac:spMkLst>
        </pc:spChg>
        <pc:spChg chg="add mod">
          <ac:chgData name="Lise BRIERE [Eurécia]" userId="S::lise.briere@eurecia.com::32694a90-698d-495e-a7ef-6897963ce1ab" providerId="AD" clId="Web-{B0024FDC-6244-1404-65EC-6C199EF86E31}" dt="2026-04-17T08:17:50.584" v="663" actId="20577"/>
          <ac:spMkLst>
            <pc:docMk/>
            <pc:sldMk cId="2272884666" sldId="344"/>
            <ac:spMk id="14" creationId="{F1DA320B-70B4-BF18-B269-C2AAC9D230B0}"/>
          </ac:spMkLst>
        </pc:spChg>
        <pc:spChg chg="add mod">
          <ac:chgData name="Lise BRIERE [Eurécia]" userId="S::lise.briere@eurecia.com::32694a90-698d-495e-a7ef-6897963ce1ab" providerId="AD" clId="Web-{B0024FDC-6244-1404-65EC-6C199EF86E31}" dt="2026-04-17T08:21:32.679" v="690" actId="1076"/>
          <ac:spMkLst>
            <pc:docMk/>
            <pc:sldMk cId="2272884666" sldId="344"/>
            <ac:spMk id="17" creationId="{BBDCEA5F-D67A-62FB-9146-D9C556D560FD}"/>
          </ac:spMkLst>
        </pc:spChg>
        <pc:spChg chg="add mod">
          <ac:chgData name="Lise BRIERE [Eurécia]" userId="S::lise.briere@eurecia.com::32694a90-698d-495e-a7ef-6897963ce1ab" providerId="AD" clId="Web-{B0024FDC-6244-1404-65EC-6C199EF86E31}" dt="2026-04-17T08:26:55.846" v="851" actId="20577"/>
          <ac:spMkLst>
            <pc:docMk/>
            <pc:sldMk cId="2272884666" sldId="344"/>
            <ac:spMk id="22" creationId="{2B3BDEA3-12DA-9A10-8E10-1624ADA4E112}"/>
          </ac:spMkLst>
        </pc:spChg>
        <pc:spChg chg="add mod">
          <ac:chgData name="Lise BRIERE [Eurécia]" userId="S::lise.briere@eurecia.com::32694a90-698d-495e-a7ef-6897963ce1ab" providerId="AD" clId="Web-{B0024FDC-6244-1404-65EC-6C199EF86E31}" dt="2026-04-17T08:24:07.060" v="740" actId="20577"/>
          <ac:spMkLst>
            <pc:docMk/>
            <pc:sldMk cId="2272884666" sldId="344"/>
            <ac:spMk id="24" creationId="{7839DE3F-6120-AB8C-857D-B15581C3A8C1}"/>
          </ac:spMkLst>
        </pc:spChg>
        <pc:spChg chg="add mod">
          <ac:chgData name="Lise BRIERE [Eurécia]" userId="S::lise.briere@eurecia.com::32694a90-698d-495e-a7ef-6897963ce1ab" providerId="AD" clId="Web-{B0024FDC-6244-1404-65EC-6C199EF86E31}" dt="2026-04-17T08:26:51.252" v="849" actId="1076"/>
          <ac:spMkLst>
            <pc:docMk/>
            <pc:sldMk cId="2272884666" sldId="344"/>
            <ac:spMk id="25" creationId="{1C415A22-B48B-85A4-95EE-D5A23F6B4055}"/>
          </ac:spMkLst>
        </pc:spChg>
        <pc:picChg chg="add mod">
          <ac:chgData name="Lise BRIERE [Eurécia]" userId="S::lise.briere@eurecia.com::32694a90-698d-495e-a7ef-6897963ce1ab" providerId="AD" clId="Web-{B0024FDC-6244-1404-65EC-6C199EF86E31}" dt="2026-04-17T08:21:16.209" v="686" actId="1076"/>
          <ac:picMkLst>
            <pc:docMk/>
            <pc:sldMk cId="2272884666" sldId="344"/>
            <ac:picMk id="15" creationId="{D8035F56-1BCA-0036-E21B-BF2C814B2025}"/>
          </ac:picMkLst>
        </pc:picChg>
        <pc:picChg chg="add mod">
          <ac:chgData name="Lise BRIERE [Eurécia]" userId="S::lise.briere@eurecia.com::32694a90-698d-495e-a7ef-6897963ce1ab" providerId="AD" clId="Web-{B0024FDC-6244-1404-65EC-6C199EF86E31}" dt="2026-04-17T08:23:32.278" v="716" actId="1076"/>
          <ac:picMkLst>
            <pc:docMk/>
            <pc:sldMk cId="2272884666" sldId="344"/>
            <ac:picMk id="19" creationId="{32989C1A-5773-B9BA-BB8C-408DADE3378E}"/>
          </ac:picMkLst>
        </pc:picChg>
        <pc:picChg chg="add mod">
          <ac:chgData name="Lise BRIERE [Eurécia]" userId="S::lise.briere@eurecia.com::32694a90-698d-495e-a7ef-6897963ce1ab" providerId="AD" clId="Web-{B0024FDC-6244-1404-65EC-6C199EF86E31}" dt="2026-04-17T08:22:11.602" v="695" actId="1076"/>
          <ac:picMkLst>
            <pc:docMk/>
            <pc:sldMk cId="2272884666" sldId="344"/>
            <ac:picMk id="20" creationId="{313F11F3-4732-7FE9-CC75-6BB887C08F8A}"/>
          </ac:picMkLst>
        </pc:picChg>
      </pc:sldChg>
      <pc:sldChg chg="delSp modSp">
        <pc:chgData name="Lise BRIERE [Eurécia]" userId="S::lise.briere@eurecia.com::32694a90-698d-495e-a7ef-6897963ce1ab" providerId="AD" clId="Web-{B0024FDC-6244-1404-65EC-6C199EF86E31}" dt="2026-04-17T08:28:30.458" v="874"/>
        <pc:sldMkLst>
          <pc:docMk/>
          <pc:sldMk cId="4189674040" sldId="346"/>
        </pc:sldMkLst>
        <pc:spChg chg="mod">
          <ac:chgData name="Lise BRIERE [Eurécia]" userId="S::lise.briere@eurecia.com::32694a90-698d-495e-a7ef-6897963ce1ab" providerId="AD" clId="Web-{B0024FDC-6244-1404-65EC-6C199EF86E31}" dt="2026-04-17T08:28:27.380" v="873" actId="1076"/>
          <ac:spMkLst>
            <pc:docMk/>
            <pc:sldMk cId="4189674040" sldId="346"/>
            <ac:spMk id="2" creationId="{7123A4D6-54CE-B0F2-F0FA-754DD6381E7A}"/>
          </ac:spMkLst>
        </pc:spChg>
      </pc:sldChg>
      <pc:sldChg chg="addSp delSp modSp">
        <pc:chgData name="Lise BRIERE [Eurécia]" userId="S::lise.briere@eurecia.com::32694a90-698d-495e-a7ef-6897963ce1ab" providerId="AD" clId="Web-{B0024FDC-6244-1404-65EC-6C199EF86E31}" dt="2026-04-17T08:11:07.668" v="588"/>
        <pc:sldMkLst>
          <pc:docMk/>
          <pc:sldMk cId="3983055365" sldId="349"/>
        </pc:sldMkLst>
        <pc:spChg chg="mod">
          <ac:chgData name="Lise BRIERE [Eurécia]" userId="S::lise.briere@eurecia.com::32694a90-698d-495e-a7ef-6897963ce1ab" providerId="AD" clId="Web-{B0024FDC-6244-1404-65EC-6C199EF86E31}" dt="2026-04-17T08:02:34.460" v="479" actId="20577"/>
          <ac:spMkLst>
            <pc:docMk/>
            <pc:sldMk cId="3983055365" sldId="349"/>
            <ac:spMk id="3" creationId="{61EA1259-4DC7-9BAE-7037-8888B5EFF3CD}"/>
          </ac:spMkLst>
        </pc:spChg>
        <pc:spChg chg="add mod">
          <ac:chgData name="Lise BRIERE [Eurécia]" userId="S::lise.briere@eurecia.com::32694a90-698d-495e-a7ef-6897963ce1ab" providerId="AD" clId="Web-{B0024FDC-6244-1404-65EC-6C199EF86E31}" dt="2026-04-17T07:54:32.239" v="400"/>
          <ac:spMkLst>
            <pc:docMk/>
            <pc:sldMk cId="3983055365" sldId="349"/>
            <ac:spMk id="11" creationId="{0FCB9882-69E0-1DBD-98EA-969DC89EF68A}"/>
          </ac:spMkLst>
        </pc:spChg>
        <pc:spChg chg="add mod">
          <ac:chgData name="Lise BRIERE [Eurécia]" userId="S::lise.briere@eurecia.com::32694a90-698d-495e-a7ef-6897963ce1ab" providerId="AD" clId="Web-{B0024FDC-6244-1404-65EC-6C199EF86E31}" dt="2026-04-17T08:11:07.668" v="588"/>
          <ac:spMkLst>
            <pc:docMk/>
            <pc:sldMk cId="3983055365" sldId="349"/>
            <ac:spMk id="14" creationId="{11B790BB-11D1-09AD-5EAD-481AFEBC04C8}"/>
          </ac:spMkLst>
        </pc:spChg>
        <pc:spChg chg="add mod">
          <ac:chgData name="Lise BRIERE [Eurécia]" userId="S::lise.briere@eurecia.com::32694a90-698d-495e-a7ef-6897963ce1ab" providerId="AD" clId="Web-{B0024FDC-6244-1404-65EC-6C199EF86E31}" dt="2026-04-17T08:02:29.491" v="477" actId="20577"/>
          <ac:spMkLst>
            <pc:docMk/>
            <pc:sldMk cId="3983055365" sldId="349"/>
            <ac:spMk id="17" creationId="{55860371-9621-ED8F-BC4D-E65326316426}"/>
          </ac:spMkLst>
        </pc:spChg>
        <pc:picChg chg="add mod">
          <ac:chgData name="Lise BRIERE [Eurécia]" userId="S::lise.briere@eurecia.com::32694a90-698d-495e-a7ef-6897963ce1ab" providerId="AD" clId="Web-{B0024FDC-6244-1404-65EC-6C199EF86E31}" dt="2026-04-17T07:59:13.056" v="422" actId="1076"/>
          <ac:picMkLst>
            <pc:docMk/>
            <pc:sldMk cId="3983055365" sldId="349"/>
            <ac:picMk id="12" creationId="{4F27E308-7E5D-5201-2BB8-740E678D24AD}"/>
          </ac:picMkLst>
        </pc:picChg>
        <pc:picChg chg="add mod">
          <ac:chgData name="Lise BRIERE [Eurécia]" userId="S::lise.briere@eurecia.com::32694a90-698d-495e-a7ef-6897963ce1ab" providerId="AD" clId="Web-{B0024FDC-6244-1404-65EC-6C199EF86E31}" dt="2026-04-17T07:59:26.259" v="426" actId="14100"/>
          <ac:picMkLst>
            <pc:docMk/>
            <pc:sldMk cId="3983055365" sldId="349"/>
            <ac:picMk id="15" creationId="{9777E524-08CA-2FB0-05A4-71BB4B0178BB}"/>
          </ac:picMkLst>
        </pc:picChg>
        <pc:picChg chg="add mod">
          <ac:chgData name="Lise BRIERE [Eurécia]" userId="S::lise.briere@eurecia.com::32694a90-698d-495e-a7ef-6897963ce1ab" providerId="AD" clId="Web-{B0024FDC-6244-1404-65EC-6C199EF86E31}" dt="2026-04-17T08:00:21.088" v="434" actId="1076"/>
          <ac:picMkLst>
            <pc:docMk/>
            <pc:sldMk cId="3983055365" sldId="349"/>
            <ac:picMk id="16" creationId="{57B4610B-E9DC-E9DE-9DBD-D67D8105BEC7}"/>
          </ac:picMkLst>
        </pc:picChg>
      </pc:sldChg>
      <pc:sldChg chg="addSp delSp modSp">
        <pc:chgData name="Lise BRIERE [Eurécia]" userId="S::lise.briere@eurecia.com::32694a90-698d-495e-a7ef-6897963ce1ab" providerId="AD" clId="Web-{B0024FDC-6244-1404-65EC-6C199EF86E31}" dt="2026-04-17T08:09:23.260" v="575" actId="20577"/>
        <pc:sldMkLst>
          <pc:docMk/>
          <pc:sldMk cId="335807194" sldId="350"/>
        </pc:sldMkLst>
        <pc:spChg chg="mod">
          <ac:chgData name="Lise BRIERE [Eurécia]" userId="S::lise.briere@eurecia.com::32694a90-698d-495e-a7ef-6897963ce1ab" providerId="AD" clId="Web-{B0024FDC-6244-1404-65EC-6C199EF86E31}" dt="2026-04-17T08:03:14.526" v="487" actId="20577"/>
          <ac:spMkLst>
            <pc:docMk/>
            <pc:sldMk cId="335807194" sldId="350"/>
            <ac:spMk id="2" creationId="{7123A4D6-54CE-B0F2-F0FA-754DD6381E7A}"/>
          </ac:spMkLst>
        </pc:spChg>
        <pc:spChg chg="mod">
          <ac:chgData name="Lise BRIERE [Eurécia]" userId="S::lise.briere@eurecia.com::32694a90-698d-495e-a7ef-6897963ce1ab" providerId="AD" clId="Web-{B0024FDC-6244-1404-65EC-6C199EF86E31}" dt="2026-04-17T08:08:24.649" v="563" actId="20577"/>
          <ac:spMkLst>
            <pc:docMk/>
            <pc:sldMk cId="335807194" sldId="350"/>
            <ac:spMk id="5" creationId="{C4281A0E-8D1A-F58B-A266-948AE94350B5}"/>
          </ac:spMkLst>
        </pc:spChg>
        <pc:spChg chg="mod">
          <ac:chgData name="Lise BRIERE [Eurécia]" userId="S::lise.briere@eurecia.com::32694a90-698d-495e-a7ef-6897963ce1ab" providerId="AD" clId="Web-{B0024FDC-6244-1404-65EC-6C199EF86E31}" dt="2026-04-17T08:06:17.832" v="516" actId="20577"/>
          <ac:spMkLst>
            <pc:docMk/>
            <pc:sldMk cId="335807194" sldId="350"/>
            <ac:spMk id="18" creationId="{7987CBD0-B068-E334-05B3-E4C25FE37CDB}"/>
          </ac:spMkLst>
        </pc:spChg>
        <pc:spChg chg="add del mod">
          <ac:chgData name="Lise BRIERE [Eurécia]" userId="S::lise.briere@eurecia.com::32694a90-698d-495e-a7ef-6897963ce1ab" providerId="AD" clId="Web-{B0024FDC-6244-1404-65EC-6C199EF86E31}" dt="2026-04-17T08:06:27.895" v="524" actId="14100"/>
          <ac:spMkLst>
            <pc:docMk/>
            <pc:sldMk cId="335807194" sldId="350"/>
            <ac:spMk id="19" creationId="{0879777F-6FBD-699D-D3E0-0F4C9F195F5A}"/>
          </ac:spMkLst>
        </pc:spChg>
        <pc:spChg chg="add mod">
          <ac:chgData name="Lise BRIERE [Eurécia]" userId="S::lise.briere@eurecia.com::32694a90-698d-495e-a7ef-6897963ce1ab" providerId="AD" clId="Web-{B0024FDC-6244-1404-65EC-6C199EF86E31}" dt="2026-04-17T08:09:23.260" v="575" actId="20577"/>
          <ac:spMkLst>
            <pc:docMk/>
            <pc:sldMk cId="335807194" sldId="350"/>
            <ac:spMk id="20" creationId="{1F4264E3-79BA-3175-9AC0-4DF340B36530}"/>
          </ac:spMkLst>
        </pc:spChg>
        <pc:spChg chg="add mod">
          <ac:chgData name="Lise BRIERE [Eurécia]" userId="S::lise.briere@eurecia.com::32694a90-698d-495e-a7ef-6897963ce1ab" providerId="AD" clId="Web-{B0024FDC-6244-1404-65EC-6C199EF86E31}" dt="2026-04-17T08:09:01.822" v="569" actId="1076"/>
          <ac:spMkLst>
            <pc:docMk/>
            <pc:sldMk cId="335807194" sldId="350"/>
            <ac:spMk id="22" creationId="{96AD844B-73B6-69D4-6F94-5EF4ED50394D}"/>
          </ac:spMkLst>
        </pc:spChg>
      </pc:sldChg>
      <pc:sldChg chg="addSp delSp modSp">
        <pc:chgData name="Lise BRIERE [Eurécia]" userId="S::lise.briere@eurecia.com::32694a90-698d-495e-a7ef-6897963ce1ab" providerId="AD" clId="Web-{B0024FDC-6244-1404-65EC-6C199EF86E31}" dt="2026-04-17T08:11:55.669" v="593"/>
        <pc:sldMkLst>
          <pc:docMk/>
          <pc:sldMk cId="148257510" sldId="351"/>
        </pc:sldMkLst>
        <pc:spChg chg="mod">
          <ac:chgData name="Lise BRIERE [Eurécia]" userId="S::lise.briere@eurecia.com::32694a90-698d-495e-a7ef-6897963ce1ab" providerId="AD" clId="Web-{B0024FDC-6244-1404-65EC-6C199EF86E31}" dt="2026-04-17T08:10:26.980" v="587" actId="20577"/>
          <ac:spMkLst>
            <pc:docMk/>
            <pc:sldMk cId="148257510" sldId="351"/>
            <ac:spMk id="5" creationId="{C4281A0E-8D1A-F58B-A266-948AE94350B5}"/>
          </ac:spMkLst>
        </pc:spChg>
        <pc:spChg chg="add">
          <ac:chgData name="Lise BRIERE [Eurécia]" userId="S::lise.briere@eurecia.com::32694a90-698d-495e-a7ef-6897963ce1ab" providerId="AD" clId="Web-{B0024FDC-6244-1404-65EC-6C199EF86E31}" dt="2026-04-17T08:03:45.918" v="492"/>
          <ac:spMkLst>
            <pc:docMk/>
            <pc:sldMk cId="148257510" sldId="351"/>
            <ac:spMk id="9" creationId="{2B097044-4234-77BE-452C-11C42F9BF772}"/>
          </ac:spMkLst>
        </pc:spChg>
        <pc:spChg chg="add mod">
          <ac:chgData name="Lise BRIERE [Eurécia]" userId="S::lise.briere@eurecia.com::32694a90-698d-495e-a7ef-6897963ce1ab" providerId="AD" clId="Web-{B0024FDC-6244-1404-65EC-6C199EF86E31}" dt="2026-04-17T08:10:19.292" v="586" actId="20577"/>
          <ac:spMkLst>
            <pc:docMk/>
            <pc:sldMk cId="148257510" sldId="351"/>
            <ac:spMk id="10" creationId="{1ADC8DF3-6BAE-F300-76AD-2D2A5118AC5F}"/>
          </ac:spMkLst>
        </pc:spChg>
      </pc:sldChg>
      <pc:sldChg chg="addSp delSp modSp">
        <pc:chgData name="Lise BRIERE [Eurécia]" userId="S::lise.briere@eurecia.com::32694a90-698d-495e-a7ef-6897963ce1ab" providerId="AD" clId="Web-{B0024FDC-6244-1404-65EC-6C199EF86E31}" dt="2026-04-17T08:12:52.952" v="600" actId="20577"/>
        <pc:sldMkLst>
          <pc:docMk/>
          <pc:sldMk cId="519586750" sldId="353"/>
        </pc:sldMkLst>
        <pc:spChg chg="mod">
          <ac:chgData name="Lise BRIERE [Eurécia]" userId="S::lise.briere@eurecia.com::32694a90-698d-495e-a7ef-6897963ce1ab" providerId="AD" clId="Web-{B0024FDC-6244-1404-65EC-6C199EF86E31}" dt="2026-04-17T08:12:52.952" v="600" actId="20577"/>
          <ac:spMkLst>
            <pc:docMk/>
            <pc:sldMk cId="519586750" sldId="353"/>
            <ac:spMk id="5" creationId="{4DBEC8B1-5B07-2D98-ED07-0705C141C45E}"/>
          </ac:spMkLst>
        </pc:spChg>
        <pc:spChg chg="add mod">
          <ac:chgData name="Lise BRIERE [Eurécia]" userId="S::lise.briere@eurecia.com::32694a90-698d-495e-a7ef-6897963ce1ab" providerId="AD" clId="Web-{B0024FDC-6244-1404-65EC-6C199EF86E31}" dt="2026-04-17T08:04:20.670" v="505"/>
          <ac:spMkLst>
            <pc:docMk/>
            <pc:sldMk cId="519586750" sldId="353"/>
            <ac:spMk id="13" creationId="{69CF72F1-5096-655C-EA1E-B55CC8E6474D}"/>
          </ac:spMkLst>
        </pc:spChg>
      </pc:sldChg>
      <pc:sldChg chg="addSp delSp modSp">
        <pc:chgData name="Lise BRIERE [Eurécia]" userId="S::lise.briere@eurecia.com::32694a90-698d-495e-a7ef-6897963ce1ab" providerId="AD" clId="Web-{B0024FDC-6244-1404-65EC-6C199EF86E31}" dt="2026-04-17T08:37:42.449" v="1000"/>
        <pc:sldMkLst>
          <pc:docMk/>
          <pc:sldMk cId="79461264" sldId="354"/>
        </pc:sldMkLst>
        <pc:spChg chg="mod">
          <ac:chgData name="Lise BRIERE [Eurécia]" userId="S::lise.briere@eurecia.com::32694a90-698d-495e-a7ef-6897963ce1ab" providerId="AD" clId="Web-{B0024FDC-6244-1404-65EC-6C199EF86E31}" dt="2026-04-17T08:28:08.692" v="867" actId="1076"/>
          <ac:spMkLst>
            <pc:docMk/>
            <pc:sldMk cId="79461264" sldId="354"/>
            <ac:spMk id="2" creationId="{7123A4D6-54CE-B0F2-F0FA-754DD6381E7A}"/>
          </ac:spMkLst>
        </pc:spChg>
        <pc:spChg chg="add mod ord">
          <ac:chgData name="Lise BRIERE [Eurécia]" userId="S::lise.briere@eurecia.com::32694a90-698d-495e-a7ef-6897963ce1ab" providerId="AD" clId="Web-{B0024FDC-6244-1404-65EC-6C199EF86E31}" dt="2026-04-17T08:37:22.822" v="996" actId="1076"/>
          <ac:spMkLst>
            <pc:docMk/>
            <pc:sldMk cId="79461264" sldId="354"/>
            <ac:spMk id="7" creationId="{4165432F-5465-C263-510F-DF913C50D6A3}"/>
          </ac:spMkLst>
        </pc:spChg>
        <pc:spChg chg="add mod">
          <ac:chgData name="Lise BRIERE [Eurécia]" userId="S::lise.briere@eurecia.com::32694a90-698d-495e-a7ef-6897963ce1ab" providerId="AD" clId="Web-{B0024FDC-6244-1404-65EC-6C199EF86E31}" dt="2026-04-17T08:37:39.573" v="999" actId="1076"/>
          <ac:spMkLst>
            <pc:docMk/>
            <pc:sldMk cId="79461264" sldId="354"/>
            <ac:spMk id="12" creationId="{92DF7482-2081-F07E-9BBD-26B4FFF17773}"/>
          </ac:spMkLst>
        </pc:spChg>
        <pc:spChg chg="mod">
          <ac:chgData name="Lise BRIERE [Eurécia]" userId="S::lise.briere@eurecia.com::32694a90-698d-495e-a7ef-6897963ce1ab" providerId="AD" clId="Web-{B0024FDC-6244-1404-65EC-6C199EF86E31}" dt="2026-04-17T08:32:20.134" v="919" actId="1076"/>
          <ac:spMkLst>
            <pc:docMk/>
            <pc:sldMk cId="79461264" sldId="354"/>
            <ac:spMk id="17" creationId="{BBB43722-AC59-9072-C5B4-0803DF0DB076}"/>
          </ac:spMkLst>
        </pc:spChg>
        <pc:spChg chg="mod">
          <ac:chgData name="Lise BRIERE [Eurécia]" userId="S::lise.briere@eurecia.com::32694a90-698d-495e-a7ef-6897963ce1ab" providerId="AD" clId="Web-{B0024FDC-6244-1404-65EC-6C199EF86E31}" dt="2026-04-17T08:36:16.083" v="987" actId="14100"/>
          <ac:spMkLst>
            <pc:docMk/>
            <pc:sldMk cId="79461264" sldId="354"/>
            <ac:spMk id="21" creationId="{77F63234-C48C-5462-0223-D67A926957EB}"/>
          </ac:spMkLst>
        </pc:spChg>
        <pc:picChg chg="add mod">
          <ac:chgData name="Lise BRIERE [Eurécia]" userId="S::lise.briere@eurecia.com::32694a90-698d-495e-a7ef-6897963ce1ab" providerId="AD" clId="Web-{B0024FDC-6244-1404-65EC-6C199EF86E31}" dt="2026-04-17T08:37:15.759" v="994" actId="1076"/>
          <ac:picMkLst>
            <pc:docMk/>
            <pc:sldMk cId="79461264" sldId="354"/>
            <ac:picMk id="10" creationId="{2DC2B4B9-92E6-CF14-34F6-44756B552CAD}"/>
          </ac:picMkLst>
        </pc:picChg>
        <pc:picChg chg="add mod">
          <ac:chgData name="Lise BRIERE [Eurécia]" userId="S::lise.briere@eurecia.com::32694a90-698d-495e-a7ef-6897963ce1ab" providerId="AD" clId="Web-{B0024FDC-6244-1404-65EC-6C199EF86E31}" dt="2026-04-17T08:37:31.964" v="997" actId="1076"/>
          <ac:picMkLst>
            <pc:docMk/>
            <pc:sldMk cId="79461264" sldId="354"/>
            <ac:picMk id="11" creationId="{90C2C65F-EF5B-E147-5D08-C0406B570434}"/>
          </ac:picMkLst>
        </pc:picChg>
      </pc:sldChg>
      <pc:sldChg chg="addSp delSp modSp add">
        <pc:chgData name="Lise BRIERE [Eurécia]" userId="S::lise.briere@eurecia.com::32694a90-698d-495e-a7ef-6897963ce1ab" providerId="AD" clId="Web-{B0024FDC-6244-1404-65EC-6C199EF86E31}" dt="2026-04-17T07:32:08.426" v="130" actId="1076"/>
        <pc:sldMkLst>
          <pc:docMk/>
          <pc:sldMk cId="2016794526" sldId="357"/>
        </pc:sldMkLst>
        <pc:spChg chg="mod">
          <ac:chgData name="Lise BRIERE [Eurécia]" userId="S::lise.briere@eurecia.com::32694a90-698d-495e-a7ef-6897963ce1ab" providerId="AD" clId="Web-{B0024FDC-6244-1404-65EC-6C199EF86E31}" dt="2026-04-17T07:30:54.844" v="124" actId="20577"/>
          <ac:spMkLst>
            <pc:docMk/>
            <pc:sldMk cId="2016794526" sldId="357"/>
            <ac:spMk id="3" creationId="{2653F630-19B9-A2CD-9A7A-88C609217A1A}"/>
          </ac:spMkLst>
        </pc:spChg>
      </pc:sldChg>
      <pc:sldChg chg="addSp delSp modSp add replId">
        <pc:chgData name="Lise BRIERE [Eurécia]" userId="S::lise.briere@eurecia.com::32694a90-698d-495e-a7ef-6897963ce1ab" providerId="AD" clId="Web-{B0024FDC-6244-1404-65EC-6C199EF86E31}" dt="2026-04-17T07:48:40.635" v="290"/>
        <pc:sldMkLst>
          <pc:docMk/>
          <pc:sldMk cId="405629146" sldId="359"/>
        </pc:sldMkLst>
        <pc:spChg chg="mod">
          <ac:chgData name="Lise BRIERE [Eurécia]" userId="S::lise.briere@eurecia.com::32694a90-698d-495e-a7ef-6897963ce1ab" providerId="AD" clId="Web-{B0024FDC-6244-1404-65EC-6C199EF86E31}" dt="2026-04-17T07:48:34.854" v="289" actId="1076"/>
          <ac:spMkLst>
            <pc:docMk/>
            <pc:sldMk cId="405629146" sldId="359"/>
            <ac:spMk id="2" creationId="{E5FAAFB7-6476-4176-AAE9-F8AB92E23AD4}"/>
          </ac:spMkLst>
        </pc:spChg>
        <pc:spChg chg="mod">
          <ac:chgData name="Lise BRIERE [Eurécia]" userId="S::lise.briere@eurecia.com::32694a90-698d-495e-a7ef-6897963ce1ab" providerId="AD" clId="Web-{B0024FDC-6244-1404-65EC-6C199EF86E31}" dt="2026-04-17T07:48:18.556" v="286" actId="1076"/>
          <ac:spMkLst>
            <pc:docMk/>
            <pc:sldMk cId="405629146" sldId="359"/>
            <ac:spMk id="5" creationId="{B7D70913-C909-5F10-D1A3-28DE1A384077}"/>
          </ac:spMkLst>
        </pc:spChg>
        <pc:spChg chg="mod">
          <ac:chgData name="Lise BRIERE [Eurécia]" userId="S::lise.briere@eurecia.com::32694a90-698d-495e-a7ef-6897963ce1ab" providerId="AD" clId="Web-{B0024FDC-6244-1404-65EC-6C199EF86E31}" dt="2026-04-17T07:47:05.224" v="260" actId="1076"/>
          <ac:spMkLst>
            <pc:docMk/>
            <pc:sldMk cId="405629146" sldId="359"/>
            <ac:spMk id="6" creationId="{27E06743-3857-EC03-B184-D4E5CD351057}"/>
          </ac:spMkLst>
        </pc:spChg>
      </pc:sldChg>
      <pc:sldChg chg="addSp delSp modSp add replId">
        <pc:chgData name="Lise BRIERE [Eurécia]" userId="S::lise.briere@eurecia.com::32694a90-698d-495e-a7ef-6897963ce1ab" providerId="AD" clId="Web-{B0024FDC-6244-1404-65EC-6C199EF86E31}" dt="2026-04-17T08:15:23.985" v="628" actId="20577"/>
        <pc:sldMkLst>
          <pc:docMk/>
          <pc:sldMk cId="4229485621" sldId="360"/>
        </pc:sldMkLst>
        <pc:spChg chg="mod">
          <ac:chgData name="Lise BRIERE [Eurécia]" userId="S::lise.briere@eurecia.com::32694a90-698d-495e-a7ef-6897963ce1ab" providerId="AD" clId="Web-{B0024FDC-6244-1404-65EC-6C199EF86E31}" dt="2026-04-17T08:15:23.985" v="628" actId="20577"/>
          <ac:spMkLst>
            <pc:docMk/>
            <pc:sldMk cId="4229485621" sldId="360"/>
            <ac:spMk id="2" creationId="{11CF8F96-DEFC-D980-2972-49C79067D0CE}"/>
          </ac:spMkLst>
        </pc:spChg>
        <pc:spChg chg="mod">
          <ac:chgData name="Lise BRIERE [Eurécia]" userId="S::lise.briere@eurecia.com::32694a90-698d-495e-a7ef-6897963ce1ab" providerId="AD" clId="Web-{B0024FDC-6244-1404-65EC-6C199EF86E31}" dt="2026-04-17T08:14:46.844" v="618" actId="20577"/>
          <ac:spMkLst>
            <pc:docMk/>
            <pc:sldMk cId="4229485621" sldId="360"/>
            <ac:spMk id="5" creationId="{C016571F-838B-9182-06DD-51B4E61C2738}"/>
          </ac:spMkLst>
        </pc:spChg>
        <pc:spChg chg="mod">
          <ac:chgData name="Lise BRIERE [Eurécia]" userId="S::lise.briere@eurecia.com::32694a90-698d-495e-a7ef-6897963ce1ab" providerId="AD" clId="Web-{B0024FDC-6244-1404-65EC-6C199EF86E31}" dt="2026-04-17T08:14:39.047" v="615" actId="14100"/>
          <ac:spMkLst>
            <pc:docMk/>
            <pc:sldMk cId="4229485621" sldId="360"/>
            <ac:spMk id="6" creationId="{99296189-3FAB-4F78-CC05-FF4B3E4914E4}"/>
          </ac:spMkLst>
        </pc:spChg>
      </pc:sldChg>
      <pc:sldChg chg="delSp modSp add ord replId">
        <pc:chgData name="Lise BRIERE [Eurécia]" userId="S::lise.briere@eurecia.com::32694a90-698d-495e-a7ef-6897963ce1ab" providerId="AD" clId="Web-{B0024FDC-6244-1404-65EC-6C199EF86E31}" dt="2026-04-17T08:34:51.325" v="959"/>
        <pc:sldMkLst>
          <pc:docMk/>
          <pc:sldMk cId="1329212025" sldId="361"/>
        </pc:sldMkLst>
        <pc:spChg chg="mod">
          <ac:chgData name="Lise BRIERE [Eurécia]" userId="S::lise.briere@eurecia.com::32694a90-698d-495e-a7ef-6897963ce1ab" providerId="AD" clId="Web-{B0024FDC-6244-1404-65EC-6C199EF86E31}" dt="2026-04-17T08:34:27.667" v="954" actId="1076"/>
          <ac:spMkLst>
            <pc:docMk/>
            <pc:sldMk cId="1329212025" sldId="361"/>
            <ac:spMk id="7" creationId="{6A020F06-7ED9-519C-53C4-F86077FD4D11}"/>
          </ac:spMkLst>
        </pc:spChg>
        <pc:spChg chg="mod">
          <ac:chgData name="Lise BRIERE [Eurécia]" userId="S::lise.briere@eurecia.com::32694a90-698d-495e-a7ef-6897963ce1ab" providerId="AD" clId="Web-{B0024FDC-6244-1404-65EC-6C199EF86E31}" dt="2026-04-17T08:34:30.495" v="955" actId="1076"/>
          <ac:spMkLst>
            <pc:docMk/>
            <pc:sldMk cId="1329212025" sldId="361"/>
            <ac:spMk id="9" creationId="{089AC5DD-EBF4-A1B6-BDE7-F129C9706937}"/>
          </ac:spMkLst>
        </pc:spChg>
        <pc:spChg chg="mod">
          <ac:chgData name="Lise BRIERE [Eurécia]" userId="S::lise.briere@eurecia.com::32694a90-698d-495e-a7ef-6897963ce1ab" providerId="AD" clId="Web-{B0024FDC-6244-1404-65EC-6C199EF86E31}" dt="2026-04-17T08:34:20.870" v="952" actId="1076"/>
          <ac:spMkLst>
            <pc:docMk/>
            <pc:sldMk cId="1329212025" sldId="361"/>
            <ac:spMk id="13" creationId="{B98BF283-6E1B-EB8C-E347-8069BF7D695D}"/>
          </ac:spMkLst>
        </pc:spChg>
        <pc:spChg chg="mod">
          <ac:chgData name="Lise BRIERE [Eurécia]" userId="S::lise.briere@eurecia.com::32694a90-698d-495e-a7ef-6897963ce1ab" providerId="AD" clId="Web-{B0024FDC-6244-1404-65EC-6C199EF86E31}" dt="2026-04-17T08:34:40.762" v="957" actId="14100"/>
          <ac:spMkLst>
            <pc:docMk/>
            <pc:sldMk cId="1329212025" sldId="361"/>
            <ac:spMk id="17" creationId="{0EBAB7A3-14F2-2F2D-91A9-DB11EC8FCA81}"/>
          </ac:spMkLst>
        </pc:spChg>
        <pc:spChg chg="mod">
          <ac:chgData name="Lise BRIERE [Eurécia]" userId="S::lise.briere@eurecia.com::32694a90-698d-495e-a7ef-6897963ce1ab" providerId="AD" clId="Web-{B0024FDC-6244-1404-65EC-6C199EF86E31}" dt="2026-04-17T08:34:32.839" v="956" actId="1076"/>
          <ac:spMkLst>
            <pc:docMk/>
            <pc:sldMk cId="1329212025" sldId="361"/>
            <ac:spMk id="20" creationId="{DA7C05C1-546F-68DA-F35C-5A23F495B693}"/>
          </ac:spMkLst>
        </pc:spChg>
        <pc:picChg chg="mod">
          <ac:chgData name="Lise BRIERE [Eurécia]" userId="S::lise.briere@eurecia.com::32694a90-698d-495e-a7ef-6897963ce1ab" providerId="AD" clId="Web-{B0024FDC-6244-1404-65EC-6C199EF86E31}" dt="2026-04-17T08:34:24.385" v="953" actId="1076"/>
          <ac:picMkLst>
            <pc:docMk/>
            <pc:sldMk cId="1329212025" sldId="361"/>
            <ac:picMk id="19" creationId="{889719E4-6F1F-F7AD-1B8D-F26BEBE8F35E}"/>
          </ac:picMkLst>
        </pc:picChg>
      </pc:sldChg>
    </pc:docChg>
  </pc:docChgLst>
  <pc:docChgLst>
    <pc:chgData name="Lise BRIERE [Eurécia]" userId="S::lise.briere@eurecia.com::32694a90-698d-495e-a7ef-6897963ce1ab" providerId="AD" clId="Web-{69626529-865B-3E5C-B301-3E4459611188}"/>
    <pc:docChg chg="modSld">
      <pc:chgData name="Lise BRIERE [Eurécia]" userId="S::lise.briere@eurecia.com::32694a90-698d-495e-a7ef-6897963ce1ab" providerId="AD" clId="Web-{69626529-865B-3E5C-B301-3E4459611188}" dt="2026-04-17T14:39:52.674" v="0" actId="14100"/>
      <pc:docMkLst>
        <pc:docMk/>
      </pc:docMkLst>
      <pc:sldChg chg="modSp">
        <pc:chgData name="Lise BRIERE [Eurécia]" userId="S::lise.briere@eurecia.com::32694a90-698d-495e-a7ef-6897963ce1ab" providerId="AD" clId="Web-{69626529-865B-3E5C-B301-3E4459611188}" dt="2026-04-17T14:39:52.674" v="0" actId="14100"/>
        <pc:sldMkLst>
          <pc:docMk/>
          <pc:sldMk cId="79461264" sldId="354"/>
        </pc:sldMkLst>
        <pc:spChg chg="mod">
          <ac:chgData name="Lise BRIERE [Eurécia]" userId="S::lise.briere@eurecia.com::32694a90-698d-495e-a7ef-6897963ce1ab" providerId="AD" clId="Web-{69626529-865B-3E5C-B301-3E4459611188}" dt="2026-04-17T14:39:52.674" v="0" actId="14100"/>
          <ac:spMkLst>
            <pc:docMk/>
            <pc:sldMk cId="79461264" sldId="354"/>
            <ac:spMk id="3" creationId="{7673584B-5412-1C32-33A3-226B45DD2C44}"/>
          </ac:spMkLst>
        </pc:spChg>
      </pc:sldChg>
    </pc:docChg>
  </pc:docChgLst>
  <pc:docChgLst>
    <pc:chgData name="Lise BRIERE [Eurécia]" userId="S::lise.briere@eurecia.com::32694a90-698d-495e-a7ef-6897963ce1ab" providerId="AD" clId="Web-{E06E4D50-F614-306E-41CE-D03F4DFD5651}"/>
    <pc:docChg chg="addSld delSld modSld modSection">
      <pc:chgData name="Lise BRIERE [Eurécia]" userId="S::lise.briere@eurecia.com::32694a90-698d-495e-a7ef-6897963ce1ab" providerId="AD" clId="Web-{E06E4D50-F614-306E-41CE-D03F4DFD5651}" dt="2026-04-17T14:38:50.392" v="169" actId="1076"/>
      <pc:docMkLst>
        <pc:docMk/>
      </pc:docMkLst>
      <pc:sldChg chg="addSp delSp modSp">
        <pc:chgData name="Lise BRIERE [Eurécia]" userId="S::lise.briere@eurecia.com::32694a90-698d-495e-a7ef-6897963ce1ab" providerId="AD" clId="Web-{E06E4D50-F614-306E-41CE-D03F4DFD5651}" dt="2026-04-17T14:38:50.392" v="169" actId="1076"/>
        <pc:sldMkLst>
          <pc:docMk/>
          <pc:sldMk cId="4189674040" sldId="346"/>
        </pc:sldMkLst>
        <pc:spChg chg="add mod">
          <ac:chgData name="Lise BRIERE [Eurécia]" userId="S::lise.briere@eurecia.com::32694a90-698d-495e-a7ef-6897963ce1ab" providerId="AD" clId="Web-{E06E4D50-F614-306E-41CE-D03F4DFD5651}" dt="2026-04-17T14:36:24.448" v="130" actId="1076"/>
          <ac:spMkLst>
            <pc:docMk/>
            <pc:sldMk cId="4189674040" sldId="346"/>
            <ac:spMk id="5" creationId="{151187E7-ED5E-2478-6651-7819C286E1C8}"/>
          </ac:spMkLst>
        </pc:spChg>
        <pc:spChg chg="add mod">
          <ac:chgData name="Lise BRIERE [Eurécia]" userId="S::lise.briere@eurecia.com::32694a90-698d-495e-a7ef-6897963ce1ab" providerId="AD" clId="Web-{E06E4D50-F614-306E-41CE-D03F4DFD5651}" dt="2026-04-17T14:38:39.016" v="167" actId="20577"/>
          <ac:spMkLst>
            <pc:docMk/>
            <pc:sldMk cId="4189674040" sldId="346"/>
            <ac:spMk id="6" creationId="{FCAC4CCC-FBE2-7A00-319A-50B1EAA4D1AE}"/>
          </ac:spMkLst>
        </pc:spChg>
        <pc:picChg chg="mod">
          <ac:chgData name="Lise BRIERE [Eurécia]" userId="S::lise.briere@eurecia.com::32694a90-698d-495e-a7ef-6897963ce1ab" providerId="AD" clId="Web-{E06E4D50-F614-306E-41CE-D03F4DFD5651}" dt="2026-04-17T14:38:50.392" v="169" actId="1076"/>
          <ac:picMkLst>
            <pc:docMk/>
            <pc:sldMk cId="4189674040" sldId="346"/>
            <ac:picMk id="4098" creationId="{9C7C1A29-D5AB-CC55-6CC1-2924ED1AC0B3}"/>
          </ac:picMkLst>
        </pc:picChg>
      </pc:sldChg>
      <pc:sldChg chg="addSp modSp">
        <pc:chgData name="Lise BRIERE [Eurécia]" userId="S::lise.briere@eurecia.com::32694a90-698d-495e-a7ef-6897963ce1ab" providerId="AD" clId="Web-{E06E4D50-F614-306E-41CE-D03F4DFD5651}" dt="2026-04-17T14:34:07.384" v="128" actId="20577"/>
        <pc:sldMkLst>
          <pc:docMk/>
          <pc:sldMk cId="79461264" sldId="354"/>
        </pc:sldMkLst>
        <pc:spChg chg="add mod">
          <ac:chgData name="Lise BRIERE [Eurécia]" userId="S::lise.briere@eurecia.com::32694a90-698d-495e-a7ef-6897963ce1ab" providerId="AD" clId="Web-{E06E4D50-F614-306E-41CE-D03F4DFD5651}" dt="2026-04-17T14:33:57.555" v="123" actId="20577"/>
          <ac:spMkLst>
            <pc:docMk/>
            <pc:sldMk cId="79461264" sldId="354"/>
            <ac:spMk id="3" creationId="{7673584B-5412-1C32-33A3-226B45DD2C44}"/>
          </ac:spMkLst>
        </pc:spChg>
        <pc:spChg chg="mod">
          <ac:chgData name="Lise BRIERE [Eurécia]" userId="S::lise.briere@eurecia.com::32694a90-698d-495e-a7ef-6897963ce1ab" providerId="AD" clId="Web-{E06E4D50-F614-306E-41CE-D03F4DFD5651}" dt="2026-04-17T14:34:07.384" v="128" actId="20577"/>
          <ac:spMkLst>
            <pc:docMk/>
            <pc:sldMk cId="79461264" sldId="354"/>
            <ac:spMk id="17" creationId="{BBB43722-AC59-9072-C5B4-0803DF0DB076}"/>
          </ac:spMkLst>
        </pc:spChg>
        <pc:spChg chg="mod">
          <ac:chgData name="Lise BRIERE [Eurécia]" userId="S::lise.briere@eurecia.com::32694a90-698d-495e-a7ef-6897963ce1ab" providerId="AD" clId="Web-{E06E4D50-F614-306E-41CE-D03F4DFD5651}" dt="2026-04-17T14:27:00" v="0" actId="1076"/>
          <ac:spMkLst>
            <pc:docMk/>
            <pc:sldMk cId="79461264" sldId="354"/>
            <ac:spMk id="21" creationId="{77F63234-C48C-5462-0223-D67A926957EB}"/>
          </ac:spMkLst>
        </pc:spChg>
      </pc:sldChg>
    </pc:docChg>
  </pc:docChgLst>
  <pc:docChgLst>
    <pc:chgData name="Audrey MARTIN [Eurécia]" userId="dc15299a-8790-4fdf-8dbd-cfc6e5c5b4cd" providerId="ADAL" clId="{8F785BAD-BBB3-4593-94E4-1AC326EC6700}"/>
    <pc:docChg chg="undo custSel addSld delSld modSld modSection">
      <pc:chgData name="Audrey MARTIN [Eurécia]" userId="dc15299a-8790-4fdf-8dbd-cfc6e5c5b4cd" providerId="ADAL" clId="{8F785BAD-BBB3-4593-94E4-1AC326EC6700}" dt="2026-05-12T16:00:54.405" v="1798" actId="20577"/>
      <pc:docMkLst>
        <pc:docMk/>
      </pc:docMkLst>
      <pc:sldChg chg="delSp modSp mod">
        <pc:chgData name="Audrey MARTIN [Eurécia]" userId="dc15299a-8790-4fdf-8dbd-cfc6e5c5b4cd" providerId="ADAL" clId="{8F785BAD-BBB3-4593-94E4-1AC326EC6700}" dt="2026-05-12T15:23:09.481" v="473" actId="1076"/>
        <pc:sldMkLst>
          <pc:docMk/>
          <pc:sldMk cId="850016792" sldId="310"/>
        </pc:sldMkLst>
        <pc:spChg chg="mod">
          <ac:chgData name="Audrey MARTIN [Eurécia]" userId="dc15299a-8790-4fdf-8dbd-cfc6e5c5b4cd" providerId="ADAL" clId="{8F785BAD-BBB3-4593-94E4-1AC326EC6700}" dt="2026-05-12T15:23:09.481" v="473" actId="1076"/>
          <ac:spMkLst>
            <pc:docMk/>
            <pc:sldMk cId="850016792" sldId="310"/>
            <ac:spMk id="7" creationId="{38539728-F210-F00C-BE8B-CB246248B708}"/>
          </ac:spMkLst>
        </pc:spChg>
        <pc:spChg chg="mod">
          <ac:chgData name="Audrey MARTIN [Eurécia]" userId="dc15299a-8790-4fdf-8dbd-cfc6e5c5b4cd" providerId="ADAL" clId="{8F785BAD-BBB3-4593-94E4-1AC326EC6700}" dt="2026-05-12T15:19:37.457" v="11" actId="1076"/>
          <ac:spMkLst>
            <pc:docMk/>
            <pc:sldMk cId="850016792" sldId="310"/>
            <ac:spMk id="26" creationId="{EFD518D5-C4CA-2035-FD7E-FC4AF21586FC}"/>
          </ac:spMkLst>
        </pc:spChg>
        <pc:spChg chg="mod">
          <ac:chgData name="Audrey MARTIN [Eurécia]" userId="dc15299a-8790-4fdf-8dbd-cfc6e5c5b4cd" providerId="ADAL" clId="{8F785BAD-BBB3-4593-94E4-1AC326EC6700}" dt="2026-05-12T15:22:59.431" v="471" actId="1076"/>
          <ac:spMkLst>
            <pc:docMk/>
            <pc:sldMk cId="850016792" sldId="310"/>
            <ac:spMk id="27" creationId="{7FF727C3-262F-B07D-98D0-540D364A3290}"/>
          </ac:spMkLst>
        </pc:spChg>
        <pc:spChg chg="del">
          <ac:chgData name="Audrey MARTIN [Eurécia]" userId="dc15299a-8790-4fdf-8dbd-cfc6e5c5b4cd" providerId="ADAL" clId="{8F785BAD-BBB3-4593-94E4-1AC326EC6700}" dt="2026-05-12T15:19:18.830" v="5" actId="478"/>
          <ac:spMkLst>
            <pc:docMk/>
            <pc:sldMk cId="850016792" sldId="310"/>
            <ac:spMk id="31" creationId="{946414D6-32EC-8AF1-5B1D-7F313DE0DB24}"/>
          </ac:spMkLst>
        </pc:spChg>
        <pc:spChg chg="del">
          <ac:chgData name="Audrey MARTIN [Eurécia]" userId="dc15299a-8790-4fdf-8dbd-cfc6e5c5b4cd" providerId="ADAL" clId="{8F785BAD-BBB3-4593-94E4-1AC326EC6700}" dt="2026-05-12T15:19:21.543" v="6" actId="478"/>
          <ac:spMkLst>
            <pc:docMk/>
            <pc:sldMk cId="850016792" sldId="310"/>
            <ac:spMk id="36" creationId="{BF0F1314-3003-F11A-240F-2236F6217724}"/>
          </ac:spMkLst>
        </pc:spChg>
        <pc:picChg chg="mod">
          <ac:chgData name="Audrey MARTIN [Eurécia]" userId="dc15299a-8790-4fdf-8dbd-cfc6e5c5b4cd" providerId="ADAL" clId="{8F785BAD-BBB3-4593-94E4-1AC326EC6700}" dt="2026-05-12T15:23:01.309" v="472" actId="1440"/>
          <ac:picMkLst>
            <pc:docMk/>
            <pc:sldMk cId="850016792" sldId="310"/>
            <ac:picMk id="21" creationId="{9A0DDCF0-B01C-1D59-CFF3-D658986AB37F}"/>
          </ac:picMkLst>
        </pc:picChg>
        <pc:picChg chg="del">
          <ac:chgData name="Audrey MARTIN [Eurécia]" userId="dc15299a-8790-4fdf-8dbd-cfc6e5c5b4cd" providerId="ADAL" clId="{8F785BAD-BBB3-4593-94E4-1AC326EC6700}" dt="2026-05-12T15:19:15.743" v="3" actId="478"/>
          <ac:picMkLst>
            <pc:docMk/>
            <pc:sldMk cId="850016792" sldId="310"/>
            <ac:picMk id="2050" creationId="{E6E99594-6B88-60CD-B9D6-C65D668FD978}"/>
          </ac:picMkLst>
        </pc:picChg>
        <pc:cxnChg chg="del">
          <ac:chgData name="Audrey MARTIN [Eurécia]" userId="dc15299a-8790-4fdf-8dbd-cfc6e5c5b4cd" providerId="ADAL" clId="{8F785BAD-BBB3-4593-94E4-1AC326EC6700}" dt="2026-05-12T15:19:24.342" v="7" actId="478"/>
          <ac:cxnSpMkLst>
            <pc:docMk/>
            <pc:sldMk cId="850016792" sldId="310"/>
            <ac:cxnSpMk id="32" creationId="{48934818-5EBA-BAF1-C2BD-BA655CE3EABC}"/>
          </ac:cxnSpMkLst>
        </pc:cxnChg>
        <pc:cxnChg chg="del">
          <ac:chgData name="Audrey MARTIN [Eurécia]" userId="dc15299a-8790-4fdf-8dbd-cfc6e5c5b4cd" providerId="ADAL" clId="{8F785BAD-BBB3-4593-94E4-1AC326EC6700}" dt="2026-05-12T15:19:27.184" v="8" actId="478"/>
          <ac:cxnSpMkLst>
            <pc:docMk/>
            <pc:sldMk cId="850016792" sldId="310"/>
            <ac:cxnSpMk id="33" creationId="{5615C241-7EC5-28A2-88B1-E0267DA468DB}"/>
          </ac:cxnSpMkLst>
        </pc:cxnChg>
        <pc:cxnChg chg="del mod">
          <ac:chgData name="Audrey MARTIN [Eurécia]" userId="dc15299a-8790-4fdf-8dbd-cfc6e5c5b4cd" providerId="ADAL" clId="{8F785BAD-BBB3-4593-94E4-1AC326EC6700}" dt="2026-05-12T15:19:31.638" v="10" actId="478"/>
          <ac:cxnSpMkLst>
            <pc:docMk/>
            <pc:sldMk cId="850016792" sldId="310"/>
            <ac:cxnSpMk id="34" creationId="{9D80E32B-7838-CEB0-C999-A7967BA2BD59}"/>
          </ac:cxnSpMkLst>
        </pc:cxnChg>
        <pc:cxnChg chg="del">
          <ac:chgData name="Audrey MARTIN [Eurécia]" userId="dc15299a-8790-4fdf-8dbd-cfc6e5c5b4cd" providerId="ADAL" clId="{8F785BAD-BBB3-4593-94E4-1AC326EC6700}" dt="2026-05-12T15:19:29.151" v="9" actId="478"/>
          <ac:cxnSpMkLst>
            <pc:docMk/>
            <pc:sldMk cId="850016792" sldId="310"/>
            <ac:cxnSpMk id="35" creationId="{9AC12CCC-4BDB-86C1-2019-882F5193E89B}"/>
          </ac:cxnSpMkLst>
        </pc:cxnChg>
      </pc:sldChg>
      <pc:sldChg chg="del">
        <pc:chgData name="Audrey MARTIN [Eurécia]" userId="dc15299a-8790-4fdf-8dbd-cfc6e5c5b4cd" providerId="ADAL" clId="{8F785BAD-BBB3-4593-94E4-1AC326EC6700}" dt="2026-05-12T15:48:40.136" v="1161" actId="47"/>
        <pc:sldMkLst>
          <pc:docMk/>
          <pc:sldMk cId="3677211305" sldId="335"/>
        </pc:sldMkLst>
      </pc:sldChg>
      <pc:sldChg chg="modSp mod">
        <pc:chgData name="Audrey MARTIN [Eurécia]" userId="dc15299a-8790-4fdf-8dbd-cfc6e5c5b4cd" providerId="ADAL" clId="{8F785BAD-BBB3-4593-94E4-1AC326EC6700}" dt="2026-05-12T15:23:51.257" v="482" actId="20577"/>
        <pc:sldMkLst>
          <pc:docMk/>
          <pc:sldMk cId="394031600" sldId="336"/>
        </pc:sldMkLst>
        <pc:spChg chg="mod">
          <ac:chgData name="Audrey MARTIN [Eurécia]" userId="dc15299a-8790-4fdf-8dbd-cfc6e5c5b4cd" providerId="ADAL" clId="{8F785BAD-BBB3-4593-94E4-1AC326EC6700}" dt="2026-05-12T15:23:41.225" v="478" actId="20577"/>
          <ac:spMkLst>
            <pc:docMk/>
            <pc:sldMk cId="394031600" sldId="336"/>
            <ac:spMk id="3" creationId="{A5F4FBA2-3E6A-F0F6-ABC6-B9AB8F98645F}"/>
          </ac:spMkLst>
        </pc:spChg>
        <pc:spChg chg="mod">
          <ac:chgData name="Audrey MARTIN [Eurécia]" userId="dc15299a-8790-4fdf-8dbd-cfc6e5c5b4cd" providerId="ADAL" clId="{8F785BAD-BBB3-4593-94E4-1AC326EC6700}" dt="2026-05-12T15:23:51.257" v="482" actId="20577"/>
          <ac:spMkLst>
            <pc:docMk/>
            <pc:sldMk cId="394031600" sldId="336"/>
            <ac:spMk id="10" creationId="{E4DEF956-6A63-5155-1AE4-27B91290E2ED}"/>
          </ac:spMkLst>
        </pc:spChg>
        <pc:picChg chg="mod">
          <ac:chgData name="Audrey MARTIN [Eurécia]" userId="dc15299a-8790-4fdf-8dbd-cfc6e5c5b4cd" providerId="ADAL" clId="{8F785BAD-BBB3-4593-94E4-1AC326EC6700}" dt="2026-05-12T15:23:36.773" v="476" actId="1440"/>
          <ac:picMkLst>
            <pc:docMk/>
            <pc:sldMk cId="394031600" sldId="336"/>
            <ac:picMk id="6" creationId="{7430AF10-826F-211F-A72A-B851799927E1}"/>
          </ac:picMkLst>
        </pc:picChg>
      </pc:sldChg>
      <pc:sldChg chg="modSp mod">
        <pc:chgData name="Audrey MARTIN [Eurécia]" userId="dc15299a-8790-4fdf-8dbd-cfc6e5c5b4cd" providerId="ADAL" clId="{8F785BAD-BBB3-4593-94E4-1AC326EC6700}" dt="2026-05-12T15:32:56.728" v="794" actId="20577"/>
        <pc:sldMkLst>
          <pc:docMk/>
          <pc:sldMk cId="500192487" sldId="341"/>
        </pc:sldMkLst>
        <pc:spChg chg="mod">
          <ac:chgData name="Audrey MARTIN [Eurécia]" userId="dc15299a-8790-4fdf-8dbd-cfc6e5c5b4cd" providerId="ADAL" clId="{8F785BAD-BBB3-4593-94E4-1AC326EC6700}" dt="2026-05-12T15:26:20.401" v="533" actId="20577"/>
          <ac:spMkLst>
            <pc:docMk/>
            <pc:sldMk cId="500192487" sldId="341"/>
            <ac:spMk id="3" creationId="{D9BEA211-BDB8-1D56-3322-9D9401B7101D}"/>
          </ac:spMkLst>
        </pc:spChg>
        <pc:spChg chg="mod">
          <ac:chgData name="Audrey MARTIN [Eurécia]" userId="dc15299a-8790-4fdf-8dbd-cfc6e5c5b4cd" providerId="ADAL" clId="{8F785BAD-BBB3-4593-94E4-1AC326EC6700}" dt="2026-05-12T15:27:11.157" v="542" actId="1076"/>
          <ac:spMkLst>
            <pc:docMk/>
            <pc:sldMk cId="500192487" sldId="341"/>
            <ac:spMk id="4" creationId="{DD880E37-3360-084D-B86A-32857A2000A7}"/>
          </ac:spMkLst>
        </pc:spChg>
        <pc:spChg chg="mod">
          <ac:chgData name="Audrey MARTIN [Eurécia]" userId="dc15299a-8790-4fdf-8dbd-cfc6e5c5b4cd" providerId="ADAL" clId="{8F785BAD-BBB3-4593-94E4-1AC326EC6700}" dt="2026-05-12T15:32:56.728" v="794" actId="20577"/>
          <ac:spMkLst>
            <pc:docMk/>
            <pc:sldMk cId="500192487" sldId="341"/>
            <ac:spMk id="10" creationId="{3386C5C4-8E4A-0BC4-007C-6EA07007BA1E}"/>
          </ac:spMkLst>
        </pc:spChg>
        <pc:spChg chg="mod">
          <ac:chgData name="Audrey MARTIN [Eurécia]" userId="dc15299a-8790-4fdf-8dbd-cfc6e5c5b4cd" providerId="ADAL" clId="{8F785BAD-BBB3-4593-94E4-1AC326EC6700}" dt="2026-05-12T15:27:01.129" v="539" actId="1076"/>
          <ac:spMkLst>
            <pc:docMk/>
            <pc:sldMk cId="500192487" sldId="341"/>
            <ac:spMk id="43" creationId="{DAB610E9-3B95-D9EC-F5E7-4A5C479010D6}"/>
          </ac:spMkLst>
        </pc:spChg>
        <pc:spChg chg="mod">
          <ac:chgData name="Audrey MARTIN [Eurécia]" userId="dc15299a-8790-4fdf-8dbd-cfc6e5c5b4cd" providerId="ADAL" clId="{8F785BAD-BBB3-4593-94E4-1AC326EC6700}" dt="2026-05-12T15:27:01.129" v="539" actId="1076"/>
          <ac:spMkLst>
            <pc:docMk/>
            <pc:sldMk cId="500192487" sldId="341"/>
            <ac:spMk id="45" creationId="{301FCC2E-6A0A-1C16-3342-6961BB538769}"/>
          </ac:spMkLst>
        </pc:spChg>
        <pc:spChg chg="mod">
          <ac:chgData name="Audrey MARTIN [Eurécia]" userId="dc15299a-8790-4fdf-8dbd-cfc6e5c5b4cd" providerId="ADAL" clId="{8F785BAD-BBB3-4593-94E4-1AC326EC6700}" dt="2026-05-12T15:27:01.129" v="539" actId="1076"/>
          <ac:spMkLst>
            <pc:docMk/>
            <pc:sldMk cId="500192487" sldId="341"/>
            <ac:spMk id="46" creationId="{4EAA15C2-A1F4-3243-37F7-62C8D2043363}"/>
          </ac:spMkLst>
        </pc:spChg>
        <pc:spChg chg="mod">
          <ac:chgData name="Audrey MARTIN [Eurécia]" userId="dc15299a-8790-4fdf-8dbd-cfc6e5c5b4cd" providerId="ADAL" clId="{8F785BAD-BBB3-4593-94E4-1AC326EC6700}" dt="2026-05-12T15:27:01.129" v="539" actId="1076"/>
          <ac:spMkLst>
            <pc:docMk/>
            <pc:sldMk cId="500192487" sldId="341"/>
            <ac:spMk id="47" creationId="{1DA9DB96-9180-8FE0-70BB-B354C4730D6E}"/>
          </ac:spMkLst>
        </pc:spChg>
        <pc:spChg chg="mod">
          <ac:chgData name="Audrey MARTIN [Eurécia]" userId="dc15299a-8790-4fdf-8dbd-cfc6e5c5b4cd" providerId="ADAL" clId="{8F785BAD-BBB3-4593-94E4-1AC326EC6700}" dt="2026-05-12T15:27:01.129" v="539" actId="1076"/>
          <ac:spMkLst>
            <pc:docMk/>
            <pc:sldMk cId="500192487" sldId="341"/>
            <ac:spMk id="48" creationId="{ED90C26C-49F8-A8CD-AD3D-61A5F0FEDE50}"/>
          </ac:spMkLst>
        </pc:spChg>
        <pc:spChg chg="mod">
          <ac:chgData name="Audrey MARTIN [Eurécia]" userId="dc15299a-8790-4fdf-8dbd-cfc6e5c5b4cd" providerId="ADAL" clId="{8F785BAD-BBB3-4593-94E4-1AC326EC6700}" dt="2026-05-12T15:27:01.129" v="539" actId="1076"/>
          <ac:spMkLst>
            <pc:docMk/>
            <pc:sldMk cId="500192487" sldId="341"/>
            <ac:spMk id="49" creationId="{0695DECC-32DC-7150-3BC3-27B51EEDD531}"/>
          </ac:spMkLst>
        </pc:spChg>
        <pc:spChg chg="mod">
          <ac:chgData name="Audrey MARTIN [Eurécia]" userId="dc15299a-8790-4fdf-8dbd-cfc6e5c5b4cd" providerId="ADAL" clId="{8F785BAD-BBB3-4593-94E4-1AC326EC6700}" dt="2026-05-12T15:27:01.129" v="539" actId="1076"/>
          <ac:spMkLst>
            <pc:docMk/>
            <pc:sldMk cId="500192487" sldId="341"/>
            <ac:spMk id="50" creationId="{8FE4B660-3750-0F47-9839-03F0D98BA52D}"/>
          </ac:spMkLst>
        </pc:spChg>
        <pc:spChg chg="mod">
          <ac:chgData name="Audrey MARTIN [Eurécia]" userId="dc15299a-8790-4fdf-8dbd-cfc6e5c5b4cd" providerId="ADAL" clId="{8F785BAD-BBB3-4593-94E4-1AC326EC6700}" dt="2026-05-12T15:27:01.129" v="539" actId="1076"/>
          <ac:spMkLst>
            <pc:docMk/>
            <pc:sldMk cId="500192487" sldId="341"/>
            <ac:spMk id="51" creationId="{B3B36E1A-7019-6895-14CD-D089A9C67CCA}"/>
          </ac:spMkLst>
        </pc:spChg>
        <pc:spChg chg="mod">
          <ac:chgData name="Audrey MARTIN [Eurécia]" userId="dc15299a-8790-4fdf-8dbd-cfc6e5c5b4cd" providerId="ADAL" clId="{8F785BAD-BBB3-4593-94E4-1AC326EC6700}" dt="2026-05-12T15:27:25.375" v="544" actId="1076"/>
          <ac:spMkLst>
            <pc:docMk/>
            <pc:sldMk cId="500192487" sldId="341"/>
            <ac:spMk id="52" creationId="{5F5AF22A-9605-3682-71AD-D660CE8DD80B}"/>
          </ac:spMkLst>
        </pc:spChg>
        <pc:spChg chg="mod">
          <ac:chgData name="Audrey MARTIN [Eurécia]" userId="dc15299a-8790-4fdf-8dbd-cfc6e5c5b4cd" providerId="ADAL" clId="{8F785BAD-BBB3-4593-94E4-1AC326EC6700}" dt="2026-05-12T15:27:01.129" v="539" actId="1076"/>
          <ac:spMkLst>
            <pc:docMk/>
            <pc:sldMk cId="500192487" sldId="341"/>
            <ac:spMk id="53" creationId="{93A4E342-62A7-E049-07D7-FCD5F4AC5553}"/>
          </ac:spMkLst>
        </pc:spChg>
        <pc:picChg chg="mod">
          <ac:chgData name="Audrey MARTIN [Eurécia]" userId="dc15299a-8790-4fdf-8dbd-cfc6e5c5b4cd" providerId="ADAL" clId="{8F785BAD-BBB3-4593-94E4-1AC326EC6700}" dt="2026-05-12T15:27:18.633" v="543" actId="1440"/>
          <ac:picMkLst>
            <pc:docMk/>
            <pc:sldMk cId="500192487" sldId="341"/>
            <ac:picMk id="18" creationId="{9DF33DAC-3BCC-CC1C-8DC7-73762BB50DA6}"/>
          </ac:picMkLst>
        </pc:picChg>
      </pc:sldChg>
      <pc:sldChg chg="addSp modSp mod">
        <pc:chgData name="Audrey MARTIN [Eurécia]" userId="dc15299a-8790-4fdf-8dbd-cfc6e5c5b4cd" providerId="ADAL" clId="{8F785BAD-BBB3-4593-94E4-1AC326EC6700}" dt="2026-05-12T15:52:57.390" v="1296" actId="5793"/>
        <pc:sldMkLst>
          <pc:docMk/>
          <pc:sldMk cId="2272884666" sldId="344"/>
        </pc:sldMkLst>
        <pc:spChg chg="add mod">
          <ac:chgData name="Audrey MARTIN [Eurécia]" userId="dc15299a-8790-4fdf-8dbd-cfc6e5c5b4cd" providerId="ADAL" clId="{8F785BAD-BBB3-4593-94E4-1AC326EC6700}" dt="2026-05-12T15:52:57.390" v="1296" actId="5793"/>
          <ac:spMkLst>
            <pc:docMk/>
            <pc:sldMk cId="2272884666" sldId="344"/>
            <ac:spMk id="2" creationId="{B48509F2-B172-FE20-4E90-E89B3508D972}"/>
          </ac:spMkLst>
        </pc:spChg>
        <pc:spChg chg="mod">
          <ac:chgData name="Audrey MARTIN [Eurécia]" userId="dc15299a-8790-4fdf-8dbd-cfc6e5c5b4cd" providerId="ADAL" clId="{8F785BAD-BBB3-4593-94E4-1AC326EC6700}" dt="2026-05-12T15:51:50.783" v="1264" actId="5793"/>
          <ac:spMkLst>
            <pc:docMk/>
            <pc:sldMk cId="2272884666" sldId="344"/>
            <ac:spMk id="22" creationId="{2B3BDEA3-12DA-9A10-8E10-1624ADA4E112}"/>
          </ac:spMkLst>
        </pc:spChg>
        <pc:spChg chg="mod">
          <ac:chgData name="Audrey MARTIN [Eurécia]" userId="dc15299a-8790-4fdf-8dbd-cfc6e5c5b4cd" providerId="ADAL" clId="{8F785BAD-BBB3-4593-94E4-1AC326EC6700}" dt="2026-05-12T15:50:41.104" v="1195" actId="113"/>
          <ac:spMkLst>
            <pc:docMk/>
            <pc:sldMk cId="2272884666" sldId="344"/>
            <ac:spMk id="24" creationId="{7839DE3F-6120-AB8C-857D-B15581C3A8C1}"/>
          </ac:spMkLst>
        </pc:spChg>
        <pc:spChg chg="mod">
          <ac:chgData name="Audrey MARTIN [Eurécia]" userId="dc15299a-8790-4fdf-8dbd-cfc6e5c5b4cd" providerId="ADAL" clId="{8F785BAD-BBB3-4593-94E4-1AC326EC6700}" dt="2026-05-12T15:52:05.575" v="1267" actId="1076"/>
          <ac:spMkLst>
            <pc:docMk/>
            <pc:sldMk cId="2272884666" sldId="344"/>
            <ac:spMk id="25" creationId="{1C415A22-B48B-85A4-95EE-D5A23F6B4055}"/>
          </ac:spMkLst>
        </pc:spChg>
        <pc:picChg chg="mod">
          <ac:chgData name="Audrey MARTIN [Eurécia]" userId="dc15299a-8790-4fdf-8dbd-cfc6e5c5b4cd" providerId="ADAL" clId="{8F785BAD-BBB3-4593-94E4-1AC326EC6700}" dt="2026-05-12T15:49:01.314" v="1163" actId="1440"/>
          <ac:picMkLst>
            <pc:docMk/>
            <pc:sldMk cId="2272884666" sldId="344"/>
            <ac:picMk id="15" creationId="{D8035F56-1BCA-0036-E21B-BF2C814B2025}"/>
          </ac:picMkLst>
        </pc:picChg>
        <pc:picChg chg="mod">
          <ac:chgData name="Audrey MARTIN [Eurécia]" userId="dc15299a-8790-4fdf-8dbd-cfc6e5c5b4cd" providerId="ADAL" clId="{8F785BAD-BBB3-4593-94E4-1AC326EC6700}" dt="2026-05-12T15:49:15.644" v="1164" actId="1076"/>
          <ac:picMkLst>
            <pc:docMk/>
            <pc:sldMk cId="2272884666" sldId="344"/>
            <ac:picMk id="20" creationId="{313F11F3-4732-7FE9-CC75-6BB887C08F8A}"/>
          </ac:picMkLst>
        </pc:picChg>
      </pc:sldChg>
      <pc:sldChg chg="modSp mod">
        <pc:chgData name="Audrey MARTIN [Eurécia]" userId="dc15299a-8790-4fdf-8dbd-cfc6e5c5b4cd" providerId="ADAL" clId="{8F785BAD-BBB3-4593-94E4-1AC326EC6700}" dt="2026-05-12T15:59:59.731" v="1795" actId="1036"/>
        <pc:sldMkLst>
          <pc:docMk/>
          <pc:sldMk cId="4189674040" sldId="346"/>
        </pc:sldMkLst>
        <pc:spChg chg="mod">
          <ac:chgData name="Audrey MARTIN [Eurécia]" userId="dc15299a-8790-4fdf-8dbd-cfc6e5c5b4cd" providerId="ADAL" clId="{8F785BAD-BBB3-4593-94E4-1AC326EC6700}" dt="2026-05-12T15:59:59.731" v="1795" actId="1036"/>
          <ac:spMkLst>
            <pc:docMk/>
            <pc:sldMk cId="4189674040" sldId="346"/>
            <ac:spMk id="6" creationId="{FCAC4CCC-FBE2-7A00-319A-50B1EAA4D1AE}"/>
          </ac:spMkLst>
        </pc:spChg>
        <pc:picChg chg="mod">
          <ac:chgData name="Audrey MARTIN [Eurécia]" userId="dc15299a-8790-4fdf-8dbd-cfc6e5c5b4cd" providerId="ADAL" clId="{8F785BAD-BBB3-4593-94E4-1AC326EC6700}" dt="2026-05-12T15:59:55.584" v="1790" actId="1076"/>
          <ac:picMkLst>
            <pc:docMk/>
            <pc:sldMk cId="4189674040" sldId="346"/>
            <ac:picMk id="4098" creationId="{9C7C1A29-D5AB-CC55-6CC1-2924ED1AC0B3}"/>
          </ac:picMkLst>
        </pc:picChg>
      </pc:sldChg>
      <pc:sldChg chg="modSp mod">
        <pc:chgData name="Audrey MARTIN [Eurécia]" userId="dc15299a-8790-4fdf-8dbd-cfc6e5c5b4cd" providerId="ADAL" clId="{8F785BAD-BBB3-4593-94E4-1AC326EC6700}" dt="2026-05-12T15:32:24.668" v="780" actId="20577"/>
        <pc:sldMkLst>
          <pc:docMk/>
          <pc:sldMk cId="3983055365" sldId="349"/>
        </pc:sldMkLst>
        <pc:spChg chg="mod">
          <ac:chgData name="Audrey MARTIN [Eurécia]" userId="dc15299a-8790-4fdf-8dbd-cfc6e5c5b4cd" providerId="ADAL" clId="{8F785BAD-BBB3-4593-94E4-1AC326EC6700}" dt="2026-05-12T15:29:39.578" v="618" actId="21"/>
          <ac:spMkLst>
            <pc:docMk/>
            <pc:sldMk cId="3983055365" sldId="349"/>
            <ac:spMk id="3" creationId="{61EA1259-4DC7-9BAE-7037-8888B5EFF3CD}"/>
          </ac:spMkLst>
        </pc:spChg>
        <pc:spChg chg="mod">
          <ac:chgData name="Audrey MARTIN [Eurécia]" userId="dc15299a-8790-4fdf-8dbd-cfc6e5c5b4cd" providerId="ADAL" clId="{8F785BAD-BBB3-4593-94E4-1AC326EC6700}" dt="2026-05-12T15:32:24.668" v="780" actId="20577"/>
          <ac:spMkLst>
            <pc:docMk/>
            <pc:sldMk cId="3983055365" sldId="349"/>
            <ac:spMk id="17" creationId="{55860371-9621-ED8F-BC4D-E65326316426}"/>
          </ac:spMkLst>
        </pc:spChg>
        <pc:picChg chg="mod">
          <ac:chgData name="Audrey MARTIN [Eurécia]" userId="dc15299a-8790-4fdf-8dbd-cfc6e5c5b4cd" providerId="ADAL" clId="{8F785BAD-BBB3-4593-94E4-1AC326EC6700}" dt="2026-05-12T15:27:32.681" v="545" actId="1440"/>
          <ac:picMkLst>
            <pc:docMk/>
            <pc:sldMk cId="3983055365" sldId="349"/>
            <ac:picMk id="12" creationId="{4F27E308-7E5D-5201-2BB8-740E678D24AD}"/>
          </ac:picMkLst>
        </pc:picChg>
        <pc:picChg chg="mod">
          <ac:chgData name="Audrey MARTIN [Eurécia]" userId="dc15299a-8790-4fdf-8dbd-cfc6e5c5b4cd" providerId="ADAL" clId="{8F785BAD-BBB3-4593-94E4-1AC326EC6700}" dt="2026-05-12T15:27:36.982" v="546" actId="1440"/>
          <ac:picMkLst>
            <pc:docMk/>
            <pc:sldMk cId="3983055365" sldId="349"/>
            <ac:picMk id="15" creationId="{9777E524-08CA-2FB0-05A4-71BB4B0178BB}"/>
          </ac:picMkLst>
        </pc:picChg>
      </pc:sldChg>
      <pc:sldChg chg="delSp modSp mod">
        <pc:chgData name="Audrey MARTIN [Eurécia]" userId="dc15299a-8790-4fdf-8dbd-cfc6e5c5b4cd" providerId="ADAL" clId="{8F785BAD-BBB3-4593-94E4-1AC326EC6700}" dt="2026-05-12T15:35:08.189" v="886" actId="20577"/>
        <pc:sldMkLst>
          <pc:docMk/>
          <pc:sldMk cId="335807194" sldId="350"/>
        </pc:sldMkLst>
        <pc:spChg chg="del">
          <ac:chgData name="Audrey MARTIN [Eurécia]" userId="dc15299a-8790-4fdf-8dbd-cfc6e5c5b4cd" providerId="ADAL" clId="{8F785BAD-BBB3-4593-94E4-1AC326EC6700}" dt="2026-05-12T15:32:29.073" v="781" actId="478"/>
          <ac:spMkLst>
            <pc:docMk/>
            <pc:sldMk cId="335807194" sldId="350"/>
            <ac:spMk id="7" creationId="{D224B6A9-A63D-BE28-1334-3C2C0B867E3C}"/>
          </ac:spMkLst>
        </pc:spChg>
        <pc:spChg chg="mod">
          <ac:chgData name="Audrey MARTIN [Eurécia]" userId="dc15299a-8790-4fdf-8dbd-cfc6e5c5b4cd" providerId="ADAL" clId="{8F785BAD-BBB3-4593-94E4-1AC326EC6700}" dt="2026-05-12T15:34:50.291" v="877" actId="1076"/>
          <ac:spMkLst>
            <pc:docMk/>
            <pc:sldMk cId="335807194" sldId="350"/>
            <ac:spMk id="20" creationId="{1F4264E3-79BA-3175-9AC0-4DF340B36530}"/>
          </ac:spMkLst>
        </pc:spChg>
        <pc:spChg chg="mod">
          <ac:chgData name="Audrey MARTIN [Eurécia]" userId="dc15299a-8790-4fdf-8dbd-cfc6e5c5b4cd" providerId="ADAL" clId="{8F785BAD-BBB3-4593-94E4-1AC326EC6700}" dt="2026-05-12T15:35:08.189" v="886" actId="20577"/>
          <ac:spMkLst>
            <pc:docMk/>
            <pc:sldMk cId="335807194" sldId="350"/>
            <ac:spMk id="22" creationId="{96AD844B-73B6-69D4-6F94-5EF4ED50394D}"/>
          </ac:spMkLst>
        </pc:spChg>
      </pc:sldChg>
      <pc:sldChg chg="modSp mod">
        <pc:chgData name="Audrey MARTIN [Eurécia]" userId="dc15299a-8790-4fdf-8dbd-cfc6e5c5b4cd" providerId="ADAL" clId="{8F785BAD-BBB3-4593-94E4-1AC326EC6700}" dt="2026-05-12T15:43:21.582" v="888" actId="113"/>
        <pc:sldMkLst>
          <pc:docMk/>
          <pc:sldMk cId="148257510" sldId="351"/>
        </pc:sldMkLst>
        <pc:spChg chg="mod">
          <ac:chgData name="Audrey MARTIN [Eurécia]" userId="dc15299a-8790-4fdf-8dbd-cfc6e5c5b4cd" providerId="ADAL" clId="{8F785BAD-BBB3-4593-94E4-1AC326EC6700}" dt="2026-05-12T15:43:21.582" v="888" actId="113"/>
          <ac:spMkLst>
            <pc:docMk/>
            <pc:sldMk cId="148257510" sldId="351"/>
            <ac:spMk id="5" creationId="{C4281A0E-8D1A-F58B-A266-948AE94350B5}"/>
          </ac:spMkLst>
        </pc:spChg>
        <pc:picChg chg="mod">
          <ac:chgData name="Audrey MARTIN [Eurécia]" userId="dc15299a-8790-4fdf-8dbd-cfc6e5c5b4cd" providerId="ADAL" clId="{8F785BAD-BBB3-4593-94E4-1AC326EC6700}" dt="2026-05-12T15:35:14.311" v="887" actId="1440"/>
          <ac:picMkLst>
            <pc:docMk/>
            <pc:sldMk cId="148257510" sldId="351"/>
            <ac:picMk id="1026" creationId="{4A949CAC-82E1-4DCC-1C4D-01E8FF7CC30A}"/>
          </ac:picMkLst>
        </pc:picChg>
      </pc:sldChg>
      <pc:sldChg chg="del">
        <pc:chgData name="Audrey MARTIN [Eurécia]" userId="dc15299a-8790-4fdf-8dbd-cfc6e5c5b4cd" providerId="ADAL" clId="{8F785BAD-BBB3-4593-94E4-1AC326EC6700}" dt="2026-05-12T15:43:52.441" v="889" actId="47"/>
        <pc:sldMkLst>
          <pc:docMk/>
          <pc:sldMk cId="4294950843" sldId="352"/>
        </pc:sldMkLst>
      </pc:sldChg>
      <pc:sldChg chg="delSp modSp mod">
        <pc:chgData name="Audrey MARTIN [Eurécia]" userId="dc15299a-8790-4fdf-8dbd-cfc6e5c5b4cd" providerId="ADAL" clId="{8F785BAD-BBB3-4593-94E4-1AC326EC6700}" dt="2026-05-12T15:46:49.682" v="1080" actId="20577"/>
        <pc:sldMkLst>
          <pc:docMk/>
          <pc:sldMk cId="519586750" sldId="353"/>
        </pc:sldMkLst>
        <pc:spChg chg="mod">
          <ac:chgData name="Audrey MARTIN [Eurécia]" userId="dc15299a-8790-4fdf-8dbd-cfc6e5c5b4cd" providerId="ADAL" clId="{8F785BAD-BBB3-4593-94E4-1AC326EC6700}" dt="2026-05-12T15:46:49.682" v="1080" actId="20577"/>
          <ac:spMkLst>
            <pc:docMk/>
            <pc:sldMk cId="519586750" sldId="353"/>
            <ac:spMk id="5" creationId="{4DBEC8B1-5B07-2D98-ED07-0705C141C45E}"/>
          </ac:spMkLst>
        </pc:spChg>
        <pc:picChg chg="mod">
          <ac:chgData name="Audrey MARTIN [Eurécia]" userId="dc15299a-8790-4fdf-8dbd-cfc6e5c5b4cd" providerId="ADAL" clId="{8F785BAD-BBB3-4593-94E4-1AC326EC6700}" dt="2026-05-12T15:44:45.025" v="904" actId="1440"/>
          <ac:picMkLst>
            <pc:docMk/>
            <pc:sldMk cId="519586750" sldId="353"/>
            <ac:picMk id="9" creationId="{5FE73117-6617-9870-9D5F-9E373E0AA848}"/>
          </ac:picMkLst>
        </pc:picChg>
        <pc:picChg chg="del">
          <ac:chgData name="Audrey MARTIN [Eurécia]" userId="dc15299a-8790-4fdf-8dbd-cfc6e5c5b4cd" providerId="ADAL" clId="{8F785BAD-BBB3-4593-94E4-1AC326EC6700}" dt="2026-05-12T15:44:37.566" v="900" actId="478"/>
          <ac:picMkLst>
            <pc:docMk/>
            <pc:sldMk cId="519586750" sldId="353"/>
            <ac:picMk id="10" creationId="{D25599E1-5A22-C24F-C447-C321BFA7448C}"/>
          </ac:picMkLst>
        </pc:picChg>
      </pc:sldChg>
      <pc:sldChg chg="modSp mod">
        <pc:chgData name="Audrey MARTIN [Eurécia]" userId="dc15299a-8790-4fdf-8dbd-cfc6e5c5b4cd" providerId="ADAL" clId="{8F785BAD-BBB3-4593-94E4-1AC326EC6700}" dt="2026-05-12T15:58:51.197" v="1770" actId="14100"/>
        <pc:sldMkLst>
          <pc:docMk/>
          <pc:sldMk cId="79461264" sldId="354"/>
        </pc:sldMkLst>
        <pc:spChg chg="mod">
          <ac:chgData name="Audrey MARTIN [Eurécia]" userId="dc15299a-8790-4fdf-8dbd-cfc6e5c5b4cd" providerId="ADAL" clId="{8F785BAD-BBB3-4593-94E4-1AC326EC6700}" dt="2026-05-12T15:58:51.197" v="1770" actId="14100"/>
          <ac:spMkLst>
            <pc:docMk/>
            <pc:sldMk cId="79461264" sldId="354"/>
            <ac:spMk id="3" creationId="{7673584B-5412-1C32-33A3-226B45DD2C44}"/>
          </ac:spMkLst>
        </pc:spChg>
        <pc:spChg chg="mod">
          <ac:chgData name="Audrey MARTIN [Eurécia]" userId="dc15299a-8790-4fdf-8dbd-cfc6e5c5b4cd" providerId="ADAL" clId="{8F785BAD-BBB3-4593-94E4-1AC326EC6700}" dt="2026-05-12T15:58:11.998" v="1729" actId="20577"/>
          <ac:spMkLst>
            <pc:docMk/>
            <pc:sldMk cId="79461264" sldId="354"/>
            <ac:spMk id="17" creationId="{BBB43722-AC59-9072-C5B4-0803DF0DB076}"/>
          </ac:spMkLst>
        </pc:spChg>
        <pc:spChg chg="mod">
          <ac:chgData name="Audrey MARTIN [Eurécia]" userId="dc15299a-8790-4fdf-8dbd-cfc6e5c5b4cd" providerId="ADAL" clId="{8F785BAD-BBB3-4593-94E4-1AC326EC6700}" dt="2026-05-12T15:57:42.770" v="1696" actId="1076"/>
          <ac:spMkLst>
            <pc:docMk/>
            <pc:sldMk cId="79461264" sldId="354"/>
            <ac:spMk id="21" creationId="{77F63234-C48C-5462-0223-D67A926957EB}"/>
          </ac:spMkLst>
        </pc:spChg>
        <pc:picChg chg="mod">
          <ac:chgData name="Audrey MARTIN [Eurécia]" userId="dc15299a-8790-4fdf-8dbd-cfc6e5c5b4cd" providerId="ADAL" clId="{8F785BAD-BBB3-4593-94E4-1AC326EC6700}" dt="2026-05-12T15:50:05.780" v="1190" actId="1440"/>
          <ac:picMkLst>
            <pc:docMk/>
            <pc:sldMk cId="79461264" sldId="354"/>
            <ac:picMk id="10" creationId="{2DC2B4B9-92E6-CF14-34F6-44756B552CAD}"/>
          </ac:picMkLst>
        </pc:picChg>
        <pc:picChg chg="mod">
          <ac:chgData name="Audrey MARTIN [Eurécia]" userId="dc15299a-8790-4fdf-8dbd-cfc6e5c5b4cd" providerId="ADAL" clId="{8F785BAD-BBB3-4593-94E4-1AC326EC6700}" dt="2026-05-12T15:50:07.467" v="1191" actId="1440"/>
          <ac:picMkLst>
            <pc:docMk/>
            <pc:sldMk cId="79461264" sldId="354"/>
            <ac:picMk id="11" creationId="{90C2C65F-EF5B-E147-5D08-C0406B570434}"/>
          </ac:picMkLst>
        </pc:picChg>
      </pc:sldChg>
      <pc:sldChg chg="modSp mod">
        <pc:chgData name="Audrey MARTIN [Eurécia]" userId="dc15299a-8790-4fdf-8dbd-cfc6e5c5b4cd" providerId="ADAL" clId="{8F785BAD-BBB3-4593-94E4-1AC326EC6700}" dt="2026-05-12T16:00:54.405" v="1798" actId="20577"/>
        <pc:sldMkLst>
          <pc:docMk/>
          <pc:sldMk cId="2016794526" sldId="357"/>
        </pc:sldMkLst>
        <pc:spChg chg="mod">
          <ac:chgData name="Audrey MARTIN [Eurécia]" userId="dc15299a-8790-4fdf-8dbd-cfc6e5c5b4cd" providerId="ADAL" clId="{8F785BAD-BBB3-4593-94E4-1AC326EC6700}" dt="2026-05-12T16:00:54.405" v="1798" actId="20577"/>
          <ac:spMkLst>
            <pc:docMk/>
            <pc:sldMk cId="2016794526" sldId="357"/>
            <ac:spMk id="9" creationId="{3195E9D3-9AFA-61CC-A3DF-163CA96FAB19}"/>
          </ac:spMkLst>
        </pc:spChg>
      </pc:sldChg>
      <pc:sldChg chg="modSp mod">
        <pc:chgData name="Audrey MARTIN [Eurécia]" userId="dc15299a-8790-4fdf-8dbd-cfc6e5c5b4cd" providerId="ADAL" clId="{8F785BAD-BBB3-4593-94E4-1AC326EC6700}" dt="2026-05-12T15:26:07.322" v="529" actId="20577"/>
        <pc:sldMkLst>
          <pc:docMk/>
          <pc:sldMk cId="405629146" sldId="359"/>
        </pc:sldMkLst>
        <pc:spChg chg="mod">
          <ac:chgData name="Audrey MARTIN [Eurécia]" userId="dc15299a-8790-4fdf-8dbd-cfc6e5c5b4cd" providerId="ADAL" clId="{8F785BAD-BBB3-4593-94E4-1AC326EC6700}" dt="2026-05-12T15:26:07.322" v="529" actId="20577"/>
          <ac:spMkLst>
            <pc:docMk/>
            <pc:sldMk cId="405629146" sldId="359"/>
            <ac:spMk id="2" creationId="{E5FAAFB7-6476-4176-AAE9-F8AB92E23AD4}"/>
          </ac:spMkLst>
        </pc:spChg>
        <pc:spChg chg="mod">
          <ac:chgData name="Audrey MARTIN [Eurécia]" userId="dc15299a-8790-4fdf-8dbd-cfc6e5c5b4cd" providerId="ADAL" clId="{8F785BAD-BBB3-4593-94E4-1AC326EC6700}" dt="2026-05-12T15:25:04.515" v="514" actId="20577"/>
          <ac:spMkLst>
            <pc:docMk/>
            <pc:sldMk cId="405629146" sldId="359"/>
            <ac:spMk id="6" creationId="{27E06743-3857-EC03-B184-D4E5CD351057}"/>
          </ac:spMkLst>
        </pc:spChg>
      </pc:sldChg>
      <pc:sldChg chg="modSp mod">
        <pc:chgData name="Audrey MARTIN [Eurécia]" userId="dc15299a-8790-4fdf-8dbd-cfc6e5c5b4cd" providerId="ADAL" clId="{8F785BAD-BBB3-4593-94E4-1AC326EC6700}" dt="2026-05-12T15:50:26.938" v="1193" actId="20577"/>
        <pc:sldMkLst>
          <pc:docMk/>
          <pc:sldMk cId="4229485621" sldId="360"/>
        </pc:sldMkLst>
        <pc:spChg chg="mod">
          <ac:chgData name="Audrey MARTIN [Eurécia]" userId="dc15299a-8790-4fdf-8dbd-cfc6e5c5b4cd" providerId="ADAL" clId="{8F785BAD-BBB3-4593-94E4-1AC326EC6700}" dt="2026-05-12T15:50:26.938" v="1193" actId="20577"/>
          <ac:spMkLst>
            <pc:docMk/>
            <pc:sldMk cId="4229485621" sldId="360"/>
            <ac:spMk id="2" creationId="{11CF8F96-DEFC-D980-2972-49C79067D0CE}"/>
          </ac:spMkLst>
        </pc:spChg>
      </pc:sldChg>
      <pc:sldChg chg="addSp modSp mod">
        <pc:chgData name="Audrey MARTIN [Eurécia]" userId="dc15299a-8790-4fdf-8dbd-cfc6e5c5b4cd" providerId="ADAL" clId="{8F785BAD-BBB3-4593-94E4-1AC326EC6700}" dt="2026-05-12T15:57:33.774" v="1695" actId="208"/>
        <pc:sldMkLst>
          <pc:docMk/>
          <pc:sldMk cId="1329212025" sldId="361"/>
        </pc:sldMkLst>
        <pc:spChg chg="add mod">
          <ac:chgData name="Audrey MARTIN [Eurécia]" userId="dc15299a-8790-4fdf-8dbd-cfc6e5c5b4cd" providerId="ADAL" clId="{8F785BAD-BBB3-4593-94E4-1AC326EC6700}" dt="2026-05-12T15:57:33.774" v="1695" actId="208"/>
          <ac:spMkLst>
            <pc:docMk/>
            <pc:sldMk cId="1329212025" sldId="361"/>
            <ac:spMk id="5" creationId="{0901EE57-54F7-C90A-CFF1-D75504B72CB3}"/>
          </ac:spMkLst>
        </pc:spChg>
        <pc:spChg chg="mod">
          <ac:chgData name="Audrey MARTIN [Eurécia]" userId="dc15299a-8790-4fdf-8dbd-cfc6e5c5b4cd" providerId="ADAL" clId="{8F785BAD-BBB3-4593-94E4-1AC326EC6700}" dt="2026-05-12T15:55:10.910" v="1459" actId="404"/>
          <ac:spMkLst>
            <pc:docMk/>
            <pc:sldMk cId="1329212025" sldId="361"/>
            <ac:spMk id="13" creationId="{B98BF283-6E1B-EB8C-E347-8069BF7D695D}"/>
          </ac:spMkLst>
        </pc:spChg>
        <pc:spChg chg="mod">
          <ac:chgData name="Audrey MARTIN [Eurécia]" userId="dc15299a-8790-4fdf-8dbd-cfc6e5c5b4cd" providerId="ADAL" clId="{8F785BAD-BBB3-4593-94E4-1AC326EC6700}" dt="2026-05-12T15:57:06.696" v="1689" actId="113"/>
          <ac:spMkLst>
            <pc:docMk/>
            <pc:sldMk cId="1329212025" sldId="361"/>
            <ac:spMk id="17" creationId="{0EBAB7A3-14F2-2F2D-91A9-DB11EC8FCA81}"/>
          </ac:spMkLst>
        </pc:spChg>
        <pc:spChg chg="mod">
          <ac:chgData name="Audrey MARTIN [Eurécia]" userId="dc15299a-8790-4fdf-8dbd-cfc6e5c5b4cd" providerId="ADAL" clId="{8F785BAD-BBB3-4593-94E4-1AC326EC6700}" dt="2026-05-12T15:55:34.743" v="1496" actId="1076"/>
          <ac:spMkLst>
            <pc:docMk/>
            <pc:sldMk cId="1329212025" sldId="361"/>
            <ac:spMk id="20" creationId="{DA7C05C1-546F-68DA-F35C-5A23F495B693}"/>
          </ac:spMkLst>
        </pc:spChg>
        <pc:picChg chg="add mod">
          <ac:chgData name="Audrey MARTIN [Eurécia]" userId="dc15299a-8790-4fdf-8dbd-cfc6e5c5b4cd" providerId="ADAL" clId="{8F785BAD-BBB3-4593-94E4-1AC326EC6700}" dt="2026-05-12T15:57:21.415" v="1692" actId="1440"/>
          <ac:picMkLst>
            <pc:docMk/>
            <pc:sldMk cId="1329212025" sldId="361"/>
            <ac:picMk id="4" creationId="{F4E1FD15-2CCF-5FE5-7691-43801DCF051C}"/>
          </ac:picMkLst>
        </pc:picChg>
        <pc:picChg chg="mod">
          <ac:chgData name="Audrey MARTIN [Eurécia]" userId="dc15299a-8790-4fdf-8dbd-cfc6e5c5b4cd" providerId="ADAL" clId="{8F785BAD-BBB3-4593-94E4-1AC326EC6700}" dt="2026-05-12T15:49:54.875" v="1189" actId="1440"/>
          <ac:picMkLst>
            <pc:docMk/>
            <pc:sldMk cId="1329212025" sldId="361"/>
            <ac:picMk id="19" creationId="{889719E4-6F1F-F7AD-1B8D-F26BEBE8F35E}"/>
          </ac:picMkLst>
        </pc:picChg>
      </pc:sldChg>
      <pc:sldChg chg="addSp delSp modSp add mod">
        <pc:chgData name="Audrey MARTIN [Eurécia]" userId="dc15299a-8790-4fdf-8dbd-cfc6e5c5b4cd" providerId="ADAL" clId="{8F785BAD-BBB3-4593-94E4-1AC326EC6700}" dt="2026-05-12T15:48:28.454" v="1160" actId="1076"/>
        <pc:sldMkLst>
          <pc:docMk/>
          <pc:sldMk cId="190939992" sldId="362"/>
        </pc:sldMkLst>
        <pc:spChg chg="add mod">
          <ac:chgData name="Audrey MARTIN [Eurécia]" userId="dc15299a-8790-4fdf-8dbd-cfc6e5c5b4cd" providerId="ADAL" clId="{8F785BAD-BBB3-4593-94E4-1AC326EC6700}" dt="2026-05-12T15:48:28.454" v="1160" actId="1076"/>
          <ac:spMkLst>
            <pc:docMk/>
            <pc:sldMk cId="190939992" sldId="362"/>
            <ac:spMk id="2" creationId="{E8DB6246-5FEF-9DB6-FBE0-9DD23C9027DB}"/>
          </ac:spMkLst>
        </pc:spChg>
        <pc:spChg chg="mod">
          <ac:chgData name="Audrey MARTIN [Eurécia]" userId="dc15299a-8790-4fdf-8dbd-cfc6e5c5b4cd" providerId="ADAL" clId="{8F785BAD-BBB3-4593-94E4-1AC326EC6700}" dt="2026-05-12T15:48:13.596" v="1155" actId="123"/>
          <ac:spMkLst>
            <pc:docMk/>
            <pc:sldMk cId="190939992" sldId="362"/>
            <ac:spMk id="5" creationId="{6C67B7E3-69D0-F1F4-D184-6E6F2E9530F9}"/>
          </ac:spMkLst>
        </pc:spChg>
        <pc:picChg chg="del">
          <ac:chgData name="Audrey MARTIN [Eurécia]" userId="dc15299a-8790-4fdf-8dbd-cfc6e5c5b4cd" providerId="ADAL" clId="{8F785BAD-BBB3-4593-94E4-1AC326EC6700}" dt="2026-05-12T15:47:04.310" v="1083" actId="478"/>
          <ac:picMkLst>
            <pc:docMk/>
            <pc:sldMk cId="190939992" sldId="362"/>
            <ac:picMk id="9" creationId="{5C82BE9B-A73F-99CA-779D-71D862717F31}"/>
          </ac:picMkLst>
        </pc:picChg>
        <pc:picChg chg="mod">
          <ac:chgData name="Audrey MARTIN [Eurécia]" userId="dc15299a-8790-4fdf-8dbd-cfc6e5c5b4cd" providerId="ADAL" clId="{8F785BAD-BBB3-4593-94E4-1AC326EC6700}" dt="2026-05-12T15:48:16.437" v="1156" actId="1076"/>
          <ac:picMkLst>
            <pc:docMk/>
            <pc:sldMk cId="190939992" sldId="362"/>
            <ac:picMk id="10" creationId="{3DFAC501-D3FE-8594-6CC2-D0B4EC188C79}"/>
          </ac:picMkLst>
        </pc:picChg>
      </pc:sldChg>
    </pc:docChg>
  </pc:docChgLst>
  <pc:docChgLst>
    <pc:chgData name="Audrey MARTIN [Eurécia]" userId="S::audrey.martin@eurecia.com::dc15299a-8790-4fdf-8dbd-cfc6e5c5b4cd" providerId="AD" clId="Web-{AA21A021-F525-57B8-78DA-297382EC5CD1}"/>
    <pc:docChg chg="modSld">
      <pc:chgData name="Audrey MARTIN [Eurécia]" userId="S::audrey.martin@eurecia.com::dc15299a-8790-4fdf-8dbd-cfc6e5c5b4cd" providerId="AD" clId="Web-{AA21A021-F525-57B8-78DA-297382EC5CD1}" dt="2026-04-24T07:53:44.143" v="3" actId="1076"/>
      <pc:docMkLst>
        <pc:docMk/>
      </pc:docMkLst>
      <pc:sldChg chg="addSp delSp modSp">
        <pc:chgData name="Audrey MARTIN [Eurécia]" userId="S::audrey.martin@eurecia.com::dc15299a-8790-4fdf-8dbd-cfc6e5c5b4cd" providerId="AD" clId="Web-{AA21A021-F525-57B8-78DA-297382EC5CD1}" dt="2026-04-24T07:53:44.143" v="3" actId="1076"/>
        <pc:sldMkLst>
          <pc:docMk/>
          <pc:sldMk cId="2016794526" sldId="357"/>
        </pc:sldMkLst>
        <pc:picChg chg="add mod">
          <ac:chgData name="Audrey MARTIN [Eurécia]" userId="S::audrey.martin@eurecia.com::dc15299a-8790-4fdf-8dbd-cfc6e5c5b4cd" providerId="AD" clId="Web-{AA21A021-F525-57B8-78DA-297382EC5CD1}" dt="2026-04-24T07:53:44.143" v="3" actId="1076"/>
          <ac:picMkLst>
            <pc:docMk/>
            <pc:sldMk cId="2016794526" sldId="357"/>
            <ac:picMk id="2" creationId="{CF436195-E415-9C25-4CD0-323C1C0F4EC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12/05/2026</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12/05/2026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a:t>
            </a:fld>
            <a:endParaRPr lang="fr-FR"/>
          </a:p>
        </p:txBody>
      </p:sp>
    </p:spTree>
    <p:extLst>
      <p:ext uri="{BB962C8B-B14F-4D97-AF65-F5344CB8AC3E}">
        <p14:creationId xmlns:p14="http://schemas.microsoft.com/office/powerpoint/2010/main" val="115046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03D6E-BEB1-75D3-C6D8-992F59696F1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4A0F545-7161-1D2A-009D-5117683DE94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E60B961-1D75-3952-C7C1-465AF94C6A1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C72A2BD-13F5-F7B3-B3E5-1CEF0E537179}"/>
              </a:ext>
            </a:extLst>
          </p:cNvPr>
          <p:cNvSpPr>
            <a:spLocks noGrp="1"/>
          </p:cNvSpPr>
          <p:nvPr>
            <p:ph type="sldNum" sz="quarter" idx="5"/>
          </p:nvPr>
        </p:nvSpPr>
        <p:spPr/>
        <p:txBody>
          <a:bodyPr/>
          <a:lstStyle/>
          <a:p>
            <a:fld id="{A05EC2F2-F8FB-460F-A35C-637309E078FA}" type="slidenum">
              <a:rPr lang="fr-FR" smtClean="0"/>
              <a:t>14</a:t>
            </a:fld>
            <a:endParaRPr lang="fr-FR"/>
          </a:p>
        </p:txBody>
      </p:sp>
    </p:spTree>
    <p:extLst>
      <p:ext uri="{BB962C8B-B14F-4D97-AF65-F5344CB8AC3E}">
        <p14:creationId xmlns:p14="http://schemas.microsoft.com/office/powerpoint/2010/main" val="1372997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15</a:t>
            </a:fld>
            <a:endParaRPr lang="fr-FR"/>
          </a:p>
        </p:txBody>
      </p:sp>
    </p:spTree>
    <p:extLst>
      <p:ext uri="{BB962C8B-B14F-4D97-AF65-F5344CB8AC3E}">
        <p14:creationId xmlns:p14="http://schemas.microsoft.com/office/powerpoint/2010/main" val="425375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16</a:t>
            </a:fld>
            <a:endParaRPr lang="fr-FR"/>
          </a:p>
        </p:txBody>
      </p:sp>
    </p:spTree>
    <p:extLst>
      <p:ext uri="{BB962C8B-B14F-4D97-AF65-F5344CB8AC3E}">
        <p14:creationId xmlns:p14="http://schemas.microsoft.com/office/powerpoint/2010/main" val="3979769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a:t>
            </a:fld>
            <a:endParaRPr lang="fr-FR"/>
          </a:p>
        </p:txBody>
      </p:sp>
    </p:spTree>
    <p:extLst>
      <p:ext uri="{BB962C8B-B14F-4D97-AF65-F5344CB8AC3E}">
        <p14:creationId xmlns:p14="http://schemas.microsoft.com/office/powerpoint/2010/main" val="3263968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6</a:t>
            </a:fld>
            <a:endParaRPr lang="fr-FR"/>
          </a:p>
        </p:txBody>
      </p:sp>
    </p:spTree>
    <p:extLst>
      <p:ext uri="{BB962C8B-B14F-4D97-AF65-F5344CB8AC3E}">
        <p14:creationId xmlns:p14="http://schemas.microsoft.com/office/powerpoint/2010/main" val="2682297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7</a:t>
            </a:fld>
            <a:endParaRPr lang="fr-FR"/>
          </a:p>
        </p:txBody>
      </p:sp>
    </p:spTree>
    <p:extLst>
      <p:ext uri="{BB962C8B-B14F-4D97-AF65-F5344CB8AC3E}">
        <p14:creationId xmlns:p14="http://schemas.microsoft.com/office/powerpoint/2010/main" val="3223429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8</a:t>
            </a:fld>
            <a:endParaRPr lang="fr-FR"/>
          </a:p>
        </p:txBody>
      </p:sp>
    </p:spTree>
    <p:extLst>
      <p:ext uri="{BB962C8B-B14F-4D97-AF65-F5344CB8AC3E}">
        <p14:creationId xmlns:p14="http://schemas.microsoft.com/office/powerpoint/2010/main" val="2063811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9</a:t>
            </a:fld>
            <a:endParaRPr lang="fr-FR"/>
          </a:p>
        </p:txBody>
      </p:sp>
    </p:spTree>
    <p:extLst>
      <p:ext uri="{BB962C8B-B14F-4D97-AF65-F5344CB8AC3E}">
        <p14:creationId xmlns:p14="http://schemas.microsoft.com/office/powerpoint/2010/main" val="1428847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10</a:t>
            </a:fld>
            <a:endParaRPr lang="fr-FR"/>
          </a:p>
        </p:txBody>
      </p:sp>
    </p:spTree>
    <p:extLst>
      <p:ext uri="{BB962C8B-B14F-4D97-AF65-F5344CB8AC3E}">
        <p14:creationId xmlns:p14="http://schemas.microsoft.com/office/powerpoint/2010/main" val="2520708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9C767-9404-53A9-72F3-537AAA46F1C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B6A02C2-F6EC-A72A-1076-5665E94B1F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3864488-6F54-C388-8033-A1728C9C19C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2D4C9B2-E593-C9A0-EE5F-C184BEC8095A}"/>
              </a:ext>
            </a:extLst>
          </p:cNvPr>
          <p:cNvSpPr>
            <a:spLocks noGrp="1"/>
          </p:cNvSpPr>
          <p:nvPr>
            <p:ph type="sldNum" sz="quarter" idx="5"/>
          </p:nvPr>
        </p:nvSpPr>
        <p:spPr/>
        <p:txBody>
          <a:bodyPr/>
          <a:lstStyle/>
          <a:p>
            <a:fld id="{A05EC2F2-F8FB-460F-A35C-637309E078FA}" type="slidenum">
              <a:rPr lang="fr-FR" smtClean="0"/>
              <a:t>11</a:t>
            </a:fld>
            <a:endParaRPr lang="fr-FR"/>
          </a:p>
        </p:txBody>
      </p:sp>
    </p:spTree>
    <p:extLst>
      <p:ext uri="{BB962C8B-B14F-4D97-AF65-F5344CB8AC3E}">
        <p14:creationId xmlns:p14="http://schemas.microsoft.com/office/powerpoint/2010/main" val="3799299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13</a:t>
            </a:fld>
            <a:endParaRPr lang="fr-FR"/>
          </a:p>
        </p:txBody>
      </p:sp>
    </p:spTree>
    <p:extLst>
      <p:ext uri="{BB962C8B-B14F-4D97-AF65-F5344CB8AC3E}">
        <p14:creationId xmlns:p14="http://schemas.microsoft.com/office/powerpoint/2010/main" val="2863998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12/05/2026</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12/05/2026</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svg"/><Relationship Id="rId5" Type="http://schemas.openxmlformats.org/officeDocument/2006/relationships/image" Target="../media/image29.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sz="6600" dirty="0">
                <a:solidFill>
                  <a:srgbClr val="79BF9D"/>
                </a:solidFill>
                <a:latin typeface="PP Woodland"/>
              </a:rPr>
              <a:t>Tout savoir sur le </a:t>
            </a:r>
            <a:br>
              <a:rPr lang="fr-FR" sz="6600" dirty="0">
                <a:latin typeface="PP Woodland"/>
              </a:rPr>
            </a:br>
            <a:r>
              <a:rPr lang="fr-FR" sz="6600" dirty="0">
                <a:solidFill>
                  <a:srgbClr val="79BF9D"/>
                </a:solidFill>
                <a:latin typeface="PP Woodland"/>
              </a:rPr>
              <a:t>module </a:t>
            </a:r>
            <a:br>
              <a:rPr lang="fr-FR" sz="6600" dirty="0">
                <a:latin typeface="PP Woodland"/>
              </a:rPr>
            </a:br>
            <a:r>
              <a:rPr lang="fr-FR" sz="6600" dirty="0">
                <a:latin typeface="PP Woodland"/>
              </a:rPr>
              <a:t>    </a:t>
            </a:r>
            <a:r>
              <a:rPr lang="fr-FR">
                <a:solidFill>
                  <a:schemeClr val="bg1"/>
                </a:solidFill>
                <a:latin typeface="PP Woodland"/>
              </a:rPr>
              <a:t>Entretiens</a:t>
            </a:r>
            <a:endParaRPr lang="fr-FR" dirty="0"/>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sp>
        <p:nvSpPr>
          <p:cNvPr id="9" name="Espace réservé du texte 4">
            <a:extLst>
              <a:ext uri="{FF2B5EF4-FFF2-40B4-BE49-F238E27FC236}">
                <a16:creationId xmlns:a16="http://schemas.microsoft.com/office/drawing/2014/main" id="{3195E9D3-9AFA-61CC-A3DF-163CA96FAB19}"/>
              </a:ext>
            </a:extLst>
          </p:cNvPr>
          <p:cNvSpPr>
            <a:spLocks noGrp="1"/>
          </p:cNvSpPr>
          <p:nvPr/>
        </p:nvSpPr>
        <p:spPr>
          <a:xfrm>
            <a:off x="917733" y="6164315"/>
            <a:ext cx="4748213" cy="468312"/>
          </a:xfrm>
          <a:prstGeom prst="rect">
            <a:avLst/>
          </a:prstGeom>
        </p:spPr>
        <p:txBody>
          <a:bodyPr vert="horz" lIns="91440" tIns="45720" rIns="91440" bIns="45720" rtlCol="0">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chemeClr val="bg2"/>
                </a:solidFill>
                <a:latin typeface="Figtree" pitchFamily="2" charset="0"/>
              </a:rPr>
              <a:t>Dernière mise à jour</a:t>
            </a:r>
          </a:p>
          <a:p>
            <a:r>
              <a:rPr lang="fr-FR" sz="800">
                <a:solidFill>
                  <a:schemeClr val="bg2"/>
                </a:solidFill>
                <a:latin typeface="Figtree" pitchFamily="2" charset="0"/>
              </a:rPr>
              <a:t>Mai </a:t>
            </a:r>
            <a:r>
              <a:rPr lang="fr-FR" sz="800" dirty="0">
                <a:solidFill>
                  <a:schemeClr val="bg2"/>
                </a:solidFill>
                <a:latin typeface="Figtree" pitchFamily="2" charset="0"/>
              </a:rPr>
              <a:t>2026</a:t>
            </a:r>
          </a:p>
        </p:txBody>
      </p:sp>
      <p:pic>
        <p:nvPicPr>
          <p:cNvPr id="2" name="Image 1" descr="Une image contenant cercle, Graphique&#10;&#10;Le contenu généré par l’IA peut être incorrect.">
            <a:extLst>
              <a:ext uri="{FF2B5EF4-FFF2-40B4-BE49-F238E27FC236}">
                <a16:creationId xmlns:a16="http://schemas.microsoft.com/office/drawing/2014/main" id="{CF436195-E415-9C25-4CD0-323C1C0F4EC1}"/>
              </a:ext>
            </a:extLst>
          </p:cNvPr>
          <p:cNvPicPr>
            <a:picLocks noChangeAspect="1"/>
          </p:cNvPicPr>
          <p:nvPr/>
        </p:nvPicPr>
        <p:blipFill>
          <a:blip r:embed="rId3"/>
          <a:stretch>
            <a:fillRect/>
          </a:stretch>
        </p:blipFill>
        <p:spPr>
          <a:xfrm>
            <a:off x="697648" y="3722068"/>
            <a:ext cx="704850" cy="733425"/>
          </a:xfrm>
          <a:prstGeom prst="rect">
            <a:avLst/>
          </a:prstGeom>
        </p:spPr>
      </p:pic>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DBEC8B1-5B07-2D98-ED07-0705C141C45E}"/>
              </a:ext>
            </a:extLst>
          </p:cNvPr>
          <p:cNvSpPr txBox="1"/>
          <p:nvPr/>
        </p:nvSpPr>
        <p:spPr>
          <a:xfrm>
            <a:off x="1355572" y="4135608"/>
            <a:ext cx="9480855" cy="3119793"/>
          </a:xfrm>
          <a:prstGeom prst="rect">
            <a:avLst/>
          </a:prstGeom>
        </p:spPr>
        <p:txBody>
          <a:bodyPr vert="horz" lIns="91440" tIns="45720" rIns="91440" bIns="45720" rtlCol="0" anchor="ctr">
            <a:normAutofit/>
          </a:bodyPr>
          <a:lstStyle/>
          <a:p>
            <a:pPr algn="just">
              <a:lnSpc>
                <a:spcPct val="120000"/>
              </a:lnSpc>
              <a:spcAft>
                <a:spcPts val="600"/>
              </a:spcAft>
            </a:pPr>
            <a:r>
              <a:rPr lang="fr-FR" sz="1400" dirty="0">
                <a:latin typeface="figtree light"/>
              </a:rPr>
              <a:t>Définir les </a:t>
            </a:r>
            <a:r>
              <a:rPr lang="fr-FR" sz="1400" b="1" dirty="0">
                <a:latin typeface="figtree light"/>
              </a:rPr>
              <a:t>caractéristiques générales </a:t>
            </a:r>
            <a:r>
              <a:rPr lang="fr-FR" sz="1400" dirty="0">
                <a:latin typeface="figtree light"/>
              </a:rPr>
              <a:t>(étape 3) permet de paramétrer les éléments suivants : </a:t>
            </a:r>
          </a:p>
          <a:p>
            <a:pPr lvl="1" indent="-228600" algn="just">
              <a:lnSpc>
                <a:spcPct val="120000"/>
              </a:lnSpc>
              <a:spcAft>
                <a:spcPts val="600"/>
              </a:spcAft>
              <a:buFont typeface="Arial" panose="020B0604020202020204" pitchFamily="34" charset="0"/>
              <a:buChar char="•"/>
            </a:pPr>
            <a:r>
              <a:rPr lang="fr-FR" sz="1400" dirty="0">
                <a:latin typeface="figtree light"/>
              </a:rPr>
              <a:t>Activer la gestion des objectifs pour évaluer les objectifs de l’année précédente et de définir ceux de l’année suivante; </a:t>
            </a:r>
          </a:p>
          <a:p>
            <a:pPr lvl="1" indent="-228600" algn="just">
              <a:lnSpc>
                <a:spcPct val="120000"/>
              </a:lnSpc>
              <a:spcAft>
                <a:spcPts val="600"/>
              </a:spcAft>
              <a:buFont typeface="Arial" panose="020B0604020202020204" pitchFamily="34" charset="0"/>
              <a:buChar char="•"/>
            </a:pPr>
            <a:r>
              <a:rPr lang="fr-FR" sz="1400" dirty="0">
                <a:latin typeface="figtree light"/>
              </a:rPr>
              <a:t>Donner la possibilité au manager de créer des campagnes via le type de d’entretien sélectionné ou créé</a:t>
            </a:r>
          </a:p>
          <a:p>
            <a:pPr lvl="1" indent="-228600" algn="just">
              <a:lnSpc>
                <a:spcPct val="120000"/>
              </a:lnSpc>
              <a:spcAft>
                <a:spcPts val="600"/>
              </a:spcAft>
              <a:buFont typeface="Arial" panose="020B0604020202020204" pitchFamily="34" charset="0"/>
              <a:buChar char="•"/>
            </a:pPr>
            <a:r>
              <a:rPr lang="fr-FR" sz="1400" dirty="0">
                <a:latin typeface="figtree light"/>
              </a:rPr>
              <a:t>Déterminer s’il s’agit d’un entretien professionnel (tous les 2 ans), d’un bilan à 8 ans ou d’autres entretiens obligatoires. </a:t>
            </a:r>
          </a:p>
          <a:p>
            <a:pPr algn="just">
              <a:lnSpc>
                <a:spcPct val="120000"/>
              </a:lnSpc>
              <a:spcAft>
                <a:spcPts val="600"/>
              </a:spcAft>
            </a:pPr>
            <a:endParaRPr lang="fr-FR" sz="1400" dirty="0">
              <a:latin typeface="figtree light"/>
            </a:endParaRPr>
          </a:p>
        </p:txBody>
      </p:sp>
      <p:pic>
        <p:nvPicPr>
          <p:cNvPr id="9" name="Image 8" descr="Une image contenant texte, logiciel, Page web, Site web&#10;&#10;Description générée automatiquement">
            <a:extLst>
              <a:ext uri="{FF2B5EF4-FFF2-40B4-BE49-F238E27FC236}">
                <a16:creationId xmlns:a16="http://schemas.microsoft.com/office/drawing/2014/main" id="{5FE73117-6617-9870-9D5F-9E373E0AA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762" y="1162495"/>
            <a:ext cx="6879773" cy="3119793"/>
          </a:xfrm>
          <a:prstGeom prst="rect">
            <a:avLst/>
          </a:prstGeom>
          <a:ln>
            <a:noFill/>
          </a:ln>
          <a:effectLst>
            <a:outerShdw blurRad="292100" dist="139700" dir="2700000" algn="tl" rotWithShape="0">
              <a:srgbClr val="333333">
                <a:alpha val="65000"/>
              </a:srgbClr>
            </a:outerShdw>
          </a:effectLst>
        </p:spPr>
      </p:pic>
      <p:sp>
        <p:nvSpPr>
          <p:cNvPr id="13" name="Titre 1">
            <a:extLst>
              <a:ext uri="{FF2B5EF4-FFF2-40B4-BE49-F238E27FC236}">
                <a16:creationId xmlns:a16="http://schemas.microsoft.com/office/drawing/2014/main" id="{69CF72F1-5096-655C-EA1E-B55CC8E6474D}"/>
              </a:ext>
            </a:extLst>
          </p:cNvPr>
          <p:cNvSpPr>
            <a:spLocks noGrp="1"/>
          </p:cNvSpPr>
          <p:nvPr>
            <p:ph type="title"/>
          </p:nvPr>
        </p:nvSpPr>
        <p:spPr>
          <a:xfrm>
            <a:off x="2381" y="403226"/>
            <a:ext cx="12194381" cy="554831"/>
          </a:xfrm>
        </p:spPr>
        <p:txBody>
          <a:bodyPr>
            <a:noAutofit/>
          </a:bodyPr>
          <a:lstStyle/>
          <a:p>
            <a:pPr algn="ctr"/>
            <a:r>
              <a:rPr lang="fr-FR" sz="3600">
                <a:solidFill>
                  <a:schemeClr val="accent3"/>
                </a:solidFill>
                <a:latin typeface="figtree light"/>
              </a:rPr>
              <a:t>Editer un type d’entretien</a:t>
            </a:r>
            <a:endParaRPr lang="fr-FR"/>
          </a:p>
        </p:txBody>
      </p:sp>
    </p:spTree>
    <p:extLst>
      <p:ext uri="{BB962C8B-B14F-4D97-AF65-F5344CB8AC3E}">
        <p14:creationId xmlns:p14="http://schemas.microsoft.com/office/powerpoint/2010/main" val="519586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FB2A5-AB10-528E-CCB7-1F28A5E1096F}"/>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6C67B7E3-69D0-F1F4-D184-6E6F2E9530F9}"/>
              </a:ext>
            </a:extLst>
          </p:cNvPr>
          <p:cNvSpPr txBox="1"/>
          <p:nvPr/>
        </p:nvSpPr>
        <p:spPr>
          <a:xfrm>
            <a:off x="369315" y="1092632"/>
            <a:ext cx="5611441" cy="3343566"/>
          </a:xfrm>
          <a:prstGeom prst="rect">
            <a:avLst/>
          </a:prstGeom>
        </p:spPr>
        <p:txBody>
          <a:bodyPr vert="horz" lIns="91440" tIns="45720" rIns="91440" bIns="45720" rtlCol="0" anchor="ctr">
            <a:normAutofit/>
          </a:bodyPr>
          <a:lstStyle/>
          <a:p>
            <a:pPr algn="just">
              <a:lnSpc>
                <a:spcPct val="120000"/>
              </a:lnSpc>
              <a:spcAft>
                <a:spcPts val="600"/>
              </a:spcAft>
            </a:pPr>
            <a:endParaRPr lang="fr-FR" sz="1400" dirty="0">
              <a:latin typeface="figtree light"/>
            </a:endParaRPr>
          </a:p>
          <a:p>
            <a:pPr algn="just">
              <a:lnSpc>
                <a:spcPct val="120000"/>
              </a:lnSpc>
              <a:spcAft>
                <a:spcPts val="600"/>
              </a:spcAft>
            </a:pPr>
            <a:r>
              <a:rPr lang="fr-FR" sz="1400" dirty="0">
                <a:latin typeface="figtree light"/>
              </a:rPr>
              <a:t>Le </a:t>
            </a:r>
            <a:r>
              <a:rPr lang="fr-FR" sz="1400" b="1" dirty="0">
                <a:latin typeface="figtree light"/>
              </a:rPr>
              <a:t>circuit de validation </a:t>
            </a:r>
            <a:r>
              <a:rPr lang="fr-FR" sz="1400" dirty="0">
                <a:latin typeface="figtree light"/>
              </a:rPr>
              <a:t>(étape 4) est crucial pour finaliser l’entretien. </a:t>
            </a:r>
          </a:p>
          <a:p>
            <a:pPr algn="just">
              <a:lnSpc>
                <a:spcPct val="120000"/>
              </a:lnSpc>
              <a:spcAft>
                <a:spcPts val="600"/>
              </a:spcAft>
            </a:pPr>
            <a:r>
              <a:rPr lang="fr-FR" sz="1400" dirty="0">
                <a:latin typeface="figtree light"/>
              </a:rPr>
              <a:t>Vous avez donc la possibilité de définir un circuit de validation adapté au type d’entretien sélectionné ou créé. </a:t>
            </a:r>
          </a:p>
          <a:p>
            <a:pPr algn="just">
              <a:lnSpc>
                <a:spcPct val="120000"/>
              </a:lnSpc>
              <a:spcAft>
                <a:spcPts val="600"/>
              </a:spcAft>
            </a:pPr>
            <a:r>
              <a:rPr lang="fr-FR" sz="1400" dirty="0">
                <a:latin typeface="figtree light"/>
              </a:rPr>
              <a:t>Par défaut, le responsable d’entretien et l’évalué seront proposés. </a:t>
            </a:r>
          </a:p>
          <a:p>
            <a:pPr algn="just">
              <a:lnSpc>
                <a:spcPct val="120000"/>
              </a:lnSpc>
              <a:spcAft>
                <a:spcPts val="600"/>
              </a:spcAft>
            </a:pPr>
            <a:r>
              <a:rPr lang="fr-FR" sz="1400" dirty="0">
                <a:latin typeface="figtree light"/>
              </a:rPr>
              <a:t>Vous pourrez personnaliser ce circuit et ajouter des signataires en cliquant sur le bouton « Ajouter un signataire ». </a:t>
            </a:r>
          </a:p>
          <a:p>
            <a:pPr algn="just">
              <a:lnSpc>
                <a:spcPct val="120000"/>
              </a:lnSpc>
              <a:spcAft>
                <a:spcPts val="600"/>
              </a:spcAft>
            </a:pPr>
            <a:r>
              <a:rPr lang="fr-FR" sz="1400" dirty="0">
                <a:latin typeface="figtree light"/>
              </a:rPr>
              <a:t>Chaque signataire recevra une notification pour valider l’entretien à tour de rôle.</a:t>
            </a:r>
          </a:p>
        </p:txBody>
      </p:sp>
      <p:pic>
        <p:nvPicPr>
          <p:cNvPr id="10" name="Image 9" descr="Une image contenant texte, capture d’écran, logiciel, Page web&#10;&#10;Description générée automatiquement">
            <a:extLst>
              <a:ext uri="{FF2B5EF4-FFF2-40B4-BE49-F238E27FC236}">
                <a16:creationId xmlns:a16="http://schemas.microsoft.com/office/drawing/2014/main" id="{3DFAC501-D3FE-8594-6CC2-D0B4EC188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51436"/>
            <a:ext cx="5861560" cy="2679106"/>
          </a:xfrm>
          <a:prstGeom prst="rect">
            <a:avLst/>
          </a:prstGeom>
          <a:ln>
            <a:noFill/>
          </a:ln>
          <a:effectLst>
            <a:outerShdw blurRad="292100" dist="139700" dir="2700000" algn="tl" rotWithShape="0">
              <a:srgbClr val="333333">
                <a:alpha val="65000"/>
              </a:srgbClr>
            </a:outerShdw>
          </a:effectLst>
        </p:spPr>
      </p:pic>
      <p:sp>
        <p:nvSpPr>
          <p:cNvPr id="13" name="Titre 1">
            <a:extLst>
              <a:ext uri="{FF2B5EF4-FFF2-40B4-BE49-F238E27FC236}">
                <a16:creationId xmlns:a16="http://schemas.microsoft.com/office/drawing/2014/main" id="{2F0256AC-5D6C-5122-F09A-0EE69F22E174}"/>
              </a:ext>
            </a:extLst>
          </p:cNvPr>
          <p:cNvSpPr>
            <a:spLocks noGrp="1"/>
          </p:cNvSpPr>
          <p:nvPr>
            <p:ph type="title"/>
          </p:nvPr>
        </p:nvSpPr>
        <p:spPr>
          <a:xfrm>
            <a:off x="2381" y="403226"/>
            <a:ext cx="12194381" cy="554831"/>
          </a:xfrm>
        </p:spPr>
        <p:txBody>
          <a:bodyPr>
            <a:noAutofit/>
          </a:bodyPr>
          <a:lstStyle/>
          <a:p>
            <a:pPr algn="ctr"/>
            <a:r>
              <a:rPr lang="fr-FR" sz="3600">
                <a:solidFill>
                  <a:schemeClr val="accent3"/>
                </a:solidFill>
                <a:latin typeface="figtree light"/>
              </a:rPr>
              <a:t>Editer un type d’entretien</a:t>
            </a:r>
            <a:endParaRPr lang="fr-FR"/>
          </a:p>
        </p:txBody>
      </p:sp>
      <p:sp>
        <p:nvSpPr>
          <p:cNvPr id="2" name="ZoneTexte 1">
            <a:extLst>
              <a:ext uri="{FF2B5EF4-FFF2-40B4-BE49-F238E27FC236}">
                <a16:creationId xmlns:a16="http://schemas.microsoft.com/office/drawing/2014/main" id="{E8DB6246-5FEF-9DB6-FBE0-9DD23C9027DB}"/>
              </a:ext>
            </a:extLst>
          </p:cNvPr>
          <p:cNvSpPr txBox="1"/>
          <p:nvPr/>
        </p:nvSpPr>
        <p:spPr>
          <a:xfrm>
            <a:off x="2326742" y="4230542"/>
            <a:ext cx="8655112" cy="1890315"/>
          </a:xfrm>
          <a:prstGeom prst="rect">
            <a:avLst/>
          </a:prstGeom>
        </p:spPr>
        <p:txBody>
          <a:bodyPr vert="horz" lIns="91440" tIns="45720" rIns="91440" bIns="45720" rtlCol="0" anchor="ctr">
            <a:normAutofit/>
          </a:bodyPr>
          <a:lstStyle/>
          <a:p>
            <a:pPr algn="just">
              <a:lnSpc>
                <a:spcPct val="120000"/>
              </a:lnSpc>
              <a:spcAft>
                <a:spcPts val="600"/>
              </a:spcAft>
            </a:pPr>
            <a:endParaRPr lang="fr-FR" sz="1400" dirty="0">
              <a:latin typeface="figtree light"/>
            </a:endParaRPr>
          </a:p>
          <a:p>
            <a:pPr algn="just">
              <a:lnSpc>
                <a:spcPct val="120000"/>
              </a:lnSpc>
              <a:spcAft>
                <a:spcPts val="600"/>
              </a:spcAft>
            </a:pPr>
            <a:endParaRPr lang="fr-FR" sz="1400" dirty="0">
              <a:latin typeface="figtree light"/>
            </a:endParaRPr>
          </a:p>
          <a:p>
            <a:pPr algn="just">
              <a:lnSpc>
                <a:spcPct val="120000"/>
              </a:lnSpc>
              <a:spcAft>
                <a:spcPts val="600"/>
              </a:spcAft>
            </a:pPr>
            <a:r>
              <a:rPr lang="fr-FR" sz="1400" dirty="0">
                <a:latin typeface="figtree light"/>
              </a:rPr>
              <a:t>Une fois  toutes les étapes précédentes complétées, il est possible de visualiser un </a:t>
            </a:r>
            <a:r>
              <a:rPr lang="fr-FR" sz="1400" b="1" dirty="0">
                <a:latin typeface="figtree light"/>
              </a:rPr>
              <a:t>récapitulatif </a:t>
            </a:r>
            <a:r>
              <a:rPr lang="fr-FR" sz="1400" dirty="0">
                <a:latin typeface="figtree light"/>
              </a:rPr>
              <a:t>(étape 5) de la création de l’entretien. Cette revue permet de vérifier que toutes les informations sont correctes avant de valider définitivement l’entretien.</a:t>
            </a:r>
            <a:r>
              <a:rPr lang="fr-FR" sz="1400" dirty="0"/>
              <a:t> </a:t>
            </a:r>
            <a:endParaRPr lang="fr-FR" sz="2000" dirty="0"/>
          </a:p>
        </p:txBody>
      </p:sp>
    </p:spTree>
    <p:extLst>
      <p:ext uri="{BB962C8B-B14F-4D97-AF65-F5344CB8AC3E}">
        <p14:creationId xmlns:p14="http://schemas.microsoft.com/office/powerpoint/2010/main" val="190939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90BF7-CB7A-AF83-E384-5D99967BA8D3}"/>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99296189-3FAB-4F78-CC05-FF4B3E4914E4}"/>
              </a:ext>
            </a:extLst>
          </p:cNvPr>
          <p:cNvSpPr>
            <a:spLocks noGrp="1"/>
          </p:cNvSpPr>
          <p:nvPr>
            <p:ph type="title"/>
          </p:nvPr>
        </p:nvSpPr>
        <p:spPr>
          <a:xfrm>
            <a:off x="1152525" y="1277709"/>
            <a:ext cx="10399269" cy="1939838"/>
          </a:xfrm>
        </p:spPr>
        <p:txBody>
          <a:bodyPr/>
          <a:lstStyle/>
          <a:p>
            <a:r>
              <a:rPr lang="fr-FR" sz="8000">
                <a:latin typeface="PP Woodland"/>
              </a:rPr>
              <a:t>Créer et suivre </a:t>
            </a:r>
            <a:endParaRPr lang="en-US" sz="8000">
              <a:solidFill>
                <a:srgbClr val="333333"/>
              </a:solidFill>
              <a:latin typeface="PP Woodland"/>
            </a:endParaRPr>
          </a:p>
          <a:p>
            <a:r>
              <a:rPr lang="fr-FR" sz="8000">
                <a:latin typeface="PP Woodland"/>
              </a:rPr>
              <a:t>une campagne d’entretien</a:t>
            </a:r>
            <a:endParaRPr lang="fr-FR" sz="8000">
              <a:solidFill>
                <a:srgbClr val="F6F2EA"/>
              </a:solidFill>
              <a:latin typeface="PP Woodland"/>
            </a:endParaRPr>
          </a:p>
        </p:txBody>
      </p:sp>
      <p:sp>
        <p:nvSpPr>
          <p:cNvPr id="5" name="Espace réservé du texte 3">
            <a:extLst>
              <a:ext uri="{FF2B5EF4-FFF2-40B4-BE49-F238E27FC236}">
                <a16:creationId xmlns:a16="http://schemas.microsoft.com/office/drawing/2014/main" id="{C016571F-838B-9182-06DD-51B4E61C2738}"/>
              </a:ext>
            </a:extLst>
          </p:cNvPr>
          <p:cNvSpPr>
            <a:spLocks noGrp="1"/>
          </p:cNvSpPr>
          <p:nvPr>
            <p:ph type="body" sz="quarter" idx="16" hasCustomPrompt="1"/>
          </p:nvPr>
        </p:nvSpPr>
        <p:spPr>
          <a:xfrm>
            <a:off x="9748505" y="4250972"/>
            <a:ext cx="1944687" cy="1565857"/>
          </a:xfrm>
        </p:spPr>
        <p:txBody>
          <a:bodyPr anchor="b">
            <a:normAutofit fontScale="92500" lnSpcReduction="10000"/>
          </a:bodyPr>
          <a:lstStyle>
            <a:lvl1pPr marL="0" indent="0" algn="r">
              <a:buNone/>
              <a:defRPr sz="9600">
                <a:solidFill>
                  <a:schemeClr val="bg2"/>
                </a:solidFill>
                <a:latin typeface="Figtree Light" pitchFamily="2" charset="0"/>
              </a:defRPr>
            </a:lvl1pPr>
            <a:lvl5pPr>
              <a:defRPr/>
            </a:lvl5pPr>
          </a:lstStyle>
          <a:p>
            <a:pPr lvl="0"/>
            <a:r>
              <a:rPr lang="fr-FR">
                <a:solidFill>
                  <a:schemeClr val="accent5"/>
                </a:solidFill>
                <a:latin typeface="Figtree Light"/>
              </a:rPr>
              <a:t>03</a:t>
            </a:r>
            <a:endParaRPr lang="fr-FR" dirty="0">
              <a:solidFill>
                <a:schemeClr val="accent5"/>
              </a:solidFill>
            </a:endParaRPr>
          </a:p>
        </p:txBody>
      </p:sp>
      <p:sp>
        <p:nvSpPr>
          <p:cNvPr id="2" name="ZoneTexte 1">
            <a:extLst>
              <a:ext uri="{FF2B5EF4-FFF2-40B4-BE49-F238E27FC236}">
                <a16:creationId xmlns:a16="http://schemas.microsoft.com/office/drawing/2014/main" id="{11CF8F96-DEFC-D980-2972-49C79067D0CE}"/>
              </a:ext>
            </a:extLst>
          </p:cNvPr>
          <p:cNvSpPr txBox="1"/>
          <p:nvPr/>
        </p:nvSpPr>
        <p:spPr>
          <a:xfrm>
            <a:off x="2485200" y="4202574"/>
            <a:ext cx="11668011" cy="1302151"/>
          </a:xfrm>
          <a:prstGeom prst="rect">
            <a:avLst/>
          </a:prstGeom>
          <a:noFill/>
        </p:spPr>
        <p:txBody>
          <a:bodyPr wrap="square" lIns="91440" tIns="45720" rIns="91440" bIns="45720" rtlCol="0" anchor="t">
            <a:spAutoFit/>
          </a:bodyPr>
          <a:lstStyle/>
          <a:p>
            <a:pPr marL="285750" indent="-285750">
              <a:lnSpc>
                <a:spcPct val="150000"/>
              </a:lnSpc>
              <a:buFont typeface="Arial,Sans-Serif"/>
              <a:buChar char="•"/>
            </a:pPr>
            <a:r>
              <a:rPr lang="fr-FR" dirty="0">
                <a:latin typeface="PP Woodland"/>
              </a:rPr>
              <a:t>Ouvrir une nouvelle campagne d’entretien</a:t>
            </a:r>
            <a:endParaRPr lang="en-US" dirty="0">
              <a:latin typeface="PP Woodland"/>
            </a:endParaRPr>
          </a:p>
          <a:p>
            <a:pPr marL="285750" indent="-285750">
              <a:lnSpc>
                <a:spcPct val="150000"/>
              </a:lnSpc>
              <a:buFont typeface="Arial,Sans-Serif"/>
              <a:buChar char="•"/>
            </a:pPr>
            <a:r>
              <a:rPr lang="fr-FR" dirty="0">
                <a:latin typeface="PP Woodland"/>
              </a:rPr>
              <a:t>Définir les personnes concernées par la campagne </a:t>
            </a:r>
            <a:endParaRPr lang="en-US" dirty="0">
              <a:latin typeface="PP Woodland"/>
            </a:endParaRPr>
          </a:p>
          <a:p>
            <a:pPr marL="285750" indent="-285750">
              <a:lnSpc>
                <a:spcPct val="150000"/>
              </a:lnSpc>
              <a:buFont typeface="Arial,Sans-Serif"/>
              <a:buChar char="•"/>
            </a:pPr>
            <a:r>
              <a:rPr lang="fr-FR" dirty="0">
                <a:latin typeface="PP Woodland"/>
              </a:rPr>
              <a:t>Suivre la campagne d’entretiens</a:t>
            </a:r>
            <a:endParaRPr lang="en-US" dirty="0">
              <a:latin typeface="Figtree"/>
            </a:endParaRPr>
          </a:p>
        </p:txBody>
      </p:sp>
    </p:spTree>
    <p:extLst>
      <p:ext uri="{BB962C8B-B14F-4D97-AF65-F5344CB8AC3E}">
        <p14:creationId xmlns:p14="http://schemas.microsoft.com/office/powerpoint/2010/main" val="4229485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D039EAE6-A63C-684C-EA8E-1F1372999B86}"/>
              </a:ext>
            </a:extLst>
          </p:cNvPr>
          <p:cNvSpPr txBox="1">
            <a:spLocks/>
          </p:cNvSpPr>
          <p:nvPr/>
        </p:nvSpPr>
        <p:spPr>
          <a:xfrm>
            <a:off x="-6912" y="170909"/>
            <a:ext cx="12194381" cy="5548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a:lstStyle>
          <a:p>
            <a:pPr algn="ctr"/>
            <a:r>
              <a:rPr lang="fr-FR" sz="3600" dirty="0">
                <a:solidFill>
                  <a:schemeClr val="accent3"/>
                </a:solidFill>
                <a:latin typeface="figtree light"/>
              </a:rPr>
              <a:t>Créer une </a:t>
            </a:r>
            <a:r>
              <a:rPr lang="fr-FR" sz="3600">
                <a:solidFill>
                  <a:schemeClr val="accent3"/>
                </a:solidFill>
                <a:latin typeface="figtree light"/>
              </a:rPr>
              <a:t>campagne d'entretiens</a:t>
            </a:r>
            <a:endParaRPr lang="fr-FR"/>
          </a:p>
        </p:txBody>
      </p:sp>
      <p:sp>
        <p:nvSpPr>
          <p:cNvPr id="14" name="ZoneTexte 13">
            <a:extLst>
              <a:ext uri="{FF2B5EF4-FFF2-40B4-BE49-F238E27FC236}">
                <a16:creationId xmlns:a16="http://schemas.microsoft.com/office/drawing/2014/main" id="{F1DA320B-70B4-BF18-B269-C2AAC9D230B0}"/>
              </a:ext>
            </a:extLst>
          </p:cNvPr>
          <p:cNvSpPr txBox="1"/>
          <p:nvPr/>
        </p:nvSpPr>
        <p:spPr>
          <a:xfrm>
            <a:off x="436756" y="1217341"/>
            <a:ext cx="6913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800" b="1" kern="1200" dirty="0">
                <a:latin typeface="Figtree"/>
                <a:ea typeface="+mn-ea"/>
                <a:cs typeface="+mn-cs"/>
              </a:rPr>
              <a:t>ACCES</a:t>
            </a:r>
            <a:r>
              <a:rPr lang="fr-FR" sz="1800" kern="1200">
                <a:latin typeface="Figtree"/>
                <a:ea typeface="+mn-ea"/>
                <a:cs typeface="+mn-cs"/>
              </a:rPr>
              <a:t> : Menu &gt; </a:t>
            </a:r>
            <a:r>
              <a:rPr lang="fr-FR">
                <a:latin typeface="Figtree"/>
              </a:rPr>
              <a:t>Entretiens &gt; Campagnes d'entretiens</a:t>
            </a:r>
            <a:endParaRPr lang="fr-FR"/>
          </a:p>
        </p:txBody>
      </p:sp>
      <p:pic>
        <p:nvPicPr>
          <p:cNvPr id="15" name="Image 14" descr="Une image contenant texte, capture d’écran, logiciel, Icône d’ordinateur&#10;&#10;Le contenu généré par l’IA peut être incorrect.">
            <a:extLst>
              <a:ext uri="{FF2B5EF4-FFF2-40B4-BE49-F238E27FC236}">
                <a16:creationId xmlns:a16="http://schemas.microsoft.com/office/drawing/2014/main" id="{D8035F56-1BCA-0036-E21B-BF2C814B2025}"/>
              </a:ext>
            </a:extLst>
          </p:cNvPr>
          <p:cNvPicPr>
            <a:picLocks noChangeAspect="1"/>
          </p:cNvPicPr>
          <p:nvPr/>
        </p:nvPicPr>
        <p:blipFill>
          <a:blip r:embed="rId3"/>
          <a:stretch>
            <a:fillRect/>
          </a:stretch>
        </p:blipFill>
        <p:spPr>
          <a:xfrm>
            <a:off x="437103" y="1715544"/>
            <a:ext cx="6513475" cy="2822887"/>
          </a:xfrm>
          <a:prstGeom prst="rect">
            <a:avLst/>
          </a:prstGeom>
          <a:ln>
            <a:noFill/>
          </a:ln>
          <a:effectLst>
            <a:outerShdw blurRad="292100" dist="139700" dir="2700000" algn="tl" rotWithShape="0">
              <a:srgbClr val="333333">
                <a:alpha val="65000"/>
              </a:srgbClr>
            </a:outerShdw>
          </a:effectLst>
        </p:spPr>
      </p:pic>
      <p:sp>
        <p:nvSpPr>
          <p:cNvPr id="17" name="Rectangle 16">
            <a:extLst>
              <a:ext uri="{FF2B5EF4-FFF2-40B4-BE49-F238E27FC236}">
                <a16:creationId xmlns:a16="http://schemas.microsoft.com/office/drawing/2014/main" id="{BBDCEA5F-D67A-62FB-9146-D9C556D560FD}"/>
              </a:ext>
            </a:extLst>
          </p:cNvPr>
          <p:cNvSpPr/>
          <p:nvPr/>
        </p:nvSpPr>
        <p:spPr>
          <a:xfrm>
            <a:off x="5730388" y="1873055"/>
            <a:ext cx="1177850" cy="326407"/>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descr="Une image contenant Graphique, symbole&#10;&#10;Le contenu généré par l’IA peut être incorrect.">
            <a:extLst>
              <a:ext uri="{FF2B5EF4-FFF2-40B4-BE49-F238E27FC236}">
                <a16:creationId xmlns:a16="http://schemas.microsoft.com/office/drawing/2014/main" id="{32989C1A-5773-B9BA-BB8C-408DADE3378E}"/>
              </a:ext>
            </a:extLst>
          </p:cNvPr>
          <p:cNvPicPr>
            <a:picLocks noChangeAspect="1"/>
          </p:cNvPicPr>
          <p:nvPr/>
        </p:nvPicPr>
        <p:blipFill>
          <a:blip r:embed="rId4"/>
          <a:stretch>
            <a:fillRect/>
          </a:stretch>
        </p:blipFill>
        <p:spPr>
          <a:xfrm rot="4440000" flipV="1">
            <a:off x="7024598" y="2383752"/>
            <a:ext cx="900344" cy="890762"/>
          </a:xfrm>
          <a:prstGeom prst="rect">
            <a:avLst/>
          </a:prstGeom>
        </p:spPr>
      </p:pic>
      <p:pic>
        <p:nvPicPr>
          <p:cNvPr id="20" name="Image 19" descr="Une image contenant texte, capture d’écran, logiciel, Icône d’ordinateur&#10;&#10;Le contenu généré par l’IA peut être incorrect.">
            <a:extLst>
              <a:ext uri="{FF2B5EF4-FFF2-40B4-BE49-F238E27FC236}">
                <a16:creationId xmlns:a16="http://schemas.microsoft.com/office/drawing/2014/main" id="{313F11F3-4732-7FE9-CC75-6BB887C08F8A}"/>
              </a:ext>
            </a:extLst>
          </p:cNvPr>
          <p:cNvPicPr>
            <a:picLocks noChangeAspect="1"/>
          </p:cNvPicPr>
          <p:nvPr/>
        </p:nvPicPr>
        <p:blipFill>
          <a:blip r:embed="rId5"/>
          <a:stretch>
            <a:fillRect/>
          </a:stretch>
        </p:blipFill>
        <p:spPr>
          <a:xfrm>
            <a:off x="5389755" y="3303571"/>
            <a:ext cx="5906894" cy="2559437"/>
          </a:xfrm>
          <a:prstGeom prst="rect">
            <a:avLst/>
          </a:prstGeom>
          <a:ln>
            <a:noFill/>
          </a:ln>
          <a:effectLst>
            <a:outerShdw blurRad="292100" dist="139700" dir="2700000" algn="tl" rotWithShape="0">
              <a:srgbClr val="333333">
                <a:alpha val="65000"/>
              </a:srgbClr>
            </a:outerShdw>
          </a:effectLst>
        </p:spPr>
      </p:pic>
      <p:sp>
        <p:nvSpPr>
          <p:cNvPr id="22" name="ZoneTexte 21">
            <a:extLst>
              <a:ext uri="{FF2B5EF4-FFF2-40B4-BE49-F238E27FC236}">
                <a16:creationId xmlns:a16="http://schemas.microsoft.com/office/drawing/2014/main" id="{2B3BDEA3-12DA-9A10-8E10-1624ADA4E112}"/>
              </a:ext>
            </a:extLst>
          </p:cNvPr>
          <p:cNvSpPr txBox="1"/>
          <p:nvPr/>
        </p:nvSpPr>
        <p:spPr>
          <a:xfrm>
            <a:off x="436756" y="5007152"/>
            <a:ext cx="6096000" cy="1595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425"/>
              </a:lnSpc>
            </a:pPr>
            <a:r>
              <a:rPr lang="fr-FR" sz="1600" dirty="0">
                <a:solidFill>
                  <a:srgbClr val="333333"/>
                </a:solidFill>
                <a:latin typeface="figtree light"/>
                <a:cs typeface="Arial"/>
              </a:rPr>
              <a:t>Dans le formulaire de création de campagne : </a:t>
            </a:r>
          </a:p>
          <a:p>
            <a:pPr>
              <a:lnSpc>
                <a:spcPts val="1425"/>
              </a:lnSpc>
            </a:pPr>
            <a:endParaRPr lang="fr-FR" sz="1600" dirty="0">
              <a:solidFill>
                <a:srgbClr val="333333"/>
              </a:solidFill>
              <a:latin typeface="figtree light"/>
              <a:cs typeface="Arial"/>
            </a:endParaRPr>
          </a:p>
          <a:p>
            <a:pPr marL="285750" indent="-285750">
              <a:lnSpc>
                <a:spcPts val="1425"/>
              </a:lnSpc>
              <a:buFontTx/>
              <a:buChar char="-"/>
            </a:pPr>
            <a:r>
              <a:rPr lang="fr-FR" sz="1600" dirty="0">
                <a:solidFill>
                  <a:srgbClr val="333333"/>
                </a:solidFill>
                <a:latin typeface="figtree light"/>
                <a:cs typeface="Arial"/>
              </a:rPr>
              <a:t>Indiquer le nom et la période de campagne</a:t>
            </a:r>
          </a:p>
          <a:p>
            <a:pPr>
              <a:lnSpc>
                <a:spcPts val="1425"/>
              </a:lnSpc>
            </a:pPr>
            <a:endParaRPr lang="fr-FR" sz="1600" dirty="0">
              <a:solidFill>
                <a:srgbClr val="333333"/>
              </a:solidFill>
              <a:latin typeface="figtree light"/>
              <a:cs typeface="Arial"/>
            </a:endParaRPr>
          </a:p>
          <a:p>
            <a:pPr marL="285750" indent="-285750">
              <a:lnSpc>
                <a:spcPts val="1425"/>
              </a:lnSpc>
              <a:buFontTx/>
              <a:buChar char="-"/>
            </a:pPr>
            <a:r>
              <a:rPr lang="fr-FR" sz="1600" dirty="0">
                <a:latin typeface="figtree light"/>
                <a:cs typeface="Arial"/>
              </a:rPr>
              <a:t>Sélectionner le type d'entretien</a:t>
            </a:r>
          </a:p>
          <a:p>
            <a:pPr>
              <a:lnSpc>
                <a:spcPts val="1425"/>
              </a:lnSpc>
            </a:pPr>
            <a:endParaRPr lang="fr-FR" sz="1600" dirty="0">
              <a:latin typeface="figtree light"/>
              <a:cs typeface="Arial"/>
            </a:endParaRPr>
          </a:p>
          <a:p>
            <a:pPr>
              <a:lnSpc>
                <a:spcPts val="1425"/>
              </a:lnSpc>
            </a:pPr>
            <a:endParaRPr lang="fr-FR" sz="1600" dirty="0">
              <a:latin typeface="figtree light"/>
              <a:cs typeface="Arial"/>
            </a:endParaRPr>
          </a:p>
          <a:p>
            <a:pPr algn="ctr"/>
            <a:endParaRPr lang="fr-FR" sz="1600" dirty="0">
              <a:latin typeface="Figtree"/>
              <a:cs typeface="Arial"/>
            </a:endParaRPr>
          </a:p>
        </p:txBody>
      </p:sp>
      <p:sp>
        <p:nvSpPr>
          <p:cNvPr id="24" name="ZoneTexte 23">
            <a:extLst>
              <a:ext uri="{FF2B5EF4-FFF2-40B4-BE49-F238E27FC236}">
                <a16:creationId xmlns:a16="http://schemas.microsoft.com/office/drawing/2014/main" id="{7839DE3F-6120-AB8C-857D-B15581C3A8C1}"/>
              </a:ext>
            </a:extLst>
          </p:cNvPr>
          <p:cNvSpPr txBox="1"/>
          <p:nvPr/>
        </p:nvSpPr>
        <p:spPr>
          <a:xfrm>
            <a:off x="7690504" y="2234606"/>
            <a:ext cx="3738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latin typeface="figtree light"/>
              </a:rPr>
              <a:t>Cliquer sur "</a:t>
            </a:r>
            <a:r>
              <a:rPr lang="fr-FR" b="1" dirty="0">
                <a:latin typeface="figtree light"/>
              </a:rPr>
              <a:t>Créer une campagne</a:t>
            </a:r>
            <a:r>
              <a:rPr lang="fr-FR" dirty="0">
                <a:latin typeface="figtree light"/>
              </a:rPr>
              <a:t>"</a:t>
            </a:r>
          </a:p>
        </p:txBody>
      </p:sp>
      <p:sp>
        <p:nvSpPr>
          <p:cNvPr id="25" name="ZoneTexte 24">
            <a:extLst>
              <a:ext uri="{FF2B5EF4-FFF2-40B4-BE49-F238E27FC236}">
                <a16:creationId xmlns:a16="http://schemas.microsoft.com/office/drawing/2014/main" id="{1C415A22-B48B-85A4-95EE-D5A23F6B4055}"/>
              </a:ext>
            </a:extLst>
          </p:cNvPr>
          <p:cNvSpPr txBox="1"/>
          <p:nvPr/>
        </p:nvSpPr>
        <p:spPr>
          <a:xfrm>
            <a:off x="741555" y="6427113"/>
            <a:ext cx="11893789"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fr-FR" sz="1600" b="0" i="0" u="none" strike="noStrike" dirty="0">
                <a:solidFill>
                  <a:srgbClr val="333333"/>
                </a:solidFill>
                <a:latin typeface="figtree light"/>
                <a:ea typeface="Segoe UI"/>
                <a:cs typeface="Segoe UI"/>
              </a:rPr>
              <a:t>Il est possible d'avertir les responsables par mail et d'inclure l'évaluation des compétences (si module compétence)</a:t>
            </a:r>
            <a:r>
              <a:rPr lang="fr-FR" sz="1600" b="0" i="0" dirty="0">
                <a:solidFill>
                  <a:srgbClr val="333333"/>
                </a:solidFill>
                <a:latin typeface="figtree light"/>
                <a:ea typeface="Segoe UI"/>
                <a:cs typeface="Segoe UI"/>
              </a:rPr>
              <a:t>​</a:t>
            </a:r>
          </a:p>
          <a:p>
            <a:pPr algn="l" rtl="0"/>
            <a:r>
              <a:rPr lang="fr-FR" sz="1600" b="0" i="0" dirty="0">
                <a:solidFill>
                  <a:srgbClr val="333333"/>
                </a:solidFill>
                <a:latin typeface="figtree light"/>
                <a:ea typeface="Segoe UI"/>
                <a:cs typeface="Segoe UI"/>
              </a:rPr>
              <a:t>​</a:t>
            </a:r>
          </a:p>
          <a:p>
            <a:pPr algn="ctr"/>
            <a:endParaRPr lang="fr-FR" sz="1600" dirty="0"/>
          </a:p>
        </p:txBody>
      </p:sp>
      <p:sp>
        <p:nvSpPr>
          <p:cNvPr id="2" name="Espace réservé du texte 3">
            <a:extLst>
              <a:ext uri="{FF2B5EF4-FFF2-40B4-BE49-F238E27FC236}">
                <a16:creationId xmlns:a16="http://schemas.microsoft.com/office/drawing/2014/main" id="{B48509F2-B172-FE20-4E90-E89B3508D972}"/>
              </a:ext>
            </a:extLst>
          </p:cNvPr>
          <p:cNvSpPr txBox="1">
            <a:spLocks/>
          </p:cNvSpPr>
          <p:nvPr/>
        </p:nvSpPr>
        <p:spPr>
          <a:xfrm>
            <a:off x="4103254" y="653487"/>
            <a:ext cx="11453813" cy="339725"/>
          </a:xfrm>
          <a:prstGeom prst="rect">
            <a:avLst/>
          </a:prstGeom>
        </p:spPr>
        <p:txBody>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spTree>
    <p:extLst>
      <p:ext uri="{BB962C8B-B14F-4D97-AF65-F5344CB8AC3E}">
        <p14:creationId xmlns:p14="http://schemas.microsoft.com/office/powerpoint/2010/main" val="2272884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D8BDF-E149-193D-AC4B-65D6E25EBC9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E8809F5-A183-6251-00FE-24A7DB669633}"/>
              </a:ext>
            </a:extLst>
          </p:cNvPr>
          <p:cNvSpPr>
            <a:spLocks noGrp="1"/>
          </p:cNvSpPr>
          <p:nvPr>
            <p:ph type="title"/>
          </p:nvPr>
        </p:nvSpPr>
        <p:spPr>
          <a:xfrm>
            <a:off x="-231" y="105860"/>
            <a:ext cx="12188281" cy="542925"/>
          </a:xfrm>
        </p:spPr>
        <p:txBody>
          <a:bodyPr vert="horz" lIns="91440" tIns="45720" rIns="91440" bIns="45720" rtlCol="0" anchor="ctr">
            <a:noAutofit/>
          </a:bodyPr>
          <a:lstStyle/>
          <a:p>
            <a:pPr algn="ctr"/>
            <a:r>
              <a:rPr lang="fr-FR" sz="3600" dirty="0">
                <a:solidFill>
                  <a:schemeClr val="accent3"/>
                </a:solidFill>
                <a:latin typeface="figtree light"/>
              </a:rPr>
              <a:t>Définir les personnes concernées </a:t>
            </a:r>
            <a:r>
              <a:rPr lang="fr-FR" sz="3600">
                <a:solidFill>
                  <a:schemeClr val="accent3"/>
                </a:solidFill>
                <a:latin typeface="figtree light"/>
              </a:rPr>
              <a:t>par la campagne</a:t>
            </a:r>
          </a:p>
        </p:txBody>
      </p:sp>
      <p:sp>
        <p:nvSpPr>
          <p:cNvPr id="13" name="ZoneTexte 12">
            <a:extLst>
              <a:ext uri="{FF2B5EF4-FFF2-40B4-BE49-F238E27FC236}">
                <a16:creationId xmlns:a16="http://schemas.microsoft.com/office/drawing/2014/main" id="{B98BF283-6E1B-EB8C-E347-8069BF7D695D}"/>
              </a:ext>
            </a:extLst>
          </p:cNvPr>
          <p:cNvSpPr txBox="1"/>
          <p:nvPr/>
        </p:nvSpPr>
        <p:spPr>
          <a:xfrm>
            <a:off x="269254" y="1159137"/>
            <a:ext cx="11354496" cy="584775"/>
          </a:xfrm>
          <a:prstGeom prst="rect">
            <a:avLst/>
          </a:prstGeom>
          <a:noFill/>
        </p:spPr>
        <p:txBody>
          <a:bodyPr wrap="square" lIns="91440" tIns="45720" rIns="91440" bIns="45720" rtlCol="0" anchor="t">
            <a:spAutoFit/>
          </a:bodyPr>
          <a:lstStyle/>
          <a:p>
            <a:r>
              <a:rPr lang="fr-FR" sz="1600" dirty="0">
                <a:latin typeface="figtree light"/>
              </a:rPr>
              <a:t>Les étapes n°2 et n°3 consistent à sélectionner les responsables d’évaluation ainsi que les collaborateurs qui seront évalués lors de cette campagne.  </a:t>
            </a:r>
          </a:p>
        </p:txBody>
      </p:sp>
      <p:sp>
        <p:nvSpPr>
          <p:cNvPr id="17" name="ZoneTexte 16">
            <a:extLst>
              <a:ext uri="{FF2B5EF4-FFF2-40B4-BE49-F238E27FC236}">
                <a16:creationId xmlns:a16="http://schemas.microsoft.com/office/drawing/2014/main" id="{0EBAB7A3-14F2-2F2D-91A9-DB11EC8FCA81}"/>
              </a:ext>
            </a:extLst>
          </p:cNvPr>
          <p:cNvSpPr txBox="1"/>
          <p:nvPr/>
        </p:nvSpPr>
        <p:spPr>
          <a:xfrm>
            <a:off x="631069" y="3562037"/>
            <a:ext cx="3771254" cy="2339102"/>
          </a:xfrm>
          <a:prstGeom prst="rect">
            <a:avLst/>
          </a:prstGeom>
          <a:noFill/>
        </p:spPr>
        <p:txBody>
          <a:bodyPr wrap="square" lIns="91440" tIns="45720" rIns="91440" bIns="45720" rtlCol="0" anchor="t">
            <a:spAutoFit/>
          </a:bodyPr>
          <a:lstStyle/>
          <a:p>
            <a:pPr algn="just"/>
            <a:r>
              <a:rPr lang="fr-FR" dirty="0">
                <a:latin typeface="figtree light"/>
              </a:rPr>
              <a:t>Cochez tous les responsables de votre choix. </a:t>
            </a:r>
          </a:p>
          <a:p>
            <a:pPr algn="just"/>
            <a:endParaRPr lang="fr-FR" dirty="0">
              <a:latin typeface="figtree light"/>
            </a:endParaRPr>
          </a:p>
          <a:p>
            <a:pPr algn="just"/>
            <a:r>
              <a:rPr lang="fr-FR" b="1" dirty="0">
                <a:solidFill>
                  <a:schemeClr val="accent1"/>
                </a:solidFill>
                <a:latin typeface="figtree light"/>
              </a:rPr>
              <a:t>Bon à savoir </a:t>
            </a:r>
            <a:r>
              <a:rPr lang="fr-FR" dirty="0">
                <a:solidFill>
                  <a:schemeClr val="accent1"/>
                </a:solidFill>
                <a:latin typeface="figtree light"/>
              </a:rPr>
              <a:t>: Si tous vos responsables doivent donner des évaluations, la sélection en masse est possible !</a:t>
            </a:r>
          </a:p>
          <a:p>
            <a:pPr algn="just"/>
            <a:endParaRPr lang="fr-FR" sz="500" b="1" dirty="0"/>
          </a:p>
          <a:p>
            <a:pPr algn="just"/>
            <a:endParaRPr lang="fr-FR" sz="1500" b="1" dirty="0"/>
          </a:p>
        </p:txBody>
      </p:sp>
      <p:pic>
        <p:nvPicPr>
          <p:cNvPr id="19" name="Picture 2">
            <a:extLst>
              <a:ext uri="{FF2B5EF4-FFF2-40B4-BE49-F238E27FC236}">
                <a16:creationId xmlns:a16="http://schemas.microsoft.com/office/drawing/2014/main" id="{889719E4-6F1F-F7AD-1B8D-F26BEBE8F35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80777" y="2778596"/>
            <a:ext cx="7029877" cy="2918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DA7C05C1-546F-68DA-F35C-5A23F495B693}"/>
              </a:ext>
            </a:extLst>
          </p:cNvPr>
          <p:cNvSpPr txBox="1"/>
          <p:nvPr/>
        </p:nvSpPr>
        <p:spPr>
          <a:xfrm>
            <a:off x="6093909" y="2341644"/>
            <a:ext cx="4545665" cy="369332"/>
          </a:xfrm>
          <a:prstGeom prst="rect">
            <a:avLst/>
          </a:prstGeom>
          <a:noFill/>
        </p:spPr>
        <p:txBody>
          <a:bodyPr wrap="square" lIns="91440" tIns="45720" rIns="91440" bIns="45720" rtlCol="0" anchor="t">
            <a:spAutoFit/>
          </a:bodyPr>
          <a:lstStyle/>
          <a:p>
            <a:pPr algn="ctr"/>
            <a:r>
              <a:rPr lang="fr-FR" dirty="0">
                <a:latin typeface="figtree light"/>
              </a:rPr>
              <a:t>(1) Sélection des responsables d’évaluation</a:t>
            </a:r>
          </a:p>
        </p:txBody>
      </p:sp>
      <p:sp>
        <p:nvSpPr>
          <p:cNvPr id="7" name="Rectangle 6">
            <a:extLst>
              <a:ext uri="{FF2B5EF4-FFF2-40B4-BE49-F238E27FC236}">
                <a16:creationId xmlns:a16="http://schemas.microsoft.com/office/drawing/2014/main" id="{6A020F06-7ED9-519C-53C4-F86077FD4D11}"/>
              </a:ext>
            </a:extLst>
          </p:cNvPr>
          <p:cNvSpPr/>
          <p:nvPr/>
        </p:nvSpPr>
        <p:spPr>
          <a:xfrm>
            <a:off x="7653973" y="2913836"/>
            <a:ext cx="964118" cy="31711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89AC5DD-EBF4-A1B6-BDE7-F129C9706937}"/>
              </a:ext>
            </a:extLst>
          </p:cNvPr>
          <p:cNvSpPr/>
          <p:nvPr/>
        </p:nvSpPr>
        <p:spPr>
          <a:xfrm>
            <a:off x="7384486" y="4558640"/>
            <a:ext cx="276460" cy="382162"/>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F4E1FD15-2CCF-5FE5-7691-43801DCF051C}"/>
              </a:ext>
            </a:extLst>
          </p:cNvPr>
          <p:cNvPicPr>
            <a:picLocks noChangeAspect="1"/>
          </p:cNvPicPr>
          <p:nvPr/>
        </p:nvPicPr>
        <p:blipFill>
          <a:blip r:embed="rId4"/>
          <a:stretch>
            <a:fillRect/>
          </a:stretch>
        </p:blipFill>
        <p:spPr>
          <a:xfrm>
            <a:off x="885831" y="5686811"/>
            <a:ext cx="2886478" cy="22863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0901EE57-54F7-C90A-CFF1-D75504B72CB3}"/>
              </a:ext>
            </a:extLst>
          </p:cNvPr>
          <p:cNvSpPr/>
          <p:nvPr/>
        </p:nvSpPr>
        <p:spPr>
          <a:xfrm>
            <a:off x="2792896" y="5696750"/>
            <a:ext cx="178904" cy="204389"/>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29212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231" y="105860"/>
            <a:ext cx="12188281" cy="542925"/>
          </a:xfrm>
        </p:spPr>
        <p:txBody>
          <a:bodyPr vert="horz" lIns="91440" tIns="45720" rIns="91440" bIns="45720" rtlCol="0" anchor="ctr">
            <a:noAutofit/>
          </a:bodyPr>
          <a:lstStyle/>
          <a:p>
            <a:pPr algn="ctr"/>
            <a:r>
              <a:rPr lang="fr-FR" sz="3600" dirty="0">
                <a:solidFill>
                  <a:schemeClr val="accent3"/>
                </a:solidFill>
                <a:latin typeface="figtree light"/>
              </a:rPr>
              <a:t>Définir les personnes concernées </a:t>
            </a:r>
            <a:r>
              <a:rPr lang="fr-FR" sz="3600">
                <a:solidFill>
                  <a:schemeClr val="accent3"/>
                </a:solidFill>
                <a:latin typeface="figtree light"/>
              </a:rPr>
              <a:t>par la campagne</a:t>
            </a:r>
          </a:p>
        </p:txBody>
      </p:sp>
      <p:sp>
        <p:nvSpPr>
          <p:cNvPr id="17" name="ZoneTexte 16">
            <a:extLst>
              <a:ext uri="{FF2B5EF4-FFF2-40B4-BE49-F238E27FC236}">
                <a16:creationId xmlns:a16="http://schemas.microsoft.com/office/drawing/2014/main" id="{BBB43722-AC59-9072-C5B4-0803DF0DB076}"/>
              </a:ext>
            </a:extLst>
          </p:cNvPr>
          <p:cNvSpPr txBox="1"/>
          <p:nvPr/>
        </p:nvSpPr>
        <p:spPr>
          <a:xfrm>
            <a:off x="408645" y="1710046"/>
            <a:ext cx="4291643" cy="1877437"/>
          </a:xfrm>
          <a:prstGeom prst="rect">
            <a:avLst/>
          </a:prstGeom>
          <a:noFill/>
        </p:spPr>
        <p:txBody>
          <a:bodyPr wrap="square" lIns="91440" tIns="45720" rIns="91440" bIns="45720" rtlCol="0" anchor="t">
            <a:spAutoFit/>
          </a:bodyPr>
          <a:lstStyle/>
          <a:p>
            <a:pPr algn="just"/>
            <a:r>
              <a:rPr lang="fr-FR" sz="1600" dirty="0">
                <a:latin typeface="figtree light"/>
              </a:rPr>
              <a:t>Sélectionnez ensuite par responsable les collaborateurs qui sont concernés par la campagne d'entretiens.</a:t>
            </a:r>
          </a:p>
          <a:p>
            <a:pPr algn="just"/>
            <a:endParaRPr lang="fr-FR" sz="1600" dirty="0">
              <a:latin typeface="figtree light"/>
            </a:endParaRPr>
          </a:p>
          <a:p>
            <a:pPr algn="just"/>
            <a:r>
              <a:rPr lang="fr-FR" sz="1600" dirty="0">
                <a:latin typeface="figtree light"/>
              </a:rPr>
              <a:t>L'onglet "collaborateurs subordonnés" fait remonter les N-1 du responsable.</a:t>
            </a:r>
          </a:p>
          <a:p>
            <a:pPr algn="just"/>
            <a:endParaRPr lang="fr-FR" sz="500" b="1" dirty="0"/>
          </a:p>
          <a:p>
            <a:pPr algn="just"/>
            <a:endParaRPr lang="fr-FR" sz="1500" b="1" dirty="0"/>
          </a:p>
        </p:txBody>
      </p:sp>
      <p:sp>
        <p:nvSpPr>
          <p:cNvPr id="21" name="ZoneTexte 20">
            <a:extLst>
              <a:ext uri="{FF2B5EF4-FFF2-40B4-BE49-F238E27FC236}">
                <a16:creationId xmlns:a16="http://schemas.microsoft.com/office/drawing/2014/main" id="{77F63234-C48C-5462-0223-D67A926957EB}"/>
              </a:ext>
            </a:extLst>
          </p:cNvPr>
          <p:cNvSpPr txBox="1"/>
          <p:nvPr/>
        </p:nvSpPr>
        <p:spPr>
          <a:xfrm>
            <a:off x="7036211" y="810083"/>
            <a:ext cx="3692963" cy="369332"/>
          </a:xfrm>
          <a:prstGeom prst="rect">
            <a:avLst/>
          </a:prstGeom>
          <a:noFill/>
        </p:spPr>
        <p:txBody>
          <a:bodyPr wrap="square" lIns="91440" tIns="45720" rIns="91440" bIns="45720" rtlCol="0" anchor="t">
            <a:spAutoFit/>
          </a:bodyPr>
          <a:lstStyle/>
          <a:p>
            <a:pPr algn="ctr"/>
            <a:r>
              <a:rPr lang="fr-FR" dirty="0">
                <a:latin typeface="figtree light"/>
              </a:rPr>
              <a:t>Sélection des collaborateurs</a:t>
            </a:r>
          </a:p>
        </p:txBody>
      </p:sp>
      <p:pic>
        <p:nvPicPr>
          <p:cNvPr id="10" name="Picture 6" descr="Une image contenant texte, capture d’écran, nombre, Police&#10;&#10;Le contenu généré par l’IA peut être incorrect.">
            <a:extLst>
              <a:ext uri="{FF2B5EF4-FFF2-40B4-BE49-F238E27FC236}">
                <a16:creationId xmlns:a16="http://schemas.microsoft.com/office/drawing/2014/main" id="{2DC2B4B9-92E6-CF14-34F6-44756B552CA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60474" y="1206357"/>
            <a:ext cx="6444438" cy="2708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165432F-5465-C263-510F-DF913C50D6A3}"/>
              </a:ext>
            </a:extLst>
          </p:cNvPr>
          <p:cNvSpPr/>
          <p:nvPr/>
        </p:nvSpPr>
        <p:spPr>
          <a:xfrm>
            <a:off x="7923461" y="2365568"/>
            <a:ext cx="964118" cy="24277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6" descr="Une image contenant texte, capture d’écran, nombre, Police&#10;&#10;Le contenu généré par l’IA peut être incorrect.">
            <a:extLst>
              <a:ext uri="{FF2B5EF4-FFF2-40B4-BE49-F238E27FC236}">
                <a16:creationId xmlns:a16="http://schemas.microsoft.com/office/drawing/2014/main" id="{90C2C65F-EF5B-E147-5D08-C0406B5704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60474" y="4022040"/>
            <a:ext cx="6444438" cy="2708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2DF7482-2081-F07E-9BBD-26B4FFF17773}"/>
              </a:ext>
            </a:extLst>
          </p:cNvPr>
          <p:cNvSpPr/>
          <p:nvPr/>
        </p:nvSpPr>
        <p:spPr>
          <a:xfrm>
            <a:off x="8787680" y="5153373"/>
            <a:ext cx="964118" cy="24277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7673584B-5412-1C32-33A3-226B45DD2C44}"/>
              </a:ext>
            </a:extLst>
          </p:cNvPr>
          <p:cNvSpPr txBox="1"/>
          <p:nvPr/>
        </p:nvSpPr>
        <p:spPr>
          <a:xfrm>
            <a:off x="489441" y="4646706"/>
            <a:ext cx="5096350" cy="10233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rtl="0">
              <a:lnSpc>
                <a:spcPts val="1725"/>
              </a:lnSpc>
            </a:pPr>
            <a:r>
              <a:rPr lang="fr-FR" sz="1600" b="1" i="0" u="none" strike="noStrike" baseline="0" dirty="0">
                <a:solidFill>
                  <a:srgbClr val="333333"/>
                </a:solidFill>
                <a:latin typeface="figtree light"/>
                <a:ea typeface="Segoe UI"/>
                <a:cs typeface="Segoe UI"/>
              </a:rPr>
              <a:t>Il est également possible de déterminer un responsable d’entretien autre que le manager N+1. </a:t>
            </a:r>
            <a:r>
              <a:rPr lang="en-US" sz="1600" b="0" i="0" dirty="0">
                <a:solidFill>
                  <a:srgbClr val="333333"/>
                </a:solidFill>
                <a:latin typeface="figtree light"/>
                <a:ea typeface="Segoe UI"/>
                <a:cs typeface="Segoe UI"/>
              </a:rPr>
              <a:t>​</a:t>
            </a:r>
          </a:p>
          <a:p>
            <a:pPr algn="just">
              <a:lnSpc>
                <a:spcPts val="1725"/>
              </a:lnSpc>
            </a:pPr>
            <a:r>
              <a:rPr lang="fr-FR" sz="1600" dirty="0">
                <a:solidFill>
                  <a:srgbClr val="333333"/>
                </a:solidFill>
                <a:latin typeface="figtree light"/>
                <a:ea typeface="Segoe UI"/>
                <a:cs typeface="Segoe UI"/>
              </a:rPr>
              <a:t>Pour cela cliquez sur </a:t>
            </a:r>
            <a:r>
              <a:rPr lang="fr-FR" sz="1600" b="0" i="0" u="none" strike="noStrike" baseline="0" dirty="0">
                <a:solidFill>
                  <a:srgbClr val="333333"/>
                </a:solidFill>
                <a:latin typeface="figtree light"/>
                <a:ea typeface="Segoe UI"/>
                <a:cs typeface="Segoe UI"/>
              </a:rPr>
              <a:t>l’onglet « Autres collaborateurs ». </a:t>
            </a:r>
          </a:p>
          <a:p>
            <a:pPr algn="just"/>
            <a:endParaRPr lang="fr-FR" dirty="0"/>
          </a:p>
        </p:txBody>
      </p:sp>
    </p:spTree>
    <p:extLst>
      <p:ext uri="{BB962C8B-B14F-4D97-AF65-F5344CB8AC3E}">
        <p14:creationId xmlns:p14="http://schemas.microsoft.com/office/powerpoint/2010/main" val="79461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2013" y="82900"/>
            <a:ext cx="12194544" cy="729486"/>
          </a:xfrm>
        </p:spPr>
        <p:txBody>
          <a:bodyPr>
            <a:noAutofit/>
          </a:bodyPr>
          <a:lstStyle/>
          <a:p>
            <a:pPr algn="ctr"/>
            <a:r>
              <a:rPr lang="fr-FR" sz="3600" dirty="0">
                <a:solidFill>
                  <a:srgbClr val="C75741"/>
                </a:solidFill>
                <a:latin typeface="figtree light"/>
              </a:rPr>
              <a:t>Suivre la campagne d’entretiens</a:t>
            </a:r>
          </a:p>
        </p:txBody>
      </p:sp>
      <p:pic>
        <p:nvPicPr>
          <p:cNvPr id="4098" name="Picture 2">
            <a:extLst>
              <a:ext uri="{FF2B5EF4-FFF2-40B4-BE49-F238E27FC236}">
                <a16:creationId xmlns:a16="http://schemas.microsoft.com/office/drawing/2014/main" id="{9C7C1A29-D5AB-CC55-6CC1-2924ED1AC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6623" y="1307893"/>
            <a:ext cx="7784692" cy="43711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151187E7-ED5E-2478-6651-7819C286E1C8}"/>
              </a:ext>
            </a:extLst>
          </p:cNvPr>
          <p:cNvSpPr txBox="1"/>
          <p:nvPr/>
        </p:nvSpPr>
        <p:spPr>
          <a:xfrm>
            <a:off x="371707" y="938561"/>
            <a:ext cx="6913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800" b="1" kern="1200" dirty="0">
                <a:latin typeface="Figtree"/>
                <a:ea typeface="+mn-ea"/>
                <a:cs typeface="+mn-cs"/>
              </a:rPr>
              <a:t>ACCES</a:t>
            </a:r>
            <a:r>
              <a:rPr lang="fr-FR" sz="1800" kern="1200">
                <a:latin typeface="Figtree"/>
                <a:ea typeface="+mn-ea"/>
                <a:cs typeface="+mn-cs"/>
              </a:rPr>
              <a:t> : Menu &gt; </a:t>
            </a:r>
            <a:r>
              <a:rPr lang="fr-FR">
                <a:latin typeface="Figtree"/>
              </a:rPr>
              <a:t>Entretiens &gt; Campagnes d'entretiens</a:t>
            </a:r>
            <a:endParaRPr lang="fr-FR"/>
          </a:p>
        </p:txBody>
      </p:sp>
      <p:sp>
        <p:nvSpPr>
          <p:cNvPr id="6" name="ZoneTexte 5">
            <a:extLst>
              <a:ext uri="{FF2B5EF4-FFF2-40B4-BE49-F238E27FC236}">
                <a16:creationId xmlns:a16="http://schemas.microsoft.com/office/drawing/2014/main" id="{FCAC4CCC-FBE2-7A00-319A-50B1EAA4D1AE}"/>
              </a:ext>
            </a:extLst>
          </p:cNvPr>
          <p:cNvSpPr txBox="1"/>
          <p:nvPr/>
        </p:nvSpPr>
        <p:spPr>
          <a:xfrm>
            <a:off x="3828585" y="5728735"/>
            <a:ext cx="411472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0" i="0" u="none" strike="noStrike" baseline="0" dirty="0">
                <a:solidFill>
                  <a:srgbClr val="333333"/>
                </a:solidFill>
                <a:latin typeface="figtree light"/>
              </a:rPr>
              <a:t>Le responsable de la campagne</a:t>
            </a:r>
            <a:r>
              <a:rPr lang="fr-FR" sz="1600" dirty="0">
                <a:solidFill>
                  <a:srgbClr val="333333"/>
                </a:solidFill>
                <a:latin typeface="figtree light"/>
              </a:rPr>
              <a:t> </a:t>
            </a:r>
            <a:r>
              <a:rPr lang="fr-FR" sz="1600" b="0" i="0" u="none" strike="noStrike" baseline="0" dirty="0">
                <a:solidFill>
                  <a:srgbClr val="333333"/>
                </a:solidFill>
                <a:latin typeface="figtree light"/>
              </a:rPr>
              <a:t>peut </a:t>
            </a:r>
            <a:r>
              <a:rPr lang="fr-FR" sz="1600" dirty="0">
                <a:solidFill>
                  <a:srgbClr val="333333"/>
                </a:solidFill>
                <a:latin typeface="figtree light"/>
              </a:rPr>
              <a:t>:</a:t>
            </a:r>
          </a:p>
          <a:p>
            <a:pPr marL="285750" indent="-285750">
              <a:buFont typeface="Calibri"/>
              <a:buChar char="-"/>
            </a:pPr>
            <a:r>
              <a:rPr lang="fr-FR" sz="1600" dirty="0">
                <a:solidFill>
                  <a:srgbClr val="333333"/>
                </a:solidFill>
                <a:latin typeface="figtree light"/>
              </a:rPr>
              <a:t>S</a:t>
            </a:r>
            <a:r>
              <a:rPr lang="fr-FR" sz="1600" b="0" i="0" u="none" strike="noStrike" baseline="0" dirty="0">
                <a:solidFill>
                  <a:srgbClr val="333333"/>
                </a:solidFill>
                <a:latin typeface="figtree light"/>
              </a:rPr>
              <a:t>uivre la campagne, </a:t>
            </a:r>
            <a:endParaRPr lang="fr-FR" sz="1600" dirty="0">
              <a:solidFill>
                <a:srgbClr val="333333"/>
              </a:solidFill>
              <a:latin typeface="figtree light"/>
            </a:endParaRPr>
          </a:p>
          <a:p>
            <a:pPr marL="285750" indent="-285750">
              <a:buFont typeface="Calibri"/>
              <a:buChar char="-"/>
            </a:pPr>
            <a:r>
              <a:rPr lang="fr-FR" sz="1600" b="0" i="0" u="none" strike="noStrike" baseline="0" dirty="0">
                <a:solidFill>
                  <a:srgbClr val="333333"/>
                </a:solidFill>
                <a:latin typeface="figtree light"/>
              </a:rPr>
              <a:t>Analyser les statuts de chaque </a:t>
            </a:r>
            <a:r>
              <a:rPr lang="fr-FR" sz="1600" dirty="0">
                <a:solidFill>
                  <a:srgbClr val="333333"/>
                </a:solidFill>
                <a:latin typeface="figtree light"/>
              </a:rPr>
              <a:t>entretien</a:t>
            </a:r>
          </a:p>
          <a:p>
            <a:pPr marL="285750" indent="-285750">
              <a:buFont typeface="Calibri"/>
              <a:buChar char="-"/>
            </a:pPr>
            <a:r>
              <a:rPr lang="fr-FR" sz="1600" dirty="0">
                <a:solidFill>
                  <a:srgbClr val="333333"/>
                </a:solidFill>
                <a:latin typeface="figtree light"/>
              </a:rPr>
              <a:t>Relancer</a:t>
            </a:r>
            <a:r>
              <a:rPr lang="fr-FR" sz="1600" b="0" i="0" u="none" strike="noStrike" baseline="0" dirty="0">
                <a:solidFill>
                  <a:srgbClr val="333333"/>
                </a:solidFill>
                <a:latin typeface="figtree light"/>
              </a:rPr>
              <a:t> les responsables si nécessaire. </a:t>
            </a:r>
            <a:endParaRPr lang="fr-FR" sz="1600" dirty="0">
              <a:latin typeface="figtree light"/>
            </a:endParaRPr>
          </a:p>
          <a:p>
            <a:pPr algn="ctr"/>
            <a:endParaRPr lang="fr-FR" sz="1600" dirty="0"/>
          </a:p>
        </p:txBody>
      </p:sp>
    </p:spTree>
    <p:extLst>
      <p:ext uri="{BB962C8B-B14F-4D97-AF65-F5344CB8AC3E}">
        <p14:creationId xmlns:p14="http://schemas.microsoft.com/office/powerpoint/2010/main" val="4189674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4AB4535E-FBC3-EAE4-9ECE-BED65F9443F5}"/>
              </a:ext>
            </a:extLst>
          </p:cNvPr>
          <p:cNvSpPr>
            <a:spLocks noGrp="1"/>
          </p:cNvSpPr>
          <p:nvPr>
            <p:ph type="body" sz="quarter" idx="15"/>
          </p:nvPr>
        </p:nvSpPr>
        <p:spPr/>
        <p:txBody>
          <a:bodyPr>
            <a:normAutofit/>
          </a:bodyPr>
          <a:lstStyle/>
          <a:p>
            <a:r>
              <a:rPr lang="fr-FR" dirty="0"/>
              <a:t>22.03.2023</a:t>
            </a:r>
          </a:p>
        </p:txBody>
      </p:sp>
    </p:spTree>
    <p:extLst>
      <p:ext uri="{BB962C8B-B14F-4D97-AF65-F5344CB8AC3E}">
        <p14:creationId xmlns:p14="http://schemas.microsoft.com/office/powerpoint/2010/main" val="402154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AF0F4159-D18D-30B2-44A8-6C7EC7ADA292}"/>
              </a:ext>
            </a:extLst>
          </p:cNvPr>
          <p:cNvSpPr>
            <a:spLocks noGrp="1"/>
          </p:cNvSpPr>
          <p:nvPr>
            <p:ph type="title"/>
          </p:nvPr>
        </p:nvSpPr>
        <p:spPr>
          <a:xfrm>
            <a:off x="1152525" y="1426392"/>
            <a:ext cx="7565001" cy="1112790"/>
          </a:xfrm>
        </p:spPr>
        <p:txBody>
          <a:bodyPr/>
          <a:lstStyle/>
          <a:p>
            <a:r>
              <a:rPr lang="fr-FR" sz="8000" dirty="0">
                <a:latin typeface="PP Woodland"/>
              </a:rPr>
              <a:t>Configurer les droits  </a:t>
            </a:r>
          </a:p>
        </p:txBody>
      </p:sp>
      <p:sp>
        <p:nvSpPr>
          <p:cNvPr id="5" name="Espace réservé du texte 3">
            <a:extLst>
              <a:ext uri="{FF2B5EF4-FFF2-40B4-BE49-F238E27FC236}">
                <a16:creationId xmlns:a16="http://schemas.microsoft.com/office/drawing/2014/main" id="{CC934148-1AC4-DEB7-D7AC-204A8F621ADE}"/>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bg2"/>
                </a:solidFill>
                <a:latin typeface="Figtree Light" pitchFamily="2" charset="0"/>
              </a:defRPr>
            </a:lvl1pPr>
            <a:lvl5pPr>
              <a:defRPr/>
            </a:lvl5pPr>
          </a:lstStyle>
          <a:p>
            <a:pPr lvl="0"/>
            <a:r>
              <a:rPr lang="fr-FR" dirty="0">
                <a:solidFill>
                  <a:schemeClr val="accent5"/>
                </a:solidFill>
              </a:rPr>
              <a:t>01</a:t>
            </a:r>
          </a:p>
        </p:txBody>
      </p:sp>
      <p:sp>
        <p:nvSpPr>
          <p:cNvPr id="2" name="ZoneTexte 1">
            <a:extLst>
              <a:ext uri="{FF2B5EF4-FFF2-40B4-BE49-F238E27FC236}">
                <a16:creationId xmlns:a16="http://schemas.microsoft.com/office/drawing/2014/main" id="{488314F9-D1DE-AEE6-5A7F-C01CF10B8209}"/>
              </a:ext>
            </a:extLst>
          </p:cNvPr>
          <p:cNvSpPr txBox="1"/>
          <p:nvPr/>
        </p:nvSpPr>
        <p:spPr>
          <a:xfrm>
            <a:off x="2485200" y="3570670"/>
            <a:ext cx="8062452" cy="1295868"/>
          </a:xfrm>
          <a:prstGeom prst="rect">
            <a:avLst/>
          </a:prstGeom>
          <a:noFill/>
        </p:spPr>
        <p:txBody>
          <a:bodyPr wrap="square" lIns="91440" tIns="45720" rIns="91440" bIns="45720" rtlCol="0" anchor="t">
            <a:spAutoFit/>
          </a:bodyPr>
          <a:lstStyle/>
          <a:p>
            <a:pPr marL="285750" indent="-285750">
              <a:lnSpc>
                <a:spcPct val="150000"/>
              </a:lnSpc>
              <a:buFont typeface="Arial"/>
              <a:buChar char="•"/>
            </a:pPr>
            <a:r>
              <a:rPr lang="fr-FR" dirty="0">
                <a:latin typeface="PP Woodland"/>
              </a:rPr>
              <a:t>Gérer les droits aux modules Talents </a:t>
            </a:r>
            <a:endParaRPr lang="fr-FR"/>
          </a:p>
          <a:p>
            <a:pPr>
              <a:lnSpc>
                <a:spcPct val="150000"/>
              </a:lnSpc>
            </a:pPr>
            <a:endParaRPr lang="fr-FR" dirty="0">
              <a:latin typeface="PP Woodland"/>
            </a:endParaRPr>
          </a:p>
          <a:p>
            <a:pPr marL="285750" indent="-285750">
              <a:lnSpc>
                <a:spcPct val="150000"/>
              </a:lnSpc>
              <a:buFont typeface="Arial"/>
              <a:buChar char="•"/>
            </a:pPr>
            <a:r>
              <a:rPr lang="fr-FR" dirty="0">
                <a:latin typeface="PP Woodland"/>
              </a:rPr>
              <a:t>Configurer les droits des types d’entretiens</a:t>
            </a:r>
          </a:p>
        </p:txBody>
      </p:sp>
    </p:spTree>
    <p:extLst>
      <p:ext uri="{BB962C8B-B14F-4D97-AF65-F5344CB8AC3E}">
        <p14:creationId xmlns:p14="http://schemas.microsoft.com/office/powerpoint/2010/main" val="4015136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231" y="319592"/>
            <a:ext cx="12188280" cy="542925"/>
          </a:xfrm>
        </p:spPr>
        <p:txBody>
          <a:bodyPr vert="horz" lIns="91440" tIns="45720" rIns="91440" bIns="45720" rtlCol="0" anchor="ctr">
            <a:noAutofit/>
          </a:bodyPr>
          <a:lstStyle/>
          <a:p>
            <a:pPr algn="ctr"/>
            <a:r>
              <a:rPr lang="fr-FR" sz="3600" dirty="0">
                <a:solidFill>
                  <a:schemeClr val="accent3"/>
                </a:solidFill>
                <a:latin typeface="figtree light"/>
              </a:rPr>
              <a:t>Gérer les droits d’accès </a:t>
            </a:r>
            <a:r>
              <a:rPr lang="fr-FR" sz="3600">
                <a:solidFill>
                  <a:schemeClr val="accent3"/>
                </a:solidFill>
                <a:latin typeface="figtree light"/>
              </a:rPr>
              <a:t>aux modules Talents</a:t>
            </a:r>
            <a:endParaRPr lang="fr-FR" sz="3600" dirty="0">
              <a:solidFill>
                <a:schemeClr val="accent3"/>
              </a:solidFill>
              <a:latin typeface="figtree light"/>
            </a:endParaRPr>
          </a:p>
        </p:txBody>
      </p:sp>
      <p:pic>
        <p:nvPicPr>
          <p:cNvPr id="21" name="Image 20">
            <a:extLst>
              <a:ext uri="{FF2B5EF4-FFF2-40B4-BE49-F238E27FC236}">
                <a16:creationId xmlns:a16="http://schemas.microsoft.com/office/drawing/2014/main" id="{9A0DDCF0-B01C-1D59-CFF3-D658986AB37F}"/>
              </a:ext>
            </a:extLst>
          </p:cNvPr>
          <p:cNvPicPr>
            <a:picLocks noChangeAspect="1"/>
          </p:cNvPicPr>
          <p:nvPr/>
        </p:nvPicPr>
        <p:blipFill>
          <a:blip r:embed="rId3"/>
          <a:stretch>
            <a:fillRect/>
          </a:stretch>
        </p:blipFill>
        <p:spPr>
          <a:xfrm>
            <a:off x="323851" y="1625641"/>
            <a:ext cx="6610348" cy="3675124"/>
          </a:xfrm>
          <a:prstGeom prst="rect">
            <a:avLst/>
          </a:prstGeom>
          <a:ln>
            <a:noFill/>
          </a:ln>
          <a:effectLst>
            <a:outerShdw blurRad="292100" dist="139700" dir="2700000" algn="tl" rotWithShape="0">
              <a:srgbClr val="333333">
                <a:alpha val="65000"/>
              </a:srgbClr>
            </a:outerShdw>
          </a:effectLst>
        </p:spPr>
      </p:pic>
      <p:sp>
        <p:nvSpPr>
          <p:cNvPr id="24" name="Flèche : courbe vers le bas 23">
            <a:extLst>
              <a:ext uri="{FF2B5EF4-FFF2-40B4-BE49-F238E27FC236}">
                <a16:creationId xmlns:a16="http://schemas.microsoft.com/office/drawing/2014/main" id="{CAFFE419-17E7-9CD3-A47A-6032C126EADA}"/>
              </a:ext>
            </a:extLst>
          </p:cNvPr>
          <p:cNvSpPr/>
          <p:nvPr/>
        </p:nvSpPr>
        <p:spPr>
          <a:xfrm>
            <a:off x="2133600" y="3676650"/>
            <a:ext cx="990600" cy="31432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5" name="Flèche : courbe vers le bas 24">
            <a:extLst>
              <a:ext uri="{FF2B5EF4-FFF2-40B4-BE49-F238E27FC236}">
                <a16:creationId xmlns:a16="http://schemas.microsoft.com/office/drawing/2014/main" id="{1438196C-49FF-5CD3-7E3B-2270A58594ED}"/>
              </a:ext>
            </a:extLst>
          </p:cNvPr>
          <p:cNvSpPr/>
          <p:nvPr/>
        </p:nvSpPr>
        <p:spPr>
          <a:xfrm>
            <a:off x="4438650" y="3676650"/>
            <a:ext cx="990600" cy="314325"/>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6" name="Flèche : courbe vers le bas 25">
            <a:extLst>
              <a:ext uri="{FF2B5EF4-FFF2-40B4-BE49-F238E27FC236}">
                <a16:creationId xmlns:a16="http://schemas.microsoft.com/office/drawing/2014/main" id="{EFD518D5-C4CA-2035-FD7E-FC4AF21586FC}"/>
              </a:ext>
            </a:extLst>
          </p:cNvPr>
          <p:cNvSpPr/>
          <p:nvPr/>
        </p:nvSpPr>
        <p:spPr>
          <a:xfrm rot="10419894">
            <a:off x="2009475" y="5546485"/>
            <a:ext cx="990600" cy="314325"/>
          </a:xfrm>
          <a:prstGeom prst="curved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7" name="ZoneTexte 26">
            <a:extLst>
              <a:ext uri="{FF2B5EF4-FFF2-40B4-BE49-F238E27FC236}">
                <a16:creationId xmlns:a16="http://schemas.microsoft.com/office/drawing/2014/main" id="{7FF727C3-262F-B07D-98D0-540D364A3290}"/>
              </a:ext>
            </a:extLst>
          </p:cNvPr>
          <p:cNvSpPr txBox="1"/>
          <p:nvPr/>
        </p:nvSpPr>
        <p:spPr>
          <a:xfrm>
            <a:off x="7375896" y="1956375"/>
            <a:ext cx="4492253" cy="3754874"/>
          </a:xfrm>
          <a:prstGeom prst="rect">
            <a:avLst/>
          </a:prstGeom>
          <a:noFill/>
        </p:spPr>
        <p:txBody>
          <a:bodyPr wrap="square" lIns="91440" tIns="45720" rIns="91440" bIns="45720" rtlCol="0" anchor="t">
            <a:spAutoFit/>
          </a:bodyPr>
          <a:lstStyle/>
          <a:p>
            <a:pPr algn="just"/>
            <a:endParaRPr lang="fr-FR" sz="1400" dirty="0">
              <a:latin typeface="figtree light"/>
            </a:endParaRPr>
          </a:p>
          <a:p>
            <a:pPr algn="just"/>
            <a:r>
              <a:rPr lang="fr-FR" sz="1400" dirty="0">
                <a:latin typeface="figtree light"/>
              </a:rPr>
              <a:t>Le </a:t>
            </a:r>
            <a:r>
              <a:rPr lang="fr-FR" sz="1400" b="1" dirty="0">
                <a:latin typeface="figtree light"/>
              </a:rPr>
              <a:t>paramétrage des droits modules talents </a:t>
            </a:r>
            <a:r>
              <a:rPr lang="fr-FR" sz="1400" dirty="0">
                <a:latin typeface="figtree light"/>
              </a:rPr>
              <a:t>est une étape </a:t>
            </a:r>
            <a:r>
              <a:rPr lang="fr-FR" sz="1400" b="1" dirty="0">
                <a:latin typeface="figtree light"/>
              </a:rPr>
              <a:t>obligatoire</a:t>
            </a:r>
            <a:r>
              <a:rPr lang="fr-FR" sz="1400" dirty="0">
                <a:latin typeface="figtree light"/>
              </a:rPr>
              <a:t>, devant être réalisée avant le lancement de votre première campagne.</a:t>
            </a:r>
          </a:p>
          <a:p>
            <a:pPr algn="just"/>
            <a:endParaRPr lang="fr-FR" sz="1400" dirty="0">
              <a:latin typeface="figtree light"/>
            </a:endParaRPr>
          </a:p>
          <a:p>
            <a:pPr algn="just"/>
            <a:r>
              <a:rPr lang="fr-FR" sz="1400" dirty="0">
                <a:latin typeface="figtree light"/>
              </a:rPr>
              <a:t>C’est ici que vous allez définir : </a:t>
            </a:r>
          </a:p>
          <a:p>
            <a:pPr marL="285750" indent="-285750" algn="just">
              <a:buFontTx/>
              <a:buChar char="-"/>
            </a:pPr>
            <a:r>
              <a:rPr lang="fr-FR" sz="1400" dirty="0">
                <a:latin typeface="figtree light"/>
              </a:rPr>
              <a:t>Qui est évalué ? (</a:t>
            </a:r>
            <a:r>
              <a:rPr lang="fr-FR" sz="1400" b="1" dirty="0">
                <a:latin typeface="figtree light"/>
              </a:rPr>
              <a:t>Standards</a:t>
            </a:r>
            <a:r>
              <a:rPr lang="fr-FR" sz="1400" dirty="0">
                <a:latin typeface="figtree light"/>
              </a:rPr>
              <a:t>)</a:t>
            </a:r>
          </a:p>
          <a:p>
            <a:pPr marL="285750" indent="-285750" algn="just">
              <a:buFontTx/>
              <a:buChar char="-"/>
            </a:pPr>
            <a:r>
              <a:rPr lang="fr-FR" sz="1400" dirty="0">
                <a:latin typeface="figtree light"/>
              </a:rPr>
              <a:t>Qui est évalué et peut faire des évaluations ? (</a:t>
            </a:r>
            <a:r>
              <a:rPr lang="fr-FR" sz="1400" b="1" dirty="0">
                <a:latin typeface="figtree light"/>
              </a:rPr>
              <a:t>Managers</a:t>
            </a:r>
            <a:r>
              <a:rPr lang="fr-FR" sz="1400" dirty="0">
                <a:latin typeface="figtree light"/>
              </a:rPr>
              <a:t>)</a:t>
            </a:r>
          </a:p>
          <a:p>
            <a:pPr marL="285750" indent="-285750" algn="just">
              <a:buFontTx/>
              <a:buChar char="-"/>
            </a:pPr>
            <a:r>
              <a:rPr lang="fr-FR" sz="1400" dirty="0">
                <a:latin typeface="figtree light"/>
              </a:rPr>
              <a:t>Qui est évalué, peut faire des évaluations, et peu administrer les modules talents ? (</a:t>
            </a:r>
            <a:r>
              <a:rPr lang="fr-FR" sz="1400" b="1" dirty="0">
                <a:latin typeface="figtree light"/>
              </a:rPr>
              <a:t>Administrateurs</a:t>
            </a:r>
            <a:r>
              <a:rPr lang="fr-FR" sz="1400" dirty="0">
                <a:latin typeface="figtree light"/>
              </a:rPr>
              <a:t>)</a:t>
            </a:r>
          </a:p>
          <a:p>
            <a:pPr algn="just"/>
            <a:endParaRPr lang="fr-FR" sz="1400" dirty="0">
              <a:latin typeface="figtree light"/>
            </a:endParaRPr>
          </a:p>
          <a:p>
            <a:pPr algn="just"/>
            <a:r>
              <a:rPr lang="fr-FR" sz="1400" dirty="0">
                <a:latin typeface="figtree light"/>
              </a:rPr>
              <a:t>Pour cela, </a:t>
            </a:r>
            <a:r>
              <a:rPr lang="fr-FR" sz="1400" b="1" dirty="0">
                <a:latin typeface="figtree light"/>
              </a:rPr>
              <a:t>glissez-déposez</a:t>
            </a:r>
            <a:r>
              <a:rPr lang="fr-FR" sz="1400" dirty="0">
                <a:latin typeface="figtree light"/>
              </a:rPr>
              <a:t> les collaborateurs dans les sections appropriées.</a:t>
            </a:r>
          </a:p>
          <a:p>
            <a:pPr algn="just"/>
            <a:endParaRPr lang="fr-FR" sz="1400" dirty="0">
              <a:latin typeface="figtree light"/>
            </a:endParaRPr>
          </a:p>
          <a:p>
            <a:pPr algn="just"/>
            <a:r>
              <a:rPr lang="fr-FR" sz="1400" dirty="0">
                <a:latin typeface="figtree light"/>
              </a:rPr>
              <a:t>Attention, un collaborateur ne peut pas être dans deux sections simultanément. </a:t>
            </a:r>
          </a:p>
        </p:txBody>
      </p:sp>
      <p:sp>
        <p:nvSpPr>
          <p:cNvPr id="7" name="ZoneTexte 6">
            <a:extLst>
              <a:ext uri="{FF2B5EF4-FFF2-40B4-BE49-F238E27FC236}">
                <a16:creationId xmlns:a16="http://schemas.microsoft.com/office/drawing/2014/main" id="{38539728-F210-F00C-BE8B-CB246248B708}"/>
              </a:ext>
            </a:extLst>
          </p:cNvPr>
          <p:cNvSpPr txBox="1"/>
          <p:nvPr/>
        </p:nvSpPr>
        <p:spPr>
          <a:xfrm>
            <a:off x="83465" y="1064283"/>
            <a:ext cx="627430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dirty="0"/>
              <a:t>ACCES</a:t>
            </a:r>
            <a:r>
              <a:rPr lang="fr-FR" dirty="0"/>
              <a:t> : Menu &gt; Espace Admin &gt; Droits modules talents</a:t>
            </a:r>
          </a:p>
        </p:txBody>
      </p:sp>
    </p:spTree>
    <p:extLst>
      <p:ext uri="{BB962C8B-B14F-4D97-AF65-F5344CB8AC3E}">
        <p14:creationId xmlns:p14="http://schemas.microsoft.com/office/powerpoint/2010/main" val="850016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421" y="189494"/>
            <a:ext cx="12194150" cy="542925"/>
          </a:xfrm>
        </p:spPr>
        <p:txBody>
          <a:bodyPr>
            <a:noAutofit/>
          </a:bodyPr>
          <a:lstStyle/>
          <a:p>
            <a:pPr algn="ctr"/>
            <a:r>
              <a:rPr lang="fr-FR" sz="3600" dirty="0">
                <a:solidFill>
                  <a:schemeClr val="accent3"/>
                </a:solidFill>
                <a:latin typeface="figtree light"/>
              </a:rPr>
              <a:t>Configurer les droits des types d’entretiens</a:t>
            </a:r>
          </a:p>
        </p:txBody>
      </p:sp>
      <p:sp>
        <p:nvSpPr>
          <p:cNvPr id="10" name="ZoneTexte 9">
            <a:extLst>
              <a:ext uri="{FF2B5EF4-FFF2-40B4-BE49-F238E27FC236}">
                <a16:creationId xmlns:a16="http://schemas.microsoft.com/office/drawing/2014/main" id="{E4DEF956-6A63-5155-1AE4-27B91290E2ED}"/>
              </a:ext>
            </a:extLst>
          </p:cNvPr>
          <p:cNvSpPr txBox="1"/>
          <p:nvPr/>
        </p:nvSpPr>
        <p:spPr>
          <a:xfrm>
            <a:off x="176982" y="4564439"/>
            <a:ext cx="5200485" cy="2292877"/>
          </a:xfrm>
          <a:prstGeom prst="rect">
            <a:avLst/>
          </a:prstGeom>
        </p:spPr>
        <p:txBody>
          <a:bodyPr vert="horz" lIns="91440" tIns="45720" rIns="91440" bIns="45720" numCol="1" rtlCol="0" anchor="t">
            <a:noAutofit/>
          </a:bodyPr>
          <a:lstStyle/>
          <a:p>
            <a:pPr>
              <a:lnSpc>
                <a:spcPct val="90000"/>
              </a:lnSpc>
              <a:spcAft>
                <a:spcPts val="600"/>
              </a:spcAft>
            </a:pPr>
            <a:r>
              <a:rPr lang="fr-FR" sz="1400" b="1" u="sng" dirty="0">
                <a:latin typeface="figtree light"/>
              </a:rPr>
              <a:t>Paramétrage des entretiens de parcours professionnel :</a:t>
            </a:r>
            <a:endParaRPr lang="fr-FR" dirty="0"/>
          </a:p>
          <a:p>
            <a:pPr>
              <a:lnSpc>
                <a:spcPct val="90000"/>
              </a:lnSpc>
              <a:spcAft>
                <a:spcPts val="600"/>
              </a:spcAft>
            </a:pPr>
            <a:r>
              <a:rPr lang="fr-FR" sz="1400" dirty="0">
                <a:latin typeface="figtree light"/>
              </a:rPr>
              <a:t>Permet de définir le paramétrage à appliquer aux entretiens de parcours professionnel.</a:t>
            </a:r>
          </a:p>
          <a:p>
            <a:pPr>
              <a:lnSpc>
                <a:spcPct val="90000"/>
              </a:lnSpc>
              <a:spcAft>
                <a:spcPts val="600"/>
              </a:spcAft>
            </a:pPr>
            <a:r>
              <a:rPr lang="fr-FR" sz="1400" dirty="0">
                <a:latin typeface="figtree light"/>
              </a:rPr>
              <a:t>En activant les notifications pour les entretiens de parcours professionnel et au bilan à 8 ans, l’administrateur recevra en début de chaque mois, une notification avec la liste des salaries éligibles à ces entretiens, lorsque ceux-ci atteignent 4 ans ou 8 ans d’ancienneté dans l’entreprise. </a:t>
            </a:r>
          </a:p>
          <a:p>
            <a:pPr marL="228600" lvl="1">
              <a:lnSpc>
                <a:spcPct val="90000"/>
              </a:lnSpc>
              <a:spcAft>
                <a:spcPts val="600"/>
              </a:spcAft>
            </a:pPr>
            <a:endParaRPr lang="fr-FR" sz="1400" dirty="0"/>
          </a:p>
          <a:p>
            <a:pPr marL="228600" lvl="1">
              <a:lnSpc>
                <a:spcPct val="90000"/>
              </a:lnSpc>
              <a:spcAft>
                <a:spcPts val="600"/>
              </a:spcAft>
            </a:pPr>
            <a:endParaRPr lang="fr-FR" sz="1400" dirty="0"/>
          </a:p>
          <a:p>
            <a:pPr marL="228600" lvl="1">
              <a:lnSpc>
                <a:spcPct val="90000"/>
              </a:lnSpc>
              <a:spcAft>
                <a:spcPts val="600"/>
              </a:spcAft>
            </a:pPr>
            <a:endParaRPr lang="fr-FR" sz="1400" dirty="0"/>
          </a:p>
        </p:txBody>
      </p:sp>
      <p:sp>
        <p:nvSpPr>
          <p:cNvPr id="3" name="ZoneTexte 2">
            <a:extLst>
              <a:ext uri="{FF2B5EF4-FFF2-40B4-BE49-F238E27FC236}">
                <a16:creationId xmlns:a16="http://schemas.microsoft.com/office/drawing/2014/main" id="{A5F4FBA2-3E6A-F0F6-ABC6-B9AB8F98645F}"/>
              </a:ext>
            </a:extLst>
          </p:cNvPr>
          <p:cNvSpPr txBox="1"/>
          <p:nvPr/>
        </p:nvSpPr>
        <p:spPr>
          <a:xfrm>
            <a:off x="5907009" y="4564439"/>
            <a:ext cx="6108009" cy="1991314"/>
          </a:xfrm>
          <a:prstGeom prst="rect">
            <a:avLst/>
          </a:prstGeom>
          <a:noFill/>
        </p:spPr>
        <p:txBody>
          <a:bodyPr wrap="square" lIns="91440" tIns="45720" rIns="91440" bIns="45720" numCol="1" rtlCol="0" anchor="t">
            <a:spAutoFit/>
          </a:bodyPr>
          <a:lstStyle/>
          <a:p>
            <a:pPr indent="-228600">
              <a:lnSpc>
                <a:spcPct val="90000"/>
              </a:lnSpc>
              <a:spcAft>
                <a:spcPts val="600"/>
              </a:spcAft>
            </a:pPr>
            <a:r>
              <a:rPr lang="fr-FR" sz="1400" b="1" u="sng" dirty="0">
                <a:latin typeface="figtree light"/>
              </a:rPr>
              <a:t>Gestion des visibilités </a:t>
            </a:r>
            <a:r>
              <a:rPr lang="fr-FR" sz="1400" dirty="0">
                <a:latin typeface="figtree light"/>
              </a:rPr>
              <a:t>:</a:t>
            </a:r>
          </a:p>
          <a:p>
            <a:pPr indent="-228600">
              <a:lnSpc>
                <a:spcPct val="90000"/>
              </a:lnSpc>
              <a:spcAft>
                <a:spcPts val="600"/>
              </a:spcAft>
            </a:pPr>
            <a:r>
              <a:rPr lang="fr-FR" sz="1400" dirty="0">
                <a:latin typeface="figtree light"/>
              </a:rPr>
              <a:t>Permet de définir les droits des évalués et responsables lors de la phase de préparation de l’entretien : </a:t>
            </a:r>
          </a:p>
          <a:p>
            <a:pPr indent="-143510">
              <a:lnSpc>
                <a:spcPct val="90000"/>
              </a:lnSpc>
              <a:buFont typeface="Arial" panose="020B0604020202020204" pitchFamily="34" charset="0"/>
              <a:buChar char="•"/>
            </a:pPr>
            <a:r>
              <a:rPr lang="fr-FR" sz="1400" dirty="0">
                <a:latin typeface="figtree light"/>
              </a:rPr>
              <a:t>Visualiser le questionnaire en donnant accès aux questions de préparation</a:t>
            </a:r>
          </a:p>
          <a:p>
            <a:pPr indent="-143510">
              <a:lnSpc>
                <a:spcPct val="90000"/>
              </a:lnSpc>
              <a:buFont typeface="Arial" panose="020B0604020202020204" pitchFamily="34" charset="0"/>
              <a:buChar char="•"/>
            </a:pPr>
            <a:r>
              <a:rPr lang="fr-FR" sz="1400" dirty="0">
                <a:latin typeface="figtree light"/>
              </a:rPr>
              <a:t>Partager le questionnaire pour que chacun voit le questionnaire de l’autre</a:t>
            </a:r>
          </a:p>
          <a:p>
            <a:pPr indent="-143510">
              <a:lnSpc>
                <a:spcPct val="90000"/>
              </a:lnSpc>
              <a:buFont typeface="Arial" panose="020B0604020202020204" pitchFamily="34" charset="0"/>
              <a:buChar char="•"/>
            </a:pPr>
            <a:r>
              <a:rPr lang="fr-FR" sz="1400" dirty="0">
                <a:latin typeface="figtree light"/>
              </a:rPr>
              <a:t>Partager ses objectifs passés lors de la phase de préparation</a:t>
            </a:r>
          </a:p>
          <a:p>
            <a:pPr indent="-143510">
              <a:lnSpc>
                <a:spcPct val="90000"/>
              </a:lnSpc>
              <a:buFont typeface="Arial" panose="020B0604020202020204" pitchFamily="34" charset="0"/>
              <a:buChar char="•"/>
            </a:pPr>
            <a:r>
              <a:rPr lang="fr-FR" sz="1400" dirty="0">
                <a:latin typeface="figtree light"/>
              </a:rPr>
              <a:t>Partager sa pré-évaluation pour publier l’évaluation des compétences si le module compétences est activé</a:t>
            </a:r>
          </a:p>
        </p:txBody>
      </p:sp>
      <p:cxnSp>
        <p:nvCxnSpPr>
          <p:cNvPr id="7" name="Connecteur droit 6">
            <a:extLst>
              <a:ext uri="{FF2B5EF4-FFF2-40B4-BE49-F238E27FC236}">
                <a16:creationId xmlns:a16="http://schemas.microsoft.com/office/drawing/2014/main" id="{E4F3BF2B-1D31-72E6-49C0-FD2B064FAD5D}"/>
              </a:ext>
            </a:extLst>
          </p:cNvPr>
          <p:cNvCxnSpPr/>
          <p:nvPr/>
        </p:nvCxnSpPr>
        <p:spPr>
          <a:xfrm>
            <a:off x="5633847" y="4562021"/>
            <a:ext cx="0" cy="207441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Image 5" descr="Une image contenant texte, capture d’écran, logiciel, nombre&#10;&#10;Le contenu généré par l’IA peut être incorrect.">
            <a:extLst>
              <a:ext uri="{FF2B5EF4-FFF2-40B4-BE49-F238E27FC236}">
                <a16:creationId xmlns:a16="http://schemas.microsoft.com/office/drawing/2014/main" id="{7430AF10-826F-211F-A72A-B851799927E1}"/>
              </a:ext>
            </a:extLst>
          </p:cNvPr>
          <p:cNvPicPr>
            <a:picLocks noChangeAspect="1"/>
          </p:cNvPicPr>
          <p:nvPr/>
        </p:nvPicPr>
        <p:blipFill>
          <a:blip r:embed="rId3"/>
          <a:stretch>
            <a:fillRect/>
          </a:stretch>
        </p:blipFill>
        <p:spPr>
          <a:xfrm>
            <a:off x="2267414" y="1429540"/>
            <a:ext cx="7582830" cy="2911676"/>
          </a:xfrm>
          <a:prstGeom prst="rect">
            <a:avLst/>
          </a:prstGeom>
          <a:ln>
            <a:noFill/>
          </a:ln>
          <a:effectLst>
            <a:outerShdw blurRad="292100" dist="139700" dir="2700000" algn="tl" rotWithShape="0">
              <a:srgbClr val="333333">
                <a:alpha val="65000"/>
              </a:srgbClr>
            </a:outerShdw>
          </a:effectLst>
        </p:spPr>
      </p:pic>
      <p:sp>
        <p:nvSpPr>
          <p:cNvPr id="14" name="ZoneTexte 13">
            <a:extLst>
              <a:ext uri="{FF2B5EF4-FFF2-40B4-BE49-F238E27FC236}">
                <a16:creationId xmlns:a16="http://schemas.microsoft.com/office/drawing/2014/main" id="{FA4104A4-CF18-ACEF-82CD-C612EF086FC7}"/>
              </a:ext>
            </a:extLst>
          </p:cNvPr>
          <p:cNvSpPr txBox="1"/>
          <p:nvPr/>
        </p:nvSpPr>
        <p:spPr>
          <a:xfrm>
            <a:off x="272392" y="943497"/>
            <a:ext cx="48432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a:t>ACCES</a:t>
            </a:r>
            <a:r>
              <a:rPr lang="fr-FR"/>
              <a:t> : Menu &gt; Espace Admin &gt; Entretiens</a:t>
            </a:r>
          </a:p>
        </p:txBody>
      </p:sp>
    </p:spTree>
    <p:extLst>
      <p:ext uri="{BB962C8B-B14F-4D97-AF65-F5344CB8AC3E}">
        <p14:creationId xmlns:p14="http://schemas.microsoft.com/office/powerpoint/2010/main" val="394031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1A083-D5EF-2D7D-7DEE-7AD89D2E4921}"/>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27E06743-3857-EC03-B184-D4E5CD351057}"/>
              </a:ext>
            </a:extLst>
          </p:cNvPr>
          <p:cNvSpPr>
            <a:spLocks noGrp="1"/>
          </p:cNvSpPr>
          <p:nvPr>
            <p:ph type="title"/>
          </p:nvPr>
        </p:nvSpPr>
        <p:spPr>
          <a:xfrm>
            <a:off x="1152525" y="1277709"/>
            <a:ext cx="8850457" cy="1939838"/>
          </a:xfrm>
        </p:spPr>
        <p:txBody>
          <a:bodyPr/>
          <a:lstStyle/>
          <a:p>
            <a:r>
              <a:rPr lang="fr-FR" sz="8000" dirty="0">
                <a:latin typeface="PP Woodland"/>
              </a:rPr>
              <a:t>Paramétrer les types d’entretien </a:t>
            </a:r>
            <a:endParaRPr lang="fr-FR" sz="8000" dirty="0">
              <a:solidFill>
                <a:srgbClr val="000000"/>
              </a:solidFill>
              <a:latin typeface="PP Woodland"/>
            </a:endParaRPr>
          </a:p>
        </p:txBody>
      </p:sp>
      <p:sp>
        <p:nvSpPr>
          <p:cNvPr id="5" name="Espace réservé du texte 3">
            <a:extLst>
              <a:ext uri="{FF2B5EF4-FFF2-40B4-BE49-F238E27FC236}">
                <a16:creationId xmlns:a16="http://schemas.microsoft.com/office/drawing/2014/main" id="{B7D70913-C909-5F10-D1A3-28DE1A384077}"/>
              </a:ext>
            </a:extLst>
          </p:cNvPr>
          <p:cNvSpPr>
            <a:spLocks noGrp="1"/>
          </p:cNvSpPr>
          <p:nvPr>
            <p:ph type="body" sz="quarter" idx="16" hasCustomPrompt="1"/>
          </p:nvPr>
        </p:nvSpPr>
        <p:spPr>
          <a:xfrm>
            <a:off x="9748505" y="4250972"/>
            <a:ext cx="1944687" cy="1565857"/>
          </a:xfrm>
        </p:spPr>
        <p:txBody>
          <a:bodyPr anchor="b">
            <a:normAutofit fontScale="92500" lnSpcReduction="10000"/>
          </a:bodyPr>
          <a:lstStyle>
            <a:lvl1pPr marL="0" indent="0" algn="r">
              <a:buNone/>
              <a:defRPr sz="9600">
                <a:solidFill>
                  <a:schemeClr val="bg2"/>
                </a:solidFill>
                <a:latin typeface="Figtree Light" pitchFamily="2" charset="0"/>
              </a:defRPr>
            </a:lvl1pPr>
            <a:lvl5pPr>
              <a:defRPr/>
            </a:lvl5pPr>
          </a:lstStyle>
          <a:p>
            <a:pPr lvl="0"/>
            <a:r>
              <a:rPr lang="fr-FR">
                <a:solidFill>
                  <a:schemeClr val="accent5"/>
                </a:solidFill>
                <a:latin typeface="Figtree Light"/>
              </a:rPr>
              <a:t>02</a:t>
            </a:r>
            <a:endParaRPr lang="fr-FR" dirty="0">
              <a:solidFill>
                <a:schemeClr val="accent5"/>
              </a:solidFill>
            </a:endParaRPr>
          </a:p>
        </p:txBody>
      </p:sp>
      <p:sp>
        <p:nvSpPr>
          <p:cNvPr id="2" name="ZoneTexte 1">
            <a:extLst>
              <a:ext uri="{FF2B5EF4-FFF2-40B4-BE49-F238E27FC236}">
                <a16:creationId xmlns:a16="http://schemas.microsoft.com/office/drawing/2014/main" id="{E5FAAFB7-6476-4176-AAE9-F8AB92E23AD4}"/>
              </a:ext>
            </a:extLst>
          </p:cNvPr>
          <p:cNvSpPr txBox="1"/>
          <p:nvPr/>
        </p:nvSpPr>
        <p:spPr>
          <a:xfrm>
            <a:off x="2318946" y="3220839"/>
            <a:ext cx="11668011" cy="2135200"/>
          </a:xfrm>
          <a:prstGeom prst="rect">
            <a:avLst/>
          </a:prstGeom>
          <a:noFill/>
        </p:spPr>
        <p:txBody>
          <a:bodyPr wrap="square" lIns="91440" tIns="45720" rIns="91440" bIns="45720" rtlCol="0" anchor="t">
            <a:spAutoFit/>
          </a:bodyPr>
          <a:lstStyle/>
          <a:p>
            <a:pPr marL="285750" indent="-285750">
              <a:lnSpc>
                <a:spcPct val="150000"/>
              </a:lnSpc>
              <a:buFont typeface="Arial"/>
              <a:buChar char="•"/>
            </a:pPr>
            <a:r>
              <a:rPr lang="fr-FR" dirty="0">
                <a:latin typeface="PP Woodland"/>
              </a:rPr>
              <a:t>Personnaliser ses thèmes et questions et éditer la conclusion de son entretien </a:t>
            </a:r>
          </a:p>
          <a:p>
            <a:pPr marL="285750" indent="-285750">
              <a:lnSpc>
                <a:spcPct val="150000"/>
              </a:lnSpc>
              <a:buFont typeface="Arial"/>
              <a:buChar char="•"/>
            </a:pPr>
            <a:r>
              <a:rPr lang="fr-FR" dirty="0">
                <a:latin typeface="PP Woodland"/>
              </a:rPr>
              <a:t>Déterminer les caractéristiques de l‘entretien </a:t>
            </a:r>
            <a:r>
              <a:rPr lang="fr-FR" i="1" dirty="0">
                <a:latin typeface="PP Woodland"/>
              </a:rPr>
              <a:t>(accès, objectifs et nature de l’entretien)</a:t>
            </a:r>
          </a:p>
          <a:p>
            <a:pPr marL="285750" indent="-285750">
              <a:lnSpc>
                <a:spcPct val="150000"/>
              </a:lnSpc>
              <a:buFont typeface="Arial"/>
              <a:buChar char="•"/>
            </a:pPr>
            <a:r>
              <a:rPr lang="fr-FR" dirty="0">
                <a:latin typeface="PP Woodland"/>
              </a:rPr>
              <a:t>Déterminer le circuit de validation </a:t>
            </a:r>
          </a:p>
          <a:p>
            <a:pPr marL="285750" indent="-285750">
              <a:lnSpc>
                <a:spcPct val="150000"/>
              </a:lnSpc>
              <a:buFont typeface="Arial"/>
              <a:buChar char="•"/>
            </a:pPr>
            <a:r>
              <a:rPr lang="fr-FR" dirty="0">
                <a:latin typeface="PP Woodland"/>
              </a:rPr>
              <a:t>Vérifier la configuration du type d’entretien </a:t>
            </a:r>
          </a:p>
          <a:p>
            <a:pPr marL="285750" indent="-285750">
              <a:lnSpc>
                <a:spcPct val="150000"/>
              </a:lnSpc>
              <a:buFont typeface="Arial"/>
              <a:buChar char="•"/>
            </a:pPr>
            <a:r>
              <a:rPr lang="fr-FR" dirty="0">
                <a:latin typeface="PP Woodland"/>
              </a:rPr>
              <a:t>Visualiser et imprimer le questionnaire </a:t>
            </a:r>
            <a:endParaRPr lang="en-US" dirty="0">
              <a:latin typeface="PP Woodland"/>
            </a:endParaRPr>
          </a:p>
        </p:txBody>
      </p:sp>
    </p:spTree>
    <p:extLst>
      <p:ext uri="{BB962C8B-B14F-4D97-AF65-F5344CB8AC3E}">
        <p14:creationId xmlns:p14="http://schemas.microsoft.com/office/powerpoint/2010/main" val="405629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9061" y="403226"/>
            <a:ext cx="12178989" cy="561510"/>
          </a:xfrm>
        </p:spPr>
        <p:txBody>
          <a:bodyPr>
            <a:noAutofit/>
          </a:bodyPr>
          <a:lstStyle/>
          <a:p>
            <a:pPr algn="ctr"/>
            <a:r>
              <a:rPr lang="fr-FR" sz="3600" dirty="0">
                <a:solidFill>
                  <a:schemeClr val="accent3"/>
                </a:solidFill>
                <a:latin typeface="figtree light"/>
              </a:rPr>
              <a:t>Créer ses types d’entretien</a:t>
            </a:r>
          </a:p>
        </p:txBody>
      </p:sp>
      <p:sp>
        <p:nvSpPr>
          <p:cNvPr id="10" name="ZoneTexte 9">
            <a:extLst>
              <a:ext uri="{FF2B5EF4-FFF2-40B4-BE49-F238E27FC236}">
                <a16:creationId xmlns:a16="http://schemas.microsoft.com/office/drawing/2014/main" id="{3386C5C4-8E4A-0BC4-007C-6EA07007BA1E}"/>
              </a:ext>
            </a:extLst>
          </p:cNvPr>
          <p:cNvSpPr txBox="1"/>
          <p:nvPr/>
        </p:nvSpPr>
        <p:spPr>
          <a:xfrm>
            <a:off x="395591" y="1429901"/>
            <a:ext cx="10805808" cy="570954"/>
          </a:xfrm>
          <a:prstGeom prst="rect">
            <a:avLst/>
          </a:prstGeom>
        </p:spPr>
        <p:txBody>
          <a:bodyPr vert="horz" lIns="91440" tIns="45720" rIns="91440" bIns="45720" rtlCol="0" anchor="t">
            <a:normAutofit lnSpcReduction="10000"/>
          </a:bodyPr>
          <a:lstStyle/>
          <a:p>
            <a:pPr>
              <a:lnSpc>
                <a:spcPct val="90000"/>
              </a:lnSpc>
              <a:spcAft>
                <a:spcPts val="600"/>
              </a:spcAft>
            </a:pPr>
            <a:r>
              <a:rPr lang="fr-FR" sz="1400" b="1" dirty="0">
                <a:solidFill>
                  <a:schemeClr val="tx1">
                    <a:alpha val="80000"/>
                  </a:schemeClr>
                </a:solidFill>
              </a:rPr>
              <a:t> </a:t>
            </a:r>
          </a:p>
          <a:p>
            <a:pPr>
              <a:lnSpc>
                <a:spcPct val="90000"/>
              </a:lnSpc>
              <a:spcAft>
                <a:spcPts val="600"/>
              </a:spcAft>
            </a:pPr>
            <a:r>
              <a:rPr lang="fr-FR" dirty="0">
                <a:solidFill>
                  <a:schemeClr val="tx1">
                    <a:alpha val="80000"/>
                  </a:schemeClr>
                </a:solidFill>
                <a:latin typeface="figtree light"/>
              </a:rPr>
              <a:t>Retrouvez tous les types d’entretiens créés en vue d’être utilisés et même vos brouillons. </a:t>
            </a:r>
          </a:p>
        </p:txBody>
      </p:sp>
      <p:pic>
        <p:nvPicPr>
          <p:cNvPr id="18" name="Image 17" descr="Une image contenant texte, capture d’écran, nombre, logiciel&#10;&#10;Description générée automatiquement">
            <a:extLst>
              <a:ext uri="{FF2B5EF4-FFF2-40B4-BE49-F238E27FC236}">
                <a16:creationId xmlns:a16="http://schemas.microsoft.com/office/drawing/2014/main" id="{9DF33DAC-3BCC-CC1C-8DC7-73762BB50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056" y="2000855"/>
            <a:ext cx="8113524" cy="4213779"/>
          </a:xfrm>
          <a:prstGeom prst="rect">
            <a:avLst/>
          </a:prstGeom>
          <a:ln>
            <a:noFill/>
          </a:ln>
          <a:effectLst>
            <a:outerShdw blurRad="292100" dist="139700" dir="2700000" algn="tl" rotWithShape="0">
              <a:srgbClr val="333333">
                <a:alpha val="65000"/>
              </a:srgbClr>
            </a:outerShdw>
          </a:effectLst>
        </p:spPr>
      </p:pic>
      <p:cxnSp>
        <p:nvCxnSpPr>
          <p:cNvPr id="20" name="Connecteur droit 19">
            <a:extLst>
              <a:ext uri="{FF2B5EF4-FFF2-40B4-BE49-F238E27FC236}">
                <a16:creationId xmlns:a16="http://schemas.microsoft.com/office/drawing/2014/main" id="{1E3B2737-DBA0-86BD-31C8-EC25806F9514}"/>
              </a:ext>
            </a:extLst>
          </p:cNvPr>
          <p:cNvCxnSpPr/>
          <p:nvPr/>
        </p:nvCxnSpPr>
        <p:spPr>
          <a:xfrm>
            <a:off x="9210128" y="4947878"/>
            <a:ext cx="2857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C780E4CC-70C5-645D-FFA3-A00DEC88F9D1}"/>
              </a:ext>
            </a:extLst>
          </p:cNvPr>
          <p:cNvCxnSpPr/>
          <p:nvPr/>
        </p:nvCxnSpPr>
        <p:spPr>
          <a:xfrm>
            <a:off x="9210128" y="5140918"/>
            <a:ext cx="2857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92A9C662-718C-89CF-A325-40FCD509B603}"/>
              </a:ext>
            </a:extLst>
          </p:cNvPr>
          <p:cNvCxnSpPr/>
          <p:nvPr/>
        </p:nvCxnSpPr>
        <p:spPr>
          <a:xfrm>
            <a:off x="9210128" y="4947878"/>
            <a:ext cx="0" cy="1930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99CC29CF-0007-88B6-026E-DF509F9B3775}"/>
              </a:ext>
            </a:extLst>
          </p:cNvPr>
          <p:cNvCxnSpPr/>
          <p:nvPr/>
        </p:nvCxnSpPr>
        <p:spPr>
          <a:xfrm>
            <a:off x="9495878" y="4947878"/>
            <a:ext cx="0" cy="1930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F8AF1F57-0410-51E2-780C-479E40BA5381}"/>
              </a:ext>
            </a:extLst>
          </p:cNvPr>
          <p:cNvCxnSpPr/>
          <p:nvPr/>
        </p:nvCxnSpPr>
        <p:spPr>
          <a:xfrm>
            <a:off x="1887308" y="3468963"/>
            <a:ext cx="13512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9AE2865E-016C-3365-DBA0-6DDB909B2FEA}"/>
              </a:ext>
            </a:extLst>
          </p:cNvPr>
          <p:cNvCxnSpPr/>
          <p:nvPr/>
        </p:nvCxnSpPr>
        <p:spPr>
          <a:xfrm>
            <a:off x="1887308" y="3730957"/>
            <a:ext cx="13512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49EF2A58-EA15-5093-8453-E70E75202942}"/>
              </a:ext>
            </a:extLst>
          </p:cNvPr>
          <p:cNvCxnSpPr/>
          <p:nvPr/>
        </p:nvCxnSpPr>
        <p:spPr>
          <a:xfrm>
            <a:off x="1887308" y="3468963"/>
            <a:ext cx="0" cy="2670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8A99970A-A3DA-35B7-B37B-52564C2251E5}"/>
              </a:ext>
            </a:extLst>
          </p:cNvPr>
          <p:cNvCxnSpPr/>
          <p:nvPr/>
        </p:nvCxnSpPr>
        <p:spPr>
          <a:xfrm>
            <a:off x="3233508" y="3474043"/>
            <a:ext cx="0" cy="2670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DAE4DB94-2CDC-DFAA-4D9F-F76E682D9072}"/>
              </a:ext>
            </a:extLst>
          </p:cNvPr>
          <p:cNvCxnSpPr/>
          <p:nvPr/>
        </p:nvCxnSpPr>
        <p:spPr>
          <a:xfrm>
            <a:off x="6675208" y="4947878"/>
            <a:ext cx="2857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13368B24-416B-48C4-35DC-912EA3C8D309}"/>
              </a:ext>
            </a:extLst>
          </p:cNvPr>
          <p:cNvCxnSpPr/>
          <p:nvPr/>
        </p:nvCxnSpPr>
        <p:spPr>
          <a:xfrm>
            <a:off x="6675208" y="5140918"/>
            <a:ext cx="2857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5DC59D90-70B9-5604-E7BC-0851BDF9B11F}"/>
              </a:ext>
            </a:extLst>
          </p:cNvPr>
          <p:cNvCxnSpPr/>
          <p:nvPr/>
        </p:nvCxnSpPr>
        <p:spPr>
          <a:xfrm>
            <a:off x="6675208" y="4947878"/>
            <a:ext cx="0" cy="1930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76355FF5-0FA1-FDF0-84FA-C4498C1E8BDF}"/>
              </a:ext>
            </a:extLst>
          </p:cNvPr>
          <p:cNvCxnSpPr/>
          <p:nvPr/>
        </p:nvCxnSpPr>
        <p:spPr>
          <a:xfrm>
            <a:off x="6960958" y="4947878"/>
            <a:ext cx="0" cy="1930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B823D335-557F-A11B-84DB-ED40A6AE12A7}"/>
              </a:ext>
            </a:extLst>
          </p:cNvPr>
          <p:cNvCxnSpPr/>
          <p:nvPr/>
        </p:nvCxnSpPr>
        <p:spPr>
          <a:xfrm>
            <a:off x="8274773" y="3468963"/>
            <a:ext cx="2857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8ACCE424-8A19-A196-F86F-60F92E63B5B0}"/>
              </a:ext>
            </a:extLst>
          </p:cNvPr>
          <p:cNvCxnSpPr/>
          <p:nvPr/>
        </p:nvCxnSpPr>
        <p:spPr>
          <a:xfrm>
            <a:off x="8274773" y="3662003"/>
            <a:ext cx="2857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9028900C-38D1-0D30-D033-62AB0EA7856F}"/>
              </a:ext>
            </a:extLst>
          </p:cNvPr>
          <p:cNvCxnSpPr/>
          <p:nvPr/>
        </p:nvCxnSpPr>
        <p:spPr>
          <a:xfrm>
            <a:off x="8274773" y="3468963"/>
            <a:ext cx="0" cy="1930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9EC928AD-D93F-41F7-813B-187D4A440E1F}"/>
              </a:ext>
            </a:extLst>
          </p:cNvPr>
          <p:cNvCxnSpPr/>
          <p:nvPr/>
        </p:nvCxnSpPr>
        <p:spPr>
          <a:xfrm>
            <a:off x="8560523" y="3468963"/>
            <a:ext cx="0" cy="1930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72B12649-3265-1B16-5D6C-E5795E3039AA}"/>
              </a:ext>
            </a:extLst>
          </p:cNvPr>
          <p:cNvCxnSpPr/>
          <p:nvPr/>
        </p:nvCxnSpPr>
        <p:spPr>
          <a:xfrm>
            <a:off x="8981528" y="3865838"/>
            <a:ext cx="2857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408FA185-12F4-D085-242C-8AC411271DE3}"/>
              </a:ext>
            </a:extLst>
          </p:cNvPr>
          <p:cNvCxnSpPr/>
          <p:nvPr/>
        </p:nvCxnSpPr>
        <p:spPr>
          <a:xfrm>
            <a:off x="8981528" y="4058878"/>
            <a:ext cx="2857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374E531B-1D11-E05B-B16B-F4F745B4C840}"/>
              </a:ext>
            </a:extLst>
          </p:cNvPr>
          <p:cNvCxnSpPr/>
          <p:nvPr/>
        </p:nvCxnSpPr>
        <p:spPr>
          <a:xfrm>
            <a:off x="8981528" y="3865838"/>
            <a:ext cx="0" cy="1930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237B88A3-11E3-F502-231A-C2DC1D548632}"/>
              </a:ext>
            </a:extLst>
          </p:cNvPr>
          <p:cNvCxnSpPr/>
          <p:nvPr/>
        </p:nvCxnSpPr>
        <p:spPr>
          <a:xfrm>
            <a:off x="9267278" y="3865838"/>
            <a:ext cx="0" cy="1930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Arc 42">
            <a:extLst>
              <a:ext uri="{FF2B5EF4-FFF2-40B4-BE49-F238E27FC236}">
                <a16:creationId xmlns:a16="http://schemas.microsoft.com/office/drawing/2014/main" id="{DAB610E9-3B95-D9EC-F5E7-4A5C479010D6}"/>
              </a:ext>
            </a:extLst>
          </p:cNvPr>
          <p:cNvSpPr/>
          <p:nvPr/>
        </p:nvSpPr>
        <p:spPr>
          <a:xfrm>
            <a:off x="7609612" y="2673525"/>
            <a:ext cx="758824" cy="1386839"/>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
        <p:nvSpPr>
          <p:cNvPr id="45" name="Arc 44">
            <a:extLst>
              <a:ext uri="{FF2B5EF4-FFF2-40B4-BE49-F238E27FC236}">
                <a16:creationId xmlns:a16="http://schemas.microsoft.com/office/drawing/2014/main" id="{301FCC2E-6A0A-1C16-3342-6961BB538769}"/>
              </a:ext>
            </a:extLst>
          </p:cNvPr>
          <p:cNvSpPr/>
          <p:nvPr/>
        </p:nvSpPr>
        <p:spPr>
          <a:xfrm rot="3022314">
            <a:off x="8766574" y="2957969"/>
            <a:ext cx="429908" cy="1370548"/>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
        <p:nvSpPr>
          <p:cNvPr id="46" name="Arc 45">
            <a:extLst>
              <a:ext uri="{FF2B5EF4-FFF2-40B4-BE49-F238E27FC236}">
                <a16:creationId xmlns:a16="http://schemas.microsoft.com/office/drawing/2014/main" id="{4EAA15C2-A1F4-3243-37F7-62C8D2043363}"/>
              </a:ext>
            </a:extLst>
          </p:cNvPr>
          <p:cNvSpPr/>
          <p:nvPr/>
        </p:nvSpPr>
        <p:spPr>
          <a:xfrm rot="4075363">
            <a:off x="9335559" y="4113269"/>
            <a:ext cx="429908" cy="1370548"/>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
        <p:nvSpPr>
          <p:cNvPr id="47" name="Arc 46">
            <a:extLst>
              <a:ext uri="{FF2B5EF4-FFF2-40B4-BE49-F238E27FC236}">
                <a16:creationId xmlns:a16="http://schemas.microsoft.com/office/drawing/2014/main" id="{1DA9DB96-9180-8FE0-70BB-B354C4730D6E}"/>
              </a:ext>
            </a:extLst>
          </p:cNvPr>
          <p:cNvSpPr/>
          <p:nvPr/>
        </p:nvSpPr>
        <p:spPr>
          <a:xfrm rot="14595417">
            <a:off x="6472914" y="4657324"/>
            <a:ext cx="429908" cy="1370548"/>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
        <p:nvSpPr>
          <p:cNvPr id="48" name="Arc 47">
            <a:extLst>
              <a:ext uri="{FF2B5EF4-FFF2-40B4-BE49-F238E27FC236}">
                <a16:creationId xmlns:a16="http://schemas.microsoft.com/office/drawing/2014/main" id="{ED90C26C-49F8-A8CD-AD3D-61A5F0FEDE50}"/>
              </a:ext>
            </a:extLst>
          </p:cNvPr>
          <p:cNvSpPr/>
          <p:nvPr/>
        </p:nvSpPr>
        <p:spPr>
          <a:xfrm rot="3022314">
            <a:off x="1319887" y="3560596"/>
            <a:ext cx="429908" cy="1370548"/>
          </a:xfrm>
          <a:prstGeom prst="arc">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fr-FR"/>
          </a:p>
        </p:txBody>
      </p:sp>
      <p:sp>
        <p:nvSpPr>
          <p:cNvPr id="49" name="ZoneTexte 48">
            <a:extLst>
              <a:ext uri="{FF2B5EF4-FFF2-40B4-BE49-F238E27FC236}">
                <a16:creationId xmlns:a16="http://schemas.microsoft.com/office/drawing/2014/main" id="{0695DECC-32DC-7150-3BC3-27B51EEDD531}"/>
              </a:ext>
            </a:extLst>
          </p:cNvPr>
          <p:cNvSpPr txBox="1"/>
          <p:nvPr/>
        </p:nvSpPr>
        <p:spPr>
          <a:xfrm>
            <a:off x="1214972" y="4340282"/>
            <a:ext cx="1186919" cy="369332"/>
          </a:xfrm>
          <a:prstGeom prst="rect">
            <a:avLst/>
          </a:prstGeom>
          <a:noFill/>
        </p:spPr>
        <p:txBody>
          <a:bodyPr wrap="square" rtlCol="0">
            <a:spAutoFit/>
          </a:bodyPr>
          <a:lstStyle/>
          <a:p>
            <a:r>
              <a:rPr lang="fr-FR" sz="900" i="1" dirty="0"/>
              <a:t>Type </a:t>
            </a:r>
          </a:p>
          <a:p>
            <a:r>
              <a:rPr lang="fr-FR" sz="900" i="1" dirty="0"/>
              <a:t>d’entretien</a:t>
            </a:r>
          </a:p>
        </p:txBody>
      </p:sp>
      <p:sp>
        <p:nvSpPr>
          <p:cNvPr id="50" name="ZoneTexte 49">
            <a:extLst>
              <a:ext uri="{FF2B5EF4-FFF2-40B4-BE49-F238E27FC236}">
                <a16:creationId xmlns:a16="http://schemas.microsoft.com/office/drawing/2014/main" id="{8FE4B660-3750-0F47-9839-03F0D98BA52D}"/>
              </a:ext>
            </a:extLst>
          </p:cNvPr>
          <p:cNvSpPr txBox="1"/>
          <p:nvPr/>
        </p:nvSpPr>
        <p:spPr>
          <a:xfrm>
            <a:off x="5499686" y="5709707"/>
            <a:ext cx="1743963" cy="507831"/>
          </a:xfrm>
          <a:prstGeom prst="rect">
            <a:avLst/>
          </a:prstGeom>
          <a:noFill/>
        </p:spPr>
        <p:txBody>
          <a:bodyPr wrap="square" rtlCol="0">
            <a:spAutoFit/>
          </a:bodyPr>
          <a:lstStyle/>
          <a:p>
            <a:r>
              <a:rPr lang="fr-FR" sz="900" i="1" dirty="0"/>
              <a:t>Questionnaire Entretien professionnel </a:t>
            </a:r>
          </a:p>
          <a:p>
            <a:r>
              <a:rPr lang="fr-FR" sz="900" i="1" dirty="0"/>
              <a:t>et/ou bilan à 8 ans</a:t>
            </a:r>
          </a:p>
        </p:txBody>
      </p:sp>
      <p:sp>
        <p:nvSpPr>
          <p:cNvPr id="51" name="ZoneTexte 50">
            <a:extLst>
              <a:ext uri="{FF2B5EF4-FFF2-40B4-BE49-F238E27FC236}">
                <a16:creationId xmlns:a16="http://schemas.microsoft.com/office/drawing/2014/main" id="{B3B36E1A-7019-6895-14CD-D089A9C67CCA}"/>
              </a:ext>
            </a:extLst>
          </p:cNvPr>
          <p:cNvSpPr txBox="1"/>
          <p:nvPr/>
        </p:nvSpPr>
        <p:spPr>
          <a:xfrm>
            <a:off x="6951037" y="2350407"/>
            <a:ext cx="1417399" cy="369332"/>
          </a:xfrm>
          <a:prstGeom prst="rect">
            <a:avLst/>
          </a:prstGeom>
          <a:noFill/>
        </p:spPr>
        <p:txBody>
          <a:bodyPr wrap="square" rtlCol="0">
            <a:spAutoFit/>
          </a:bodyPr>
          <a:lstStyle/>
          <a:p>
            <a:r>
              <a:rPr lang="fr-FR" sz="900" i="1" dirty="0"/>
              <a:t>Activer ou désactiver un entretien</a:t>
            </a:r>
          </a:p>
        </p:txBody>
      </p:sp>
      <p:sp>
        <p:nvSpPr>
          <p:cNvPr id="52" name="ZoneTexte 51">
            <a:extLst>
              <a:ext uri="{FF2B5EF4-FFF2-40B4-BE49-F238E27FC236}">
                <a16:creationId xmlns:a16="http://schemas.microsoft.com/office/drawing/2014/main" id="{5F5AF22A-9605-3682-71AD-D660CE8DD80B}"/>
              </a:ext>
            </a:extLst>
          </p:cNvPr>
          <p:cNvSpPr txBox="1"/>
          <p:nvPr/>
        </p:nvSpPr>
        <p:spPr>
          <a:xfrm>
            <a:off x="9150043" y="2779934"/>
            <a:ext cx="1186919" cy="369332"/>
          </a:xfrm>
          <a:prstGeom prst="rect">
            <a:avLst/>
          </a:prstGeom>
          <a:noFill/>
        </p:spPr>
        <p:txBody>
          <a:bodyPr wrap="square" rtlCol="0">
            <a:spAutoFit/>
          </a:bodyPr>
          <a:lstStyle/>
          <a:p>
            <a:r>
              <a:rPr lang="fr-FR" sz="900" i="1" dirty="0"/>
              <a:t>Dupliquer ou supprimer </a:t>
            </a:r>
          </a:p>
        </p:txBody>
      </p:sp>
      <p:sp>
        <p:nvSpPr>
          <p:cNvPr id="53" name="ZoneTexte 52">
            <a:extLst>
              <a:ext uri="{FF2B5EF4-FFF2-40B4-BE49-F238E27FC236}">
                <a16:creationId xmlns:a16="http://schemas.microsoft.com/office/drawing/2014/main" id="{93A4E342-62A7-E049-07D7-FCD5F4AC5553}"/>
              </a:ext>
            </a:extLst>
          </p:cNvPr>
          <p:cNvSpPr txBox="1"/>
          <p:nvPr/>
        </p:nvSpPr>
        <p:spPr>
          <a:xfrm>
            <a:off x="9944846" y="4172976"/>
            <a:ext cx="1186919" cy="369332"/>
          </a:xfrm>
          <a:prstGeom prst="rect">
            <a:avLst/>
          </a:prstGeom>
          <a:noFill/>
        </p:spPr>
        <p:txBody>
          <a:bodyPr wrap="square" rtlCol="0">
            <a:spAutoFit/>
          </a:bodyPr>
          <a:lstStyle/>
          <a:p>
            <a:r>
              <a:rPr lang="fr-FR" sz="900" i="1" dirty="0"/>
              <a:t>Visualiser l’entretien</a:t>
            </a:r>
          </a:p>
        </p:txBody>
      </p:sp>
      <p:sp>
        <p:nvSpPr>
          <p:cNvPr id="3" name="ZoneTexte 2">
            <a:extLst>
              <a:ext uri="{FF2B5EF4-FFF2-40B4-BE49-F238E27FC236}">
                <a16:creationId xmlns:a16="http://schemas.microsoft.com/office/drawing/2014/main" id="{D9BEA211-BDB8-1D56-3322-9D9401B7101D}"/>
              </a:ext>
            </a:extLst>
          </p:cNvPr>
          <p:cNvSpPr txBox="1"/>
          <p:nvPr/>
        </p:nvSpPr>
        <p:spPr>
          <a:xfrm>
            <a:off x="436756" y="1217341"/>
            <a:ext cx="6913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800" b="1" kern="1200" dirty="0">
                <a:latin typeface="Figtree"/>
                <a:ea typeface="+mn-ea"/>
                <a:cs typeface="+mn-cs"/>
              </a:rPr>
              <a:t>ACCES</a:t>
            </a:r>
            <a:r>
              <a:rPr lang="fr-FR" sz="1800" kern="1200" dirty="0">
                <a:latin typeface="Figtree"/>
                <a:ea typeface="+mn-ea"/>
                <a:cs typeface="+mn-cs"/>
              </a:rPr>
              <a:t> : Menu &gt; E</a:t>
            </a:r>
            <a:r>
              <a:rPr lang="fr-FR" dirty="0">
                <a:latin typeface="Figtree"/>
              </a:rPr>
              <a:t>space</a:t>
            </a:r>
            <a:r>
              <a:rPr lang="fr-FR" sz="1800" kern="1200" dirty="0">
                <a:latin typeface="Figtree"/>
                <a:ea typeface="+mn-ea"/>
                <a:cs typeface="+mn-cs"/>
              </a:rPr>
              <a:t> A</a:t>
            </a:r>
            <a:r>
              <a:rPr lang="fr-FR" dirty="0">
                <a:latin typeface="Figtree"/>
              </a:rPr>
              <a:t>dmin </a:t>
            </a:r>
            <a:r>
              <a:rPr lang="fr-FR" sz="1800" kern="1200" dirty="0">
                <a:latin typeface="Figtree"/>
                <a:ea typeface="+mn-ea"/>
                <a:cs typeface="+mn-cs"/>
              </a:rPr>
              <a:t>&gt; </a:t>
            </a:r>
            <a:r>
              <a:rPr lang="fr-FR" dirty="0">
                <a:latin typeface="Figtree"/>
              </a:rPr>
              <a:t>Entretiens</a:t>
            </a:r>
            <a:endParaRPr lang="fr-FR" dirty="0"/>
          </a:p>
        </p:txBody>
      </p:sp>
      <p:sp>
        <p:nvSpPr>
          <p:cNvPr id="4" name="ZoneTexte 3">
            <a:extLst>
              <a:ext uri="{FF2B5EF4-FFF2-40B4-BE49-F238E27FC236}">
                <a16:creationId xmlns:a16="http://schemas.microsoft.com/office/drawing/2014/main" id="{DD880E37-3360-084D-B86A-32857A2000A7}"/>
              </a:ext>
            </a:extLst>
          </p:cNvPr>
          <p:cNvSpPr txBox="1"/>
          <p:nvPr/>
        </p:nvSpPr>
        <p:spPr>
          <a:xfrm>
            <a:off x="436756" y="6220396"/>
            <a:ext cx="10918428"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600" dirty="0">
                <a:solidFill>
                  <a:srgbClr val="333333"/>
                </a:solidFill>
                <a:latin typeface="figtree light"/>
              </a:rPr>
              <a:t>Depuis</a:t>
            </a:r>
            <a:r>
              <a:rPr lang="fr-FR" sz="1600" i="0" u="none" strike="noStrike" baseline="0" dirty="0">
                <a:solidFill>
                  <a:srgbClr val="333333"/>
                </a:solidFill>
                <a:latin typeface="figtree light"/>
              </a:rPr>
              <a:t> cette fenêtre </a:t>
            </a:r>
            <a:r>
              <a:rPr lang="fr-FR" sz="1600" dirty="0">
                <a:solidFill>
                  <a:srgbClr val="333333"/>
                </a:solidFill>
                <a:latin typeface="figtree light"/>
              </a:rPr>
              <a:t>il est possible d’activer</a:t>
            </a:r>
            <a:r>
              <a:rPr lang="fr-FR" sz="1600" i="0" u="none" strike="noStrike" baseline="0" dirty="0">
                <a:solidFill>
                  <a:srgbClr val="333333"/>
                </a:solidFill>
                <a:latin typeface="figtree light"/>
              </a:rPr>
              <a:t> ou de désactiver les entretiens, de les éditer</a:t>
            </a:r>
            <a:r>
              <a:rPr lang="fr-FR" sz="1600" dirty="0">
                <a:solidFill>
                  <a:srgbClr val="333333"/>
                </a:solidFill>
                <a:latin typeface="figtree light"/>
              </a:rPr>
              <a:t>,</a:t>
            </a:r>
            <a:r>
              <a:rPr lang="fr-FR" sz="1600" i="0" u="none" strike="noStrike" baseline="0" dirty="0">
                <a:solidFill>
                  <a:srgbClr val="333333"/>
                </a:solidFill>
                <a:latin typeface="figtree light"/>
              </a:rPr>
              <a:t> </a:t>
            </a:r>
            <a:endParaRPr lang="fr-FR" dirty="0"/>
          </a:p>
          <a:p>
            <a:pPr algn="ctr"/>
            <a:r>
              <a:rPr lang="fr-FR" sz="1600" i="0" u="none" strike="noStrike" baseline="0" dirty="0">
                <a:solidFill>
                  <a:srgbClr val="333333"/>
                </a:solidFill>
                <a:latin typeface="figtree light"/>
              </a:rPr>
              <a:t>de les supprimer </a:t>
            </a:r>
            <a:r>
              <a:rPr lang="fr-FR" sz="1600" dirty="0">
                <a:solidFill>
                  <a:srgbClr val="333333"/>
                </a:solidFill>
                <a:latin typeface="figtree light"/>
              </a:rPr>
              <a:t>et </a:t>
            </a:r>
            <a:r>
              <a:rPr lang="fr-FR" sz="1600" i="0" u="none" strike="noStrike" baseline="0" dirty="0">
                <a:solidFill>
                  <a:srgbClr val="333333"/>
                </a:solidFill>
                <a:latin typeface="figtree light"/>
              </a:rPr>
              <a:t>de prévisualiser la trame de questions </a:t>
            </a:r>
            <a:r>
              <a:rPr lang="fr-FR" sz="1600" dirty="0">
                <a:solidFill>
                  <a:srgbClr val="333333"/>
                </a:solidFill>
                <a:latin typeface="figtree light"/>
              </a:rPr>
              <a:t>ou d'imprimer</a:t>
            </a:r>
            <a:r>
              <a:rPr lang="fr-FR" sz="1600" i="0" u="none" strike="noStrike" baseline="0" dirty="0">
                <a:solidFill>
                  <a:srgbClr val="333333"/>
                </a:solidFill>
                <a:latin typeface="figtree light"/>
              </a:rPr>
              <a:t> le questionnaire.</a:t>
            </a:r>
            <a:endParaRPr lang="fr-FR" sz="1600" dirty="0">
              <a:latin typeface="figtree light"/>
            </a:endParaRPr>
          </a:p>
          <a:p>
            <a:pPr algn="ctr"/>
            <a:endParaRPr lang="fr-FR" dirty="0"/>
          </a:p>
        </p:txBody>
      </p:sp>
    </p:spTree>
    <p:extLst>
      <p:ext uri="{BB962C8B-B14F-4D97-AF65-F5344CB8AC3E}">
        <p14:creationId xmlns:p14="http://schemas.microsoft.com/office/powerpoint/2010/main" val="500192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1EA1259-4DC7-9BAE-7037-8888B5EFF3CD}"/>
              </a:ext>
            </a:extLst>
          </p:cNvPr>
          <p:cNvSpPr txBox="1"/>
          <p:nvPr/>
        </p:nvSpPr>
        <p:spPr>
          <a:xfrm>
            <a:off x="689065" y="3553183"/>
            <a:ext cx="5668605" cy="1555273"/>
          </a:xfrm>
          <a:prstGeom prst="rect">
            <a:avLst/>
          </a:prstGeom>
        </p:spPr>
        <p:txBody>
          <a:bodyPr vert="horz" lIns="91440" tIns="45720" rIns="91440" bIns="45720" rtlCol="0" anchor="ctr">
            <a:normAutofit/>
          </a:bodyPr>
          <a:lstStyle/>
          <a:p>
            <a:pPr>
              <a:lnSpc>
                <a:spcPct val="90000"/>
              </a:lnSpc>
              <a:spcAft>
                <a:spcPts val="600"/>
              </a:spcAft>
            </a:pPr>
            <a:endParaRPr lang="fr-FR" sz="1600" dirty="0">
              <a:latin typeface="figtree light"/>
            </a:endParaRPr>
          </a:p>
        </p:txBody>
      </p:sp>
      <p:sp>
        <p:nvSpPr>
          <p:cNvPr id="11" name="Titre 1">
            <a:extLst>
              <a:ext uri="{FF2B5EF4-FFF2-40B4-BE49-F238E27FC236}">
                <a16:creationId xmlns:a16="http://schemas.microsoft.com/office/drawing/2014/main" id="{0FCB9882-69E0-1DBD-98EA-969DC89EF68A}"/>
              </a:ext>
            </a:extLst>
          </p:cNvPr>
          <p:cNvSpPr>
            <a:spLocks noGrp="1"/>
          </p:cNvSpPr>
          <p:nvPr>
            <p:ph type="title"/>
          </p:nvPr>
        </p:nvSpPr>
        <p:spPr>
          <a:xfrm>
            <a:off x="9061" y="403226"/>
            <a:ext cx="12178989" cy="561510"/>
          </a:xfrm>
        </p:spPr>
        <p:txBody>
          <a:bodyPr>
            <a:noAutofit/>
          </a:bodyPr>
          <a:lstStyle/>
          <a:p>
            <a:pPr algn="ctr"/>
            <a:r>
              <a:rPr lang="fr-FR" sz="3600" dirty="0">
                <a:solidFill>
                  <a:schemeClr val="accent3"/>
                </a:solidFill>
                <a:latin typeface="figtree light"/>
              </a:rPr>
              <a:t>Créer ses types d’entretien</a:t>
            </a:r>
          </a:p>
        </p:txBody>
      </p:sp>
      <p:pic>
        <p:nvPicPr>
          <p:cNvPr id="12" name="Image 11" descr="Une image contenant texte, capture d’écran, Police, logo&#10;&#10;Le contenu généré par l’IA peut être incorrect.">
            <a:extLst>
              <a:ext uri="{FF2B5EF4-FFF2-40B4-BE49-F238E27FC236}">
                <a16:creationId xmlns:a16="http://schemas.microsoft.com/office/drawing/2014/main" id="{4F27E308-7E5D-5201-2BB8-740E678D24AD}"/>
              </a:ext>
            </a:extLst>
          </p:cNvPr>
          <p:cNvPicPr>
            <a:picLocks noChangeAspect="1"/>
          </p:cNvPicPr>
          <p:nvPr/>
        </p:nvPicPr>
        <p:blipFill>
          <a:blip r:embed="rId3"/>
          <a:stretch>
            <a:fillRect/>
          </a:stretch>
        </p:blipFill>
        <p:spPr>
          <a:xfrm>
            <a:off x="309562" y="1037418"/>
            <a:ext cx="7441407" cy="556449"/>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11B790BB-11D1-09AD-5EAD-481AFEBC04C8}"/>
              </a:ext>
            </a:extLst>
          </p:cNvPr>
          <p:cNvSpPr/>
          <p:nvPr/>
        </p:nvSpPr>
        <p:spPr>
          <a:xfrm>
            <a:off x="6250780" y="1166811"/>
            <a:ext cx="1428751" cy="42862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descr="Une image contenant texte, capture d’écran, conception&#10;&#10;Le contenu généré par l’IA peut être incorrect.">
            <a:extLst>
              <a:ext uri="{FF2B5EF4-FFF2-40B4-BE49-F238E27FC236}">
                <a16:creationId xmlns:a16="http://schemas.microsoft.com/office/drawing/2014/main" id="{9777E524-08CA-2FB0-05A4-71BB4B0178BB}"/>
              </a:ext>
            </a:extLst>
          </p:cNvPr>
          <p:cNvPicPr>
            <a:picLocks noChangeAspect="1"/>
          </p:cNvPicPr>
          <p:nvPr/>
        </p:nvPicPr>
        <p:blipFill>
          <a:blip r:embed="rId4"/>
          <a:stretch>
            <a:fillRect/>
          </a:stretch>
        </p:blipFill>
        <p:spPr>
          <a:xfrm>
            <a:off x="6570501" y="1726405"/>
            <a:ext cx="5468465" cy="4488658"/>
          </a:xfrm>
          <a:prstGeom prst="rect">
            <a:avLst/>
          </a:prstGeom>
          <a:ln>
            <a:noFill/>
          </a:ln>
          <a:effectLst>
            <a:outerShdw blurRad="292100" dist="139700" dir="2700000" algn="tl" rotWithShape="0">
              <a:srgbClr val="333333">
                <a:alpha val="65000"/>
              </a:srgbClr>
            </a:outerShdw>
          </a:effectLst>
        </p:spPr>
      </p:pic>
      <p:pic>
        <p:nvPicPr>
          <p:cNvPr id="16" name="Image 15" descr="Une image contenant Graphique, symbole&#10;&#10;Le contenu généré par l’IA peut être incorrect.">
            <a:extLst>
              <a:ext uri="{FF2B5EF4-FFF2-40B4-BE49-F238E27FC236}">
                <a16:creationId xmlns:a16="http://schemas.microsoft.com/office/drawing/2014/main" id="{57B4610B-E9DC-E9DE-9DBD-D67D8105BEC7}"/>
              </a:ext>
            </a:extLst>
          </p:cNvPr>
          <p:cNvPicPr>
            <a:picLocks noChangeAspect="1"/>
          </p:cNvPicPr>
          <p:nvPr/>
        </p:nvPicPr>
        <p:blipFill>
          <a:blip r:embed="rId5"/>
          <a:stretch>
            <a:fillRect/>
          </a:stretch>
        </p:blipFill>
        <p:spPr>
          <a:xfrm rot="12120000" flipH="1" flipV="1">
            <a:off x="5984903" y="1868076"/>
            <a:ext cx="995363" cy="992981"/>
          </a:xfrm>
          <a:prstGeom prst="rect">
            <a:avLst/>
          </a:prstGeom>
        </p:spPr>
      </p:pic>
      <p:sp>
        <p:nvSpPr>
          <p:cNvPr id="17" name="ZoneTexte 16">
            <a:extLst>
              <a:ext uri="{FF2B5EF4-FFF2-40B4-BE49-F238E27FC236}">
                <a16:creationId xmlns:a16="http://schemas.microsoft.com/office/drawing/2014/main" id="{55860371-9621-ED8F-BC4D-E65326316426}"/>
              </a:ext>
            </a:extLst>
          </p:cNvPr>
          <p:cNvSpPr txBox="1"/>
          <p:nvPr/>
        </p:nvSpPr>
        <p:spPr>
          <a:xfrm>
            <a:off x="663589" y="2164677"/>
            <a:ext cx="558719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0" i="0" u="none" strike="noStrike" baseline="0" dirty="0">
                <a:solidFill>
                  <a:srgbClr val="333333"/>
                </a:solidFill>
                <a:latin typeface="figtree light"/>
              </a:rPr>
              <a:t>Pour ajouter un nouveau type d’entretien, cliquez sur « </a:t>
            </a:r>
            <a:r>
              <a:rPr lang="fr-FR" sz="1600" b="1" i="0" u="none" strike="noStrike" baseline="0" dirty="0">
                <a:solidFill>
                  <a:srgbClr val="333333"/>
                </a:solidFill>
                <a:latin typeface="figtree light"/>
              </a:rPr>
              <a:t>Ajouter un type d’entretien </a:t>
            </a:r>
            <a:r>
              <a:rPr lang="fr-FR" sz="1600" b="0" i="0" u="none" strike="noStrike" baseline="0" dirty="0">
                <a:solidFill>
                  <a:srgbClr val="333333"/>
                </a:solidFill>
                <a:latin typeface="figtree light"/>
              </a:rPr>
              <a:t>».</a:t>
            </a:r>
          </a:p>
          <a:p>
            <a:endParaRPr lang="fr-FR" sz="1600" b="0" i="0" u="none" strike="noStrike" baseline="0" dirty="0">
              <a:solidFill>
                <a:srgbClr val="333333"/>
              </a:solidFill>
              <a:latin typeface="figtree light"/>
            </a:endParaRPr>
          </a:p>
          <a:p>
            <a:r>
              <a:rPr lang="fr-FR" sz="1600" dirty="0">
                <a:latin typeface="Figtree Light" pitchFamily="2" charset="0"/>
              </a:rPr>
              <a:t>Vous aurez la </a:t>
            </a:r>
            <a:r>
              <a:rPr lang="fr-FR" sz="1600" dirty="0">
                <a:latin typeface="figtree light"/>
              </a:rPr>
              <a:t>possibilité de créer un type d’entretien à partir d’un modèle Eurécia ou en partant de zéro.</a:t>
            </a:r>
          </a:p>
          <a:p>
            <a:endParaRPr lang="fr-FR" sz="1600" dirty="0">
              <a:latin typeface="figtree light"/>
            </a:endParaRPr>
          </a:p>
          <a:p>
            <a:r>
              <a:rPr lang="fr-FR" sz="1600" dirty="0">
                <a:solidFill>
                  <a:srgbClr val="333333"/>
                </a:solidFill>
                <a:latin typeface="figtree light"/>
              </a:rPr>
              <a:t>Sélectionnez ainsi le type d’entretien de votre choix afin d’accéder aux différentes étapes de personnalisation. </a:t>
            </a:r>
            <a:endParaRPr lang="fr-FR" sz="1600" dirty="0">
              <a:latin typeface="figtree light"/>
            </a:endParaRPr>
          </a:p>
          <a:p>
            <a:endParaRPr lang="fr-FR" sz="1600" dirty="0">
              <a:latin typeface="figtree light"/>
            </a:endParaRPr>
          </a:p>
          <a:p>
            <a:pPr algn="ctr"/>
            <a:endParaRPr lang="fr-FR" sz="1600" dirty="0"/>
          </a:p>
        </p:txBody>
      </p:sp>
    </p:spTree>
    <p:extLst>
      <p:ext uri="{BB962C8B-B14F-4D97-AF65-F5344CB8AC3E}">
        <p14:creationId xmlns:p14="http://schemas.microsoft.com/office/powerpoint/2010/main" val="3983055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3A4D6-54CE-B0F2-F0FA-754DD6381E7A}"/>
              </a:ext>
            </a:extLst>
          </p:cNvPr>
          <p:cNvSpPr>
            <a:spLocks noGrp="1"/>
          </p:cNvSpPr>
          <p:nvPr>
            <p:ph type="title"/>
          </p:nvPr>
        </p:nvSpPr>
        <p:spPr>
          <a:xfrm>
            <a:off x="2381" y="403226"/>
            <a:ext cx="12194381" cy="554831"/>
          </a:xfrm>
        </p:spPr>
        <p:txBody>
          <a:bodyPr>
            <a:noAutofit/>
          </a:bodyPr>
          <a:lstStyle/>
          <a:p>
            <a:pPr algn="ctr"/>
            <a:r>
              <a:rPr lang="fr-FR" sz="3600">
                <a:solidFill>
                  <a:schemeClr val="accent3"/>
                </a:solidFill>
                <a:latin typeface="figtree light"/>
              </a:rPr>
              <a:t>Editer un type d’entretien</a:t>
            </a:r>
            <a:endParaRPr lang="fr-FR"/>
          </a:p>
        </p:txBody>
      </p:sp>
      <p:sp>
        <p:nvSpPr>
          <p:cNvPr id="5" name="ZoneTexte 4">
            <a:extLst>
              <a:ext uri="{FF2B5EF4-FFF2-40B4-BE49-F238E27FC236}">
                <a16:creationId xmlns:a16="http://schemas.microsoft.com/office/drawing/2014/main" id="{C4281A0E-8D1A-F58B-A266-948AE94350B5}"/>
              </a:ext>
            </a:extLst>
          </p:cNvPr>
          <p:cNvSpPr txBox="1"/>
          <p:nvPr/>
        </p:nvSpPr>
        <p:spPr>
          <a:xfrm>
            <a:off x="-3023014" y="3568282"/>
            <a:ext cx="3795560" cy="2850749"/>
          </a:xfrm>
          <a:prstGeom prst="rect">
            <a:avLst/>
          </a:prstGeom>
        </p:spPr>
        <p:txBody>
          <a:bodyPr vert="horz" lIns="91440" tIns="45720" rIns="91440" bIns="45720" rtlCol="0" anchor="ctr">
            <a:normAutofit/>
          </a:bodyPr>
          <a:lstStyle/>
          <a:p>
            <a:pPr>
              <a:lnSpc>
                <a:spcPct val="90000"/>
              </a:lnSpc>
              <a:spcAft>
                <a:spcPts val="600"/>
              </a:spcAft>
            </a:pPr>
            <a:endParaRPr lang="fr-FR" sz="1700" dirty="0"/>
          </a:p>
          <a:p>
            <a:pPr indent="-228600">
              <a:lnSpc>
                <a:spcPct val="90000"/>
              </a:lnSpc>
              <a:spcAft>
                <a:spcPts val="600"/>
              </a:spcAft>
              <a:buFont typeface="Arial" panose="020B0604020202020204" pitchFamily="34" charset="0"/>
              <a:buChar char="•"/>
            </a:pPr>
            <a:endParaRPr lang="fr-FR" sz="1700" dirty="0"/>
          </a:p>
          <a:p>
            <a:pPr>
              <a:lnSpc>
                <a:spcPct val="90000"/>
              </a:lnSpc>
              <a:spcAft>
                <a:spcPts val="600"/>
              </a:spcAft>
            </a:pPr>
            <a:r>
              <a:rPr lang="fr-FR" sz="1400" dirty="0"/>
              <a:t>  </a:t>
            </a:r>
          </a:p>
          <a:p>
            <a:pPr lvl="1" indent="-228600">
              <a:lnSpc>
                <a:spcPct val="90000"/>
              </a:lnSpc>
              <a:spcAft>
                <a:spcPts val="600"/>
              </a:spcAft>
              <a:buFont typeface="Arial" panose="020B0604020202020204" pitchFamily="34" charset="0"/>
              <a:buChar char="•"/>
            </a:pPr>
            <a:endParaRPr lang="fr-FR" sz="1700" dirty="0"/>
          </a:p>
          <a:p>
            <a:pPr>
              <a:lnSpc>
                <a:spcPct val="90000"/>
              </a:lnSpc>
              <a:spcAft>
                <a:spcPts val="600"/>
              </a:spcAft>
            </a:pPr>
            <a:endParaRPr lang="fr-FR" sz="1700" dirty="0"/>
          </a:p>
        </p:txBody>
      </p:sp>
      <p:pic>
        <p:nvPicPr>
          <p:cNvPr id="8" name="Image 7" descr="Une image contenant texte, capture d’écran&#10;&#10;Description générée automatiquement">
            <a:extLst>
              <a:ext uri="{FF2B5EF4-FFF2-40B4-BE49-F238E27FC236}">
                <a16:creationId xmlns:a16="http://schemas.microsoft.com/office/drawing/2014/main" id="{728069D1-8677-2E59-32AF-207E7992BB4C}"/>
              </a:ext>
            </a:extLst>
          </p:cNvPr>
          <p:cNvPicPr>
            <a:picLocks noChangeAspect="1"/>
          </p:cNvPicPr>
          <p:nvPr/>
        </p:nvPicPr>
        <p:blipFill rotWithShape="1">
          <a:blip r:embed="rId3">
            <a:extLst>
              <a:ext uri="{28A0092B-C50C-407E-A947-70E740481C1C}">
                <a14:useLocalDpi xmlns:a14="http://schemas.microsoft.com/office/drawing/2010/main" val="0"/>
              </a:ext>
            </a:extLst>
          </a:blip>
          <a:srcRect l="4441" r="1322" b="1"/>
          <a:stretch/>
        </p:blipFill>
        <p:spPr>
          <a:xfrm>
            <a:off x="3951515" y="1602137"/>
            <a:ext cx="4395569" cy="2518756"/>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D480CB59-2757-8810-013B-86D3843C2B47}"/>
              </a:ext>
            </a:extLst>
          </p:cNvPr>
          <p:cNvPicPr>
            <a:picLocks noChangeAspect="1"/>
          </p:cNvPicPr>
          <p:nvPr/>
        </p:nvPicPr>
        <p:blipFill rotWithShape="1">
          <a:blip r:embed="rId4"/>
          <a:srcRect r="4" b="4141"/>
          <a:stretch/>
        </p:blipFill>
        <p:spPr>
          <a:xfrm>
            <a:off x="6985008" y="3726903"/>
            <a:ext cx="4966044" cy="2844444"/>
          </a:xfrm>
          <a:prstGeom prst="rect">
            <a:avLst/>
          </a:prstGeom>
          <a:ln>
            <a:noFill/>
          </a:ln>
          <a:effectLst>
            <a:outerShdw blurRad="292100" dist="139700" dir="2700000" algn="tl" rotWithShape="0">
              <a:srgbClr val="333333">
                <a:alpha val="65000"/>
              </a:srgbClr>
            </a:outerShdw>
          </a:effectLst>
        </p:spPr>
      </p:pic>
      <p:cxnSp>
        <p:nvCxnSpPr>
          <p:cNvPr id="10" name="Connecteur droit 9">
            <a:extLst>
              <a:ext uri="{FF2B5EF4-FFF2-40B4-BE49-F238E27FC236}">
                <a16:creationId xmlns:a16="http://schemas.microsoft.com/office/drawing/2014/main" id="{ADAB310A-0BD2-E577-35D8-722613A93404}"/>
              </a:ext>
            </a:extLst>
          </p:cNvPr>
          <p:cNvCxnSpPr>
            <a:cxnSpLocks/>
          </p:cNvCxnSpPr>
          <p:nvPr/>
        </p:nvCxnSpPr>
        <p:spPr>
          <a:xfrm>
            <a:off x="11022512" y="4835797"/>
            <a:ext cx="0" cy="1828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848B2155-2B1D-FAE5-0B42-6CB26EC3303E}"/>
              </a:ext>
            </a:extLst>
          </p:cNvPr>
          <p:cNvCxnSpPr/>
          <p:nvPr/>
        </p:nvCxnSpPr>
        <p:spPr>
          <a:xfrm>
            <a:off x="11022512" y="4835797"/>
            <a:ext cx="7696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E07BCCFE-CEE9-4AE1-461E-4DC553805748}"/>
              </a:ext>
            </a:extLst>
          </p:cNvPr>
          <p:cNvCxnSpPr>
            <a:cxnSpLocks/>
          </p:cNvCxnSpPr>
          <p:nvPr/>
        </p:nvCxnSpPr>
        <p:spPr>
          <a:xfrm>
            <a:off x="11792132" y="4843417"/>
            <a:ext cx="0" cy="1828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85F0C02A-C2BE-C649-728D-D4EA8A23BF40}"/>
              </a:ext>
            </a:extLst>
          </p:cNvPr>
          <p:cNvCxnSpPr/>
          <p:nvPr/>
        </p:nvCxnSpPr>
        <p:spPr>
          <a:xfrm>
            <a:off x="11022512" y="5026297"/>
            <a:ext cx="7696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6B32F2E1-77CE-9C90-B187-CAD8F4FE55FF}"/>
              </a:ext>
            </a:extLst>
          </p:cNvPr>
          <p:cNvCxnSpPr>
            <a:cxnSpLocks/>
          </p:cNvCxnSpPr>
          <p:nvPr/>
        </p:nvCxnSpPr>
        <p:spPr>
          <a:xfrm>
            <a:off x="5738929" y="3564495"/>
            <a:ext cx="0" cy="1828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D212AE9B-4D3B-F393-384D-182D0336617D}"/>
              </a:ext>
            </a:extLst>
          </p:cNvPr>
          <p:cNvCxnSpPr/>
          <p:nvPr/>
        </p:nvCxnSpPr>
        <p:spPr>
          <a:xfrm>
            <a:off x="5738929" y="3564495"/>
            <a:ext cx="7696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F04630E1-1A0B-3B88-6861-98B632C0419C}"/>
              </a:ext>
            </a:extLst>
          </p:cNvPr>
          <p:cNvCxnSpPr>
            <a:cxnSpLocks/>
          </p:cNvCxnSpPr>
          <p:nvPr/>
        </p:nvCxnSpPr>
        <p:spPr>
          <a:xfrm>
            <a:off x="6508549" y="3572115"/>
            <a:ext cx="0" cy="1828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505231CB-1D64-701C-7287-83D52B0EC71C}"/>
              </a:ext>
            </a:extLst>
          </p:cNvPr>
          <p:cNvCxnSpPr/>
          <p:nvPr/>
        </p:nvCxnSpPr>
        <p:spPr>
          <a:xfrm>
            <a:off x="5738929" y="3754995"/>
            <a:ext cx="7696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7987CBD0-B068-E334-05B3-E4C25FE37CDB}"/>
              </a:ext>
            </a:extLst>
          </p:cNvPr>
          <p:cNvSpPr txBox="1"/>
          <p:nvPr/>
        </p:nvSpPr>
        <p:spPr>
          <a:xfrm>
            <a:off x="5297067" y="1174063"/>
            <a:ext cx="1597866" cy="261610"/>
          </a:xfrm>
          <a:prstGeom prst="rect">
            <a:avLst/>
          </a:prstGeom>
          <a:noFill/>
          <a:ln w="28575">
            <a:solidFill>
              <a:schemeClr val="accent1"/>
            </a:solidFill>
          </a:ln>
        </p:spPr>
        <p:txBody>
          <a:bodyPr wrap="square" lIns="91440" tIns="45720" rIns="91440" bIns="45720" rtlCol="0" anchor="t">
            <a:spAutoFit/>
          </a:bodyPr>
          <a:lstStyle/>
          <a:p>
            <a:pPr algn="ctr"/>
            <a:r>
              <a:rPr lang="fr-FR" sz="1100" b="1"/>
              <a:t>En partant de zéro</a:t>
            </a:r>
          </a:p>
        </p:txBody>
      </p:sp>
      <p:sp>
        <p:nvSpPr>
          <p:cNvPr id="19" name="ZoneTexte 18">
            <a:extLst>
              <a:ext uri="{FF2B5EF4-FFF2-40B4-BE49-F238E27FC236}">
                <a16:creationId xmlns:a16="http://schemas.microsoft.com/office/drawing/2014/main" id="{0879777F-6FBD-699D-D3E0-0F4C9F195F5A}"/>
              </a:ext>
            </a:extLst>
          </p:cNvPr>
          <p:cNvSpPr txBox="1"/>
          <p:nvPr/>
        </p:nvSpPr>
        <p:spPr>
          <a:xfrm>
            <a:off x="8588200" y="3298195"/>
            <a:ext cx="2483108" cy="261610"/>
          </a:xfrm>
          <a:prstGeom prst="rect">
            <a:avLst/>
          </a:prstGeom>
          <a:noFill/>
          <a:ln w="28575">
            <a:solidFill>
              <a:schemeClr val="accent1"/>
            </a:solidFill>
          </a:ln>
        </p:spPr>
        <p:txBody>
          <a:bodyPr wrap="square" lIns="91440" tIns="45720" rIns="91440" bIns="45720" rtlCol="0" anchor="t">
            <a:spAutoFit/>
          </a:bodyPr>
          <a:lstStyle/>
          <a:p>
            <a:pPr algn="ctr"/>
            <a:r>
              <a:rPr lang="fr-FR" sz="1100" b="1"/>
              <a:t>En partant d’un modèle EURECIA</a:t>
            </a:r>
          </a:p>
        </p:txBody>
      </p:sp>
      <p:sp>
        <p:nvSpPr>
          <p:cNvPr id="20" name="ZoneTexte 19">
            <a:extLst>
              <a:ext uri="{FF2B5EF4-FFF2-40B4-BE49-F238E27FC236}">
                <a16:creationId xmlns:a16="http://schemas.microsoft.com/office/drawing/2014/main" id="{1F4264E3-79BA-3175-9AC0-4DF340B36530}"/>
              </a:ext>
            </a:extLst>
          </p:cNvPr>
          <p:cNvSpPr txBox="1"/>
          <p:nvPr/>
        </p:nvSpPr>
        <p:spPr>
          <a:xfrm>
            <a:off x="260577" y="1602137"/>
            <a:ext cx="3690938" cy="2446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700" b="0" i="0" u="none" strike="noStrike" baseline="0" dirty="0">
                <a:solidFill>
                  <a:srgbClr val="333333"/>
                </a:solidFill>
                <a:latin typeface="figtree light"/>
                <a:ea typeface="Segoe UI"/>
                <a:cs typeface="Segoe UI"/>
              </a:rPr>
              <a:t>Peut importe le modèle choisi, vous </a:t>
            </a:r>
            <a:r>
              <a:rPr lang="fr-FR" sz="1700" dirty="0">
                <a:solidFill>
                  <a:srgbClr val="333333"/>
                </a:solidFill>
                <a:latin typeface="figtree light"/>
                <a:ea typeface="Segoe UI"/>
                <a:cs typeface="Segoe UI"/>
              </a:rPr>
              <a:t>arriverez </a:t>
            </a:r>
            <a:r>
              <a:rPr lang="fr-FR" sz="1700" b="0" i="0" u="none" strike="noStrike" baseline="0" dirty="0">
                <a:solidFill>
                  <a:srgbClr val="333333"/>
                </a:solidFill>
                <a:latin typeface="figtree light"/>
                <a:ea typeface="Segoe UI"/>
                <a:cs typeface="Segoe UI"/>
              </a:rPr>
              <a:t>sur une page avec les étapes à suivre </a:t>
            </a:r>
            <a:r>
              <a:rPr lang="fr-FR" sz="1700" dirty="0">
                <a:solidFill>
                  <a:srgbClr val="333333"/>
                </a:solidFill>
                <a:latin typeface="figtree light"/>
                <a:ea typeface="Segoe UI"/>
                <a:cs typeface="Segoe UI"/>
              </a:rPr>
              <a:t>:</a:t>
            </a:r>
            <a:endParaRPr lang="en-US" sz="1700" b="0" i="0" dirty="0">
              <a:solidFill>
                <a:srgbClr val="333333"/>
              </a:solidFill>
              <a:latin typeface="figtree light"/>
              <a:ea typeface="Segoe UI"/>
              <a:cs typeface="Segoe UI"/>
            </a:endParaRPr>
          </a:p>
          <a:p>
            <a:endParaRPr lang="fr-FR" sz="1400" dirty="0">
              <a:solidFill>
                <a:srgbClr val="333333"/>
              </a:solidFill>
              <a:latin typeface="figtree light"/>
              <a:ea typeface="Arial"/>
              <a:cs typeface="Segoe UI"/>
            </a:endParaRPr>
          </a:p>
          <a:p>
            <a:pPr marL="571500" lvl="1" indent="-342900" algn="l" rtl="0">
              <a:buFont typeface=""/>
              <a:buAutoNum type="arabicPeriod"/>
            </a:pPr>
            <a:r>
              <a:rPr lang="fr-FR" sz="1400" b="0" i="0" u="none" strike="noStrike" baseline="0" dirty="0">
                <a:solidFill>
                  <a:srgbClr val="333333"/>
                </a:solidFill>
                <a:latin typeface="figtree light"/>
                <a:ea typeface="Arial"/>
                <a:cs typeface="Arial"/>
              </a:rPr>
              <a:t>Questionnaire</a:t>
            </a:r>
            <a:endParaRPr lang="en-US" sz="1400" b="0" i="0" dirty="0">
              <a:solidFill>
                <a:srgbClr val="333333"/>
              </a:solidFill>
              <a:latin typeface="figtree light"/>
              <a:ea typeface="Arial"/>
              <a:cs typeface="Arial"/>
            </a:endParaRPr>
          </a:p>
          <a:p>
            <a:pPr marL="571500" lvl="1" indent="-342900">
              <a:buFont typeface=""/>
              <a:buAutoNum type="arabicPeriod"/>
            </a:pPr>
            <a:r>
              <a:rPr lang="fr-FR" sz="1400" b="0" i="0" u="none" strike="noStrike" baseline="0" dirty="0">
                <a:solidFill>
                  <a:srgbClr val="333333"/>
                </a:solidFill>
                <a:latin typeface="figtree light"/>
                <a:ea typeface="Arial"/>
                <a:cs typeface="Arial"/>
              </a:rPr>
              <a:t>Conclusion entretien</a:t>
            </a:r>
            <a:endParaRPr lang="en-US" sz="1400" dirty="0">
              <a:solidFill>
                <a:srgbClr val="333333"/>
              </a:solidFill>
              <a:latin typeface="figtree light"/>
              <a:ea typeface="Arial"/>
              <a:cs typeface="Arial"/>
            </a:endParaRPr>
          </a:p>
          <a:p>
            <a:pPr marL="571500" lvl="1" indent="-342900" algn="l" rtl="0">
              <a:buFont typeface=""/>
              <a:buAutoNum type="arabicPeriod"/>
            </a:pPr>
            <a:r>
              <a:rPr lang="fr-FR" sz="1400" b="0" i="0" u="none" strike="noStrike" baseline="0" dirty="0">
                <a:solidFill>
                  <a:srgbClr val="333333"/>
                </a:solidFill>
                <a:latin typeface="figtree light"/>
                <a:ea typeface="Arial"/>
                <a:cs typeface="Arial"/>
              </a:rPr>
              <a:t>Caractéristiques générales</a:t>
            </a:r>
            <a:endParaRPr lang="en-US" sz="1400" b="0" i="0" dirty="0">
              <a:solidFill>
                <a:srgbClr val="333333"/>
              </a:solidFill>
              <a:latin typeface="figtree light"/>
              <a:ea typeface="Arial"/>
              <a:cs typeface="Arial"/>
            </a:endParaRPr>
          </a:p>
          <a:p>
            <a:pPr marL="571500" lvl="1" indent="-342900" algn="l" rtl="0">
              <a:buFont typeface=""/>
              <a:buAutoNum type="arabicPeriod"/>
            </a:pPr>
            <a:r>
              <a:rPr lang="fr-FR" sz="1400" b="0" i="0" u="none" strike="noStrike" baseline="0" dirty="0">
                <a:solidFill>
                  <a:srgbClr val="333333"/>
                </a:solidFill>
                <a:latin typeface="figtree light"/>
                <a:ea typeface="Arial"/>
                <a:cs typeface="Arial"/>
              </a:rPr>
              <a:t>Circuit de validation</a:t>
            </a:r>
            <a:endParaRPr lang="en-US" sz="1400" b="0" i="0" dirty="0">
              <a:solidFill>
                <a:srgbClr val="333333"/>
              </a:solidFill>
              <a:latin typeface="figtree light"/>
              <a:ea typeface="Arial"/>
              <a:cs typeface="Arial"/>
            </a:endParaRPr>
          </a:p>
          <a:p>
            <a:pPr marL="571500" lvl="1" indent="-342900" algn="l" rtl="0">
              <a:buFont typeface=""/>
              <a:buAutoNum type="arabicPeriod"/>
            </a:pPr>
            <a:r>
              <a:rPr lang="fr-FR" sz="1400" b="0" i="0" u="none" strike="noStrike" baseline="0" dirty="0">
                <a:solidFill>
                  <a:srgbClr val="333333"/>
                </a:solidFill>
                <a:latin typeface="figtree light"/>
                <a:ea typeface="Arial"/>
                <a:cs typeface="Arial"/>
              </a:rPr>
              <a:t>Récapitulatif</a:t>
            </a:r>
          </a:p>
          <a:p>
            <a:pPr algn="ctr"/>
            <a:endParaRPr lang="fr-FR" dirty="0"/>
          </a:p>
        </p:txBody>
      </p:sp>
      <p:sp>
        <p:nvSpPr>
          <p:cNvPr id="22" name="ZoneTexte 21">
            <a:extLst>
              <a:ext uri="{FF2B5EF4-FFF2-40B4-BE49-F238E27FC236}">
                <a16:creationId xmlns:a16="http://schemas.microsoft.com/office/drawing/2014/main" id="{96AD844B-73B6-69D4-6F94-5EF4ED50394D}"/>
              </a:ext>
            </a:extLst>
          </p:cNvPr>
          <p:cNvSpPr txBox="1"/>
          <p:nvPr/>
        </p:nvSpPr>
        <p:spPr>
          <a:xfrm>
            <a:off x="1249004" y="4934857"/>
            <a:ext cx="496604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700" b="0" i="0" u="none" strike="noStrike" baseline="0" dirty="0">
                <a:solidFill>
                  <a:srgbClr val="333333"/>
                </a:solidFill>
                <a:latin typeface="figtree light"/>
              </a:rPr>
              <a:t>Cliquer sur «</a:t>
            </a:r>
            <a:r>
              <a:rPr lang="fr-FR" sz="1700" b="1" i="0" u="none" strike="noStrike" baseline="0" dirty="0">
                <a:solidFill>
                  <a:srgbClr val="333333"/>
                </a:solidFill>
                <a:latin typeface="figtree light"/>
              </a:rPr>
              <a:t> Editer le questionnaire </a:t>
            </a:r>
            <a:r>
              <a:rPr lang="fr-FR" sz="1700" b="0" i="0" u="none" strike="noStrike" baseline="0" dirty="0">
                <a:solidFill>
                  <a:srgbClr val="333333"/>
                </a:solidFill>
                <a:latin typeface="figtree light"/>
              </a:rPr>
              <a:t>» (1</a:t>
            </a:r>
            <a:r>
              <a:rPr lang="fr-FR" sz="1100" b="0" i="0" u="none" strike="noStrike" baseline="30000" dirty="0">
                <a:solidFill>
                  <a:srgbClr val="333333"/>
                </a:solidFill>
                <a:latin typeface="figtree light"/>
              </a:rPr>
              <a:t>ère</a:t>
            </a:r>
            <a:r>
              <a:rPr lang="fr-FR" sz="1700" b="0" i="0" u="none" strike="noStrike" baseline="0" dirty="0">
                <a:solidFill>
                  <a:srgbClr val="333333"/>
                </a:solidFill>
                <a:latin typeface="figtree light"/>
              </a:rPr>
              <a:t> étape) pour personnaliser les thèmes et les questions.</a:t>
            </a:r>
            <a:endParaRPr lang="fr-FR" dirty="0">
              <a:latin typeface="figtree light"/>
            </a:endParaRPr>
          </a:p>
          <a:p>
            <a:pPr algn="ctr"/>
            <a:endParaRPr lang="fr-FR" dirty="0"/>
          </a:p>
        </p:txBody>
      </p:sp>
    </p:spTree>
    <p:extLst>
      <p:ext uri="{BB962C8B-B14F-4D97-AF65-F5344CB8AC3E}">
        <p14:creationId xmlns:p14="http://schemas.microsoft.com/office/powerpoint/2010/main" val="335807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4281A0E-8D1A-F58B-A266-948AE94350B5}"/>
              </a:ext>
            </a:extLst>
          </p:cNvPr>
          <p:cNvSpPr txBox="1"/>
          <p:nvPr/>
        </p:nvSpPr>
        <p:spPr>
          <a:xfrm>
            <a:off x="8349268" y="1565088"/>
            <a:ext cx="3506106" cy="4149912"/>
          </a:xfrm>
          <a:prstGeom prst="rect">
            <a:avLst/>
          </a:prstGeom>
        </p:spPr>
        <p:txBody>
          <a:bodyPr vert="horz" lIns="91440" tIns="45720" rIns="91440" bIns="45720" rtlCol="0" anchor="ctr">
            <a:normAutofit/>
          </a:bodyPr>
          <a:lstStyle/>
          <a:p>
            <a:pPr algn="l"/>
            <a:r>
              <a:rPr lang="fr-FR" sz="1700" dirty="0">
                <a:latin typeface="figtree light"/>
              </a:rPr>
              <a:t>La conclusion (étape 2) permet de vérifier que tous les sujets ont bien été abordés et que l'entretien s'est correctement déroulé.</a:t>
            </a:r>
          </a:p>
          <a:p>
            <a:pPr algn="l"/>
            <a:endParaRPr lang="fr-FR" sz="1700" dirty="0">
              <a:latin typeface="figtree light"/>
            </a:endParaRPr>
          </a:p>
          <a:p>
            <a:pPr algn="l"/>
            <a:r>
              <a:rPr lang="fr-FR" sz="1700" dirty="0">
                <a:latin typeface="figtree light"/>
              </a:rPr>
              <a:t>Une conclusion vous est proposée par défaut mais il est tout à fait possible de la modifier en cliquant sur </a:t>
            </a:r>
            <a:r>
              <a:rPr lang="fr-FR" sz="1700" b="1" dirty="0">
                <a:latin typeface="figtree light"/>
              </a:rPr>
              <a:t>'Éditer la conclusion</a:t>
            </a:r>
            <a:r>
              <a:rPr lang="fr-FR" sz="1700" dirty="0">
                <a:latin typeface="figtree light"/>
              </a:rPr>
              <a:t>’. </a:t>
            </a:r>
          </a:p>
          <a:p>
            <a:pPr algn="l"/>
            <a:r>
              <a:rPr lang="fr-FR" sz="1700" dirty="0">
                <a:latin typeface="figtree light"/>
              </a:rPr>
              <a:t>Vous pourrez alors modifier et personnaliser les questions de la même manière que précédemment.</a:t>
            </a:r>
          </a:p>
          <a:p>
            <a:pPr algn="l"/>
            <a:endParaRPr lang="fr-FR" sz="1700" dirty="0"/>
          </a:p>
        </p:txBody>
      </p:sp>
      <p:pic>
        <p:nvPicPr>
          <p:cNvPr id="1026" name="Picture 2">
            <a:extLst>
              <a:ext uri="{FF2B5EF4-FFF2-40B4-BE49-F238E27FC236}">
                <a16:creationId xmlns:a16="http://schemas.microsoft.com/office/drawing/2014/main" id="{4A949CAC-82E1-4DCC-1C4D-01E8FF7CC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26" y="1429016"/>
            <a:ext cx="7961881" cy="4547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itre 1">
            <a:extLst>
              <a:ext uri="{FF2B5EF4-FFF2-40B4-BE49-F238E27FC236}">
                <a16:creationId xmlns:a16="http://schemas.microsoft.com/office/drawing/2014/main" id="{2B097044-4234-77BE-452C-11C42F9BF772}"/>
              </a:ext>
            </a:extLst>
          </p:cNvPr>
          <p:cNvSpPr txBox="1">
            <a:spLocks/>
          </p:cNvSpPr>
          <p:nvPr/>
        </p:nvSpPr>
        <p:spPr>
          <a:xfrm>
            <a:off x="2381" y="403226"/>
            <a:ext cx="12194381" cy="5548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a:lstStyle>
          <a:p>
            <a:pPr algn="ctr"/>
            <a:r>
              <a:rPr lang="fr-FR" sz="3600">
                <a:solidFill>
                  <a:schemeClr val="accent3"/>
                </a:solidFill>
                <a:latin typeface="figtree light"/>
              </a:rPr>
              <a:t>Editer un type d’entretien</a:t>
            </a:r>
            <a:endParaRPr lang="fr-FR"/>
          </a:p>
        </p:txBody>
      </p:sp>
      <p:sp>
        <p:nvSpPr>
          <p:cNvPr id="10" name="ZoneTexte 9">
            <a:extLst>
              <a:ext uri="{FF2B5EF4-FFF2-40B4-BE49-F238E27FC236}">
                <a16:creationId xmlns:a16="http://schemas.microsoft.com/office/drawing/2014/main" id="{1ADC8DF3-6BAE-F300-76AD-2D2A5118AC5F}"/>
              </a:ext>
            </a:extLst>
          </p:cNvPr>
          <p:cNvSpPr txBox="1"/>
          <p:nvPr/>
        </p:nvSpPr>
        <p:spPr>
          <a:xfrm>
            <a:off x="1105829" y="6012366"/>
            <a:ext cx="10454267" cy="848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fr-FR" sz="1700" b="0" i="0">
                <a:solidFill>
                  <a:srgbClr val="333333"/>
                </a:solidFill>
                <a:latin typeface="Figtree"/>
                <a:ea typeface="Segoe UI"/>
                <a:cs typeface="Segoe UI"/>
              </a:rPr>
              <a:t>​</a:t>
            </a:r>
          </a:p>
          <a:p>
            <a:pPr algn="l" rtl="0">
              <a:lnSpc>
                <a:spcPts val="1725"/>
              </a:lnSpc>
            </a:pPr>
            <a:r>
              <a:rPr lang="fr-FR" b="0" i="0" u="none" strike="noStrike" baseline="0">
                <a:solidFill>
                  <a:srgbClr val="333333"/>
                </a:solidFill>
                <a:latin typeface="figtree light"/>
                <a:ea typeface="Segoe UI"/>
                <a:cs typeface="Segoe UI"/>
              </a:rPr>
              <a:t>Les éléments de conclusion seront remplis uniquement par le responsable de l'entretien.</a:t>
            </a:r>
          </a:p>
          <a:p>
            <a:pPr algn="ctr"/>
            <a:endParaRPr lang="fr-FR"/>
          </a:p>
        </p:txBody>
      </p:sp>
    </p:spTree>
    <p:extLst>
      <p:ext uri="{BB962C8B-B14F-4D97-AF65-F5344CB8AC3E}">
        <p14:creationId xmlns:p14="http://schemas.microsoft.com/office/powerpoint/2010/main" val="148257510"/>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7555514c1f1245bdc35c712287390f0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2d0e67f5c034c59e17a929fe830e6f82"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BD88D44F-D79D-488C-89BB-5381DA90AE82}">
  <ds:schemaRefs>
    <ds:schemaRef ds:uri="http://purl.org/dc/terms/"/>
    <ds:schemaRef ds:uri="e24779cc-3af5-4837-bc30-073c5f0818cc"/>
    <ds:schemaRef ds:uri="http://www.w3.org/XML/1998/namespace"/>
    <ds:schemaRef ds:uri="http://purl.org/dc/elements/1.1/"/>
    <ds:schemaRef ds:uri="http://purl.org/dc/dcmityp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6ab17cba-6e47-4e19-8e8e-2fd493e4ccdd"/>
    <ds:schemaRef ds:uri="2c2b06c5-99bd-423a-9f6e-c688389443bc"/>
    <ds:schemaRef ds:uri="602bd6e3-6dcc-4d3a-87a7-d7792198175b"/>
  </ds:schemaRefs>
</ds:datastoreItem>
</file>

<file path=customXml/itemProps3.xml><?xml version="1.0" encoding="utf-8"?>
<ds:datastoreItem xmlns:ds="http://schemas.openxmlformats.org/officeDocument/2006/customXml" ds:itemID="{3A400F97-4F13-4ADD-A1FE-505A20A02F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2246</TotalTime>
  <Words>1081</Words>
  <Application>Microsoft Office PowerPoint</Application>
  <PresentationFormat>Grand écran</PresentationFormat>
  <Paragraphs>145</Paragraphs>
  <Slides>17</Slides>
  <Notes>12</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17</vt:i4>
      </vt:variant>
    </vt:vector>
  </HeadingPairs>
  <TitlesOfParts>
    <vt:vector size="28" baseType="lpstr">
      <vt:lpstr>Arial</vt:lpstr>
      <vt:lpstr>Arial,Sans-Serif</vt:lpstr>
      <vt:lpstr>Calibri</vt:lpstr>
      <vt:lpstr>Figtree</vt:lpstr>
      <vt:lpstr>Figtree Black</vt:lpstr>
      <vt:lpstr>figtree light</vt:lpstr>
      <vt:lpstr>figtree light</vt:lpstr>
      <vt:lpstr>Lumios Marker</vt:lpstr>
      <vt:lpstr>PP Woodland</vt:lpstr>
      <vt:lpstr>PP Woodland Ultralight</vt:lpstr>
      <vt:lpstr>Eurecia</vt:lpstr>
      <vt:lpstr>Tout savoir sur le  module      Entretiens</vt:lpstr>
      <vt:lpstr>Configurer les droits  </vt:lpstr>
      <vt:lpstr>Gérer les droits d’accès aux modules Talents</vt:lpstr>
      <vt:lpstr>Configurer les droits des types d’entretiens</vt:lpstr>
      <vt:lpstr>Paramétrer les types d’entretien </vt:lpstr>
      <vt:lpstr>Créer ses types d’entretien</vt:lpstr>
      <vt:lpstr>Créer ses types d’entretien</vt:lpstr>
      <vt:lpstr>Editer un type d’entretien</vt:lpstr>
      <vt:lpstr>Présentation PowerPoint</vt:lpstr>
      <vt:lpstr>Editer un type d’entretien</vt:lpstr>
      <vt:lpstr>Editer un type d’entretien</vt:lpstr>
      <vt:lpstr>Créer et suivre  une campagne d’entretien</vt:lpstr>
      <vt:lpstr>Présentation PowerPoint</vt:lpstr>
      <vt:lpstr>Définir les personnes concernées par la campagne</vt:lpstr>
      <vt:lpstr>Définir les personnes concernées par la campagne</vt:lpstr>
      <vt:lpstr>Suivre la campagne d’entretiens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Audrey MARTIN [Eurécia]</cp:lastModifiedBy>
  <cp:revision>849</cp:revision>
  <dcterms:created xsi:type="dcterms:W3CDTF">2023-07-17T08:33:49Z</dcterms:created>
  <dcterms:modified xsi:type="dcterms:W3CDTF">2026-05-12T16:00:57Z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