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6"/>
  </p:notesMasterIdLst>
  <p:handoutMasterIdLst>
    <p:handoutMasterId r:id="rId17"/>
  </p:handoutMasterIdLst>
  <p:sldIdLst>
    <p:sldId id="349" r:id="rId5"/>
    <p:sldId id="348" r:id="rId6"/>
    <p:sldId id="334" r:id="rId7"/>
    <p:sldId id="335" r:id="rId8"/>
    <p:sldId id="344" r:id="rId9"/>
    <p:sldId id="352" r:id="rId10"/>
    <p:sldId id="351" r:id="rId11"/>
    <p:sldId id="345" r:id="rId12"/>
    <p:sldId id="347" r:id="rId13"/>
    <p:sldId id="353" r:id="rId14"/>
    <p:sldId id="341" r:id="rId15"/>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6566044-3218-6B67-B706-C9F2E3C62893}" name="Sally MAILLOT [Eurécia]" initials="S[" userId="S::sally.maillot@eurecia.com::0f5c0356-0cfd-41d5-b4cf-f627621fc2d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AC57704-81B1-3116-1EC3-F84A201D5739}" v="327" dt="2025-10-22T13:29:18.968"/>
    <p1510:client id="{94309D89-554E-6EEC-774C-9EC465A392E8}" v="54" dt="2025-10-22T11:55:15.746"/>
    <p1510:client id="{A4C0B958-6B36-9458-A9AB-FAB36CA679D8}" v="6" dt="2025-10-22T15:05:35.040"/>
    <p1510:client id="{EA1C6114-3EF8-4352-CF0D-53825135A8F3}" v="6" dt="2025-10-22T12:52:06.804"/>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0" autoAdjust="0"/>
    <p:restoredTop sz="96723" autoAdjust="0"/>
  </p:normalViewPr>
  <p:slideViewPr>
    <p:cSldViewPr snapToGrid="0">
      <p:cViewPr varScale="1">
        <p:scale>
          <a:sx n="78" d="100"/>
          <a:sy n="78" d="100"/>
        </p:scale>
        <p:origin x="787" y="72"/>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8436"/>
    </p:cViewPr>
  </p:sorterViewPr>
  <p:notesViewPr>
    <p:cSldViewPr snapToGrid="0" showGuides="1">
      <p:cViewPr varScale="1">
        <p:scale>
          <a:sx n="96" d="100"/>
          <a:sy n="96" d="100"/>
        </p:scale>
        <p:origin x="3642"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oreen ROPERS [Eurécia]" userId="S::noreen.ropers@eurecia.com::f3a8d8f2-0e49-41aa-b7d1-58879f4fb21f" providerId="AD" clId="Web-{A4C0B958-6B36-9458-A9AB-FAB36CA679D8}"/>
    <pc:docChg chg="modSld">
      <pc:chgData name="Noreen ROPERS [Eurécia]" userId="S::noreen.ropers@eurecia.com::f3a8d8f2-0e49-41aa-b7d1-58879f4fb21f" providerId="AD" clId="Web-{A4C0B958-6B36-9458-A9AB-FAB36CA679D8}" dt="2025-10-22T15:05:35.040" v="4"/>
      <pc:docMkLst>
        <pc:docMk/>
      </pc:docMkLst>
      <pc:sldChg chg="addSp delSp modSp">
        <pc:chgData name="Noreen ROPERS [Eurécia]" userId="S::noreen.ropers@eurecia.com::f3a8d8f2-0e49-41aa-b7d1-58879f4fb21f" providerId="AD" clId="Web-{A4C0B958-6B36-9458-A9AB-FAB36CA679D8}" dt="2025-10-22T15:05:35.040" v="4"/>
        <pc:sldMkLst>
          <pc:docMk/>
          <pc:sldMk cId="3494553259" sldId="351"/>
        </pc:sldMkLst>
        <pc:picChg chg="add mod">
          <ac:chgData name="Noreen ROPERS [Eurécia]" userId="S::noreen.ropers@eurecia.com::f3a8d8f2-0e49-41aa-b7d1-58879f4fb21f" providerId="AD" clId="Web-{A4C0B958-6B36-9458-A9AB-FAB36CA679D8}" dt="2025-10-22T15:05:35.040" v="4"/>
          <ac:picMkLst>
            <pc:docMk/>
            <pc:sldMk cId="3494553259" sldId="351"/>
            <ac:picMk id="5" creationId="{7952D011-9A40-38CB-2C23-6936FFC34E21}"/>
          </ac:picMkLst>
        </pc:picChg>
        <pc:picChg chg="del">
          <ac:chgData name="Noreen ROPERS [Eurécia]" userId="S::noreen.ropers@eurecia.com::f3a8d8f2-0e49-41aa-b7d1-58879f4fb21f" providerId="AD" clId="Web-{A4C0B958-6B36-9458-A9AB-FAB36CA679D8}" dt="2025-10-22T15:05:18.790" v="0"/>
          <ac:picMkLst>
            <pc:docMk/>
            <pc:sldMk cId="3494553259" sldId="351"/>
            <ac:picMk id="10" creationId="{AF35EBE3-0AF4-3B02-7246-134CD13641A5}"/>
          </ac:picMkLst>
        </pc:picChg>
      </pc:sldChg>
    </pc:docChg>
  </pc:docChgLst>
  <pc:docChgLst>
    <pc:chgData name="Noreen ROPERS [Eurécia]" userId="S::noreen.ropers@eurecia.com::f3a8d8f2-0e49-41aa-b7d1-58879f4fb21f" providerId="AD" clId="Web-{EA1C6114-3EF8-4352-CF0D-53825135A8F3}"/>
    <pc:docChg chg="modSld">
      <pc:chgData name="Noreen ROPERS [Eurécia]" userId="S::noreen.ropers@eurecia.com::f3a8d8f2-0e49-41aa-b7d1-58879f4fb21f" providerId="AD" clId="Web-{EA1C6114-3EF8-4352-CF0D-53825135A8F3}" dt="2025-10-22T12:52:05.617" v="4" actId="20577"/>
      <pc:docMkLst>
        <pc:docMk/>
      </pc:docMkLst>
      <pc:sldChg chg="modSp">
        <pc:chgData name="Noreen ROPERS [Eurécia]" userId="S::noreen.ropers@eurecia.com::f3a8d8f2-0e49-41aa-b7d1-58879f4fb21f" providerId="AD" clId="Web-{EA1C6114-3EF8-4352-CF0D-53825135A8F3}" dt="2025-10-22T12:52:05.617" v="4" actId="20577"/>
        <pc:sldMkLst>
          <pc:docMk/>
          <pc:sldMk cId="2016794526" sldId="349"/>
        </pc:sldMkLst>
        <pc:spChg chg="mod">
          <ac:chgData name="Noreen ROPERS [Eurécia]" userId="S::noreen.ropers@eurecia.com::f3a8d8f2-0e49-41aa-b7d1-58879f4fb21f" providerId="AD" clId="Web-{EA1C6114-3EF8-4352-CF0D-53825135A8F3}" dt="2025-10-22T12:52:05.617" v="4" actId="20577"/>
          <ac:spMkLst>
            <pc:docMk/>
            <pc:sldMk cId="2016794526" sldId="349"/>
            <ac:spMk id="9" creationId="{2E41B274-6BBE-010B-1957-256EA8B3A11F}"/>
          </ac:spMkLst>
        </pc:spChg>
      </pc:sldChg>
    </pc:docChg>
  </pc:docChgLst>
  <pc:docChgLst>
    <pc:chgData name="Noreen ROPERS [Eurécia]" userId="S::noreen.ropers@eurecia.com::f3a8d8f2-0e49-41aa-b7d1-58879f4fb21f" providerId="AD" clId="Web-{94309D89-554E-6EEC-774C-9EC465A392E8}"/>
    <pc:docChg chg="modSld">
      <pc:chgData name="Noreen ROPERS [Eurécia]" userId="S::noreen.ropers@eurecia.com::f3a8d8f2-0e49-41aa-b7d1-58879f4fb21f" providerId="AD" clId="Web-{94309D89-554E-6EEC-774C-9EC465A392E8}" dt="2025-10-22T11:55:15.746" v="27" actId="1076"/>
      <pc:docMkLst>
        <pc:docMk/>
      </pc:docMkLst>
      <pc:sldChg chg="modSp">
        <pc:chgData name="Noreen ROPERS [Eurécia]" userId="S::noreen.ropers@eurecia.com::f3a8d8f2-0e49-41aa-b7d1-58879f4fb21f" providerId="AD" clId="Web-{94309D89-554E-6EEC-774C-9EC465A392E8}" dt="2025-10-22T11:55:15.746" v="27" actId="1076"/>
        <pc:sldMkLst>
          <pc:docMk/>
          <pc:sldMk cId="1542998316" sldId="335"/>
        </pc:sldMkLst>
        <pc:spChg chg="mod">
          <ac:chgData name="Noreen ROPERS [Eurécia]" userId="S::noreen.ropers@eurecia.com::f3a8d8f2-0e49-41aa-b7d1-58879f4fb21f" providerId="AD" clId="Web-{94309D89-554E-6EEC-774C-9EC465A392E8}" dt="2025-10-22T11:55:15.746" v="27" actId="1076"/>
          <ac:spMkLst>
            <pc:docMk/>
            <pc:sldMk cId="1542998316" sldId="335"/>
            <ac:spMk id="10" creationId="{3ACA9CF4-3D1D-51ED-DFD2-4E94706EDEF1}"/>
          </ac:spMkLst>
        </pc:spChg>
      </pc:sldChg>
    </pc:docChg>
  </pc:docChgLst>
  <pc:docChgLst>
    <pc:chgData name="Noreen ROPERS [Eurécia]" userId="S::noreen.ropers@eurecia.com::f3a8d8f2-0e49-41aa-b7d1-58879f4fb21f" providerId="AD" clId="Web-{6AC57704-81B1-3116-1EC3-F84A201D5739}"/>
    <pc:docChg chg="addSld modSld">
      <pc:chgData name="Noreen ROPERS [Eurécia]" userId="S::noreen.ropers@eurecia.com::f3a8d8f2-0e49-41aa-b7d1-58879f4fb21f" providerId="AD" clId="Web-{6AC57704-81B1-3116-1EC3-F84A201D5739}" dt="2025-10-22T13:29:18.781" v="308" actId="20577"/>
      <pc:docMkLst>
        <pc:docMk/>
      </pc:docMkLst>
      <pc:sldChg chg="modSp">
        <pc:chgData name="Noreen ROPERS [Eurécia]" userId="S::noreen.ropers@eurecia.com::f3a8d8f2-0e49-41aa-b7d1-58879f4fb21f" providerId="AD" clId="Web-{6AC57704-81B1-3116-1EC3-F84A201D5739}" dt="2025-10-22T13:13:34.714" v="291"/>
        <pc:sldMkLst>
          <pc:docMk/>
          <pc:sldMk cId="976680359" sldId="344"/>
        </pc:sldMkLst>
        <pc:spChg chg="mod">
          <ac:chgData name="Noreen ROPERS [Eurécia]" userId="S::noreen.ropers@eurecia.com::f3a8d8f2-0e49-41aa-b7d1-58879f4fb21f" providerId="AD" clId="Web-{6AC57704-81B1-3116-1EC3-F84A201D5739}" dt="2025-10-22T13:13:34.714" v="291"/>
          <ac:spMkLst>
            <pc:docMk/>
            <pc:sldMk cId="976680359" sldId="344"/>
            <ac:spMk id="2" creationId="{0ED16911-BE4F-7178-A964-6BF6DF2D85CF}"/>
          </ac:spMkLst>
        </pc:spChg>
        <pc:spChg chg="mod">
          <ac:chgData name="Noreen ROPERS [Eurécia]" userId="S::noreen.ropers@eurecia.com::f3a8d8f2-0e49-41aa-b7d1-58879f4fb21f" providerId="AD" clId="Web-{6AC57704-81B1-3116-1EC3-F84A201D5739}" dt="2025-10-22T13:10:32.506" v="140" actId="20577"/>
          <ac:spMkLst>
            <pc:docMk/>
            <pc:sldMk cId="976680359" sldId="344"/>
            <ac:spMk id="3" creationId="{06A43D7B-6D83-5D1E-0DFB-1C11719B942B}"/>
          </ac:spMkLst>
        </pc:spChg>
      </pc:sldChg>
      <pc:sldChg chg="modSp">
        <pc:chgData name="Noreen ROPERS [Eurécia]" userId="S::noreen.ropers@eurecia.com::f3a8d8f2-0e49-41aa-b7d1-58879f4fb21f" providerId="AD" clId="Web-{6AC57704-81B1-3116-1EC3-F84A201D5739}" dt="2025-10-22T13:04:41.551" v="39" actId="20577"/>
        <pc:sldMkLst>
          <pc:docMk/>
          <pc:sldMk cId="1251713494" sldId="346"/>
        </pc:sldMkLst>
        <pc:spChg chg="mod">
          <ac:chgData name="Noreen ROPERS [Eurécia]" userId="S::noreen.ropers@eurecia.com::f3a8d8f2-0e49-41aa-b7d1-58879f4fb21f" providerId="AD" clId="Web-{6AC57704-81B1-3116-1EC3-F84A201D5739}" dt="2025-10-22T13:04:41.551" v="39" actId="20577"/>
          <ac:spMkLst>
            <pc:docMk/>
            <pc:sldMk cId="1251713494" sldId="346"/>
            <ac:spMk id="3" creationId="{06A43D7B-6D83-5D1E-0DFB-1C11719B942B}"/>
          </ac:spMkLst>
        </pc:spChg>
      </pc:sldChg>
      <pc:sldChg chg="add replId">
        <pc:chgData name="Noreen ROPERS [Eurécia]" userId="S::noreen.ropers@eurecia.com::f3a8d8f2-0e49-41aa-b7d1-58879f4fb21f" providerId="AD" clId="Web-{6AC57704-81B1-3116-1EC3-F84A201D5739}" dt="2025-10-22T12:56:28.536" v="0"/>
        <pc:sldMkLst>
          <pc:docMk/>
          <pc:sldMk cId="2710807161" sldId="350"/>
        </pc:sldMkLst>
      </pc:sldChg>
      <pc:sldChg chg="addSp delSp modSp add">
        <pc:chgData name="Noreen ROPERS [Eurécia]" userId="S::noreen.ropers@eurecia.com::f3a8d8f2-0e49-41aa-b7d1-58879f4fb21f" providerId="AD" clId="Web-{6AC57704-81B1-3116-1EC3-F84A201D5739}" dt="2025-10-22T13:09:46.020" v="127"/>
        <pc:sldMkLst>
          <pc:docMk/>
          <pc:sldMk cId="3494553259" sldId="351"/>
        </pc:sldMkLst>
        <pc:spChg chg="mod">
          <ac:chgData name="Noreen ROPERS [Eurécia]" userId="S::noreen.ropers@eurecia.com::f3a8d8f2-0e49-41aa-b7d1-58879f4fb21f" providerId="AD" clId="Web-{6AC57704-81B1-3116-1EC3-F84A201D5739}" dt="2025-10-22T13:06:29.074" v="115" actId="20577"/>
          <ac:spMkLst>
            <pc:docMk/>
            <pc:sldMk cId="3494553259" sldId="351"/>
            <ac:spMk id="2" creationId="{0ED16911-BE4F-7178-A964-6BF6DF2D85CF}"/>
          </ac:spMkLst>
        </pc:spChg>
        <pc:spChg chg="add del mod">
          <ac:chgData name="Noreen ROPERS [Eurécia]" userId="S::noreen.ropers@eurecia.com::f3a8d8f2-0e49-41aa-b7d1-58879f4fb21f" providerId="AD" clId="Web-{6AC57704-81B1-3116-1EC3-F84A201D5739}" dt="2025-10-22T13:05:09.663" v="54" actId="1076"/>
          <ac:spMkLst>
            <pc:docMk/>
            <pc:sldMk cId="3494553259" sldId="351"/>
            <ac:spMk id="3" creationId="{06A43D7B-6D83-5D1E-0DFB-1C11719B942B}"/>
          </ac:spMkLst>
        </pc:spChg>
        <pc:spChg chg="mod">
          <ac:chgData name="Noreen ROPERS [Eurécia]" userId="S::noreen.ropers@eurecia.com::f3a8d8f2-0e49-41aa-b7d1-58879f4fb21f" providerId="AD" clId="Web-{6AC57704-81B1-3116-1EC3-F84A201D5739}" dt="2025-10-22T13:05:16.788" v="63" actId="20577"/>
          <ac:spMkLst>
            <pc:docMk/>
            <pc:sldMk cId="3494553259" sldId="351"/>
            <ac:spMk id="4" creationId="{90A438DC-811C-961D-F9DD-B6FEB9763FC2}"/>
          </ac:spMkLst>
        </pc:spChg>
        <pc:spChg chg="add del mod">
          <ac:chgData name="Noreen ROPERS [Eurécia]" userId="S::noreen.ropers@eurecia.com::f3a8d8f2-0e49-41aa-b7d1-58879f4fb21f" providerId="AD" clId="Web-{6AC57704-81B1-3116-1EC3-F84A201D5739}" dt="2025-10-22T13:04:53.974" v="45"/>
          <ac:spMkLst>
            <pc:docMk/>
            <pc:sldMk cId="3494553259" sldId="351"/>
            <ac:spMk id="6" creationId="{ABCD498E-AA11-CB4E-6026-20BCD3573097}"/>
          </ac:spMkLst>
        </pc:spChg>
        <pc:picChg chg="del">
          <ac:chgData name="Noreen ROPERS [Eurécia]" userId="S::noreen.ropers@eurecia.com::f3a8d8f2-0e49-41aa-b7d1-58879f4fb21f" providerId="AD" clId="Web-{6AC57704-81B1-3116-1EC3-F84A201D5739}" dt="2025-10-22T13:06:31.918" v="116"/>
          <ac:picMkLst>
            <pc:docMk/>
            <pc:sldMk cId="3494553259" sldId="351"/>
            <ac:picMk id="7" creationId="{61033F54-98A4-C28B-A60A-75623964A0D7}"/>
          </ac:picMkLst>
        </pc:picChg>
        <pc:picChg chg="add del mod">
          <ac:chgData name="Noreen ROPERS [Eurécia]" userId="S::noreen.ropers@eurecia.com::f3a8d8f2-0e49-41aa-b7d1-58879f4fb21f" providerId="AD" clId="Web-{6AC57704-81B1-3116-1EC3-F84A201D5739}" dt="2025-10-22T13:09:27.801" v="119"/>
          <ac:picMkLst>
            <pc:docMk/>
            <pc:sldMk cId="3494553259" sldId="351"/>
            <ac:picMk id="8" creationId="{419FE4B7-6545-79C1-99E6-A568B4B0EEA1}"/>
          </ac:picMkLst>
        </pc:picChg>
        <pc:picChg chg="add mod">
          <ac:chgData name="Noreen ROPERS [Eurécia]" userId="S::noreen.ropers@eurecia.com::f3a8d8f2-0e49-41aa-b7d1-58879f4fb21f" providerId="AD" clId="Web-{6AC57704-81B1-3116-1EC3-F84A201D5739}" dt="2025-10-22T13:09:43.505" v="126"/>
          <ac:picMkLst>
            <pc:docMk/>
            <pc:sldMk cId="3494553259" sldId="351"/>
            <ac:picMk id="9" creationId="{B0DDAA36-59C3-B31A-0691-7867F5AAFF0F}"/>
          </ac:picMkLst>
        </pc:picChg>
        <pc:picChg chg="add mod">
          <ac:chgData name="Noreen ROPERS [Eurécia]" userId="S::noreen.ropers@eurecia.com::f3a8d8f2-0e49-41aa-b7d1-58879f4fb21f" providerId="AD" clId="Web-{6AC57704-81B1-3116-1EC3-F84A201D5739}" dt="2025-10-22T13:09:46.020" v="127"/>
          <ac:picMkLst>
            <pc:docMk/>
            <pc:sldMk cId="3494553259" sldId="351"/>
            <ac:picMk id="10" creationId="{AF35EBE3-0AF4-3B02-7246-134CD13641A5}"/>
          </ac:picMkLst>
        </pc:picChg>
      </pc:sldChg>
      <pc:sldChg chg="addSp delSp modSp add">
        <pc:chgData name="Noreen ROPERS [Eurécia]" userId="S::noreen.ropers@eurecia.com::f3a8d8f2-0e49-41aa-b7d1-58879f4fb21f" providerId="AD" clId="Web-{6AC57704-81B1-3116-1EC3-F84A201D5739}" dt="2025-10-22T13:29:18.781" v="308" actId="20577"/>
        <pc:sldMkLst>
          <pc:docMk/>
          <pc:sldMk cId="636228894" sldId="352"/>
        </pc:sldMkLst>
        <pc:spChg chg="mod">
          <ac:chgData name="Noreen ROPERS [Eurécia]" userId="S::noreen.ropers@eurecia.com::f3a8d8f2-0e49-41aa-b7d1-58879f4fb21f" providerId="AD" clId="Web-{6AC57704-81B1-3116-1EC3-F84A201D5739}" dt="2025-10-22T13:13:41.667" v="292"/>
          <ac:spMkLst>
            <pc:docMk/>
            <pc:sldMk cId="636228894" sldId="352"/>
            <ac:spMk id="2" creationId="{0ED16911-BE4F-7178-A964-6BF6DF2D85CF}"/>
          </ac:spMkLst>
        </pc:spChg>
        <pc:spChg chg="mod">
          <ac:chgData name="Noreen ROPERS [Eurécia]" userId="S::noreen.ropers@eurecia.com::f3a8d8f2-0e49-41aa-b7d1-58879f4fb21f" providerId="AD" clId="Web-{6AC57704-81B1-3116-1EC3-F84A201D5739}" dt="2025-10-22T13:29:18.781" v="308" actId="20577"/>
          <ac:spMkLst>
            <pc:docMk/>
            <pc:sldMk cId="636228894" sldId="352"/>
            <ac:spMk id="3" creationId="{06A43D7B-6D83-5D1E-0DFB-1C11719B942B}"/>
          </ac:spMkLst>
        </pc:spChg>
        <pc:spChg chg="mod">
          <ac:chgData name="Noreen ROPERS [Eurécia]" userId="S::noreen.ropers@eurecia.com::f3a8d8f2-0e49-41aa-b7d1-58879f4fb21f" providerId="AD" clId="Web-{6AC57704-81B1-3116-1EC3-F84A201D5739}" dt="2025-10-22T13:11:02.382" v="156" actId="20577"/>
          <ac:spMkLst>
            <pc:docMk/>
            <pc:sldMk cId="636228894" sldId="352"/>
            <ac:spMk id="4" creationId="{90A438DC-811C-961D-F9DD-B6FEB9763FC2}"/>
          </ac:spMkLst>
        </pc:spChg>
        <pc:spChg chg="mod">
          <ac:chgData name="Noreen ROPERS [Eurécia]" userId="S::noreen.ropers@eurecia.com::f3a8d8f2-0e49-41aa-b7d1-58879f4fb21f" providerId="AD" clId="Web-{6AC57704-81B1-3116-1EC3-F84A201D5739}" dt="2025-10-22T13:28:57.311" v="301" actId="1076"/>
          <ac:spMkLst>
            <pc:docMk/>
            <pc:sldMk cId="636228894" sldId="352"/>
            <ac:spMk id="5" creationId="{8E3F8621-1A44-F664-DF6D-B5BD4C37D503}"/>
          </ac:spMkLst>
        </pc:spChg>
        <pc:picChg chg="add mod">
          <ac:chgData name="Noreen ROPERS [Eurécia]" userId="S::noreen.ropers@eurecia.com::f3a8d8f2-0e49-41aa-b7d1-58879f4fb21f" providerId="AD" clId="Web-{6AC57704-81B1-3116-1EC3-F84A201D5739}" dt="2025-10-22T13:29:09.312" v="306" actId="1076"/>
          <ac:picMkLst>
            <pc:docMk/>
            <pc:sldMk cId="636228894" sldId="352"/>
            <ac:picMk id="6" creationId="{EFE4CCE1-89C4-A343-E432-F1B7B0EE0474}"/>
          </ac:picMkLst>
        </pc:picChg>
        <pc:picChg chg="del">
          <ac:chgData name="Noreen ROPERS [Eurécia]" userId="S::noreen.ropers@eurecia.com::f3a8d8f2-0e49-41aa-b7d1-58879f4fb21f" providerId="AD" clId="Web-{6AC57704-81B1-3116-1EC3-F84A201D5739}" dt="2025-10-22T13:14:12.418" v="298"/>
          <ac:picMkLst>
            <pc:docMk/>
            <pc:sldMk cId="636228894" sldId="352"/>
            <ac:picMk id="7" creationId="{6B3C6A86-F3D8-3CE6-8A6E-570DBAF0E04F}"/>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41651FFC-2360-CA04-8370-6C1A9AFF0C0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0C70EC76-A85A-AB84-CBE1-662A8FBA312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CE66F4F-66F6-489B-BBB7-7DDEE1345C6B}" type="datetimeFigureOut">
              <a:rPr lang="fr-FR" smtClean="0"/>
              <a:t>15/05/2026</a:t>
            </a:fld>
            <a:endParaRPr lang="fr-FR"/>
          </a:p>
        </p:txBody>
      </p:sp>
      <p:sp>
        <p:nvSpPr>
          <p:cNvPr id="4" name="Espace réservé du pied de page 3">
            <a:extLst>
              <a:ext uri="{FF2B5EF4-FFF2-40B4-BE49-F238E27FC236}">
                <a16:creationId xmlns:a16="http://schemas.microsoft.com/office/drawing/2014/main" id="{C1AAFFA2-7A13-393C-04C4-7871A442D7A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D2854CAE-42CE-BE52-E9E4-201EDAD21D6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7E05AE2-63B2-4D0F-81AF-9FFDCB2FA6DA}" type="slidenum">
              <a:rPr lang="fr-FR" smtClean="0"/>
              <a:t>‹N°›</a:t>
            </a:fld>
            <a:endParaRPr lang="fr-FR"/>
          </a:p>
        </p:txBody>
      </p:sp>
    </p:spTree>
    <p:extLst>
      <p:ext uri="{BB962C8B-B14F-4D97-AF65-F5344CB8AC3E}">
        <p14:creationId xmlns:p14="http://schemas.microsoft.com/office/powerpoint/2010/main" val="2327539079"/>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A0CC53-C257-46D5-9DF5-0208FF508EA5}" type="datetimeFigureOut">
              <a:rPr lang="fr-FR" smtClean="0"/>
              <a:t>15/05/2026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5EC2F2-F8FB-460F-A35C-637309E078FA}" type="slidenum">
              <a:rPr lang="fr-FR" smtClean="0"/>
              <a:t>‹N°›</a:t>
            </a:fld>
            <a:endParaRPr lang="fr-FR"/>
          </a:p>
        </p:txBody>
      </p:sp>
    </p:spTree>
    <p:extLst>
      <p:ext uri="{BB962C8B-B14F-4D97-AF65-F5344CB8AC3E}">
        <p14:creationId xmlns:p14="http://schemas.microsoft.com/office/powerpoint/2010/main" val="9794622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7</a:t>
            </a:fld>
            <a:endParaRPr lang="fr-FR"/>
          </a:p>
        </p:txBody>
      </p:sp>
    </p:spTree>
    <p:extLst>
      <p:ext uri="{BB962C8B-B14F-4D97-AF65-F5344CB8AC3E}">
        <p14:creationId xmlns:p14="http://schemas.microsoft.com/office/powerpoint/2010/main" val="267752111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5.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5.pn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st">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800100"/>
            <a:ext cx="10515600" cy="542925"/>
          </a:xfrm>
        </p:spPr>
        <p:txBody>
          <a:bodyPr/>
          <a:lstStyle>
            <a:lvl1pPr>
              <a:defRPr/>
            </a:lvl1pPr>
          </a:lstStyle>
          <a:p>
            <a:r>
              <a:rPr lang="fr-FR" dirty="0" err="1"/>
              <a:t>Title</a:t>
            </a:r>
            <a:r>
              <a:rPr lang="fr-FR" dirty="0"/>
              <a:t> </a:t>
            </a:r>
            <a:r>
              <a:rPr lang="fr-FR" dirty="0" err="1"/>
              <a:t>heading</a:t>
            </a:r>
            <a:endParaRPr lang="fr-FR" dirty="0"/>
          </a:p>
        </p:txBody>
      </p:sp>
      <p:sp>
        <p:nvSpPr>
          <p:cNvPr id="3" name="Espace réservé de la date 2">
            <a:extLst>
              <a:ext uri="{FF2B5EF4-FFF2-40B4-BE49-F238E27FC236}">
                <a16:creationId xmlns:a16="http://schemas.microsoft.com/office/drawing/2014/main" id="{BCBCA34A-24A6-77E6-5FE1-4F33FFD46771}"/>
              </a:ext>
            </a:extLst>
          </p:cNvPr>
          <p:cNvSpPr>
            <a:spLocks noGrp="1"/>
          </p:cNvSpPr>
          <p:nvPr>
            <p:ph type="dt" sz="half" idx="10"/>
          </p:nvPr>
        </p:nvSpPr>
        <p:spPr>
          <a:xfrm>
            <a:off x="371475" y="6124575"/>
            <a:ext cx="2743200" cy="365125"/>
          </a:xfrm>
        </p:spPr>
        <p:txBody>
          <a:bodyPr/>
          <a:lstStyle/>
          <a:p>
            <a:fld id="{7C153CDF-EDCB-4BAF-B258-4B42F8239FDA}" type="datetimeFigureOut">
              <a:rPr lang="fr-FR" smtClean="0"/>
              <a:t>15/05/2026</a:t>
            </a:fld>
            <a:endParaRPr lang="fr-FR"/>
          </a:p>
        </p:txBody>
      </p:sp>
      <p:sp>
        <p:nvSpPr>
          <p:cNvPr id="4" name="Espace réservé du pied de page 3">
            <a:extLst>
              <a:ext uri="{FF2B5EF4-FFF2-40B4-BE49-F238E27FC236}">
                <a16:creationId xmlns:a16="http://schemas.microsoft.com/office/drawing/2014/main" id="{95F22811-067A-C2A6-AE23-A13C9EEA9EF4}"/>
              </a:ext>
            </a:extLst>
          </p:cNvPr>
          <p:cNvSpPr>
            <a:spLocks noGrp="1"/>
          </p:cNvSpPr>
          <p:nvPr>
            <p:ph type="ftr" sz="quarter" idx="11"/>
          </p:nvPr>
        </p:nvSpPr>
        <p:spPr>
          <a:xfrm>
            <a:off x="4038600" y="6124574"/>
            <a:ext cx="4114800" cy="365125"/>
          </a:xfrm>
        </p:spPr>
        <p:txBody>
          <a:bodyPr/>
          <a:lstStyle/>
          <a:p>
            <a:endParaRPr lang="fr-FR" dirty="0"/>
          </a:p>
        </p:txBody>
      </p:sp>
      <p:sp>
        <p:nvSpPr>
          <p:cNvPr id="5" name="Espace réservé du numéro de diapositive 4">
            <a:extLst>
              <a:ext uri="{FF2B5EF4-FFF2-40B4-BE49-F238E27FC236}">
                <a16:creationId xmlns:a16="http://schemas.microsoft.com/office/drawing/2014/main" id="{30C3D9DE-98DC-048E-3E8A-8F6FBD295F02}"/>
              </a:ext>
            </a:extLst>
          </p:cNvPr>
          <p:cNvSpPr>
            <a:spLocks noGrp="1"/>
          </p:cNvSpPr>
          <p:nvPr>
            <p:ph type="sldNum" sz="quarter" idx="12"/>
          </p:nvPr>
        </p:nvSpPr>
        <p:spPr>
          <a:xfrm>
            <a:off x="8610600" y="6127750"/>
            <a:ext cx="2743200" cy="365125"/>
          </a:xfrm>
        </p:spPr>
        <p:txBody>
          <a:bodyPr/>
          <a:lstStyle/>
          <a:p>
            <a:fld id="{E67E39C8-A3E3-4A9D-B0E0-A8AF5B2E9661}" type="slidenum">
              <a:rPr lang="fr-FR" smtClean="0"/>
              <a:t>‹N°›</a:t>
            </a:fld>
            <a:endParaRPr lang="fr-FR"/>
          </a:p>
        </p:txBody>
      </p:sp>
    </p:spTree>
    <p:extLst>
      <p:ext uri="{BB962C8B-B14F-4D97-AF65-F5344CB8AC3E}">
        <p14:creationId xmlns:p14="http://schemas.microsoft.com/office/powerpoint/2010/main" val="1465415696"/>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_bg_yellow">
    <p:bg>
      <p:bgPr>
        <a:solidFill>
          <a:schemeClr val="accent2"/>
        </a:solidFill>
        <a:effectLst/>
      </p:bgPr>
    </p:bg>
    <p:spTree>
      <p:nvGrpSpPr>
        <p:cNvPr id="1" name=""/>
        <p:cNvGrpSpPr/>
        <p:nvPr/>
      </p:nvGrpSpPr>
      <p:grpSpPr>
        <a:xfrm>
          <a:off x="0" y="0"/>
          <a:ext cx="0" cy="0"/>
          <a:chOff x="0" y="0"/>
          <a:chExt cx="0" cy="0"/>
        </a:xfrm>
      </p:grpSpPr>
      <p:pic>
        <p:nvPicPr>
          <p:cNvPr id="9" name="Image 8" descr="Une image contenant jaune&#10;&#10;Description générée automatiquement">
            <a:extLst>
              <a:ext uri="{FF2B5EF4-FFF2-40B4-BE49-F238E27FC236}">
                <a16:creationId xmlns:a16="http://schemas.microsoft.com/office/drawing/2014/main" id="{F7E9403F-9567-4BD8-1FC4-F3CE2B3E29BF}"/>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dirty="0" err="1"/>
              <a:t>Inspiring</a:t>
            </a:r>
            <a:r>
              <a:rPr lang="fr-FR" dirty="0"/>
              <a:t> </a:t>
            </a:r>
            <a:r>
              <a:rPr lang="fr-FR" dirty="0" err="1"/>
              <a:t>quote</a:t>
            </a:r>
            <a:r>
              <a:rPr lang="fr-FR" dirty="0"/>
              <a:t> </a:t>
            </a:r>
            <a:r>
              <a:rPr lang="fr-FR" dirty="0" err="1"/>
              <a:t>goes</a:t>
            </a:r>
            <a:r>
              <a:rPr lang="fr-FR" dirty="0"/>
              <a:t> </a:t>
            </a:r>
            <a:r>
              <a:rPr lang="fr-FR" dirty="0" err="1"/>
              <a:t>here</a:t>
            </a:r>
            <a:endParaRPr lang="fr-FR" dirty="0"/>
          </a:p>
        </p:txBody>
      </p: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8" name="Forme libre : forme 37">
            <a:extLst>
              <a:ext uri="{FF2B5EF4-FFF2-40B4-BE49-F238E27FC236}">
                <a16:creationId xmlns:a16="http://schemas.microsoft.com/office/drawing/2014/main" id="{C408EEFF-ACF6-9C35-23EC-EAB8B3F97CAB}"/>
              </a:ext>
            </a:extLst>
          </p:cNvPr>
          <p:cNvSpPr/>
          <p:nvPr/>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5" name="Espace réservé du texte 3">
            <a:extLst>
              <a:ext uri="{FF2B5EF4-FFF2-40B4-BE49-F238E27FC236}">
                <a16:creationId xmlns:a16="http://schemas.microsoft.com/office/drawing/2014/main" id="{AB6C8AFD-9631-8968-10D8-C2D71C2B8D41}"/>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5"/>
                </a:solidFill>
                <a:latin typeface="Figtree Light" pitchFamily="2" charset="0"/>
              </a:defRPr>
            </a:lvl1pPr>
            <a:lvl5pPr>
              <a:defRPr/>
            </a:lvl5pPr>
          </a:lstStyle>
          <a:p>
            <a:pPr lvl="0"/>
            <a:r>
              <a:rPr lang="fr-FR" dirty="0"/>
              <a:t>01</a:t>
            </a:r>
          </a:p>
        </p:txBody>
      </p:sp>
    </p:spTree>
    <p:extLst>
      <p:ext uri="{BB962C8B-B14F-4D97-AF65-F5344CB8AC3E}">
        <p14:creationId xmlns:p14="http://schemas.microsoft.com/office/powerpoint/2010/main" val="3859843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50"/>
                                        </p:tgtEl>
                                        <p:attrNameLst>
                                          <p:attrName>style.visibility</p:attrName>
                                        </p:attrNameLst>
                                      </p:cBhvr>
                                      <p:to>
                                        <p:strVal val="visible"/>
                                      </p:to>
                                    </p:set>
                                    <p:animEffect transition="in" filter="wipe(left)">
                                      <p:cBhvr>
                                        <p:cTn id="14" dur="500"/>
                                        <p:tgtEl>
                                          <p:spTgt spid="50"/>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2"/>
                                        </p:tgtEl>
                                        <p:attrNameLst>
                                          <p:attrName>style.visibility</p:attrName>
                                        </p:attrNameLst>
                                      </p:cBhvr>
                                      <p:to>
                                        <p:strVal val="visible"/>
                                      </p:to>
                                    </p:set>
                                    <p:animEffect transition="in" filter="wipe(up)">
                                      <p:cBhvr>
                                        <p:cTn id="17" dur="1300"/>
                                        <p:tgtEl>
                                          <p:spTgt spid="2"/>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5">
                                            <p:txEl>
                                              <p:pRg st="0" end="0"/>
                                            </p:txEl>
                                          </p:spTgt>
                                        </p:tgtEl>
                                        <p:attrNameLst>
                                          <p:attrName>style.visibility</p:attrName>
                                        </p:attrNameLst>
                                      </p:cBhvr>
                                      <p:to>
                                        <p:strVal val="visible"/>
                                      </p:to>
                                    </p:set>
                                    <p:anim calcmode="lin" valueType="num">
                                      <p:cBhvr additive="base">
                                        <p:cTn id="20"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45">
                                            <p:txEl>
                                              <p:pRg st="0" end="0"/>
                                            </p:txEl>
                                          </p:spTgt>
                                        </p:tgtEl>
                                        <p:attrNameLst>
                                          <p:attrName>style.visibility</p:attrName>
                                        </p:attrNameLst>
                                      </p:cBhvr>
                                      <p:to>
                                        <p:strVal val="visible"/>
                                      </p:to>
                                    </p:set>
                                    <p:anim calcmode="lin" valueType="num">
                                      <p:cBhvr additive="base">
                                        <p:cTn id="25" dur="700" fill="hold"/>
                                        <p:tgtEl>
                                          <p:spTgt spid="4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4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5" grpId="0" build="p">
        <p:tmplLst>
          <p:tmpl lvl="1">
            <p:tnLst>
              <p:par>
                <p:cTn presetID="2" presetClass="entr" presetSubtype="4" decel="80000"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700" fill="hold"/>
                        <p:tgtEl>
                          <p:spTgt spid="45"/>
                        </p:tgtEl>
                        <p:attrNameLst>
                          <p:attrName>ppt_x</p:attrName>
                        </p:attrNameLst>
                      </p:cBhvr>
                      <p:tavLst>
                        <p:tav tm="0">
                          <p:val>
                            <p:strVal val="#ppt_x"/>
                          </p:val>
                        </p:tav>
                        <p:tav tm="100000">
                          <p:val>
                            <p:strVal val="#ppt_x"/>
                          </p:val>
                        </p:tav>
                      </p:tavLst>
                    </p:anim>
                    <p:anim calcmode="lin" valueType="num">
                      <p:cBhvr additive="base">
                        <p:cTn dur="700" fill="hold"/>
                        <p:tgtEl>
                          <p:spTgt spid="45"/>
                        </p:tgtEl>
                        <p:attrNameLst>
                          <p:attrName>ppt_y</p:attrName>
                        </p:attrNameLst>
                      </p:cBhvr>
                      <p:tavLst>
                        <p:tav tm="0">
                          <p:val>
                            <p:strVal val="1+#ppt_h/2"/>
                          </p:val>
                        </p:tav>
                        <p:tav tm="100000">
                          <p:val>
                            <p:strVal val="#ppt_y"/>
                          </p:val>
                        </p:tav>
                      </p:tavLst>
                    </p:anim>
                  </p:childTnLst>
                </p:cTn>
              </p:par>
            </p:tnLst>
          </p:tmpl>
        </p:tmplLst>
      </p:bldP>
      <p:bldP spid="38" grpId="0" animBg="1"/>
      <p:bldP spid="5" grpId="0" build="p">
        <p:tmplLst>
          <p:tmpl lvl="1">
            <p:tnLst>
              <p:par>
                <p:cTn presetID="2" presetClass="entr" presetSubtype="2" decel="80000" fill="hold" nodeType="withEffect">
                  <p:stCondLst>
                    <p:cond delay="80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1+#ppt_w/2"/>
                          </p:val>
                        </p:tav>
                        <p:tav tm="100000">
                          <p:val>
                            <p:strVal val="#ppt_x"/>
                          </p:val>
                        </p:tav>
                      </p:tavLst>
                    </p:anim>
                    <p:anim calcmode="lin" valueType="num">
                      <p:cBhvr additive="base">
                        <p:cTn dur="500" fill="hold"/>
                        <p:tgtEl>
                          <p:spTgt spid="5"/>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_bg_blue">
    <p:spTree>
      <p:nvGrpSpPr>
        <p:cNvPr id="1" name=""/>
        <p:cNvGrpSpPr/>
        <p:nvPr/>
      </p:nvGrpSpPr>
      <p:grpSpPr>
        <a:xfrm>
          <a:off x="0" y="0"/>
          <a:ext cx="0" cy="0"/>
          <a:chOff x="0" y="0"/>
          <a:chExt cx="0" cy="0"/>
        </a:xfrm>
      </p:grpSpPr>
      <p:pic>
        <p:nvPicPr>
          <p:cNvPr id="5" name="Image 4" descr="Une image contenant bleu, bleu vert, Turquoise, capture d’écran&#10;&#10;Description générée automatiquement">
            <a:extLst>
              <a:ext uri="{FF2B5EF4-FFF2-40B4-BE49-F238E27FC236}">
                <a16:creationId xmlns:a16="http://schemas.microsoft.com/office/drawing/2014/main" id="{4C98D1D8-986A-94AD-A00E-97FC88132376}"/>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D589A5F6-17BE-3434-E776-868FAD213FFB}"/>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4" name="Titre 1">
            <a:extLst>
              <a:ext uri="{FF2B5EF4-FFF2-40B4-BE49-F238E27FC236}">
                <a16:creationId xmlns:a16="http://schemas.microsoft.com/office/drawing/2014/main" id="{11B088F2-D9DE-9E79-0242-E99076288C7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6" name="Espace réservé du texte 44">
            <a:extLst>
              <a:ext uri="{FF2B5EF4-FFF2-40B4-BE49-F238E27FC236}">
                <a16:creationId xmlns:a16="http://schemas.microsoft.com/office/drawing/2014/main" id="{2A6BB1D1-D59E-9B08-BDA3-BC5AB70406B0}"/>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dirty="0" err="1"/>
              <a:t>Inspiring</a:t>
            </a:r>
            <a:r>
              <a:rPr lang="fr-FR" dirty="0"/>
              <a:t> </a:t>
            </a:r>
            <a:r>
              <a:rPr lang="fr-FR" dirty="0" err="1"/>
              <a:t>quote</a:t>
            </a:r>
            <a:r>
              <a:rPr lang="fr-FR" dirty="0"/>
              <a:t> </a:t>
            </a:r>
            <a:r>
              <a:rPr lang="fr-FR" dirty="0" err="1"/>
              <a:t>goes</a:t>
            </a:r>
            <a:r>
              <a:rPr lang="fr-FR" dirty="0"/>
              <a:t> </a:t>
            </a:r>
            <a:r>
              <a:rPr lang="fr-FR" dirty="0" err="1"/>
              <a:t>here</a:t>
            </a:r>
            <a:endParaRPr lang="fr-FR" dirty="0"/>
          </a:p>
        </p:txBody>
      </p:sp>
      <p:cxnSp>
        <p:nvCxnSpPr>
          <p:cNvPr id="7" name="Connecteur droit 6">
            <a:extLst>
              <a:ext uri="{FF2B5EF4-FFF2-40B4-BE49-F238E27FC236}">
                <a16:creationId xmlns:a16="http://schemas.microsoft.com/office/drawing/2014/main" id="{63937094-66D0-1AA8-0760-AB6A7E7E1A82}"/>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84C98E5C-EA39-9FB0-56AD-517E98F491BD}"/>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215530DF-E14E-E24D-7C77-FEA5C4C8BDB4}"/>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AF98F303-53A0-54F4-A3D0-617D0D50D2A7}"/>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tx2">
                    <a:lumMod val="40000"/>
                    <a:lumOff val="60000"/>
                  </a:schemeClr>
                </a:solidFill>
                <a:latin typeface="Figtree Light" pitchFamily="2" charset="0"/>
              </a:defRPr>
            </a:lvl1pPr>
            <a:lvl5pPr>
              <a:defRPr/>
            </a:lvl5pPr>
          </a:lstStyle>
          <a:p>
            <a:pPr lvl="0"/>
            <a:r>
              <a:rPr lang="fr-FR" dirty="0"/>
              <a:t>01</a:t>
            </a:r>
          </a:p>
        </p:txBody>
      </p:sp>
    </p:spTree>
    <p:extLst>
      <p:ext uri="{BB962C8B-B14F-4D97-AF65-F5344CB8AC3E}">
        <p14:creationId xmlns:p14="http://schemas.microsoft.com/office/powerpoint/2010/main" val="1209013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 calcmode="lin" valueType="num">
                                      <p:cBhvr additive="base">
                                        <p:cTn id="25" dur="7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uild="p">
        <p:tmplLst>
          <p:tmpl lvl="1">
            <p:tnLst>
              <p:par>
                <p:cTn presetID="2" presetClass="entr" presetSubtype="4" decel="8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00" fill="hold"/>
                        <p:tgtEl>
                          <p:spTgt spid="6"/>
                        </p:tgtEl>
                        <p:attrNameLst>
                          <p:attrName>ppt_x</p:attrName>
                        </p:attrNameLst>
                      </p:cBhvr>
                      <p:tavLst>
                        <p:tav tm="0">
                          <p:val>
                            <p:strVal val="#ppt_x"/>
                          </p:val>
                        </p:tav>
                        <p:tav tm="100000">
                          <p:val>
                            <p:strVal val="#ppt_x"/>
                          </p:val>
                        </p:tav>
                      </p:tavLst>
                    </p:anim>
                    <p:anim calcmode="lin" valueType="num">
                      <p:cBhvr additive="base">
                        <p:cTn dur="700" fill="hold"/>
                        <p:tgtEl>
                          <p:spTgt spid="6"/>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_bg_red">
    <p:spTree>
      <p:nvGrpSpPr>
        <p:cNvPr id="1" name=""/>
        <p:cNvGrpSpPr/>
        <p:nvPr/>
      </p:nvGrpSpPr>
      <p:grpSpPr>
        <a:xfrm>
          <a:off x="0" y="0"/>
          <a:ext cx="0" cy="0"/>
          <a:chOff x="0" y="0"/>
          <a:chExt cx="0" cy="0"/>
        </a:xfrm>
      </p:grpSpPr>
      <p:pic>
        <p:nvPicPr>
          <p:cNvPr id="7" name="Image 6" descr="Une image contenant orange, pêche, rouge&#10;&#10;Description générée automatiquement">
            <a:extLst>
              <a:ext uri="{FF2B5EF4-FFF2-40B4-BE49-F238E27FC236}">
                <a16:creationId xmlns:a16="http://schemas.microsoft.com/office/drawing/2014/main" id="{93381111-2AA2-2BCA-DFB5-72C0BA398F6D}"/>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itre 1">
            <a:extLst>
              <a:ext uri="{FF2B5EF4-FFF2-40B4-BE49-F238E27FC236}">
                <a16:creationId xmlns:a16="http://schemas.microsoft.com/office/drawing/2014/main" id="{9CEE3299-077C-77B0-02F2-8EBA828A1C31}"/>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4" name="Titre 1">
            <a:extLst>
              <a:ext uri="{FF2B5EF4-FFF2-40B4-BE49-F238E27FC236}">
                <a16:creationId xmlns:a16="http://schemas.microsoft.com/office/drawing/2014/main" id="{CE13E380-4971-2563-9E1D-5A27F647EB6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5" name="Espace réservé du texte 44">
            <a:extLst>
              <a:ext uri="{FF2B5EF4-FFF2-40B4-BE49-F238E27FC236}">
                <a16:creationId xmlns:a16="http://schemas.microsoft.com/office/drawing/2014/main" id="{4E35A88C-34BE-57F6-39BA-FCB8662C821C}"/>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dirty="0" err="1"/>
              <a:t>Inspiring</a:t>
            </a:r>
            <a:r>
              <a:rPr lang="fr-FR" dirty="0"/>
              <a:t> </a:t>
            </a:r>
            <a:r>
              <a:rPr lang="fr-FR" dirty="0" err="1"/>
              <a:t>quote</a:t>
            </a:r>
            <a:r>
              <a:rPr lang="fr-FR" dirty="0"/>
              <a:t> </a:t>
            </a:r>
            <a:r>
              <a:rPr lang="fr-FR" dirty="0" err="1"/>
              <a:t>goes</a:t>
            </a:r>
            <a:r>
              <a:rPr lang="fr-FR" dirty="0"/>
              <a:t> </a:t>
            </a:r>
            <a:r>
              <a:rPr lang="fr-FR" dirty="0" err="1"/>
              <a:t>here</a:t>
            </a:r>
            <a:endParaRPr lang="fr-FR" dirty="0"/>
          </a:p>
        </p:txBody>
      </p:sp>
      <p:cxnSp>
        <p:nvCxnSpPr>
          <p:cNvPr id="6" name="Connecteur droit 5">
            <a:extLst>
              <a:ext uri="{FF2B5EF4-FFF2-40B4-BE49-F238E27FC236}">
                <a16:creationId xmlns:a16="http://schemas.microsoft.com/office/drawing/2014/main" id="{49D1AE44-ADB0-4F0E-8D64-66826B73FF84}"/>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DF084358-58F5-1965-1609-68362CAEED1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850C7C79-5176-0DDC-B6CE-7B4B1364A28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6D4028CF-EBAF-F084-920F-03682834CD62}"/>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6"/>
                </a:solidFill>
                <a:latin typeface="Figtree Light" pitchFamily="2" charset="0"/>
              </a:defRPr>
            </a:lvl1pPr>
            <a:lvl5pPr>
              <a:defRPr/>
            </a:lvl5pPr>
          </a:lstStyle>
          <a:p>
            <a:pPr lvl="0"/>
            <a:r>
              <a:rPr lang="fr-FR" dirty="0"/>
              <a:t>01</a:t>
            </a:r>
          </a:p>
        </p:txBody>
      </p:sp>
    </p:spTree>
    <p:extLst>
      <p:ext uri="{BB962C8B-B14F-4D97-AF65-F5344CB8AC3E}">
        <p14:creationId xmlns:p14="http://schemas.microsoft.com/office/powerpoint/2010/main" val="2932598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dex_headings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2"/>
                </a:solidFill>
                <a:latin typeface="Figtree Black" pitchFamily="2" charset="0"/>
              </a:defRPr>
            </a:lvl1pPr>
            <a:lvl2pPr>
              <a:defRPr/>
            </a:lvl2pPr>
          </a:lstStyle>
          <a:p>
            <a:pPr lvl="0"/>
            <a:r>
              <a:rPr lang="fr-FR" dirty="0" err="1"/>
              <a:t>Highlited</a:t>
            </a:r>
            <a:r>
              <a:rPr lang="fr-FR" dirty="0"/>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bg2"/>
                </a:solidFill>
                <a:latin typeface="Figtree Light" pitchFamily="2" charset="0"/>
              </a:defRPr>
            </a:lvl1pPr>
            <a:lvl2pPr>
              <a:defRPr/>
            </a:lvl2pPr>
          </a:lstStyle>
          <a:p>
            <a:pPr lvl="0"/>
            <a:r>
              <a:rPr lang="fr-FR" dirty="0"/>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dirty="0"/>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dirty="0"/>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dirty="0"/>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2"/>
                </a:solidFill>
                <a:latin typeface="Figtree Black" pitchFamily="2" charset="0"/>
              </a:defRPr>
            </a:lvl1pPr>
            <a:lvl2pPr>
              <a:defRPr/>
            </a:lvl2pPr>
          </a:lstStyle>
          <a:p>
            <a:pPr lvl="0"/>
            <a:r>
              <a:rPr lang="fr-FR" dirty="0"/>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dirty="0"/>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dirty="0"/>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dirty="0"/>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dirty="0"/>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3088625468"/>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dex_headings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3"/>
                </a:solidFill>
                <a:latin typeface="Figtree Black" pitchFamily="2" charset="0"/>
              </a:defRPr>
            </a:lvl1pPr>
            <a:lvl2pPr>
              <a:defRPr/>
            </a:lvl2pPr>
          </a:lstStyle>
          <a:p>
            <a:pPr lvl="0"/>
            <a:r>
              <a:rPr lang="fr-FR" dirty="0" err="1"/>
              <a:t>Highlited</a:t>
            </a:r>
            <a:r>
              <a:rPr lang="fr-FR" dirty="0"/>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dirty="0"/>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dirty="0"/>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dirty="0"/>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dirty="0"/>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3"/>
                </a:solidFill>
                <a:latin typeface="Figtree Black" pitchFamily="2" charset="0"/>
              </a:defRPr>
            </a:lvl1pPr>
            <a:lvl2pPr>
              <a:defRPr/>
            </a:lvl2pPr>
          </a:lstStyle>
          <a:p>
            <a:pPr lvl="0"/>
            <a:r>
              <a:rPr lang="fr-FR" dirty="0"/>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dirty="0"/>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dirty="0"/>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dirty="0"/>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dirty="0"/>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415789153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dex_headings_tor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dirty="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bg1"/>
                </a:solidFill>
                <a:latin typeface="Figtree Black" pitchFamily="2" charset="0"/>
              </a:defRPr>
            </a:lvl1pPr>
            <a:lvl2pPr>
              <a:defRPr/>
            </a:lvl2pPr>
          </a:lstStyle>
          <a:p>
            <a:pPr lvl="0"/>
            <a:r>
              <a:rPr lang="fr-FR" dirty="0" err="1"/>
              <a:t>Highlited</a:t>
            </a:r>
            <a:r>
              <a:rPr lang="fr-FR" dirty="0"/>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bg2"/>
                </a:solidFill>
                <a:latin typeface="Figtree Light" pitchFamily="2" charset="0"/>
              </a:defRPr>
            </a:lvl1pPr>
            <a:lvl2pPr>
              <a:defRPr/>
            </a:lvl2pPr>
          </a:lstStyle>
          <a:p>
            <a:pPr lvl="0"/>
            <a:r>
              <a:rPr lang="fr-FR" dirty="0"/>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dirty="0"/>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dirty="0"/>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dirty="0"/>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bg1"/>
                </a:solidFill>
                <a:latin typeface="Figtree Black" pitchFamily="2" charset="0"/>
              </a:defRPr>
            </a:lvl1pPr>
            <a:lvl2pPr>
              <a:defRPr/>
            </a:lvl2pPr>
          </a:lstStyle>
          <a:p>
            <a:pPr lvl="0"/>
            <a:r>
              <a:rPr lang="fr-FR" dirty="0"/>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dirty="0"/>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dirty="0"/>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dirty="0"/>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dirty="0"/>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dirty="0"/>
          </a:p>
        </p:txBody>
      </p:sp>
      <p:sp>
        <p:nvSpPr>
          <p:cNvPr id="34" name="Espace réservé du texte 33">
            <a:extLst>
              <a:ext uri="{FF2B5EF4-FFF2-40B4-BE49-F238E27FC236}">
                <a16:creationId xmlns:a16="http://schemas.microsoft.com/office/drawing/2014/main" id="{EDDA7A8A-2207-9D6A-8C54-346E753DEEBA}"/>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2"/>
                </a:solidFill>
                <a:latin typeface="+mj-lt"/>
              </a:defRPr>
            </a:lvl1pPr>
          </a:lstStyle>
          <a:p>
            <a:pPr lvl="0"/>
            <a:r>
              <a:rPr lang="fr-FR" dirty="0"/>
              <a:t>Type </a:t>
            </a:r>
            <a:r>
              <a:rPr lang="fr-FR" dirty="0" err="1"/>
              <a:t>your</a:t>
            </a:r>
            <a:r>
              <a:rPr lang="fr-FR" dirty="0"/>
              <a:t> </a:t>
            </a:r>
            <a:r>
              <a:rPr lang="fr-FR" dirty="0" err="1"/>
              <a:t>chapter</a:t>
            </a:r>
            <a:r>
              <a:rPr lang="fr-FR" dirty="0"/>
              <a:t> description </a:t>
            </a:r>
            <a:r>
              <a:rPr lang="fr-FR" dirty="0" err="1"/>
              <a:t>here</a:t>
            </a:r>
            <a:r>
              <a:rPr lang="fr-FR" dirty="0"/>
              <a:t>.</a:t>
            </a:r>
            <a:br>
              <a:rPr lang="fr-FR" dirty="0"/>
            </a:br>
            <a:r>
              <a:rPr lang="fr-FR" dirty="0" err="1"/>
              <a:t>Here</a:t>
            </a:r>
            <a:r>
              <a:rPr lang="fr-FR" dirty="0"/>
              <a:t> </a:t>
            </a:r>
            <a:r>
              <a:rPr lang="fr-FR" dirty="0" err="1"/>
              <a:t>again</a:t>
            </a:r>
            <a:r>
              <a:rPr lang="fr-FR" dirty="0"/>
              <a:t>, </a:t>
            </a:r>
            <a:r>
              <a:rPr lang="fr-FR" dirty="0" err="1"/>
              <a:t>you</a:t>
            </a:r>
            <a:r>
              <a:rPr lang="fr-FR" dirty="0"/>
              <a:t> can use up to </a:t>
            </a:r>
            <a:r>
              <a:rPr lang="fr-FR" dirty="0" err="1"/>
              <a:t>twelve</a:t>
            </a:r>
            <a:r>
              <a:rPr lang="fr-FR" dirty="0"/>
              <a:t> </a:t>
            </a:r>
            <a:r>
              <a:rPr lang="fr-FR" dirty="0" err="1"/>
              <a:t>lines</a:t>
            </a:r>
            <a:r>
              <a:rPr lang="fr-FR" dirty="0"/>
              <a:t>.	</a:t>
            </a:r>
          </a:p>
        </p:txBody>
      </p:sp>
    </p:spTree>
    <p:extLst>
      <p:ext uri="{BB962C8B-B14F-4D97-AF65-F5344CB8AC3E}">
        <p14:creationId xmlns:p14="http://schemas.microsoft.com/office/powerpoint/2010/main" val="416705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34">
                                            <p:txEl>
                                              <p:pRg st="0" end="0"/>
                                            </p:txEl>
                                          </p:spTgt>
                                        </p:tgtEl>
                                        <p:attrNameLst>
                                          <p:attrName>style.visibility</p:attrName>
                                        </p:attrNameLst>
                                      </p:cBhvr>
                                      <p:to>
                                        <p:strVal val="visible"/>
                                      </p:to>
                                    </p:set>
                                    <p:animEffect transition="in" filter="fade">
                                      <p:cBhvr>
                                        <p:cTn id="7" dur="1000"/>
                                        <p:tgtEl>
                                          <p:spTgt spid="3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3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34"/>
                        </p:tgtEl>
                        <p:attrNameLst>
                          <p:attrName>style.visibility</p:attrName>
                        </p:attrNameLst>
                      </p:cBhvr>
                      <p:to>
                        <p:strVal val="visible"/>
                      </p:to>
                    </p:set>
                    <p:animEffect transition="in" filter="fade">
                      <p:cBhvr>
                        <p:cTn dur="1000"/>
                        <p:tgtEl>
                          <p:spTgt spid="34"/>
                        </p:tgtEl>
                      </p:cBhvr>
                    </p:animEffect>
                  </p:childTnLst>
                </p:cTn>
              </p:par>
            </p:tnLst>
          </p:tmpl>
        </p:tmplLst>
      </p:bldP>
      <p:bldP spid="3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3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dex_headings_tor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dirty="0">
              <a:solidFill>
                <a:schemeClr val="tx1"/>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accent3"/>
                </a:solidFill>
                <a:latin typeface="Figtree Black" pitchFamily="2" charset="0"/>
              </a:defRPr>
            </a:lvl1pPr>
            <a:lvl2pPr>
              <a:defRPr/>
            </a:lvl2pPr>
          </a:lstStyle>
          <a:p>
            <a:pPr lvl="0"/>
            <a:r>
              <a:rPr lang="fr-FR" dirty="0" err="1"/>
              <a:t>Highlited</a:t>
            </a:r>
            <a:r>
              <a:rPr lang="fr-FR" dirty="0"/>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dirty="0"/>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dirty="0"/>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dirty="0"/>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dirty="0"/>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accent3"/>
                </a:solidFill>
                <a:latin typeface="Figtree Black" pitchFamily="2" charset="0"/>
              </a:defRPr>
            </a:lvl1pPr>
            <a:lvl2pPr>
              <a:defRPr/>
            </a:lvl2pPr>
          </a:lstStyle>
          <a:p>
            <a:pPr lvl="0"/>
            <a:r>
              <a:rPr lang="fr-FR" dirty="0"/>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dirty="0"/>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dirty="0"/>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dirty="0"/>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dirty="0"/>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dirty="0"/>
          </a:p>
        </p:txBody>
      </p:sp>
      <p:sp>
        <p:nvSpPr>
          <p:cNvPr id="4" name="Espace réservé du texte 33">
            <a:extLst>
              <a:ext uri="{FF2B5EF4-FFF2-40B4-BE49-F238E27FC236}">
                <a16:creationId xmlns:a16="http://schemas.microsoft.com/office/drawing/2014/main" id="{CAA2668D-A5AC-C9D9-DC14-CB309DFEEA47}"/>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1"/>
                </a:solidFill>
                <a:latin typeface="+mj-lt"/>
              </a:defRPr>
            </a:lvl1pPr>
          </a:lstStyle>
          <a:p>
            <a:pPr lvl="0"/>
            <a:r>
              <a:rPr lang="fr-FR" dirty="0"/>
              <a:t>Type </a:t>
            </a:r>
            <a:r>
              <a:rPr lang="fr-FR" dirty="0" err="1"/>
              <a:t>your</a:t>
            </a:r>
            <a:r>
              <a:rPr lang="fr-FR" dirty="0"/>
              <a:t> </a:t>
            </a:r>
            <a:r>
              <a:rPr lang="fr-FR" dirty="0" err="1"/>
              <a:t>chapter</a:t>
            </a:r>
            <a:r>
              <a:rPr lang="fr-FR" dirty="0"/>
              <a:t> description </a:t>
            </a:r>
            <a:r>
              <a:rPr lang="fr-FR" dirty="0" err="1"/>
              <a:t>here</a:t>
            </a:r>
            <a:r>
              <a:rPr lang="fr-FR" dirty="0"/>
              <a:t>.</a:t>
            </a:r>
            <a:br>
              <a:rPr lang="fr-FR" dirty="0"/>
            </a:br>
            <a:r>
              <a:rPr lang="fr-FR" dirty="0" err="1"/>
              <a:t>Here</a:t>
            </a:r>
            <a:r>
              <a:rPr lang="fr-FR" dirty="0"/>
              <a:t> </a:t>
            </a:r>
            <a:r>
              <a:rPr lang="fr-FR" dirty="0" err="1"/>
              <a:t>again</a:t>
            </a:r>
            <a:r>
              <a:rPr lang="fr-FR" dirty="0"/>
              <a:t>, </a:t>
            </a:r>
            <a:r>
              <a:rPr lang="fr-FR" dirty="0" err="1"/>
              <a:t>you</a:t>
            </a:r>
            <a:r>
              <a:rPr lang="fr-FR" dirty="0"/>
              <a:t> can use up to </a:t>
            </a:r>
            <a:r>
              <a:rPr lang="fr-FR" dirty="0" err="1"/>
              <a:t>twelve</a:t>
            </a:r>
            <a:r>
              <a:rPr lang="fr-FR" dirty="0"/>
              <a:t> </a:t>
            </a:r>
            <a:r>
              <a:rPr lang="fr-FR" dirty="0" err="1"/>
              <a:t>lines</a:t>
            </a:r>
            <a:r>
              <a:rPr lang="fr-FR" dirty="0"/>
              <a:t>.	</a:t>
            </a:r>
          </a:p>
        </p:txBody>
      </p:sp>
    </p:spTree>
    <p:extLst>
      <p:ext uri="{BB962C8B-B14F-4D97-AF65-F5344CB8AC3E}">
        <p14:creationId xmlns:p14="http://schemas.microsoft.com/office/powerpoint/2010/main" val="4135658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Lst>
      </p:bldP>
      <p:bldP spid="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dirty="0"/>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1"/>
                </a:solidFill>
                <a:latin typeface="Figtree Light" pitchFamily="2" charset="0"/>
              </a:defRPr>
            </a:lvl1pPr>
          </a:lstStyle>
          <a:p>
            <a:pPr lvl="0"/>
            <a:r>
              <a:rPr lang="fr-FR" dirty="0"/>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dirty="0" err="1"/>
              <a:t>Title</a:t>
            </a:r>
            <a:r>
              <a:rPr lang="fr-FR" dirty="0"/>
              <a:t> </a:t>
            </a:r>
            <a:r>
              <a:rPr lang="fr-FR" dirty="0" err="1"/>
              <a:t>heading</a:t>
            </a:r>
            <a:br>
              <a:rPr lang="fr-FR" dirty="0"/>
            </a:br>
            <a:r>
              <a:rPr lang="fr-FR" dirty="0"/>
              <a:t>up to </a:t>
            </a:r>
            <a:r>
              <a:rPr lang="fr-FR" dirty="0" err="1"/>
              <a:t>two</a:t>
            </a:r>
            <a:r>
              <a:rPr lang="fr-FR" dirty="0"/>
              <a:t> </a:t>
            </a:r>
            <a:r>
              <a:rPr lang="fr-FR" dirty="0" err="1"/>
              <a:t>lines</a:t>
            </a:r>
            <a:r>
              <a:rPr lang="fr-FR" dirty="0"/>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chapter</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dirty="0"/>
              <a:t> </a:t>
            </a:r>
          </a:p>
        </p:txBody>
      </p:sp>
    </p:spTree>
    <p:extLst>
      <p:ext uri="{BB962C8B-B14F-4D97-AF65-F5344CB8AC3E}">
        <p14:creationId xmlns:p14="http://schemas.microsoft.com/office/powerpoint/2010/main" val="2188702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hapter_heading_image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6"/>
            <a:ext cx="6174804" cy="68920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74804 w 6174804"/>
              <a:gd name="connsiteY0" fmla="*/ 0 h 6874796"/>
              <a:gd name="connsiteX1" fmla="*/ 87061 w 6174804"/>
              <a:gd name="connsiteY1" fmla="*/ 16796 h 6874796"/>
              <a:gd name="connsiteX2" fmla="*/ 95818 w 6174804"/>
              <a:gd name="connsiteY2" fmla="*/ 32344 h 6874796"/>
              <a:gd name="connsiteX3" fmla="*/ 105886 w 6174804"/>
              <a:gd name="connsiteY3" fmla="*/ 43671 h 6874796"/>
              <a:gd name="connsiteX4" fmla="*/ 129798 w 6174804"/>
              <a:gd name="connsiteY4" fmla="*/ 86461 h 6874796"/>
              <a:gd name="connsiteX5" fmla="*/ 136091 w 6174804"/>
              <a:gd name="connsiteY5" fmla="*/ 141837 h 6874796"/>
              <a:gd name="connsiteX6" fmla="*/ 123505 w 6174804"/>
              <a:gd name="connsiteY6" fmla="*/ 207281 h 6874796"/>
              <a:gd name="connsiteX7" fmla="*/ 122247 w 6174804"/>
              <a:gd name="connsiteY7" fmla="*/ 209797 h 6874796"/>
              <a:gd name="connsiteX8" fmla="*/ 119730 w 6174804"/>
              <a:gd name="connsiteY8" fmla="*/ 242520 h 6874796"/>
              <a:gd name="connsiteX9" fmla="*/ 114696 w 6174804"/>
              <a:gd name="connsiteY9" fmla="*/ 258881 h 6874796"/>
              <a:gd name="connsiteX10" fmla="*/ 103369 w 6174804"/>
              <a:gd name="connsiteY10" fmla="*/ 273983 h 6874796"/>
              <a:gd name="connsiteX11" fmla="*/ 85750 w 6174804"/>
              <a:gd name="connsiteY11" fmla="*/ 301671 h 6874796"/>
              <a:gd name="connsiteX12" fmla="*/ 60579 w 6174804"/>
              <a:gd name="connsiteY12" fmla="*/ 344461 h 6874796"/>
              <a:gd name="connsiteX13" fmla="*/ 50510 w 6174804"/>
              <a:gd name="connsiteY13" fmla="*/ 373407 h 6874796"/>
              <a:gd name="connsiteX14" fmla="*/ 50510 w 6174804"/>
              <a:gd name="connsiteY14" fmla="*/ 379700 h 6874796"/>
              <a:gd name="connsiteX15" fmla="*/ 60579 w 6174804"/>
              <a:gd name="connsiteY15" fmla="*/ 406129 h 6874796"/>
              <a:gd name="connsiteX16" fmla="*/ 63096 w 6174804"/>
              <a:gd name="connsiteY16" fmla="*/ 427524 h 6874796"/>
              <a:gd name="connsiteX17" fmla="*/ 65613 w 6174804"/>
              <a:gd name="connsiteY17" fmla="*/ 446402 h 6874796"/>
              <a:gd name="connsiteX18" fmla="*/ 68130 w 6174804"/>
              <a:gd name="connsiteY18" fmla="*/ 484159 h 6874796"/>
              <a:gd name="connsiteX19" fmla="*/ 58061 w 6174804"/>
              <a:gd name="connsiteY19" fmla="*/ 547085 h 6874796"/>
              <a:gd name="connsiteX20" fmla="*/ 49252 w 6174804"/>
              <a:gd name="connsiteY20" fmla="*/ 582324 h 6874796"/>
              <a:gd name="connsiteX21" fmla="*/ 50510 w 6174804"/>
              <a:gd name="connsiteY21" fmla="*/ 601202 h 6874796"/>
              <a:gd name="connsiteX22" fmla="*/ 50510 w 6174804"/>
              <a:gd name="connsiteY22" fmla="*/ 607495 h 6874796"/>
              <a:gd name="connsiteX23" fmla="*/ 45476 w 6174804"/>
              <a:gd name="connsiteY23" fmla="*/ 622597 h 6874796"/>
              <a:gd name="connsiteX24" fmla="*/ 21564 w 6174804"/>
              <a:gd name="connsiteY24" fmla="*/ 675455 h 6874796"/>
              <a:gd name="connsiteX25" fmla="*/ 17789 w 6174804"/>
              <a:gd name="connsiteY25" fmla="*/ 705660 h 6874796"/>
              <a:gd name="connsiteX26" fmla="*/ 16531 w 6174804"/>
              <a:gd name="connsiteY26" fmla="*/ 745934 h 6874796"/>
              <a:gd name="connsiteX27" fmla="*/ 16531 w 6174804"/>
              <a:gd name="connsiteY27" fmla="*/ 768587 h 6874796"/>
              <a:gd name="connsiteX28" fmla="*/ 24082 w 6174804"/>
              <a:gd name="connsiteY28" fmla="*/ 776139 h 6874796"/>
              <a:gd name="connsiteX29" fmla="*/ 29116 w 6174804"/>
              <a:gd name="connsiteY29" fmla="*/ 783689 h 6874796"/>
              <a:gd name="connsiteX30" fmla="*/ 36667 w 6174804"/>
              <a:gd name="connsiteY30" fmla="*/ 834031 h 6874796"/>
              <a:gd name="connsiteX31" fmla="*/ 36667 w 6174804"/>
              <a:gd name="connsiteY31" fmla="*/ 835289 h 6874796"/>
              <a:gd name="connsiteX32" fmla="*/ 26598 w 6174804"/>
              <a:gd name="connsiteY32" fmla="*/ 874304 h 6874796"/>
              <a:gd name="connsiteX33" fmla="*/ 6462 w 6174804"/>
              <a:gd name="connsiteY33" fmla="*/ 900733 h 6874796"/>
              <a:gd name="connsiteX34" fmla="*/ 8979 w 6174804"/>
              <a:gd name="connsiteY34" fmla="*/ 922128 h 6874796"/>
              <a:gd name="connsiteX35" fmla="*/ 10238 w 6174804"/>
              <a:gd name="connsiteY35" fmla="*/ 932196 h 6874796"/>
              <a:gd name="connsiteX36" fmla="*/ 16531 w 6174804"/>
              <a:gd name="connsiteY36" fmla="*/ 942265 h 6874796"/>
              <a:gd name="connsiteX37" fmla="*/ 21564 w 6174804"/>
              <a:gd name="connsiteY37" fmla="*/ 952333 h 6874796"/>
              <a:gd name="connsiteX38" fmla="*/ 29116 w 6174804"/>
              <a:gd name="connsiteY38" fmla="*/ 991347 h 6874796"/>
              <a:gd name="connsiteX39" fmla="*/ 21564 w 6174804"/>
              <a:gd name="connsiteY39" fmla="*/ 1032879 h 6874796"/>
              <a:gd name="connsiteX40" fmla="*/ 21564 w 6174804"/>
              <a:gd name="connsiteY40" fmla="*/ 1050499 h 6874796"/>
              <a:gd name="connsiteX41" fmla="*/ 25340 w 6174804"/>
              <a:gd name="connsiteY41" fmla="*/ 1114683 h 6874796"/>
              <a:gd name="connsiteX42" fmla="*/ 25340 w 6174804"/>
              <a:gd name="connsiteY42" fmla="*/ 1120976 h 6874796"/>
              <a:gd name="connsiteX43" fmla="*/ 34149 w 6174804"/>
              <a:gd name="connsiteY43" fmla="*/ 1163766 h 6874796"/>
              <a:gd name="connsiteX44" fmla="*/ 42960 w 6174804"/>
              <a:gd name="connsiteY44" fmla="*/ 1186420 h 6874796"/>
              <a:gd name="connsiteX45" fmla="*/ 58061 w 6174804"/>
              <a:gd name="connsiteY45" fmla="*/ 1243054 h 6874796"/>
              <a:gd name="connsiteX46" fmla="*/ 58061 w 6174804"/>
              <a:gd name="connsiteY46" fmla="*/ 1250606 h 6874796"/>
              <a:gd name="connsiteX47" fmla="*/ 59321 w 6174804"/>
              <a:gd name="connsiteY47" fmla="*/ 1277035 h 6874796"/>
              <a:gd name="connsiteX48" fmla="*/ 58061 w 6174804"/>
              <a:gd name="connsiteY48" fmla="*/ 1297171 h 6874796"/>
              <a:gd name="connsiteX49" fmla="*/ 59321 w 6174804"/>
              <a:gd name="connsiteY49" fmla="*/ 1326117 h 6874796"/>
              <a:gd name="connsiteX50" fmla="*/ 66872 w 6174804"/>
              <a:gd name="connsiteY50" fmla="*/ 1365133 h 6874796"/>
              <a:gd name="connsiteX51" fmla="*/ 69388 w 6174804"/>
              <a:gd name="connsiteY51" fmla="*/ 1384010 h 6874796"/>
              <a:gd name="connsiteX52" fmla="*/ 76940 w 6174804"/>
              <a:gd name="connsiteY52" fmla="*/ 1438127 h 6874796"/>
              <a:gd name="connsiteX53" fmla="*/ 75681 w 6174804"/>
              <a:gd name="connsiteY53" fmla="*/ 1443161 h 6874796"/>
              <a:gd name="connsiteX54" fmla="*/ 74423 w 6174804"/>
              <a:gd name="connsiteY54" fmla="*/ 1485951 h 6874796"/>
              <a:gd name="connsiteX55" fmla="*/ 85750 w 6174804"/>
              <a:gd name="connsiteY55" fmla="*/ 1537551 h 6874796"/>
              <a:gd name="connsiteX56" fmla="*/ 85750 w 6174804"/>
              <a:gd name="connsiteY56" fmla="*/ 1543844 h 6874796"/>
              <a:gd name="connsiteX57" fmla="*/ 79457 w 6174804"/>
              <a:gd name="connsiteY57" fmla="*/ 1594185 h 6874796"/>
              <a:gd name="connsiteX58" fmla="*/ 81974 w 6174804"/>
              <a:gd name="connsiteY58" fmla="*/ 1664663 h 6874796"/>
              <a:gd name="connsiteX59" fmla="*/ 83233 w 6174804"/>
              <a:gd name="connsiteY59" fmla="*/ 1670956 h 6874796"/>
              <a:gd name="connsiteX60" fmla="*/ 89526 w 6174804"/>
              <a:gd name="connsiteY60" fmla="*/ 1711228 h 6874796"/>
              <a:gd name="connsiteX61" fmla="*/ 90784 w 6174804"/>
              <a:gd name="connsiteY61" fmla="*/ 1718780 h 6874796"/>
              <a:gd name="connsiteX62" fmla="*/ 93301 w 6174804"/>
              <a:gd name="connsiteY62" fmla="*/ 1731366 h 6874796"/>
              <a:gd name="connsiteX63" fmla="*/ 98335 w 6174804"/>
              <a:gd name="connsiteY63" fmla="*/ 1751502 h 6874796"/>
              <a:gd name="connsiteX64" fmla="*/ 105886 w 6174804"/>
              <a:gd name="connsiteY64" fmla="*/ 1774156 h 6874796"/>
              <a:gd name="connsiteX65" fmla="*/ 120989 w 6174804"/>
              <a:gd name="connsiteY65" fmla="*/ 1811912 h 6874796"/>
              <a:gd name="connsiteX66" fmla="*/ 129798 w 6174804"/>
              <a:gd name="connsiteY66" fmla="*/ 1833306 h 6874796"/>
              <a:gd name="connsiteX67" fmla="*/ 141125 w 6174804"/>
              <a:gd name="connsiteY67" fmla="*/ 1857218 h 6874796"/>
              <a:gd name="connsiteX68" fmla="*/ 143643 w 6174804"/>
              <a:gd name="connsiteY68" fmla="*/ 1863511 h 6874796"/>
              <a:gd name="connsiteX69" fmla="*/ 149935 w 6174804"/>
              <a:gd name="connsiteY69" fmla="*/ 1901268 h 6874796"/>
              <a:gd name="connsiteX70" fmla="*/ 151194 w 6174804"/>
              <a:gd name="connsiteY70" fmla="*/ 1903784 h 6874796"/>
              <a:gd name="connsiteX71" fmla="*/ 156228 w 6174804"/>
              <a:gd name="connsiteY71" fmla="*/ 1928955 h 6874796"/>
              <a:gd name="connsiteX72" fmla="*/ 163779 w 6174804"/>
              <a:gd name="connsiteY72" fmla="*/ 1976779 h 6874796"/>
              <a:gd name="connsiteX73" fmla="*/ 165037 w 6174804"/>
              <a:gd name="connsiteY73" fmla="*/ 1993141 h 6874796"/>
              <a:gd name="connsiteX74" fmla="*/ 163779 w 6174804"/>
              <a:gd name="connsiteY74" fmla="*/ 2004467 h 6874796"/>
              <a:gd name="connsiteX75" fmla="*/ 163779 w 6174804"/>
              <a:gd name="connsiteY75" fmla="*/ 2035931 h 6874796"/>
              <a:gd name="connsiteX76" fmla="*/ 163779 w 6174804"/>
              <a:gd name="connsiteY76" fmla="*/ 2037189 h 6874796"/>
              <a:gd name="connsiteX77" fmla="*/ 156228 w 6174804"/>
              <a:gd name="connsiteY77" fmla="*/ 2076203 h 6874796"/>
              <a:gd name="connsiteX78" fmla="*/ 152452 w 6174804"/>
              <a:gd name="connsiteY78" fmla="*/ 2134096 h 6874796"/>
              <a:gd name="connsiteX79" fmla="*/ 144901 w 6174804"/>
              <a:gd name="connsiteY79" fmla="*/ 2169335 h 6874796"/>
              <a:gd name="connsiteX80" fmla="*/ 128540 w 6174804"/>
              <a:gd name="connsiteY80" fmla="*/ 2215900 h 6874796"/>
              <a:gd name="connsiteX81" fmla="*/ 123505 w 6174804"/>
              <a:gd name="connsiteY81" fmla="*/ 2229745 h 6874796"/>
              <a:gd name="connsiteX82" fmla="*/ 119730 w 6174804"/>
              <a:gd name="connsiteY82" fmla="*/ 2280086 h 6874796"/>
              <a:gd name="connsiteX83" fmla="*/ 118471 w 6174804"/>
              <a:gd name="connsiteY83" fmla="*/ 2312808 h 6874796"/>
              <a:gd name="connsiteX84" fmla="*/ 109662 w 6174804"/>
              <a:gd name="connsiteY84" fmla="*/ 2354339 h 6874796"/>
              <a:gd name="connsiteX85" fmla="*/ 104628 w 6174804"/>
              <a:gd name="connsiteY85" fmla="*/ 2385802 h 6874796"/>
              <a:gd name="connsiteX86" fmla="*/ 105886 w 6174804"/>
              <a:gd name="connsiteY86" fmla="*/ 2428594 h 6874796"/>
              <a:gd name="connsiteX87" fmla="*/ 109662 w 6174804"/>
              <a:gd name="connsiteY87" fmla="*/ 2468866 h 6874796"/>
              <a:gd name="connsiteX88" fmla="*/ 107144 w 6174804"/>
              <a:gd name="connsiteY88" fmla="*/ 2481451 h 6874796"/>
              <a:gd name="connsiteX89" fmla="*/ 104628 w 6174804"/>
              <a:gd name="connsiteY89" fmla="*/ 2514173 h 6874796"/>
              <a:gd name="connsiteX90" fmla="*/ 103369 w 6174804"/>
              <a:gd name="connsiteY90" fmla="*/ 2530534 h 6874796"/>
              <a:gd name="connsiteX91" fmla="*/ 88266 w 6174804"/>
              <a:gd name="connsiteY91" fmla="*/ 2590944 h 6874796"/>
              <a:gd name="connsiteX92" fmla="*/ 78199 w 6174804"/>
              <a:gd name="connsiteY92" fmla="*/ 2606047 h 6874796"/>
              <a:gd name="connsiteX93" fmla="*/ 63096 w 6174804"/>
              <a:gd name="connsiteY93" fmla="*/ 2634992 h 6874796"/>
              <a:gd name="connsiteX94" fmla="*/ 56803 w 6174804"/>
              <a:gd name="connsiteY94" fmla="*/ 2680300 h 6874796"/>
              <a:gd name="connsiteX95" fmla="*/ 63096 w 6174804"/>
              <a:gd name="connsiteY95" fmla="*/ 2706729 h 6874796"/>
              <a:gd name="connsiteX96" fmla="*/ 78199 w 6174804"/>
              <a:gd name="connsiteY96" fmla="*/ 2738192 h 6874796"/>
              <a:gd name="connsiteX97" fmla="*/ 83233 w 6174804"/>
              <a:gd name="connsiteY97" fmla="*/ 2779724 h 6874796"/>
              <a:gd name="connsiteX98" fmla="*/ 94559 w 6174804"/>
              <a:gd name="connsiteY98" fmla="*/ 2816221 h 6874796"/>
              <a:gd name="connsiteX99" fmla="*/ 98335 w 6174804"/>
              <a:gd name="connsiteY99" fmla="*/ 2822514 h 6874796"/>
              <a:gd name="connsiteX100" fmla="*/ 98335 w 6174804"/>
              <a:gd name="connsiteY100" fmla="*/ 2866563 h 6874796"/>
              <a:gd name="connsiteX101" fmla="*/ 94559 w 6174804"/>
              <a:gd name="connsiteY101" fmla="*/ 2928231 h 6874796"/>
              <a:gd name="connsiteX102" fmla="*/ 94559 w 6174804"/>
              <a:gd name="connsiteY102" fmla="*/ 2930748 h 6874796"/>
              <a:gd name="connsiteX103" fmla="*/ 92042 w 6174804"/>
              <a:gd name="connsiteY103" fmla="*/ 2971022 h 6874796"/>
              <a:gd name="connsiteX104" fmla="*/ 89526 w 6174804"/>
              <a:gd name="connsiteY104" fmla="*/ 2993674 h 6874796"/>
              <a:gd name="connsiteX105" fmla="*/ 98335 w 6174804"/>
              <a:gd name="connsiteY105" fmla="*/ 3025139 h 6874796"/>
              <a:gd name="connsiteX106" fmla="*/ 114696 w 6174804"/>
              <a:gd name="connsiteY106" fmla="*/ 3054084 h 6874796"/>
              <a:gd name="connsiteX107" fmla="*/ 123505 w 6174804"/>
              <a:gd name="connsiteY107" fmla="*/ 3085547 h 6874796"/>
              <a:gd name="connsiteX108" fmla="*/ 126023 w 6174804"/>
              <a:gd name="connsiteY108" fmla="*/ 3105684 h 6874796"/>
              <a:gd name="connsiteX109" fmla="*/ 118471 w 6174804"/>
              <a:gd name="connsiteY109" fmla="*/ 3143440 h 6874796"/>
              <a:gd name="connsiteX110" fmla="*/ 119730 w 6174804"/>
              <a:gd name="connsiteY110" fmla="*/ 3152250 h 6874796"/>
              <a:gd name="connsiteX111" fmla="*/ 126023 w 6174804"/>
              <a:gd name="connsiteY111" fmla="*/ 3210143 h 6874796"/>
              <a:gd name="connsiteX112" fmla="*/ 122247 w 6174804"/>
              <a:gd name="connsiteY112" fmla="*/ 3218952 h 6874796"/>
              <a:gd name="connsiteX113" fmla="*/ 120989 w 6174804"/>
              <a:gd name="connsiteY113" fmla="*/ 3227762 h 6874796"/>
              <a:gd name="connsiteX114" fmla="*/ 134832 w 6174804"/>
              <a:gd name="connsiteY114" fmla="*/ 3284396 h 6874796"/>
              <a:gd name="connsiteX115" fmla="*/ 134832 w 6174804"/>
              <a:gd name="connsiteY115" fmla="*/ 3312084 h 6874796"/>
              <a:gd name="connsiteX116" fmla="*/ 131056 w 6174804"/>
              <a:gd name="connsiteY116" fmla="*/ 3353616 h 6874796"/>
              <a:gd name="connsiteX117" fmla="*/ 119730 w 6174804"/>
              <a:gd name="connsiteY117" fmla="*/ 3383821 h 6874796"/>
              <a:gd name="connsiteX118" fmla="*/ 110920 w 6174804"/>
              <a:gd name="connsiteY118" fmla="*/ 3407732 h 6874796"/>
              <a:gd name="connsiteX119" fmla="*/ 114696 w 6174804"/>
              <a:gd name="connsiteY119" fmla="*/ 3427869 h 6874796"/>
              <a:gd name="connsiteX120" fmla="*/ 97077 w 6174804"/>
              <a:gd name="connsiteY120" fmla="*/ 3473176 h 6874796"/>
              <a:gd name="connsiteX121" fmla="*/ 88266 w 6174804"/>
              <a:gd name="connsiteY121" fmla="*/ 3489537 h 6874796"/>
              <a:gd name="connsiteX122" fmla="*/ 73164 w 6174804"/>
              <a:gd name="connsiteY122" fmla="*/ 3519742 h 6874796"/>
              <a:gd name="connsiteX123" fmla="*/ 73164 w 6174804"/>
              <a:gd name="connsiteY123" fmla="*/ 3533585 h 6874796"/>
              <a:gd name="connsiteX124" fmla="*/ 74423 w 6174804"/>
              <a:gd name="connsiteY124" fmla="*/ 3538620 h 6874796"/>
              <a:gd name="connsiteX125" fmla="*/ 73164 w 6174804"/>
              <a:gd name="connsiteY125" fmla="*/ 3551205 h 6874796"/>
              <a:gd name="connsiteX126" fmla="*/ 56803 w 6174804"/>
              <a:gd name="connsiteY126" fmla="*/ 3600288 h 6874796"/>
              <a:gd name="connsiteX127" fmla="*/ 55545 w 6174804"/>
              <a:gd name="connsiteY127" fmla="*/ 3609098 h 6874796"/>
              <a:gd name="connsiteX128" fmla="*/ 59321 w 6174804"/>
              <a:gd name="connsiteY128" fmla="*/ 3664473 h 6874796"/>
              <a:gd name="connsiteX129" fmla="*/ 61837 w 6174804"/>
              <a:gd name="connsiteY129" fmla="*/ 3674541 h 6874796"/>
              <a:gd name="connsiteX130" fmla="*/ 60579 w 6174804"/>
              <a:gd name="connsiteY130" fmla="*/ 3685868 h 6874796"/>
              <a:gd name="connsiteX131" fmla="*/ 61837 w 6174804"/>
              <a:gd name="connsiteY131" fmla="*/ 3698453 h 6874796"/>
              <a:gd name="connsiteX132" fmla="*/ 60579 w 6174804"/>
              <a:gd name="connsiteY132" fmla="*/ 3733692 h 6874796"/>
              <a:gd name="connsiteX133" fmla="*/ 59321 w 6174804"/>
              <a:gd name="connsiteY133" fmla="*/ 3742502 h 6874796"/>
              <a:gd name="connsiteX134" fmla="*/ 46735 w 6174804"/>
              <a:gd name="connsiteY134" fmla="*/ 3758863 h 6874796"/>
              <a:gd name="connsiteX135" fmla="*/ 36667 w 6174804"/>
              <a:gd name="connsiteY135" fmla="*/ 3795361 h 6874796"/>
              <a:gd name="connsiteX136" fmla="*/ 35409 w 6174804"/>
              <a:gd name="connsiteY136" fmla="*/ 3802911 h 6874796"/>
              <a:gd name="connsiteX137" fmla="*/ 47994 w 6174804"/>
              <a:gd name="connsiteY137" fmla="*/ 3828083 h 6874796"/>
              <a:gd name="connsiteX138" fmla="*/ 54286 w 6174804"/>
              <a:gd name="connsiteY138" fmla="*/ 3836892 h 6874796"/>
              <a:gd name="connsiteX139" fmla="*/ 47994 w 6174804"/>
              <a:gd name="connsiteY139" fmla="*/ 3845702 h 6874796"/>
              <a:gd name="connsiteX140" fmla="*/ 44218 w 6174804"/>
              <a:gd name="connsiteY140" fmla="*/ 3851994 h 6874796"/>
              <a:gd name="connsiteX141" fmla="*/ 53028 w 6174804"/>
              <a:gd name="connsiteY141" fmla="*/ 3902336 h 6874796"/>
              <a:gd name="connsiteX142" fmla="*/ 54286 w 6174804"/>
              <a:gd name="connsiteY142" fmla="*/ 3904853 h 6874796"/>
              <a:gd name="connsiteX143" fmla="*/ 64354 w 6174804"/>
              <a:gd name="connsiteY143" fmla="*/ 3956453 h 6874796"/>
              <a:gd name="connsiteX144" fmla="*/ 63096 w 6174804"/>
              <a:gd name="connsiteY144" fmla="*/ 3966521 h 6874796"/>
              <a:gd name="connsiteX145" fmla="*/ 80715 w 6174804"/>
              <a:gd name="connsiteY145" fmla="*/ 4003019 h 6874796"/>
              <a:gd name="connsiteX146" fmla="*/ 89526 w 6174804"/>
              <a:gd name="connsiteY146" fmla="*/ 4020638 h 6874796"/>
              <a:gd name="connsiteX147" fmla="*/ 98335 w 6174804"/>
              <a:gd name="connsiteY147" fmla="*/ 4043292 h 6874796"/>
              <a:gd name="connsiteX148" fmla="*/ 119730 w 6174804"/>
              <a:gd name="connsiteY148" fmla="*/ 4063428 h 6874796"/>
              <a:gd name="connsiteX149" fmla="*/ 122247 w 6174804"/>
              <a:gd name="connsiteY149" fmla="*/ 4070980 h 6874796"/>
              <a:gd name="connsiteX150" fmla="*/ 124764 w 6174804"/>
              <a:gd name="connsiteY150" fmla="*/ 4082306 h 6874796"/>
              <a:gd name="connsiteX151" fmla="*/ 138608 w 6174804"/>
              <a:gd name="connsiteY151" fmla="*/ 4122580 h 6874796"/>
              <a:gd name="connsiteX152" fmla="*/ 139867 w 6174804"/>
              <a:gd name="connsiteY152" fmla="*/ 4126355 h 6874796"/>
              <a:gd name="connsiteX153" fmla="*/ 144901 w 6174804"/>
              <a:gd name="connsiteY153" fmla="*/ 4160335 h 6874796"/>
              <a:gd name="connsiteX154" fmla="*/ 146159 w 6174804"/>
              <a:gd name="connsiteY154" fmla="*/ 4193058 h 6874796"/>
              <a:gd name="connsiteX155" fmla="*/ 134832 w 6174804"/>
              <a:gd name="connsiteY155" fmla="*/ 4220745 h 6874796"/>
              <a:gd name="connsiteX156" fmla="*/ 133574 w 6174804"/>
              <a:gd name="connsiteY156" fmla="*/ 4229555 h 6874796"/>
              <a:gd name="connsiteX157" fmla="*/ 149935 w 6174804"/>
              <a:gd name="connsiteY157" fmla="*/ 4267311 h 6874796"/>
              <a:gd name="connsiteX158" fmla="*/ 153710 w 6174804"/>
              <a:gd name="connsiteY158" fmla="*/ 4286189 h 6874796"/>
              <a:gd name="connsiteX159" fmla="*/ 160003 w 6174804"/>
              <a:gd name="connsiteY159" fmla="*/ 4317652 h 6874796"/>
              <a:gd name="connsiteX160" fmla="*/ 158745 w 6174804"/>
              <a:gd name="connsiteY160" fmla="*/ 4365477 h 6874796"/>
              <a:gd name="connsiteX161" fmla="*/ 158745 w 6174804"/>
              <a:gd name="connsiteY161" fmla="*/ 4410783 h 6874796"/>
              <a:gd name="connsiteX162" fmla="*/ 157486 w 6174804"/>
              <a:gd name="connsiteY162" fmla="*/ 4469935 h 6874796"/>
              <a:gd name="connsiteX163" fmla="*/ 151194 w 6174804"/>
              <a:gd name="connsiteY163" fmla="*/ 4515242 h 6874796"/>
              <a:gd name="connsiteX164" fmla="*/ 158745 w 6174804"/>
              <a:gd name="connsiteY164" fmla="*/ 4534120 h 6874796"/>
              <a:gd name="connsiteX165" fmla="*/ 178881 w 6174804"/>
              <a:gd name="connsiteY165" fmla="*/ 4595788 h 6874796"/>
              <a:gd name="connsiteX166" fmla="*/ 181398 w 6174804"/>
              <a:gd name="connsiteY166" fmla="*/ 4638579 h 6874796"/>
              <a:gd name="connsiteX167" fmla="*/ 181398 w 6174804"/>
              <a:gd name="connsiteY167" fmla="*/ 4647388 h 6874796"/>
              <a:gd name="connsiteX168" fmla="*/ 182657 w 6174804"/>
              <a:gd name="connsiteY168" fmla="*/ 4672559 h 6874796"/>
              <a:gd name="connsiteX169" fmla="*/ 181398 w 6174804"/>
              <a:gd name="connsiteY169" fmla="*/ 4700247 h 6874796"/>
              <a:gd name="connsiteX170" fmla="*/ 166296 w 6174804"/>
              <a:gd name="connsiteY170" fmla="*/ 4745554 h 6874796"/>
              <a:gd name="connsiteX171" fmla="*/ 163779 w 6174804"/>
              <a:gd name="connsiteY171" fmla="*/ 4753105 h 6874796"/>
              <a:gd name="connsiteX172" fmla="*/ 165037 w 6174804"/>
              <a:gd name="connsiteY172" fmla="*/ 4797154 h 6874796"/>
              <a:gd name="connsiteX173" fmla="*/ 167554 w 6174804"/>
              <a:gd name="connsiteY173" fmla="*/ 4816031 h 6874796"/>
              <a:gd name="connsiteX174" fmla="*/ 170072 w 6174804"/>
              <a:gd name="connsiteY174" fmla="*/ 4842460 h 6874796"/>
              <a:gd name="connsiteX175" fmla="*/ 170072 w 6174804"/>
              <a:gd name="connsiteY175" fmla="*/ 4852529 h 6874796"/>
              <a:gd name="connsiteX176" fmla="*/ 172588 w 6174804"/>
              <a:gd name="connsiteY176" fmla="*/ 4868890 h 6874796"/>
              <a:gd name="connsiteX177" fmla="*/ 177622 w 6174804"/>
              <a:gd name="connsiteY177" fmla="*/ 4907905 h 6874796"/>
              <a:gd name="connsiteX178" fmla="*/ 170072 w 6174804"/>
              <a:gd name="connsiteY178" fmla="*/ 4950695 h 6874796"/>
              <a:gd name="connsiteX179" fmla="*/ 170072 w 6174804"/>
              <a:gd name="connsiteY179" fmla="*/ 4999777 h 6874796"/>
              <a:gd name="connsiteX180" fmla="*/ 168813 w 6174804"/>
              <a:gd name="connsiteY180" fmla="*/ 5008588 h 6874796"/>
              <a:gd name="connsiteX181" fmla="*/ 166296 w 6174804"/>
              <a:gd name="connsiteY181" fmla="*/ 5014880 h 6874796"/>
              <a:gd name="connsiteX182" fmla="*/ 148676 w 6174804"/>
              <a:gd name="connsiteY182" fmla="*/ 5061445 h 6874796"/>
              <a:gd name="connsiteX183" fmla="*/ 131056 w 6174804"/>
              <a:gd name="connsiteY183" fmla="*/ 5090392 h 6874796"/>
              <a:gd name="connsiteX184" fmla="*/ 129798 w 6174804"/>
              <a:gd name="connsiteY184" fmla="*/ 5095426 h 6874796"/>
              <a:gd name="connsiteX185" fmla="*/ 119730 w 6174804"/>
              <a:gd name="connsiteY185" fmla="*/ 5125631 h 6874796"/>
              <a:gd name="connsiteX186" fmla="*/ 100853 w 6174804"/>
              <a:gd name="connsiteY186" fmla="*/ 5155836 h 6874796"/>
              <a:gd name="connsiteX187" fmla="*/ 87008 w 6174804"/>
              <a:gd name="connsiteY187" fmla="*/ 5165905 h 6874796"/>
              <a:gd name="connsiteX188" fmla="*/ 74423 w 6174804"/>
              <a:gd name="connsiteY188" fmla="*/ 5177231 h 6874796"/>
              <a:gd name="connsiteX189" fmla="*/ 61837 w 6174804"/>
              <a:gd name="connsiteY189" fmla="*/ 5202402 h 6874796"/>
              <a:gd name="connsiteX190" fmla="*/ 56803 w 6174804"/>
              <a:gd name="connsiteY190" fmla="*/ 5214987 h 6874796"/>
              <a:gd name="connsiteX191" fmla="*/ 56803 w 6174804"/>
              <a:gd name="connsiteY191" fmla="*/ 5217504 h 6874796"/>
              <a:gd name="connsiteX192" fmla="*/ 35409 w 6174804"/>
              <a:gd name="connsiteY192" fmla="*/ 5248967 h 6874796"/>
              <a:gd name="connsiteX193" fmla="*/ 32891 w 6174804"/>
              <a:gd name="connsiteY193" fmla="*/ 5252743 h 6874796"/>
              <a:gd name="connsiteX194" fmla="*/ 3944 w 6174804"/>
              <a:gd name="connsiteY194" fmla="*/ 5296791 h 6874796"/>
              <a:gd name="connsiteX195" fmla="*/ 6462 w 6174804"/>
              <a:gd name="connsiteY195" fmla="*/ 5311895 h 6874796"/>
              <a:gd name="connsiteX196" fmla="*/ 11496 w 6174804"/>
              <a:gd name="connsiteY196" fmla="*/ 5318187 h 6874796"/>
              <a:gd name="connsiteX197" fmla="*/ 22823 w 6174804"/>
              <a:gd name="connsiteY197" fmla="*/ 5347134 h 6874796"/>
              <a:gd name="connsiteX198" fmla="*/ 26598 w 6174804"/>
              <a:gd name="connsiteY198" fmla="*/ 5369786 h 6874796"/>
              <a:gd name="connsiteX199" fmla="*/ 21564 w 6174804"/>
              <a:gd name="connsiteY199" fmla="*/ 5436489 h 6874796"/>
              <a:gd name="connsiteX200" fmla="*/ 22823 w 6174804"/>
              <a:gd name="connsiteY200" fmla="*/ 5462919 h 6874796"/>
              <a:gd name="connsiteX201" fmla="*/ 30374 w 6174804"/>
              <a:gd name="connsiteY201" fmla="*/ 5498157 h 6874796"/>
              <a:gd name="connsiteX202" fmla="*/ 12755 w 6174804"/>
              <a:gd name="connsiteY202" fmla="*/ 5542206 h 6874796"/>
              <a:gd name="connsiteX203" fmla="*/ 16531 w 6174804"/>
              <a:gd name="connsiteY203" fmla="*/ 5569894 h 6874796"/>
              <a:gd name="connsiteX204" fmla="*/ 25340 w 6174804"/>
              <a:gd name="connsiteY204" fmla="*/ 5581220 h 6874796"/>
              <a:gd name="connsiteX205" fmla="*/ 35409 w 6174804"/>
              <a:gd name="connsiteY205" fmla="*/ 5618976 h 6874796"/>
              <a:gd name="connsiteX206" fmla="*/ 29116 w 6174804"/>
              <a:gd name="connsiteY206" fmla="*/ 5656732 h 6874796"/>
              <a:gd name="connsiteX207" fmla="*/ 36667 w 6174804"/>
              <a:gd name="connsiteY207" fmla="*/ 5689455 h 6874796"/>
              <a:gd name="connsiteX208" fmla="*/ 49252 w 6174804"/>
              <a:gd name="connsiteY208" fmla="*/ 5747346 h 6874796"/>
              <a:gd name="connsiteX209" fmla="*/ 59321 w 6174804"/>
              <a:gd name="connsiteY209" fmla="*/ 5776293 h 6874796"/>
              <a:gd name="connsiteX210" fmla="*/ 60579 w 6174804"/>
              <a:gd name="connsiteY210" fmla="*/ 5788878 h 6874796"/>
              <a:gd name="connsiteX211" fmla="*/ 47994 w 6174804"/>
              <a:gd name="connsiteY211" fmla="*/ 5859357 h 6874796"/>
              <a:gd name="connsiteX212" fmla="*/ 50510 w 6174804"/>
              <a:gd name="connsiteY212" fmla="*/ 5892078 h 6874796"/>
              <a:gd name="connsiteX213" fmla="*/ 46735 w 6174804"/>
              <a:gd name="connsiteY213" fmla="*/ 5909698 h 6874796"/>
              <a:gd name="connsiteX214" fmla="*/ 42960 w 6174804"/>
              <a:gd name="connsiteY214" fmla="*/ 5918507 h 6874796"/>
              <a:gd name="connsiteX215" fmla="*/ 39184 w 6174804"/>
              <a:gd name="connsiteY215" fmla="*/ 5947454 h 6874796"/>
              <a:gd name="connsiteX216" fmla="*/ 32891 w 6174804"/>
              <a:gd name="connsiteY216" fmla="*/ 6000312 h 6874796"/>
              <a:gd name="connsiteX217" fmla="*/ 21564 w 6174804"/>
              <a:gd name="connsiteY217" fmla="*/ 6031775 h 6874796"/>
              <a:gd name="connsiteX218" fmla="*/ 20306 w 6174804"/>
              <a:gd name="connsiteY218" fmla="*/ 6040586 h 6874796"/>
              <a:gd name="connsiteX219" fmla="*/ 22823 w 6174804"/>
              <a:gd name="connsiteY219" fmla="*/ 6070789 h 6874796"/>
              <a:gd name="connsiteX220" fmla="*/ 32891 w 6174804"/>
              <a:gd name="connsiteY220" fmla="*/ 6084634 h 6874796"/>
              <a:gd name="connsiteX221" fmla="*/ 39184 w 6174804"/>
              <a:gd name="connsiteY221" fmla="*/ 6121131 h 6874796"/>
              <a:gd name="connsiteX222" fmla="*/ 44218 w 6174804"/>
              <a:gd name="connsiteY222" fmla="*/ 6160145 h 6874796"/>
              <a:gd name="connsiteX223" fmla="*/ 45476 w 6174804"/>
              <a:gd name="connsiteY223" fmla="*/ 6173989 h 6874796"/>
              <a:gd name="connsiteX224" fmla="*/ 40443 w 6174804"/>
              <a:gd name="connsiteY224" fmla="*/ 6205454 h 6874796"/>
              <a:gd name="connsiteX225" fmla="*/ 39184 w 6174804"/>
              <a:gd name="connsiteY225" fmla="*/ 6220556 h 6874796"/>
              <a:gd name="connsiteX226" fmla="*/ 37925 w 6174804"/>
              <a:gd name="connsiteY226" fmla="*/ 6224331 h 6874796"/>
              <a:gd name="connsiteX227" fmla="*/ 42960 w 6174804"/>
              <a:gd name="connsiteY227" fmla="*/ 6255795 h 6874796"/>
              <a:gd name="connsiteX228" fmla="*/ 42960 w 6174804"/>
              <a:gd name="connsiteY228" fmla="*/ 6287258 h 6874796"/>
              <a:gd name="connsiteX229" fmla="*/ 32891 w 6174804"/>
              <a:gd name="connsiteY229" fmla="*/ 6314946 h 6874796"/>
              <a:gd name="connsiteX230" fmla="*/ 34149 w 6174804"/>
              <a:gd name="connsiteY230" fmla="*/ 6330047 h 6874796"/>
              <a:gd name="connsiteX231" fmla="*/ 36667 w 6174804"/>
              <a:gd name="connsiteY231" fmla="*/ 6343891 h 6874796"/>
              <a:gd name="connsiteX232" fmla="*/ 44218 w 6174804"/>
              <a:gd name="connsiteY232" fmla="*/ 6364028 h 6874796"/>
              <a:gd name="connsiteX233" fmla="*/ 55545 w 6174804"/>
              <a:gd name="connsiteY233" fmla="*/ 6405560 h 6874796"/>
              <a:gd name="connsiteX234" fmla="*/ 58061 w 6174804"/>
              <a:gd name="connsiteY234" fmla="*/ 6411853 h 6874796"/>
              <a:gd name="connsiteX235" fmla="*/ 64354 w 6174804"/>
              <a:gd name="connsiteY235" fmla="*/ 6443316 h 6874796"/>
              <a:gd name="connsiteX236" fmla="*/ 84491 w 6174804"/>
              <a:gd name="connsiteY236" fmla="*/ 6487364 h 6874796"/>
              <a:gd name="connsiteX237" fmla="*/ 90784 w 6174804"/>
              <a:gd name="connsiteY237" fmla="*/ 6513794 h 6874796"/>
              <a:gd name="connsiteX238" fmla="*/ 92042 w 6174804"/>
              <a:gd name="connsiteY238" fmla="*/ 6536447 h 6874796"/>
              <a:gd name="connsiteX239" fmla="*/ 93301 w 6174804"/>
              <a:gd name="connsiteY239" fmla="*/ 6540223 h 6874796"/>
              <a:gd name="connsiteX240" fmla="*/ 98335 w 6174804"/>
              <a:gd name="connsiteY240" fmla="*/ 6579238 h 6874796"/>
              <a:gd name="connsiteX241" fmla="*/ 117213 w 6174804"/>
              <a:gd name="connsiteY241" fmla="*/ 6635871 h 6874796"/>
              <a:gd name="connsiteX242" fmla="*/ 128540 w 6174804"/>
              <a:gd name="connsiteY242" fmla="*/ 6667336 h 6874796"/>
              <a:gd name="connsiteX243" fmla="*/ 144901 w 6174804"/>
              <a:gd name="connsiteY243" fmla="*/ 6691246 h 6874796"/>
              <a:gd name="connsiteX244" fmla="*/ 148676 w 6174804"/>
              <a:gd name="connsiteY244" fmla="*/ 6695022 h 6874796"/>
              <a:gd name="connsiteX245" fmla="*/ 166296 w 6174804"/>
              <a:gd name="connsiteY245" fmla="*/ 6751656 h 6874796"/>
              <a:gd name="connsiteX246" fmla="*/ 181398 w 6174804"/>
              <a:gd name="connsiteY246" fmla="*/ 6798222 h 6874796"/>
              <a:gd name="connsiteX247" fmla="*/ 195242 w 6174804"/>
              <a:gd name="connsiteY247" fmla="*/ 6842271 h 6874796"/>
              <a:gd name="connsiteX248" fmla="*/ 199018 w 6174804"/>
              <a:gd name="connsiteY248" fmla="*/ 6852339 h 6874796"/>
              <a:gd name="connsiteX249" fmla="*/ 201534 w 6174804"/>
              <a:gd name="connsiteY249" fmla="*/ 6867285 h 6874796"/>
              <a:gd name="connsiteX250" fmla="*/ 200859 w 6174804"/>
              <a:gd name="connsiteY250" fmla="*/ 6874796 h 6874796"/>
              <a:gd name="connsiteX251" fmla="*/ 6170296 w 6174804"/>
              <a:gd name="connsiteY251" fmla="*/ 6815803 h 6874796"/>
              <a:gd name="connsiteX252" fmla="*/ 6174804 w 6174804"/>
              <a:gd name="connsiteY252" fmla="*/ 0 h 6874796"/>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200859 w 6174804"/>
              <a:gd name="connsiteY250" fmla="*/ 6874796 h 6892003"/>
              <a:gd name="connsiteX251" fmla="*/ 6157596 w 6174804"/>
              <a:gd name="connsiteY251" fmla="*/ 6892003 h 6892003"/>
              <a:gd name="connsiteX252" fmla="*/ 6174804 w 6174804"/>
              <a:gd name="connsiteY252" fmla="*/ 0 h 6892003"/>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194509 w 6174804"/>
              <a:gd name="connsiteY250" fmla="*/ 6887496 h 6892003"/>
              <a:gd name="connsiteX251" fmla="*/ 6157596 w 6174804"/>
              <a:gd name="connsiteY251" fmla="*/ 6892003 h 6892003"/>
              <a:gd name="connsiteX252" fmla="*/ 6174804 w 6174804"/>
              <a:gd name="connsiteY252" fmla="*/ 0 h 68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174804" h="6892003">
                <a:moveTo>
                  <a:pt x="6174804" y="0"/>
                </a:moveTo>
                <a:lnTo>
                  <a:pt x="87061" y="167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94509" y="6887496"/>
                </a:lnTo>
                <a:lnTo>
                  <a:pt x="6157596" y="6892003"/>
                </a:lnTo>
                <a:cubicBezTo>
                  <a:pt x="6157596" y="4606003"/>
                  <a:pt x="6174804" y="2286000"/>
                  <a:pt x="6174804" y="0"/>
                </a:cubicBezTo>
                <a:close/>
              </a:path>
            </a:pathLst>
          </a:custGeom>
        </p:spPr>
        <p:txBody>
          <a:bodyPr wrap="square">
            <a:noAutofit/>
          </a:bodyPr>
          <a:lstStyle>
            <a:lvl1pPr>
              <a:defRPr lang="fr-FR" dirty="0"/>
            </a:lvl1pPr>
          </a:lstStyle>
          <a:p>
            <a:r>
              <a:rPr lang="fr-FR" dirty="0"/>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3"/>
                </a:solidFill>
                <a:latin typeface="Figtree Light" pitchFamily="2" charset="0"/>
              </a:defRPr>
            </a:lvl1pPr>
          </a:lstStyle>
          <a:p>
            <a:pPr lvl="0"/>
            <a:r>
              <a:rPr lang="fr-FR" dirty="0"/>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dirty="0" err="1"/>
              <a:t>Title</a:t>
            </a:r>
            <a:r>
              <a:rPr lang="fr-FR" dirty="0"/>
              <a:t> </a:t>
            </a:r>
            <a:r>
              <a:rPr lang="fr-FR" dirty="0" err="1"/>
              <a:t>heading</a:t>
            </a:r>
            <a:br>
              <a:rPr lang="fr-FR" dirty="0"/>
            </a:br>
            <a:r>
              <a:rPr lang="fr-FR" dirty="0"/>
              <a:t>up to </a:t>
            </a:r>
            <a:r>
              <a:rPr lang="fr-FR" dirty="0" err="1"/>
              <a:t>two</a:t>
            </a:r>
            <a:r>
              <a:rPr lang="fr-FR" dirty="0"/>
              <a:t> </a:t>
            </a:r>
            <a:r>
              <a:rPr lang="fr-FR" dirty="0" err="1"/>
              <a:t>lines</a:t>
            </a:r>
            <a:r>
              <a:rPr lang="fr-FR" dirty="0"/>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chapter</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dirty="0"/>
              <a:t> </a:t>
            </a:r>
          </a:p>
        </p:txBody>
      </p:sp>
    </p:spTree>
    <p:extLst>
      <p:ext uri="{BB962C8B-B14F-4D97-AF65-F5344CB8AC3E}">
        <p14:creationId xmlns:p14="http://schemas.microsoft.com/office/powerpoint/2010/main" val="3065259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pter_heading_illustrati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3"/>
                </a:solidFill>
                <a:latin typeface="Figtree Light" pitchFamily="2" charset="0"/>
              </a:defRPr>
            </a:lvl1pPr>
          </a:lstStyle>
          <a:p>
            <a:pPr lvl="0"/>
            <a:r>
              <a:rPr lang="fr-FR" dirty="0"/>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dirty="0" err="1"/>
              <a:t>Title</a:t>
            </a:r>
            <a:r>
              <a:rPr lang="fr-FR" dirty="0"/>
              <a:t> </a:t>
            </a:r>
            <a:r>
              <a:rPr lang="fr-FR" dirty="0" err="1"/>
              <a:t>heading</a:t>
            </a:r>
            <a:br>
              <a:rPr lang="fr-FR" dirty="0"/>
            </a:br>
            <a:r>
              <a:rPr lang="fr-FR" dirty="0"/>
              <a:t>up to </a:t>
            </a:r>
            <a:r>
              <a:rPr lang="fr-FR" dirty="0" err="1"/>
              <a:t>two</a:t>
            </a:r>
            <a:r>
              <a:rPr lang="fr-FR" dirty="0"/>
              <a:t> </a:t>
            </a:r>
            <a:r>
              <a:rPr lang="fr-FR" dirty="0" err="1"/>
              <a:t>lines</a:t>
            </a:r>
            <a:r>
              <a:rPr lang="fr-FR" dirty="0"/>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chapter</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dirty="0"/>
              <a:t> </a:t>
            </a:r>
          </a:p>
        </p:txBody>
      </p:sp>
      <p:sp>
        <p:nvSpPr>
          <p:cNvPr id="6" name="Espace réservé pour une image  5">
            <a:extLst>
              <a:ext uri="{FF2B5EF4-FFF2-40B4-BE49-F238E27FC236}">
                <a16:creationId xmlns:a16="http://schemas.microsoft.com/office/drawing/2014/main" id="{5D0CE0F1-1246-3176-D98E-21346A466344}"/>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058532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6"/>
                                        </p:tgtEl>
                                        <p:attrNameLst>
                                          <p:attrName>style.visibility</p:attrName>
                                        </p:attrNameLst>
                                      </p:cBhvr>
                                      <p:to>
                                        <p:strVal val="visible"/>
                                      </p:to>
                                    </p:set>
                                    <p:anim calcmode="lin" valueType="num">
                                      <p:cBhvr>
                                        <p:cTn id="20" dur="1000" fill="hold"/>
                                        <p:tgtEl>
                                          <p:spTgt spid="6"/>
                                        </p:tgtEl>
                                        <p:attrNameLst>
                                          <p:attrName>ppt_w</p:attrName>
                                        </p:attrNameLst>
                                      </p:cBhvr>
                                      <p:tavLst>
                                        <p:tav tm="0">
                                          <p:val>
                                            <p:fltVal val="0"/>
                                          </p:val>
                                        </p:tav>
                                        <p:tav tm="100000">
                                          <p:val>
                                            <p:strVal val="#ppt_w"/>
                                          </p:val>
                                        </p:tav>
                                      </p:tavLst>
                                    </p:anim>
                                    <p:anim calcmode="lin" valueType="num">
                                      <p:cBhvr>
                                        <p:cTn id="21" dur="1000" fill="hold"/>
                                        <p:tgtEl>
                                          <p:spTgt spid="6"/>
                                        </p:tgtEl>
                                        <p:attrNameLst>
                                          <p:attrName>ppt_h</p:attrName>
                                        </p:attrNameLst>
                                      </p:cBhvr>
                                      <p:tavLst>
                                        <p:tav tm="0">
                                          <p:val>
                                            <p:fltVal val="0"/>
                                          </p:val>
                                        </p:tav>
                                        <p:tav tm="100000">
                                          <p:val>
                                            <p:strVal val="#ppt_h"/>
                                          </p:val>
                                        </p:tav>
                                      </p:tavLst>
                                    </p:anim>
                                    <p:animEffect transition="in" filter="fade">
                                      <p:cBhvr>
                                        <p:cTn id="22" dur="1000"/>
                                        <p:tgtEl>
                                          <p:spTgt spid="6"/>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6"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dirty="0"/>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47677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1"/>
                </a:solidFill>
                <a:latin typeface="Figtree Light" pitchFamily="2" charset="0"/>
              </a:defRPr>
            </a:lvl1pPr>
          </a:lstStyle>
          <a:p>
            <a:pPr lvl="0"/>
            <a:r>
              <a:rPr lang="fr-FR" dirty="0"/>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dirty="0" err="1"/>
              <a:t>Title</a:t>
            </a:r>
            <a:r>
              <a:rPr lang="fr-FR" dirty="0"/>
              <a:t> </a:t>
            </a:r>
            <a:r>
              <a:rPr lang="fr-FR" dirty="0" err="1"/>
              <a:t>heading</a:t>
            </a:r>
            <a:br>
              <a:rPr lang="fr-FR" dirty="0"/>
            </a:br>
            <a:r>
              <a:rPr lang="fr-FR" dirty="0"/>
              <a:t>up to </a:t>
            </a:r>
            <a:r>
              <a:rPr lang="fr-FR" dirty="0" err="1"/>
              <a:t>two</a:t>
            </a:r>
            <a:r>
              <a:rPr lang="fr-FR" dirty="0"/>
              <a:t> </a:t>
            </a:r>
            <a:r>
              <a:rPr lang="fr-FR" dirty="0" err="1"/>
              <a:t>lines</a:t>
            </a:r>
            <a:r>
              <a:rPr lang="fr-FR" dirty="0"/>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chapter</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dirty="0"/>
              <a:t> </a:t>
            </a:r>
          </a:p>
        </p:txBody>
      </p:sp>
      <p:sp>
        <p:nvSpPr>
          <p:cNvPr id="2" name="Espace réservé pour une image  5">
            <a:extLst>
              <a:ext uri="{FF2B5EF4-FFF2-40B4-BE49-F238E27FC236}">
                <a16:creationId xmlns:a16="http://schemas.microsoft.com/office/drawing/2014/main" id="{D71441AF-48A3-DB0C-B213-1A566ABF0382}"/>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885608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2"/>
                                        </p:tgtEl>
                                        <p:attrNameLst>
                                          <p:attrName>style.visibility</p:attrName>
                                        </p:attrNameLst>
                                      </p:cBhvr>
                                      <p:to>
                                        <p:strVal val="visible"/>
                                      </p:to>
                                    </p:set>
                                    <p:anim calcmode="lin" valueType="num">
                                      <p:cBhvr>
                                        <p:cTn id="20" dur="1000" fill="hold"/>
                                        <p:tgtEl>
                                          <p:spTgt spid="2"/>
                                        </p:tgtEl>
                                        <p:attrNameLst>
                                          <p:attrName>ppt_w</p:attrName>
                                        </p:attrNameLst>
                                      </p:cBhvr>
                                      <p:tavLst>
                                        <p:tav tm="0">
                                          <p:val>
                                            <p:fltVal val="0"/>
                                          </p:val>
                                        </p:tav>
                                        <p:tav tm="100000">
                                          <p:val>
                                            <p:strVal val="#ppt_w"/>
                                          </p:val>
                                        </p:tav>
                                      </p:tavLst>
                                    </p:anim>
                                    <p:anim calcmode="lin" valueType="num">
                                      <p:cBhvr>
                                        <p:cTn id="21" dur="1000" fill="hold"/>
                                        <p:tgtEl>
                                          <p:spTgt spid="2"/>
                                        </p:tgtEl>
                                        <p:attrNameLst>
                                          <p:attrName>ppt_h</p:attrName>
                                        </p:attrNameLst>
                                      </p:cBhvr>
                                      <p:tavLst>
                                        <p:tav tm="0">
                                          <p:val>
                                            <p:fltVal val="0"/>
                                          </p:val>
                                        </p:tav>
                                        <p:tav tm="100000">
                                          <p:val>
                                            <p:strVal val="#ppt_h"/>
                                          </p:val>
                                        </p:tav>
                                      </p:tavLst>
                                    </p:anim>
                                    <p:animEffect transition="in" filter="fade">
                                      <p:cBhvr>
                                        <p:cTn id="22" dur="1000"/>
                                        <p:tgtEl>
                                          <p:spTgt spid="2"/>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2"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columns_blocks_illustration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Gagnez du temps pour vous</a:t>
            </a:r>
            <a:br>
              <a:rPr lang="fr-FR" dirty="0"/>
            </a:br>
            <a:r>
              <a:rPr lang="fr-FR" dirty="0"/>
              <a:t>et vos collaborateurs en structurant les process RH</a:t>
            </a:r>
          </a:p>
          <a:p>
            <a:pPr lvl="0"/>
            <a:endParaRPr lang="fr-FR" dirty="0"/>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35 à 40% </a:t>
            </a:r>
          </a:p>
          <a:p>
            <a:pPr lvl="0"/>
            <a:r>
              <a:rPr lang="fr-FR" dirty="0"/>
              <a:t>c’est le temps gagné par vos équipes RH grâce à Eurécia. </a:t>
            </a:r>
          </a:p>
          <a:p>
            <a:pPr lvl="0"/>
            <a:r>
              <a:rPr lang="fr-FR" dirty="0"/>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Accompagnez le développement de vos talents</a:t>
            </a:r>
          </a:p>
          <a:p>
            <a:pPr lvl="0"/>
            <a:endParaRPr lang="fr-FR" dirty="0"/>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94%</a:t>
            </a:r>
          </a:p>
          <a:p>
            <a:pPr lvl="0"/>
            <a:r>
              <a:rPr lang="fr-FR" dirty="0"/>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Développez la cohésion entre les équipes et fluidifiez la communication</a:t>
            </a:r>
          </a:p>
          <a:p>
            <a:pPr lvl="0"/>
            <a:endParaRPr lang="fr-FR" dirty="0"/>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+ 17% </a:t>
            </a:r>
          </a:p>
          <a:p>
            <a:pPr lvl="0"/>
            <a:r>
              <a:rPr lang="fr-FR" dirty="0"/>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736600"/>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830010594"/>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columns_blocks_illustration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Gagnez du temps pour vous</a:t>
            </a:r>
            <a:br>
              <a:rPr lang="fr-FR" dirty="0"/>
            </a:br>
            <a:r>
              <a:rPr lang="fr-FR" dirty="0"/>
              <a:t>et vos collaborateurs en structurant les process RH</a:t>
            </a:r>
          </a:p>
          <a:p>
            <a:pPr lvl="0"/>
            <a:endParaRPr lang="fr-FR" dirty="0"/>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35 à 40% </a:t>
            </a:r>
          </a:p>
          <a:p>
            <a:pPr lvl="0"/>
            <a:r>
              <a:rPr lang="fr-FR" dirty="0"/>
              <a:t>c’est le temps gagné par vos équipes RH grâce à Eurécia. </a:t>
            </a:r>
          </a:p>
          <a:p>
            <a:pPr lvl="0"/>
            <a:r>
              <a:rPr lang="fr-FR" dirty="0"/>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Accompagnez le développement de vos talents</a:t>
            </a:r>
          </a:p>
          <a:p>
            <a:pPr lvl="0"/>
            <a:endParaRPr lang="fr-FR" dirty="0"/>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94%</a:t>
            </a:r>
          </a:p>
          <a:p>
            <a:pPr lvl="0"/>
            <a:r>
              <a:rPr lang="fr-FR" dirty="0"/>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Développez la cohésion entre les équipes et fluidifiez la communication</a:t>
            </a:r>
          </a:p>
          <a:p>
            <a:pPr lvl="0"/>
            <a:endParaRPr lang="fr-FR" dirty="0"/>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+ 17% </a:t>
            </a:r>
          </a:p>
          <a:p>
            <a:pPr lvl="0"/>
            <a:r>
              <a:rPr lang="fr-FR" dirty="0"/>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9" name="Espace réservé du texte 42">
            <a:extLst>
              <a:ext uri="{FF2B5EF4-FFF2-40B4-BE49-F238E27FC236}">
                <a16:creationId xmlns:a16="http://schemas.microsoft.com/office/drawing/2014/main" id="{0E4AFC47-F82D-5A25-FDD4-50A3D5D0EB72}"/>
              </a:ext>
            </a:extLst>
          </p:cNvPr>
          <p:cNvSpPr>
            <a:spLocks noGrp="1"/>
          </p:cNvSpPr>
          <p:nvPr>
            <p:ph type="body" sz="quarter" idx="19" hasCustomPrompt="1"/>
          </p:nvPr>
        </p:nvSpPr>
        <p:spPr>
          <a:xfrm>
            <a:off x="381000" y="739775"/>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801050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left)">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l="3047" r="3090" b="33978"/>
          <a:stretch>
            <a:fillRect/>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719530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6">
                                            <p:txEl>
                                              <p:pRg st="0" end="0"/>
                                            </p:txEl>
                                          </p:spTgt>
                                        </p:tgtEl>
                                        <p:attrNameLst>
                                          <p:attrName>style.visibility</p:attrName>
                                        </p:attrNameLst>
                                      </p:cBhvr>
                                      <p:to>
                                        <p:strVal val="visible"/>
                                      </p:to>
                                    </p:set>
                                    <p:animEffect transition="in" filter="wipe(left)">
                                      <p:cBhvr>
                                        <p:cTn id="13" dur="500"/>
                                        <p:tgtEl>
                                          <p:spTgt spid="36">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37">
                                            <p:txEl>
                                              <p:pRg st="0" end="0"/>
                                            </p:txEl>
                                          </p:spTgt>
                                        </p:tgtEl>
                                        <p:attrNameLst>
                                          <p:attrName>style.visibility</p:attrName>
                                        </p:attrNameLst>
                                      </p:cBhvr>
                                      <p:to>
                                        <p:strVal val="visible"/>
                                      </p:to>
                                    </p:set>
                                    <p:animEffect transition="in" filter="wipe(left)">
                                      <p:cBhvr>
                                        <p:cTn id="20" dur="500"/>
                                        <p:tgtEl>
                                          <p:spTgt spid="37">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childTnLst>
                          </p:cTn>
                        </p:par>
                        <p:par>
                          <p:cTn id="24" fill="hold">
                            <p:stCondLst>
                              <p:cond delay="1000"/>
                            </p:stCondLst>
                            <p:childTnLst>
                              <p:par>
                                <p:cTn id="25" presetID="22" presetClass="entr" presetSubtype="8" fill="hold" grpId="0" nodeType="afterEffect">
                                  <p:stCondLst>
                                    <p:cond delay="0"/>
                                  </p:stCondLst>
                                  <p:childTnLst>
                                    <p:set>
                                      <p:cBhvr>
                                        <p:cTn id="26" dur="1" fill="hold">
                                          <p:stCondLst>
                                            <p:cond delay="0"/>
                                          </p:stCondLst>
                                        </p:cTn>
                                        <p:tgtEl>
                                          <p:spTgt spid="38">
                                            <p:txEl>
                                              <p:pRg st="0" end="0"/>
                                            </p:txEl>
                                          </p:spTgt>
                                        </p:tgtEl>
                                        <p:attrNameLst>
                                          <p:attrName>style.visibility</p:attrName>
                                        </p:attrNameLst>
                                      </p:cBhvr>
                                      <p:to>
                                        <p:strVal val="visible"/>
                                      </p:to>
                                    </p:set>
                                    <p:animEffect transition="in" filter="wipe(left)">
                                      <p:cBhvr>
                                        <p:cTn id="27" dur="500"/>
                                        <p:tgtEl>
                                          <p:spTgt spid="38">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0" end="0"/>
                                            </p:txEl>
                                          </p:spTgt>
                                        </p:tgtEl>
                                        <p:attrNameLst>
                                          <p:attrName>style.visibility</p:attrName>
                                        </p:attrNameLst>
                                      </p:cBhvr>
                                      <p:to>
                                        <p:strVal val="visible"/>
                                      </p:to>
                                    </p:set>
                                    <p:animEffect transition="in" filter="fade">
                                      <p:cBhvr>
                                        <p:cTn id="30" dur="500"/>
                                        <p:tgtEl>
                                          <p:spTgt spid="23">
                                            <p:txEl>
                                              <p:pRg st="0" end="0"/>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1" end="1"/>
                                            </p:txEl>
                                          </p:spTgt>
                                        </p:tgtEl>
                                        <p:attrNameLst>
                                          <p:attrName>style.visibility</p:attrName>
                                        </p:attrNameLst>
                                      </p:cBhvr>
                                      <p:to>
                                        <p:strVal val="visible"/>
                                      </p:to>
                                    </p:set>
                                    <p:animEffect transition="in" filter="fade">
                                      <p:cBhvr>
                                        <p:cTn id="33" dur="500"/>
                                        <p:tgtEl>
                                          <p:spTgt spid="23">
                                            <p:txEl>
                                              <p:pRg st="1" end="1"/>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2" end="2"/>
                                            </p:txEl>
                                          </p:spTgt>
                                        </p:tgtEl>
                                        <p:attrNameLst>
                                          <p:attrName>style.visibility</p:attrName>
                                        </p:attrNameLst>
                                      </p:cBhvr>
                                      <p:to>
                                        <p:strVal val="visible"/>
                                      </p:to>
                                    </p:set>
                                    <p:animEffect transition="in" filter="fade">
                                      <p:cBhvr>
                                        <p:cTn id="36" dur="500"/>
                                        <p:tgtEl>
                                          <p:spTgt spid="23">
                                            <p:txEl>
                                              <p:pRg st="2" end="2"/>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3" end="3"/>
                                            </p:txEl>
                                          </p:spTgt>
                                        </p:tgtEl>
                                        <p:attrNameLst>
                                          <p:attrName>style.visibility</p:attrName>
                                        </p:attrNameLst>
                                      </p:cBhvr>
                                      <p:to>
                                        <p:strVal val="visible"/>
                                      </p:to>
                                    </p:set>
                                    <p:animEffect transition="in" filter="fade">
                                      <p:cBhvr>
                                        <p:cTn id="39" dur="500"/>
                                        <p:tgtEl>
                                          <p:spTgt spid="23">
                                            <p:txEl>
                                              <p:pRg st="3" end="3"/>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3">
                                            <p:txEl>
                                              <p:pRg st="4" end="4"/>
                                            </p:txEl>
                                          </p:spTgt>
                                        </p:tgtEl>
                                        <p:attrNameLst>
                                          <p:attrName>style.visibility</p:attrName>
                                        </p:attrNameLst>
                                      </p:cBhvr>
                                      <p:to>
                                        <p:strVal val="visible"/>
                                      </p:to>
                                    </p:set>
                                    <p:animEffect transition="in" filter="fade">
                                      <p:cBhvr>
                                        <p:cTn id="42" dur="500"/>
                                        <p:tgtEl>
                                          <p:spTgt spid="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t="18458" b="18458"/>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6" name="Espace réservé du texte 42">
            <a:extLst>
              <a:ext uri="{FF2B5EF4-FFF2-40B4-BE49-F238E27FC236}">
                <a16:creationId xmlns:a16="http://schemas.microsoft.com/office/drawing/2014/main" id="{D248921B-2C5A-B33D-64E3-83DB3EEEEC7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3500341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6">
                                            <p:txEl>
                                              <p:pRg st="0" end="0"/>
                                            </p:txEl>
                                          </p:spTgt>
                                        </p:tgtEl>
                                        <p:attrNameLst>
                                          <p:attrName>style.visibility</p:attrName>
                                        </p:attrNameLst>
                                      </p:cBhvr>
                                      <p:to>
                                        <p:strVal val="visible"/>
                                      </p:to>
                                    </p:set>
                                    <p:animEffect transition="in" filter="wipe(left)">
                                      <p:cBhvr>
                                        <p:cTn id="10" dur="500"/>
                                        <p:tgtEl>
                                          <p:spTgt spid="36">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childTnLst>
                          </p:cTn>
                        </p:par>
                        <p:par>
                          <p:cTn id="14" fill="hold">
                            <p:stCondLst>
                              <p:cond delay="500"/>
                            </p:stCondLst>
                            <p:childTnLst>
                              <p:par>
                                <p:cTn id="15" presetID="22" presetClass="entr" presetSubtype="8" fill="hold" grpId="0" nodeType="afterEffect">
                                  <p:stCondLst>
                                    <p:cond delay="0"/>
                                  </p:stCondLst>
                                  <p:childTnLst>
                                    <p:set>
                                      <p:cBhvr>
                                        <p:cTn id="16" dur="1" fill="hold">
                                          <p:stCondLst>
                                            <p:cond delay="0"/>
                                          </p:stCondLst>
                                        </p:cTn>
                                        <p:tgtEl>
                                          <p:spTgt spid="37">
                                            <p:txEl>
                                              <p:pRg st="0" end="0"/>
                                            </p:txEl>
                                          </p:spTgt>
                                        </p:tgtEl>
                                        <p:attrNameLst>
                                          <p:attrName>style.visibility</p:attrName>
                                        </p:attrNameLst>
                                      </p:cBhvr>
                                      <p:to>
                                        <p:strVal val="visible"/>
                                      </p:to>
                                    </p:set>
                                    <p:animEffect transition="in" filter="wipe(left)">
                                      <p:cBhvr>
                                        <p:cTn id="17" dur="500"/>
                                        <p:tgtEl>
                                          <p:spTgt spid="37">
                                            <p:txEl>
                                              <p:pRg st="0" end="0"/>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38">
                                            <p:txEl>
                                              <p:pRg st="0" end="0"/>
                                            </p:txEl>
                                          </p:spTgt>
                                        </p:tgtEl>
                                        <p:attrNameLst>
                                          <p:attrName>style.visibility</p:attrName>
                                        </p:attrNameLst>
                                      </p:cBhvr>
                                      <p:to>
                                        <p:strVal val="visible"/>
                                      </p:to>
                                    </p:set>
                                    <p:animEffect transition="in" filter="wipe(left)">
                                      <p:cBhvr>
                                        <p:cTn id="24" dur="500"/>
                                        <p:tgtEl>
                                          <p:spTgt spid="38">
                                            <p:txEl>
                                              <p:pRg st="0" end="0"/>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3">
                                            <p:txEl>
                                              <p:pRg st="0" end="0"/>
                                            </p:txEl>
                                          </p:spTgt>
                                        </p:tgtEl>
                                        <p:attrNameLst>
                                          <p:attrName>style.visibility</p:attrName>
                                        </p:attrNameLst>
                                      </p:cBhvr>
                                      <p:to>
                                        <p:strVal val="visible"/>
                                      </p:to>
                                    </p:set>
                                    <p:animEffect transition="in" filter="fade">
                                      <p:cBhvr>
                                        <p:cTn id="27" dur="500"/>
                                        <p:tgtEl>
                                          <p:spTgt spid="23">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1" end="1"/>
                                            </p:txEl>
                                          </p:spTgt>
                                        </p:tgtEl>
                                        <p:attrNameLst>
                                          <p:attrName>style.visibility</p:attrName>
                                        </p:attrNameLst>
                                      </p:cBhvr>
                                      <p:to>
                                        <p:strVal val="visible"/>
                                      </p:to>
                                    </p:set>
                                    <p:animEffect transition="in" filter="fade">
                                      <p:cBhvr>
                                        <p:cTn id="30" dur="500"/>
                                        <p:tgtEl>
                                          <p:spTgt spid="23">
                                            <p:txEl>
                                              <p:pRg st="1" end="1"/>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2" end="2"/>
                                            </p:txEl>
                                          </p:spTgt>
                                        </p:tgtEl>
                                        <p:attrNameLst>
                                          <p:attrName>style.visibility</p:attrName>
                                        </p:attrNameLst>
                                      </p:cBhvr>
                                      <p:to>
                                        <p:strVal val="visible"/>
                                      </p:to>
                                    </p:set>
                                    <p:animEffect transition="in" filter="fade">
                                      <p:cBhvr>
                                        <p:cTn id="33" dur="500"/>
                                        <p:tgtEl>
                                          <p:spTgt spid="23">
                                            <p:txEl>
                                              <p:pRg st="2" end="2"/>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3" end="3"/>
                                            </p:txEl>
                                          </p:spTgt>
                                        </p:tgtEl>
                                        <p:attrNameLst>
                                          <p:attrName>style.visibility</p:attrName>
                                        </p:attrNameLst>
                                      </p:cBhvr>
                                      <p:to>
                                        <p:strVal val="visible"/>
                                      </p:to>
                                    </p:set>
                                    <p:animEffect transition="in" filter="fade">
                                      <p:cBhvr>
                                        <p:cTn id="36" dur="500"/>
                                        <p:tgtEl>
                                          <p:spTgt spid="23">
                                            <p:txEl>
                                              <p:pRg st="3" end="3"/>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4" end="4"/>
                                            </p:txEl>
                                          </p:spTgt>
                                        </p:tgtEl>
                                        <p:attrNameLst>
                                          <p:attrName>style.visibility</p:attrName>
                                        </p:attrNameLst>
                                      </p:cBhvr>
                                      <p:to>
                                        <p:strVal val="visible"/>
                                      </p:to>
                                    </p:set>
                                    <p:animEffect transition="in" filter="fade">
                                      <p:cBhvr>
                                        <p:cTn id="39" dur="500"/>
                                        <p:tgtEl>
                                          <p:spTgt spid="23">
                                            <p:txEl>
                                              <p:pRg st="4" end="4"/>
                                            </p:tx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6">
                                            <p:txEl>
                                              <p:pRg st="0" end="0"/>
                                            </p:txEl>
                                          </p:spTgt>
                                        </p:tgtEl>
                                        <p:attrNameLst>
                                          <p:attrName>style.visibility</p:attrName>
                                        </p:attrNameLst>
                                      </p:cBhvr>
                                      <p:to>
                                        <p:strVal val="visible"/>
                                      </p:to>
                                    </p:set>
                                    <p:animEffect transition="in" filter="wipe(left)">
                                      <p:cBhvr>
                                        <p:cTn id="4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6" grpId="0" build="p">
        <p:tmplLst>
          <p:tmpl lvl="1">
            <p:tnLst>
              <p:par>
                <p:cTn presetID="22" presetClass="entr" presetSubtype="8"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u texte 42">
            <a:extLst>
              <a:ext uri="{FF2B5EF4-FFF2-40B4-BE49-F238E27FC236}">
                <a16:creationId xmlns:a16="http://schemas.microsoft.com/office/drawing/2014/main" id="{732B4F92-3A26-FE76-8B7D-538928B7A22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293229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0840" r="30840"/>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0789" r="30789"/>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u texte 42">
            <a:extLst>
              <a:ext uri="{FF2B5EF4-FFF2-40B4-BE49-F238E27FC236}">
                <a16:creationId xmlns:a16="http://schemas.microsoft.com/office/drawing/2014/main" id="{093915EC-3D45-F88D-27BA-6CD56708C727}"/>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365211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algn="ctr">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3493184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6">
                                            <p:txEl>
                                              <p:pRg st="0" end="0"/>
                                            </p:txEl>
                                          </p:spTgt>
                                        </p:tgtEl>
                                        <p:attrNameLst>
                                          <p:attrName>style.visibility</p:attrName>
                                        </p:attrNameLst>
                                      </p:cBhvr>
                                      <p:to>
                                        <p:strVal val="visible"/>
                                      </p:to>
                                    </p:set>
                                    <p:animEffect transition="in" filter="wipe(left)">
                                      <p:cBhvr>
                                        <p:cTn id="14" dur="500"/>
                                        <p:tgtEl>
                                          <p:spTgt spid="36">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30">
                                            <p:txEl>
                                              <p:pRg st="0" end="0"/>
                                            </p:txEl>
                                          </p:spTgt>
                                        </p:tgtEl>
                                        <p:attrNameLst>
                                          <p:attrName>style.visibility</p:attrName>
                                        </p:attrNameLst>
                                      </p:cBhvr>
                                      <p:to>
                                        <p:strVal val="visible"/>
                                      </p:to>
                                    </p:set>
                                    <p:animEffect transition="in" filter="wipe(left)">
                                      <p:cBhvr>
                                        <p:cTn id="21" dur="500"/>
                                        <p:tgtEl>
                                          <p:spTgt spid="30">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childTnLst>
                                </p:cTn>
                              </p:par>
                            </p:childTnLst>
                          </p:cTn>
                        </p:par>
                        <p:par>
                          <p:cTn id="25" fill="hold">
                            <p:stCondLst>
                              <p:cond delay="1500"/>
                            </p:stCondLst>
                            <p:childTnLst>
                              <p:par>
                                <p:cTn id="26" presetID="22" presetClass="entr" presetSubtype="8" fill="hold" grpId="0" nodeType="after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wipe(left)">
                                      <p:cBhvr>
                                        <p:cTn id="28" dur="500"/>
                                        <p:tgtEl>
                                          <p:spTgt spid="32">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fade">
                                      <p:cBhvr>
                                        <p:cTn id="31" dur="500"/>
                                        <p:tgtEl>
                                          <p:spTgt spid="33"/>
                                        </p:tgtEl>
                                      </p:cBhvr>
                                    </p:animEffect>
                                  </p:childTnLst>
                                </p:cTn>
                              </p:par>
                            </p:childTnLst>
                          </p:cTn>
                        </p:par>
                        <p:par>
                          <p:cTn id="32" fill="hold">
                            <p:stCondLst>
                              <p:cond delay="2000"/>
                            </p:stCondLst>
                            <p:childTnLst>
                              <p:par>
                                <p:cTn id="33" presetID="22" presetClass="entr" presetSubtype="8" fill="hold" grpId="0" nodeType="afterEffect">
                                  <p:stCondLst>
                                    <p:cond delay="0"/>
                                  </p:stCondLst>
                                  <p:childTnLst>
                                    <p:set>
                                      <p:cBhvr>
                                        <p:cTn id="34" dur="1" fill="hold">
                                          <p:stCondLst>
                                            <p:cond delay="0"/>
                                          </p:stCondLst>
                                        </p:cTn>
                                        <p:tgtEl>
                                          <p:spTgt spid="34">
                                            <p:txEl>
                                              <p:pRg st="0" end="0"/>
                                            </p:txEl>
                                          </p:spTgt>
                                        </p:tgtEl>
                                        <p:attrNameLst>
                                          <p:attrName>style.visibility</p:attrName>
                                        </p:attrNameLst>
                                      </p:cBhvr>
                                      <p:to>
                                        <p:strVal val="visible"/>
                                      </p:to>
                                    </p:set>
                                    <p:animEffect transition="in" filter="wipe(left)">
                                      <p:cBhvr>
                                        <p:cTn id="35" dur="500"/>
                                        <p:tgtEl>
                                          <p:spTgt spid="34">
                                            <p:txEl>
                                              <p:pRg st="0" end="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5"/>
                                        </p:tgtEl>
                                        <p:attrNameLst>
                                          <p:attrName>style.visibility</p:attrName>
                                        </p:attrNameLst>
                                      </p:cBhvr>
                                      <p:to>
                                        <p:strVal val="visible"/>
                                      </p:to>
                                    </p:set>
                                    <p:animEffect transition="in" filter="fade">
                                      <p:cBhvr>
                                        <p:cTn id="38" dur="500"/>
                                        <p:tgtEl>
                                          <p:spTgt spid="35"/>
                                        </p:tgtEl>
                                      </p:cBhvr>
                                    </p:animEffect>
                                  </p:childTnLst>
                                </p:cTn>
                              </p:par>
                            </p:childTnLst>
                          </p:cTn>
                        </p:par>
                        <p:par>
                          <p:cTn id="39" fill="hold">
                            <p:stCondLst>
                              <p:cond delay="2500"/>
                            </p:stCondLst>
                            <p:childTnLst>
                              <p:par>
                                <p:cTn id="40" presetID="22" presetClass="entr" presetSubtype="8" fill="hold" grpId="0" nodeType="afterEffect">
                                  <p:stCondLst>
                                    <p:cond delay="0"/>
                                  </p:stCondLst>
                                  <p:childTnLst>
                                    <p:set>
                                      <p:cBhvr>
                                        <p:cTn id="41" dur="1" fill="hold">
                                          <p:stCondLst>
                                            <p:cond delay="0"/>
                                          </p:stCondLst>
                                        </p:cTn>
                                        <p:tgtEl>
                                          <p:spTgt spid="10">
                                            <p:txEl>
                                              <p:pRg st="0" end="0"/>
                                            </p:txEl>
                                          </p:spTgt>
                                        </p:tgtEl>
                                        <p:attrNameLst>
                                          <p:attrName>style.visibility</p:attrName>
                                        </p:attrNameLst>
                                      </p:cBhvr>
                                      <p:to>
                                        <p:strVal val="visible"/>
                                      </p:to>
                                    </p:set>
                                    <p:animEffect transition="in" filter="wipe(left)">
                                      <p:cBhvr>
                                        <p:cTn id="42" dur="500"/>
                                        <p:tgtEl>
                                          <p:spTgt spid="10">
                                            <p:txEl>
                                              <p:pRg st="0" end="0"/>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5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4599" r="34599"/>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4558" r="34558"/>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2" name="Espace réservé du texte 42">
            <a:extLst>
              <a:ext uri="{FF2B5EF4-FFF2-40B4-BE49-F238E27FC236}">
                <a16:creationId xmlns:a16="http://schemas.microsoft.com/office/drawing/2014/main" id="{27D22DA6-A2CD-81A1-46D0-275D82F41BF2}"/>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015727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12">
                                            <p:txEl>
                                              <p:pRg st="0" end="0"/>
                                            </p:txEl>
                                          </p:spTgt>
                                        </p:tgtEl>
                                        <p:attrNameLst>
                                          <p:attrName>style.visibility</p:attrName>
                                        </p:attrNameLst>
                                      </p:cBhvr>
                                      <p:to>
                                        <p:strVal val="visible"/>
                                      </p:to>
                                    </p:set>
                                    <p:animEffect transition="in" filter="wipe(left)">
                                      <p:cBhvr>
                                        <p:cTn id="45"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6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63248"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3844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88241"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209497"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46891"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54035"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272052"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4197202"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132639"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47684"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69276"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78512"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8306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9229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14597"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23833"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79336"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8065085"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4704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5627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18312"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10004061"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86019"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95255"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2" name="Espace réservé du texte 42">
            <a:extLst>
              <a:ext uri="{FF2B5EF4-FFF2-40B4-BE49-F238E27FC236}">
                <a16:creationId xmlns:a16="http://schemas.microsoft.com/office/drawing/2014/main" id="{849AB4B4-10A8-4FB3-EEB3-E7BBCC59138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189382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efault_pag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Tree>
    <p:extLst>
      <p:ext uri="{BB962C8B-B14F-4D97-AF65-F5344CB8AC3E}">
        <p14:creationId xmlns:p14="http://schemas.microsoft.com/office/powerpoint/2010/main" val="738140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53723"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2892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78716"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199972"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37366"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6999" r="36999"/>
          <a:stretch/>
        </p:blipFill>
        <p:spPr>
          <a:xfrm>
            <a:off x="344510"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6965" r="36965"/>
          <a:stretch/>
        </p:blipFill>
        <p:spPr>
          <a:xfrm>
            <a:off x="2262527"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4187677"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6123114"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38159"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59751"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68987"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7353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8277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05072"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14308"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69811"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8055560"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3751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4675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08787"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9994536"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76494"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85730"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2" name="Espace réservé du texte 42">
            <a:extLst>
              <a:ext uri="{FF2B5EF4-FFF2-40B4-BE49-F238E27FC236}">
                <a16:creationId xmlns:a16="http://schemas.microsoft.com/office/drawing/2014/main" id="{C7AB4A4E-CA76-7E7E-45E5-F012DD2731F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391111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creen_laptop_center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3405188" y="2076450"/>
            <a:ext cx="5583242" cy="3486150"/>
          </a:xfrm>
        </p:spPr>
        <p:txBody>
          <a:bodyPr/>
          <a:lstStyle/>
          <a:p>
            <a:endParaRPr lang="fr-FR"/>
          </a:p>
        </p:txBody>
      </p:sp>
      <p:sp>
        <p:nvSpPr>
          <p:cNvPr id="14" name="Espace réservé pour une image  13">
            <a:extLst>
              <a:ext uri="{FF2B5EF4-FFF2-40B4-BE49-F238E27FC236}">
                <a16:creationId xmlns:a16="http://schemas.microsoft.com/office/drawing/2014/main" id="{F71A040B-B7F1-3DEF-789E-01B0583ED1A6}"/>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15" name="Espace réservé pour une image  14">
            <a:extLst>
              <a:ext uri="{FF2B5EF4-FFF2-40B4-BE49-F238E27FC236}">
                <a16:creationId xmlns:a16="http://schemas.microsoft.com/office/drawing/2014/main" id="{7B806EB1-C6EC-380E-2662-EB65C892AF34}"/>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6" name="Espace réservé pour une image  15">
            <a:extLst>
              <a:ext uri="{FF2B5EF4-FFF2-40B4-BE49-F238E27FC236}">
                <a16:creationId xmlns:a16="http://schemas.microsoft.com/office/drawing/2014/main" id="{621BE7A6-DDD4-D679-BAC8-2B6A87AEFC04}"/>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7" name="Espace réservé pour une image  16">
            <a:extLst>
              <a:ext uri="{FF2B5EF4-FFF2-40B4-BE49-F238E27FC236}">
                <a16:creationId xmlns:a16="http://schemas.microsoft.com/office/drawing/2014/main" id="{62EEEFFB-64DE-FEE0-1B20-1E63A50B9EA8}"/>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4" name="Espace réservé du texte 3">
            <a:extLst>
              <a:ext uri="{FF2B5EF4-FFF2-40B4-BE49-F238E27FC236}">
                <a16:creationId xmlns:a16="http://schemas.microsoft.com/office/drawing/2014/main" id="{73D5E90C-B824-159D-2AE4-7897857D98A4}"/>
              </a:ext>
            </a:extLst>
          </p:cNvPr>
          <p:cNvSpPr>
            <a:spLocks noGrp="1"/>
          </p:cNvSpPr>
          <p:nvPr>
            <p:ph type="body" sz="quarter" idx="25"/>
          </p:nvPr>
        </p:nvSpPr>
        <p:spPr>
          <a:xfrm>
            <a:off x="381000" y="4265617"/>
            <a:ext cx="2443163" cy="557002"/>
          </a:xfrm>
        </p:spPr>
        <p:txBody>
          <a:bodyPr/>
          <a:lstStyle>
            <a:lvl1pPr>
              <a:defRPr b="1"/>
            </a:lvl1pPr>
          </a:lstStyle>
          <a:p>
            <a:pPr lvl="0"/>
            <a:r>
              <a:rPr lang="fr-FR" dirty="0"/>
              <a:t>Cliquez pour modifier</a:t>
            </a:r>
          </a:p>
        </p:txBody>
      </p:sp>
      <p:sp>
        <p:nvSpPr>
          <p:cNvPr id="5" name="Espace réservé du texte 3">
            <a:extLst>
              <a:ext uri="{FF2B5EF4-FFF2-40B4-BE49-F238E27FC236}">
                <a16:creationId xmlns:a16="http://schemas.microsoft.com/office/drawing/2014/main" id="{E1217D5D-6D9C-4228-B96A-B95B98C75913}"/>
              </a:ext>
            </a:extLst>
          </p:cNvPr>
          <p:cNvSpPr>
            <a:spLocks noGrp="1"/>
          </p:cNvSpPr>
          <p:nvPr>
            <p:ph type="body" sz="quarter" idx="26"/>
          </p:nvPr>
        </p:nvSpPr>
        <p:spPr>
          <a:xfrm>
            <a:off x="381000" y="6325948"/>
            <a:ext cx="2443163" cy="501650"/>
          </a:xfrm>
        </p:spPr>
        <p:txBody>
          <a:bodyPr/>
          <a:lstStyle>
            <a:lvl1pPr>
              <a:defRPr b="1"/>
            </a:lvl1pPr>
          </a:lstStyle>
          <a:p>
            <a:pPr lvl="0"/>
            <a:r>
              <a:rPr lang="fr-FR" dirty="0"/>
              <a:t>Cliquez pour modifier</a:t>
            </a:r>
          </a:p>
        </p:txBody>
      </p:sp>
      <p:sp>
        <p:nvSpPr>
          <p:cNvPr id="9" name="Espace réservé du texte 3">
            <a:extLst>
              <a:ext uri="{FF2B5EF4-FFF2-40B4-BE49-F238E27FC236}">
                <a16:creationId xmlns:a16="http://schemas.microsoft.com/office/drawing/2014/main" id="{CD793401-14EE-BBEF-12C2-5AAEE13C80D1}"/>
              </a:ext>
            </a:extLst>
          </p:cNvPr>
          <p:cNvSpPr>
            <a:spLocks noGrp="1"/>
          </p:cNvSpPr>
          <p:nvPr>
            <p:ph type="body" sz="quarter" idx="28"/>
          </p:nvPr>
        </p:nvSpPr>
        <p:spPr>
          <a:xfrm>
            <a:off x="4874417" y="6325948"/>
            <a:ext cx="2443163" cy="501650"/>
          </a:xfrm>
        </p:spPr>
        <p:txBody>
          <a:bodyPr/>
          <a:lstStyle>
            <a:lvl1pPr>
              <a:defRPr b="1"/>
            </a:lvl1pPr>
          </a:lstStyle>
          <a:p>
            <a:pPr lvl="0"/>
            <a:r>
              <a:rPr lang="fr-FR" dirty="0"/>
              <a:t>Cliquez pour modifier</a:t>
            </a:r>
          </a:p>
        </p:txBody>
      </p:sp>
      <p:sp>
        <p:nvSpPr>
          <p:cNvPr id="11" name="Espace réservé du texte 3">
            <a:extLst>
              <a:ext uri="{FF2B5EF4-FFF2-40B4-BE49-F238E27FC236}">
                <a16:creationId xmlns:a16="http://schemas.microsoft.com/office/drawing/2014/main" id="{A7DFA044-201F-BB92-742D-6084F09EF2A7}"/>
              </a:ext>
            </a:extLst>
          </p:cNvPr>
          <p:cNvSpPr>
            <a:spLocks noGrp="1"/>
          </p:cNvSpPr>
          <p:nvPr>
            <p:ph type="body" sz="quarter" idx="29"/>
          </p:nvPr>
        </p:nvSpPr>
        <p:spPr>
          <a:xfrm>
            <a:off x="9521764" y="6315749"/>
            <a:ext cx="2443163" cy="501649"/>
          </a:xfrm>
        </p:spPr>
        <p:txBody>
          <a:bodyPr/>
          <a:lstStyle>
            <a:lvl1pPr>
              <a:defRPr b="1"/>
            </a:lvl1pPr>
          </a:lstStyle>
          <a:p>
            <a:pPr lvl="0"/>
            <a:r>
              <a:rPr lang="fr-FR" dirty="0"/>
              <a:t>Cliquez pour modifier</a:t>
            </a: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18" name="Espace réservé pour une image  17">
            <a:extLst>
              <a:ext uri="{FF2B5EF4-FFF2-40B4-BE49-F238E27FC236}">
                <a16:creationId xmlns:a16="http://schemas.microsoft.com/office/drawing/2014/main" id="{026E05E3-454B-38D8-DA1B-26F5380533B4}"/>
              </a:ext>
            </a:extLst>
          </p:cNvPr>
          <p:cNvSpPr>
            <a:spLocks noGrp="1"/>
          </p:cNvSpPr>
          <p:nvPr>
            <p:ph type="pic" sz="quarter" idx="30"/>
          </p:nvPr>
        </p:nvSpPr>
        <p:spPr>
          <a:xfrm>
            <a:off x="1155700" y="3860800"/>
            <a:ext cx="633413" cy="633413"/>
          </a:xfrm>
        </p:spPr>
        <p:txBody>
          <a:bodyPr/>
          <a:lstStyle/>
          <a:p>
            <a:endParaRPr lang="fr-FR" dirty="0"/>
          </a:p>
        </p:txBody>
      </p:sp>
      <p:sp>
        <p:nvSpPr>
          <p:cNvPr id="19" name="Espace réservé pour une image  17">
            <a:extLst>
              <a:ext uri="{FF2B5EF4-FFF2-40B4-BE49-F238E27FC236}">
                <a16:creationId xmlns:a16="http://schemas.microsoft.com/office/drawing/2014/main" id="{FCD2B211-4862-9F6C-BAB2-8ECB1A5E7B42}"/>
              </a:ext>
            </a:extLst>
          </p:cNvPr>
          <p:cNvSpPr>
            <a:spLocks noGrp="1"/>
          </p:cNvSpPr>
          <p:nvPr>
            <p:ph type="pic" sz="quarter" idx="31"/>
          </p:nvPr>
        </p:nvSpPr>
        <p:spPr>
          <a:xfrm>
            <a:off x="1155700" y="5806832"/>
            <a:ext cx="633413" cy="633413"/>
          </a:xfrm>
        </p:spPr>
        <p:txBody>
          <a:bodyPr/>
          <a:lstStyle/>
          <a:p>
            <a:endParaRPr lang="fr-FR"/>
          </a:p>
        </p:txBody>
      </p:sp>
      <p:sp>
        <p:nvSpPr>
          <p:cNvPr id="20" name="Espace réservé pour une image  17">
            <a:extLst>
              <a:ext uri="{FF2B5EF4-FFF2-40B4-BE49-F238E27FC236}">
                <a16:creationId xmlns:a16="http://schemas.microsoft.com/office/drawing/2014/main" id="{3ED9A060-411F-5B92-EF52-F0CED3CE113F}"/>
              </a:ext>
            </a:extLst>
          </p:cNvPr>
          <p:cNvSpPr>
            <a:spLocks noGrp="1"/>
          </p:cNvSpPr>
          <p:nvPr>
            <p:ph type="pic" sz="quarter" idx="32"/>
          </p:nvPr>
        </p:nvSpPr>
        <p:spPr>
          <a:xfrm>
            <a:off x="5791199" y="5806832"/>
            <a:ext cx="633413" cy="633413"/>
          </a:xfrm>
        </p:spPr>
        <p:txBody>
          <a:bodyPr/>
          <a:lstStyle/>
          <a:p>
            <a:endParaRPr lang="fr-FR"/>
          </a:p>
        </p:txBody>
      </p:sp>
      <p:sp>
        <p:nvSpPr>
          <p:cNvPr id="21" name="Espace réservé pour une image  17">
            <a:extLst>
              <a:ext uri="{FF2B5EF4-FFF2-40B4-BE49-F238E27FC236}">
                <a16:creationId xmlns:a16="http://schemas.microsoft.com/office/drawing/2014/main" id="{1DDC900B-1D4C-57DC-5CB5-A9CCBA37C96D}"/>
              </a:ext>
            </a:extLst>
          </p:cNvPr>
          <p:cNvSpPr>
            <a:spLocks noGrp="1"/>
          </p:cNvSpPr>
          <p:nvPr>
            <p:ph type="pic" sz="quarter" idx="33"/>
          </p:nvPr>
        </p:nvSpPr>
        <p:spPr>
          <a:xfrm>
            <a:off x="10326717" y="5806832"/>
            <a:ext cx="633413" cy="633413"/>
          </a:xfrm>
        </p:spPr>
        <p:txBody>
          <a:bodyPr/>
          <a:lstStyle/>
          <a:p>
            <a:endParaRPr lang="fr-FR"/>
          </a:p>
        </p:txBody>
      </p:sp>
      <p:sp>
        <p:nvSpPr>
          <p:cNvPr id="3" name="Espace réservé du texte 42">
            <a:extLst>
              <a:ext uri="{FF2B5EF4-FFF2-40B4-BE49-F238E27FC236}">
                <a16:creationId xmlns:a16="http://schemas.microsoft.com/office/drawing/2014/main" id="{E705573E-9A3B-B789-4DB1-E62722A42A9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417927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anim calcmode="lin" valueType="num">
                                      <p:cBhvr>
                                        <p:cTn id="16" dur="500" fill="hold"/>
                                        <p:tgtEl>
                                          <p:spTgt spid="14"/>
                                        </p:tgtEl>
                                        <p:attrNameLst>
                                          <p:attrName>ppt_x</p:attrName>
                                        </p:attrNameLst>
                                      </p:cBhvr>
                                      <p:tavLst>
                                        <p:tav tm="0">
                                          <p:val>
                                            <p:strVal val="#ppt_x"/>
                                          </p:val>
                                        </p:tav>
                                        <p:tav tm="100000">
                                          <p:val>
                                            <p:strVal val="#ppt_x"/>
                                          </p:val>
                                        </p:tav>
                                      </p:tavLst>
                                    </p:anim>
                                    <p:anim calcmode="lin" valueType="num">
                                      <p:cBhvr>
                                        <p:cTn id="17" dur="500" fill="hold"/>
                                        <p:tgtEl>
                                          <p:spTgt spid="14"/>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anim calcmode="lin" valueType="num">
                                      <p:cBhvr>
                                        <p:cTn id="21" dur="500" fill="hold"/>
                                        <p:tgtEl>
                                          <p:spTgt spid="18"/>
                                        </p:tgtEl>
                                        <p:attrNameLst>
                                          <p:attrName>ppt_x</p:attrName>
                                        </p:attrNameLst>
                                      </p:cBhvr>
                                      <p:tavLst>
                                        <p:tav tm="0">
                                          <p:val>
                                            <p:strVal val="#ppt_x"/>
                                          </p:val>
                                        </p:tav>
                                        <p:tav tm="100000">
                                          <p:val>
                                            <p:strVal val="#ppt_x"/>
                                          </p:val>
                                        </p:tav>
                                      </p:tavLst>
                                    </p:anim>
                                    <p:anim calcmode="lin" valueType="num">
                                      <p:cBhvr>
                                        <p:cTn id="22" dur="500" fill="hold"/>
                                        <p:tgtEl>
                                          <p:spTgt spid="18"/>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Effect transition="in" filter="fade">
                                      <p:cBhvr>
                                        <p:cTn id="25" dur="500"/>
                                        <p:tgtEl>
                                          <p:spTgt spid="4">
                                            <p:txEl>
                                              <p:pRg st="0" end="0"/>
                                            </p:txEl>
                                          </p:spTgt>
                                        </p:tgtEl>
                                      </p:cBhvr>
                                    </p:animEffect>
                                    <p:anim calcmode="lin" valueType="num">
                                      <p:cBhvr>
                                        <p:cTn id="26"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anim calcmode="lin" valueType="num">
                                      <p:cBhvr>
                                        <p:cTn id="32" dur="500" fill="hold"/>
                                        <p:tgtEl>
                                          <p:spTgt spid="16"/>
                                        </p:tgtEl>
                                        <p:attrNameLst>
                                          <p:attrName>ppt_x</p:attrName>
                                        </p:attrNameLst>
                                      </p:cBhvr>
                                      <p:tavLst>
                                        <p:tav tm="0">
                                          <p:val>
                                            <p:strVal val="#ppt_x"/>
                                          </p:val>
                                        </p:tav>
                                        <p:tav tm="100000">
                                          <p:val>
                                            <p:strVal val="#ppt_x"/>
                                          </p:val>
                                        </p:tav>
                                      </p:tavLst>
                                    </p:anim>
                                    <p:anim calcmode="lin" valueType="num">
                                      <p:cBhvr>
                                        <p:cTn id="33" dur="500" fill="hold"/>
                                        <p:tgtEl>
                                          <p:spTgt spid="16"/>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anim calcmode="lin" valueType="num">
                                      <p:cBhvr>
                                        <p:cTn id="37" dur="500" fill="hold"/>
                                        <p:tgtEl>
                                          <p:spTgt spid="19"/>
                                        </p:tgtEl>
                                        <p:attrNameLst>
                                          <p:attrName>ppt_x</p:attrName>
                                        </p:attrNameLst>
                                      </p:cBhvr>
                                      <p:tavLst>
                                        <p:tav tm="0">
                                          <p:val>
                                            <p:strVal val="#ppt_x"/>
                                          </p:val>
                                        </p:tav>
                                        <p:tav tm="100000">
                                          <p:val>
                                            <p:strVal val="#ppt_x"/>
                                          </p:val>
                                        </p:tav>
                                      </p:tavLst>
                                    </p:anim>
                                    <p:anim calcmode="lin" valueType="num">
                                      <p:cBhvr>
                                        <p:cTn id="38" dur="500" fill="hold"/>
                                        <p:tgtEl>
                                          <p:spTgt spid="19"/>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5">
                                            <p:txEl>
                                              <p:pRg st="0" end="0"/>
                                            </p:txEl>
                                          </p:spTgt>
                                        </p:tgtEl>
                                        <p:attrNameLst>
                                          <p:attrName>style.visibility</p:attrName>
                                        </p:attrNameLst>
                                      </p:cBhvr>
                                      <p:to>
                                        <p:strVal val="visible"/>
                                      </p:to>
                                    </p:set>
                                    <p:animEffect transition="in" filter="fade">
                                      <p:cBhvr>
                                        <p:cTn id="41" dur="500"/>
                                        <p:tgtEl>
                                          <p:spTgt spid="5">
                                            <p:txEl>
                                              <p:pRg st="0" end="0"/>
                                            </p:txEl>
                                          </p:spTgt>
                                        </p:tgtEl>
                                      </p:cBhvr>
                                    </p:animEffect>
                                    <p:anim calcmode="lin" valueType="num">
                                      <p:cBhvr>
                                        <p:cTn id="4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anim calcmode="lin" valueType="num">
                                      <p:cBhvr>
                                        <p:cTn id="48" dur="500" fill="hold"/>
                                        <p:tgtEl>
                                          <p:spTgt spid="17"/>
                                        </p:tgtEl>
                                        <p:attrNameLst>
                                          <p:attrName>ppt_x</p:attrName>
                                        </p:attrNameLst>
                                      </p:cBhvr>
                                      <p:tavLst>
                                        <p:tav tm="0">
                                          <p:val>
                                            <p:strVal val="#ppt_x"/>
                                          </p:val>
                                        </p:tav>
                                        <p:tav tm="100000">
                                          <p:val>
                                            <p:strVal val="#ppt_x"/>
                                          </p:val>
                                        </p:tav>
                                      </p:tavLst>
                                    </p:anim>
                                    <p:anim calcmode="lin" valueType="num">
                                      <p:cBhvr>
                                        <p:cTn id="49" dur="500" fill="hold"/>
                                        <p:tgtEl>
                                          <p:spTgt spid="17"/>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anim calcmode="lin" valueType="num">
                                      <p:cBhvr>
                                        <p:cTn id="53" dur="500" fill="hold"/>
                                        <p:tgtEl>
                                          <p:spTgt spid="20"/>
                                        </p:tgtEl>
                                        <p:attrNameLst>
                                          <p:attrName>ppt_x</p:attrName>
                                        </p:attrNameLst>
                                      </p:cBhvr>
                                      <p:tavLst>
                                        <p:tav tm="0">
                                          <p:val>
                                            <p:strVal val="#ppt_x"/>
                                          </p:val>
                                        </p:tav>
                                        <p:tav tm="100000">
                                          <p:val>
                                            <p:strVal val="#ppt_x"/>
                                          </p:val>
                                        </p:tav>
                                      </p:tavLst>
                                    </p:anim>
                                    <p:anim calcmode="lin" valueType="num">
                                      <p:cBhvr>
                                        <p:cTn id="54" dur="500" fill="hold"/>
                                        <p:tgtEl>
                                          <p:spTgt spid="20"/>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9">
                                            <p:txEl>
                                              <p:pRg st="0" end="0"/>
                                            </p:txEl>
                                          </p:spTgt>
                                        </p:tgtEl>
                                        <p:attrNameLst>
                                          <p:attrName>style.visibility</p:attrName>
                                        </p:attrNameLst>
                                      </p:cBhvr>
                                      <p:to>
                                        <p:strVal val="visible"/>
                                      </p:to>
                                    </p:set>
                                    <p:animEffect transition="in" filter="fade">
                                      <p:cBhvr>
                                        <p:cTn id="57" dur="500"/>
                                        <p:tgtEl>
                                          <p:spTgt spid="9">
                                            <p:txEl>
                                              <p:pRg st="0" end="0"/>
                                            </p:txEl>
                                          </p:spTgt>
                                        </p:tgtEl>
                                      </p:cBhvr>
                                    </p:animEffect>
                                    <p:anim calcmode="lin" valueType="num">
                                      <p:cBhvr>
                                        <p:cTn id="58"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15"/>
                                        </p:tgtEl>
                                        <p:attrNameLst>
                                          <p:attrName>style.visibility</p:attrName>
                                        </p:attrNameLst>
                                      </p:cBhvr>
                                      <p:to>
                                        <p:strVal val="visible"/>
                                      </p:to>
                                    </p:set>
                                    <p:animEffect transition="in" filter="fade">
                                      <p:cBhvr>
                                        <p:cTn id="63" dur="500"/>
                                        <p:tgtEl>
                                          <p:spTgt spid="15"/>
                                        </p:tgtEl>
                                      </p:cBhvr>
                                    </p:animEffect>
                                    <p:anim calcmode="lin" valueType="num">
                                      <p:cBhvr>
                                        <p:cTn id="64" dur="500" fill="hold"/>
                                        <p:tgtEl>
                                          <p:spTgt spid="15"/>
                                        </p:tgtEl>
                                        <p:attrNameLst>
                                          <p:attrName>ppt_x</p:attrName>
                                        </p:attrNameLst>
                                      </p:cBhvr>
                                      <p:tavLst>
                                        <p:tav tm="0">
                                          <p:val>
                                            <p:strVal val="#ppt_x"/>
                                          </p:val>
                                        </p:tav>
                                        <p:tav tm="100000">
                                          <p:val>
                                            <p:strVal val="#ppt_x"/>
                                          </p:val>
                                        </p:tav>
                                      </p:tavLst>
                                    </p:anim>
                                    <p:anim calcmode="lin" valueType="num">
                                      <p:cBhvr>
                                        <p:cTn id="65" dur="500" fill="hold"/>
                                        <p:tgtEl>
                                          <p:spTgt spid="15"/>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1"/>
                                        </p:tgtEl>
                                        <p:attrNameLst>
                                          <p:attrName>style.visibility</p:attrName>
                                        </p:attrNameLst>
                                      </p:cBhvr>
                                      <p:to>
                                        <p:strVal val="visible"/>
                                      </p:to>
                                    </p:set>
                                    <p:animEffect transition="in" filter="fade">
                                      <p:cBhvr>
                                        <p:cTn id="68" dur="500"/>
                                        <p:tgtEl>
                                          <p:spTgt spid="21"/>
                                        </p:tgtEl>
                                      </p:cBhvr>
                                    </p:animEffect>
                                    <p:anim calcmode="lin" valueType="num">
                                      <p:cBhvr>
                                        <p:cTn id="69" dur="500" fill="hold"/>
                                        <p:tgtEl>
                                          <p:spTgt spid="21"/>
                                        </p:tgtEl>
                                        <p:attrNameLst>
                                          <p:attrName>ppt_x</p:attrName>
                                        </p:attrNameLst>
                                      </p:cBhvr>
                                      <p:tavLst>
                                        <p:tav tm="0">
                                          <p:val>
                                            <p:strVal val="#ppt_x"/>
                                          </p:val>
                                        </p:tav>
                                        <p:tav tm="100000">
                                          <p:val>
                                            <p:strVal val="#ppt_x"/>
                                          </p:val>
                                        </p:tav>
                                      </p:tavLst>
                                    </p:anim>
                                    <p:anim calcmode="lin" valueType="num">
                                      <p:cBhvr>
                                        <p:cTn id="70" dur="500" fill="hold"/>
                                        <p:tgtEl>
                                          <p:spTgt spid="21"/>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11">
                                            <p:txEl>
                                              <p:pRg st="0" end="0"/>
                                            </p:txEl>
                                          </p:spTgt>
                                        </p:tgtEl>
                                        <p:attrNameLst>
                                          <p:attrName>style.visibility</p:attrName>
                                        </p:attrNameLst>
                                      </p:cBhvr>
                                      <p:to>
                                        <p:strVal val="visible"/>
                                      </p:to>
                                    </p:set>
                                    <p:animEffect transition="in" filter="fade">
                                      <p:cBhvr>
                                        <p:cTn id="73" dur="500"/>
                                        <p:tgtEl>
                                          <p:spTgt spid="11">
                                            <p:txEl>
                                              <p:pRg st="0" end="0"/>
                                            </p:txEl>
                                          </p:spTgt>
                                        </p:tgtEl>
                                      </p:cBhvr>
                                    </p:animEffect>
                                    <p:anim calcmode="lin" valueType="num">
                                      <p:cBhvr>
                                        <p:cTn id="74"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11">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3">
                                            <p:txEl>
                                              <p:pRg st="0" end="0"/>
                                            </p:txEl>
                                          </p:spTgt>
                                        </p:tgtEl>
                                        <p:attrNameLst>
                                          <p:attrName>style.visibility</p:attrName>
                                        </p:attrNameLst>
                                      </p:cBhvr>
                                      <p:to>
                                        <p:strVal val="visible"/>
                                      </p:to>
                                    </p:set>
                                    <p:animEffect transition="in" filter="wipe(left)">
                                      <p:cBhvr>
                                        <p:cTn id="7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4" grpId="0"/>
      <p:bldP spid="15" grpId="0"/>
      <p:bldP spid="16" grpId="0"/>
      <p:bldP spid="17" grpId="0"/>
      <p:bldP spid="4" grpId="0" build="p">
        <p:tmplLst>
          <p:tmpl lvl="1">
            <p:tnLst>
              <p:par>
                <p:cTn presetID="47"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anim calcmode="lin" valueType="num">
                      <p:cBhvr>
                        <p:cTn dur="500" fill="hold"/>
                        <p:tgtEl>
                          <p:spTgt spid="4"/>
                        </p:tgtEl>
                        <p:attrNameLst>
                          <p:attrName>ppt_x</p:attrName>
                        </p:attrNameLst>
                      </p:cBhvr>
                      <p:tavLst>
                        <p:tav tm="0">
                          <p:val>
                            <p:strVal val="#ppt_x"/>
                          </p:val>
                        </p:tav>
                        <p:tav tm="100000">
                          <p:val>
                            <p:strVal val="#ppt_x"/>
                          </p:val>
                        </p:tav>
                      </p:tavLst>
                    </p:anim>
                    <p:anim calcmode="lin" valueType="num">
                      <p:cBhvr>
                        <p:cTn dur="500" fill="hold"/>
                        <p:tgtEl>
                          <p:spTgt spid="4"/>
                        </p:tgtEl>
                        <p:attrNameLst>
                          <p:attrName>ppt_y</p:attrName>
                        </p:attrNameLst>
                      </p:cBhvr>
                      <p:tavLst>
                        <p:tav tm="0">
                          <p:val>
                            <p:strVal val="#ppt_y-.1"/>
                          </p:val>
                        </p:tav>
                        <p:tav tm="100000">
                          <p:val>
                            <p:strVal val="#ppt_y"/>
                          </p:val>
                        </p:tav>
                      </p:tavLst>
                    </p:anim>
                  </p:childTnLst>
                </p:cTn>
              </p:par>
            </p:tnLst>
          </p:tmpl>
        </p:tmplLst>
      </p:bldP>
      <p:bldP spid="5" grpId="0" build="p">
        <p:tmplLst>
          <p:tmpl lvl="1">
            <p:tnLst>
              <p:par>
                <p:cTn presetID="47"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anim calcmode="lin" valueType="num">
                      <p:cBhvr>
                        <p:cTn dur="500" fill="hold"/>
                        <p:tgtEl>
                          <p:spTgt spid="5"/>
                        </p:tgtEl>
                        <p:attrNameLst>
                          <p:attrName>ppt_x</p:attrName>
                        </p:attrNameLst>
                      </p:cBhvr>
                      <p:tavLst>
                        <p:tav tm="0">
                          <p:val>
                            <p:strVal val="#ppt_x"/>
                          </p:val>
                        </p:tav>
                        <p:tav tm="100000">
                          <p:val>
                            <p:strVal val="#ppt_x"/>
                          </p:val>
                        </p:tav>
                      </p:tavLst>
                    </p:anim>
                    <p:anim calcmode="lin" valueType="num">
                      <p:cBhvr>
                        <p:cTn dur="500" fill="hold"/>
                        <p:tgtEl>
                          <p:spTgt spid="5"/>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anim calcmode="lin" valueType="num">
                      <p:cBhvr>
                        <p:cTn dur="500" fill="hold"/>
                        <p:tgtEl>
                          <p:spTgt spid="9"/>
                        </p:tgtEl>
                        <p:attrNameLst>
                          <p:attrName>ppt_x</p:attrName>
                        </p:attrNameLst>
                      </p:cBhvr>
                      <p:tavLst>
                        <p:tav tm="0">
                          <p:val>
                            <p:strVal val="#ppt_x"/>
                          </p:val>
                        </p:tav>
                        <p:tav tm="100000">
                          <p:val>
                            <p:strVal val="#ppt_x"/>
                          </p:val>
                        </p:tav>
                      </p:tavLst>
                    </p:anim>
                    <p:anim calcmode="lin" valueType="num">
                      <p:cBhvr>
                        <p:cTn dur="500" fill="hold"/>
                        <p:tgtEl>
                          <p:spTgt spid="9"/>
                        </p:tgtEl>
                        <p:attrNameLst>
                          <p:attrName>ppt_y</p:attrName>
                        </p:attrNameLst>
                      </p:cBhvr>
                      <p:tavLst>
                        <p:tav tm="0">
                          <p:val>
                            <p:strVal val="#ppt_y-.1"/>
                          </p:val>
                        </p:tav>
                        <p:tav tm="100000">
                          <p:val>
                            <p:strVal val="#ppt_y"/>
                          </p:val>
                        </p:tav>
                      </p:tavLst>
                    </p:anim>
                  </p:childTnLst>
                </p:cTn>
              </p:par>
            </p:tnLst>
          </p:tmpl>
        </p:tmplLst>
      </p:bldP>
      <p:bldP spid="11" grpId="0" build="p">
        <p:tmplLst>
          <p:tmpl lvl="1">
            <p:tnLst>
              <p:par>
                <p:cTn presetID="47"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anim calcmode="lin" valueType="num">
                      <p:cBhvr>
                        <p:cTn dur="500" fill="hold"/>
                        <p:tgtEl>
                          <p:spTgt spid="11"/>
                        </p:tgtEl>
                        <p:attrNameLst>
                          <p:attrName>ppt_x</p:attrName>
                        </p:attrNameLst>
                      </p:cBhvr>
                      <p:tavLst>
                        <p:tav tm="0">
                          <p:val>
                            <p:strVal val="#ppt_x"/>
                          </p:val>
                        </p:tav>
                        <p:tav tm="100000">
                          <p:val>
                            <p:strVal val="#ppt_x"/>
                          </p:val>
                        </p:tav>
                      </p:tavLst>
                    </p:anim>
                    <p:anim calcmode="lin" valueType="num">
                      <p:cBhvr>
                        <p:cTn dur="500" fill="hold"/>
                        <p:tgtEl>
                          <p:spTgt spid="11"/>
                        </p:tgtEl>
                        <p:attrNameLst>
                          <p:attrName>ppt_y</p:attrName>
                        </p:attrNameLst>
                      </p:cBhvr>
                      <p:tavLst>
                        <p:tav tm="0">
                          <p:val>
                            <p:strVal val="#ppt_y-.1"/>
                          </p:val>
                        </p:tav>
                        <p:tav tm="100000">
                          <p:val>
                            <p:strVal val="#ppt_y"/>
                          </p:val>
                        </p:tav>
                      </p:tavLst>
                    </p:anim>
                  </p:childTnLst>
                </p:cTn>
              </p:par>
            </p:tnLst>
          </p:tmpl>
        </p:tmplLst>
      </p:bldP>
      <p:bldP spid="12" grpId="0" animBg="1"/>
      <p:bldP spid="18" grpId="0"/>
      <p:bldP spid="19" grpId="0"/>
      <p:bldP spid="20" grpId="0"/>
      <p:bldP spid="21" grpId="0"/>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creen_laptop_center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dirty="0"/>
          </a:p>
        </p:txBody>
      </p:sp>
      <p:sp>
        <p:nvSpPr>
          <p:cNvPr id="3" name="Espace réservé pour une image  13">
            <a:extLst>
              <a:ext uri="{FF2B5EF4-FFF2-40B4-BE49-F238E27FC236}">
                <a16:creationId xmlns:a16="http://schemas.microsoft.com/office/drawing/2014/main" id="{7FAE7723-584F-2DB0-3357-475B73DBF76E}"/>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6" name="Espace réservé pour une image  14">
            <a:extLst>
              <a:ext uri="{FF2B5EF4-FFF2-40B4-BE49-F238E27FC236}">
                <a16:creationId xmlns:a16="http://schemas.microsoft.com/office/drawing/2014/main" id="{60A79F3F-C6A2-8589-522E-B8521AB82B9B}"/>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dirty="0"/>
          </a:p>
        </p:txBody>
      </p:sp>
      <p:sp>
        <p:nvSpPr>
          <p:cNvPr id="13" name="Espace réservé pour une image  15">
            <a:extLst>
              <a:ext uri="{FF2B5EF4-FFF2-40B4-BE49-F238E27FC236}">
                <a16:creationId xmlns:a16="http://schemas.microsoft.com/office/drawing/2014/main" id="{77BA05BD-D3B6-B197-25C7-E8347C57AE0F}"/>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8" name="Espace réservé pour une image  16">
            <a:extLst>
              <a:ext uri="{FF2B5EF4-FFF2-40B4-BE49-F238E27FC236}">
                <a16:creationId xmlns:a16="http://schemas.microsoft.com/office/drawing/2014/main" id="{112346C4-2637-83AE-80BF-2E86B4B19BE7}"/>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9" name="Espace réservé du texte 3">
            <a:extLst>
              <a:ext uri="{FF2B5EF4-FFF2-40B4-BE49-F238E27FC236}">
                <a16:creationId xmlns:a16="http://schemas.microsoft.com/office/drawing/2014/main" id="{66EBB4A4-C646-617F-BE85-05719E31D8F9}"/>
              </a:ext>
            </a:extLst>
          </p:cNvPr>
          <p:cNvSpPr>
            <a:spLocks noGrp="1"/>
          </p:cNvSpPr>
          <p:nvPr>
            <p:ph type="body" sz="quarter" idx="25"/>
          </p:nvPr>
        </p:nvSpPr>
        <p:spPr>
          <a:xfrm>
            <a:off x="381000" y="4265617"/>
            <a:ext cx="2443163" cy="557002"/>
          </a:xfrm>
        </p:spPr>
        <p:txBody>
          <a:bodyPr/>
          <a:lstStyle>
            <a:lvl1pPr>
              <a:defRPr b="1">
                <a:solidFill>
                  <a:schemeClr val="bg1"/>
                </a:solidFill>
              </a:defRPr>
            </a:lvl1pPr>
          </a:lstStyle>
          <a:p>
            <a:pPr lvl="0"/>
            <a:r>
              <a:rPr lang="fr-FR" dirty="0"/>
              <a:t>Cliquez pour modifier</a:t>
            </a:r>
          </a:p>
        </p:txBody>
      </p:sp>
      <p:sp>
        <p:nvSpPr>
          <p:cNvPr id="20" name="Espace réservé du texte 3">
            <a:extLst>
              <a:ext uri="{FF2B5EF4-FFF2-40B4-BE49-F238E27FC236}">
                <a16:creationId xmlns:a16="http://schemas.microsoft.com/office/drawing/2014/main" id="{E3FF73D7-DA3F-91ED-BF7B-2F97E45C9861}"/>
              </a:ext>
            </a:extLst>
          </p:cNvPr>
          <p:cNvSpPr>
            <a:spLocks noGrp="1"/>
          </p:cNvSpPr>
          <p:nvPr>
            <p:ph type="body" sz="quarter" idx="26"/>
          </p:nvPr>
        </p:nvSpPr>
        <p:spPr>
          <a:xfrm>
            <a:off x="381000" y="6325948"/>
            <a:ext cx="2443163" cy="501650"/>
          </a:xfrm>
        </p:spPr>
        <p:txBody>
          <a:bodyPr/>
          <a:lstStyle>
            <a:lvl1pPr>
              <a:defRPr b="1">
                <a:solidFill>
                  <a:schemeClr val="bg1"/>
                </a:solidFill>
              </a:defRPr>
            </a:lvl1pPr>
          </a:lstStyle>
          <a:p>
            <a:pPr lvl="0"/>
            <a:r>
              <a:rPr lang="fr-FR" dirty="0"/>
              <a:t>Cliquez pour modifier</a:t>
            </a:r>
          </a:p>
        </p:txBody>
      </p:sp>
      <p:sp>
        <p:nvSpPr>
          <p:cNvPr id="21" name="Espace réservé du texte 3">
            <a:extLst>
              <a:ext uri="{FF2B5EF4-FFF2-40B4-BE49-F238E27FC236}">
                <a16:creationId xmlns:a16="http://schemas.microsoft.com/office/drawing/2014/main" id="{4847C510-74A4-30D2-8789-B1ECA1202468}"/>
              </a:ext>
            </a:extLst>
          </p:cNvPr>
          <p:cNvSpPr>
            <a:spLocks noGrp="1"/>
          </p:cNvSpPr>
          <p:nvPr>
            <p:ph type="body" sz="quarter" idx="28"/>
          </p:nvPr>
        </p:nvSpPr>
        <p:spPr>
          <a:xfrm>
            <a:off x="4874417" y="6325948"/>
            <a:ext cx="2443163" cy="501650"/>
          </a:xfrm>
        </p:spPr>
        <p:txBody>
          <a:bodyPr/>
          <a:lstStyle>
            <a:lvl1pPr>
              <a:defRPr b="1">
                <a:solidFill>
                  <a:schemeClr val="bg1"/>
                </a:solidFill>
              </a:defRPr>
            </a:lvl1pPr>
          </a:lstStyle>
          <a:p>
            <a:pPr lvl="0"/>
            <a:r>
              <a:rPr lang="fr-FR" dirty="0"/>
              <a:t>Cliquez pour modifier</a:t>
            </a:r>
          </a:p>
        </p:txBody>
      </p:sp>
      <p:sp>
        <p:nvSpPr>
          <p:cNvPr id="22" name="Espace réservé du texte 3">
            <a:extLst>
              <a:ext uri="{FF2B5EF4-FFF2-40B4-BE49-F238E27FC236}">
                <a16:creationId xmlns:a16="http://schemas.microsoft.com/office/drawing/2014/main" id="{D404087C-57B3-60ED-5D08-6B1272714CCA}"/>
              </a:ext>
            </a:extLst>
          </p:cNvPr>
          <p:cNvSpPr>
            <a:spLocks noGrp="1"/>
          </p:cNvSpPr>
          <p:nvPr>
            <p:ph type="body" sz="quarter" idx="29"/>
          </p:nvPr>
        </p:nvSpPr>
        <p:spPr>
          <a:xfrm>
            <a:off x="9521764" y="6315749"/>
            <a:ext cx="2443163" cy="501649"/>
          </a:xfrm>
        </p:spPr>
        <p:txBody>
          <a:bodyPr/>
          <a:lstStyle>
            <a:lvl1pPr>
              <a:defRPr b="1">
                <a:solidFill>
                  <a:schemeClr val="bg1"/>
                </a:solidFill>
              </a:defRPr>
            </a:lvl1pPr>
          </a:lstStyle>
          <a:p>
            <a:pPr lvl="0"/>
            <a:r>
              <a:rPr lang="fr-FR" dirty="0"/>
              <a:t>Cliquez pour modifier</a:t>
            </a:r>
          </a:p>
        </p:txBody>
      </p:sp>
      <p:sp>
        <p:nvSpPr>
          <p:cNvPr id="23" name="Espace réservé pour une image  17">
            <a:extLst>
              <a:ext uri="{FF2B5EF4-FFF2-40B4-BE49-F238E27FC236}">
                <a16:creationId xmlns:a16="http://schemas.microsoft.com/office/drawing/2014/main" id="{F27386C2-9D5F-9228-9FA5-EEECF5E12B3C}"/>
              </a:ext>
            </a:extLst>
          </p:cNvPr>
          <p:cNvSpPr>
            <a:spLocks noGrp="1"/>
          </p:cNvSpPr>
          <p:nvPr>
            <p:ph type="pic" sz="quarter" idx="30"/>
          </p:nvPr>
        </p:nvSpPr>
        <p:spPr>
          <a:xfrm>
            <a:off x="1155700" y="3860800"/>
            <a:ext cx="633413" cy="633413"/>
          </a:xfrm>
        </p:spPr>
        <p:txBody>
          <a:bodyPr/>
          <a:lstStyle/>
          <a:p>
            <a:endParaRPr lang="fr-FR" dirty="0"/>
          </a:p>
        </p:txBody>
      </p:sp>
      <p:sp>
        <p:nvSpPr>
          <p:cNvPr id="24" name="Espace réservé pour une image  17">
            <a:extLst>
              <a:ext uri="{FF2B5EF4-FFF2-40B4-BE49-F238E27FC236}">
                <a16:creationId xmlns:a16="http://schemas.microsoft.com/office/drawing/2014/main" id="{BCE0A3C2-49F1-FD5D-3A0D-E844B118D5BC}"/>
              </a:ext>
            </a:extLst>
          </p:cNvPr>
          <p:cNvSpPr>
            <a:spLocks noGrp="1"/>
          </p:cNvSpPr>
          <p:nvPr>
            <p:ph type="pic" sz="quarter" idx="31"/>
          </p:nvPr>
        </p:nvSpPr>
        <p:spPr>
          <a:xfrm>
            <a:off x="1155700" y="5806832"/>
            <a:ext cx="633413" cy="633413"/>
          </a:xfrm>
        </p:spPr>
        <p:txBody>
          <a:bodyPr/>
          <a:lstStyle/>
          <a:p>
            <a:endParaRPr lang="fr-FR"/>
          </a:p>
        </p:txBody>
      </p:sp>
      <p:sp>
        <p:nvSpPr>
          <p:cNvPr id="25" name="Espace réservé pour une image  17">
            <a:extLst>
              <a:ext uri="{FF2B5EF4-FFF2-40B4-BE49-F238E27FC236}">
                <a16:creationId xmlns:a16="http://schemas.microsoft.com/office/drawing/2014/main" id="{399FF654-062E-682B-C9D1-5F0D0C07304D}"/>
              </a:ext>
            </a:extLst>
          </p:cNvPr>
          <p:cNvSpPr>
            <a:spLocks noGrp="1"/>
          </p:cNvSpPr>
          <p:nvPr>
            <p:ph type="pic" sz="quarter" idx="32"/>
          </p:nvPr>
        </p:nvSpPr>
        <p:spPr>
          <a:xfrm>
            <a:off x="5791199" y="5806832"/>
            <a:ext cx="633413" cy="633413"/>
          </a:xfrm>
        </p:spPr>
        <p:txBody>
          <a:bodyPr/>
          <a:lstStyle/>
          <a:p>
            <a:endParaRPr lang="fr-FR"/>
          </a:p>
        </p:txBody>
      </p:sp>
      <p:sp>
        <p:nvSpPr>
          <p:cNvPr id="26" name="Espace réservé pour une image  17">
            <a:extLst>
              <a:ext uri="{FF2B5EF4-FFF2-40B4-BE49-F238E27FC236}">
                <a16:creationId xmlns:a16="http://schemas.microsoft.com/office/drawing/2014/main" id="{9205EB0D-0049-A8E0-36E9-0B46F717C323}"/>
              </a:ext>
            </a:extLst>
          </p:cNvPr>
          <p:cNvSpPr>
            <a:spLocks noGrp="1"/>
          </p:cNvSpPr>
          <p:nvPr>
            <p:ph type="pic" sz="quarter" idx="33"/>
          </p:nvPr>
        </p:nvSpPr>
        <p:spPr>
          <a:xfrm>
            <a:off x="10326717" y="5806832"/>
            <a:ext cx="633413" cy="633413"/>
          </a:xfrm>
        </p:spPr>
        <p:txBody>
          <a:bodyPr/>
          <a:lstStyle/>
          <a:p>
            <a:endParaRPr lang="fr-FR"/>
          </a:p>
        </p:txBody>
      </p:sp>
      <p:sp>
        <p:nvSpPr>
          <p:cNvPr id="27" name="Titre 1">
            <a:extLst>
              <a:ext uri="{FF2B5EF4-FFF2-40B4-BE49-F238E27FC236}">
                <a16:creationId xmlns:a16="http://schemas.microsoft.com/office/drawing/2014/main" id="{43357B61-06EC-C533-CB79-13AADBCC7FB7}"/>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30" name="Espace réservé pour une image  9">
            <a:extLst>
              <a:ext uri="{FF2B5EF4-FFF2-40B4-BE49-F238E27FC236}">
                <a16:creationId xmlns:a16="http://schemas.microsoft.com/office/drawing/2014/main" id="{0E92D4A1-FD19-DCF5-9F18-182241A6A04B}"/>
              </a:ext>
            </a:extLst>
          </p:cNvPr>
          <p:cNvSpPr>
            <a:spLocks noGrp="1"/>
          </p:cNvSpPr>
          <p:nvPr>
            <p:ph type="pic" sz="quarter" idx="20"/>
          </p:nvPr>
        </p:nvSpPr>
        <p:spPr>
          <a:xfrm>
            <a:off x="3405188" y="2076450"/>
            <a:ext cx="5583242" cy="3486150"/>
          </a:xfrm>
        </p:spPr>
        <p:txBody>
          <a:bodyPr/>
          <a:lstStyle/>
          <a:p>
            <a:endParaRPr lang="fr-FR"/>
          </a:p>
        </p:txBody>
      </p:sp>
      <p:sp>
        <p:nvSpPr>
          <p:cNvPr id="2" name="Espace réservé du texte 42">
            <a:extLst>
              <a:ext uri="{FF2B5EF4-FFF2-40B4-BE49-F238E27FC236}">
                <a16:creationId xmlns:a16="http://schemas.microsoft.com/office/drawing/2014/main" id="{94357DC0-9B7E-6FF5-986D-A8639C512C8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257664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animEffect transition="in" filter="fade">
                                      <p:cBhvr>
                                        <p:cTn id="9" dur="1000"/>
                                        <p:tgtEl>
                                          <p:spTgt spid="27"/>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30"/>
                                        </p:tgtEl>
                                        <p:attrNameLst>
                                          <p:attrName>style.visibility</p:attrName>
                                        </p:attrNameLst>
                                      </p:cBhvr>
                                      <p:to>
                                        <p:strVal val="visible"/>
                                      </p:to>
                                    </p:set>
                                    <p:animEffect transition="in" filter="fade">
                                      <p:cBhvr>
                                        <p:cTn id="12" dur="1000"/>
                                        <p:tgtEl>
                                          <p:spTgt spid="3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anim calcmode="lin" valueType="num">
                                      <p:cBhvr>
                                        <p:cTn id="16" dur="500" fill="hold"/>
                                        <p:tgtEl>
                                          <p:spTgt spid="3"/>
                                        </p:tgtEl>
                                        <p:attrNameLst>
                                          <p:attrName>ppt_x</p:attrName>
                                        </p:attrNameLst>
                                      </p:cBhvr>
                                      <p:tavLst>
                                        <p:tav tm="0">
                                          <p:val>
                                            <p:strVal val="#ppt_x"/>
                                          </p:val>
                                        </p:tav>
                                        <p:tav tm="100000">
                                          <p:val>
                                            <p:strVal val="#ppt_x"/>
                                          </p:val>
                                        </p:tav>
                                      </p:tavLst>
                                    </p:anim>
                                    <p:anim calcmode="lin" valueType="num">
                                      <p:cBhvr>
                                        <p:cTn id="17" dur="500" fill="hold"/>
                                        <p:tgtEl>
                                          <p:spTgt spid="3"/>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anim calcmode="lin" valueType="num">
                                      <p:cBhvr>
                                        <p:cTn id="21" dur="500" fill="hold"/>
                                        <p:tgtEl>
                                          <p:spTgt spid="23"/>
                                        </p:tgtEl>
                                        <p:attrNameLst>
                                          <p:attrName>ppt_x</p:attrName>
                                        </p:attrNameLst>
                                      </p:cBhvr>
                                      <p:tavLst>
                                        <p:tav tm="0">
                                          <p:val>
                                            <p:strVal val="#ppt_x"/>
                                          </p:val>
                                        </p:tav>
                                        <p:tav tm="100000">
                                          <p:val>
                                            <p:strVal val="#ppt_x"/>
                                          </p:val>
                                        </p:tav>
                                      </p:tavLst>
                                    </p:anim>
                                    <p:anim calcmode="lin" valueType="num">
                                      <p:cBhvr>
                                        <p:cTn id="22" dur="500" fill="hold"/>
                                        <p:tgtEl>
                                          <p:spTgt spid="23"/>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19">
                                            <p:txEl>
                                              <p:pRg st="0" end="0"/>
                                            </p:txEl>
                                          </p:spTgt>
                                        </p:tgtEl>
                                        <p:attrNameLst>
                                          <p:attrName>style.visibility</p:attrName>
                                        </p:attrNameLst>
                                      </p:cBhvr>
                                      <p:to>
                                        <p:strVal val="visible"/>
                                      </p:to>
                                    </p:set>
                                    <p:animEffect transition="in" filter="fade">
                                      <p:cBhvr>
                                        <p:cTn id="25" dur="500"/>
                                        <p:tgtEl>
                                          <p:spTgt spid="19">
                                            <p:txEl>
                                              <p:pRg st="0" end="0"/>
                                            </p:txEl>
                                          </p:spTgt>
                                        </p:tgtEl>
                                      </p:cBhvr>
                                    </p:animEffect>
                                    <p:anim calcmode="lin" valueType="num">
                                      <p:cBhvr>
                                        <p:cTn id="26"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19">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anim calcmode="lin" valueType="num">
                                      <p:cBhvr>
                                        <p:cTn id="32" dur="500" fill="hold"/>
                                        <p:tgtEl>
                                          <p:spTgt spid="13"/>
                                        </p:tgtEl>
                                        <p:attrNameLst>
                                          <p:attrName>ppt_x</p:attrName>
                                        </p:attrNameLst>
                                      </p:cBhvr>
                                      <p:tavLst>
                                        <p:tav tm="0">
                                          <p:val>
                                            <p:strVal val="#ppt_x"/>
                                          </p:val>
                                        </p:tav>
                                        <p:tav tm="100000">
                                          <p:val>
                                            <p:strVal val="#ppt_x"/>
                                          </p:val>
                                        </p:tav>
                                      </p:tavLst>
                                    </p:anim>
                                    <p:anim calcmode="lin" valueType="num">
                                      <p:cBhvr>
                                        <p:cTn id="33" dur="500" fill="hold"/>
                                        <p:tgtEl>
                                          <p:spTgt spid="13"/>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24"/>
                                        </p:tgtEl>
                                        <p:attrNameLst>
                                          <p:attrName>style.visibility</p:attrName>
                                        </p:attrNameLst>
                                      </p:cBhvr>
                                      <p:to>
                                        <p:strVal val="visible"/>
                                      </p:to>
                                    </p:set>
                                    <p:animEffect transition="in" filter="fade">
                                      <p:cBhvr>
                                        <p:cTn id="36" dur="500"/>
                                        <p:tgtEl>
                                          <p:spTgt spid="24"/>
                                        </p:tgtEl>
                                      </p:cBhvr>
                                    </p:animEffect>
                                    <p:anim calcmode="lin" valueType="num">
                                      <p:cBhvr>
                                        <p:cTn id="37" dur="500" fill="hold"/>
                                        <p:tgtEl>
                                          <p:spTgt spid="24"/>
                                        </p:tgtEl>
                                        <p:attrNameLst>
                                          <p:attrName>ppt_x</p:attrName>
                                        </p:attrNameLst>
                                      </p:cBhvr>
                                      <p:tavLst>
                                        <p:tav tm="0">
                                          <p:val>
                                            <p:strVal val="#ppt_x"/>
                                          </p:val>
                                        </p:tav>
                                        <p:tav tm="100000">
                                          <p:val>
                                            <p:strVal val="#ppt_x"/>
                                          </p:val>
                                        </p:tav>
                                      </p:tavLst>
                                    </p:anim>
                                    <p:anim calcmode="lin" valueType="num">
                                      <p:cBhvr>
                                        <p:cTn id="38" dur="500" fill="hold"/>
                                        <p:tgtEl>
                                          <p:spTgt spid="24"/>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20">
                                            <p:txEl>
                                              <p:pRg st="0" end="0"/>
                                            </p:txEl>
                                          </p:spTgt>
                                        </p:tgtEl>
                                        <p:attrNameLst>
                                          <p:attrName>style.visibility</p:attrName>
                                        </p:attrNameLst>
                                      </p:cBhvr>
                                      <p:to>
                                        <p:strVal val="visible"/>
                                      </p:to>
                                    </p:set>
                                    <p:animEffect transition="in" filter="fade">
                                      <p:cBhvr>
                                        <p:cTn id="41" dur="500"/>
                                        <p:tgtEl>
                                          <p:spTgt spid="20">
                                            <p:txEl>
                                              <p:pRg st="0" end="0"/>
                                            </p:txEl>
                                          </p:spTgt>
                                        </p:tgtEl>
                                      </p:cBhvr>
                                    </p:animEffect>
                                    <p:anim calcmode="lin" valueType="num">
                                      <p:cBhvr>
                                        <p:cTn id="42"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anim calcmode="lin" valueType="num">
                                      <p:cBhvr>
                                        <p:cTn id="48" dur="500" fill="hold"/>
                                        <p:tgtEl>
                                          <p:spTgt spid="18"/>
                                        </p:tgtEl>
                                        <p:attrNameLst>
                                          <p:attrName>ppt_x</p:attrName>
                                        </p:attrNameLst>
                                      </p:cBhvr>
                                      <p:tavLst>
                                        <p:tav tm="0">
                                          <p:val>
                                            <p:strVal val="#ppt_x"/>
                                          </p:val>
                                        </p:tav>
                                        <p:tav tm="100000">
                                          <p:val>
                                            <p:strVal val="#ppt_x"/>
                                          </p:val>
                                        </p:tav>
                                      </p:tavLst>
                                    </p:anim>
                                    <p:anim calcmode="lin" valueType="num">
                                      <p:cBhvr>
                                        <p:cTn id="49" dur="500" fill="hold"/>
                                        <p:tgtEl>
                                          <p:spTgt spid="18"/>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5"/>
                                        </p:tgtEl>
                                        <p:attrNameLst>
                                          <p:attrName>style.visibility</p:attrName>
                                        </p:attrNameLst>
                                      </p:cBhvr>
                                      <p:to>
                                        <p:strVal val="visible"/>
                                      </p:to>
                                    </p:set>
                                    <p:animEffect transition="in" filter="fade">
                                      <p:cBhvr>
                                        <p:cTn id="52" dur="500"/>
                                        <p:tgtEl>
                                          <p:spTgt spid="25"/>
                                        </p:tgtEl>
                                      </p:cBhvr>
                                    </p:animEffect>
                                    <p:anim calcmode="lin" valueType="num">
                                      <p:cBhvr>
                                        <p:cTn id="53" dur="500" fill="hold"/>
                                        <p:tgtEl>
                                          <p:spTgt spid="25"/>
                                        </p:tgtEl>
                                        <p:attrNameLst>
                                          <p:attrName>ppt_x</p:attrName>
                                        </p:attrNameLst>
                                      </p:cBhvr>
                                      <p:tavLst>
                                        <p:tav tm="0">
                                          <p:val>
                                            <p:strVal val="#ppt_x"/>
                                          </p:val>
                                        </p:tav>
                                        <p:tav tm="100000">
                                          <p:val>
                                            <p:strVal val="#ppt_x"/>
                                          </p:val>
                                        </p:tav>
                                      </p:tavLst>
                                    </p:anim>
                                    <p:anim calcmode="lin" valueType="num">
                                      <p:cBhvr>
                                        <p:cTn id="54" dur="500" fill="hold"/>
                                        <p:tgtEl>
                                          <p:spTgt spid="25"/>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21">
                                            <p:txEl>
                                              <p:pRg st="0" end="0"/>
                                            </p:txEl>
                                          </p:spTgt>
                                        </p:tgtEl>
                                        <p:attrNameLst>
                                          <p:attrName>style.visibility</p:attrName>
                                        </p:attrNameLst>
                                      </p:cBhvr>
                                      <p:to>
                                        <p:strVal val="visible"/>
                                      </p:to>
                                    </p:set>
                                    <p:animEffect transition="in" filter="fade">
                                      <p:cBhvr>
                                        <p:cTn id="57" dur="500"/>
                                        <p:tgtEl>
                                          <p:spTgt spid="21">
                                            <p:txEl>
                                              <p:pRg st="0" end="0"/>
                                            </p:txEl>
                                          </p:spTgt>
                                        </p:tgtEl>
                                      </p:cBhvr>
                                    </p:animEffect>
                                    <p:anim calcmode="lin" valueType="num">
                                      <p:cBhvr>
                                        <p:cTn id="58"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21">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6"/>
                                        </p:tgtEl>
                                        <p:attrNameLst>
                                          <p:attrName>style.visibility</p:attrName>
                                        </p:attrNameLst>
                                      </p:cBhvr>
                                      <p:to>
                                        <p:strVal val="visible"/>
                                      </p:to>
                                    </p:set>
                                    <p:animEffect transition="in" filter="fade">
                                      <p:cBhvr>
                                        <p:cTn id="63" dur="500"/>
                                        <p:tgtEl>
                                          <p:spTgt spid="6"/>
                                        </p:tgtEl>
                                      </p:cBhvr>
                                    </p:animEffect>
                                    <p:anim calcmode="lin" valueType="num">
                                      <p:cBhvr>
                                        <p:cTn id="64" dur="500" fill="hold"/>
                                        <p:tgtEl>
                                          <p:spTgt spid="6"/>
                                        </p:tgtEl>
                                        <p:attrNameLst>
                                          <p:attrName>ppt_x</p:attrName>
                                        </p:attrNameLst>
                                      </p:cBhvr>
                                      <p:tavLst>
                                        <p:tav tm="0">
                                          <p:val>
                                            <p:strVal val="#ppt_x"/>
                                          </p:val>
                                        </p:tav>
                                        <p:tav tm="100000">
                                          <p:val>
                                            <p:strVal val="#ppt_x"/>
                                          </p:val>
                                        </p:tav>
                                      </p:tavLst>
                                    </p:anim>
                                    <p:anim calcmode="lin" valueType="num">
                                      <p:cBhvr>
                                        <p:cTn id="65" dur="500" fill="hold"/>
                                        <p:tgtEl>
                                          <p:spTgt spid="6"/>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6"/>
                                        </p:tgtEl>
                                        <p:attrNameLst>
                                          <p:attrName>style.visibility</p:attrName>
                                        </p:attrNameLst>
                                      </p:cBhvr>
                                      <p:to>
                                        <p:strVal val="visible"/>
                                      </p:to>
                                    </p:set>
                                    <p:animEffect transition="in" filter="fade">
                                      <p:cBhvr>
                                        <p:cTn id="68" dur="500"/>
                                        <p:tgtEl>
                                          <p:spTgt spid="26"/>
                                        </p:tgtEl>
                                      </p:cBhvr>
                                    </p:animEffect>
                                    <p:anim calcmode="lin" valueType="num">
                                      <p:cBhvr>
                                        <p:cTn id="69" dur="500" fill="hold"/>
                                        <p:tgtEl>
                                          <p:spTgt spid="26"/>
                                        </p:tgtEl>
                                        <p:attrNameLst>
                                          <p:attrName>ppt_x</p:attrName>
                                        </p:attrNameLst>
                                      </p:cBhvr>
                                      <p:tavLst>
                                        <p:tav tm="0">
                                          <p:val>
                                            <p:strVal val="#ppt_x"/>
                                          </p:val>
                                        </p:tav>
                                        <p:tav tm="100000">
                                          <p:val>
                                            <p:strVal val="#ppt_x"/>
                                          </p:val>
                                        </p:tav>
                                      </p:tavLst>
                                    </p:anim>
                                    <p:anim calcmode="lin" valueType="num">
                                      <p:cBhvr>
                                        <p:cTn id="70" dur="500" fill="hold"/>
                                        <p:tgtEl>
                                          <p:spTgt spid="26"/>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22">
                                            <p:txEl>
                                              <p:pRg st="0" end="0"/>
                                            </p:txEl>
                                          </p:spTgt>
                                        </p:tgtEl>
                                        <p:attrNameLst>
                                          <p:attrName>style.visibility</p:attrName>
                                        </p:attrNameLst>
                                      </p:cBhvr>
                                      <p:to>
                                        <p:strVal val="visible"/>
                                      </p:to>
                                    </p:set>
                                    <p:animEffect transition="in" filter="fade">
                                      <p:cBhvr>
                                        <p:cTn id="73" dur="500"/>
                                        <p:tgtEl>
                                          <p:spTgt spid="22">
                                            <p:txEl>
                                              <p:pRg st="0" end="0"/>
                                            </p:txEl>
                                          </p:spTgt>
                                        </p:tgtEl>
                                      </p:cBhvr>
                                    </p:animEffect>
                                    <p:anim calcmode="lin" valueType="num">
                                      <p:cBhvr>
                                        <p:cTn id="74"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22">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2">
                                            <p:txEl>
                                              <p:pRg st="0" end="0"/>
                                            </p:txEl>
                                          </p:spTgt>
                                        </p:tgtEl>
                                        <p:attrNameLst>
                                          <p:attrName>style.visibility</p:attrName>
                                        </p:attrNameLst>
                                      </p:cBhvr>
                                      <p:to>
                                        <p:strVal val="visible"/>
                                      </p:to>
                                    </p:set>
                                    <p:animEffect transition="in" filter="wipe(left)">
                                      <p:cBhvr>
                                        <p:cTn id="7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 grpId="0"/>
      <p:bldP spid="6" grpId="0"/>
      <p:bldP spid="13" grpId="0"/>
      <p:bldP spid="18" grpId="0"/>
      <p:bldP spid="19" grpId="0" build="p">
        <p:tmplLst>
          <p:tmpl lvl="1">
            <p:tnLst>
              <p:par>
                <p:cTn presetID="47"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anim calcmode="lin" valueType="num">
                      <p:cBhvr>
                        <p:cTn dur="500" fill="hold"/>
                        <p:tgtEl>
                          <p:spTgt spid="19"/>
                        </p:tgtEl>
                        <p:attrNameLst>
                          <p:attrName>ppt_x</p:attrName>
                        </p:attrNameLst>
                      </p:cBhvr>
                      <p:tavLst>
                        <p:tav tm="0">
                          <p:val>
                            <p:strVal val="#ppt_x"/>
                          </p:val>
                        </p:tav>
                        <p:tav tm="100000">
                          <p:val>
                            <p:strVal val="#ppt_x"/>
                          </p:val>
                        </p:tav>
                      </p:tavLst>
                    </p:anim>
                    <p:anim calcmode="lin" valueType="num">
                      <p:cBhvr>
                        <p:cTn dur="500" fill="hold"/>
                        <p:tgtEl>
                          <p:spTgt spid="19"/>
                        </p:tgtEl>
                        <p:attrNameLst>
                          <p:attrName>ppt_y</p:attrName>
                        </p:attrNameLst>
                      </p:cBhvr>
                      <p:tavLst>
                        <p:tav tm="0">
                          <p:val>
                            <p:strVal val="#ppt_y-.1"/>
                          </p:val>
                        </p:tav>
                        <p:tav tm="100000">
                          <p:val>
                            <p:strVal val="#ppt_y"/>
                          </p:val>
                        </p:tav>
                      </p:tavLst>
                    </p:anim>
                  </p:childTnLst>
                </p:cTn>
              </p:par>
            </p:tnLst>
          </p:tmpl>
        </p:tmplLst>
      </p:bldP>
      <p:bldP spid="20" grpId="0" build="p">
        <p:tmplLst>
          <p:tmpl lvl="1">
            <p:tnLst>
              <p:par>
                <p:cTn presetID="47"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anim calcmode="lin" valueType="num">
                      <p:cBhvr>
                        <p:cTn dur="500" fill="hold"/>
                        <p:tgtEl>
                          <p:spTgt spid="20"/>
                        </p:tgtEl>
                        <p:attrNameLst>
                          <p:attrName>ppt_x</p:attrName>
                        </p:attrNameLst>
                      </p:cBhvr>
                      <p:tavLst>
                        <p:tav tm="0">
                          <p:val>
                            <p:strVal val="#ppt_x"/>
                          </p:val>
                        </p:tav>
                        <p:tav tm="100000">
                          <p:val>
                            <p:strVal val="#ppt_x"/>
                          </p:val>
                        </p:tav>
                      </p:tavLst>
                    </p:anim>
                    <p:anim calcmode="lin" valueType="num">
                      <p:cBhvr>
                        <p:cTn dur="500" fill="hold"/>
                        <p:tgtEl>
                          <p:spTgt spid="20"/>
                        </p:tgtEl>
                        <p:attrNameLst>
                          <p:attrName>ppt_y</p:attrName>
                        </p:attrNameLst>
                      </p:cBhvr>
                      <p:tavLst>
                        <p:tav tm="0">
                          <p:val>
                            <p:strVal val="#ppt_y-.1"/>
                          </p:val>
                        </p:tav>
                        <p:tav tm="100000">
                          <p:val>
                            <p:strVal val="#ppt_y"/>
                          </p:val>
                        </p:tav>
                      </p:tavLst>
                    </p:anim>
                  </p:childTnLst>
                </p:cTn>
              </p:par>
            </p:tnLst>
          </p:tmpl>
        </p:tmplLst>
      </p:bldP>
      <p:bldP spid="21" grpId="0" build="p">
        <p:tmplLst>
          <p:tmpl lvl="1">
            <p:tnLst>
              <p:par>
                <p:cTn presetID="47"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anim calcmode="lin" valueType="num">
                      <p:cBhvr>
                        <p:cTn dur="500" fill="hold"/>
                        <p:tgtEl>
                          <p:spTgt spid="21"/>
                        </p:tgtEl>
                        <p:attrNameLst>
                          <p:attrName>ppt_x</p:attrName>
                        </p:attrNameLst>
                      </p:cBhvr>
                      <p:tavLst>
                        <p:tav tm="0">
                          <p:val>
                            <p:strVal val="#ppt_x"/>
                          </p:val>
                        </p:tav>
                        <p:tav tm="100000">
                          <p:val>
                            <p:strVal val="#ppt_x"/>
                          </p:val>
                        </p:tav>
                      </p:tavLst>
                    </p:anim>
                    <p:anim calcmode="lin" valueType="num">
                      <p:cBhvr>
                        <p:cTn dur="500" fill="hold"/>
                        <p:tgtEl>
                          <p:spTgt spid="21"/>
                        </p:tgtEl>
                        <p:attrNameLst>
                          <p:attrName>ppt_y</p:attrName>
                        </p:attrNameLst>
                      </p:cBhvr>
                      <p:tavLst>
                        <p:tav tm="0">
                          <p:val>
                            <p:strVal val="#ppt_y-.1"/>
                          </p:val>
                        </p:tav>
                        <p:tav tm="100000">
                          <p:val>
                            <p:strVal val="#ppt_y"/>
                          </p:val>
                        </p:tav>
                      </p:tavLst>
                    </p:anim>
                  </p:childTnLst>
                </p:cTn>
              </p:par>
            </p:tnLst>
          </p:tmpl>
        </p:tmplLst>
      </p:bldP>
      <p:bldP spid="22" grpId="0" build="p">
        <p:tmplLst>
          <p:tmpl lvl="1">
            <p:tnLst>
              <p:par>
                <p:cTn presetID="47"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anim calcmode="lin" valueType="num">
                      <p:cBhvr>
                        <p:cTn dur="500" fill="hold"/>
                        <p:tgtEl>
                          <p:spTgt spid="22"/>
                        </p:tgtEl>
                        <p:attrNameLst>
                          <p:attrName>ppt_x</p:attrName>
                        </p:attrNameLst>
                      </p:cBhvr>
                      <p:tavLst>
                        <p:tav tm="0">
                          <p:val>
                            <p:strVal val="#ppt_x"/>
                          </p:val>
                        </p:tav>
                        <p:tav tm="100000">
                          <p:val>
                            <p:strVal val="#ppt_x"/>
                          </p:val>
                        </p:tav>
                      </p:tavLst>
                    </p:anim>
                    <p:anim calcmode="lin" valueType="num">
                      <p:cBhvr>
                        <p:cTn dur="500" fill="hold"/>
                        <p:tgtEl>
                          <p:spTgt spid="22"/>
                        </p:tgtEl>
                        <p:attrNameLst>
                          <p:attrName>ppt_y</p:attrName>
                        </p:attrNameLst>
                      </p:cBhvr>
                      <p:tavLst>
                        <p:tav tm="0">
                          <p:val>
                            <p:strVal val="#ppt_y-.1"/>
                          </p:val>
                        </p:tav>
                        <p:tav tm="100000">
                          <p:val>
                            <p:strVal val="#ppt_y"/>
                          </p:val>
                        </p:tav>
                      </p:tavLst>
                    </p:anim>
                  </p:childTnLst>
                </p:cTn>
              </p:par>
            </p:tnLst>
          </p:tmpl>
        </p:tmplLst>
      </p:bldP>
      <p:bldP spid="23" grpId="0"/>
      <p:bldP spid="24" grpId="0"/>
      <p:bldP spid="25" grpId="0"/>
      <p:bldP spid="26" grpId="0"/>
      <p:bldP spid="27" grpId="0"/>
      <p:bldP spid="30" grpId="0"/>
      <p:bldP spid="2" grpId="0" build="p">
        <p:tmplLst>
          <p:tmpl lvl="1">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reen_laptop_right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lvl1pPr>
            <a:lvl2pPr marL="457200" indent="0">
              <a:buNone/>
              <a:defRPr sz="1000"/>
            </a:lvl2pPr>
            <a:lvl3pPr>
              <a:defRPr sz="1000"/>
            </a:lvl3pPr>
            <a:lvl4pPr>
              <a:defRPr sz="1000"/>
            </a:lvl4pPr>
            <a:lvl5pPr>
              <a:defRPr sz="1000"/>
            </a:lvl5pPr>
          </a:lstStyle>
          <a:p>
            <a:pPr lvl="0"/>
            <a:r>
              <a:rPr lang="fr-FR" dirty="0" err="1"/>
              <a:t>Onboarding</a:t>
            </a:r>
            <a:r>
              <a:rPr lang="fr-FR" dirty="0"/>
              <a:t> &amp; </a:t>
            </a:r>
            <a:r>
              <a:rPr lang="fr-FR" dirty="0" err="1"/>
              <a:t>offboarding</a:t>
            </a:r>
            <a:r>
              <a:rPr lang="fr-FR" dirty="0"/>
              <a:t> : préparez et pilotez  l’intégration/ départ  de vos collaborateurs en toute simplicité et de façon automatisée ! Personnalisez des modèles par équipes. </a:t>
            </a:r>
          </a:p>
          <a:p>
            <a:pPr lvl="0"/>
            <a:r>
              <a:rPr lang="fr-FR" dirty="0"/>
              <a:t>Vos modèles de documents salariés aux couleurs de votre entreprise, sans perte de temps avec la possibilité de faire signer vos contrats à distance avec la signature électronique</a:t>
            </a:r>
          </a:p>
          <a:p>
            <a:pPr lvl="0"/>
            <a:r>
              <a:rPr lang="fr-FR" dirty="0"/>
              <a:t>Des dossiers salariés consultables en un clin d’</a:t>
            </a:r>
            <a:r>
              <a:rPr lang="fr-FR" dirty="0" err="1"/>
              <a:t>oeil</a:t>
            </a:r>
            <a:r>
              <a:rPr lang="fr-FR" dirty="0"/>
              <a:t> : </a:t>
            </a:r>
            <a:br>
              <a:rPr lang="fr-FR" dirty="0"/>
            </a:br>
            <a:r>
              <a:rPr lang="fr-FR" dirty="0"/>
              <a:t>contrats de travail, bulletins de salaire, RIB, et autres données administratives.. Vous pouvez aussi ajouter des alertes pour ne plus être pris de court ! </a:t>
            </a:r>
          </a:p>
          <a:p>
            <a:pPr lvl="0"/>
            <a:r>
              <a:rPr lang="fr-FR" dirty="0"/>
              <a:t>Un annuaire collaborateurs complet avec trombinoscope et organigramme dynamique </a:t>
            </a:r>
          </a:p>
          <a:p>
            <a:pPr lvl="0"/>
            <a:r>
              <a:rPr lang="fr-FR" dirty="0"/>
              <a:t>Espace de documents partagés : centralisez et mettez à disposition des salariés tous les documents de la vie d’entreprise : règlement intérieur, charte télétravail… Et gérer les visibilités par document</a:t>
            </a:r>
          </a:p>
          <a:p>
            <a:pPr lvl="0"/>
            <a:r>
              <a:rPr lang="fr-FR" dirty="0"/>
              <a:t>Pilotage RH : suivez l'évolution des rémunérations, les effectifs, le turnover…</a:t>
            </a:r>
          </a:p>
          <a:p>
            <a:pPr lvl="0"/>
            <a:endParaRPr lang="fr-FR" dirty="0"/>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6</a:t>
            </a:r>
          </a:p>
        </p:txBody>
      </p:sp>
      <p:sp>
        <p:nvSpPr>
          <p:cNvPr id="40" name="Forme libre : forme 39">
            <a:extLst>
              <a:ext uri="{FF2B5EF4-FFF2-40B4-BE49-F238E27FC236}">
                <a16:creationId xmlns:a16="http://schemas.microsoft.com/office/drawing/2014/main" id="{01F5886F-4A4E-7FA1-064B-11CBD150592E}"/>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tx2"/>
          </a:solidFill>
          <a:ln w="9525" cap="flat">
            <a:noFill/>
            <a:prstDash val="solid"/>
            <a:miter/>
          </a:ln>
        </p:spPr>
        <p:txBody>
          <a:bodyPr rtlCol="0" anchor="ctr"/>
          <a:lstStyle/>
          <a:p>
            <a:endParaRPr lang="fr-FR"/>
          </a:p>
        </p:txBody>
      </p:sp>
      <p:sp>
        <p:nvSpPr>
          <p:cNvPr id="3" name="Espace réservé du texte 42">
            <a:extLst>
              <a:ext uri="{FF2B5EF4-FFF2-40B4-BE49-F238E27FC236}">
                <a16:creationId xmlns:a16="http://schemas.microsoft.com/office/drawing/2014/main" id="{9603FA99-B5EE-A5A2-99B2-C1CA1768F41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945981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ipe(left)">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reen_laptop_right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Forme libre : forme 2">
            <a:extLst>
              <a:ext uri="{FF2B5EF4-FFF2-40B4-BE49-F238E27FC236}">
                <a16:creationId xmlns:a16="http://schemas.microsoft.com/office/drawing/2014/main" id="{7244E9F3-D296-2CB3-80F2-D64995952751}"/>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dirty="0"/>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solidFill>
                  <a:schemeClr val="bg1"/>
                </a:solidFill>
              </a:defRPr>
            </a:lvl1pPr>
            <a:lvl2pPr marL="457200" indent="0">
              <a:buNone/>
              <a:defRPr sz="1000"/>
            </a:lvl2pPr>
            <a:lvl3pPr>
              <a:defRPr sz="1000"/>
            </a:lvl3pPr>
            <a:lvl4pPr>
              <a:defRPr sz="1000"/>
            </a:lvl4pPr>
            <a:lvl5pPr>
              <a:defRPr sz="1000"/>
            </a:lvl5pPr>
          </a:lstStyle>
          <a:p>
            <a:pPr lvl="0"/>
            <a:r>
              <a:rPr lang="fr-FR" dirty="0" err="1"/>
              <a:t>Onboarding</a:t>
            </a:r>
            <a:r>
              <a:rPr lang="fr-FR" dirty="0"/>
              <a:t> &amp; </a:t>
            </a:r>
            <a:r>
              <a:rPr lang="fr-FR" dirty="0" err="1"/>
              <a:t>offboarding</a:t>
            </a:r>
            <a:r>
              <a:rPr lang="fr-FR" dirty="0"/>
              <a:t> : préparez et pilotez  l’intégration/ départ  de vos collaborateurs en toute simplicité et de façon automatisée ! Personnalisez des modèles par équipes. </a:t>
            </a:r>
          </a:p>
          <a:p>
            <a:pPr lvl="0"/>
            <a:r>
              <a:rPr lang="fr-FR" dirty="0"/>
              <a:t>Vos modèles de documents salariés aux couleurs de votre entreprise, sans perte de temps avec la possibilité de faire signer vos contrats à distance avec la signature électronique</a:t>
            </a:r>
          </a:p>
          <a:p>
            <a:pPr lvl="0"/>
            <a:r>
              <a:rPr lang="fr-FR" dirty="0"/>
              <a:t>Des dossiers salariés consultables en un clin d’</a:t>
            </a:r>
            <a:r>
              <a:rPr lang="fr-FR" dirty="0" err="1"/>
              <a:t>oeil</a:t>
            </a:r>
            <a:r>
              <a:rPr lang="fr-FR" dirty="0"/>
              <a:t> : </a:t>
            </a:r>
            <a:br>
              <a:rPr lang="fr-FR" dirty="0"/>
            </a:br>
            <a:r>
              <a:rPr lang="fr-FR" dirty="0"/>
              <a:t>contrats de travail, bulletins de salaire, RIB, et autres données administratives.. Vous pouvez aussi ajouter des alertes pour ne plus être pris de court ! </a:t>
            </a:r>
          </a:p>
          <a:p>
            <a:pPr lvl="0"/>
            <a:r>
              <a:rPr lang="fr-FR" dirty="0"/>
              <a:t>Un annuaire collaborateurs complet avec trombinoscope et organigramme dynamique </a:t>
            </a:r>
          </a:p>
          <a:p>
            <a:pPr lvl="0"/>
            <a:r>
              <a:rPr lang="fr-FR" dirty="0"/>
              <a:t>Espace de documents partagés : centralisez et mettez à disposition des salariés tous les documents de la vie d’entreprise : règlement intérieur, charte télétravail… Et gérer les visibilités par document</a:t>
            </a:r>
          </a:p>
          <a:p>
            <a:pPr lvl="0"/>
            <a:r>
              <a:rPr lang="fr-FR" dirty="0"/>
              <a:t>Pilotage RH : suivez l'évolution des rémunérations, les effectifs, le turnover…</a:t>
            </a:r>
          </a:p>
          <a:p>
            <a:pPr lvl="0"/>
            <a:endParaRPr lang="fr-FR" dirty="0"/>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6</a:t>
            </a:r>
          </a:p>
        </p:txBody>
      </p:sp>
      <p:sp>
        <p:nvSpPr>
          <p:cNvPr id="4" name="Forme libre : forme 3">
            <a:extLst>
              <a:ext uri="{FF2B5EF4-FFF2-40B4-BE49-F238E27FC236}">
                <a16:creationId xmlns:a16="http://schemas.microsoft.com/office/drawing/2014/main" id="{B00B4E10-043B-86D2-79C5-38FAE42346DB}"/>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5" name="Forme libre : forme 4">
            <a:extLst>
              <a:ext uri="{FF2B5EF4-FFF2-40B4-BE49-F238E27FC236}">
                <a16:creationId xmlns:a16="http://schemas.microsoft.com/office/drawing/2014/main" id="{F061CDB1-EB7C-37B4-089C-4213CF624DA2}"/>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accent3"/>
          </a:solidFill>
          <a:ln w="9525" cap="flat">
            <a:noFill/>
            <a:prstDash val="solid"/>
            <a:miter/>
          </a:ln>
        </p:spPr>
        <p:txBody>
          <a:bodyPr rtlCol="0" anchor="ctr"/>
          <a:lstStyle/>
          <a:p>
            <a:endParaRPr lang="fr-FR"/>
          </a:p>
        </p:txBody>
      </p:sp>
      <p:sp>
        <p:nvSpPr>
          <p:cNvPr id="9" name="Espace réservé du texte 42">
            <a:extLst>
              <a:ext uri="{FF2B5EF4-FFF2-40B4-BE49-F238E27FC236}">
                <a16:creationId xmlns:a16="http://schemas.microsoft.com/office/drawing/2014/main" id="{54EE04A4-4E40-7A28-7B47-6FE27AB101E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3021887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wipe(left)">
                                      <p:cBhvr>
                                        <p:cTn id="15"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ngle_pers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dirty="0"/>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dirty="0"/>
              <a:t>Job </a:t>
            </a:r>
            <a:r>
              <a:rPr lang="fr-FR" dirty="0" err="1"/>
              <a:t>title</a:t>
            </a:r>
            <a:endParaRPr lang="fr-FR" dirty="0"/>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person’s</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3"/>
                </a:solidFill>
                <a:latin typeface="+mj-lt"/>
              </a:defRPr>
            </a:lvl1pPr>
          </a:lstStyle>
          <a:p>
            <a:pPr lvl="0"/>
            <a:r>
              <a:rPr lang="fr-FR" sz="3600" dirty="0" err="1">
                <a:latin typeface="+mj-lt"/>
              </a:rPr>
              <a:t>Surname</a:t>
            </a:r>
            <a:br>
              <a:rPr lang="fr-FR" sz="3600" dirty="0">
                <a:latin typeface="+mj-lt"/>
              </a:rPr>
            </a:br>
            <a:r>
              <a:rPr lang="fr-FR" sz="3600" dirty="0">
                <a:latin typeface="+mj-lt"/>
              </a:rPr>
              <a:t>Name</a:t>
            </a:r>
            <a:endParaRPr lang="fr-FR" dirty="0"/>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4255640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ingle_perso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dirty="0"/>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dirty="0"/>
              <a:t>Job </a:t>
            </a:r>
            <a:r>
              <a:rPr lang="fr-FR" dirty="0" err="1"/>
              <a:t>title</a:t>
            </a:r>
            <a:endParaRPr lang="fr-FR" dirty="0"/>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person’s</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2"/>
                </a:solidFill>
                <a:latin typeface="+mj-lt"/>
              </a:defRPr>
            </a:lvl1pPr>
          </a:lstStyle>
          <a:p>
            <a:pPr lvl="0"/>
            <a:r>
              <a:rPr lang="fr-FR" sz="3600" dirty="0" err="1">
                <a:latin typeface="+mj-lt"/>
              </a:rPr>
              <a:t>Surname</a:t>
            </a:r>
            <a:br>
              <a:rPr lang="fr-FR" sz="3600" dirty="0">
                <a:latin typeface="+mj-lt"/>
              </a:rPr>
            </a:br>
            <a:r>
              <a:rPr lang="fr-FR" sz="3600" dirty="0">
                <a:latin typeface="+mj-lt"/>
              </a:rPr>
              <a:t>Name</a:t>
            </a:r>
            <a:endParaRPr lang="fr-FR" dirty="0"/>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797398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eople_3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391776"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lvl1pPr>
          </a:lstStyle>
          <a:p>
            <a:pPr lvl="0"/>
            <a:r>
              <a:rPr lang="fr-FR" dirty="0"/>
              <a:t>Description </a:t>
            </a:r>
            <a:r>
              <a:rPr lang="fr-FR" dirty="0" err="1"/>
              <a:t>goes</a:t>
            </a:r>
            <a:r>
              <a:rPr lang="fr-FR" dirty="0"/>
              <a:t> </a:t>
            </a:r>
            <a:r>
              <a:rPr lang="fr-FR" dirty="0" err="1"/>
              <a:t>here</a:t>
            </a:r>
            <a:endParaRPr lang="fr-FR" dirty="0"/>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lvl1pPr>
          </a:lstStyle>
          <a:p>
            <a:pPr lvl="0"/>
            <a:r>
              <a:rPr lang="fr-FR" dirty="0"/>
              <a:t>Description </a:t>
            </a:r>
            <a:r>
              <a:rPr lang="fr-FR" dirty="0" err="1"/>
              <a:t>goes</a:t>
            </a:r>
            <a:r>
              <a:rPr lang="fr-FR" dirty="0"/>
              <a:t> </a:t>
            </a:r>
            <a:r>
              <a:rPr lang="fr-FR" dirty="0" err="1"/>
              <a:t>here</a:t>
            </a:r>
            <a:endParaRPr lang="fr-FR" dirty="0"/>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lvl1pPr>
          </a:lstStyle>
          <a:p>
            <a:pPr lvl="0"/>
            <a:r>
              <a:rPr lang="fr-FR" dirty="0"/>
              <a:t>Description </a:t>
            </a:r>
            <a:r>
              <a:rPr lang="fr-FR" dirty="0" err="1"/>
              <a:t>goes</a:t>
            </a:r>
            <a:r>
              <a:rPr lang="fr-FR" dirty="0"/>
              <a:t> </a:t>
            </a:r>
            <a:r>
              <a:rPr lang="fr-FR" dirty="0" err="1"/>
              <a:t>here</a:t>
            </a:r>
            <a:endParaRPr lang="fr-FR" dirty="0"/>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3" name="Espace réservé du texte 42">
            <a:extLst>
              <a:ext uri="{FF2B5EF4-FFF2-40B4-BE49-F238E27FC236}">
                <a16:creationId xmlns:a16="http://schemas.microsoft.com/office/drawing/2014/main" id="{FEE74910-F49B-1EFF-BE96-222BE17CB90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300327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eople_3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6" name="Graphique 5">
            <a:extLst>
              <a:ext uri="{FF2B5EF4-FFF2-40B4-BE49-F238E27FC236}">
                <a16:creationId xmlns:a16="http://schemas.microsoft.com/office/drawing/2014/main" id="{1502FA82-BD10-5461-BC5A-4101D59DAF0E}"/>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378543"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solidFill>
                  <a:schemeClr val="bg1"/>
                </a:solidFill>
              </a:defRPr>
            </a:lvl1pPr>
          </a:lstStyle>
          <a:p>
            <a:pPr lvl="0"/>
            <a:r>
              <a:rPr lang="fr-FR" dirty="0"/>
              <a:t>Description </a:t>
            </a:r>
            <a:r>
              <a:rPr lang="fr-FR" dirty="0" err="1"/>
              <a:t>goes</a:t>
            </a:r>
            <a:r>
              <a:rPr lang="fr-FR" dirty="0"/>
              <a:t> </a:t>
            </a:r>
            <a:r>
              <a:rPr lang="fr-FR" dirty="0" err="1"/>
              <a:t>here</a:t>
            </a:r>
            <a:endParaRPr lang="fr-FR" dirty="0"/>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solidFill>
                  <a:schemeClr val="bg1"/>
                </a:solidFill>
              </a:defRPr>
            </a:lvl1pPr>
          </a:lstStyle>
          <a:p>
            <a:pPr lvl="0"/>
            <a:r>
              <a:rPr lang="fr-FR" dirty="0"/>
              <a:t>Description </a:t>
            </a:r>
            <a:r>
              <a:rPr lang="fr-FR" dirty="0" err="1"/>
              <a:t>goes</a:t>
            </a:r>
            <a:r>
              <a:rPr lang="fr-FR" dirty="0"/>
              <a:t> </a:t>
            </a:r>
            <a:r>
              <a:rPr lang="fr-FR" dirty="0" err="1"/>
              <a:t>here</a:t>
            </a:r>
            <a:endParaRPr lang="fr-FR" dirty="0"/>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solidFill>
                  <a:schemeClr val="bg1"/>
                </a:solidFill>
              </a:defRPr>
            </a:lvl1pPr>
          </a:lstStyle>
          <a:p>
            <a:pPr lvl="0"/>
            <a:r>
              <a:rPr lang="fr-FR" dirty="0"/>
              <a:t>Description </a:t>
            </a:r>
            <a:r>
              <a:rPr lang="fr-FR" dirty="0" err="1"/>
              <a:t>goes</a:t>
            </a:r>
            <a:r>
              <a:rPr lang="fr-FR" dirty="0"/>
              <a:t> </a:t>
            </a:r>
            <a:r>
              <a:rPr lang="fr-FR" dirty="0" err="1"/>
              <a:t>here</a:t>
            </a:r>
            <a:endParaRPr lang="fr-FR" dirty="0"/>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3" name="Espace réservé du texte 42">
            <a:extLst>
              <a:ext uri="{FF2B5EF4-FFF2-40B4-BE49-F238E27FC236}">
                <a16:creationId xmlns:a16="http://schemas.microsoft.com/office/drawing/2014/main" id="{56A4494E-5300-548F-C17D-B48263FC123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253326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 name="Espace réservé du texte 42">
            <a:extLst>
              <a:ext uri="{FF2B5EF4-FFF2-40B4-BE49-F238E27FC236}">
                <a16:creationId xmlns:a16="http://schemas.microsoft.com/office/drawing/2014/main" id="{CA075C83-E473-2101-82B5-E30C43EE36B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186654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efault_pag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dirty="0"/>
          </a:p>
        </p:txBody>
      </p:sp>
    </p:spTree>
    <p:extLst>
      <p:ext uri="{BB962C8B-B14F-4D97-AF65-F5344CB8AC3E}">
        <p14:creationId xmlns:p14="http://schemas.microsoft.com/office/powerpoint/2010/main" val="3470587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eople_4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 name="Espace réservé du texte 42">
            <a:extLst>
              <a:ext uri="{FF2B5EF4-FFF2-40B4-BE49-F238E27FC236}">
                <a16:creationId xmlns:a16="http://schemas.microsoft.com/office/drawing/2014/main" id="{F29292CE-CD80-F238-840C-F25DFF24287E}"/>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918383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_side_col_grid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4">
            <a:extLst>
              <a:ext uri="{28A0092B-C50C-407E-A947-70E740481C1C}">
                <a14:useLocalDpi xmlns:a14="http://schemas.microsoft.com/office/drawing/2010/main" val="0"/>
              </a:ext>
            </a:extLst>
          </a:blip>
          <a:srcRect r="63880"/>
          <a:stretch>
            <a:fillRect/>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3"/>
                </a:solidFill>
                <a:latin typeface="+mj-lt"/>
              </a:defRPr>
            </a:lvl1pPr>
          </a:lstStyle>
          <a:p>
            <a:pPr lvl="0"/>
            <a:r>
              <a:rPr lang="fr-FR" dirty="0" err="1"/>
              <a:t>Your</a:t>
            </a:r>
            <a:r>
              <a:rPr lang="fr-FR" dirty="0"/>
              <a:t> </a:t>
            </a:r>
            <a:r>
              <a:rPr lang="fr-FR" dirty="0" err="1"/>
              <a:t>heading</a:t>
            </a:r>
            <a:r>
              <a:rPr lang="fr-FR" dirty="0"/>
              <a:t> </a:t>
            </a:r>
            <a:r>
              <a:rPr lang="fr-FR" dirty="0" err="1"/>
              <a:t>goes</a:t>
            </a:r>
            <a:r>
              <a:rPr lang="fr-FR" dirty="0"/>
              <a:t> </a:t>
            </a:r>
            <a:r>
              <a:rPr lang="fr-FR" dirty="0" err="1"/>
              <a:t>here</a:t>
            </a:r>
            <a:r>
              <a:rPr lang="fr-FR" dirty="0"/>
              <a:t>. It </a:t>
            </a:r>
            <a:r>
              <a:rPr lang="fr-FR" dirty="0" err="1"/>
              <a:t>works</a:t>
            </a:r>
            <a:r>
              <a:rPr lang="fr-FR" dirty="0"/>
              <a:t> </a:t>
            </a:r>
            <a:r>
              <a:rPr lang="fr-FR" dirty="0" err="1"/>
              <a:t>with</a:t>
            </a:r>
            <a:r>
              <a:rPr lang="fr-FR" dirty="0"/>
              <a:t> longer sentences </a:t>
            </a:r>
            <a:r>
              <a:rPr lang="fr-FR" dirty="0" err="1"/>
              <a:t>just</a:t>
            </a:r>
            <a:r>
              <a:rPr lang="fr-FR" dirty="0"/>
              <a:t> as </a:t>
            </a:r>
            <a:r>
              <a:rPr lang="fr-FR" dirty="0" err="1"/>
              <a:t>well</a:t>
            </a:r>
            <a:r>
              <a:rPr lang="fr-FR" dirty="0"/>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tx1"/>
                </a:solidFill>
              </a:defRPr>
            </a:lvl1pPr>
            <a:lvl2pPr>
              <a:lnSpc>
                <a:spcPct val="150000"/>
              </a:lnSpc>
              <a:defRPr/>
            </a:lvl2pPr>
          </a:lstStyle>
          <a:p>
            <a:pPr lvl="0"/>
            <a:r>
              <a:rPr lang="fr-FR" dirty="0"/>
              <a:t>Copy </a:t>
            </a:r>
            <a:r>
              <a:rPr lang="fr-FR" dirty="0" err="1"/>
              <a:t>goes</a:t>
            </a:r>
            <a:r>
              <a:rPr lang="fr-FR" dirty="0"/>
              <a:t> </a:t>
            </a:r>
            <a:r>
              <a:rPr lang="fr-FR" dirty="0" err="1"/>
              <a:t>here</a:t>
            </a:r>
            <a:r>
              <a:rPr lang="fr-FR" dirty="0"/>
              <a:t>, and can </a:t>
            </a:r>
            <a:r>
              <a:rPr lang="fr-FR" dirty="0" err="1"/>
              <a:t>be</a:t>
            </a:r>
            <a:r>
              <a:rPr lang="fr-FR" dirty="0"/>
              <a:t> a quick </a:t>
            </a:r>
            <a:r>
              <a:rPr lang="fr-FR" dirty="0" err="1"/>
              <a:t>paragraph</a:t>
            </a:r>
            <a:r>
              <a:rPr lang="fr-FR" dirty="0"/>
              <a:t> or a </a:t>
            </a:r>
            <a:r>
              <a:rPr lang="fr-FR" dirty="0" err="1"/>
              <a:t>bullet</a:t>
            </a:r>
            <a:r>
              <a:rPr lang="fr-FR" dirty="0"/>
              <a:t> </a:t>
            </a:r>
            <a:r>
              <a:rPr lang="fr-FR" dirty="0" err="1"/>
              <a:t>list</a:t>
            </a:r>
            <a:r>
              <a:rPr lang="fr-FR" dirty="0"/>
              <a:t> of key items as </a:t>
            </a:r>
            <a:r>
              <a:rPr lang="fr-FR" dirty="0" err="1"/>
              <a:t>follows</a:t>
            </a:r>
            <a:r>
              <a:rPr lang="fr-FR" dirty="0"/>
              <a:t> :</a:t>
            </a:r>
            <a:br>
              <a:rPr lang="fr-FR" dirty="0"/>
            </a:br>
            <a:endParaRPr lang="fr-FR" dirty="0"/>
          </a:p>
          <a:p>
            <a:pPr lvl="1"/>
            <a:r>
              <a:rPr lang="fr-FR" dirty="0"/>
              <a:t>Item #1</a:t>
            </a:r>
          </a:p>
          <a:p>
            <a:pPr lvl="1"/>
            <a:r>
              <a:rPr lang="fr-FR" dirty="0"/>
              <a:t>Item #2</a:t>
            </a:r>
          </a:p>
          <a:p>
            <a:pPr lvl="1"/>
            <a:r>
              <a:rPr lang="fr-FR" dirty="0"/>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3"/>
                </a:solidFill>
              </a:defRPr>
            </a:lvl1pPr>
          </a:lstStyle>
          <a:p>
            <a:pPr lvl="0"/>
            <a:r>
              <a:rPr lang="fr-FR" dirty="0"/>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bg1"/>
                </a:solidFill>
                <a:latin typeface="+mj-lt"/>
              </a:defRPr>
            </a:lvl1pPr>
          </a:lstStyle>
          <a:p>
            <a:pPr lvl="0"/>
            <a:r>
              <a:rPr lang="fr-FR" dirty="0"/>
              <a:t>This </a:t>
            </a:r>
            <a:r>
              <a:rPr lang="fr-FR" dirty="0" err="1"/>
              <a:t>is</a:t>
            </a:r>
            <a:r>
              <a:rPr lang="fr-FR" dirty="0"/>
              <a:t> a </a:t>
            </a:r>
            <a:r>
              <a:rPr lang="fr-FR" dirty="0" err="1"/>
              <a:t>random</a:t>
            </a:r>
            <a:r>
              <a:rPr lang="fr-FR" dirty="0"/>
              <a:t> </a:t>
            </a:r>
            <a:r>
              <a:rPr lang="fr-FR" dirty="0" err="1"/>
              <a:t>title</a:t>
            </a:r>
            <a:endParaRPr lang="fr-FR" dirty="0"/>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bg1"/>
                </a:solidFill>
              </a:defRPr>
            </a:lvl1pPr>
          </a:lstStyle>
          <a:p>
            <a:pPr lvl="0"/>
            <a:r>
              <a:rPr lang="fr-FR" dirty="0" err="1"/>
              <a:t>Here’s</a:t>
            </a:r>
            <a:r>
              <a:rPr lang="fr-FR" dirty="0"/>
              <a:t> </a:t>
            </a:r>
            <a:r>
              <a:rPr lang="fr-FR" dirty="0" err="1"/>
              <a:t>some</a:t>
            </a:r>
            <a:r>
              <a:rPr lang="fr-FR" dirty="0"/>
              <a:t> copy on a </a:t>
            </a:r>
            <a:r>
              <a:rPr lang="fr-FR" dirty="0" err="1"/>
              <a:t>two</a:t>
            </a:r>
            <a:r>
              <a:rPr lang="fr-FR" dirty="0"/>
              <a:t> </a:t>
            </a:r>
            <a:r>
              <a:rPr lang="fr-FR" dirty="0" err="1"/>
              <a:t>columns</a:t>
            </a:r>
            <a:r>
              <a:rPr lang="fr-FR" dirty="0"/>
              <a:t> </a:t>
            </a:r>
            <a:r>
              <a:rPr lang="fr-FR" dirty="0" err="1"/>
              <a:t>grid</a:t>
            </a:r>
            <a:r>
              <a:rPr lang="fr-FR" dirty="0"/>
              <a:t> system.</a:t>
            </a:r>
            <a:br>
              <a:rPr lang="fr-FR" dirty="0"/>
            </a:br>
            <a:r>
              <a:rPr lang="fr-FR" dirty="0" err="1"/>
              <a:t>Nifty</a:t>
            </a:r>
            <a:r>
              <a:rPr lang="fr-FR" dirty="0"/>
              <a:t>, </a:t>
            </a:r>
            <a:r>
              <a:rPr lang="fr-FR" dirty="0" err="1"/>
              <a:t>don’t</a:t>
            </a:r>
            <a:r>
              <a:rPr lang="fr-FR" dirty="0"/>
              <a:t> </a:t>
            </a:r>
            <a:r>
              <a:rPr lang="fr-FR" dirty="0" err="1"/>
              <a:t>you</a:t>
            </a:r>
            <a:r>
              <a:rPr lang="fr-FR" dirty="0"/>
              <a:t> </a:t>
            </a:r>
            <a:r>
              <a:rPr lang="fr-FR" dirty="0" err="1"/>
              <a:t>think</a:t>
            </a:r>
            <a:r>
              <a:rPr lang="fr-FR" dirty="0"/>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bg1"/>
                </a:solidFill>
              </a:defRPr>
            </a:lvl1pPr>
          </a:lstStyle>
          <a:p>
            <a:pPr lvl="0"/>
            <a:r>
              <a:rPr lang="fr-FR" dirty="0" err="1"/>
              <a:t>Here’s</a:t>
            </a:r>
            <a:r>
              <a:rPr lang="fr-FR" dirty="0"/>
              <a:t> </a:t>
            </a:r>
            <a:r>
              <a:rPr lang="fr-FR" dirty="0" err="1"/>
              <a:t>some</a:t>
            </a:r>
            <a:r>
              <a:rPr lang="fr-FR" dirty="0"/>
              <a:t> more copy on</a:t>
            </a:r>
            <a:br>
              <a:rPr lang="fr-FR" dirty="0"/>
            </a:br>
            <a:r>
              <a:rPr lang="fr-FR" dirty="0"/>
              <a:t>a </a:t>
            </a:r>
            <a:r>
              <a:rPr lang="fr-FR" dirty="0" err="1"/>
              <a:t>two</a:t>
            </a:r>
            <a:r>
              <a:rPr lang="fr-FR" dirty="0"/>
              <a:t> </a:t>
            </a:r>
            <a:r>
              <a:rPr lang="fr-FR" dirty="0" err="1"/>
              <a:t>columns</a:t>
            </a:r>
            <a:r>
              <a:rPr lang="fr-FR" dirty="0"/>
              <a:t> </a:t>
            </a:r>
            <a:r>
              <a:rPr lang="fr-FR" dirty="0" err="1"/>
              <a:t>grid</a:t>
            </a:r>
            <a:r>
              <a:rPr lang="fr-FR" dirty="0"/>
              <a:t> system.</a:t>
            </a:r>
            <a:br>
              <a:rPr lang="fr-FR" dirty="0"/>
            </a:br>
            <a:r>
              <a:rPr lang="fr-FR" dirty="0" err="1"/>
              <a:t>Pretty</a:t>
            </a:r>
            <a:r>
              <a:rPr lang="fr-FR" dirty="0"/>
              <a:t> cool, </a:t>
            </a:r>
            <a:r>
              <a:rPr lang="fr-FR" dirty="0" err="1"/>
              <a:t>don’t</a:t>
            </a:r>
            <a:r>
              <a:rPr lang="fr-FR" dirty="0"/>
              <a:t> </a:t>
            </a:r>
            <a:r>
              <a:rPr lang="fr-FR" dirty="0" err="1"/>
              <a:t>you</a:t>
            </a:r>
            <a:r>
              <a:rPr lang="fr-FR" dirty="0"/>
              <a:t> </a:t>
            </a:r>
            <a:r>
              <a:rPr lang="fr-FR" dirty="0" err="1"/>
              <a:t>think</a:t>
            </a:r>
            <a:r>
              <a:rPr lang="fr-FR" dirty="0"/>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bg1"/>
                </a:solidFill>
              </a:defRPr>
            </a:lvl1pPr>
          </a:lstStyle>
          <a:p>
            <a:pPr lvl="0"/>
            <a:r>
              <a:rPr lang="fr-FR" dirty="0" err="1"/>
              <a:t>Here’s</a:t>
            </a:r>
            <a:r>
              <a:rPr lang="fr-FR" dirty="0"/>
              <a:t> </a:t>
            </a:r>
            <a:r>
              <a:rPr lang="fr-FR" dirty="0" err="1"/>
              <a:t>some</a:t>
            </a:r>
            <a:r>
              <a:rPr lang="fr-FR" dirty="0"/>
              <a:t> copy on a single </a:t>
            </a:r>
            <a:r>
              <a:rPr lang="fr-FR" dirty="0" err="1"/>
              <a:t>column</a:t>
            </a:r>
            <a:r>
              <a:rPr lang="fr-FR" dirty="0"/>
              <a:t> for longer </a:t>
            </a:r>
            <a:r>
              <a:rPr lang="fr-FR" dirty="0" err="1"/>
              <a:t>paragraphs</a:t>
            </a:r>
            <a:r>
              <a:rPr lang="fr-FR" dirty="0"/>
              <a:t>, </a:t>
            </a:r>
            <a:r>
              <a:rPr lang="fr-FR" dirty="0" err="1"/>
              <a:t>you</a:t>
            </a:r>
            <a:r>
              <a:rPr lang="fr-FR" dirty="0"/>
              <a:t> can have </a:t>
            </a:r>
            <a:r>
              <a:rPr lang="fr-FR" dirty="0" err="1"/>
              <a:t>around</a:t>
            </a:r>
            <a:r>
              <a:rPr lang="fr-FR" dirty="0"/>
              <a:t> </a:t>
            </a:r>
            <a:r>
              <a:rPr lang="fr-FR" dirty="0" err="1"/>
              <a:t>ten</a:t>
            </a:r>
            <a:r>
              <a:rPr lang="fr-FR" dirty="0"/>
              <a:t> or </a:t>
            </a:r>
            <a:r>
              <a:rPr lang="fr-FR" dirty="0" err="1"/>
              <a:t>fifteen</a:t>
            </a:r>
            <a:r>
              <a:rPr lang="fr-FR" dirty="0"/>
              <a:t> </a:t>
            </a:r>
            <a:r>
              <a:rPr lang="fr-FR" dirty="0" err="1"/>
              <a:t>words</a:t>
            </a:r>
            <a:r>
              <a:rPr lang="fr-FR" dirty="0"/>
              <a:t> per </a:t>
            </a:r>
            <a:r>
              <a:rPr lang="fr-FR" dirty="0" err="1"/>
              <a:t>lines</a:t>
            </a:r>
            <a:r>
              <a:rPr lang="fr-FR" dirty="0"/>
              <a:t> </a:t>
            </a:r>
            <a:r>
              <a:rPr lang="fr-FR" dirty="0" err="1"/>
              <a:t>using</a:t>
            </a:r>
            <a:r>
              <a:rPr lang="fr-FR" dirty="0"/>
              <a:t> </a:t>
            </a:r>
            <a:r>
              <a:rPr lang="fr-FR" dirty="0" err="1"/>
              <a:t>this</a:t>
            </a:r>
            <a:r>
              <a:rPr lang="fr-FR" dirty="0"/>
              <a:t> </a:t>
            </a:r>
            <a:r>
              <a:rPr lang="fr-FR" dirty="0" err="1"/>
              <a:t>layout</a:t>
            </a:r>
            <a:r>
              <a:rPr lang="fr-FR" dirty="0"/>
              <a:t>.</a:t>
            </a:r>
            <a:br>
              <a:rPr lang="fr-FR" dirty="0"/>
            </a:br>
            <a:r>
              <a:rPr lang="fr-FR" dirty="0" err="1"/>
              <a:t>Make</a:t>
            </a:r>
            <a:r>
              <a:rPr lang="fr-FR" dirty="0"/>
              <a:t> sure </a:t>
            </a:r>
            <a:r>
              <a:rPr lang="fr-FR" dirty="0" err="1"/>
              <a:t>you</a:t>
            </a:r>
            <a:r>
              <a:rPr lang="fr-FR" dirty="0"/>
              <a:t> </a:t>
            </a:r>
            <a:r>
              <a:rPr lang="fr-FR" dirty="0" err="1"/>
              <a:t>pick</a:t>
            </a:r>
            <a:r>
              <a:rPr lang="fr-FR" dirty="0"/>
              <a:t> the </a:t>
            </a:r>
            <a:r>
              <a:rPr lang="fr-FR" dirty="0" err="1"/>
              <a:t>layout</a:t>
            </a:r>
            <a:r>
              <a:rPr lang="fr-FR" dirty="0"/>
              <a:t> </a:t>
            </a:r>
            <a:r>
              <a:rPr lang="fr-FR" dirty="0" err="1"/>
              <a:t>that’s</a:t>
            </a:r>
            <a:r>
              <a:rPr lang="fr-FR" dirty="0"/>
              <a:t> right for </a:t>
            </a:r>
            <a:r>
              <a:rPr lang="fr-FR" dirty="0" err="1"/>
              <a:t>your</a:t>
            </a:r>
            <a:r>
              <a:rPr lang="fr-FR" dirty="0"/>
              <a:t> content !</a:t>
            </a:r>
          </a:p>
        </p:txBody>
      </p:sp>
    </p:spTree>
    <p:extLst>
      <p:ext uri="{BB962C8B-B14F-4D97-AF65-F5344CB8AC3E}">
        <p14:creationId xmlns:p14="http://schemas.microsoft.com/office/powerpoint/2010/main" val="601417413"/>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_side_col_grid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4">
            <a:extLst>
              <a:ext uri="{28A0092B-C50C-407E-A947-70E740481C1C}">
                <a14:useLocalDpi xmlns:a14="http://schemas.microsoft.com/office/drawing/2010/main" val="0"/>
              </a:ext>
            </a:extLst>
          </a:blip>
          <a:srcRect l="31940" r="31940"/>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2"/>
                </a:solidFill>
                <a:latin typeface="+mj-lt"/>
              </a:defRPr>
            </a:lvl1pPr>
          </a:lstStyle>
          <a:p>
            <a:pPr lvl="0"/>
            <a:r>
              <a:rPr lang="fr-FR" dirty="0" err="1"/>
              <a:t>Your</a:t>
            </a:r>
            <a:r>
              <a:rPr lang="fr-FR" dirty="0"/>
              <a:t> </a:t>
            </a:r>
            <a:r>
              <a:rPr lang="fr-FR" dirty="0" err="1"/>
              <a:t>heading</a:t>
            </a:r>
            <a:r>
              <a:rPr lang="fr-FR" dirty="0"/>
              <a:t> </a:t>
            </a:r>
            <a:r>
              <a:rPr lang="fr-FR" dirty="0" err="1"/>
              <a:t>goes</a:t>
            </a:r>
            <a:r>
              <a:rPr lang="fr-FR" dirty="0"/>
              <a:t> </a:t>
            </a:r>
            <a:r>
              <a:rPr lang="fr-FR" dirty="0" err="1"/>
              <a:t>here</a:t>
            </a:r>
            <a:r>
              <a:rPr lang="fr-FR" dirty="0"/>
              <a:t>. It </a:t>
            </a:r>
            <a:r>
              <a:rPr lang="fr-FR" dirty="0" err="1"/>
              <a:t>works</a:t>
            </a:r>
            <a:r>
              <a:rPr lang="fr-FR" dirty="0"/>
              <a:t> </a:t>
            </a:r>
            <a:r>
              <a:rPr lang="fr-FR" dirty="0" err="1"/>
              <a:t>with</a:t>
            </a:r>
            <a:r>
              <a:rPr lang="fr-FR" dirty="0"/>
              <a:t> longer sentences </a:t>
            </a:r>
            <a:r>
              <a:rPr lang="fr-FR" dirty="0" err="1"/>
              <a:t>just</a:t>
            </a:r>
            <a:r>
              <a:rPr lang="fr-FR" dirty="0"/>
              <a:t> as </a:t>
            </a:r>
            <a:r>
              <a:rPr lang="fr-FR" dirty="0" err="1"/>
              <a:t>well</a:t>
            </a:r>
            <a:r>
              <a:rPr lang="fr-FR" dirty="0"/>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bg2"/>
                </a:solidFill>
              </a:defRPr>
            </a:lvl1pPr>
            <a:lvl2pPr>
              <a:lnSpc>
                <a:spcPct val="150000"/>
              </a:lnSpc>
              <a:defRPr>
                <a:solidFill>
                  <a:schemeClr val="accent2"/>
                </a:solidFill>
              </a:defRPr>
            </a:lvl2pPr>
          </a:lstStyle>
          <a:p>
            <a:pPr lvl="0"/>
            <a:r>
              <a:rPr lang="fr-FR" dirty="0"/>
              <a:t>Copy </a:t>
            </a:r>
            <a:r>
              <a:rPr lang="fr-FR" dirty="0" err="1"/>
              <a:t>goes</a:t>
            </a:r>
            <a:r>
              <a:rPr lang="fr-FR" dirty="0"/>
              <a:t> </a:t>
            </a:r>
            <a:r>
              <a:rPr lang="fr-FR" dirty="0" err="1"/>
              <a:t>here</a:t>
            </a:r>
            <a:r>
              <a:rPr lang="fr-FR" dirty="0"/>
              <a:t>, and can </a:t>
            </a:r>
            <a:r>
              <a:rPr lang="fr-FR" dirty="0" err="1"/>
              <a:t>be</a:t>
            </a:r>
            <a:r>
              <a:rPr lang="fr-FR" dirty="0"/>
              <a:t> a quick </a:t>
            </a:r>
            <a:r>
              <a:rPr lang="fr-FR" dirty="0" err="1"/>
              <a:t>paragraph</a:t>
            </a:r>
            <a:r>
              <a:rPr lang="fr-FR" dirty="0"/>
              <a:t> or a </a:t>
            </a:r>
            <a:r>
              <a:rPr lang="fr-FR" dirty="0" err="1"/>
              <a:t>bullet</a:t>
            </a:r>
            <a:r>
              <a:rPr lang="fr-FR" dirty="0"/>
              <a:t> </a:t>
            </a:r>
            <a:r>
              <a:rPr lang="fr-FR" dirty="0" err="1"/>
              <a:t>list</a:t>
            </a:r>
            <a:r>
              <a:rPr lang="fr-FR" dirty="0"/>
              <a:t> of key items as </a:t>
            </a:r>
            <a:r>
              <a:rPr lang="fr-FR" dirty="0" err="1"/>
              <a:t>follows</a:t>
            </a:r>
            <a:r>
              <a:rPr lang="fr-FR" dirty="0"/>
              <a:t> :</a:t>
            </a:r>
            <a:br>
              <a:rPr lang="fr-FR" dirty="0"/>
            </a:br>
            <a:endParaRPr lang="fr-FR" dirty="0"/>
          </a:p>
          <a:p>
            <a:pPr lvl="1"/>
            <a:r>
              <a:rPr lang="fr-FR" dirty="0"/>
              <a:t>Item #1</a:t>
            </a:r>
          </a:p>
          <a:p>
            <a:pPr lvl="1"/>
            <a:r>
              <a:rPr lang="fr-FR" dirty="0"/>
              <a:t>Item #2</a:t>
            </a:r>
          </a:p>
          <a:p>
            <a:pPr lvl="1"/>
            <a:r>
              <a:rPr lang="fr-FR" dirty="0"/>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2"/>
                </a:solidFill>
              </a:defRPr>
            </a:lvl1pPr>
          </a:lstStyle>
          <a:p>
            <a:pPr lvl="0"/>
            <a:r>
              <a:rPr lang="fr-FR" dirty="0"/>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tx1"/>
                </a:solidFill>
                <a:latin typeface="+mj-lt"/>
              </a:defRPr>
            </a:lvl1pPr>
          </a:lstStyle>
          <a:p>
            <a:pPr lvl="0"/>
            <a:r>
              <a:rPr lang="fr-FR" dirty="0"/>
              <a:t>This </a:t>
            </a:r>
            <a:r>
              <a:rPr lang="fr-FR" dirty="0" err="1"/>
              <a:t>is</a:t>
            </a:r>
            <a:r>
              <a:rPr lang="fr-FR" dirty="0"/>
              <a:t> a </a:t>
            </a:r>
            <a:r>
              <a:rPr lang="fr-FR" dirty="0" err="1"/>
              <a:t>random</a:t>
            </a:r>
            <a:r>
              <a:rPr lang="fr-FR" dirty="0"/>
              <a:t> </a:t>
            </a:r>
            <a:r>
              <a:rPr lang="fr-FR" dirty="0" err="1"/>
              <a:t>title</a:t>
            </a:r>
            <a:endParaRPr lang="fr-FR" dirty="0"/>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tx1"/>
                </a:solidFill>
              </a:defRPr>
            </a:lvl1pPr>
          </a:lstStyle>
          <a:p>
            <a:pPr lvl="0"/>
            <a:r>
              <a:rPr lang="fr-FR" dirty="0" err="1"/>
              <a:t>Here’s</a:t>
            </a:r>
            <a:r>
              <a:rPr lang="fr-FR" dirty="0"/>
              <a:t> </a:t>
            </a:r>
            <a:r>
              <a:rPr lang="fr-FR" dirty="0" err="1"/>
              <a:t>some</a:t>
            </a:r>
            <a:r>
              <a:rPr lang="fr-FR" dirty="0"/>
              <a:t> copy on a </a:t>
            </a:r>
            <a:r>
              <a:rPr lang="fr-FR" dirty="0" err="1"/>
              <a:t>two</a:t>
            </a:r>
            <a:r>
              <a:rPr lang="fr-FR" dirty="0"/>
              <a:t> </a:t>
            </a:r>
            <a:r>
              <a:rPr lang="fr-FR" dirty="0" err="1"/>
              <a:t>columns</a:t>
            </a:r>
            <a:r>
              <a:rPr lang="fr-FR" dirty="0"/>
              <a:t> </a:t>
            </a:r>
            <a:r>
              <a:rPr lang="fr-FR" dirty="0" err="1"/>
              <a:t>grid</a:t>
            </a:r>
            <a:r>
              <a:rPr lang="fr-FR" dirty="0"/>
              <a:t> system.</a:t>
            </a:r>
            <a:br>
              <a:rPr lang="fr-FR" dirty="0"/>
            </a:br>
            <a:r>
              <a:rPr lang="fr-FR" dirty="0" err="1"/>
              <a:t>Nifty</a:t>
            </a:r>
            <a:r>
              <a:rPr lang="fr-FR" dirty="0"/>
              <a:t>, </a:t>
            </a:r>
            <a:r>
              <a:rPr lang="fr-FR" dirty="0" err="1"/>
              <a:t>don’t</a:t>
            </a:r>
            <a:r>
              <a:rPr lang="fr-FR" dirty="0"/>
              <a:t> </a:t>
            </a:r>
            <a:r>
              <a:rPr lang="fr-FR" dirty="0" err="1"/>
              <a:t>you</a:t>
            </a:r>
            <a:r>
              <a:rPr lang="fr-FR" dirty="0"/>
              <a:t> </a:t>
            </a:r>
            <a:r>
              <a:rPr lang="fr-FR" dirty="0" err="1"/>
              <a:t>think</a:t>
            </a:r>
            <a:r>
              <a:rPr lang="fr-FR" dirty="0"/>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tx1"/>
                </a:solidFill>
              </a:defRPr>
            </a:lvl1pPr>
          </a:lstStyle>
          <a:p>
            <a:pPr lvl="0"/>
            <a:r>
              <a:rPr lang="fr-FR" dirty="0" err="1"/>
              <a:t>Here’s</a:t>
            </a:r>
            <a:r>
              <a:rPr lang="fr-FR" dirty="0"/>
              <a:t> </a:t>
            </a:r>
            <a:r>
              <a:rPr lang="fr-FR" dirty="0" err="1"/>
              <a:t>some</a:t>
            </a:r>
            <a:r>
              <a:rPr lang="fr-FR" dirty="0"/>
              <a:t> more copy on</a:t>
            </a:r>
            <a:br>
              <a:rPr lang="fr-FR" dirty="0"/>
            </a:br>
            <a:r>
              <a:rPr lang="fr-FR" dirty="0"/>
              <a:t>a </a:t>
            </a:r>
            <a:r>
              <a:rPr lang="fr-FR" dirty="0" err="1"/>
              <a:t>two</a:t>
            </a:r>
            <a:r>
              <a:rPr lang="fr-FR" dirty="0"/>
              <a:t> </a:t>
            </a:r>
            <a:r>
              <a:rPr lang="fr-FR" dirty="0" err="1"/>
              <a:t>columns</a:t>
            </a:r>
            <a:r>
              <a:rPr lang="fr-FR" dirty="0"/>
              <a:t> </a:t>
            </a:r>
            <a:r>
              <a:rPr lang="fr-FR" dirty="0" err="1"/>
              <a:t>grid</a:t>
            </a:r>
            <a:r>
              <a:rPr lang="fr-FR" dirty="0"/>
              <a:t> system.</a:t>
            </a:r>
            <a:br>
              <a:rPr lang="fr-FR" dirty="0"/>
            </a:br>
            <a:r>
              <a:rPr lang="fr-FR" dirty="0" err="1"/>
              <a:t>Pretty</a:t>
            </a:r>
            <a:r>
              <a:rPr lang="fr-FR" dirty="0"/>
              <a:t> cool, </a:t>
            </a:r>
            <a:r>
              <a:rPr lang="fr-FR" dirty="0" err="1"/>
              <a:t>don’t</a:t>
            </a:r>
            <a:r>
              <a:rPr lang="fr-FR" dirty="0"/>
              <a:t> </a:t>
            </a:r>
            <a:r>
              <a:rPr lang="fr-FR" dirty="0" err="1"/>
              <a:t>you</a:t>
            </a:r>
            <a:r>
              <a:rPr lang="fr-FR" dirty="0"/>
              <a:t> </a:t>
            </a:r>
            <a:r>
              <a:rPr lang="fr-FR" dirty="0" err="1"/>
              <a:t>think</a:t>
            </a:r>
            <a:r>
              <a:rPr lang="fr-FR" dirty="0"/>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tx1"/>
                </a:solidFill>
              </a:defRPr>
            </a:lvl1pPr>
          </a:lstStyle>
          <a:p>
            <a:pPr lvl="0"/>
            <a:r>
              <a:rPr lang="fr-FR" dirty="0" err="1"/>
              <a:t>Here’s</a:t>
            </a:r>
            <a:r>
              <a:rPr lang="fr-FR" dirty="0"/>
              <a:t> </a:t>
            </a:r>
            <a:r>
              <a:rPr lang="fr-FR" dirty="0" err="1"/>
              <a:t>some</a:t>
            </a:r>
            <a:r>
              <a:rPr lang="fr-FR" dirty="0"/>
              <a:t> copy on a single </a:t>
            </a:r>
            <a:r>
              <a:rPr lang="fr-FR" dirty="0" err="1"/>
              <a:t>column</a:t>
            </a:r>
            <a:r>
              <a:rPr lang="fr-FR" dirty="0"/>
              <a:t> for longer </a:t>
            </a:r>
            <a:r>
              <a:rPr lang="fr-FR" dirty="0" err="1"/>
              <a:t>paragraphs</a:t>
            </a:r>
            <a:r>
              <a:rPr lang="fr-FR" dirty="0"/>
              <a:t>, </a:t>
            </a:r>
            <a:r>
              <a:rPr lang="fr-FR" dirty="0" err="1"/>
              <a:t>you</a:t>
            </a:r>
            <a:r>
              <a:rPr lang="fr-FR" dirty="0"/>
              <a:t> can have </a:t>
            </a:r>
            <a:r>
              <a:rPr lang="fr-FR" dirty="0" err="1"/>
              <a:t>around</a:t>
            </a:r>
            <a:r>
              <a:rPr lang="fr-FR" dirty="0"/>
              <a:t> </a:t>
            </a:r>
            <a:r>
              <a:rPr lang="fr-FR" dirty="0" err="1"/>
              <a:t>ten</a:t>
            </a:r>
            <a:r>
              <a:rPr lang="fr-FR" dirty="0"/>
              <a:t> or </a:t>
            </a:r>
            <a:r>
              <a:rPr lang="fr-FR" dirty="0" err="1"/>
              <a:t>fifteen</a:t>
            </a:r>
            <a:r>
              <a:rPr lang="fr-FR" dirty="0"/>
              <a:t> </a:t>
            </a:r>
            <a:r>
              <a:rPr lang="fr-FR" dirty="0" err="1"/>
              <a:t>words</a:t>
            </a:r>
            <a:r>
              <a:rPr lang="fr-FR" dirty="0"/>
              <a:t> per </a:t>
            </a:r>
            <a:r>
              <a:rPr lang="fr-FR" dirty="0" err="1"/>
              <a:t>lines</a:t>
            </a:r>
            <a:r>
              <a:rPr lang="fr-FR" dirty="0"/>
              <a:t> </a:t>
            </a:r>
            <a:r>
              <a:rPr lang="fr-FR" dirty="0" err="1"/>
              <a:t>using</a:t>
            </a:r>
            <a:r>
              <a:rPr lang="fr-FR" dirty="0"/>
              <a:t> </a:t>
            </a:r>
            <a:r>
              <a:rPr lang="fr-FR" dirty="0" err="1"/>
              <a:t>this</a:t>
            </a:r>
            <a:r>
              <a:rPr lang="fr-FR" dirty="0"/>
              <a:t> </a:t>
            </a:r>
            <a:r>
              <a:rPr lang="fr-FR" dirty="0" err="1"/>
              <a:t>layout</a:t>
            </a:r>
            <a:r>
              <a:rPr lang="fr-FR" dirty="0"/>
              <a:t>.</a:t>
            </a:r>
            <a:br>
              <a:rPr lang="fr-FR" dirty="0"/>
            </a:br>
            <a:r>
              <a:rPr lang="fr-FR" dirty="0" err="1"/>
              <a:t>Make</a:t>
            </a:r>
            <a:r>
              <a:rPr lang="fr-FR" dirty="0"/>
              <a:t> sure </a:t>
            </a:r>
            <a:r>
              <a:rPr lang="fr-FR" dirty="0" err="1"/>
              <a:t>you</a:t>
            </a:r>
            <a:r>
              <a:rPr lang="fr-FR" dirty="0"/>
              <a:t> </a:t>
            </a:r>
            <a:r>
              <a:rPr lang="fr-FR" dirty="0" err="1"/>
              <a:t>pick</a:t>
            </a:r>
            <a:r>
              <a:rPr lang="fr-FR" dirty="0"/>
              <a:t> the </a:t>
            </a:r>
            <a:r>
              <a:rPr lang="fr-FR" dirty="0" err="1"/>
              <a:t>layout</a:t>
            </a:r>
            <a:r>
              <a:rPr lang="fr-FR" dirty="0"/>
              <a:t> </a:t>
            </a:r>
            <a:r>
              <a:rPr lang="fr-FR" dirty="0" err="1"/>
              <a:t>that’s</a:t>
            </a:r>
            <a:r>
              <a:rPr lang="fr-FR" dirty="0"/>
              <a:t> right for </a:t>
            </a:r>
            <a:r>
              <a:rPr lang="fr-FR" dirty="0" err="1"/>
              <a:t>your</a:t>
            </a:r>
            <a:r>
              <a:rPr lang="fr-FR" dirty="0"/>
              <a:t> content !</a:t>
            </a:r>
          </a:p>
        </p:txBody>
      </p:sp>
    </p:spTree>
    <p:extLst>
      <p:ext uri="{BB962C8B-B14F-4D97-AF65-F5344CB8AC3E}">
        <p14:creationId xmlns:p14="http://schemas.microsoft.com/office/powerpoint/2010/main" val="365468050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_side_col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rcRect r="63880"/>
          <a:stretch>
            <a:fillRect/>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3"/>
                </a:solidFill>
                <a:latin typeface="+mj-lt"/>
              </a:defRPr>
            </a:lvl1pPr>
          </a:lstStyle>
          <a:p>
            <a:pPr lvl="0"/>
            <a:r>
              <a:rPr lang="fr-FR" dirty="0" err="1"/>
              <a:t>Detail</a:t>
            </a:r>
            <a:endParaRPr lang="fr-FR" dirty="0"/>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3"/>
                </a:solidFill>
              </a:defRPr>
            </a:lvl1pPr>
          </a:lstStyle>
          <a:p>
            <a:pPr lvl="0"/>
            <a:r>
              <a:rPr lang="fr-FR" dirty="0"/>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2"/>
                </a:solidFill>
                <a:latin typeface="+mn-lt"/>
              </a:defRPr>
            </a:lvl1pPr>
          </a:lstStyle>
          <a:p>
            <a:pPr lvl="0"/>
            <a:r>
              <a:rPr lang="fr-FR" dirty="0"/>
              <a:t>Section 01 </a:t>
            </a:r>
            <a:r>
              <a:rPr lang="fr-FR" dirty="0" err="1"/>
              <a:t>title</a:t>
            </a:r>
            <a:endParaRPr lang="fr-FR" dirty="0"/>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a:extLst>
                    <a:ext uri="{96DAC541-7B7A-43D3-8B79-37D633B846F1}">
                      <asvg:svgBlip xmlns:asvg="http://schemas.microsoft.com/office/drawing/2016/SVG/main" r:embed="rId5"/>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3"/>
                </a:solidFill>
                <a:latin typeface="+mj-lt"/>
              </a:defRPr>
            </a:lvl1pPr>
          </a:lstStyle>
          <a:p>
            <a:pPr lvl="0"/>
            <a:r>
              <a:rPr lang="fr-FR" dirty="0" err="1"/>
              <a:t>Detail</a:t>
            </a:r>
            <a:endParaRPr lang="fr-FR" dirty="0"/>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2"/>
                </a:solidFill>
                <a:latin typeface="+mn-lt"/>
              </a:defRPr>
            </a:lvl1pPr>
          </a:lstStyle>
          <a:p>
            <a:pPr lvl="0"/>
            <a:r>
              <a:rPr lang="fr-FR" dirty="0"/>
              <a:t>Section 02 </a:t>
            </a:r>
            <a:r>
              <a:rPr lang="fr-FR" dirty="0" err="1"/>
              <a:t>title</a:t>
            </a:r>
            <a:endParaRPr lang="fr-FR" dirty="0"/>
          </a:p>
        </p:txBody>
      </p:sp>
    </p:spTree>
    <p:extLst>
      <p:ext uri="{BB962C8B-B14F-4D97-AF65-F5344CB8AC3E}">
        <p14:creationId xmlns:p14="http://schemas.microsoft.com/office/powerpoint/2010/main" val="225387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_side_col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2"/>
                </a:solidFill>
                <a:latin typeface="+mj-lt"/>
              </a:defRPr>
            </a:lvl1pPr>
          </a:lstStyle>
          <a:p>
            <a:pPr lvl="0"/>
            <a:r>
              <a:rPr lang="fr-FR" dirty="0" err="1"/>
              <a:t>Detail</a:t>
            </a:r>
            <a:endParaRPr lang="fr-FR" dirty="0"/>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2"/>
                </a:solidFill>
              </a:defRPr>
            </a:lvl1pPr>
          </a:lstStyle>
          <a:p>
            <a:pPr lvl="0"/>
            <a:r>
              <a:rPr lang="fr-FR" dirty="0"/>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3"/>
                </a:solidFill>
                <a:latin typeface="+mn-lt"/>
              </a:defRPr>
            </a:lvl1pPr>
          </a:lstStyle>
          <a:p>
            <a:pPr lvl="0"/>
            <a:r>
              <a:rPr lang="fr-FR" dirty="0"/>
              <a:t>Section 01 </a:t>
            </a:r>
            <a:r>
              <a:rPr lang="fr-FR" dirty="0" err="1"/>
              <a:t>title</a:t>
            </a:r>
            <a:endParaRPr lang="fr-FR" dirty="0"/>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a:extLst>
                    <a:ext uri="{96DAC541-7B7A-43D3-8B79-37D633B846F1}">
                      <asvg:svgBlip xmlns:asvg="http://schemas.microsoft.com/office/drawing/2016/SVG/main" r:embed="rId5"/>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2"/>
                </a:solidFill>
                <a:latin typeface="+mj-lt"/>
              </a:defRPr>
            </a:lvl1pPr>
          </a:lstStyle>
          <a:p>
            <a:pPr lvl="0"/>
            <a:r>
              <a:rPr lang="fr-FR" dirty="0" err="1"/>
              <a:t>Detail</a:t>
            </a:r>
            <a:endParaRPr lang="fr-FR" dirty="0"/>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3"/>
                </a:solidFill>
                <a:latin typeface="+mn-lt"/>
              </a:defRPr>
            </a:lvl1pPr>
          </a:lstStyle>
          <a:p>
            <a:pPr lvl="0"/>
            <a:r>
              <a:rPr lang="fr-FR" dirty="0"/>
              <a:t>Section 02 </a:t>
            </a:r>
            <a:r>
              <a:rPr lang="fr-FR" dirty="0" err="1"/>
              <a:t>title</a:t>
            </a:r>
            <a:endParaRPr lang="fr-FR" dirty="0"/>
          </a:p>
        </p:txBody>
      </p:sp>
    </p:spTree>
    <p:extLst>
      <p:ext uri="{BB962C8B-B14F-4D97-AF65-F5344CB8AC3E}">
        <p14:creationId xmlns:p14="http://schemas.microsoft.com/office/powerpoint/2010/main" val="530815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556664" y="558008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732685" y="-88280"/>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22116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dirty="0"/>
              <a:t>date</a:t>
            </a:r>
          </a:p>
        </p:txBody>
      </p:sp>
      <p:sp>
        <p:nvSpPr>
          <p:cNvPr id="56" name="Rectangle : coins arrondis 55">
            <a:extLst>
              <a:ext uri="{FF2B5EF4-FFF2-40B4-BE49-F238E27FC236}">
                <a16:creationId xmlns:a16="http://schemas.microsoft.com/office/drawing/2014/main" id="{82D7E423-C8C9-EB67-6DA5-296ECC712BE3}"/>
              </a:ext>
            </a:extLst>
          </p:cNvPr>
          <p:cNvSpPr/>
          <p:nvPr userDrawn="1"/>
        </p:nvSpPr>
        <p:spPr>
          <a:xfrm>
            <a:off x="876300" y="3727785"/>
            <a:ext cx="971550" cy="1283463"/>
          </a:xfrm>
          <a:prstGeom prst="roundRect">
            <a:avLst>
              <a:gd name="adj" fmla="val 32353"/>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57" name="Flèche : chevron 56">
            <a:extLst>
              <a:ext uri="{FF2B5EF4-FFF2-40B4-BE49-F238E27FC236}">
                <a16:creationId xmlns:a16="http://schemas.microsoft.com/office/drawing/2014/main" id="{0CF3BB20-C66D-B287-3C40-7B2461DA2C0E}"/>
              </a:ext>
            </a:extLst>
          </p:cNvPr>
          <p:cNvSpPr/>
          <p:nvPr userDrawn="1"/>
        </p:nvSpPr>
        <p:spPr>
          <a:xfrm>
            <a:off x="2820988" y="3727785"/>
            <a:ext cx="1945736" cy="1283463"/>
          </a:xfrm>
          <a:prstGeom prst="chevron">
            <a:avLst>
              <a:gd name="adj" fmla="val 13448"/>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dirty="0">
                <a:ln>
                  <a:noFill/>
                </a:ln>
              </a:rPr>
              <a:t>Organisation équipe projet</a:t>
            </a:r>
          </a:p>
        </p:txBody>
      </p:sp>
      <p:sp>
        <p:nvSpPr>
          <p:cNvPr id="58" name="Flèche : chevron 57">
            <a:extLst>
              <a:ext uri="{FF2B5EF4-FFF2-40B4-BE49-F238E27FC236}">
                <a16:creationId xmlns:a16="http://schemas.microsoft.com/office/drawing/2014/main" id="{A3ECDF10-EDD4-286E-F96C-29DBDA90315C}"/>
              </a:ext>
            </a:extLst>
          </p:cNvPr>
          <p:cNvSpPr/>
          <p:nvPr userDrawn="1"/>
        </p:nvSpPr>
        <p:spPr>
          <a:xfrm>
            <a:off x="4765676" y="3727785"/>
            <a:ext cx="3743324" cy="1283463"/>
          </a:xfrm>
          <a:prstGeom prst="chevron">
            <a:avLst>
              <a:gd name="adj" fmla="val 15307"/>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dirty="0">
                <a:ln>
                  <a:noFill/>
                </a:ln>
              </a:rPr>
              <a:t>Renseignement de vos données, tests </a:t>
            </a:r>
          </a:p>
          <a:p>
            <a:pPr marL="360000" algn="l"/>
            <a:r>
              <a:rPr lang="fr-FR" sz="1200" dirty="0">
                <a:ln>
                  <a:noFill/>
                </a:ln>
              </a:rPr>
              <a:t>Préparation &amp; participation aux points hebdos</a:t>
            </a:r>
          </a:p>
        </p:txBody>
      </p:sp>
      <p:sp>
        <p:nvSpPr>
          <p:cNvPr id="59" name="Flèche : chevron 58">
            <a:extLst>
              <a:ext uri="{FF2B5EF4-FFF2-40B4-BE49-F238E27FC236}">
                <a16:creationId xmlns:a16="http://schemas.microsoft.com/office/drawing/2014/main" id="{24DCD04B-13C4-655B-ADE6-E6596A9BA65C}"/>
              </a:ext>
            </a:extLst>
          </p:cNvPr>
          <p:cNvSpPr/>
          <p:nvPr userDrawn="1"/>
        </p:nvSpPr>
        <p:spPr>
          <a:xfrm>
            <a:off x="8508999" y="3727785"/>
            <a:ext cx="2691239" cy="1283463"/>
          </a:xfrm>
          <a:prstGeom prst="chevron">
            <a:avLst>
              <a:gd name="adj" fmla="val 12829"/>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dirty="0">
                <a:ln>
                  <a:noFill/>
                </a:ln>
              </a:rPr>
              <a:t>Utilisation terrain Eurécia,</a:t>
            </a:r>
          </a:p>
          <a:p>
            <a:pPr marL="360000" algn="l"/>
            <a:r>
              <a:rPr lang="fr-FR" sz="1200" dirty="0">
                <a:ln>
                  <a:noFill/>
                </a:ln>
              </a:rPr>
              <a:t>remontée des questions collaborateurs</a:t>
            </a:r>
          </a:p>
        </p:txBody>
      </p:sp>
      <p:sp>
        <p:nvSpPr>
          <p:cNvPr id="62" name="Flèche : chevron 61">
            <a:extLst>
              <a:ext uri="{FF2B5EF4-FFF2-40B4-BE49-F238E27FC236}">
                <a16:creationId xmlns:a16="http://schemas.microsoft.com/office/drawing/2014/main" id="{30C295E9-59DA-5A05-3577-AFE3495888BD}"/>
              </a:ext>
            </a:extLst>
          </p:cNvPr>
          <p:cNvSpPr/>
          <p:nvPr userDrawn="1"/>
        </p:nvSpPr>
        <p:spPr>
          <a:xfrm>
            <a:off x="2820988" y="5167779"/>
            <a:ext cx="1945736" cy="1283463"/>
          </a:xfrm>
          <a:prstGeom prst="chevron">
            <a:avLst>
              <a:gd name="adj" fmla="val 1344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dirty="0">
                <a:ln>
                  <a:noFill/>
                </a:ln>
              </a:rPr>
              <a:t>Organisation consultant</a:t>
            </a:r>
          </a:p>
        </p:txBody>
      </p:sp>
      <p:sp>
        <p:nvSpPr>
          <p:cNvPr id="63" name="Flèche : chevron 62">
            <a:extLst>
              <a:ext uri="{FF2B5EF4-FFF2-40B4-BE49-F238E27FC236}">
                <a16:creationId xmlns:a16="http://schemas.microsoft.com/office/drawing/2014/main" id="{57795B0F-9C9C-776A-921D-72A57A5AA2E7}"/>
              </a:ext>
            </a:extLst>
          </p:cNvPr>
          <p:cNvSpPr/>
          <p:nvPr userDrawn="1"/>
        </p:nvSpPr>
        <p:spPr>
          <a:xfrm>
            <a:off x="4765676" y="5167779"/>
            <a:ext cx="3743324" cy="1283463"/>
          </a:xfrm>
          <a:prstGeom prst="chevron">
            <a:avLst>
              <a:gd name="adj" fmla="val 15307"/>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dirty="0">
                <a:ln>
                  <a:noFill/>
                </a:ln>
              </a:rPr>
              <a:t>Paramétrage spécifique, ajustements, formation au fil de l’eau</a:t>
            </a:r>
          </a:p>
        </p:txBody>
      </p:sp>
      <p:sp>
        <p:nvSpPr>
          <p:cNvPr id="64" name="Flèche : chevron 63">
            <a:extLst>
              <a:ext uri="{FF2B5EF4-FFF2-40B4-BE49-F238E27FC236}">
                <a16:creationId xmlns:a16="http://schemas.microsoft.com/office/drawing/2014/main" id="{A03D16A7-884A-E361-1D22-4FA781BDF84F}"/>
              </a:ext>
            </a:extLst>
          </p:cNvPr>
          <p:cNvSpPr/>
          <p:nvPr userDrawn="1"/>
        </p:nvSpPr>
        <p:spPr>
          <a:xfrm>
            <a:off x="8508999" y="5167779"/>
            <a:ext cx="2691239" cy="1283463"/>
          </a:xfrm>
          <a:prstGeom prst="chevron">
            <a:avLst>
              <a:gd name="adj" fmla="val 12829"/>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dirty="0">
                <a:ln>
                  <a:noFill/>
                </a:ln>
              </a:rPr>
              <a:t>Utilisation terrain Eurécia,</a:t>
            </a:r>
          </a:p>
          <a:p>
            <a:pPr marL="360000" algn="l"/>
            <a:r>
              <a:rPr lang="fr-FR" sz="1200" dirty="0">
                <a:ln>
                  <a:noFill/>
                </a:ln>
              </a:rPr>
              <a:t>remontée des questions collaborateurs</a:t>
            </a:r>
          </a:p>
        </p:txBody>
      </p:sp>
      <p:sp>
        <p:nvSpPr>
          <p:cNvPr id="68" name="Organigramme : Connecteur page suivante 67">
            <a:extLst>
              <a:ext uri="{FF2B5EF4-FFF2-40B4-BE49-F238E27FC236}">
                <a16:creationId xmlns:a16="http://schemas.microsoft.com/office/drawing/2014/main" id="{B5A55EC5-0DC3-1CDF-FB8F-EA453719D452}"/>
              </a:ext>
            </a:extLst>
          </p:cNvPr>
          <p:cNvSpPr/>
          <p:nvPr userDrawn="1"/>
        </p:nvSpPr>
        <p:spPr>
          <a:xfrm>
            <a:off x="2202563"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Date de commande</a:t>
            </a:r>
          </a:p>
          <a:p>
            <a:pPr algn="ctr"/>
            <a:endParaRPr lang="fr-FR" sz="1200" spc="-60" baseline="0" dirty="0"/>
          </a:p>
        </p:txBody>
      </p:sp>
      <p:sp>
        <p:nvSpPr>
          <p:cNvPr id="69" name="Organigramme : Connecteur page suivante 68">
            <a:extLst>
              <a:ext uri="{FF2B5EF4-FFF2-40B4-BE49-F238E27FC236}">
                <a16:creationId xmlns:a16="http://schemas.microsoft.com/office/drawing/2014/main" id="{2919C4DA-D2EE-5E1C-5186-AB01A455F5B2}"/>
              </a:ext>
            </a:extLst>
          </p:cNvPr>
          <p:cNvSpPr/>
          <p:nvPr userDrawn="1"/>
        </p:nvSpPr>
        <p:spPr>
          <a:xfrm>
            <a:off x="4118194"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Réunion de lancement</a:t>
            </a:r>
          </a:p>
          <a:p>
            <a:pPr algn="ctr"/>
            <a:endParaRPr lang="fr-FR" sz="1200" spc="-60" baseline="0" dirty="0"/>
          </a:p>
        </p:txBody>
      </p:sp>
      <p:sp>
        <p:nvSpPr>
          <p:cNvPr id="70" name="Organigramme : Connecteur page suivante 69">
            <a:extLst>
              <a:ext uri="{FF2B5EF4-FFF2-40B4-BE49-F238E27FC236}">
                <a16:creationId xmlns:a16="http://schemas.microsoft.com/office/drawing/2014/main" id="{0EA3A4B6-67A7-56B8-32A7-3E6214D37B20}"/>
              </a:ext>
            </a:extLst>
          </p:cNvPr>
          <p:cNvSpPr/>
          <p:nvPr userDrawn="1"/>
        </p:nvSpPr>
        <p:spPr>
          <a:xfrm>
            <a:off x="7861518"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spc="-60" baseline="0" dirty="0"/>
              <a:t>Libération abonnement</a:t>
            </a:r>
          </a:p>
          <a:p>
            <a:pPr algn="ctr"/>
            <a:r>
              <a:rPr lang="fr-FR" sz="1200" spc="-60" baseline="0" dirty="0"/>
              <a:t>&amp; Déploiement</a:t>
            </a:r>
          </a:p>
        </p:txBody>
      </p:sp>
      <p:sp>
        <p:nvSpPr>
          <p:cNvPr id="71" name="Organigramme : Connecteur page suivante 70">
            <a:extLst>
              <a:ext uri="{FF2B5EF4-FFF2-40B4-BE49-F238E27FC236}">
                <a16:creationId xmlns:a16="http://schemas.microsoft.com/office/drawing/2014/main" id="{CDFAD8FC-8C1C-53A5-E2EA-2813CE98FC33}"/>
              </a:ext>
            </a:extLst>
          </p:cNvPr>
          <p:cNvSpPr/>
          <p:nvPr userDrawn="1"/>
        </p:nvSpPr>
        <p:spPr>
          <a:xfrm>
            <a:off x="10653980"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Bilan projet &amp; présentation de l’équipe support</a:t>
            </a:r>
          </a:p>
        </p:txBody>
      </p:sp>
      <p:sp>
        <p:nvSpPr>
          <p:cNvPr id="72" name="Organigramme : Connecteur page suivante 71">
            <a:extLst>
              <a:ext uri="{FF2B5EF4-FFF2-40B4-BE49-F238E27FC236}">
                <a16:creationId xmlns:a16="http://schemas.microsoft.com/office/drawing/2014/main" id="{FE92F167-8A2F-BE1E-A208-9CE0811BED48}"/>
              </a:ext>
            </a:extLst>
          </p:cNvPr>
          <p:cNvSpPr/>
          <p:nvPr userDrawn="1"/>
        </p:nvSpPr>
        <p:spPr>
          <a:xfrm>
            <a:off x="5354560" y="2528888"/>
            <a:ext cx="2433933"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Nos points réguliers</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d’accompagnement au fil de l’eau</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Voir Rétroplanning « Mon suivi d’actions »</a:t>
            </a:r>
          </a:p>
        </p:txBody>
      </p:sp>
      <p:sp>
        <p:nvSpPr>
          <p:cNvPr id="73" name="Espace réservé du texte 12">
            <a:extLst>
              <a:ext uri="{FF2B5EF4-FFF2-40B4-BE49-F238E27FC236}">
                <a16:creationId xmlns:a16="http://schemas.microsoft.com/office/drawing/2014/main" id="{3BAD3D78-D31C-AC08-81AD-42BFCE3DD534}"/>
              </a:ext>
            </a:extLst>
          </p:cNvPr>
          <p:cNvSpPr>
            <a:spLocks noGrp="1"/>
          </p:cNvSpPr>
          <p:nvPr>
            <p:ph type="body" sz="quarter" idx="28" hasCustomPrompt="1"/>
          </p:nvPr>
        </p:nvSpPr>
        <p:spPr>
          <a:xfrm>
            <a:off x="4127304"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dirty="0"/>
              <a:t>date</a:t>
            </a:r>
          </a:p>
        </p:txBody>
      </p:sp>
      <p:sp>
        <p:nvSpPr>
          <p:cNvPr id="74" name="Espace réservé du texte 12">
            <a:extLst>
              <a:ext uri="{FF2B5EF4-FFF2-40B4-BE49-F238E27FC236}">
                <a16:creationId xmlns:a16="http://schemas.microsoft.com/office/drawing/2014/main" id="{EE48D056-41D8-4FD3-C199-54A386B123DD}"/>
              </a:ext>
            </a:extLst>
          </p:cNvPr>
          <p:cNvSpPr>
            <a:spLocks noGrp="1"/>
          </p:cNvSpPr>
          <p:nvPr>
            <p:ph type="body" sz="quarter" idx="29" hasCustomPrompt="1"/>
          </p:nvPr>
        </p:nvSpPr>
        <p:spPr>
          <a:xfrm>
            <a:off x="5354560" y="2076366"/>
            <a:ext cx="241273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dirty="0"/>
              <a:t>date</a:t>
            </a:r>
          </a:p>
        </p:txBody>
      </p:sp>
      <p:sp>
        <p:nvSpPr>
          <p:cNvPr id="75" name="Espace réservé du texte 12">
            <a:extLst>
              <a:ext uri="{FF2B5EF4-FFF2-40B4-BE49-F238E27FC236}">
                <a16:creationId xmlns:a16="http://schemas.microsoft.com/office/drawing/2014/main" id="{1FE26ADA-4480-D344-796D-A88317F8A1F2}"/>
              </a:ext>
            </a:extLst>
          </p:cNvPr>
          <p:cNvSpPr>
            <a:spLocks noGrp="1"/>
          </p:cNvSpPr>
          <p:nvPr>
            <p:ph type="body" sz="quarter" idx="30" hasCustomPrompt="1"/>
          </p:nvPr>
        </p:nvSpPr>
        <p:spPr>
          <a:xfrm>
            <a:off x="78660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dirty="0"/>
              <a:t>date</a:t>
            </a:r>
          </a:p>
        </p:txBody>
      </p:sp>
      <p:sp>
        <p:nvSpPr>
          <p:cNvPr id="76" name="Espace réservé du texte 12">
            <a:extLst>
              <a:ext uri="{FF2B5EF4-FFF2-40B4-BE49-F238E27FC236}">
                <a16:creationId xmlns:a16="http://schemas.microsoft.com/office/drawing/2014/main" id="{52964BDF-BF94-B026-0FE1-03BD6A393027}"/>
              </a:ext>
            </a:extLst>
          </p:cNvPr>
          <p:cNvSpPr>
            <a:spLocks noGrp="1"/>
          </p:cNvSpPr>
          <p:nvPr>
            <p:ph type="body" sz="quarter" idx="31" hasCustomPrompt="1"/>
          </p:nvPr>
        </p:nvSpPr>
        <p:spPr>
          <a:xfrm>
            <a:off x="10658535"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dirty="0"/>
              <a:t>date</a:t>
            </a:r>
          </a:p>
        </p:txBody>
      </p:sp>
      <p:sp>
        <p:nvSpPr>
          <p:cNvPr id="79" name="Espace réservé du texte 78">
            <a:extLst>
              <a:ext uri="{FF2B5EF4-FFF2-40B4-BE49-F238E27FC236}">
                <a16:creationId xmlns:a16="http://schemas.microsoft.com/office/drawing/2014/main" id="{3B87B6B5-A3A8-F771-AACF-83DE4619AE4A}"/>
              </a:ext>
            </a:extLst>
          </p:cNvPr>
          <p:cNvSpPr>
            <a:spLocks noGrp="1"/>
          </p:cNvSpPr>
          <p:nvPr>
            <p:ph type="body" sz="quarter" idx="32" hasCustomPrompt="1"/>
          </p:nvPr>
        </p:nvSpPr>
        <p:spPr>
          <a:xfrm>
            <a:off x="2316163" y="1435268"/>
            <a:ext cx="7667625" cy="425450"/>
          </a:xfrm>
        </p:spPr>
        <p:txBody>
          <a:bodyPr/>
          <a:lstStyle>
            <a:lvl1pPr marL="0" indent="0" algn="ctr">
              <a:buNone/>
              <a:defRPr/>
            </a:lvl1pPr>
          </a:lstStyle>
          <a:p>
            <a:pPr marL="0" marR="0" lvl="0" indent="0" algn="l" defTabSz="914400" rtl="0" eaLnBrk="1" fontAlgn="auto" latinLnBrk="0" hangingPunct="1">
              <a:lnSpc>
                <a:spcPct val="120000"/>
              </a:lnSpc>
              <a:spcBef>
                <a:spcPts val="1000"/>
              </a:spcBef>
              <a:spcAft>
                <a:spcPts val="0"/>
              </a:spcAft>
              <a:buClrTx/>
              <a:buSzTx/>
              <a:buFontTx/>
              <a:buNone/>
              <a:tabLst/>
              <a:defRPr/>
            </a:pPr>
            <a:r>
              <a:rPr lang="fr-FR" dirty="0">
                <a:solidFill>
                  <a:schemeClr val="tx1"/>
                </a:solidFill>
                <a:latin typeface="+mj-lt"/>
              </a:rPr>
              <a:t>Votre plateforme Eurécia livrée au plus tard le XX/XX/XX *</a:t>
            </a:r>
          </a:p>
        </p:txBody>
      </p:sp>
      <p:sp>
        <p:nvSpPr>
          <p:cNvPr id="81" name="Espace réservé du texte 80">
            <a:extLst>
              <a:ext uri="{FF2B5EF4-FFF2-40B4-BE49-F238E27FC236}">
                <a16:creationId xmlns:a16="http://schemas.microsoft.com/office/drawing/2014/main" id="{028F2B9F-E30D-7E63-AA6D-684E87B4F60E}"/>
              </a:ext>
            </a:extLst>
          </p:cNvPr>
          <p:cNvSpPr>
            <a:spLocks noGrp="1"/>
          </p:cNvSpPr>
          <p:nvPr>
            <p:ph type="body" sz="quarter" idx="33" hasCustomPrompt="1"/>
          </p:nvPr>
        </p:nvSpPr>
        <p:spPr>
          <a:xfrm>
            <a:off x="4401145" y="6498765"/>
            <a:ext cx="6696075" cy="173037"/>
          </a:xfrm>
        </p:spPr>
        <p:txBody>
          <a:bodyPr>
            <a:noAutofit/>
          </a:bodyPr>
          <a:lstStyle>
            <a:lvl1pPr marL="0" indent="0" algn="r">
              <a:buNone/>
              <a:defRPr sz="900"/>
            </a:lvl1pPr>
          </a:lstStyle>
          <a:p>
            <a:pPr lvl="0"/>
            <a:r>
              <a:rPr lang="fr-FR" dirty="0"/>
              <a:t>*Voir conditions générales de vente : déploiement de la plateforme en 60 jours </a:t>
            </a:r>
          </a:p>
          <a:p>
            <a:pPr lvl="0"/>
            <a:endParaRPr lang="fr-FR" dirty="0"/>
          </a:p>
        </p:txBody>
      </p:sp>
      <p:sp>
        <p:nvSpPr>
          <p:cNvPr id="82" name="Flèche : pentagone 81">
            <a:extLst>
              <a:ext uri="{FF2B5EF4-FFF2-40B4-BE49-F238E27FC236}">
                <a16:creationId xmlns:a16="http://schemas.microsoft.com/office/drawing/2014/main" id="{E18A7091-EB2D-3EB6-6D9C-DC57B606B89D}"/>
              </a:ext>
            </a:extLst>
          </p:cNvPr>
          <p:cNvSpPr/>
          <p:nvPr userDrawn="1"/>
        </p:nvSpPr>
        <p:spPr>
          <a:xfrm>
            <a:off x="1248802" y="3727785"/>
            <a:ext cx="1562614" cy="1283463"/>
          </a:xfrm>
          <a:prstGeom prst="homePlate">
            <a:avLst>
              <a:gd name="adj" fmla="val 11682"/>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3" name="Rectangle : coins arrondis 82">
            <a:extLst>
              <a:ext uri="{FF2B5EF4-FFF2-40B4-BE49-F238E27FC236}">
                <a16:creationId xmlns:a16="http://schemas.microsoft.com/office/drawing/2014/main" id="{696A49CC-34BF-1199-286C-645CC37C68A9}"/>
              </a:ext>
            </a:extLst>
          </p:cNvPr>
          <p:cNvSpPr/>
          <p:nvPr userDrawn="1"/>
        </p:nvSpPr>
        <p:spPr>
          <a:xfrm>
            <a:off x="876300" y="5160969"/>
            <a:ext cx="971550" cy="1283463"/>
          </a:xfrm>
          <a:prstGeom prst="roundRect">
            <a:avLst>
              <a:gd name="adj" fmla="val 32353"/>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4" name="Flèche : pentagone 83">
            <a:extLst>
              <a:ext uri="{FF2B5EF4-FFF2-40B4-BE49-F238E27FC236}">
                <a16:creationId xmlns:a16="http://schemas.microsoft.com/office/drawing/2014/main" id="{CFDAED2C-7BC7-51CD-FF88-17A0929EFBC9}"/>
              </a:ext>
            </a:extLst>
          </p:cNvPr>
          <p:cNvSpPr/>
          <p:nvPr userDrawn="1"/>
        </p:nvSpPr>
        <p:spPr>
          <a:xfrm>
            <a:off x="1248802" y="5160969"/>
            <a:ext cx="1562614" cy="1283463"/>
          </a:xfrm>
          <a:prstGeom prst="homePlate">
            <a:avLst>
              <a:gd name="adj" fmla="val 13909"/>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grpSp>
        <p:nvGrpSpPr>
          <p:cNvPr id="55" name="Groupe 54">
            <a:extLst>
              <a:ext uri="{FF2B5EF4-FFF2-40B4-BE49-F238E27FC236}">
                <a16:creationId xmlns:a16="http://schemas.microsoft.com/office/drawing/2014/main" id="{EFAC3C75-434F-8883-2796-47BEB13353F8}"/>
              </a:ext>
            </a:extLst>
          </p:cNvPr>
          <p:cNvGrpSpPr/>
          <p:nvPr userDrawn="1"/>
        </p:nvGrpSpPr>
        <p:grpSpPr>
          <a:xfrm>
            <a:off x="1248802" y="5348751"/>
            <a:ext cx="1148434" cy="805032"/>
            <a:chOff x="3337559" y="1502092"/>
            <a:chExt cx="5523547" cy="3871912"/>
          </a:xfrm>
          <a:solidFill>
            <a:schemeClr val="bg1"/>
          </a:solidFill>
        </p:grpSpPr>
        <p:grpSp>
          <p:nvGrpSpPr>
            <p:cNvPr id="27" name="Graphique 21">
              <a:extLst>
                <a:ext uri="{FF2B5EF4-FFF2-40B4-BE49-F238E27FC236}">
                  <a16:creationId xmlns:a16="http://schemas.microsoft.com/office/drawing/2014/main" id="{B26BFF99-81AA-4562-19B7-D7C63CD83BB1}"/>
                </a:ext>
              </a:extLst>
            </p:cNvPr>
            <p:cNvGrpSpPr/>
            <p:nvPr/>
          </p:nvGrpSpPr>
          <p:grpSpPr>
            <a:xfrm>
              <a:off x="3337559" y="4052887"/>
              <a:ext cx="5523547" cy="1321117"/>
              <a:chOff x="3337559" y="4052887"/>
              <a:chExt cx="5523547" cy="1321117"/>
            </a:xfrm>
            <a:grpFill/>
          </p:grpSpPr>
          <p:sp>
            <p:nvSpPr>
              <p:cNvPr id="28" name="Forme libre : forme 27">
                <a:extLst>
                  <a:ext uri="{FF2B5EF4-FFF2-40B4-BE49-F238E27FC236}">
                    <a16:creationId xmlns:a16="http://schemas.microsoft.com/office/drawing/2014/main" id="{2BFEF50C-F8C5-68FF-723C-D91B8CD73F4C}"/>
                  </a:ext>
                </a:extLst>
              </p:cNvPr>
              <p:cNvSpPr/>
              <p:nvPr/>
            </p:nvSpPr>
            <p:spPr>
              <a:xfrm>
                <a:off x="3337559" y="4540567"/>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a:p>
            </p:txBody>
          </p:sp>
          <p:sp>
            <p:nvSpPr>
              <p:cNvPr id="30" name="Forme libre : forme 29">
                <a:extLst>
                  <a:ext uri="{FF2B5EF4-FFF2-40B4-BE49-F238E27FC236}">
                    <a16:creationId xmlns:a16="http://schemas.microsoft.com/office/drawing/2014/main" id="{32160B2F-06B0-B555-C0F3-EA393F59F2F4}"/>
                  </a:ext>
                </a:extLst>
              </p:cNvPr>
              <p:cNvSpPr/>
              <p:nvPr/>
            </p:nvSpPr>
            <p:spPr>
              <a:xfrm>
                <a:off x="4340541" y="4557712"/>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224CB5C3-D18C-9E69-56D0-FF69F302C00B}"/>
                  </a:ext>
                </a:extLst>
              </p:cNvPr>
              <p:cNvSpPr/>
              <p:nvPr/>
            </p:nvSpPr>
            <p:spPr>
              <a:xfrm>
                <a:off x="5338762" y="4541519"/>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a:p>
            </p:txBody>
          </p:sp>
          <p:sp>
            <p:nvSpPr>
              <p:cNvPr id="44" name="Forme libre : forme 43">
                <a:extLst>
                  <a:ext uri="{FF2B5EF4-FFF2-40B4-BE49-F238E27FC236}">
                    <a16:creationId xmlns:a16="http://schemas.microsoft.com/office/drawing/2014/main" id="{C3C52FAD-F3D8-56B5-D671-DDD1B87B3A7D}"/>
                  </a:ext>
                </a:extLst>
              </p:cNvPr>
              <p:cNvSpPr/>
              <p:nvPr/>
            </p:nvSpPr>
            <p:spPr>
              <a:xfrm>
                <a:off x="5886449" y="4540567"/>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a:p>
            </p:txBody>
          </p:sp>
          <p:sp>
            <p:nvSpPr>
              <p:cNvPr id="45" name="Forme libre : forme 44">
                <a:extLst>
                  <a:ext uri="{FF2B5EF4-FFF2-40B4-BE49-F238E27FC236}">
                    <a16:creationId xmlns:a16="http://schemas.microsoft.com/office/drawing/2014/main" id="{C7D766A4-BB33-E19F-8E4F-BF060FABC397}"/>
                  </a:ext>
                </a:extLst>
              </p:cNvPr>
              <p:cNvSpPr/>
              <p:nvPr/>
            </p:nvSpPr>
            <p:spPr>
              <a:xfrm>
                <a:off x="6085521" y="4145280"/>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a:p>
            </p:txBody>
          </p:sp>
          <p:sp>
            <p:nvSpPr>
              <p:cNvPr id="46" name="Forme libre : forme 45">
                <a:extLst>
                  <a:ext uri="{FF2B5EF4-FFF2-40B4-BE49-F238E27FC236}">
                    <a16:creationId xmlns:a16="http://schemas.microsoft.com/office/drawing/2014/main" id="{85FFC32B-0947-9EC8-F910-09A7F59A0EE6}"/>
                  </a:ext>
                </a:extLst>
              </p:cNvPr>
              <p:cNvSpPr/>
              <p:nvPr/>
            </p:nvSpPr>
            <p:spPr>
              <a:xfrm>
                <a:off x="6851331" y="4540567"/>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a:p>
            </p:txBody>
          </p:sp>
          <p:sp>
            <p:nvSpPr>
              <p:cNvPr id="47" name="Forme libre : forme 46">
                <a:extLst>
                  <a:ext uri="{FF2B5EF4-FFF2-40B4-BE49-F238E27FC236}">
                    <a16:creationId xmlns:a16="http://schemas.microsoft.com/office/drawing/2014/main" id="{88509B1A-AC84-DC8B-C106-F6D79136DE81}"/>
                  </a:ext>
                </a:extLst>
              </p:cNvPr>
              <p:cNvSpPr/>
              <p:nvPr/>
            </p:nvSpPr>
            <p:spPr>
              <a:xfrm>
                <a:off x="7800974" y="4556760"/>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a:p>
            </p:txBody>
          </p:sp>
          <p:sp>
            <p:nvSpPr>
              <p:cNvPr id="48" name="Forme libre : forme 47">
                <a:extLst>
                  <a:ext uri="{FF2B5EF4-FFF2-40B4-BE49-F238E27FC236}">
                    <a16:creationId xmlns:a16="http://schemas.microsoft.com/office/drawing/2014/main" id="{E28C5B36-FCD7-1044-6479-8DC3C3C81D94}"/>
                  </a:ext>
                </a:extLst>
              </p:cNvPr>
              <p:cNvSpPr/>
              <p:nvPr/>
            </p:nvSpPr>
            <p:spPr>
              <a:xfrm>
                <a:off x="7629524" y="4052887"/>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a:p>
            </p:txBody>
          </p:sp>
          <p:sp>
            <p:nvSpPr>
              <p:cNvPr id="49" name="Forme libre : forme 48">
                <a:extLst>
                  <a:ext uri="{FF2B5EF4-FFF2-40B4-BE49-F238E27FC236}">
                    <a16:creationId xmlns:a16="http://schemas.microsoft.com/office/drawing/2014/main" id="{B86666B7-C3B0-3146-7DF7-A3A2408CFAA3}"/>
                  </a:ext>
                </a:extLst>
              </p:cNvPr>
              <p:cNvSpPr/>
              <p:nvPr/>
            </p:nvSpPr>
            <p:spPr>
              <a:xfrm>
                <a:off x="8140064" y="4540567"/>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a:p>
            </p:txBody>
          </p:sp>
        </p:grpSp>
        <p:grpSp>
          <p:nvGrpSpPr>
            <p:cNvPr id="50" name="Graphique 21">
              <a:extLst>
                <a:ext uri="{FF2B5EF4-FFF2-40B4-BE49-F238E27FC236}">
                  <a16:creationId xmlns:a16="http://schemas.microsoft.com/office/drawing/2014/main" id="{2A5728CA-9663-FA54-E8A5-DD9BD71962E7}"/>
                </a:ext>
              </a:extLst>
            </p:cNvPr>
            <p:cNvGrpSpPr/>
            <p:nvPr/>
          </p:nvGrpSpPr>
          <p:grpSpPr>
            <a:xfrm>
              <a:off x="4897754" y="1502092"/>
              <a:ext cx="2457450" cy="2440304"/>
              <a:chOff x="4897754" y="1502092"/>
              <a:chExt cx="2457450" cy="2440304"/>
            </a:xfrm>
            <a:grpFill/>
          </p:grpSpPr>
          <p:sp>
            <p:nvSpPr>
              <p:cNvPr id="51" name="Forme libre : forme 50">
                <a:extLst>
                  <a:ext uri="{FF2B5EF4-FFF2-40B4-BE49-F238E27FC236}">
                    <a16:creationId xmlns:a16="http://schemas.microsoft.com/office/drawing/2014/main" id="{90D6DFC0-CD56-F09E-7CC8-D9753FA8DA08}"/>
                  </a:ext>
                </a:extLst>
              </p:cNvPr>
              <p:cNvSpPr/>
              <p:nvPr/>
            </p:nvSpPr>
            <p:spPr>
              <a:xfrm>
                <a:off x="5313044" y="2163127"/>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a:p>
            </p:txBody>
          </p:sp>
          <p:sp>
            <p:nvSpPr>
              <p:cNvPr id="52" name="Forme libre : forme 51">
                <a:extLst>
                  <a:ext uri="{FF2B5EF4-FFF2-40B4-BE49-F238E27FC236}">
                    <a16:creationId xmlns:a16="http://schemas.microsoft.com/office/drawing/2014/main" id="{4EE38AF6-84FE-742E-FD6D-89234215C003}"/>
                  </a:ext>
                </a:extLst>
              </p:cNvPr>
              <p:cNvSpPr/>
              <p:nvPr/>
            </p:nvSpPr>
            <p:spPr>
              <a:xfrm>
                <a:off x="5317806" y="2786062"/>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a:p>
            </p:txBody>
          </p:sp>
          <p:sp>
            <p:nvSpPr>
              <p:cNvPr id="53" name="Forme libre : forme 52">
                <a:extLst>
                  <a:ext uri="{FF2B5EF4-FFF2-40B4-BE49-F238E27FC236}">
                    <a16:creationId xmlns:a16="http://schemas.microsoft.com/office/drawing/2014/main" id="{0BF8BABB-27EC-A7D5-7443-E4D50D9C327A}"/>
                  </a:ext>
                </a:extLst>
              </p:cNvPr>
              <p:cNvSpPr/>
              <p:nvPr/>
            </p:nvSpPr>
            <p:spPr>
              <a:xfrm>
                <a:off x="4897754" y="1502092"/>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a:p>
            </p:txBody>
          </p:sp>
          <p:sp>
            <p:nvSpPr>
              <p:cNvPr id="54" name="Forme libre : forme 53">
                <a:extLst>
                  <a:ext uri="{FF2B5EF4-FFF2-40B4-BE49-F238E27FC236}">
                    <a16:creationId xmlns:a16="http://schemas.microsoft.com/office/drawing/2014/main" id="{12985605-B3F5-AB77-A50D-74488B6147C1}"/>
                  </a:ext>
                </a:extLst>
              </p:cNvPr>
              <p:cNvSpPr/>
              <p:nvPr/>
            </p:nvSpPr>
            <p:spPr>
              <a:xfrm>
                <a:off x="6239827" y="2209800"/>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a:p>
            </p:txBody>
          </p:sp>
        </p:grpSp>
      </p:grpSp>
      <p:sp>
        <p:nvSpPr>
          <p:cNvPr id="61" name="Espace réservé pour une image  60">
            <a:extLst>
              <a:ext uri="{FF2B5EF4-FFF2-40B4-BE49-F238E27FC236}">
                <a16:creationId xmlns:a16="http://schemas.microsoft.com/office/drawing/2014/main" id="{BCF53AB9-D0EC-9479-F7A3-1AECDB13CAC0}"/>
              </a:ext>
            </a:extLst>
          </p:cNvPr>
          <p:cNvSpPr>
            <a:spLocks noGrp="1"/>
          </p:cNvSpPr>
          <p:nvPr>
            <p:ph type="pic" sz="quarter" idx="27" hasCustomPrompt="1"/>
          </p:nvPr>
        </p:nvSpPr>
        <p:spPr>
          <a:xfrm>
            <a:off x="876300" y="3719223"/>
            <a:ext cx="1944688" cy="1282700"/>
          </a:xfrm>
        </p:spPr>
        <p:txBody>
          <a:bodyPr/>
          <a:lstStyle>
            <a:lvl1pPr>
              <a:defRPr/>
            </a:lvl1pPr>
          </a:lstStyle>
          <a:p>
            <a:r>
              <a:rPr lang="fr-FR" dirty="0"/>
              <a:t>Logo client</a:t>
            </a:r>
          </a:p>
        </p:txBody>
      </p:sp>
      <p:sp>
        <p:nvSpPr>
          <p:cNvPr id="4" name="Espace réservé du texte 42">
            <a:extLst>
              <a:ext uri="{FF2B5EF4-FFF2-40B4-BE49-F238E27FC236}">
                <a16:creationId xmlns:a16="http://schemas.microsoft.com/office/drawing/2014/main" id="{0253568D-7852-0306-C492-4FD6AB0DFD6A}"/>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455664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wipe(left)">
                                      <p:cBhvr>
                                        <p:cTn id="13"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37" name="Espace réservé du texte 42">
            <a:extLst>
              <a:ext uri="{FF2B5EF4-FFF2-40B4-BE49-F238E27FC236}">
                <a16:creationId xmlns:a16="http://schemas.microsoft.com/office/drawing/2014/main" id="{617C65F7-6CD3-D5E8-71CB-08FCB855EBF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535061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7">
                                            <p:txEl>
                                              <p:pRg st="0" end="0"/>
                                            </p:txEl>
                                          </p:spTgt>
                                        </p:tgtEl>
                                        <p:attrNameLst>
                                          <p:attrName>style.visibility</p:attrName>
                                        </p:attrNameLst>
                                      </p:cBhvr>
                                      <p:to>
                                        <p:strVal val="visible"/>
                                      </p:to>
                                    </p:set>
                                    <p:animEffect transition="in" filter="wipe(left)">
                                      <p:cBhvr>
                                        <p:cTn id="12" dur="500"/>
                                        <p:tgtEl>
                                          <p:spTgt spid="3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7" grpId="0" build="p">
        <p:tmplLst>
          <p:tmpl lvl="1">
            <p:tnLst>
              <p:par>
                <p:cTn presetID="22" presetClass="entr" presetSubtype="8" fill="hold"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73263"/>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5" name="Espace réservé du texte 42">
            <a:extLst>
              <a:ext uri="{FF2B5EF4-FFF2-40B4-BE49-F238E27FC236}">
                <a16:creationId xmlns:a16="http://schemas.microsoft.com/office/drawing/2014/main" id="{5C5830CA-00AB-8542-19FD-92F25D42809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511702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left)">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 grpId="0" build="p">
        <p:tmplLst>
          <p:tmpl lvl="1">
            <p:tnLst>
              <p:par>
                <p:cTn presetID="22" presetClass="entr" presetSubtype="8"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dirty="0"/>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dirty="0"/>
              <a:t>Légende 01</a:t>
            </a: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Espace réservé du texte 42">
            <a:extLst>
              <a:ext uri="{FF2B5EF4-FFF2-40B4-BE49-F238E27FC236}">
                <a16:creationId xmlns:a16="http://schemas.microsoft.com/office/drawing/2014/main" id="{564CCBEF-41B7-B15F-BD9B-4D386F82D68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271888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4">
                                            <p:txEl>
                                              <p:pRg st="0" end="0"/>
                                            </p:txEl>
                                          </p:spTgt>
                                        </p:tgtEl>
                                        <p:attrNameLst>
                                          <p:attrName>style.visibility</p:attrName>
                                        </p:attrNameLst>
                                      </p:cBhvr>
                                      <p:to>
                                        <p:strVal val="visible"/>
                                      </p:to>
                                    </p:set>
                                    <p:animEffect transition="in" filter="wipe(left)">
                                      <p:cBhvr>
                                        <p:cTn id="12"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4" grpId="0" build="p">
        <p:tmplLst>
          <p:tmpl lvl="1">
            <p:tnLst>
              <p:par>
                <p:cTn presetID="22" presetClass="entr" presetSubtype="8" fill="hold" nodeType="with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6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00717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140923" y="230947"/>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dirty="0"/>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dirty="0"/>
              <a:t>Légende 01</a:t>
            </a:r>
          </a:p>
        </p:txBody>
      </p:sp>
      <p:sp>
        <p:nvSpPr>
          <p:cNvPr id="10" name="Espace réservé du texte 42">
            <a:extLst>
              <a:ext uri="{FF2B5EF4-FFF2-40B4-BE49-F238E27FC236}">
                <a16:creationId xmlns:a16="http://schemas.microsoft.com/office/drawing/2014/main" id="{DF8DF9D2-54C3-898D-E3BD-E56566245AE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341090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left)">
                                      <p:cBhvr>
                                        <p:cTn id="1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ogo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solidFill>
              <a:schemeClr val="bg2"/>
            </a:solid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solidFill>
              <a:schemeClr val="bg2"/>
            </a:solid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solidFill>
              <a:schemeClr val="bg2"/>
            </a:solid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102" name="Espace réservé du texte 44">
            <a:extLst>
              <a:ext uri="{FF2B5EF4-FFF2-40B4-BE49-F238E27FC236}">
                <a16:creationId xmlns:a16="http://schemas.microsoft.com/office/drawing/2014/main" id="{B383B642-B054-A630-5354-5FB01A948752}"/>
              </a:ext>
            </a:extLst>
          </p:cNvPr>
          <p:cNvSpPr>
            <a:spLocks noGrp="1"/>
          </p:cNvSpPr>
          <p:nvPr>
            <p:ph type="body" sz="quarter" idx="15" hasCustomPrompt="1"/>
          </p:nvPr>
        </p:nvSpPr>
        <p:spPr>
          <a:xfrm>
            <a:off x="5102562" y="5168049"/>
            <a:ext cx="2043114" cy="459619"/>
          </a:xfrm>
          <a:prstGeom prst="rect">
            <a:avLst/>
          </a:prstGeom>
          <a:solidFill>
            <a:schemeClr val="accent3"/>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dirty="0"/>
              <a:t>12.10.2023</a:t>
            </a:r>
          </a:p>
        </p:txBody>
      </p:sp>
    </p:spTree>
    <p:extLst>
      <p:ext uri="{BB962C8B-B14F-4D97-AF65-F5344CB8AC3E}">
        <p14:creationId xmlns:p14="http://schemas.microsoft.com/office/powerpoint/2010/main" val="1705768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102">
                                            <p:bg/>
                                          </p:spTgt>
                                        </p:tgtEl>
                                        <p:attrNameLst>
                                          <p:attrName>style.visibility</p:attrName>
                                        </p:attrNameLst>
                                      </p:cBhvr>
                                      <p:to>
                                        <p:strVal val="visible"/>
                                      </p:to>
                                    </p:set>
                                    <p:animEffect transition="in" filter="dissolve">
                                      <p:cBhvr>
                                        <p:cTn id="14" dur="500"/>
                                        <p:tgtEl>
                                          <p:spTgt spid="10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102">
                                            <p:txEl>
                                              <p:pRg st="0" end="0"/>
                                            </p:txEl>
                                          </p:spTgt>
                                        </p:tgtEl>
                                        <p:attrNameLst>
                                          <p:attrName>style.visibility</p:attrName>
                                        </p:attrNameLst>
                                      </p:cBhvr>
                                      <p:to>
                                        <p:strVal val="visible"/>
                                      </p:to>
                                    </p:set>
                                    <p:animEffect transition="in" filter="dissolve">
                                      <p:cBhvr>
                                        <p:cTn id="18" dur="500"/>
                                        <p:tgtEl>
                                          <p:spTgt spid="10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build="p" animBg="1">
        <p:tmplLst>
          <p:tmpl>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8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55" name="Espace réservé du texte 42">
            <a:extLst>
              <a:ext uri="{FF2B5EF4-FFF2-40B4-BE49-F238E27FC236}">
                <a16:creationId xmlns:a16="http://schemas.microsoft.com/office/drawing/2014/main" id="{49731C7B-4951-C693-B478-8892CAEED94B}"/>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60455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5">
                                            <p:txEl>
                                              <p:pRg st="0" end="0"/>
                                            </p:txEl>
                                          </p:spTgt>
                                        </p:tgtEl>
                                        <p:attrNameLst>
                                          <p:attrName>style.visibility</p:attrName>
                                        </p:attrNameLst>
                                      </p:cBhvr>
                                      <p:to>
                                        <p:strVal val="visible"/>
                                      </p:to>
                                    </p:set>
                                    <p:animEffect transition="in" filter="wipe(left)">
                                      <p:cBhvr>
                                        <p:cTn id="12" dur="500"/>
                                        <p:tgtEl>
                                          <p:spTgt spid="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5" grpId="0" build="p">
        <p:tmplLst>
          <p:tmpl lvl="1">
            <p:tnLst>
              <p:par>
                <p:cTn presetID="22" presetClass="entr" presetSubtype="8" fill="hold" nodeType="withEffect">
                  <p:stCondLst>
                    <p:cond delay="0"/>
                  </p:stCondLst>
                  <p:childTnLst>
                    <p:set>
                      <p:cBhvr>
                        <p:cTn dur="1" fill="hold">
                          <p:stCondLst>
                            <p:cond delay="0"/>
                          </p:stCondLst>
                        </p:cTn>
                        <p:tgtEl>
                          <p:spTgt spid="55"/>
                        </p:tgtEl>
                        <p:attrNameLst>
                          <p:attrName>style.visibility</p:attrName>
                        </p:attrNameLst>
                      </p:cBhvr>
                      <p:to>
                        <p:strVal val="visible"/>
                      </p:to>
                    </p:set>
                    <p:animEffect transition="in" filter="wipe(left)">
                      <p:cBhvr>
                        <p:cTn dur="500"/>
                        <p:tgtEl>
                          <p:spTgt spid="5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8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1"/>
            <a:ext cx="2326238" cy="977118"/>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4" name="Espace réservé du texte 42">
            <a:extLst>
              <a:ext uri="{FF2B5EF4-FFF2-40B4-BE49-F238E27FC236}">
                <a16:creationId xmlns:a16="http://schemas.microsoft.com/office/drawing/2014/main" id="{F3B02B88-600F-7589-4AA2-4BF7E0794B1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3973228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left)">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multiquot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17482" y="1629544"/>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3" y="3462910"/>
            <a:ext cx="7294756"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17482" y="5179493"/>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7884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42">
            <a:extLst>
              <a:ext uri="{FF2B5EF4-FFF2-40B4-BE49-F238E27FC236}">
                <a16:creationId xmlns:a16="http://schemas.microsoft.com/office/drawing/2014/main" id="{48D2F21B-D73C-3596-A9CF-0B5DE8AABFE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78744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wipe(left)">
                                      <p:cBhvr>
                                        <p:cTn id="12"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8" grpId="0" build="p">
        <p:tmplLst>
          <p:tmpl lvl="1">
            <p:tnLst>
              <p:par>
                <p:cTn presetID="22" presetClass="entr" presetSubtype="8"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multiquot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dirty="0"/>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74478" y="1629544"/>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2" y="3431106"/>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74479" y="5179493"/>
            <a:ext cx="7237758"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47045"/>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 name="Espace réservé du texte 42">
            <a:extLst>
              <a:ext uri="{FF2B5EF4-FFF2-40B4-BE49-F238E27FC236}">
                <a16:creationId xmlns:a16="http://schemas.microsoft.com/office/drawing/2014/main" id="{C48E2079-6CDD-D310-DE29-656CCF67056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396602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graph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a:extLst>
                    <a:ext uri="{96DAC541-7B7A-43D3-8B79-37D633B846F1}">
                      <asvg:svgBlip xmlns:asvg="http://schemas.microsoft.com/office/drawing/2016/SVG/main" r:embed="rId5"/>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bg2"/>
                </a:solidFill>
              </a:defRPr>
            </a:lvl1pPr>
            <a:lvl2pPr>
              <a:defRPr sz="1200"/>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2940867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graph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7999"/>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a:extLst>
                    <a:ext uri="{96DAC541-7B7A-43D3-8B79-37D633B846F1}">
                      <asvg:svgBlip xmlns:asvg="http://schemas.microsoft.com/office/drawing/2016/SVG/main" r:embed="rId5"/>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406953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ogo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7999"/>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a:solidFill>
            <a:schemeClr val="accent3"/>
          </a:solidFill>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grp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grp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grp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2" name="Espace réservé du texte 44">
            <a:extLst>
              <a:ext uri="{FF2B5EF4-FFF2-40B4-BE49-F238E27FC236}">
                <a16:creationId xmlns:a16="http://schemas.microsoft.com/office/drawing/2014/main" id="{9F0450C1-2A6E-BD72-548A-7A68DC28C3E5}"/>
              </a:ext>
            </a:extLst>
          </p:cNvPr>
          <p:cNvSpPr>
            <a:spLocks noGrp="1"/>
          </p:cNvSpPr>
          <p:nvPr>
            <p:ph type="body" sz="quarter" idx="15" hasCustomPrompt="1"/>
          </p:nvPr>
        </p:nvSpPr>
        <p:spPr>
          <a:xfrm>
            <a:off x="5119687" y="5168049"/>
            <a:ext cx="2043114" cy="459619"/>
          </a:xfrm>
          <a:prstGeom prst="rect">
            <a:avLst/>
          </a:prstGeom>
          <a:solidFill>
            <a:schemeClr val="accent1"/>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dirty="0"/>
              <a:t>12.10.2023</a:t>
            </a:r>
          </a:p>
        </p:txBody>
      </p:sp>
    </p:spTree>
    <p:extLst>
      <p:ext uri="{BB962C8B-B14F-4D97-AF65-F5344CB8AC3E}">
        <p14:creationId xmlns:p14="http://schemas.microsoft.com/office/powerpoint/2010/main" val="3127872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2">
                                            <p:bg/>
                                          </p:spTgt>
                                        </p:tgtEl>
                                        <p:attrNameLst>
                                          <p:attrName>style.visibility</p:attrName>
                                        </p:attrNameLst>
                                      </p:cBhvr>
                                      <p:to>
                                        <p:strVal val="visible"/>
                                      </p:to>
                                    </p:set>
                                    <p:animEffect transition="in" filter="dissolve">
                                      <p:cBhvr>
                                        <p:cTn id="14" dur="500"/>
                                        <p:tgtEl>
                                          <p:spTgt spid="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animEffect transition="in" filter="dissolve">
                                      <p:cBhvr>
                                        <p:cTn id="1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tmplLst>
          <p:tmpl>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ain_heading_light_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013D5B2-CB6C-5D66-9B9B-0444FED56D1C}"/>
              </a:ext>
            </a:extLst>
          </p:cNvPr>
          <p:cNvSpPr/>
          <p:nvPr userDrawn="1"/>
        </p:nvSpPr>
        <p:spPr>
          <a:xfrm>
            <a:off x="0" y="0"/>
            <a:ext cx="12192000" cy="6858000"/>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alphaModFix amt="50000"/>
            <a:extLst>
              <a:ext uri="{28A0092B-C50C-407E-A947-70E740481C1C}">
                <a14:useLocalDpi xmlns:a14="http://schemas.microsoft.com/office/drawing/2010/main" val="0"/>
              </a:ext>
            </a:extLst>
          </a:blip>
          <a:srcRect/>
          <a:stretch/>
        </p:blipFill>
        <p:spPr>
          <a:xfrm>
            <a:off x="-4762" y="0"/>
            <a:ext cx="12191999" cy="6857999"/>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dirty="0"/>
          </a:p>
        </p:txBody>
      </p:sp>
      <p:sp>
        <p:nvSpPr>
          <p:cNvPr id="38" name="Forme libre : forme 37">
            <a:extLst>
              <a:ext uri="{FF2B5EF4-FFF2-40B4-BE49-F238E27FC236}">
                <a16:creationId xmlns:a16="http://schemas.microsoft.com/office/drawing/2014/main" id="{C408EEFF-ACF6-9C35-23EC-EAB8B3F97CAB}"/>
              </a:ext>
            </a:extLst>
          </p:cNvPr>
          <p:cNvSpPr/>
          <p:nvPr/>
        </p:nvSpPr>
        <p:spPr>
          <a:xfrm>
            <a:off x="463827" y="29599"/>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accent3"/>
          </a:solidFill>
          <a:ln w="9525" cap="flat">
            <a:noFill/>
            <a:prstDash val="solid"/>
            <a:miter/>
          </a:ln>
        </p:spPr>
        <p:txBody>
          <a:bodyPr rtlCol="0" anchor="ctr"/>
          <a:lstStyle/>
          <a:p>
            <a:endParaRPr lang="fr-FR" dirty="0"/>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696480" y="1920525"/>
            <a:ext cx="9613900" cy="3799447"/>
          </a:xfrm>
        </p:spPr>
        <p:txBody>
          <a:bodyPr anchor="t">
            <a:noAutofit/>
          </a:bodyPr>
          <a:lstStyle>
            <a:lvl1pPr>
              <a:lnSpc>
                <a:spcPts val="7000"/>
              </a:lnSpc>
              <a:defRPr sz="6600">
                <a:solidFill>
                  <a:schemeClr val="tx2"/>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696480" y="999646"/>
            <a:ext cx="9613900" cy="798035"/>
          </a:xfrm>
          <a:prstGeom prst="rect">
            <a:avLst/>
          </a:prstGeom>
        </p:spPr>
        <p:txBody>
          <a:bodyPr anchor="t">
            <a:normAutofit/>
          </a:bodyPr>
          <a:lstStyle>
            <a:lvl1pPr marL="0" indent="0">
              <a:lnSpc>
                <a:spcPct val="120000"/>
              </a:lnSpc>
              <a:buNone/>
              <a:defRPr sz="1400" b="1" cap="all" spc="800" baseline="0">
                <a:solidFill>
                  <a:schemeClr val="accent3"/>
                </a:solidFill>
              </a:defRPr>
            </a:lvl1pPr>
          </a:lstStyle>
          <a:p>
            <a:pPr lvl="0"/>
            <a:r>
              <a:rPr lang="fr-FR" dirty="0"/>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tx1"/>
                </a:solidFill>
                <a:latin typeface="Figtree" pitchFamily="2" charset="0"/>
              </a:defRPr>
            </a:lvl1pPr>
            <a:lvl2pPr>
              <a:defRPr/>
            </a:lvl2pPr>
          </a:lstStyle>
          <a:p>
            <a:pPr lvl="0"/>
            <a:r>
              <a:rPr lang="fr-FR" dirty="0"/>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441508"/>
            <a:ext cx="7578725"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1545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38"/>
                                        </p:tgtEl>
                                        <p:attrNameLst>
                                          <p:attrName>ppt_x</p:attrName>
                                          <p:attrName>ppt_y</p:attrName>
                                        </p:attrNameLst>
                                      </p:cBhvr>
                                      <p:rCtr x="0" y="9144"/>
                                    </p:animMotion>
                                  </p:childTnLst>
                                </p:cTn>
                              </p:par>
                              <p:par>
                                <p:cTn id="7" presetID="22" presetClass="entr" presetSubtype="8" fill="hold" nodeType="withEffect">
                                  <p:stCondLst>
                                    <p:cond delay="500"/>
                                  </p:stCondLst>
                                  <p:childTnLst>
                                    <p:set>
                                      <p:cBhvr>
                                        <p:cTn id="8" dur="1" fill="hold">
                                          <p:stCondLst>
                                            <p:cond delay="0"/>
                                          </p:stCondLst>
                                        </p:cTn>
                                        <p:tgtEl>
                                          <p:spTgt spid="50"/>
                                        </p:tgtEl>
                                        <p:attrNameLst>
                                          <p:attrName>style.visibility</p:attrName>
                                        </p:attrNameLst>
                                      </p:cBhvr>
                                      <p:to>
                                        <p:strVal val="visible"/>
                                      </p:to>
                                    </p:set>
                                    <p:animEffect transition="in" filter="wipe(left)">
                                      <p:cBhvr>
                                        <p:cTn id="9" dur="1000"/>
                                        <p:tgtEl>
                                          <p:spTgt spid="50"/>
                                        </p:tgtEl>
                                      </p:cBhvr>
                                    </p:animEffect>
                                  </p:childTnLst>
                                </p:cTn>
                              </p:par>
                              <p:par>
                                <p:cTn id="10" presetID="10" presetClass="entr" presetSubtype="0" fill="hold" grpId="1" nodeType="withEffect">
                                  <p:stCondLst>
                                    <p:cond delay="1100"/>
                                  </p:stCondLst>
                                  <p:childTnLst>
                                    <p:set>
                                      <p:cBhvr>
                                        <p:cTn id="11" dur="1" fill="hold">
                                          <p:stCondLst>
                                            <p:cond delay="0"/>
                                          </p:stCondLst>
                                        </p:cTn>
                                        <p:tgtEl>
                                          <p:spTgt spid="43">
                                            <p:txEl>
                                              <p:pRg st="0" end="0"/>
                                            </p:txEl>
                                          </p:spTgt>
                                        </p:tgtEl>
                                        <p:attrNameLst>
                                          <p:attrName>style.visibility</p:attrName>
                                        </p:attrNameLst>
                                      </p:cBhvr>
                                      <p:to>
                                        <p:strVal val="visible"/>
                                      </p:to>
                                    </p:set>
                                    <p:animEffect transition="in" filter="fade">
                                      <p:cBhvr>
                                        <p:cTn id="12" dur="900"/>
                                        <p:tgtEl>
                                          <p:spTgt spid="43">
                                            <p:txEl>
                                              <p:pRg st="0" end="0"/>
                                            </p:txEl>
                                          </p:spTgt>
                                        </p:tgtEl>
                                      </p:cBhvr>
                                    </p:animEffect>
                                  </p:childTnLst>
                                </p:cTn>
                              </p:par>
                              <p:par>
                                <p:cTn id="13" presetID="42" presetClass="path" presetSubtype="0" accel="10000" decel="90000" fill="hold" grpId="0" nodeType="withEffect">
                                  <p:stCondLst>
                                    <p:cond delay="1100"/>
                                  </p:stCondLst>
                                  <p:childTnLst>
                                    <p:animMotion origin="layout" path="M 2.70833E-6 -0.0544 L 2.70833E-6 0.00023 " pathEditMode="relative" rAng="0" ptsTypes="AA">
                                      <p:cBhvr>
                                        <p:cTn id="14" dur="900" fill="hold"/>
                                        <p:tgtEl>
                                          <p:spTgt spid="43">
                                            <p:txEl>
                                              <p:pRg st="0" end="0"/>
                                            </p:txEl>
                                          </p:spTgt>
                                        </p:tgtEl>
                                        <p:attrNameLst>
                                          <p:attrName>ppt_x</p:attrName>
                                          <p:attrName>ppt_y</p:attrName>
                                        </p:attrNameLst>
                                      </p:cBhvr>
                                      <p:rCtr x="0" y="2731"/>
                                    </p:animMotion>
                                  </p:childTnLst>
                                </p:cTn>
                              </p:par>
                              <p:par>
                                <p:cTn id="15" presetID="22" presetClass="entr" presetSubtype="1" fill="hold" grpId="0" nodeType="withEffect">
                                  <p:stCondLst>
                                    <p:cond delay="1100"/>
                                  </p:stCondLst>
                                  <p:iterate type="wd">
                                    <p:tmPct val="10000"/>
                                  </p:iterate>
                                  <p:childTnLst>
                                    <p:set>
                                      <p:cBhvr>
                                        <p:cTn id="16" dur="1" fill="hold">
                                          <p:stCondLst>
                                            <p:cond delay="0"/>
                                          </p:stCondLst>
                                        </p:cTn>
                                        <p:tgtEl>
                                          <p:spTgt spid="2"/>
                                        </p:tgtEl>
                                        <p:attrNameLst>
                                          <p:attrName>style.visibility</p:attrName>
                                        </p:attrNameLst>
                                      </p:cBhvr>
                                      <p:to>
                                        <p:strVal val="visible"/>
                                      </p:to>
                                    </p:set>
                                    <p:animEffect transition="in" filter="wipe(up)">
                                      <p:cBhvr>
                                        <p:cTn id="17" dur="500"/>
                                        <p:tgtEl>
                                          <p:spTgt spid="2"/>
                                        </p:tgtEl>
                                      </p:cBhvr>
                                    </p:animEffect>
                                  </p:childTnLst>
                                </p:cTn>
                              </p:par>
                              <p:par>
                                <p:cTn id="18" presetID="2" presetClass="entr" presetSubtype="2" decel="28000" fill="hold" grpId="0" nodeType="withEffect" nodePh="1">
                                  <p:stCondLst>
                                    <p:cond delay="1100"/>
                                  </p:stCondLst>
                                  <p:endCondLst>
                                    <p:cond evt="begin" delay="0">
                                      <p:tn val="18"/>
                                    </p:cond>
                                  </p:endCondLst>
                                  <p:childTnLst>
                                    <p:set>
                                      <p:cBhvr>
                                        <p:cTn id="19" dur="1" fill="hold">
                                          <p:stCondLst>
                                            <p:cond delay="0"/>
                                          </p:stCondLst>
                                        </p:cTn>
                                        <p:tgtEl>
                                          <p:spTgt spid="22"/>
                                        </p:tgtEl>
                                        <p:attrNameLst>
                                          <p:attrName>style.visibility</p:attrName>
                                        </p:attrNameLst>
                                      </p:cBhvr>
                                      <p:to>
                                        <p:strVal val="visible"/>
                                      </p:to>
                                    </p:set>
                                    <p:anim calcmode="lin" valueType="num">
                                      <p:cBhvr additive="base">
                                        <p:cTn id="20" dur="1500" fill="hold"/>
                                        <p:tgtEl>
                                          <p:spTgt spid="22"/>
                                        </p:tgtEl>
                                        <p:attrNameLst>
                                          <p:attrName>ppt_x</p:attrName>
                                        </p:attrNameLst>
                                      </p:cBhvr>
                                      <p:tavLst>
                                        <p:tav tm="0">
                                          <p:val>
                                            <p:strVal val="1+#ppt_w/2"/>
                                          </p:val>
                                        </p:tav>
                                        <p:tav tm="100000">
                                          <p:val>
                                            <p:strVal val="#ppt_x"/>
                                          </p:val>
                                        </p:tav>
                                      </p:tavLst>
                                    </p:anim>
                                    <p:anim calcmode="lin" valueType="num">
                                      <p:cBhvr additive="base">
                                        <p:cTn id="21" dur="1500" fill="hold"/>
                                        <p:tgtEl>
                                          <p:spTgt spid="22"/>
                                        </p:tgtEl>
                                        <p:attrNameLst>
                                          <p:attrName>ppt_y</p:attrName>
                                        </p:attrNameLst>
                                      </p:cBhvr>
                                      <p:tavLst>
                                        <p:tav tm="0">
                                          <p:val>
                                            <p:strVal val="#ppt_y"/>
                                          </p:val>
                                        </p:tav>
                                        <p:tav tm="100000">
                                          <p:val>
                                            <p:strVal val="#ppt_y"/>
                                          </p:val>
                                        </p:tav>
                                      </p:tavLst>
                                    </p:anim>
                                  </p:childTnLst>
                                </p:cTn>
                              </p:par>
                              <p:par>
                                <p:cTn id="22" presetID="42" presetClass="path" presetSubtype="0" accel="50000" decel="50000" fill="hold" nodeType="withEffect">
                                  <p:stCondLst>
                                    <p:cond delay="0"/>
                                  </p:stCondLst>
                                  <p:childTnLst>
                                    <p:animMotion origin="layout" path="M 0 0 L 0 0.25 E" pathEditMode="relative" ptsTypes="">
                                      <p:cBhvr>
                                        <p:cTn id="23" dur="2000" spd="-100000" fill="hold"/>
                                        <p:tgtEl>
                                          <p:spTgt spid="47"/>
                                        </p:tgtEl>
                                        <p:attrNameLst>
                                          <p:attrName>ppt_x</p:attrName>
                                          <p:attrName>ppt_y</p:attrName>
                                        </p:attrNameLst>
                                      </p:cBhvr>
                                    </p:animMotion>
                                  </p:childTnLst>
                                </p:cTn>
                              </p:par>
                              <p:par>
                                <p:cTn id="24" presetID="42" presetClass="path" presetSubtype="0" accel="50000" decel="50000" fill="hold" grpId="0" nodeType="withEffect">
                                  <p:stCondLst>
                                    <p:cond delay="0"/>
                                  </p:stCondLst>
                                  <p:childTnLst>
                                    <p:animMotion origin="layout" path="M 0 0 L 0 0.25 E" pathEditMode="relative" ptsTypes="">
                                      <p:cBhvr>
                                        <p:cTn id="25" dur="2000" spd="-100000" fill="hold"/>
                                        <p:tgtEl>
                                          <p:spTgt spid="45">
                                            <p:txEl>
                                              <p:pRg st="0" end="0"/>
                                            </p:txEl>
                                          </p:spTgt>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38" grpId="0" animBg="1"/>
      <p:bldP spid="2" grpId="0"/>
      <p:bldP spid="43" grpId="0" build="p">
        <p:tmplLst>
          <p:tmpl lvl="1">
            <p:tnLst>
              <p:par>
                <p:cTn presetID="42" presetClass="path" presetSubtype="0" accel="10000" decel="90000" fill="hold" nodeType="withEffect">
                  <p:stCondLst>
                    <p:cond delay="1100"/>
                  </p:stCondLst>
                  <p:childTnLst>
                    <p:animMotion origin="layout" path="M 2.70833E-6 -0.0544 L 2.70833E-6 0.00023 " pathEditMode="relative" rAng="0" ptsTypes="AA">
                      <p:cBhvr>
                        <p:cTn dur="900" fill="hold"/>
                        <p:tgtEl>
                          <p:spTgt spid="43"/>
                        </p:tgtEl>
                        <p:attrNameLst>
                          <p:attrName>ppt_x</p:attrName>
                          <p:attrName>ppt_y</p:attrName>
                        </p:attrNameLst>
                      </p:cBhvr>
                      <p:rCtr x="0" y="2731"/>
                    </p:animMotion>
                  </p:childTnLst>
                </p:cTn>
              </p:par>
            </p:tnLst>
          </p:tmpl>
        </p:tmplLst>
      </p:bldP>
      <p:bldP spid="43" grpId="1" build="p">
        <p:tmplLst>
          <p:tmpl lvl="1">
            <p:tnLst>
              <p:par>
                <p:cTn presetID="10" presetClass="entr" presetSubtype="0" fill="hold" nodeType="withEffect">
                  <p:stCondLst>
                    <p:cond delay="1100"/>
                  </p:stCondLst>
                  <p:childTnLst>
                    <p:set>
                      <p:cBhvr>
                        <p:cTn dur="1" fill="hold">
                          <p:stCondLst>
                            <p:cond delay="0"/>
                          </p:stCondLst>
                        </p:cTn>
                        <p:tgtEl>
                          <p:spTgt spid="43"/>
                        </p:tgtEl>
                        <p:attrNameLst>
                          <p:attrName>style.visibility</p:attrName>
                        </p:attrNameLst>
                      </p:cBhvr>
                      <p:to>
                        <p:strVal val="visible"/>
                      </p:to>
                    </p:set>
                    <p:animEffect transition="in" filter="fade">
                      <p:cBhvr>
                        <p:cTn dur="900"/>
                        <p:tgtEl>
                          <p:spTgt spid="43"/>
                        </p:tgtEl>
                      </p:cBhvr>
                    </p:animEffect>
                  </p:childTnLst>
                </p:cTn>
              </p:par>
            </p:tnLst>
          </p:tmpl>
        </p:tmplLst>
      </p:bldP>
      <p:bldP spid="45" grpId="0" build="p">
        <p:tmplLst>
          <p:tmpl lvl="1">
            <p:tnLst>
              <p:par>
                <p:cTn presetID="42" presetClass="path" presetSubtype="0" accel="50000" decel="50000" fill="hold" nodeType="withEffect">
                  <p:stCondLst>
                    <p:cond delay="0"/>
                  </p:stCondLst>
                  <p:childTnLst>
                    <p:animMotion origin="layout" path="M 0 0 L 0 0.25 E" pathEditMode="relative" ptsTypes="">
                      <p:cBhvr>
                        <p:cTn dur="2000" spd="-100000" fill="hold"/>
                        <p:tgtEl>
                          <p:spTgt spid="45"/>
                        </p:tgtEl>
                        <p:attrNameLst>
                          <p:attrName>ppt_x</p:attrName>
                          <p:attrName>ppt_y</p:attrName>
                        </p:attrNameLst>
                      </p:cBhvr>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ain_heading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dirty="0"/>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373156"/>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accent1"/>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1351651" y="979528"/>
            <a:ext cx="9613900" cy="798035"/>
          </a:xfrm>
          <a:prstGeom prst="rect">
            <a:avLst/>
          </a:prstGeom>
        </p:spPr>
        <p:txBody>
          <a:bodyPr anchor="t">
            <a:normAutofit/>
          </a:bodyPr>
          <a:lstStyle>
            <a:lvl1pPr marL="0" indent="0">
              <a:lnSpc>
                <a:spcPct val="120000"/>
              </a:lnSpc>
              <a:buNone/>
              <a:defRPr sz="1400" b="1" cap="all" spc="800" baseline="0">
                <a:solidFill>
                  <a:schemeClr val="accent6"/>
                </a:solidFill>
              </a:defRPr>
            </a:lvl1pPr>
          </a:lstStyle>
          <a:p>
            <a:pPr lvl="0"/>
            <a:r>
              <a:rPr lang="fr-FR" dirty="0"/>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bg1"/>
                </a:solidFill>
                <a:latin typeface="Figtree" pitchFamily="2" charset="0"/>
              </a:defRPr>
            </a:lvl1pPr>
            <a:lvl2pPr>
              <a:defRPr/>
            </a:lvl2pPr>
          </a:lstStyle>
          <a:p>
            <a:pPr lvl="0"/>
            <a:r>
              <a:rPr lang="fr-FR" dirty="0"/>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800100"/>
            <a:ext cx="7578725"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724909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_bg_green">
    <p:spTree>
      <p:nvGrpSpPr>
        <p:cNvPr id="1" name=""/>
        <p:cNvGrpSpPr/>
        <p:nvPr/>
      </p:nvGrpSpPr>
      <p:grpSpPr>
        <a:xfrm>
          <a:off x="0" y="0"/>
          <a:ext cx="0" cy="0"/>
          <a:chOff x="0" y="0"/>
          <a:chExt cx="0" cy="0"/>
        </a:xfrm>
      </p:grpSpPr>
      <p:pic>
        <p:nvPicPr>
          <p:cNvPr id="9" name="Image 8" descr="Une image contenant vert, Turquoise, Bleu sarcelle, bleu vert&#10;&#10;Description générée automatiquement">
            <a:extLst>
              <a:ext uri="{FF2B5EF4-FFF2-40B4-BE49-F238E27FC236}">
                <a16:creationId xmlns:a16="http://schemas.microsoft.com/office/drawing/2014/main" id="{F6F0F0BB-292F-8773-9DAE-CFC23A69B0D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8E7CD797-2B60-452E-EBBB-771F1BE62DD3}"/>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4" name="Titre 1">
            <a:extLst>
              <a:ext uri="{FF2B5EF4-FFF2-40B4-BE49-F238E27FC236}">
                <a16:creationId xmlns:a16="http://schemas.microsoft.com/office/drawing/2014/main" id="{6082BE93-80FD-2F7E-766B-4B0666C8B5F5}"/>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5" name="Espace réservé du texte 44">
            <a:extLst>
              <a:ext uri="{FF2B5EF4-FFF2-40B4-BE49-F238E27FC236}">
                <a16:creationId xmlns:a16="http://schemas.microsoft.com/office/drawing/2014/main" id="{E5389B31-7628-49D2-8244-24000697CD61}"/>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dirty="0" err="1"/>
              <a:t>Inspiring</a:t>
            </a:r>
            <a:r>
              <a:rPr lang="fr-FR" dirty="0"/>
              <a:t> </a:t>
            </a:r>
            <a:r>
              <a:rPr lang="fr-FR" dirty="0" err="1"/>
              <a:t>quote</a:t>
            </a:r>
            <a:r>
              <a:rPr lang="fr-FR" dirty="0"/>
              <a:t> </a:t>
            </a:r>
            <a:r>
              <a:rPr lang="fr-FR" dirty="0" err="1"/>
              <a:t>goes</a:t>
            </a:r>
            <a:r>
              <a:rPr lang="fr-FR" dirty="0"/>
              <a:t> </a:t>
            </a:r>
            <a:r>
              <a:rPr lang="fr-FR" dirty="0" err="1"/>
              <a:t>here</a:t>
            </a:r>
            <a:endParaRPr lang="fr-FR" dirty="0"/>
          </a:p>
        </p:txBody>
      </p:sp>
      <p:cxnSp>
        <p:nvCxnSpPr>
          <p:cNvPr id="6" name="Connecteur droit 5">
            <a:extLst>
              <a:ext uri="{FF2B5EF4-FFF2-40B4-BE49-F238E27FC236}">
                <a16:creationId xmlns:a16="http://schemas.microsoft.com/office/drawing/2014/main" id="{A2C91BCB-3A36-2135-0A0F-4A18E8151170}"/>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A94A403-AECF-8219-D3F7-A86633CA4E5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8" name="Forme libre : forme 7">
            <a:extLst>
              <a:ext uri="{FF2B5EF4-FFF2-40B4-BE49-F238E27FC236}">
                <a16:creationId xmlns:a16="http://schemas.microsoft.com/office/drawing/2014/main" id="{FFDAF7F2-0587-A9F7-ADFD-DE996CB367C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0F7B466C-5204-D7E8-93CA-61C1A5F97E8F}"/>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4"/>
                </a:solidFill>
                <a:latin typeface="Figtree Light" pitchFamily="2" charset="0"/>
              </a:defRPr>
            </a:lvl1pPr>
            <a:lvl5pPr>
              <a:defRPr/>
            </a:lvl5pPr>
          </a:lstStyle>
          <a:p>
            <a:pPr lvl="0"/>
            <a:r>
              <a:rPr lang="fr-FR" dirty="0"/>
              <a:t>01</a:t>
            </a:r>
          </a:p>
        </p:txBody>
      </p:sp>
    </p:spTree>
    <p:extLst>
      <p:ext uri="{BB962C8B-B14F-4D97-AF65-F5344CB8AC3E}">
        <p14:creationId xmlns:p14="http://schemas.microsoft.com/office/powerpoint/2010/main" val="1699303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8"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image" Target="../media/image2.svg"/><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image" Target="../media/image1.svg"/><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5ABFBF3-7A1E-5851-36CA-AFC60E1494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dirty="0"/>
              <a:t>Modifiez le style du titre</a:t>
            </a:r>
          </a:p>
        </p:txBody>
      </p:sp>
      <p:sp>
        <p:nvSpPr>
          <p:cNvPr id="3" name="Espace réservé du texte 2">
            <a:extLst>
              <a:ext uri="{FF2B5EF4-FFF2-40B4-BE49-F238E27FC236}">
                <a16:creationId xmlns:a16="http://schemas.microsoft.com/office/drawing/2014/main" id="{E32ADBBC-311C-02D0-902B-B631387009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a:extLst>
              <a:ext uri="{FF2B5EF4-FFF2-40B4-BE49-F238E27FC236}">
                <a16:creationId xmlns:a16="http://schemas.microsoft.com/office/drawing/2014/main" id="{18CCFA50-B060-A6ED-8E88-E06315B2CE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153CDF-EDCB-4BAF-B258-4B42F8239FDA}" type="datetimeFigureOut">
              <a:rPr lang="fr-FR" smtClean="0"/>
              <a:t>15/05/2026</a:t>
            </a:fld>
            <a:endParaRPr lang="fr-FR" dirty="0"/>
          </a:p>
        </p:txBody>
      </p:sp>
      <p:sp>
        <p:nvSpPr>
          <p:cNvPr id="5" name="Espace réservé du pied de page 4">
            <a:extLst>
              <a:ext uri="{FF2B5EF4-FFF2-40B4-BE49-F238E27FC236}">
                <a16:creationId xmlns:a16="http://schemas.microsoft.com/office/drawing/2014/main" id="{30124945-EEC2-1F87-08CC-831E86A21A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E8E01BB-D4D3-ACDD-1CB0-C1CD3F24834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7E39C8-A3E3-4A9D-B0E0-A8AF5B2E9661}" type="slidenum">
              <a:rPr lang="fr-FR" smtClean="0"/>
              <a:t>‹N°›</a:t>
            </a:fld>
            <a:endParaRPr lang="fr-FR"/>
          </a:p>
        </p:txBody>
      </p:sp>
    </p:spTree>
    <p:extLst>
      <p:ext uri="{BB962C8B-B14F-4D97-AF65-F5344CB8AC3E}">
        <p14:creationId xmlns:p14="http://schemas.microsoft.com/office/powerpoint/2010/main" val="2486603784"/>
      </p:ext>
    </p:extLst>
  </p:cSld>
  <p:clrMap bg1="lt1" tx1="dk1" bg2="lt2" tx2="dk2" accent1="accent1" accent2="accent2" accent3="accent3" accent4="accent4" accent5="accent5" accent6="accent6" hlink="hlink" folHlink="folHlink"/>
  <p:sldLayoutIdLst>
    <p:sldLayoutId id="2147483652" r:id="rId1"/>
    <p:sldLayoutId id="2147483670" r:id="rId2"/>
    <p:sldLayoutId id="2147483700" r:id="rId3"/>
    <p:sldLayoutId id="2147483701" r:id="rId4"/>
    <p:sldLayoutId id="2147483655" r:id="rId5"/>
    <p:sldLayoutId id="2147483656" r:id="rId6"/>
    <p:sldLayoutId id="2147483654" r:id="rId7"/>
    <p:sldLayoutId id="2147483653"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71" r:id="rId21"/>
    <p:sldLayoutId id="2147483686" r:id="rId22"/>
    <p:sldLayoutId id="2147483672" r:id="rId23"/>
    <p:sldLayoutId id="2147483675" r:id="rId24"/>
    <p:sldLayoutId id="2147483684" r:id="rId25"/>
    <p:sldLayoutId id="2147483685" r:id="rId26"/>
    <p:sldLayoutId id="2147483687" r:id="rId27"/>
    <p:sldLayoutId id="2147483688" r:id="rId28"/>
    <p:sldLayoutId id="2147483689" r:id="rId29"/>
    <p:sldLayoutId id="2147483690" r:id="rId30"/>
    <p:sldLayoutId id="2147483673" r:id="rId31"/>
    <p:sldLayoutId id="2147483674" r:id="rId32"/>
    <p:sldLayoutId id="2147483676" r:id="rId33"/>
    <p:sldLayoutId id="2147483677" r:id="rId34"/>
    <p:sldLayoutId id="2147483683" r:id="rId35"/>
    <p:sldLayoutId id="2147483682" r:id="rId36"/>
    <p:sldLayoutId id="2147483678" r:id="rId37"/>
    <p:sldLayoutId id="2147483679" r:id="rId38"/>
    <p:sldLayoutId id="2147483680" r:id="rId39"/>
    <p:sldLayoutId id="2147483681" r:id="rId40"/>
    <p:sldLayoutId id="2147483669" r:id="rId41"/>
    <p:sldLayoutId id="2147483704" r:id="rId42"/>
    <p:sldLayoutId id="2147483691" r:id="rId43"/>
    <p:sldLayoutId id="2147483692" r:id="rId44"/>
    <p:sldLayoutId id="2147483693" r:id="rId45"/>
    <p:sldLayoutId id="2147483696" r:id="rId46"/>
    <p:sldLayoutId id="2147483697" r:id="rId47"/>
    <p:sldLayoutId id="2147483694" r:id="rId48"/>
    <p:sldLayoutId id="2147483695" r:id="rId49"/>
    <p:sldLayoutId id="2147483698" r:id="rId50"/>
    <p:sldLayoutId id="2147483699" r:id="rId51"/>
    <p:sldLayoutId id="2147483702" r:id="rId52"/>
    <p:sldLayoutId id="2147483703" r:id="rId53"/>
    <p:sldLayoutId id="2147483705" r:id="rId54"/>
    <p:sldLayoutId id="2147483706" r:id="rId55"/>
  </p:sldLayoutIdLst>
  <p:txStyles>
    <p:titleStyle>
      <a:lvl1pPr algn="l" defTabSz="914400" rtl="0" eaLnBrk="1" latinLnBrk="0" hangingPunct="1">
        <a:lnSpc>
          <a:spcPct val="90000"/>
        </a:lnSpc>
        <a:spcBef>
          <a:spcPct val="0"/>
        </a:spcBef>
        <a:buNone/>
        <a:defRPr sz="4400" kern="1200">
          <a:solidFill>
            <a:schemeClr val="tx1"/>
          </a:solidFill>
          <a:latin typeface="PP Woodland" panose="00000500000000000000" pitchFamily="50" charset="0"/>
          <a:ea typeface="+mj-ea"/>
          <a:cs typeface="+mj-cs"/>
        </a:defRPr>
      </a:lvl1pPr>
    </p:titleStyle>
    <p:body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57"/>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58"/>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8.png"/><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svg"/></Relationships>
</file>

<file path=ppt/slides/_rels/slide11.xml.rels><?xml version="1.0" encoding="UTF-8" standalone="yes"?>
<Relationships xmlns="http://schemas.openxmlformats.org/package/2006/relationships"><Relationship Id="rId2" Type="http://schemas.openxmlformats.org/officeDocument/2006/relationships/hyperlink" Target="https://help.eurecia.com/hc/en-gb" TargetMode="Externa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8" Type="http://schemas.openxmlformats.org/officeDocument/2006/relationships/slide" Target="slide7.xml"/><Relationship Id="rId3" Type="http://schemas.openxmlformats.org/officeDocument/2006/relationships/image" Target="../media/image17.png"/><Relationship Id="rId7" Type="http://schemas.openxmlformats.org/officeDocument/2006/relationships/slide" Target="slide5.xml"/><Relationship Id="rId2" Type="http://schemas.openxmlformats.org/officeDocument/2006/relationships/slide" Target="slide3.xml"/><Relationship Id="rId1" Type="http://schemas.openxmlformats.org/officeDocument/2006/relationships/slideLayout" Target="../slideLayouts/slideLayout36.xml"/><Relationship Id="rId6" Type="http://schemas.openxmlformats.org/officeDocument/2006/relationships/slide" Target="slide4.xml"/><Relationship Id="rId5" Type="http://schemas.openxmlformats.org/officeDocument/2006/relationships/image" Target="../media/image2.svg"/><Relationship Id="rId10" Type="http://schemas.openxmlformats.org/officeDocument/2006/relationships/slide" Target="slide9.xml"/><Relationship Id="rId4" Type="http://schemas.openxmlformats.org/officeDocument/2006/relationships/image" Target="../media/image1.svg"/><Relationship Id="rId9" Type="http://schemas.openxmlformats.org/officeDocument/2006/relationships/slide" Target="slide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Espace réservé pour une image  6" descr="Une image contenant personne, texte, intérieur, ordinateur&#10;&#10;Description générée automatiquement">
            <a:extLst>
              <a:ext uri="{FF2B5EF4-FFF2-40B4-BE49-F238E27FC236}">
                <a16:creationId xmlns:a16="http://schemas.microsoft.com/office/drawing/2014/main" id="{56FE00A4-1BFE-73AF-2714-BB16355A3778}"/>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8376" r="29450"/>
          <a:stretch/>
        </p:blipFill>
        <p:spPr>
          <a:xfrm>
            <a:off x="6169896" y="0"/>
            <a:ext cx="6091616" cy="6858000"/>
          </a:xfrm>
        </p:spPr>
      </p:pic>
      <p:sp>
        <p:nvSpPr>
          <p:cNvPr id="3" name="Titre 2">
            <a:extLst>
              <a:ext uri="{FF2B5EF4-FFF2-40B4-BE49-F238E27FC236}">
                <a16:creationId xmlns:a16="http://schemas.microsoft.com/office/drawing/2014/main" id="{2653F630-19B9-A2CD-9A7A-88C609217A1A}"/>
              </a:ext>
            </a:extLst>
          </p:cNvPr>
          <p:cNvSpPr>
            <a:spLocks noGrp="1"/>
          </p:cNvSpPr>
          <p:nvPr>
            <p:ph type="title"/>
          </p:nvPr>
        </p:nvSpPr>
        <p:spPr>
          <a:xfrm>
            <a:off x="696480" y="1852641"/>
            <a:ext cx="7434797" cy="2660366"/>
          </a:xfrm>
        </p:spPr>
        <p:txBody>
          <a:bodyPr/>
          <a:lstStyle/>
          <a:p>
            <a:r>
              <a:rPr lang="fr-FR" dirty="0">
                <a:solidFill>
                  <a:srgbClr val="79BF9D"/>
                </a:solidFill>
                <a:latin typeface="PP Woodland"/>
              </a:rPr>
              <a:t>All </a:t>
            </a:r>
            <a:r>
              <a:rPr lang="fr-FR" dirty="0" err="1">
                <a:solidFill>
                  <a:srgbClr val="79BF9D"/>
                </a:solidFill>
                <a:latin typeface="PP Woodland"/>
              </a:rPr>
              <a:t>you</a:t>
            </a:r>
            <a:r>
              <a:rPr lang="fr-FR" dirty="0">
                <a:solidFill>
                  <a:srgbClr val="79BF9D"/>
                </a:solidFill>
                <a:latin typeface="PP Woodland"/>
              </a:rPr>
              <a:t> </a:t>
            </a:r>
            <a:r>
              <a:rPr lang="fr-FR" dirty="0" err="1">
                <a:solidFill>
                  <a:srgbClr val="79BF9D"/>
                </a:solidFill>
                <a:latin typeface="PP Woodland"/>
              </a:rPr>
              <a:t>need</a:t>
            </a:r>
            <a:r>
              <a:rPr lang="fr-FR" dirty="0">
                <a:solidFill>
                  <a:srgbClr val="79BF9D"/>
                </a:solidFill>
                <a:latin typeface="PP Woodland"/>
              </a:rPr>
              <a:t> to know about </a:t>
            </a:r>
            <a:r>
              <a:rPr lang="fr-FR" sz="6600" dirty="0">
                <a:latin typeface="PP Woodland"/>
              </a:rPr>
              <a:t>    </a:t>
            </a:r>
            <a:br>
              <a:rPr lang="fr-FR" dirty="0">
                <a:solidFill>
                  <a:srgbClr val="79BF9D"/>
                </a:solidFill>
                <a:latin typeface="PP Woodland"/>
              </a:rPr>
            </a:br>
            <a:r>
              <a:rPr lang="fr-FR" dirty="0">
                <a:solidFill>
                  <a:schemeClr val="bg1"/>
                </a:solidFill>
                <a:latin typeface="PP Woodland"/>
              </a:rPr>
              <a:t> HR Portal</a:t>
            </a:r>
            <a:endParaRPr lang="fr-FR" dirty="0">
              <a:solidFill>
                <a:schemeClr val="bg1"/>
              </a:solidFill>
            </a:endParaRPr>
          </a:p>
        </p:txBody>
      </p:sp>
      <p:sp>
        <p:nvSpPr>
          <p:cNvPr id="4" name="Espace réservé du texte 3">
            <a:extLst>
              <a:ext uri="{FF2B5EF4-FFF2-40B4-BE49-F238E27FC236}">
                <a16:creationId xmlns:a16="http://schemas.microsoft.com/office/drawing/2014/main" id="{2A3C868B-D8D7-81C3-403F-FB19E09D6D4A}"/>
              </a:ext>
            </a:extLst>
          </p:cNvPr>
          <p:cNvSpPr>
            <a:spLocks noGrp="1"/>
          </p:cNvSpPr>
          <p:nvPr>
            <p:ph type="body" sz="quarter" idx="14"/>
          </p:nvPr>
        </p:nvSpPr>
        <p:spPr/>
        <p:txBody>
          <a:bodyPr/>
          <a:lstStyle/>
          <a:p>
            <a:r>
              <a:rPr lang="fr-FR" dirty="0">
                <a:latin typeface="Figtree"/>
              </a:rPr>
              <a:t>user training guide</a:t>
            </a:r>
            <a:endParaRPr lang="fr-FR" b="0">
              <a:solidFill>
                <a:srgbClr val="000000"/>
              </a:solidFill>
              <a:latin typeface="Figtree"/>
            </a:endParaRPr>
          </a:p>
          <a:p>
            <a:endParaRPr lang="fr-FR" dirty="0"/>
          </a:p>
        </p:txBody>
      </p:sp>
      <p:pic>
        <p:nvPicPr>
          <p:cNvPr id="2" name="Image 1" descr="Une image contenant Graphique, cercle, clipart, symbole&#10;&#10;Description générée automatiquement">
            <a:extLst>
              <a:ext uri="{FF2B5EF4-FFF2-40B4-BE49-F238E27FC236}">
                <a16:creationId xmlns:a16="http://schemas.microsoft.com/office/drawing/2014/main" id="{6B21BC3F-A1EA-2870-1C4A-145315F30FFB}"/>
              </a:ext>
            </a:extLst>
          </p:cNvPr>
          <p:cNvPicPr>
            <a:picLocks noChangeAspect="1"/>
          </p:cNvPicPr>
          <p:nvPr/>
        </p:nvPicPr>
        <p:blipFill>
          <a:blip r:embed="rId3"/>
          <a:stretch>
            <a:fillRect/>
          </a:stretch>
        </p:blipFill>
        <p:spPr>
          <a:xfrm>
            <a:off x="791851" y="3752810"/>
            <a:ext cx="649793" cy="668744"/>
          </a:xfrm>
          <a:prstGeom prst="rect">
            <a:avLst/>
          </a:prstGeom>
        </p:spPr>
      </p:pic>
      <p:sp>
        <p:nvSpPr>
          <p:cNvPr id="9" name="Espace réservé du texte 4">
            <a:extLst>
              <a:ext uri="{FF2B5EF4-FFF2-40B4-BE49-F238E27FC236}">
                <a16:creationId xmlns:a16="http://schemas.microsoft.com/office/drawing/2014/main" id="{2E41B274-6BBE-010B-1957-256EA8B3A11F}"/>
              </a:ext>
            </a:extLst>
          </p:cNvPr>
          <p:cNvSpPr txBox="1">
            <a:spLocks/>
          </p:cNvSpPr>
          <p:nvPr/>
        </p:nvSpPr>
        <p:spPr>
          <a:xfrm>
            <a:off x="928620" y="6243569"/>
            <a:ext cx="4748213" cy="468312"/>
          </a:xfrm>
          <a:prstGeom prst="rect">
            <a:avLst/>
          </a:prstGeom>
        </p:spPr>
        <p:txBody>
          <a:bodyPr vert="horz" lIns="91440" tIns="45720" rIns="91440" bIns="45720" rtlCol="0" anchor="t">
            <a:no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100"/>
              </a:spcBef>
            </a:pPr>
            <a:r>
              <a:rPr lang="fr-FR" sz="1000" dirty="0">
                <a:solidFill>
                  <a:srgbClr val="FFFFFF"/>
                </a:solidFill>
              </a:rPr>
              <a:t>Last </a:t>
            </a:r>
            <a:r>
              <a:rPr lang="fr-FR" sz="1000" dirty="0" err="1">
                <a:solidFill>
                  <a:srgbClr val="FFFFFF"/>
                </a:solidFill>
              </a:rPr>
              <a:t>updated</a:t>
            </a:r>
            <a:endParaRPr lang="fr-FR" sz="1000" dirty="0">
              <a:solidFill>
                <a:srgbClr val="FFFFFF"/>
              </a:solidFill>
            </a:endParaRPr>
          </a:p>
          <a:p>
            <a:pPr>
              <a:spcBef>
                <a:spcPts val="100"/>
              </a:spcBef>
            </a:pPr>
            <a:r>
              <a:rPr lang="fr-FR" sz="1000" dirty="0">
                <a:solidFill>
                  <a:srgbClr val="FFFFFF"/>
                </a:solidFill>
              </a:rPr>
              <a:t>May 2026</a:t>
            </a:r>
          </a:p>
        </p:txBody>
      </p:sp>
    </p:spTree>
    <p:extLst>
      <p:ext uri="{BB962C8B-B14F-4D97-AF65-F5344CB8AC3E}">
        <p14:creationId xmlns:p14="http://schemas.microsoft.com/office/powerpoint/2010/main" val="20167945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BF78F6-81A2-4225-5216-046417F37DFD}"/>
            </a:ext>
          </a:extLst>
        </p:cNvPr>
        <p:cNvGrpSpPr/>
        <p:nvPr/>
      </p:nvGrpSpPr>
      <p:grpSpPr>
        <a:xfrm>
          <a:off x="0" y="0"/>
          <a:ext cx="0" cy="0"/>
          <a:chOff x="0" y="0"/>
          <a:chExt cx="0" cy="0"/>
        </a:xfrm>
      </p:grpSpPr>
      <p:pic>
        <p:nvPicPr>
          <p:cNvPr id="9" name="Image 8">
            <a:extLst>
              <a:ext uri="{FF2B5EF4-FFF2-40B4-BE49-F238E27FC236}">
                <a16:creationId xmlns:a16="http://schemas.microsoft.com/office/drawing/2014/main" id="{3BD7568F-A745-3887-CB68-A9C32A623363}"/>
              </a:ext>
            </a:extLst>
          </p:cNvPr>
          <p:cNvPicPr>
            <a:picLocks noChangeAspect="1"/>
          </p:cNvPicPr>
          <p:nvPr/>
        </p:nvPicPr>
        <p:blipFill>
          <a:blip r:embed="rId2"/>
          <a:stretch>
            <a:fillRect/>
          </a:stretch>
        </p:blipFill>
        <p:spPr>
          <a:xfrm>
            <a:off x="4308174" y="1906383"/>
            <a:ext cx="6302983" cy="3365757"/>
          </a:xfrm>
          <a:prstGeom prst="rect">
            <a:avLst/>
          </a:prstGeom>
          <a:ln>
            <a:noFill/>
          </a:ln>
          <a:effectLst>
            <a:outerShdw blurRad="292100" dist="139700" dir="2700000" algn="tl" rotWithShape="0">
              <a:srgbClr val="333333">
                <a:alpha val="65000"/>
              </a:srgbClr>
            </a:outerShdw>
          </a:effectLst>
        </p:spPr>
      </p:pic>
      <p:sp>
        <p:nvSpPr>
          <p:cNvPr id="2" name="Espace réservé du tableau 1">
            <a:extLst>
              <a:ext uri="{FF2B5EF4-FFF2-40B4-BE49-F238E27FC236}">
                <a16:creationId xmlns:a16="http://schemas.microsoft.com/office/drawing/2014/main" id="{DAD44D33-551B-4B3C-ED49-DDD316ABB2FB}"/>
              </a:ext>
            </a:extLst>
          </p:cNvPr>
          <p:cNvSpPr>
            <a:spLocks noGrp="1"/>
          </p:cNvSpPr>
          <p:nvPr>
            <p:ph type="tbl" sz="quarter" idx="10"/>
          </p:nvPr>
        </p:nvSpPr>
        <p:spPr>
          <a:xfrm>
            <a:off x="240873" y="682753"/>
            <a:ext cx="11863143" cy="1223630"/>
          </a:xfrm>
        </p:spPr>
        <p:txBody>
          <a:bodyPr>
            <a:noAutofit/>
          </a:bodyPr>
          <a:lstStyle/>
          <a:p>
            <a:pPr marL="0" indent="0" algn="just">
              <a:buNone/>
            </a:pPr>
            <a:endParaRPr lang="fr-FR" dirty="0">
              <a:latin typeface="Figtree Light" pitchFamily="2" charset="0"/>
            </a:endParaRPr>
          </a:p>
          <a:p>
            <a:pPr marL="0" indent="0" algn="just">
              <a:buNone/>
            </a:pPr>
            <a:r>
              <a:rPr lang="fr-FR" dirty="0">
                <a:latin typeface="Figtree Light" pitchFamily="2" charset="0"/>
              </a:rPr>
              <a:t> </a:t>
            </a:r>
          </a:p>
          <a:p>
            <a:pPr lvl="1" algn="just"/>
            <a:r>
              <a:rPr lang="fr-FR" dirty="0">
                <a:latin typeface="Figtree Light" pitchFamily="2" charset="0"/>
              </a:rPr>
              <a:t>How can I input </a:t>
            </a:r>
            <a:r>
              <a:rPr lang="fr-FR" dirty="0" err="1">
                <a:latin typeface="Figtree Light" pitchFamily="2" charset="0"/>
              </a:rPr>
              <a:t>my</a:t>
            </a:r>
            <a:r>
              <a:rPr lang="fr-FR" dirty="0">
                <a:latin typeface="Figtree Light" pitchFamily="2" charset="0"/>
              </a:rPr>
              <a:t> public transport </a:t>
            </a:r>
            <a:r>
              <a:rPr lang="fr-FR" dirty="0" err="1">
                <a:latin typeface="Figtree Light" pitchFamily="2" charset="0"/>
              </a:rPr>
              <a:t>subscription</a:t>
            </a:r>
            <a:r>
              <a:rPr lang="fr-FR" dirty="0">
                <a:latin typeface="Figtree Light" pitchFamily="2" charset="0"/>
              </a:rPr>
              <a:t> in </a:t>
            </a:r>
            <a:r>
              <a:rPr lang="fr-FR" dirty="0" err="1">
                <a:latin typeface="Figtree Light" pitchFamily="2" charset="0"/>
              </a:rPr>
              <a:t>my</a:t>
            </a:r>
            <a:r>
              <a:rPr lang="fr-FR" dirty="0">
                <a:latin typeface="Figtree Light" pitchFamily="2" charset="0"/>
              </a:rPr>
              <a:t> file?</a:t>
            </a:r>
          </a:p>
          <a:p>
            <a:pPr marL="552450" lvl="2" indent="0" algn="just">
              <a:buNone/>
            </a:pPr>
            <a:r>
              <a:rPr lang="fr-FR" dirty="0">
                <a:latin typeface="Figtree Light" pitchFamily="2" charset="0"/>
              </a:rPr>
              <a:t> </a:t>
            </a:r>
          </a:p>
          <a:p>
            <a:pPr marL="195263" lvl="1" indent="0" algn="just">
              <a:buNone/>
            </a:pPr>
            <a:endParaRPr lang="fr-FR" dirty="0">
              <a:latin typeface="Figtree Light" pitchFamily="2" charset="0"/>
            </a:endParaRPr>
          </a:p>
          <a:p>
            <a:pPr marL="0" indent="0">
              <a:buNone/>
            </a:pPr>
            <a:endParaRPr lang="fr-FR" dirty="0">
              <a:latin typeface="Figtree Light" pitchFamily="2" charset="0"/>
            </a:endParaRPr>
          </a:p>
        </p:txBody>
      </p:sp>
      <p:sp>
        <p:nvSpPr>
          <p:cNvPr id="3" name="Titre 2">
            <a:extLst>
              <a:ext uri="{FF2B5EF4-FFF2-40B4-BE49-F238E27FC236}">
                <a16:creationId xmlns:a16="http://schemas.microsoft.com/office/drawing/2014/main" id="{132918C8-9FC1-96DF-D94D-96A381FB8823}"/>
              </a:ext>
            </a:extLst>
          </p:cNvPr>
          <p:cNvSpPr>
            <a:spLocks noGrp="1"/>
          </p:cNvSpPr>
          <p:nvPr>
            <p:ph type="title"/>
          </p:nvPr>
        </p:nvSpPr>
        <p:spPr/>
        <p:txBody>
          <a:bodyPr/>
          <a:lstStyle/>
          <a:p>
            <a:r>
              <a:rPr lang="fr-FR" dirty="0" err="1"/>
              <a:t>My</a:t>
            </a:r>
            <a:r>
              <a:rPr lang="fr-FR" dirty="0"/>
              <a:t> </a:t>
            </a:r>
            <a:r>
              <a:rPr lang="fr-FR" dirty="0" err="1"/>
              <a:t>employee</a:t>
            </a:r>
            <a:r>
              <a:rPr lang="fr-FR" dirty="0"/>
              <a:t> file</a:t>
            </a:r>
          </a:p>
        </p:txBody>
      </p:sp>
      <p:sp>
        <p:nvSpPr>
          <p:cNvPr id="4" name="Espace réservé du texte 3">
            <a:extLst>
              <a:ext uri="{FF2B5EF4-FFF2-40B4-BE49-F238E27FC236}">
                <a16:creationId xmlns:a16="http://schemas.microsoft.com/office/drawing/2014/main" id="{7B1CE7AA-2BB5-355C-63ED-95965278C220}"/>
              </a:ext>
            </a:extLst>
          </p:cNvPr>
          <p:cNvSpPr>
            <a:spLocks noGrp="1"/>
          </p:cNvSpPr>
          <p:nvPr>
            <p:ph type="body" sz="quarter" idx="19"/>
          </p:nvPr>
        </p:nvSpPr>
        <p:spPr/>
        <p:txBody>
          <a:bodyPr/>
          <a:lstStyle/>
          <a:p>
            <a:r>
              <a:rPr lang="fr-FR" dirty="0" err="1"/>
              <a:t>Adding</a:t>
            </a:r>
            <a:r>
              <a:rPr lang="fr-FR" dirty="0"/>
              <a:t> a transport </a:t>
            </a:r>
            <a:r>
              <a:rPr lang="fr-FR" dirty="0" err="1"/>
              <a:t>subscription</a:t>
            </a:r>
            <a:endParaRPr lang="fr-FR" dirty="0"/>
          </a:p>
        </p:txBody>
      </p:sp>
      <p:sp>
        <p:nvSpPr>
          <p:cNvPr id="11" name="Espace réservé du tableau 1">
            <a:extLst>
              <a:ext uri="{FF2B5EF4-FFF2-40B4-BE49-F238E27FC236}">
                <a16:creationId xmlns:a16="http://schemas.microsoft.com/office/drawing/2014/main" id="{5473AA93-3AD2-1590-E19A-7A48320CB4D3}"/>
              </a:ext>
            </a:extLst>
          </p:cNvPr>
          <p:cNvSpPr txBox="1">
            <a:spLocks/>
          </p:cNvSpPr>
          <p:nvPr/>
        </p:nvSpPr>
        <p:spPr>
          <a:xfrm>
            <a:off x="-144536" y="1608480"/>
            <a:ext cx="4274212" cy="5052594"/>
          </a:xfrm>
          <a:prstGeom prst="rect">
            <a:avLst/>
          </a:prstGeom>
        </p:spPr>
        <p:txBody>
          <a:bodyPr vert="horz" lIns="91440" tIns="45720" rIns="91440" bIns="45720" rtlCol="0">
            <a:no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4"/>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20000"/>
              </a:lnSpc>
              <a:spcBef>
                <a:spcPts val="1000"/>
              </a:spcBef>
              <a:spcAft>
                <a:spcPts val="0"/>
              </a:spcAft>
              <a:buClrTx/>
              <a:buSzTx/>
              <a:buFontTx/>
              <a:buNone/>
              <a:tabLst/>
              <a:defRPr/>
            </a:pPr>
            <a:endParaRPr kumimoji="0" lang="fr-FR" sz="1600" b="0" i="0" u="none" strike="noStrike" kern="1200" cap="none" spc="0" normalizeH="0" baseline="0" noProof="0" dirty="0">
              <a:ln>
                <a:noFill/>
              </a:ln>
              <a:solidFill>
                <a:srgbClr val="333333"/>
              </a:solidFill>
              <a:effectLst/>
              <a:uLnTx/>
              <a:uFillTx/>
              <a:latin typeface="Figtree Light" pitchFamily="2" charset="0"/>
              <a:ea typeface="+mn-ea"/>
              <a:cs typeface="+mn-cs"/>
            </a:endParaRPr>
          </a:p>
          <a:p>
            <a:pPr marL="895350" marR="0" lvl="2" indent="-342900" algn="l" defTabSz="914400" rtl="0" eaLnBrk="1" fontAlgn="auto" latinLnBrk="0" hangingPunct="1">
              <a:lnSpc>
                <a:spcPct val="120000"/>
              </a:lnSpc>
              <a:spcBef>
                <a:spcPts val="500"/>
              </a:spcBef>
              <a:spcAft>
                <a:spcPts val="0"/>
              </a:spcAft>
              <a:buClr>
                <a:srgbClr val="79BF9D"/>
              </a:buClr>
              <a:buSzTx/>
              <a:buFont typeface="Figtree" pitchFamily="2" charset="0"/>
              <a:buChar char="→"/>
              <a:tabLst/>
              <a:defRPr/>
            </a:pPr>
            <a:r>
              <a:rPr kumimoji="0" lang="fr-FR" sz="1600" b="0" i="0" u="none" strike="noStrike" kern="1200" cap="none" spc="0" normalizeH="0" baseline="0" noProof="0" dirty="0">
                <a:ln>
                  <a:noFill/>
                </a:ln>
                <a:solidFill>
                  <a:srgbClr val="333333"/>
                </a:solidFill>
                <a:effectLst/>
                <a:uLnTx/>
                <a:uFillTx/>
                <a:latin typeface="Figtree Light" pitchFamily="2" charset="0"/>
                <a:ea typeface="+mn-ea"/>
                <a:cs typeface="+mn-cs"/>
              </a:rPr>
              <a:t>From the </a:t>
            </a:r>
            <a:r>
              <a:rPr kumimoji="0" lang="fr-FR" sz="1600" b="1" i="0" u="none" strike="noStrike" kern="1200" cap="none" spc="0" normalizeH="0" baseline="0" noProof="0" dirty="0">
                <a:ln>
                  <a:noFill/>
                </a:ln>
                <a:solidFill>
                  <a:srgbClr val="333333"/>
                </a:solidFill>
                <a:effectLst/>
                <a:uLnTx/>
                <a:uFillTx/>
                <a:latin typeface="Figtree Light" pitchFamily="2" charset="0"/>
                <a:ea typeface="+mn-ea"/>
                <a:cs typeface="+mn-cs"/>
              </a:rPr>
              <a:t>Professional info </a:t>
            </a:r>
            <a:r>
              <a:rPr kumimoji="0" lang="fr-FR" sz="1600" b="0" i="0" u="none" strike="noStrike" kern="1200" cap="none" spc="0" normalizeH="0" baseline="0" noProof="0" dirty="0">
                <a:ln>
                  <a:noFill/>
                </a:ln>
                <a:solidFill>
                  <a:srgbClr val="333333"/>
                </a:solidFill>
                <a:effectLst/>
                <a:uLnTx/>
                <a:uFillTx/>
                <a:latin typeface="Figtree Light" pitchFamily="2" charset="0"/>
                <a:ea typeface="+mn-ea"/>
                <a:cs typeface="+mn-cs"/>
              </a:rPr>
              <a:t>tab of </a:t>
            </a:r>
            <a:r>
              <a:rPr kumimoji="0" lang="fr-FR" sz="1600" b="0" i="0" u="none" strike="noStrike" kern="1200" cap="none" spc="0" normalizeH="0" baseline="0" noProof="0" dirty="0" err="1">
                <a:ln>
                  <a:noFill/>
                </a:ln>
                <a:solidFill>
                  <a:srgbClr val="333333"/>
                </a:solidFill>
                <a:effectLst/>
                <a:uLnTx/>
                <a:uFillTx/>
                <a:latin typeface="Figtree Light" pitchFamily="2" charset="0"/>
                <a:ea typeface="+mn-ea"/>
                <a:cs typeface="+mn-cs"/>
              </a:rPr>
              <a:t>your</a:t>
            </a:r>
            <a:r>
              <a:rPr kumimoji="0" lang="fr-FR" sz="1600" b="0" i="0" u="none" strike="noStrike" kern="1200" cap="none" spc="0" normalizeH="0" baseline="0" noProof="0" dirty="0">
                <a:ln>
                  <a:noFill/>
                </a:ln>
                <a:solidFill>
                  <a:srgbClr val="333333"/>
                </a:solidFill>
                <a:effectLst/>
                <a:uLnTx/>
                <a:uFillTx/>
                <a:latin typeface="Figtree Light" pitchFamily="2" charset="0"/>
                <a:ea typeface="+mn-ea"/>
                <a:cs typeface="+mn-cs"/>
              </a:rPr>
              <a:t> file, scroll down </a:t>
            </a:r>
            <a:r>
              <a:rPr kumimoji="0" lang="fr-FR" sz="1600" i="0" u="none" strike="noStrike" kern="1200" cap="none" spc="0" normalizeH="0" baseline="0" noProof="0" dirty="0">
                <a:ln>
                  <a:noFill/>
                </a:ln>
                <a:solidFill>
                  <a:srgbClr val="333333"/>
                </a:solidFill>
                <a:effectLst/>
                <a:uLnTx/>
                <a:uFillTx/>
                <a:latin typeface="Figtree Light" pitchFamily="2" charset="0"/>
                <a:ea typeface="+mn-ea"/>
                <a:cs typeface="+mn-cs"/>
              </a:rPr>
              <a:t>to</a:t>
            </a:r>
            <a:r>
              <a:rPr kumimoji="0" lang="fr-FR" sz="1600" b="1" i="0" u="none" strike="noStrike" kern="1200" cap="none" spc="0" normalizeH="0" baseline="0" noProof="0" dirty="0">
                <a:ln>
                  <a:noFill/>
                </a:ln>
                <a:solidFill>
                  <a:srgbClr val="333333"/>
                </a:solidFill>
                <a:effectLst/>
                <a:uLnTx/>
                <a:uFillTx/>
                <a:latin typeface="Figtree Light" pitchFamily="2" charset="0"/>
                <a:ea typeface="+mn-ea"/>
                <a:cs typeface="+mn-cs"/>
              </a:rPr>
              <a:t> Transport </a:t>
            </a:r>
            <a:r>
              <a:rPr kumimoji="0" lang="fr-FR" sz="1600" b="1" i="0" u="none" strike="noStrike" kern="1200" cap="none" spc="0" normalizeH="0" baseline="0" noProof="0" dirty="0" err="1">
                <a:ln>
                  <a:noFill/>
                </a:ln>
                <a:solidFill>
                  <a:srgbClr val="333333"/>
                </a:solidFill>
                <a:effectLst/>
                <a:uLnTx/>
                <a:uFillTx/>
                <a:latin typeface="Figtree Light" pitchFamily="2" charset="0"/>
                <a:ea typeface="+mn-ea"/>
                <a:cs typeface="+mn-cs"/>
              </a:rPr>
              <a:t>subscription</a:t>
            </a:r>
            <a:r>
              <a:rPr kumimoji="0" lang="fr-FR" sz="1600" b="0" i="0" u="none" strike="noStrike" kern="1200" cap="none" spc="0" normalizeH="0" baseline="0" noProof="0" dirty="0">
                <a:ln>
                  <a:noFill/>
                </a:ln>
                <a:solidFill>
                  <a:srgbClr val="333333"/>
                </a:solidFill>
                <a:effectLst/>
                <a:uLnTx/>
                <a:uFillTx/>
                <a:latin typeface="Figtree Light" pitchFamily="2" charset="0"/>
                <a:ea typeface="+mn-ea"/>
                <a:cs typeface="+mn-cs"/>
              </a:rPr>
              <a:t> management to </a:t>
            </a:r>
            <a:r>
              <a:rPr kumimoji="0" lang="fr-FR" sz="1600" b="1" i="0" u="none" strike="noStrike" kern="1200" cap="none" spc="0" normalizeH="0" baseline="0" noProof="0" dirty="0">
                <a:ln>
                  <a:noFill/>
                </a:ln>
                <a:solidFill>
                  <a:srgbClr val="333333"/>
                </a:solidFill>
                <a:effectLst/>
                <a:uLnTx/>
                <a:uFillTx/>
                <a:latin typeface="Figtree Light" pitchFamily="2" charset="0"/>
                <a:ea typeface="+mn-ea"/>
                <a:cs typeface="+mn-cs"/>
              </a:rPr>
              <a:t>Add</a:t>
            </a:r>
            <a:r>
              <a:rPr kumimoji="0" lang="fr-FR" sz="1600" b="0" i="0" u="none" strike="noStrike" kern="1200" cap="none" spc="0" normalizeH="0" baseline="0" noProof="0" dirty="0">
                <a:ln>
                  <a:noFill/>
                </a:ln>
                <a:solidFill>
                  <a:srgbClr val="333333"/>
                </a:solidFill>
                <a:effectLst/>
                <a:uLnTx/>
                <a:uFillTx/>
                <a:latin typeface="Figtree Light" pitchFamily="2" charset="0"/>
                <a:ea typeface="+mn-ea"/>
                <a:cs typeface="+mn-cs"/>
              </a:rPr>
              <a:t> a </a:t>
            </a:r>
            <a:r>
              <a:rPr kumimoji="0" lang="fr-FR" sz="1600" b="0" i="0" u="none" strike="noStrike" kern="1200" cap="none" spc="0" normalizeH="0" baseline="0" noProof="0" dirty="0" err="1">
                <a:ln>
                  <a:noFill/>
                </a:ln>
                <a:solidFill>
                  <a:srgbClr val="333333"/>
                </a:solidFill>
                <a:effectLst/>
                <a:uLnTx/>
                <a:uFillTx/>
                <a:latin typeface="Figtree Light" pitchFamily="2" charset="0"/>
                <a:ea typeface="+mn-ea"/>
                <a:cs typeface="+mn-cs"/>
              </a:rPr>
              <a:t>subscription</a:t>
            </a:r>
            <a:r>
              <a:rPr kumimoji="0" lang="fr-FR" sz="1600" b="0" i="0" u="none" strike="noStrike" kern="1200" cap="none" spc="0" normalizeH="0" baseline="0" noProof="0" dirty="0">
                <a:ln>
                  <a:noFill/>
                </a:ln>
                <a:solidFill>
                  <a:srgbClr val="333333"/>
                </a:solidFill>
                <a:effectLst/>
                <a:uLnTx/>
                <a:uFillTx/>
                <a:latin typeface="Figtree Light" pitchFamily="2" charset="0"/>
                <a:ea typeface="+mn-ea"/>
                <a:cs typeface="+mn-cs"/>
              </a:rPr>
              <a:t>, </a:t>
            </a:r>
            <a:r>
              <a:rPr kumimoji="0" lang="fr-FR" sz="1600" b="0" i="0" u="none" strike="noStrike" kern="1200" cap="none" spc="0" normalizeH="0" baseline="0" noProof="0" dirty="0" err="1">
                <a:ln>
                  <a:noFill/>
                </a:ln>
                <a:solidFill>
                  <a:srgbClr val="333333"/>
                </a:solidFill>
                <a:effectLst/>
                <a:uLnTx/>
                <a:uFillTx/>
                <a:latin typeface="Figtree Light" pitchFamily="2" charset="0"/>
                <a:ea typeface="+mn-ea"/>
                <a:cs typeface="+mn-cs"/>
              </a:rPr>
              <a:t>indicating</a:t>
            </a:r>
            <a:r>
              <a:rPr kumimoji="0" lang="fr-FR" sz="1600" b="0" i="0" u="none" strike="noStrike" kern="1200" cap="none" spc="0" normalizeH="0" baseline="0" noProof="0" dirty="0">
                <a:ln>
                  <a:noFill/>
                </a:ln>
                <a:solidFill>
                  <a:srgbClr val="333333"/>
                </a:solidFill>
                <a:effectLst/>
                <a:uLnTx/>
                <a:uFillTx/>
                <a:latin typeface="Figtree Light" pitchFamily="2" charset="0"/>
                <a:ea typeface="+mn-ea"/>
                <a:cs typeface="+mn-cs"/>
              </a:rPr>
              <a:t>:</a:t>
            </a:r>
          </a:p>
          <a:p>
            <a:pPr marL="1076325" marR="0" lvl="3" indent="-228600" algn="l" defTabSz="914400" rtl="0" eaLnBrk="1" fontAlgn="auto" latinLnBrk="0" hangingPunct="1">
              <a:lnSpc>
                <a:spcPct val="120000"/>
              </a:lnSpc>
              <a:spcBef>
                <a:spcPts val="500"/>
              </a:spcBef>
              <a:spcAft>
                <a:spcPts val="0"/>
              </a:spcAft>
              <a:buClr>
                <a:srgbClr val="E6B83F"/>
              </a:buClr>
              <a:buSzTx/>
              <a:buFont typeface="Figtree" pitchFamily="2" charset="0"/>
              <a:buChar char="•"/>
              <a:tabLst/>
              <a:defRPr/>
            </a:pPr>
            <a:r>
              <a:rPr lang="fr-FR" sz="1400" dirty="0">
                <a:solidFill>
                  <a:srgbClr val="333333"/>
                </a:solidFill>
                <a:latin typeface="Figtree Light" pitchFamily="2" charset="0"/>
              </a:rPr>
              <a:t>A </a:t>
            </a:r>
            <a:r>
              <a:rPr lang="fr-FR" sz="1400" b="1" dirty="0">
                <a:solidFill>
                  <a:srgbClr val="333333"/>
                </a:solidFill>
                <a:latin typeface="Figtree Light" pitchFamily="2" charset="0"/>
              </a:rPr>
              <a:t>start and end date </a:t>
            </a:r>
            <a:r>
              <a:rPr lang="fr-FR" sz="1400" dirty="0">
                <a:solidFill>
                  <a:srgbClr val="333333"/>
                </a:solidFill>
                <a:latin typeface="Figtree Light" pitchFamily="2" charset="0"/>
              </a:rPr>
              <a:t>to the </a:t>
            </a:r>
            <a:r>
              <a:rPr lang="fr-FR" sz="1400" dirty="0" err="1">
                <a:solidFill>
                  <a:srgbClr val="333333"/>
                </a:solidFill>
                <a:latin typeface="Figtree Light" pitchFamily="2" charset="0"/>
              </a:rPr>
              <a:t>subscription</a:t>
            </a:r>
            <a:r>
              <a:rPr lang="fr-FR" sz="1400" dirty="0">
                <a:solidFill>
                  <a:srgbClr val="333333"/>
                </a:solidFill>
                <a:latin typeface="Figtree Light" pitchFamily="2" charset="0"/>
              </a:rPr>
              <a:t>, </a:t>
            </a:r>
            <a:r>
              <a:rPr lang="fr-FR" sz="1400" dirty="0" err="1">
                <a:solidFill>
                  <a:srgbClr val="333333"/>
                </a:solidFill>
                <a:latin typeface="Figtree Light" pitchFamily="2" charset="0"/>
              </a:rPr>
              <a:t>so</a:t>
            </a:r>
            <a:r>
              <a:rPr lang="fr-FR" sz="1400" dirty="0">
                <a:solidFill>
                  <a:srgbClr val="333333"/>
                </a:solidFill>
                <a:latin typeface="Figtree Light" pitchFamily="2" charset="0"/>
              </a:rPr>
              <a:t> as to </a:t>
            </a:r>
            <a:r>
              <a:rPr lang="fr-FR" sz="1400" dirty="0" err="1">
                <a:solidFill>
                  <a:srgbClr val="333333"/>
                </a:solidFill>
                <a:latin typeface="Figtree Light" pitchFamily="2" charset="0"/>
              </a:rPr>
              <a:t>be</a:t>
            </a:r>
            <a:r>
              <a:rPr lang="fr-FR" sz="1400" dirty="0">
                <a:solidFill>
                  <a:srgbClr val="333333"/>
                </a:solidFill>
                <a:latin typeface="Figtree Light" pitchFamily="2" charset="0"/>
              </a:rPr>
              <a:t> </a:t>
            </a:r>
            <a:r>
              <a:rPr lang="fr-FR" sz="1400" dirty="0" err="1">
                <a:solidFill>
                  <a:srgbClr val="333333"/>
                </a:solidFill>
                <a:latin typeface="Figtree Light" pitchFamily="2" charset="0"/>
              </a:rPr>
              <a:t>notified</a:t>
            </a:r>
            <a:r>
              <a:rPr lang="fr-FR" sz="1400" dirty="0">
                <a:solidFill>
                  <a:srgbClr val="333333"/>
                </a:solidFill>
                <a:latin typeface="Figtree Light" pitchFamily="2" charset="0"/>
              </a:rPr>
              <a:t> </a:t>
            </a:r>
            <a:r>
              <a:rPr lang="fr-FR" sz="1400" dirty="0" err="1">
                <a:solidFill>
                  <a:srgbClr val="333333"/>
                </a:solidFill>
                <a:latin typeface="Figtree Light" pitchFamily="2" charset="0"/>
              </a:rPr>
              <a:t>when</a:t>
            </a:r>
            <a:r>
              <a:rPr lang="fr-FR" sz="1400" dirty="0">
                <a:solidFill>
                  <a:srgbClr val="333333"/>
                </a:solidFill>
                <a:latin typeface="Figtree Light" pitchFamily="2" charset="0"/>
              </a:rPr>
              <a:t> </a:t>
            </a:r>
            <a:r>
              <a:rPr lang="fr-FR" sz="1400" dirty="0" err="1">
                <a:solidFill>
                  <a:srgbClr val="333333"/>
                </a:solidFill>
                <a:latin typeface="Figtree Light" pitchFamily="2" charset="0"/>
              </a:rPr>
              <a:t>it</a:t>
            </a:r>
            <a:r>
              <a:rPr lang="fr-FR" sz="1400" dirty="0">
                <a:solidFill>
                  <a:srgbClr val="333333"/>
                </a:solidFill>
                <a:latin typeface="Figtree Light" pitchFamily="2" charset="0"/>
              </a:rPr>
              <a:t> </a:t>
            </a:r>
            <a:r>
              <a:rPr lang="fr-FR" sz="1400" dirty="0" err="1">
                <a:solidFill>
                  <a:srgbClr val="333333"/>
                </a:solidFill>
                <a:latin typeface="Figtree Light" pitchFamily="2" charset="0"/>
              </a:rPr>
              <a:t>needs</a:t>
            </a:r>
            <a:r>
              <a:rPr lang="fr-FR" sz="1400" dirty="0">
                <a:solidFill>
                  <a:srgbClr val="333333"/>
                </a:solidFill>
                <a:latin typeface="Figtree Light" pitchFamily="2" charset="0"/>
              </a:rPr>
              <a:t> to </a:t>
            </a:r>
            <a:r>
              <a:rPr lang="fr-FR" sz="1400" dirty="0" err="1">
                <a:solidFill>
                  <a:srgbClr val="333333"/>
                </a:solidFill>
                <a:latin typeface="Figtree Light" pitchFamily="2" charset="0"/>
              </a:rPr>
              <a:t>be</a:t>
            </a:r>
            <a:r>
              <a:rPr lang="fr-FR" sz="1400" dirty="0">
                <a:solidFill>
                  <a:srgbClr val="333333"/>
                </a:solidFill>
                <a:latin typeface="Figtree Light" pitchFamily="2" charset="0"/>
              </a:rPr>
              <a:t> </a:t>
            </a:r>
            <a:r>
              <a:rPr lang="fr-FR" sz="1400" dirty="0" err="1">
                <a:solidFill>
                  <a:srgbClr val="333333"/>
                </a:solidFill>
                <a:latin typeface="Figtree Light" pitchFamily="2" charset="0"/>
              </a:rPr>
              <a:t>renewed</a:t>
            </a:r>
            <a:r>
              <a:rPr lang="fr-FR" sz="1400" dirty="0">
                <a:solidFill>
                  <a:srgbClr val="333333"/>
                </a:solidFill>
                <a:latin typeface="Figtree Light" pitchFamily="2" charset="0"/>
              </a:rPr>
              <a:t>;</a:t>
            </a:r>
            <a:endParaRPr kumimoji="0" lang="fr-FR" sz="1400" b="0" i="0" u="none" strike="noStrike" kern="1200" cap="none" spc="0" normalizeH="0" baseline="0" noProof="0" dirty="0">
              <a:ln>
                <a:noFill/>
              </a:ln>
              <a:solidFill>
                <a:srgbClr val="333333"/>
              </a:solidFill>
              <a:effectLst/>
              <a:uLnTx/>
              <a:uFillTx/>
              <a:latin typeface="Figtree Light" pitchFamily="2" charset="0"/>
              <a:ea typeface="+mn-ea"/>
              <a:cs typeface="+mn-cs"/>
            </a:endParaRPr>
          </a:p>
          <a:p>
            <a:pPr marL="1076325" marR="0" lvl="3" indent="-228600" algn="l" defTabSz="914400" rtl="0" eaLnBrk="1" fontAlgn="auto" latinLnBrk="0" hangingPunct="1">
              <a:lnSpc>
                <a:spcPct val="120000"/>
              </a:lnSpc>
              <a:spcBef>
                <a:spcPts val="500"/>
              </a:spcBef>
              <a:spcAft>
                <a:spcPts val="0"/>
              </a:spcAft>
              <a:buClr>
                <a:srgbClr val="E6B83F"/>
              </a:buClr>
              <a:buSzTx/>
              <a:buFont typeface="Figtree" pitchFamily="2" charset="0"/>
              <a:buChar char="•"/>
              <a:tabLst/>
              <a:defRPr/>
            </a:pPr>
            <a:r>
              <a:rPr kumimoji="0" lang="fr-FR" sz="1400" b="0" i="0" u="none" strike="noStrike" kern="1200" cap="none" spc="0" normalizeH="0" baseline="0" noProof="0" dirty="0" err="1">
                <a:ln>
                  <a:noFill/>
                </a:ln>
                <a:solidFill>
                  <a:srgbClr val="333333"/>
                </a:solidFill>
                <a:effectLst/>
                <a:uLnTx/>
                <a:uFillTx/>
                <a:latin typeface="Figtree Light" pitchFamily="2" charset="0"/>
                <a:ea typeface="+mn-ea"/>
                <a:cs typeface="+mn-cs"/>
              </a:rPr>
              <a:t>Adding</a:t>
            </a:r>
            <a:r>
              <a:rPr kumimoji="0" lang="fr-FR" sz="1400" b="0" i="0" u="none" strike="noStrike" kern="1200" cap="none" spc="0" normalizeH="0" baseline="0" noProof="0" dirty="0">
                <a:ln>
                  <a:noFill/>
                </a:ln>
                <a:solidFill>
                  <a:srgbClr val="333333"/>
                </a:solidFill>
                <a:effectLst/>
                <a:uLnTx/>
                <a:uFillTx/>
                <a:latin typeface="Figtree Light" pitchFamily="2" charset="0"/>
                <a:ea typeface="+mn-ea"/>
                <a:cs typeface="+mn-cs"/>
              </a:rPr>
              <a:t> the </a:t>
            </a:r>
            <a:r>
              <a:rPr kumimoji="0" lang="fr-FR" sz="1400" b="1" i="0" u="none" strike="noStrike" kern="1200" cap="none" spc="0" normalizeH="0" baseline="0" noProof="0" dirty="0">
                <a:ln>
                  <a:noFill/>
                </a:ln>
                <a:solidFill>
                  <a:srgbClr val="333333"/>
                </a:solidFill>
                <a:effectLst/>
                <a:uLnTx/>
                <a:uFillTx/>
                <a:latin typeface="Figtree Light" pitchFamily="2" charset="0"/>
                <a:ea typeface="+mn-ea"/>
                <a:cs typeface="+mn-cs"/>
              </a:rPr>
              <a:t>type of </a:t>
            </a:r>
            <a:r>
              <a:rPr kumimoji="0" lang="fr-FR" sz="1400" b="1" i="0" u="none" strike="noStrike" kern="1200" cap="none" spc="0" normalizeH="0" baseline="0" noProof="0" dirty="0" err="1">
                <a:ln>
                  <a:noFill/>
                </a:ln>
                <a:solidFill>
                  <a:srgbClr val="333333"/>
                </a:solidFill>
                <a:effectLst/>
                <a:uLnTx/>
                <a:uFillTx/>
                <a:latin typeface="Figtree Light" pitchFamily="2" charset="0"/>
                <a:ea typeface="+mn-ea"/>
                <a:cs typeface="+mn-cs"/>
              </a:rPr>
              <a:t>subscription</a:t>
            </a:r>
            <a:r>
              <a:rPr kumimoji="0" lang="fr-FR" sz="1400" b="1" i="0" u="none" strike="noStrike" kern="1200" cap="none" spc="0" normalizeH="0" baseline="0" noProof="0" dirty="0">
                <a:ln>
                  <a:noFill/>
                </a:ln>
                <a:solidFill>
                  <a:srgbClr val="333333"/>
                </a:solidFill>
                <a:effectLst/>
                <a:uLnTx/>
                <a:uFillTx/>
                <a:latin typeface="Figtree Light" pitchFamily="2" charset="0"/>
                <a:ea typeface="+mn-ea"/>
                <a:cs typeface="+mn-cs"/>
              </a:rPr>
              <a:t> </a:t>
            </a:r>
            <a:r>
              <a:rPr kumimoji="0" lang="fr-FR" sz="1400" b="0" i="0" u="none" strike="noStrike" kern="1200" cap="none" spc="0" normalizeH="0" baseline="0" noProof="0" dirty="0">
                <a:ln>
                  <a:noFill/>
                </a:ln>
                <a:solidFill>
                  <a:srgbClr val="333333"/>
                </a:solidFill>
                <a:effectLst/>
                <a:uLnTx/>
                <a:uFillTx/>
                <a:latin typeface="Figtree Light" pitchFamily="2" charset="0"/>
                <a:ea typeface="+mn-ea"/>
                <a:cs typeface="+mn-cs"/>
              </a:rPr>
              <a:t>(Train, public transport, etc.) as </a:t>
            </a:r>
            <a:r>
              <a:rPr kumimoji="0" lang="fr-FR" sz="1400" b="0" i="0" u="none" strike="noStrike" kern="1200" cap="none" spc="0" normalizeH="0" baseline="0" noProof="0" dirty="0" err="1">
                <a:ln>
                  <a:noFill/>
                </a:ln>
                <a:solidFill>
                  <a:srgbClr val="333333"/>
                </a:solidFill>
                <a:effectLst/>
                <a:uLnTx/>
                <a:uFillTx/>
                <a:latin typeface="Figtree Light" pitchFamily="2" charset="0"/>
                <a:ea typeface="+mn-ea"/>
                <a:cs typeface="+mn-cs"/>
              </a:rPr>
              <a:t>well</a:t>
            </a:r>
            <a:r>
              <a:rPr kumimoji="0" lang="fr-FR" sz="1400" b="0" i="0" u="none" strike="noStrike" kern="1200" cap="none" spc="0" normalizeH="0" baseline="0" noProof="0" dirty="0">
                <a:ln>
                  <a:noFill/>
                </a:ln>
                <a:solidFill>
                  <a:srgbClr val="333333"/>
                </a:solidFill>
                <a:effectLst/>
                <a:uLnTx/>
                <a:uFillTx/>
                <a:latin typeface="Figtree Light" pitchFamily="2" charset="0"/>
                <a:ea typeface="+mn-ea"/>
                <a:cs typeface="+mn-cs"/>
              </a:rPr>
              <a:t> as the </a:t>
            </a:r>
            <a:r>
              <a:rPr kumimoji="0" lang="fr-FR" sz="1400" b="1" i="0" u="none" strike="noStrike" kern="1200" cap="none" spc="0" normalizeH="0" baseline="0" noProof="0" dirty="0" err="1">
                <a:ln>
                  <a:noFill/>
                </a:ln>
                <a:solidFill>
                  <a:srgbClr val="333333"/>
                </a:solidFill>
                <a:effectLst/>
                <a:uLnTx/>
                <a:uFillTx/>
                <a:latin typeface="Figtree Light" pitchFamily="2" charset="0"/>
                <a:ea typeface="+mn-ea"/>
                <a:cs typeface="+mn-cs"/>
              </a:rPr>
              <a:t>amount</a:t>
            </a:r>
            <a:r>
              <a:rPr kumimoji="0" lang="fr-FR" sz="1400" b="0" i="0" u="none" strike="noStrike" kern="1200" cap="none" spc="0" normalizeH="0" baseline="0" noProof="0" dirty="0">
                <a:ln>
                  <a:noFill/>
                </a:ln>
                <a:solidFill>
                  <a:srgbClr val="333333"/>
                </a:solidFill>
                <a:effectLst/>
                <a:uLnTx/>
                <a:uFillTx/>
                <a:latin typeface="Figtree Light" pitchFamily="2" charset="0"/>
                <a:ea typeface="+mn-ea"/>
                <a:cs typeface="+mn-cs"/>
              </a:rPr>
              <a:t> for the </a:t>
            </a:r>
            <a:r>
              <a:rPr kumimoji="0" lang="fr-FR" sz="1400" b="0" i="0" u="none" strike="noStrike" kern="1200" cap="none" spc="0" normalizeH="0" baseline="0" noProof="0" dirty="0" err="1">
                <a:ln>
                  <a:noFill/>
                </a:ln>
                <a:solidFill>
                  <a:srgbClr val="333333"/>
                </a:solidFill>
                <a:effectLst/>
                <a:uLnTx/>
                <a:uFillTx/>
                <a:latin typeface="Figtree Light" pitchFamily="2" charset="0"/>
                <a:ea typeface="+mn-ea"/>
                <a:cs typeface="+mn-cs"/>
              </a:rPr>
              <a:t>period</a:t>
            </a:r>
            <a:r>
              <a:rPr kumimoji="0" lang="fr-FR" sz="1400" b="0" i="0" u="none" strike="noStrike" kern="1200" cap="none" spc="0" normalizeH="0" baseline="0" noProof="0" dirty="0">
                <a:ln>
                  <a:noFill/>
                </a:ln>
                <a:solidFill>
                  <a:srgbClr val="333333"/>
                </a:solidFill>
                <a:effectLst/>
                <a:uLnTx/>
                <a:uFillTx/>
                <a:latin typeface="Figtree Light" pitchFamily="2" charset="0"/>
                <a:ea typeface="+mn-ea"/>
                <a:cs typeface="+mn-cs"/>
              </a:rPr>
              <a:t> (</a:t>
            </a:r>
            <a:r>
              <a:rPr kumimoji="0" lang="fr-FR" sz="1400" b="0" i="0" u="none" strike="noStrike" kern="1200" cap="none" spc="0" normalizeH="0" baseline="0" noProof="0" dirty="0" err="1">
                <a:ln>
                  <a:noFill/>
                </a:ln>
                <a:solidFill>
                  <a:srgbClr val="333333"/>
                </a:solidFill>
                <a:effectLst/>
                <a:uLnTx/>
                <a:uFillTx/>
                <a:latin typeface="Figtree Light" pitchFamily="2" charset="0"/>
                <a:ea typeface="+mn-ea"/>
                <a:cs typeface="+mn-cs"/>
              </a:rPr>
              <a:t>month</a:t>
            </a:r>
            <a:r>
              <a:rPr lang="fr-FR" sz="1400" dirty="0">
                <a:solidFill>
                  <a:srgbClr val="333333"/>
                </a:solidFill>
                <a:latin typeface="Figtree Light" pitchFamily="2" charset="0"/>
              </a:rPr>
              <a:t>, </a:t>
            </a:r>
            <a:r>
              <a:rPr lang="fr-FR" sz="1400" dirty="0" err="1">
                <a:solidFill>
                  <a:srgbClr val="333333"/>
                </a:solidFill>
                <a:latin typeface="Figtree Light" pitchFamily="2" charset="0"/>
              </a:rPr>
              <a:t>trimester</a:t>
            </a:r>
            <a:r>
              <a:rPr lang="fr-FR" sz="1400" dirty="0">
                <a:solidFill>
                  <a:srgbClr val="333333"/>
                </a:solidFill>
                <a:latin typeface="Figtree Light" pitchFamily="2" charset="0"/>
              </a:rPr>
              <a:t>, </a:t>
            </a:r>
            <a:r>
              <a:rPr lang="fr-FR" sz="1400" dirty="0" err="1">
                <a:solidFill>
                  <a:srgbClr val="333333"/>
                </a:solidFill>
                <a:latin typeface="Figtree Light" pitchFamily="2" charset="0"/>
              </a:rPr>
              <a:t>year</a:t>
            </a:r>
            <a:r>
              <a:rPr lang="fr-FR" sz="1400" dirty="0">
                <a:solidFill>
                  <a:srgbClr val="333333"/>
                </a:solidFill>
                <a:latin typeface="Figtree Light" pitchFamily="2" charset="0"/>
              </a:rPr>
              <a:t>) </a:t>
            </a:r>
            <a:r>
              <a:rPr lang="fr-FR" sz="1400" dirty="0" err="1">
                <a:solidFill>
                  <a:srgbClr val="333333"/>
                </a:solidFill>
                <a:latin typeface="Figtree Light" pitchFamily="2" charset="0"/>
              </a:rPr>
              <a:t>indicated</a:t>
            </a:r>
            <a:r>
              <a:rPr lang="fr-FR" sz="1400" dirty="0">
                <a:solidFill>
                  <a:srgbClr val="333333"/>
                </a:solidFill>
                <a:latin typeface="Figtree Light" pitchFamily="2" charset="0"/>
              </a:rPr>
              <a:t> </a:t>
            </a:r>
            <a:r>
              <a:rPr lang="fr-FR" sz="1400" dirty="0" err="1">
                <a:solidFill>
                  <a:srgbClr val="333333"/>
                </a:solidFill>
                <a:latin typeface="Figtree Light" pitchFamily="2" charset="0"/>
              </a:rPr>
              <a:t>with</a:t>
            </a:r>
            <a:r>
              <a:rPr lang="fr-FR" sz="1400" dirty="0">
                <a:solidFill>
                  <a:srgbClr val="333333"/>
                </a:solidFill>
                <a:latin typeface="Figtree Light" pitchFamily="2" charset="0"/>
              </a:rPr>
              <a:t> the start and end date</a:t>
            </a:r>
            <a:endParaRPr kumimoji="0" lang="fr-FR" sz="1400" b="0" i="0" u="none" strike="noStrike" kern="1200" cap="none" spc="0" normalizeH="0" baseline="0" noProof="0" dirty="0">
              <a:ln>
                <a:noFill/>
              </a:ln>
              <a:solidFill>
                <a:srgbClr val="333333"/>
              </a:solidFill>
              <a:effectLst/>
              <a:uLnTx/>
              <a:uFillTx/>
              <a:latin typeface="Figtree Light" pitchFamily="2" charset="0"/>
              <a:ea typeface="+mn-ea"/>
              <a:cs typeface="+mn-cs"/>
            </a:endParaRPr>
          </a:p>
          <a:p>
            <a:pPr marL="1076325" marR="0" lvl="3" indent="-228600" algn="l" defTabSz="914400" rtl="0" eaLnBrk="1" fontAlgn="auto" latinLnBrk="0" hangingPunct="1">
              <a:lnSpc>
                <a:spcPct val="120000"/>
              </a:lnSpc>
              <a:spcBef>
                <a:spcPts val="500"/>
              </a:spcBef>
              <a:spcAft>
                <a:spcPts val="0"/>
              </a:spcAft>
              <a:buClr>
                <a:srgbClr val="E6B83F"/>
              </a:buClr>
              <a:buSzTx/>
              <a:buFont typeface="Figtree" pitchFamily="2" charset="0"/>
              <a:buChar char="•"/>
              <a:tabLst/>
              <a:defRPr/>
            </a:pPr>
            <a:r>
              <a:rPr kumimoji="0" lang="fr-FR" sz="1400" b="0" i="0" u="none" strike="noStrike" kern="1200" cap="none" spc="0" normalizeH="0" baseline="0" noProof="0" dirty="0">
                <a:ln>
                  <a:noFill/>
                </a:ln>
                <a:solidFill>
                  <a:srgbClr val="333333"/>
                </a:solidFill>
                <a:effectLst/>
                <a:uLnTx/>
                <a:uFillTx/>
                <a:latin typeface="Figtree Light" pitchFamily="2" charset="0"/>
                <a:ea typeface="+mn-ea"/>
                <a:cs typeface="+mn-cs"/>
              </a:rPr>
              <a:t>A </a:t>
            </a:r>
            <a:r>
              <a:rPr kumimoji="0" lang="fr-FR" sz="1400" b="1" i="0" u="none" strike="noStrike" kern="1200" cap="none" spc="0" normalizeH="0" baseline="0" noProof="0" dirty="0" err="1">
                <a:ln>
                  <a:noFill/>
                </a:ln>
                <a:solidFill>
                  <a:srgbClr val="333333"/>
                </a:solidFill>
                <a:effectLst/>
                <a:uLnTx/>
                <a:uFillTx/>
                <a:latin typeface="Figtree Light" pitchFamily="2" charset="0"/>
                <a:ea typeface="+mn-ea"/>
                <a:cs typeface="+mn-cs"/>
              </a:rPr>
              <a:t>supporting</a:t>
            </a:r>
            <a:r>
              <a:rPr kumimoji="0" lang="fr-FR" sz="1400" b="1" i="0" u="none" strike="noStrike" kern="1200" cap="none" spc="0" normalizeH="0" baseline="0" noProof="0" dirty="0">
                <a:ln>
                  <a:noFill/>
                </a:ln>
                <a:solidFill>
                  <a:srgbClr val="333333"/>
                </a:solidFill>
                <a:effectLst/>
                <a:uLnTx/>
                <a:uFillTx/>
                <a:latin typeface="Figtree Light" pitchFamily="2" charset="0"/>
                <a:ea typeface="+mn-ea"/>
                <a:cs typeface="+mn-cs"/>
              </a:rPr>
              <a:t> file</a:t>
            </a:r>
            <a:r>
              <a:rPr kumimoji="0" lang="fr-FR" sz="1400" b="0" i="0" u="none" strike="noStrike" kern="1200" cap="none" spc="0" normalizeH="0" baseline="0" noProof="0" dirty="0">
                <a:ln>
                  <a:noFill/>
                </a:ln>
                <a:solidFill>
                  <a:srgbClr val="333333"/>
                </a:solidFill>
                <a:effectLst/>
                <a:uLnTx/>
                <a:uFillTx/>
                <a:latin typeface="Figtree Light" pitchFamily="2" charset="0"/>
                <a:ea typeface="+mn-ea"/>
                <a:cs typeface="+mn-cs"/>
              </a:rPr>
              <a:t>, </a:t>
            </a:r>
            <a:r>
              <a:rPr kumimoji="0" lang="fr-FR" sz="1400" b="0" i="0" u="none" strike="noStrike" kern="1200" cap="none" spc="0" normalizeH="0" baseline="0" noProof="0" dirty="0" err="1">
                <a:ln>
                  <a:noFill/>
                </a:ln>
                <a:solidFill>
                  <a:srgbClr val="333333"/>
                </a:solidFill>
                <a:effectLst/>
                <a:uLnTx/>
                <a:uFillTx/>
                <a:latin typeface="Figtree Light" pitchFamily="2" charset="0"/>
                <a:ea typeface="+mn-ea"/>
                <a:cs typeface="+mn-cs"/>
              </a:rPr>
              <a:t>which</a:t>
            </a:r>
            <a:r>
              <a:rPr kumimoji="0" lang="fr-FR" sz="1400" b="0" i="0" u="none" strike="noStrike" kern="1200" cap="none" spc="0" normalizeH="0" baseline="0" noProof="0" dirty="0">
                <a:ln>
                  <a:noFill/>
                </a:ln>
                <a:solidFill>
                  <a:srgbClr val="333333"/>
                </a:solidFill>
                <a:effectLst/>
                <a:uLnTx/>
                <a:uFillTx/>
                <a:latin typeface="Figtree Light" pitchFamily="2" charset="0"/>
                <a:ea typeface="+mn-ea"/>
                <a:cs typeface="+mn-cs"/>
              </a:rPr>
              <a:t> </a:t>
            </a:r>
            <a:r>
              <a:rPr kumimoji="0" lang="fr-FR" sz="1400" b="0" i="0" u="none" strike="noStrike" kern="1200" cap="none" spc="0" normalizeH="0" baseline="0" noProof="0" dirty="0" err="1">
                <a:ln>
                  <a:noFill/>
                </a:ln>
                <a:solidFill>
                  <a:srgbClr val="333333"/>
                </a:solidFill>
                <a:effectLst/>
                <a:uLnTx/>
                <a:uFillTx/>
                <a:latin typeface="Figtree Light" pitchFamily="2" charset="0"/>
                <a:ea typeface="+mn-ea"/>
                <a:cs typeface="+mn-cs"/>
              </a:rPr>
              <a:t>you</a:t>
            </a:r>
            <a:r>
              <a:rPr kumimoji="0" lang="fr-FR" sz="1400" b="0" i="0" u="none" strike="noStrike" kern="1200" cap="none" spc="0" normalizeH="0" baseline="0" noProof="0" dirty="0">
                <a:ln>
                  <a:noFill/>
                </a:ln>
                <a:solidFill>
                  <a:srgbClr val="333333"/>
                </a:solidFill>
                <a:effectLst/>
                <a:uLnTx/>
                <a:uFillTx/>
                <a:latin typeface="Figtree Light" pitchFamily="2" charset="0"/>
                <a:ea typeface="+mn-ea"/>
                <a:cs typeface="+mn-cs"/>
              </a:rPr>
              <a:t> can </a:t>
            </a:r>
            <a:r>
              <a:rPr kumimoji="0" lang="fr-FR" sz="1400" b="0" i="0" u="none" strike="noStrike" kern="1200" cap="none" spc="0" normalizeH="0" baseline="0" noProof="0" dirty="0" err="1">
                <a:ln>
                  <a:noFill/>
                </a:ln>
                <a:solidFill>
                  <a:srgbClr val="333333"/>
                </a:solidFill>
                <a:effectLst/>
                <a:uLnTx/>
                <a:uFillTx/>
                <a:latin typeface="Figtree Light" pitchFamily="2" charset="0"/>
                <a:ea typeface="+mn-ea"/>
                <a:cs typeface="+mn-cs"/>
              </a:rPr>
              <a:t>upload</a:t>
            </a:r>
            <a:r>
              <a:rPr kumimoji="0" lang="fr-FR" sz="1400" b="0" i="0" u="none" strike="noStrike" kern="1200" cap="none" spc="0" normalizeH="0" baseline="0" noProof="0" dirty="0">
                <a:ln>
                  <a:noFill/>
                </a:ln>
                <a:solidFill>
                  <a:srgbClr val="333333"/>
                </a:solidFill>
                <a:effectLst/>
                <a:uLnTx/>
                <a:uFillTx/>
                <a:latin typeface="Figtree Light" pitchFamily="2" charset="0"/>
                <a:ea typeface="+mn-ea"/>
                <a:cs typeface="+mn-cs"/>
              </a:rPr>
              <a:t> </a:t>
            </a:r>
            <a:r>
              <a:rPr kumimoji="0" lang="fr-FR" sz="1400" b="0" i="0" u="none" strike="noStrike" kern="1200" cap="none" spc="0" normalizeH="0" baseline="0" noProof="0" dirty="0" err="1">
                <a:ln>
                  <a:noFill/>
                </a:ln>
                <a:solidFill>
                  <a:srgbClr val="333333"/>
                </a:solidFill>
                <a:effectLst/>
                <a:uLnTx/>
                <a:uFillTx/>
                <a:latin typeface="Figtree Light" pitchFamily="2" charset="0"/>
                <a:ea typeface="+mn-ea"/>
                <a:cs typeface="+mn-cs"/>
              </a:rPr>
              <a:t>from</a:t>
            </a:r>
            <a:r>
              <a:rPr kumimoji="0" lang="fr-FR" sz="1400" b="0" i="0" u="none" strike="noStrike" kern="1200" cap="none" spc="0" normalizeH="0" baseline="0" noProof="0" dirty="0">
                <a:ln>
                  <a:noFill/>
                </a:ln>
                <a:solidFill>
                  <a:srgbClr val="333333"/>
                </a:solidFill>
                <a:effectLst/>
                <a:uLnTx/>
                <a:uFillTx/>
                <a:latin typeface="Figtree Light" pitchFamily="2" charset="0"/>
                <a:ea typeface="+mn-ea"/>
                <a:cs typeface="+mn-cs"/>
              </a:rPr>
              <a:t> </a:t>
            </a:r>
            <a:r>
              <a:rPr kumimoji="0" lang="fr-FR" sz="1400" b="0" i="0" u="none" strike="noStrike" kern="1200" cap="none" spc="0" normalizeH="0" baseline="0" noProof="0" dirty="0" err="1">
                <a:ln>
                  <a:noFill/>
                </a:ln>
                <a:solidFill>
                  <a:srgbClr val="333333"/>
                </a:solidFill>
                <a:effectLst/>
                <a:uLnTx/>
                <a:uFillTx/>
                <a:latin typeface="Figtree Light" pitchFamily="2" charset="0"/>
                <a:ea typeface="+mn-ea"/>
                <a:cs typeface="+mn-cs"/>
              </a:rPr>
              <a:t>your</a:t>
            </a:r>
            <a:r>
              <a:rPr kumimoji="0" lang="fr-FR" sz="1400" b="0" i="0" u="none" strike="noStrike" kern="1200" cap="none" spc="0" normalizeH="0" baseline="0" noProof="0" dirty="0">
                <a:ln>
                  <a:noFill/>
                </a:ln>
                <a:solidFill>
                  <a:srgbClr val="333333"/>
                </a:solidFill>
                <a:effectLst/>
                <a:uLnTx/>
                <a:uFillTx/>
                <a:latin typeface="Figtree Light" pitchFamily="2" charset="0"/>
                <a:ea typeface="+mn-ea"/>
                <a:cs typeface="+mn-cs"/>
              </a:rPr>
              <a:t> computer or </a:t>
            </a:r>
            <a:r>
              <a:rPr kumimoji="0" lang="fr-FR" sz="1400" b="0" i="0" u="none" strike="noStrike" kern="1200" cap="none" spc="0" normalizeH="0" baseline="0" noProof="0" dirty="0" err="1">
                <a:ln>
                  <a:noFill/>
                </a:ln>
                <a:solidFill>
                  <a:srgbClr val="333333"/>
                </a:solidFill>
                <a:effectLst/>
                <a:uLnTx/>
                <a:uFillTx/>
                <a:latin typeface="Figtree Light" pitchFamily="2" charset="0"/>
                <a:ea typeface="+mn-ea"/>
                <a:cs typeface="+mn-cs"/>
              </a:rPr>
              <a:t>directly</a:t>
            </a:r>
            <a:r>
              <a:rPr kumimoji="0" lang="fr-FR" sz="1400" b="0" i="0" u="none" strike="noStrike" kern="1200" cap="none" spc="0" normalizeH="0" baseline="0" noProof="0" dirty="0">
                <a:ln>
                  <a:noFill/>
                </a:ln>
                <a:solidFill>
                  <a:srgbClr val="333333"/>
                </a:solidFill>
                <a:effectLst/>
                <a:uLnTx/>
                <a:uFillTx/>
                <a:latin typeface="Figtree Light" pitchFamily="2" charset="0"/>
                <a:ea typeface="+mn-ea"/>
                <a:cs typeface="+mn-cs"/>
              </a:rPr>
              <a:t> </a:t>
            </a:r>
            <a:r>
              <a:rPr kumimoji="0" lang="fr-FR" sz="1400" b="0" i="0" u="none" strike="noStrike" kern="1200" cap="none" spc="0" normalizeH="0" baseline="0" noProof="0" dirty="0" err="1">
                <a:ln>
                  <a:noFill/>
                </a:ln>
                <a:solidFill>
                  <a:srgbClr val="333333"/>
                </a:solidFill>
                <a:effectLst/>
                <a:uLnTx/>
                <a:uFillTx/>
                <a:latin typeface="Figtree Light" pitchFamily="2" charset="0"/>
                <a:ea typeface="+mn-ea"/>
                <a:cs typeface="+mn-cs"/>
              </a:rPr>
              <a:t>from</a:t>
            </a:r>
            <a:r>
              <a:rPr kumimoji="0" lang="fr-FR" sz="1400" b="0" i="0" u="none" strike="noStrike" kern="1200" cap="none" spc="0" normalizeH="0" baseline="0" noProof="0" dirty="0">
                <a:ln>
                  <a:noFill/>
                </a:ln>
                <a:solidFill>
                  <a:srgbClr val="333333"/>
                </a:solidFill>
                <a:effectLst/>
                <a:uLnTx/>
                <a:uFillTx/>
                <a:latin typeface="Figtree Light" pitchFamily="2" charset="0"/>
                <a:ea typeface="+mn-ea"/>
                <a:cs typeface="+mn-cs"/>
              </a:rPr>
              <a:t> </a:t>
            </a:r>
            <a:r>
              <a:rPr kumimoji="0" lang="fr-FR" sz="1400" b="0" i="0" u="none" strike="noStrike" kern="1200" cap="none" spc="0" normalizeH="0" baseline="0" noProof="0" dirty="0" err="1">
                <a:ln>
                  <a:noFill/>
                </a:ln>
                <a:solidFill>
                  <a:srgbClr val="333333"/>
                </a:solidFill>
                <a:effectLst/>
                <a:uLnTx/>
                <a:uFillTx/>
                <a:latin typeface="Figtree Light" pitchFamily="2" charset="0"/>
                <a:ea typeface="+mn-ea"/>
                <a:cs typeface="+mn-cs"/>
              </a:rPr>
              <a:t>your</a:t>
            </a:r>
            <a:r>
              <a:rPr kumimoji="0" lang="fr-FR" sz="1400" b="0" i="0" u="none" strike="noStrike" kern="1200" cap="none" spc="0" normalizeH="0" baseline="0" noProof="0" dirty="0">
                <a:ln>
                  <a:noFill/>
                </a:ln>
                <a:solidFill>
                  <a:srgbClr val="333333"/>
                </a:solidFill>
                <a:effectLst/>
                <a:uLnTx/>
                <a:uFillTx/>
                <a:latin typeface="Figtree Light" pitchFamily="2" charset="0"/>
                <a:ea typeface="+mn-ea"/>
                <a:cs typeface="+mn-cs"/>
              </a:rPr>
              <a:t> Documents </a:t>
            </a:r>
            <a:r>
              <a:rPr kumimoji="0" lang="fr-FR" sz="1400" b="0" i="0" u="none" strike="noStrike" kern="1200" cap="none" spc="0" normalizeH="0" baseline="0" noProof="0" dirty="0" err="1">
                <a:ln>
                  <a:noFill/>
                </a:ln>
                <a:solidFill>
                  <a:srgbClr val="333333"/>
                </a:solidFill>
                <a:effectLst/>
                <a:uLnTx/>
                <a:uFillTx/>
                <a:latin typeface="Figtree Light" pitchFamily="2" charset="0"/>
                <a:ea typeface="+mn-ea"/>
                <a:cs typeface="+mn-cs"/>
              </a:rPr>
              <a:t>space</a:t>
            </a:r>
            <a:endParaRPr kumimoji="0" lang="fr-FR" sz="1400" b="0" i="0" u="none" strike="noStrike" kern="1200" cap="none" spc="0" normalizeH="0" baseline="0" noProof="0" dirty="0">
              <a:ln>
                <a:noFill/>
              </a:ln>
              <a:solidFill>
                <a:srgbClr val="333333"/>
              </a:solidFill>
              <a:effectLst/>
              <a:uLnTx/>
              <a:uFillTx/>
              <a:latin typeface="Figtree Light" pitchFamily="2" charset="0"/>
              <a:ea typeface="+mn-ea"/>
              <a:cs typeface="+mn-cs"/>
            </a:endParaRPr>
          </a:p>
          <a:p>
            <a:pPr marL="552450" marR="0" lvl="2" indent="0" algn="l" defTabSz="914400" rtl="0" eaLnBrk="1" fontAlgn="auto" latinLnBrk="0" hangingPunct="1">
              <a:lnSpc>
                <a:spcPct val="120000"/>
              </a:lnSpc>
              <a:spcBef>
                <a:spcPts val="500"/>
              </a:spcBef>
              <a:spcAft>
                <a:spcPts val="0"/>
              </a:spcAft>
              <a:buClr>
                <a:srgbClr val="79BF9D"/>
              </a:buClr>
              <a:buSzTx/>
              <a:buFont typeface="Figtree" pitchFamily="2" charset="0"/>
              <a:buNone/>
              <a:tabLst/>
              <a:defRPr/>
            </a:pPr>
            <a:r>
              <a:rPr kumimoji="0" lang="fr-FR" sz="1600" b="0" i="0" u="none" strike="noStrike" kern="1200" cap="none" spc="0" normalizeH="0" baseline="0" noProof="0" dirty="0">
                <a:ln>
                  <a:noFill/>
                </a:ln>
                <a:solidFill>
                  <a:srgbClr val="79BF9D"/>
                </a:solidFill>
                <a:effectLst/>
                <a:uLnTx/>
                <a:uFillTx/>
                <a:latin typeface="Figtree Light" pitchFamily="2" charset="0"/>
                <a:ea typeface="+mn-ea"/>
                <a:cs typeface="+mn-cs"/>
              </a:rPr>
              <a:t> </a:t>
            </a:r>
          </a:p>
          <a:p>
            <a:pPr marL="195263" marR="0" lvl="1" indent="0" algn="l" defTabSz="914400" rtl="0" eaLnBrk="1" fontAlgn="auto" latinLnBrk="0" hangingPunct="1">
              <a:lnSpc>
                <a:spcPct val="120000"/>
              </a:lnSpc>
              <a:spcBef>
                <a:spcPts val="500"/>
              </a:spcBef>
              <a:spcAft>
                <a:spcPts val="0"/>
              </a:spcAft>
              <a:buClrTx/>
              <a:buSzTx/>
              <a:buFontTx/>
              <a:buNone/>
              <a:tabLst/>
              <a:defRPr/>
            </a:pPr>
            <a:endParaRPr kumimoji="0" lang="fr-FR" sz="1600" b="0" i="0" u="none" strike="noStrike" kern="1200" cap="none" spc="0" normalizeH="0" baseline="0" noProof="0" dirty="0">
              <a:ln>
                <a:noFill/>
              </a:ln>
              <a:solidFill>
                <a:srgbClr val="C75741"/>
              </a:solidFill>
              <a:effectLst/>
              <a:uLnTx/>
              <a:uFillTx/>
              <a:latin typeface="Figtree Light" pitchFamily="2" charset="0"/>
              <a:ea typeface="+mn-ea"/>
              <a:cs typeface="+mn-cs"/>
            </a:endParaRPr>
          </a:p>
          <a:p>
            <a:pPr marL="0" marR="0" lvl="0" indent="0" algn="l" defTabSz="914400" rtl="0" eaLnBrk="1" fontAlgn="auto" latinLnBrk="0" hangingPunct="1">
              <a:lnSpc>
                <a:spcPct val="120000"/>
              </a:lnSpc>
              <a:spcBef>
                <a:spcPts val="1000"/>
              </a:spcBef>
              <a:spcAft>
                <a:spcPts val="0"/>
              </a:spcAft>
              <a:buClrTx/>
              <a:buSzTx/>
              <a:buFontTx/>
              <a:buNone/>
              <a:tabLst/>
              <a:defRPr/>
            </a:pPr>
            <a:endParaRPr kumimoji="0" lang="fr-FR" sz="1600" b="0" i="0" u="none" strike="noStrike" kern="1200" cap="none" spc="0" normalizeH="0" baseline="0" noProof="0" dirty="0">
              <a:ln>
                <a:noFill/>
              </a:ln>
              <a:solidFill>
                <a:srgbClr val="333333"/>
              </a:solidFill>
              <a:effectLst/>
              <a:uLnTx/>
              <a:uFillTx/>
              <a:latin typeface="Figtree Light" pitchFamily="2" charset="0"/>
              <a:ea typeface="+mn-ea"/>
              <a:cs typeface="+mn-cs"/>
            </a:endParaRPr>
          </a:p>
        </p:txBody>
      </p:sp>
      <p:pic>
        <p:nvPicPr>
          <p:cNvPr id="13" name="Image 12">
            <a:extLst>
              <a:ext uri="{FF2B5EF4-FFF2-40B4-BE49-F238E27FC236}">
                <a16:creationId xmlns:a16="http://schemas.microsoft.com/office/drawing/2014/main" id="{329FDBA0-165B-C7C9-1751-D46527DE4FE0}"/>
              </a:ext>
            </a:extLst>
          </p:cNvPr>
          <p:cNvPicPr>
            <a:picLocks noChangeAspect="1"/>
          </p:cNvPicPr>
          <p:nvPr/>
        </p:nvPicPr>
        <p:blipFill>
          <a:blip r:embed="rId5"/>
          <a:stretch>
            <a:fillRect/>
          </a:stretch>
        </p:blipFill>
        <p:spPr>
          <a:xfrm>
            <a:off x="7745361" y="2471789"/>
            <a:ext cx="3749482" cy="4231558"/>
          </a:xfrm>
          <a:prstGeom prst="rect">
            <a:avLst/>
          </a:prstGeom>
        </p:spPr>
      </p:pic>
    </p:spTree>
    <p:extLst>
      <p:ext uri="{BB962C8B-B14F-4D97-AF65-F5344CB8AC3E}">
        <p14:creationId xmlns:p14="http://schemas.microsoft.com/office/powerpoint/2010/main" val="39590157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8AB10F-1DCA-B10B-CC95-10172B63F2C3}"/>
              </a:ext>
            </a:extLst>
          </p:cNvPr>
          <p:cNvSpPr>
            <a:spLocks noGrp="1"/>
          </p:cNvSpPr>
          <p:nvPr>
            <p:ph type="title"/>
          </p:nvPr>
        </p:nvSpPr>
        <p:spPr/>
        <p:txBody>
          <a:bodyPr/>
          <a:lstStyle/>
          <a:p>
            <a:r>
              <a:rPr lang="fr-FR" dirty="0" err="1">
                <a:latin typeface="PP Woodland"/>
              </a:rPr>
              <a:t>Still</a:t>
            </a:r>
            <a:r>
              <a:rPr lang="fr-FR" dirty="0">
                <a:latin typeface="PP Woodland"/>
              </a:rPr>
              <a:t> have questions? </a:t>
            </a:r>
            <a:br>
              <a:rPr lang="fr-FR" dirty="0"/>
            </a:br>
            <a:r>
              <a:rPr lang="fr-FR" sz="2800" dirty="0">
                <a:latin typeface="PP Woodland"/>
              </a:rPr>
              <a:t>All the </a:t>
            </a:r>
            <a:r>
              <a:rPr lang="fr-FR" sz="2800" dirty="0" err="1">
                <a:latin typeface="PP Woodland"/>
              </a:rPr>
              <a:t>answers</a:t>
            </a:r>
            <a:r>
              <a:rPr lang="fr-FR" sz="2800" dirty="0">
                <a:latin typeface="PP Woodland"/>
              </a:rPr>
              <a:t> are within </a:t>
            </a:r>
            <a:r>
              <a:rPr lang="fr-FR" sz="2800" dirty="0" err="1">
                <a:latin typeface="PP Woodland"/>
              </a:rPr>
              <a:t>your</a:t>
            </a:r>
            <a:r>
              <a:rPr lang="fr-FR" sz="2800" dirty="0">
                <a:latin typeface="PP Woodland"/>
              </a:rPr>
              <a:t> </a:t>
            </a:r>
            <a:r>
              <a:rPr lang="fr-FR" sz="2800" dirty="0" err="1">
                <a:latin typeface="PP Woodland"/>
              </a:rPr>
              <a:t>reach</a:t>
            </a:r>
            <a:r>
              <a:rPr lang="fr-FR" sz="2800" dirty="0">
                <a:latin typeface="PP Woodland"/>
              </a:rPr>
              <a:t>.</a:t>
            </a:r>
            <a:endParaRPr lang="fr-FR" dirty="0">
              <a:latin typeface="PP Woodland"/>
            </a:endParaRPr>
          </a:p>
        </p:txBody>
      </p:sp>
      <p:sp>
        <p:nvSpPr>
          <p:cNvPr id="5" name="Rectangle : coins arrondis 4">
            <a:extLst>
              <a:ext uri="{FF2B5EF4-FFF2-40B4-BE49-F238E27FC236}">
                <a16:creationId xmlns:a16="http://schemas.microsoft.com/office/drawing/2014/main" id="{636CC63A-6E46-CAAF-0D99-6DABD7FE5D31}"/>
              </a:ext>
            </a:extLst>
          </p:cNvPr>
          <p:cNvSpPr/>
          <p:nvPr/>
        </p:nvSpPr>
        <p:spPr>
          <a:xfrm>
            <a:off x="2509708" y="5750565"/>
            <a:ext cx="34314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dirty="0">
                <a:solidFill>
                  <a:schemeClr val="bg1"/>
                </a:solidFill>
                <a:ea typeface="+mn-lt"/>
                <a:cs typeface="+mn-lt"/>
              </a:rPr>
              <a:t>Contact </a:t>
            </a:r>
            <a:r>
              <a:rPr lang="fr-FR" dirty="0" err="1">
                <a:solidFill>
                  <a:schemeClr val="bg1"/>
                </a:solidFill>
                <a:ea typeface="+mn-lt"/>
                <a:cs typeface="+mn-lt"/>
              </a:rPr>
              <a:t>your</a:t>
            </a:r>
            <a:r>
              <a:rPr lang="fr-FR" dirty="0">
                <a:solidFill>
                  <a:schemeClr val="bg1"/>
                </a:solidFill>
                <a:ea typeface="+mn-lt"/>
                <a:cs typeface="+mn-lt"/>
              </a:rPr>
              <a:t> </a:t>
            </a:r>
            <a:r>
              <a:rPr lang="fr-FR" dirty="0" err="1">
                <a:solidFill>
                  <a:schemeClr val="bg1"/>
                </a:solidFill>
                <a:ea typeface="+mn-lt"/>
                <a:cs typeface="+mn-lt"/>
              </a:rPr>
              <a:t>administrator</a:t>
            </a:r>
            <a:endParaRPr lang="fr-FR" dirty="0" err="1">
              <a:solidFill>
                <a:schemeClr val="bg1"/>
              </a:solidFill>
            </a:endParaRPr>
          </a:p>
        </p:txBody>
      </p:sp>
      <p:sp>
        <p:nvSpPr>
          <p:cNvPr id="6" name="Rectangle : coins arrondis 5">
            <a:extLst>
              <a:ext uri="{FF2B5EF4-FFF2-40B4-BE49-F238E27FC236}">
                <a16:creationId xmlns:a16="http://schemas.microsoft.com/office/drawing/2014/main" id="{02E320D8-64DB-C0BB-AC1C-4496F1B96168}"/>
              </a:ext>
            </a:extLst>
          </p:cNvPr>
          <p:cNvSpPr/>
          <p:nvPr/>
        </p:nvSpPr>
        <p:spPr>
          <a:xfrm>
            <a:off x="6397374" y="5747774"/>
            <a:ext cx="31266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u="sng" dirty="0">
                <a:solidFill>
                  <a:schemeClr val="bg1"/>
                </a:solidFill>
                <a:latin typeface="Figtree"/>
                <a:hlinkClick r:id="rId2">
                  <a:extLst>
                    <a:ext uri="{A12FA001-AC4F-418D-AE19-62706E023703}">
                      <ahyp:hlinkClr xmlns:ahyp="http://schemas.microsoft.com/office/drawing/2018/hyperlinkcolor" val="tx"/>
                    </a:ext>
                  </a:extLst>
                </a:hlinkClick>
              </a:rPr>
              <a:t>Help center</a:t>
            </a:r>
            <a:endParaRPr lang="fr-FR" dirty="0">
              <a:solidFill>
                <a:schemeClr val="bg1"/>
              </a:solidFill>
            </a:endParaRPr>
          </a:p>
        </p:txBody>
      </p:sp>
    </p:spTree>
    <p:extLst>
      <p:ext uri="{BB962C8B-B14F-4D97-AF65-F5344CB8AC3E}">
        <p14:creationId xmlns:p14="http://schemas.microsoft.com/office/powerpoint/2010/main" val="13230038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410104" y="2184611"/>
            <a:ext cx="5520975" cy="577339"/>
          </a:xfrm>
        </p:spPr>
        <p:txBody>
          <a:bodyPr/>
          <a:lstStyle/>
          <a:p>
            <a:pPr>
              <a:lnSpc>
                <a:spcPct val="100000"/>
              </a:lnSpc>
            </a:pPr>
            <a:r>
              <a:rPr lang="fr-FR" dirty="0">
                <a:latin typeface="Figtree"/>
                <a:hlinkClick r:id="rId2" action="ppaction://hlinksldjump">
                  <a:extLst>
                    <a:ext uri="{A12FA001-AC4F-418D-AE19-62706E023703}">
                      <ahyp:hlinkClr xmlns:ahyp="http://schemas.microsoft.com/office/drawing/2018/hyperlinkcolor" val="tx"/>
                    </a:ext>
                  </a:extLst>
                </a:hlinkClick>
              </a:rPr>
              <a:t>Module</a:t>
            </a:r>
            <a:r>
              <a:rPr lang="fr-FR" dirty="0">
                <a:latin typeface="Figtree"/>
                <a:hlinkClick r:id="" action="ppaction://noaction">
                  <a:extLst>
                    <a:ext uri="{A12FA001-AC4F-418D-AE19-62706E023703}">
                      <ahyp:hlinkClr xmlns:ahyp="http://schemas.microsoft.com/office/drawing/2018/hyperlinkcolor" val="tx"/>
                    </a:ext>
                  </a:extLst>
                </a:hlinkClick>
              </a:rPr>
              <a:t> features</a:t>
            </a:r>
            <a:br>
              <a:rPr lang="fr-FR" b="0" dirty="0">
                <a:latin typeface="Figtree Light"/>
              </a:rPr>
            </a:br>
            <a:endParaRPr lang="fr-FR" b="0" dirty="0">
              <a:solidFill>
                <a:srgbClr val="000000"/>
              </a:solidFill>
              <a:latin typeface="Figtree Light"/>
            </a:endParaRPr>
          </a:p>
          <a:p>
            <a:pPr>
              <a:lnSpc>
                <a:spcPct val="100000"/>
              </a:lnSpc>
            </a:pPr>
            <a:br>
              <a:rPr lang="fr-FR" sz="1600" b="0" dirty="0">
                <a:solidFill>
                  <a:srgbClr val="F6F2EA"/>
                </a:solidFill>
                <a:latin typeface="Figtree Light"/>
              </a:rPr>
            </a:br>
            <a:br>
              <a:rPr lang="fr-FR" sz="1600" b="0" dirty="0">
                <a:latin typeface="Figtree Light"/>
              </a:rPr>
            </a:br>
            <a:br>
              <a:rPr lang="fr-FR" sz="1600" b="0" dirty="0">
                <a:latin typeface="Figtree Light"/>
              </a:rPr>
            </a:br>
            <a:endParaRPr lang="fr-FR" sz="1600" b="0" dirty="0">
              <a:solidFill>
                <a:srgbClr val="F6F2EA"/>
              </a:solidFill>
              <a:latin typeface="Figtree Light"/>
            </a:endParaRPr>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8" y="471055"/>
            <a:ext cx="5305425" cy="1157720"/>
          </a:xfrm>
        </p:spPr>
        <p:txBody>
          <a:bodyPr vert="horz" lIns="91440" tIns="45720" rIns="91440" bIns="45720" rtlCol="0" anchor="t">
            <a:normAutofit/>
          </a:bodyPr>
          <a:lstStyle/>
          <a:p>
            <a:r>
              <a:rPr lang="fr-FR" dirty="0"/>
              <a:t>Training program</a:t>
            </a:r>
          </a:p>
        </p:txBody>
      </p:sp>
      <p:pic>
        <p:nvPicPr>
          <p:cNvPr id="10" name="Espace réservé pour une image  9" descr="Une image contenant personne, meubles, habits, ordinateur portable&#10;&#10;Description générée automatiquement">
            <a:extLst>
              <a:ext uri="{FF2B5EF4-FFF2-40B4-BE49-F238E27FC236}">
                <a16:creationId xmlns:a16="http://schemas.microsoft.com/office/drawing/2014/main" id="{30AE452E-A282-272E-D61D-6350FD86703A}"/>
              </a:ext>
            </a:extLst>
          </p:cNvPr>
          <p:cNvPicPr>
            <a:picLocks noGrp="1" noChangeAspect="1"/>
          </p:cNvPicPr>
          <p:nvPr>
            <p:ph type="pic" sz="quarter" idx="27"/>
          </p:nvPr>
        </p:nvPicPr>
        <p:blipFill rotWithShape="1">
          <a:blip r:embed="rId3"/>
          <a:srcRect l="22349" t="308" r="27443" b="-1233"/>
          <a:stretch/>
        </p:blipFill>
        <p:spPr>
          <a:xfrm>
            <a:off x="7217726" y="0"/>
            <a:ext cx="5047758" cy="6947347"/>
          </a:xfrm>
        </p:spPr>
      </p:pic>
      <p:sp>
        <p:nvSpPr>
          <p:cNvPr id="2" name="Espace réservé du texte 41">
            <a:extLst>
              <a:ext uri="{FF2B5EF4-FFF2-40B4-BE49-F238E27FC236}">
                <a16:creationId xmlns:a16="http://schemas.microsoft.com/office/drawing/2014/main" id="{A809FF54-8E21-E76D-9608-77AF773D0852}"/>
              </a:ext>
            </a:extLst>
          </p:cNvPr>
          <p:cNvSpPr>
            <a:spLocks noGrp="1"/>
          </p:cNvSpPr>
          <p:nvPr/>
        </p:nvSpPr>
        <p:spPr>
          <a:xfrm>
            <a:off x="528394" y="2764937"/>
            <a:ext cx="5283200" cy="1974211"/>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4"/>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fr-FR" sz="1500" dirty="0" err="1">
                <a:solidFill>
                  <a:schemeClr val="bg2"/>
                </a:solidFill>
                <a:latin typeface="Figtree"/>
                <a:hlinkClick r:id="rId6" action="ppaction://hlinksldjump">
                  <a:extLst>
                    <a:ext uri="{A12FA001-AC4F-418D-AE19-62706E023703}">
                      <ahyp:hlinkClr xmlns:ahyp="http://schemas.microsoft.com/office/drawing/2018/hyperlinkcolor" val="tx"/>
                    </a:ext>
                  </a:extLst>
                </a:hlinkClick>
              </a:rPr>
              <a:t>Accessing</a:t>
            </a:r>
            <a:r>
              <a:rPr lang="fr-FR" sz="1500" dirty="0">
                <a:solidFill>
                  <a:schemeClr val="bg2"/>
                </a:solidFill>
                <a:latin typeface="Figtree"/>
                <a:hlinkClick r:id="rId6" action="ppaction://hlinksldjump">
                  <a:extLst>
                    <a:ext uri="{A12FA001-AC4F-418D-AE19-62706E023703}">
                      <ahyp:hlinkClr xmlns:ahyp="http://schemas.microsoft.com/office/drawing/2018/hyperlinkcolor" val="tx"/>
                    </a:ext>
                  </a:extLst>
                </a:hlinkClick>
              </a:rPr>
              <a:t> the </a:t>
            </a:r>
            <a:r>
              <a:rPr lang="fr-FR" sz="1500" dirty="0" err="1">
                <a:solidFill>
                  <a:schemeClr val="bg2"/>
                </a:solidFill>
                <a:latin typeface="Figtree"/>
                <a:hlinkClick r:id="rId6" action="ppaction://hlinksldjump">
                  <a:extLst>
                    <a:ext uri="{A12FA001-AC4F-418D-AE19-62706E023703}">
                      <ahyp:hlinkClr xmlns:ahyp="http://schemas.microsoft.com/office/drawing/2018/hyperlinkcolor" val="tx"/>
                    </a:ext>
                  </a:extLst>
                </a:hlinkClick>
              </a:rPr>
              <a:t>employee</a:t>
            </a:r>
            <a:r>
              <a:rPr lang="fr-FR" sz="1500" dirty="0">
                <a:solidFill>
                  <a:schemeClr val="bg2"/>
                </a:solidFill>
                <a:latin typeface="Figtree"/>
                <a:hlinkClick r:id="rId6" action="ppaction://hlinksldjump">
                  <a:extLst>
                    <a:ext uri="{A12FA001-AC4F-418D-AE19-62706E023703}">
                      <ahyp:hlinkClr xmlns:ahyp="http://schemas.microsoft.com/office/drawing/2018/hyperlinkcolor" val="tx"/>
                    </a:ext>
                  </a:extLst>
                </a:hlinkClick>
              </a:rPr>
              <a:t> directory</a:t>
            </a:r>
            <a:endParaRPr lang="fr-FR" sz="1500" dirty="0">
              <a:solidFill>
                <a:schemeClr val="bg2"/>
              </a:solidFill>
              <a:latin typeface="Figtree"/>
            </a:endParaRPr>
          </a:p>
          <a:p>
            <a:pPr>
              <a:lnSpc>
                <a:spcPct val="100000"/>
              </a:lnSpc>
            </a:pPr>
            <a:r>
              <a:rPr lang="fr-FR" sz="1500" dirty="0" err="1">
                <a:solidFill>
                  <a:schemeClr val="bg2"/>
                </a:solidFill>
                <a:latin typeface="Figtree"/>
                <a:hlinkClick r:id="rId7" action="ppaction://hlinksldjump">
                  <a:extLst>
                    <a:ext uri="{A12FA001-AC4F-418D-AE19-62706E023703}">
                      <ahyp:hlinkClr xmlns:ahyp="http://schemas.microsoft.com/office/drawing/2018/hyperlinkcolor" val="tx"/>
                    </a:ext>
                  </a:extLst>
                </a:hlinkClick>
              </a:rPr>
              <a:t>Accessing</a:t>
            </a:r>
            <a:r>
              <a:rPr lang="fr-FR" sz="1500" dirty="0">
                <a:solidFill>
                  <a:schemeClr val="bg2"/>
                </a:solidFill>
                <a:latin typeface="Figtree"/>
                <a:hlinkClick r:id="rId7" action="ppaction://hlinksldjump">
                  <a:extLst>
                    <a:ext uri="{A12FA001-AC4F-418D-AE19-62706E023703}">
                      <ahyp:hlinkClr xmlns:ahyp="http://schemas.microsoft.com/office/drawing/2018/hyperlinkcolor" val="tx"/>
                    </a:ext>
                  </a:extLst>
                </a:hlinkClick>
              </a:rPr>
              <a:t> </a:t>
            </a:r>
            <a:r>
              <a:rPr lang="fr-FR" sz="1500" dirty="0" err="1">
                <a:solidFill>
                  <a:schemeClr val="bg2"/>
                </a:solidFill>
                <a:latin typeface="Figtree"/>
                <a:hlinkClick r:id="rId7" action="ppaction://hlinksldjump">
                  <a:extLst>
                    <a:ext uri="{A12FA001-AC4F-418D-AE19-62706E023703}">
                      <ahyp:hlinkClr xmlns:ahyp="http://schemas.microsoft.com/office/drawing/2018/hyperlinkcolor" val="tx"/>
                    </a:ext>
                  </a:extLst>
                </a:hlinkClick>
              </a:rPr>
              <a:t>my</a:t>
            </a:r>
            <a:r>
              <a:rPr lang="fr-FR" sz="1500" dirty="0">
                <a:solidFill>
                  <a:schemeClr val="bg2"/>
                </a:solidFill>
                <a:latin typeface="Figtree"/>
                <a:hlinkClick r:id="rId7" action="ppaction://hlinksldjump">
                  <a:extLst>
                    <a:ext uri="{A12FA001-AC4F-418D-AE19-62706E023703}">
                      <ahyp:hlinkClr xmlns:ahyp="http://schemas.microsoft.com/office/drawing/2018/hyperlinkcolor" val="tx"/>
                    </a:ext>
                  </a:extLst>
                </a:hlinkClick>
              </a:rPr>
              <a:t> Documents</a:t>
            </a:r>
            <a:endParaRPr lang="fr-FR" sz="1500" dirty="0">
              <a:solidFill>
                <a:schemeClr val="bg2"/>
              </a:solidFill>
              <a:latin typeface="Figtree"/>
            </a:endParaRPr>
          </a:p>
          <a:p>
            <a:pPr>
              <a:lnSpc>
                <a:spcPct val="100000"/>
              </a:lnSpc>
            </a:pPr>
            <a:r>
              <a:rPr lang="fr-FR" sz="1500" dirty="0" err="1">
                <a:solidFill>
                  <a:schemeClr val="bg2"/>
                </a:solidFill>
                <a:latin typeface="Figtree"/>
                <a:hlinkClick r:id="rId8" action="ppaction://hlinksldjump">
                  <a:extLst>
                    <a:ext uri="{A12FA001-AC4F-418D-AE19-62706E023703}">
                      <ahyp:hlinkClr xmlns:ahyp="http://schemas.microsoft.com/office/drawing/2018/hyperlinkcolor" val="tx"/>
                    </a:ext>
                  </a:extLst>
                </a:hlinkClick>
              </a:rPr>
              <a:t>Accessing</a:t>
            </a:r>
            <a:r>
              <a:rPr lang="fr-FR" sz="1500" dirty="0">
                <a:solidFill>
                  <a:schemeClr val="bg2"/>
                </a:solidFill>
                <a:latin typeface="Figtree"/>
                <a:hlinkClick r:id="rId8" action="ppaction://hlinksldjump">
                  <a:extLst>
                    <a:ext uri="{A12FA001-AC4F-418D-AE19-62706E023703}">
                      <ahyp:hlinkClr xmlns:ahyp="http://schemas.microsoft.com/office/drawing/2018/hyperlinkcolor" val="tx"/>
                    </a:ext>
                  </a:extLst>
                </a:hlinkClick>
              </a:rPr>
              <a:t> </a:t>
            </a:r>
            <a:r>
              <a:rPr lang="fr-FR" sz="1500" dirty="0" err="1">
                <a:solidFill>
                  <a:schemeClr val="bg2"/>
                </a:solidFill>
                <a:latin typeface="Figtree"/>
                <a:hlinkClick r:id="rId8" action="ppaction://hlinksldjump">
                  <a:extLst>
                    <a:ext uri="{A12FA001-AC4F-418D-AE19-62706E023703}">
                      <ahyp:hlinkClr xmlns:ahyp="http://schemas.microsoft.com/office/drawing/2018/hyperlinkcolor" val="tx"/>
                    </a:ext>
                  </a:extLst>
                </a:hlinkClick>
              </a:rPr>
              <a:t>my</a:t>
            </a:r>
            <a:r>
              <a:rPr lang="fr-FR" sz="1500" dirty="0">
                <a:solidFill>
                  <a:schemeClr val="bg2"/>
                </a:solidFill>
                <a:latin typeface="Figtree"/>
                <a:hlinkClick r:id="rId8" action="ppaction://hlinksldjump">
                  <a:extLst>
                    <a:ext uri="{A12FA001-AC4F-418D-AE19-62706E023703}">
                      <ahyp:hlinkClr xmlns:ahyp="http://schemas.microsoft.com/office/drawing/2018/hyperlinkcolor" val="tx"/>
                    </a:ext>
                  </a:extLst>
                </a:hlinkClick>
              </a:rPr>
              <a:t> </a:t>
            </a:r>
            <a:r>
              <a:rPr lang="fr-FR" sz="1500" dirty="0" err="1">
                <a:solidFill>
                  <a:schemeClr val="bg2"/>
                </a:solidFill>
                <a:latin typeface="Figtree"/>
                <a:hlinkClick r:id="rId8" action="ppaction://hlinksldjump">
                  <a:extLst>
                    <a:ext uri="{A12FA001-AC4F-418D-AE19-62706E023703}">
                      <ahyp:hlinkClr xmlns:ahyp="http://schemas.microsoft.com/office/drawing/2018/hyperlinkcolor" val="tx"/>
                    </a:ext>
                  </a:extLst>
                </a:hlinkClick>
              </a:rPr>
              <a:t>payslips</a:t>
            </a:r>
            <a:endParaRPr lang="fr-FR" sz="1500" dirty="0">
              <a:solidFill>
                <a:schemeClr val="bg2"/>
              </a:solidFill>
              <a:latin typeface="Figtree"/>
            </a:endParaRPr>
          </a:p>
          <a:p>
            <a:pPr>
              <a:lnSpc>
                <a:spcPct val="100000"/>
              </a:lnSpc>
            </a:pPr>
            <a:r>
              <a:rPr lang="fr-FR" sz="1500" dirty="0" err="1">
                <a:solidFill>
                  <a:schemeClr val="bg2"/>
                </a:solidFill>
                <a:latin typeface="Figtree"/>
                <a:hlinkClick r:id="rId9" action="ppaction://hlinksldjump">
                  <a:extLst>
                    <a:ext uri="{A12FA001-AC4F-418D-AE19-62706E023703}">
                      <ahyp:hlinkClr xmlns:ahyp="http://schemas.microsoft.com/office/drawing/2018/hyperlinkcolor" val="tx"/>
                    </a:ext>
                  </a:extLst>
                </a:hlinkClick>
              </a:rPr>
              <a:t>Viewing</a:t>
            </a:r>
            <a:r>
              <a:rPr lang="fr-FR" sz="1500" dirty="0">
                <a:solidFill>
                  <a:schemeClr val="bg2"/>
                </a:solidFill>
                <a:latin typeface="Figtree"/>
                <a:hlinkClick r:id="rId9" action="ppaction://hlinksldjump">
                  <a:extLst>
                    <a:ext uri="{A12FA001-AC4F-418D-AE19-62706E023703}">
                      <ahyp:hlinkClr xmlns:ahyp="http://schemas.microsoft.com/office/drawing/2018/hyperlinkcolor" val="tx"/>
                    </a:ext>
                  </a:extLst>
                </a:hlinkClick>
              </a:rPr>
              <a:t> </a:t>
            </a:r>
            <a:r>
              <a:rPr lang="fr-FR" sz="1500" dirty="0" err="1">
                <a:solidFill>
                  <a:schemeClr val="bg2"/>
                </a:solidFill>
                <a:latin typeface="Figtree"/>
                <a:hlinkClick r:id="rId9" action="ppaction://hlinksldjump">
                  <a:extLst>
                    <a:ext uri="{A12FA001-AC4F-418D-AE19-62706E023703}">
                      <ahyp:hlinkClr xmlns:ahyp="http://schemas.microsoft.com/office/drawing/2018/hyperlinkcolor" val="tx"/>
                    </a:ext>
                  </a:extLst>
                </a:hlinkClick>
              </a:rPr>
              <a:t>shared</a:t>
            </a:r>
            <a:r>
              <a:rPr lang="fr-FR" sz="1500" dirty="0">
                <a:solidFill>
                  <a:schemeClr val="bg2"/>
                </a:solidFill>
                <a:latin typeface="Figtree"/>
                <a:hlinkClick r:id="rId9" action="ppaction://hlinksldjump">
                  <a:extLst>
                    <a:ext uri="{A12FA001-AC4F-418D-AE19-62706E023703}">
                      <ahyp:hlinkClr xmlns:ahyp="http://schemas.microsoft.com/office/drawing/2018/hyperlinkcolor" val="tx"/>
                    </a:ext>
                  </a:extLst>
                </a:hlinkClick>
              </a:rPr>
              <a:t> documents</a:t>
            </a:r>
            <a:endParaRPr lang="fr-FR" sz="1500" dirty="0">
              <a:solidFill>
                <a:schemeClr val="bg2"/>
              </a:solidFill>
              <a:latin typeface="Figtree"/>
            </a:endParaRPr>
          </a:p>
          <a:p>
            <a:pPr>
              <a:lnSpc>
                <a:spcPct val="100000"/>
              </a:lnSpc>
            </a:pPr>
            <a:r>
              <a:rPr lang="fr-FR" sz="1500" dirty="0">
                <a:solidFill>
                  <a:schemeClr val="bg2"/>
                </a:solidFill>
                <a:latin typeface="Figtree"/>
                <a:hlinkClick r:id="rId10" action="ppaction://hlinksldjump">
                  <a:extLst>
                    <a:ext uri="{A12FA001-AC4F-418D-AE19-62706E023703}">
                      <ahyp:hlinkClr xmlns:ahyp="http://schemas.microsoft.com/office/drawing/2018/hyperlinkcolor" val="tx"/>
                    </a:ext>
                  </a:extLst>
                </a:hlinkClick>
              </a:rPr>
              <a:t>Finding </a:t>
            </a:r>
            <a:r>
              <a:rPr lang="fr-FR" sz="1500" dirty="0" err="1">
                <a:solidFill>
                  <a:schemeClr val="bg2"/>
                </a:solidFill>
                <a:latin typeface="Figtree"/>
                <a:hlinkClick r:id="rId10" action="ppaction://hlinksldjump">
                  <a:extLst>
                    <a:ext uri="{A12FA001-AC4F-418D-AE19-62706E023703}">
                      <ahyp:hlinkClr xmlns:ahyp="http://schemas.microsoft.com/office/drawing/2018/hyperlinkcolor" val="tx"/>
                    </a:ext>
                  </a:extLst>
                </a:hlinkClick>
              </a:rPr>
              <a:t>my</a:t>
            </a:r>
            <a:r>
              <a:rPr lang="fr-FR" sz="1500" dirty="0">
                <a:solidFill>
                  <a:schemeClr val="bg2"/>
                </a:solidFill>
                <a:latin typeface="Figtree"/>
                <a:hlinkClick r:id="rId10" action="ppaction://hlinksldjump">
                  <a:extLst>
                    <a:ext uri="{A12FA001-AC4F-418D-AE19-62706E023703}">
                      <ahyp:hlinkClr xmlns:ahyp="http://schemas.microsoft.com/office/drawing/2018/hyperlinkcolor" val="tx"/>
                    </a:ext>
                  </a:extLst>
                </a:hlinkClick>
              </a:rPr>
              <a:t> </a:t>
            </a:r>
            <a:r>
              <a:rPr lang="fr-FR" sz="1500" dirty="0" err="1">
                <a:solidFill>
                  <a:schemeClr val="bg2"/>
                </a:solidFill>
                <a:latin typeface="Figtree"/>
                <a:hlinkClick r:id="rId10" action="ppaction://hlinksldjump">
                  <a:extLst>
                    <a:ext uri="{A12FA001-AC4F-418D-AE19-62706E023703}">
                      <ahyp:hlinkClr xmlns:ahyp="http://schemas.microsoft.com/office/drawing/2018/hyperlinkcolor" val="tx"/>
                    </a:ext>
                  </a:extLst>
                </a:hlinkClick>
              </a:rPr>
              <a:t>employee</a:t>
            </a:r>
            <a:r>
              <a:rPr lang="fr-FR" sz="1500" dirty="0">
                <a:solidFill>
                  <a:schemeClr val="bg2"/>
                </a:solidFill>
                <a:latin typeface="Figtree"/>
                <a:hlinkClick r:id="rId10" action="ppaction://hlinksldjump">
                  <a:extLst>
                    <a:ext uri="{A12FA001-AC4F-418D-AE19-62706E023703}">
                      <ahyp:hlinkClr xmlns:ahyp="http://schemas.microsoft.com/office/drawing/2018/hyperlinkcolor" val="tx"/>
                    </a:ext>
                  </a:extLst>
                </a:hlinkClick>
              </a:rPr>
              <a:t> file</a:t>
            </a:r>
            <a:endParaRPr lang="fr-FR" sz="1500" dirty="0">
              <a:solidFill>
                <a:schemeClr val="bg2"/>
              </a:solidFill>
            </a:endParaRPr>
          </a:p>
        </p:txBody>
      </p:sp>
    </p:spTree>
    <p:extLst>
      <p:ext uri="{BB962C8B-B14F-4D97-AF65-F5344CB8AC3E}">
        <p14:creationId xmlns:p14="http://schemas.microsoft.com/office/powerpoint/2010/main" val="21148914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9600" dirty="0">
                <a:latin typeface="PP Woodland"/>
              </a:rPr>
              <a:t>As a user</a:t>
            </a:r>
            <a:endParaRPr lang="fr-FR" sz="9600" dirty="0"/>
          </a:p>
        </p:txBody>
      </p:sp>
    </p:spTree>
    <p:extLst>
      <p:ext uri="{BB962C8B-B14F-4D97-AF65-F5344CB8AC3E}">
        <p14:creationId xmlns:p14="http://schemas.microsoft.com/office/powerpoint/2010/main" val="35128560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291351" y="2422228"/>
            <a:ext cx="4594157" cy="3109999"/>
          </a:xfrm>
        </p:spPr>
        <p:txBody>
          <a:bodyPr/>
          <a:lstStyle/>
          <a:p>
            <a:pPr algn="just"/>
            <a:r>
              <a:rPr lang="fr-FR" sz="1400" dirty="0">
                <a:latin typeface="Figtree"/>
              </a:rPr>
              <a:t>From the </a:t>
            </a:r>
            <a:r>
              <a:rPr lang="fr-FR" sz="1400" b="1" dirty="0">
                <a:latin typeface="Figtree"/>
              </a:rPr>
              <a:t>HR Portal </a:t>
            </a:r>
            <a:r>
              <a:rPr lang="fr-FR" sz="1400" dirty="0">
                <a:latin typeface="Figtree"/>
              </a:rPr>
              <a:t>module and by </a:t>
            </a:r>
            <a:r>
              <a:rPr lang="fr-FR" sz="1400" dirty="0" err="1">
                <a:latin typeface="Figtree"/>
              </a:rPr>
              <a:t>selecting</a:t>
            </a:r>
            <a:r>
              <a:rPr lang="fr-FR" sz="1400" dirty="0">
                <a:latin typeface="Figtree"/>
              </a:rPr>
              <a:t> </a:t>
            </a:r>
            <a:r>
              <a:rPr lang="fr-FR" sz="1400" b="1" dirty="0" err="1">
                <a:latin typeface="Figtree"/>
              </a:rPr>
              <a:t>Employee</a:t>
            </a:r>
            <a:r>
              <a:rPr lang="fr-FR" sz="1400" b="1" dirty="0">
                <a:latin typeface="Figtree"/>
              </a:rPr>
              <a:t> directory</a:t>
            </a:r>
            <a:r>
              <a:rPr lang="fr-FR" sz="1400" dirty="0">
                <a:latin typeface="Figtree"/>
              </a:rPr>
              <a:t>, </a:t>
            </a:r>
            <a:r>
              <a:rPr lang="fr-FR" sz="1400" dirty="0" err="1">
                <a:latin typeface="Figtree"/>
              </a:rPr>
              <a:t>you</a:t>
            </a:r>
            <a:r>
              <a:rPr lang="fr-FR" sz="1400" dirty="0">
                <a:latin typeface="Figtree"/>
              </a:rPr>
              <a:t> can </a:t>
            </a:r>
            <a:r>
              <a:rPr lang="fr-FR" sz="1400" dirty="0" err="1">
                <a:latin typeface="Figtree"/>
              </a:rPr>
              <a:t>access</a:t>
            </a:r>
            <a:r>
              <a:rPr lang="fr-FR" sz="1400" dirty="0">
                <a:latin typeface="Figtree"/>
              </a:rPr>
              <a:t> the </a:t>
            </a:r>
            <a:r>
              <a:rPr lang="fr-FR" sz="1400" dirty="0" err="1">
                <a:latin typeface="Figtree"/>
              </a:rPr>
              <a:t>employee</a:t>
            </a:r>
            <a:r>
              <a:rPr lang="fr-FR" sz="1400" dirty="0">
                <a:latin typeface="Figtree"/>
              </a:rPr>
              <a:t> directory listing all the </a:t>
            </a:r>
            <a:r>
              <a:rPr lang="fr-FR" sz="1400" dirty="0" err="1">
                <a:latin typeface="Figtree"/>
              </a:rPr>
              <a:t>company’s</a:t>
            </a:r>
            <a:r>
              <a:rPr lang="fr-FR" sz="1400" dirty="0">
                <a:latin typeface="Figtree"/>
              </a:rPr>
              <a:t> </a:t>
            </a:r>
            <a:r>
              <a:rPr lang="fr-FR" sz="1400" dirty="0" err="1">
                <a:latin typeface="Figtree"/>
              </a:rPr>
              <a:t>employees</a:t>
            </a:r>
            <a:r>
              <a:rPr lang="fr-FR" sz="1400" dirty="0">
                <a:latin typeface="Figtree"/>
              </a:rPr>
              <a:t>. </a:t>
            </a:r>
            <a:endParaRPr lang="fr-FR" sz="1400" dirty="0"/>
          </a:p>
          <a:p>
            <a:pPr algn="just"/>
            <a:r>
              <a:rPr lang="fr-FR" sz="1400" dirty="0">
                <a:latin typeface="Figtree"/>
              </a:rPr>
              <a:t>The directory can display </a:t>
            </a:r>
            <a:r>
              <a:rPr lang="fr-FR" sz="1400" dirty="0" err="1">
                <a:latin typeface="Figtree"/>
              </a:rPr>
              <a:t>each</a:t>
            </a:r>
            <a:r>
              <a:rPr lang="fr-FR" sz="1400" dirty="0">
                <a:latin typeface="Figtree"/>
              </a:rPr>
              <a:t> </a:t>
            </a:r>
            <a:r>
              <a:rPr lang="fr-FR" sz="1400" dirty="0" err="1">
                <a:latin typeface="Figtree"/>
              </a:rPr>
              <a:t>employee’s</a:t>
            </a:r>
            <a:r>
              <a:rPr lang="fr-FR" sz="1400" dirty="0">
                <a:latin typeface="Figtree"/>
              </a:rPr>
              <a:t> email </a:t>
            </a:r>
            <a:r>
              <a:rPr lang="fr-FR" sz="1400" dirty="0" err="1">
                <a:latin typeface="Figtree"/>
              </a:rPr>
              <a:t>address</a:t>
            </a:r>
            <a:r>
              <a:rPr lang="fr-FR" sz="1400" dirty="0">
                <a:latin typeface="Figtree"/>
              </a:rPr>
              <a:t>, job </a:t>
            </a:r>
            <a:r>
              <a:rPr lang="fr-FR" sz="1400" dirty="0" err="1">
                <a:latin typeface="Figtree"/>
              </a:rPr>
              <a:t>title</a:t>
            </a:r>
            <a:r>
              <a:rPr lang="fr-FR" sz="1400" dirty="0">
                <a:latin typeface="Figtree"/>
              </a:rPr>
              <a:t>, </a:t>
            </a:r>
            <a:r>
              <a:rPr lang="fr-FR" sz="1400" dirty="0" err="1">
                <a:latin typeface="Figtree"/>
              </a:rPr>
              <a:t>department</a:t>
            </a:r>
            <a:r>
              <a:rPr lang="fr-FR" sz="1400" dirty="0">
                <a:latin typeface="Figtree"/>
              </a:rPr>
              <a:t>, structure, and phone </a:t>
            </a:r>
            <a:r>
              <a:rPr lang="fr-FR" sz="1400" dirty="0" err="1">
                <a:latin typeface="Figtree"/>
              </a:rPr>
              <a:t>number</a:t>
            </a:r>
            <a:r>
              <a:rPr lang="fr-FR" sz="1400" dirty="0">
                <a:latin typeface="Figtree"/>
              </a:rPr>
              <a:t>.</a:t>
            </a:r>
          </a:p>
          <a:p>
            <a:pPr marL="0" indent="0">
              <a:buNone/>
            </a:pPr>
            <a:endParaRPr lang="fr-FR" dirty="0">
              <a:latin typeface="Figtree Light" pitchFamily="2" charset="0"/>
            </a:endParaRP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latin typeface="Figtree Light"/>
              </a:rPr>
              <a:t>The </a:t>
            </a:r>
            <a:r>
              <a:rPr lang="fr-FR" dirty="0" err="1">
                <a:latin typeface="Figtree Light"/>
              </a:rPr>
              <a:t>employee</a:t>
            </a:r>
            <a:r>
              <a:rPr lang="fr-FR" dirty="0">
                <a:latin typeface="Figtree Light"/>
              </a:rPr>
              <a:t> directory</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66712" y="968445"/>
            <a:ext cx="11453813" cy="339725"/>
          </a:xfrm>
        </p:spPr>
        <p:txBody>
          <a:bodyPr vert="horz" lIns="91440" tIns="45720" rIns="91440" bIns="45720" rtlCol="0" anchor="t">
            <a:normAutofit/>
          </a:bodyPr>
          <a:lstStyle/>
          <a:p>
            <a:r>
              <a:rPr lang="fr-FR" dirty="0" err="1">
                <a:latin typeface="Figtree"/>
              </a:rPr>
              <a:t>Accessing</a:t>
            </a:r>
            <a:r>
              <a:rPr lang="fr-FR" dirty="0">
                <a:latin typeface="Figtree"/>
              </a:rPr>
              <a:t> the directory</a:t>
            </a:r>
            <a:endParaRPr lang="fr-FR" dirty="0"/>
          </a:p>
        </p:txBody>
      </p:sp>
      <p:sp>
        <p:nvSpPr>
          <p:cNvPr id="10" name="ZoneTexte 9">
            <a:extLst>
              <a:ext uri="{FF2B5EF4-FFF2-40B4-BE49-F238E27FC236}">
                <a16:creationId xmlns:a16="http://schemas.microsoft.com/office/drawing/2014/main" id="{3ACA9CF4-3D1D-51ED-DFD2-4E94706EDEF1}"/>
              </a:ext>
            </a:extLst>
          </p:cNvPr>
          <p:cNvSpPr txBox="1"/>
          <p:nvPr/>
        </p:nvSpPr>
        <p:spPr>
          <a:xfrm>
            <a:off x="5014903" y="5434522"/>
            <a:ext cx="6549712" cy="738664"/>
          </a:xfrm>
          <a:prstGeom prst="rect">
            <a:avLst/>
          </a:prstGeom>
          <a:noFill/>
        </p:spPr>
        <p:txBody>
          <a:bodyPr wrap="square" lIns="91440" tIns="45720" rIns="91440" bIns="45720" anchor="t">
            <a:spAutoFit/>
          </a:bodyPr>
          <a:lstStyle/>
          <a:p>
            <a:pPr algn="ctr"/>
            <a:r>
              <a:rPr lang="fr-FR" sz="1400" b="1" dirty="0">
                <a:solidFill>
                  <a:schemeClr val="accent3"/>
                </a:solidFill>
                <a:latin typeface="Figtree"/>
              </a:rPr>
              <a:t>Note : </a:t>
            </a:r>
            <a:r>
              <a:rPr lang="fr-FR" sz="1400" dirty="0">
                <a:solidFill>
                  <a:srgbClr val="333333"/>
                </a:solidFill>
                <a:latin typeface="Figtree"/>
              </a:rPr>
              <a:t>You can </a:t>
            </a:r>
            <a:r>
              <a:rPr lang="fr-FR" sz="1400" dirty="0" err="1">
                <a:solidFill>
                  <a:srgbClr val="333333"/>
                </a:solidFill>
                <a:latin typeface="Figtree"/>
              </a:rPr>
              <a:t>access</a:t>
            </a:r>
            <a:r>
              <a:rPr lang="fr-FR" sz="1400" dirty="0">
                <a:solidFill>
                  <a:srgbClr val="333333"/>
                </a:solidFill>
                <a:latin typeface="Figtree"/>
              </a:rPr>
              <a:t> </a:t>
            </a:r>
            <a:r>
              <a:rPr lang="fr-FR" sz="1400" dirty="0" err="1">
                <a:solidFill>
                  <a:srgbClr val="333333"/>
                </a:solidFill>
                <a:latin typeface="Figtree"/>
              </a:rPr>
              <a:t>your</a:t>
            </a:r>
            <a:r>
              <a:rPr lang="fr-FR" sz="1400" dirty="0">
                <a:solidFill>
                  <a:srgbClr val="333333"/>
                </a:solidFill>
                <a:latin typeface="Figtree"/>
              </a:rPr>
              <a:t> </a:t>
            </a:r>
            <a:r>
              <a:rPr lang="fr-FR" sz="1400" dirty="0" err="1">
                <a:solidFill>
                  <a:srgbClr val="333333"/>
                </a:solidFill>
                <a:latin typeface="Figtree"/>
              </a:rPr>
              <a:t>own</a:t>
            </a:r>
            <a:r>
              <a:rPr lang="fr-FR" sz="1400" dirty="0">
                <a:solidFill>
                  <a:srgbClr val="333333"/>
                </a:solidFill>
                <a:latin typeface="Figtree"/>
              </a:rPr>
              <a:t> </a:t>
            </a:r>
            <a:r>
              <a:rPr lang="fr-FR" sz="1400" dirty="0" err="1">
                <a:solidFill>
                  <a:srgbClr val="333333"/>
                </a:solidFill>
                <a:latin typeface="Figtree"/>
              </a:rPr>
              <a:t>employee</a:t>
            </a:r>
            <a:r>
              <a:rPr lang="fr-FR" sz="1400" dirty="0">
                <a:solidFill>
                  <a:srgbClr val="333333"/>
                </a:solidFill>
                <a:latin typeface="Figtree"/>
              </a:rPr>
              <a:t> file by </a:t>
            </a:r>
            <a:r>
              <a:rPr lang="fr-FR" sz="1400" dirty="0" err="1">
                <a:solidFill>
                  <a:srgbClr val="333333"/>
                </a:solidFill>
                <a:latin typeface="Figtree"/>
              </a:rPr>
              <a:t>clicking</a:t>
            </a:r>
            <a:r>
              <a:rPr lang="fr-FR" sz="1400" dirty="0">
                <a:solidFill>
                  <a:srgbClr val="333333"/>
                </a:solidFill>
                <a:latin typeface="Figtree"/>
              </a:rPr>
              <a:t> on </a:t>
            </a:r>
            <a:r>
              <a:rPr lang="fr-FR" sz="1400" dirty="0" err="1">
                <a:solidFill>
                  <a:srgbClr val="333333"/>
                </a:solidFill>
                <a:latin typeface="Figtree"/>
              </a:rPr>
              <a:t>your</a:t>
            </a:r>
            <a:r>
              <a:rPr lang="fr-FR" sz="1400" dirty="0">
                <a:solidFill>
                  <a:srgbClr val="333333"/>
                </a:solidFill>
                <a:latin typeface="Figtree"/>
              </a:rPr>
              <a:t> </a:t>
            </a:r>
            <a:r>
              <a:rPr lang="fr-FR" sz="1400" dirty="0" err="1">
                <a:solidFill>
                  <a:srgbClr val="333333"/>
                </a:solidFill>
                <a:latin typeface="Figtree"/>
              </a:rPr>
              <a:t>name</a:t>
            </a:r>
            <a:r>
              <a:rPr lang="fr-FR" sz="1400" dirty="0">
                <a:solidFill>
                  <a:srgbClr val="333333"/>
                </a:solidFill>
                <a:latin typeface="Figtree"/>
              </a:rPr>
              <a:t>. </a:t>
            </a:r>
            <a:r>
              <a:rPr lang="fr-FR" sz="1400" dirty="0" err="1">
                <a:solidFill>
                  <a:srgbClr val="333333"/>
                </a:solidFill>
                <a:latin typeface="Figtree"/>
              </a:rPr>
              <a:t>However</a:t>
            </a:r>
            <a:r>
              <a:rPr lang="fr-FR" sz="1400" dirty="0">
                <a:solidFill>
                  <a:srgbClr val="333333"/>
                </a:solidFill>
                <a:latin typeface="Figtree"/>
              </a:rPr>
              <a:t>, </a:t>
            </a:r>
            <a:r>
              <a:rPr lang="fr-FR" sz="1400" dirty="0" err="1">
                <a:solidFill>
                  <a:srgbClr val="333333"/>
                </a:solidFill>
                <a:latin typeface="Figtree"/>
              </a:rPr>
              <a:t>typically</a:t>
            </a:r>
            <a:r>
              <a:rPr lang="fr-FR" sz="1400" dirty="0">
                <a:solidFill>
                  <a:srgbClr val="333333"/>
                </a:solidFill>
                <a:latin typeface="Figtree"/>
              </a:rPr>
              <a:t>, </a:t>
            </a:r>
            <a:r>
              <a:rPr lang="fr-FR" sz="1400" dirty="0" err="1">
                <a:solidFill>
                  <a:srgbClr val="333333"/>
                </a:solidFill>
                <a:latin typeface="Figtree"/>
              </a:rPr>
              <a:t>you</a:t>
            </a:r>
            <a:r>
              <a:rPr lang="fr-FR" sz="1400" dirty="0">
                <a:solidFill>
                  <a:srgbClr val="333333"/>
                </a:solidFill>
                <a:latin typeface="Figtree"/>
              </a:rPr>
              <a:t> do not have </a:t>
            </a:r>
            <a:r>
              <a:rPr lang="fr-FR" sz="1400" dirty="0" err="1">
                <a:solidFill>
                  <a:srgbClr val="333333"/>
                </a:solidFill>
                <a:latin typeface="Figtree"/>
              </a:rPr>
              <a:t>access</a:t>
            </a:r>
            <a:r>
              <a:rPr lang="fr-FR" sz="1400" dirty="0">
                <a:solidFill>
                  <a:srgbClr val="333333"/>
                </a:solidFill>
                <a:latin typeface="Figtree"/>
              </a:rPr>
              <a:t> to </a:t>
            </a:r>
            <a:r>
              <a:rPr lang="fr-FR" sz="1400" dirty="0" err="1">
                <a:solidFill>
                  <a:srgbClr val="333333"/>
                </a:solidFill>
                <a:latin typeface="Figtree"/>
              </a:rPr>
              <a:t>other</a:t>
            </a:r>
            <a:r>
              <a:rPr lang="fr-FR" sz="1400" dirty="0">
                <a:solidFill>
                  <a:srgbClr val="333333"/>
                </a:solidFill>
                <a:latin typeface="Figtree"/>
              </a:rPr>
              <a:t> </a:t>
            </a:r>
            <a:r>
              <a:rPr lang="fr-FR" sz="1400" dirty="0" err="1">
                <a:solidFill>
                  <a:srgbClr val="333333"/>
                </a:solidFill>
                <a:latin typeface="Figtree"/>
              </a:rPr>
              <a:t>employees</a:t>
            </a:r>
            <a:r>
              <a:rPr lang="fr-FR" sz="1400" dirty="0">
                <a:solidFill>
                  <a:srgbClr val="333333"/>
                </a:solidFill>
                <a:latin typeface="Figtree"/>
              </a:rPr>
              <a:t>’ files (</a:t>
            </a:r>
            <a:r>
              <a:rPr lang="fr-FR" sz="1400" dirty="0" err="1">
                <a:solidFill>
                  <a:srgbClr val="333333"/>
                </a:solidFill>
                <a:latin typeface="Figtree"/>
              </a:rPr>
              <a:t>depending</a:t>
            </a:r>
            <a:r>
              <a:rPr lang="fr-FR" sz="1400" dirty="0">
                <a:solidFill>
                  <a:srgbClr val="333333"/>
                </a:solidFill>
                <a:latin typeface="Figtree"/>
              </a:rPr>
              <a:t> on the settings </a:t>
            </a:r>
            <a:r>
              <a:rPr lang="fr-FR" sz="1400" dirty="0" err="1">
                <a:solidFill>
                  <a:srgbClr val="333333"/>
                </a:solidFill>
                <a:latin typeface="Figtree"/>
              </a:rPr>
              <a:t>applied</a:t>
            </a:r>
            <a:r>
              <a:rPr lang="fr-FR" sz="1400" dirty="0">
                <a:solidFill>
                  <a:srgbClr val="333333"/>
                </a:solidFill>
                <a:latin typeface="Figtree"/>
              </a:rPr>
              <a:t> by </a:t>
            </a:r>
            <a:r>
              <a:rPr lang="fr-FR" sz="1400" dirty="0" err="1">
                <a:solidFill>
                  <a:srgbClr val="333333"/>
                </a:solidFill>
                <a:latin typeface="Figtree"/>
              </a:rPr>
              <a:t>your</a:t>
            </a:r>
            <a:r>
              <a:rPr lang="fr-FR" sz="1400" dirty="0">
                <a:solidFill>
                  <a:srgbClr val="333333"/>
                </a:solidFill>
                <a:latin typeface="Figtree"/>
              </a:rPr>
              <a:t> </a:t>
            </a:r>
            <a:r>
              <a:rPr lang="fr-FR" sz="1400" dirty="0" err="1">
                <a:solidFill>
                  <a:srgbClr val="333333"/>
                </a:solidFill>
                <a:latin typeface="Figtree"/>
              </a:rPr>
              <a:t>administrator</a:t>
            </a:r>
            <a:r>
              <a:rPr lang="fr-FR" sz="1400" dirty="0">
                <a:solidFill>
                  <a:srgbClr val="333333"/>
                </a:solidFill>
                <a:latin typeface="Figtree"/>
              </a:rPr>
              <a:t>)</a:t>
            </a:r>
          </a:p>
        </p:txBody>
      </p:sp>
      <p:pic>
        <p:nvPicPr>
          <p:cNvPr id="9" name="Image 8">
            <a:extLst>
              <a:ext uri="{FF2B5EF4-FFF2-40B4-BE49-F238E27FC236}">
                <a16:creationId xmlns:a16="http://schemas.microsoft.com/office/drawing/2014/main" id="{963D9163-FD67-603E-F718-8D12F6A039AC}"/>
              </a:ext>
            </a:extLst>
          </p:cNvPr>
          <p:cNvPicPr>
            <a:picLocks noChangeAspect="1"/>
          </p:cNvPicPr>
          <p:nvPr/>
        </p:nvPicPr>
        <p:blipFill>
          <a:blip r:embed="rId2"/>
          <a:stretch>
            <a:fillRect/>
          </a:stretch>
        </p:blipFill>
        <p:spPr>
          <a:xfrm>
            <a:off x="5241759" y="2141376"/>
            <a:ext cx="6096000" cy="28896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5429983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270657" y="2084123"/>
            <a:ext cx="4336327" cy="2025761"/>
          </a:xfrm>
        </p:spPr>
        <p:txBody>
          <a:bodyPr>
            <a:noAutofit/>
          </a:bodyPr>
          <a:lstStyle/>
          <a:p>
            <a:pPr algn="just"/>
            <a:r>
              <a:rPr lang="fr-FR" sz="1400" dirty="0">
                <a:latin typeface="Figtree"/>
              </a:rPr>
              <a:t>From the </a:t>
            </a:r>
            <a:r>
              <a:rPr lang="fr-FR" sz="1400" b="1" dirty="0">
                <a:latin typeface="Figtree"/>
              </a:rPr>
              <a:t>HR portal </a:t>
            </a:r>
            <a:r>
              <a:rPr lang="fr-FR" sz="1400" dirty="0">
                <a:latin typeface="Figtree"/>
              </a:rPr>
              <a:t>module and by </a:t>
            </a:r>
            <a:r>
              <a:rPr lang="fr-FR" sz="1400" dirty="0" err="1">
                <a:latin typeface="Figtree"/>
              </a:rPr>
              <a:t>selecting</a:t>
            </a:r>
            <a:r>
              <a:rPr lang="fr-FR" sz="1400" dirty="0">
                <a:latin typeface="Figtree"/>
              </a:rPr>
              <a:t> </a:t>
            </a:r>
            <a:r>
              <a:rPr lang="fr-FR" sz="1400" b="1" dirty="0">
                <a:latin typeface="Figtree"/>
              </a:rPr>
              <a:t>Documents</a:t>
            </a:r>
            <a:r>
              <a:rPr lang="fr-FR" sz="1400" dirty="0">
                <a:latin typeface="Figtree"/>
              </a:rPr>
              <a:t>, </a:t>
            </a:r>
            <a:r>
              <a:rPr lang="fr-FR" sz="1400" dirty="0" err="1">
                <a:latin typeface="Figtree"/>
              </a:rPr>
              <a:t>you</a:t>
            </a:r>
            <a:r>
              <a:rPr lang="fr-FR" sz="1400" dirty="0">
                <a:latin typeface="Figtree"/>
              </a:rPr>
              <a:t> can </a:t>
            </a:r>
            <a:r>
              <a:rPr lang="fr-FR" sz="1400" dirty="0" err="1">
                <a:latin typeface="Figtree"/>
              </a:rPr>
              <a:t>view</a:t>
            </a:r>
            <a:r>
              <a:rPr lang="fr-FR" sz="1400" dirty="0">
                <a:latin typeface="Figtree"/>
              </a:rPr>
              <a:t> the documents </a:t>
            </a:r>
            <a:r>
              <a:rPr lang="fr-FR" sz="1400" dirty="0" err="1">
                <a:latin typeface="Figtree"/>
              </a:rPr>
              <a:t>linked</a:t>
            </a:r>
            <a:r>
              <a:rPr lang="fr-FR" sz="1400" dirty="0">
                <a:latin typeface="Figtree"/>
              </a:rPr>
              <a:t> to </a:t>
            </a:r>
            <a:r>
              <a:rPr lang="fr-FR" sz="1400" dirty="0" err="1">
                <a:latin typeface="Figtree"/>
              </a:rPr>
              <a:t>your</a:t>
            </a:r>
            <a:r>
              <a:rPr lang="fr-FR" sz="1400" dirty="0">
                <a:latin typeface="Figtree"/>
              </a:rPr>
              <a:t> </a:t>
            </a:r>
            <a:r>
              <a:rPr lang="fr-FR" sz="1400" dirty="0" err="1">
                <a:latin typeface="Figtree"/>
              </a:rPr>
              <a:t>professional</a:t>
            </a:r>
            <a:r>
              <a:rPr lang="fr-FR" sz="1400" dirty="0">
                <a:latin typeface="Figtree"/>
              </a:rPr>
              <a:t> life:</a:t>
            </a:r>
          </a:p>
          <a:p>
            <a:pPr marL="594995" indent="-285750" algn="just">
              <a:buFont typeface="Arial" panose="020B0604020202020204" pitchFamily="34" charset="0"/>
              <a:buChar char="•"/>
            </a:pPr>
            <a:r>
              <a:rPr lang="fr-FR" sz="1400" dirty="0">
                <a:solidFill>
                  <a:srgbClr val="C75741"/>
                </a:solidFill>
                <a:latin typeface="Figtree"/>
              </a:rPr>
              <a:t>Work </a:t>
            </a:r>
            <a:r>
              <a:rPr lang="fr-FR" sz="1400" dirty="0" err="1">
                <a:solidFill>
                  <a:srgbClr val="C75741"/>
                </a:solidFill>
                <a:latin typeface="Figtree"/>
              </a:rPr>
              <a:t>contract</a:t>
            </a:r>
            <a:endParaRPr lang="fr-FR" sz="1400" dirty="0">
              <a:solidFill>
                <a:srgbClr val="C75741"/>
              </a:solidFill>
              <a:latin typeface="Figtree"/>
            </a:endParaRPr>
          </a:p>
          <a:p>
            <a:pPr marL="594995" indent="-285750" algn="just">
              <a:buFont typeface="Arial" panose="020B0604020202020204" pitchFamily="34" charset="0"/>
              <a:buChar char="•"/>
            </a:pPr>
            <a:r>
              <a:rPr lang="fr-FR" sz="1400" dirty="0">
                <a:solidFill>
                  <a:srgbClr val="C75741"/>
                </a:solidFill>
                <a:latin typeface="Figtree"/>
              </a:rPr>
              <a:t>CV</a:t>
            </a:r>
          </a:p>
          <a:p>
            <a:pPr marL="594995" indent="-285750" algn="just">
              <a:buFont typeface="Arial" panose="020B0604020202020204" pitchFamily="34" charset="0"/>
              <a:buChar char="•"/>
            </a:pPr>
            <a:r>
              <a:rPr lang="fr-FR" sz="1400" dirty="0">
                <a:solidFill>
                  <a:srgbClr val="C75741"/>
                </a:solidFill>
                <a:latin typeface="Figtree"/>
              </a:rPr>
              <a:t>Driving </a:t>
            </a:r>
            <a:r>
              <a:rPr lang="fr-FR" sz="1400" dirty="0" err="1">
                <a:solidFill>
                  <a:srgbClr val="C75741"/>
                </a:solidFill>
                <a:latin typeface="Figtree"/>
              </a:rPr>
              <a:t>license</a:t>
            </a:r>
            <a:r>
              <a:rPr lang="fr-FR" sz="1400" dirty="0">
                <a:solidFill>
                  <a:srgbClr val="C75741"/>
                </a:solidFill>
                <a:latin typeface="Figtree"/>
              </a:rPr>
              <a:t> &amp; registration…</a:t>
            </a:r>
            <a:endParaRPr lang="fr-FR" dirty="0">
              <a:latin typeface="Figtree Light" pitchFamily="2" charset="0"/>
            </a:endParaRPr>
          </a:p>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latin typeface="Figtree Light"/>
              </a:rPr>
              <a:t>The documents’ </a:t>
            </a:r>
            <a:r>
              <a:rPr lang="fr-FR" dirty="0" err="1">
                <a:latin typeface="Figtree Light"/>
              </a:rPr>
              <a:t>space</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66712" y="945224"/>
            <a:ext cx="11453813" cy="339725"/>
          </a:xfrm>
        </p:spPr>
        <p:txBody>
          <a:bodyPr vert="horz" lIns="91440" tIns="45720" rIns="91440" bIns="45720" rtlCol="0" anchor="t">
            <a:normAutofit/>
          </a:bodyPr>
          <a:lstStyle/>
          <a:p>
            <a:r>
              <a:rPr lang="fr-FR" dirty="0" err="1">
                <a:latin typeface="Figtree"/>
              </a:rPr>
              <a:t>Accessing</a:t>
            </a:r>
            <a:r>
              <a:rPr lang="fr-FR" dirty="0">
                <a:latin typeface="Figtree"/>
              </a:rPr>
              <a:t> </a:t>
            </a:r>
            <a:r>
              <a:rPr lang="fr-FR" dirty="0" err="1">
                <a:latin typeface="Figtree"/>
              </a:rPr>
              <a:t>your</a:t>
            </a:r>
            <a:r>
              <a:rPr lang="fr-FR" dirty="0">
                <a:latin typeface="Figtree"/>
              </a:rPr>
              <a:t> documents</a:t>
            </a:r>
            <a:endParaRPr lang="fr-FR" dirty="0"/>
          </a:p>
        </p:txBody>
      </p:sp>
      <p:sp>
        <p:nvSpPr>
          <p:cNvPr id="5" name="Espace réservé du tableau 1">
            <a:extLst>
              <a:ext uri="{FF2B5EF4-FFF2-40B4-BE49-F238E27FC236}">
                <a16:creationId xmlns:a16="http://schemas.microsoft.com/office/drawing/2014/main" id="{F71E21E4-D72C-0FD1-1327-BEDE0BAF119C}"/>
              </a:ext>
            </a:extLst>
          </p:cNvPr>
          <p:cNvSpPr txBox="1">
            <a:spLocks/>
          </p:cNvSpPr>
          <p:nvPr/>
        </p:nvSpPr>
        <p:spPr>
          <a:xfrm>
            <a:off x="270657" y="4232471"/>
            <a:ext cx="4336327" cy="2025761"/>
          </a:xfrm>
          <a:prstGeom prst="rect">
            <a:avLst/>
          </a:prstGeom>
        </p:spPr>
        <p:txBody>
          <a:bodyPr vert="horz" lIns="91440" tIns="45720" rIns="91440" bIns="45720" rtlCol="0">
            <a:no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fr-FR" sz="1400" dirty="0">
                <a:latin typeface="Figtree"/>
              </a:rPr>
              <a:t>If </a:t>
            </a:r>
            <a:r>
              <a:rPr lang="fr-FR" sz="1400" dirty="0" err="1">
                <a:latin typeface="Figtree"/>
              </a:rPr>
              <a:t>permitted</a:t>
            </a:r>
            <a:r>
              <a:rPr lang="fr-FR" sz="1400" dirty="0">
                <a:latin typeface="Figtree"/>
              </a:rPr>
              <a:t> by the settings, </a:t>
            </a:r>
            <a:r>
              <a:rPr lang="fr-FR" sz="1400" dirty="0" err="1">
                <a:latin typeface="Figtree"/>
              </a:rPr>
              <a:t>you</a:t>
            </a:r>
            <a:r>
              <a:rPr lang="fr-FR" sz="1400" dirty="0">
                <a:latin typeface="Figtree"/>
              </a:rPr>
              <a:t> can </a:t>
            </a:r>
            <a:r>
              <a:rPr lang="fr-FR" sz="1400" dirty="0" err="1">
                <a:latin typeface="Figtree"/>
              </a:rPr>
              <a:t>also</a:t>
            </a:r>
            <a:r>
              <a:rPr lang="fr-FR" sz="1400" dirty="0">
                <a:latin typeface="Figtree"/>
              </a:rPr>
              <a:t> </a:t>
            </a:r>
            <a:r>
              <a:rPr lang="fr-FR" sz="1400" dirty="0" err="1">
                <a:latin typeface="Figtree"/>
              </a:rPr>
              <a:t>add</a:t>
            </a:r>
            <a:r>
              <a:rPr lang="fr-FR" sz="1400" dirty="0">
                <a:latin typeface="Figtree"/>
              </a:rPr>
              <a:t> documents </a:t>
            </a:r>
            <a:r>
              <a:rPr lang="fr-FR" sz="1400" dirty="0" err="1">
                <a:latin typeface="Figtree"/>
              </a:rPr>
              <a:t>yourself</a:t>
            </a:r>
            <a:r>
              <a:rPr lang="fr-FR" sz="1400" dirty="0">
                <a:latin typeface="Figtree"/>
              </a:rPr>
              <a:t> to </a:t>
            </a:r>
            <a:r>
              <a:rPr lang="fr-FR" sz="1400" dirty="0" err="1">
                <a:latin typeface="Figtree"/>
              </a:rPr>
              <a:t>your</a:t>
            </a:r>
            <a:r>
              <a:rPr lang="fr-FR" sz="1400" dirty="0">
                <a:latin typeface="Figtree"/>
              </a:rPr>
              <a:t> </a:t>
            </a:r>
            <a:r>
              <a:rPr lang="fr-FR" sz="1400" dirty="0" err="1">
                <a:latin typeface="Figtree"/>
              </a:rPr>
              <a:t>space</a:t>
            </a:r>
            <a:r>
              <a:rPr lang="fr-FR" sz="1400" dirty="0">
                <a:latin typeface="Figtree"/>
              </a:rPr>
              <a:t>:</a:t>
            </a:r>
          </a:p>
          <a:p>
            <a:pPr marL="594995" indent="-285750" algn="just">
              <a:buFont typeface="Arial" panose="020B0604020202020204" pitchFamily="34" charset="0"/>
              <a:buChar char="•"/>
            </a:pPr>
            <a:r>
              <a:rPr lang="fr-FR" sz="1400" dirty="0">
                <a:solidFill>
                  <a:srgbClr val="C75741"/>
                </a:solidFill>
                <a:latin typeface="Figtree"/>
              </a:rPr>
              <a:t>Work </a:t>
            </a:r>
            <a:r>
              <a:rPr lang="fr-FR" sz="1400" dirty="0" err="1">
                <a:solidFill>
                  <a:srgbClr val="C75741"/>
                </a:solidFill>
                <a:latin typeface="Figtree"/>
              </a:rPr>
              <a:t>from</a:t>
            </a:r>
            <a:r>
              <a:rPr lang="fr-FR" sz="1400" dirty="0">
                <a:solidFill>
                  <a:srgbClr val="C75741"/>
                </a:solidFill>
                <a:latin typeface="Figtree"/>
              </a:rPr>
              <a:t> home </a:t>
            </a:r>
            <a:r>
              <a:rPr lang="fr-FR" sz="1400" dirty="0" err="1">
                <a:solidFill>
                  <a:srgbClr val="C75741"/>
                </a:solidFill>
                <a:latin typeface="Figtree"/>
              </a:rPr>
              <a:t>insurance</a:t>
            </a:r>
            <a:r>
              <a:rPr lang="fr-FR" sz="1400" dirty="0">
                <a:solidFill>
                  <a:srgbClr val="C75741"/>
                </a:solidFill>
                <a:latin typeface="Figtree"/>
              </a:rPr>
              <a:t> </a:t>
            </a:r>
            <a:r>
              <a:rPr lang="fr-FR" sz="1400" dirty="0" err="1">
                <a:solidFill>
                  <a:srgbClr val="C75741"/>
                </a:solidFill>
                <a:latin typeface="Figtree"/>
              </a:rPr>
              <a:t>papers</a:t>
            </a:r>
            <a:endParaRPr lang="fr-FR" sz="1400" dirty="0">
              <a:solidFill>
                <a:srgbClr val="C75741"/>
              </a:solidFill>
              <a:latin typeface="Figtree"/>
            </a:endParaRPr>
          </a:p>
          <a:p>
            <a:pPr marL="594995" indent="-285750" algn="just">
              <a:buFont typeface="Arial" panose="020B0604020202020204" pitchFamily="34" charset="0"/>
              <a:buChar char="•"/>
            </a:pPr>
            <a:r>
              <a:rPr lang="fr-FR" sz="1400" dirty="0" err="1">
                <a:solidFill>
                  <a:srgbClr val="C75741"/>
                </a:solidFill>
                <a:latin typeface="Figtree"/>
              </a:rPr>
              <a:t>Authorisation</a:t>
            </a:r>
            <a:r>
              <a:rPr lang="fr-FR" sz="1400" dirty="0">
                <a:solidFill>
                  <a:srgbClr val="C75741"/>
                </a:solidFill>
                <a:latin typeface="Figtree"/>
              </a:rPr>
              <a:t> </a:t>
            </a:r>
            <a:r>
              <a:rPr lang="fr-FR" sz="1400" dirty="0" err="1">
                <a:solidFill>
                  <a:srgbClr val="C75741"/>
                </a:solidFill>
                <a:latin typeface="Figtree"/>
              </a:rPr>
              <a:t>papers</a:t>
            </a:r>
            <a:r>
              <a:rPr lang="fr-FR" sz="1400" dirty="0">
                <a:solidFill>
                  <a:srgbClr val="C75741"/>
                </a:solidFill>
                <a:latin typeface="Figtree"/>
              </a:rPr>
              <a:t>…</a:t>
            </a:r>
          </a:p>
        </p:txBody>
      </p:sp>
      <p:pic>
        <p:nvPicPr>
          <p:cNvPr id="8" name="Image 7">
            <a:extLst>
              <a:ext uri="{FF2B5EF4-FFF2-40B4-BE49-F238E27FC236}">
                <a16:creationId xmlns:a16="http://schemas.microsoft.com/office/drawing/2014/main" id="{65670F96-2626-8965-957D-4DC2BBF3E600}"/>
              </a:ext>
            </a:extLst>
          </p:cNvPr>
          <p:cNvPicPr>
            <a:picLocks noChangeAspect="1"/>
          </p:cNvPicPr>
          <p:nvPr/>
        </p:nvPicPr>
        <p:blipFill>
          <a:blip r:embed="rId4"/>
          <a:stretch>
            <a:fillRect/>
          </a:stretch>
        </p:blipFill>
        <p:spPr>
          <a:xfrm>
            <a:off x="4687549" y="2508042"/>
            <a:ext cx="7233794" cy="320368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9766803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3C328A92-322E-ACDF-EA32-B720572AE242}"/>
              </a:ext>
            </a:extLst>
          </p:cNvPr>
          <p:cNvSpPr>
            <a:spLocks noGrp="1"/>
          </p:cNvSpPr>
          <p:nvPr>
            <p:ph type="title"/>
          </p:nvPr>
        </p:nvSpPr>
        <p:spPr/>
        <p:txBody>
          <a:bodyPr/>
          <a:lstStyle/>
          <a:p>
            <a:r>
              <a:rPr lang="fr-FR" dirty="0"/>
              <a:t>The documents’ </a:t>
            </a:r>
            <a:r>
              <a:rPr lang="fr-FR" dirty="0" err="1"/>
              <a:t>space</a:t>
            </a:r>
            <a:endParaRPr lang="fr-FR" dirty="0"/>
          </a:p>
        </p:txBody>
      </p:sp>
      <p:sp>
        <p:nvSpPr>
          <p:cNvPr id="4" name="Espace réservé du texte 3">
            <a:extLst>
              <a:ext uri="{FF2B5EF4-FFF2-40B4-BE49-F238E27FC236}">
                <a16:creationId xmlns:a16="http://schemas.microsoft.com/office/drawing/2014/main" id="{EABF3AC1-B176-808F-8C72-24B7DB21507A}"/>
              </a:ext>
            </a:extLst>
          </p:cNvPr>
          <p:cNvSpPr>
            <a:spLocks noGrp="1"/>
          </p:cNvSpPr>
          <p:nvPr>
            <p:ph type="body" sz="quarter" idx="19"/>
          </p:nvPr>
        </p:nvSpPr>
        <p:spPr/>
        <p:txBody>
          <a:bodyPr/>
          <a:lstStyle/>
          <a:p>
            <a:r>
              <a:rPr lang="fr-FR" dirty="0" err="1"/>
              <a:t>Adding</a:t>
            </a:r>
            <a:r>
              <a:rPr lang="fr-FR" dirty="0"/>
              <a:t> documents</a:t>
            </a:r>
          </a:p>
        </p:txBody>
      </p:sp>
      <p:sp>
        <p:nvSpPr>
          <p:cNvPr id="7" name="Espace réservé du tableau 1">
            <a:extLst>
              <a:ext uri="{FF2B5EF4-FFF2-40B4-BE49-F238E27FC236}">
                <a16:creationId xmlns:a16="http://schemas.microsoft.com/office/drawing/2014/main" id="{4EB8B963-2150-27D2-5383-86367B762CF7}"/>
              </a:ext>
            </a:extLst>
          </p:cNvPr>
          <p:cNvSpPr>
            <a:spLocks noGrp="1"/>
          </p:cNvSpPr>
          <p:nvPr/>
        </p:nvSpPr>
        <p:spPr>
          <a:xfrm>
            <a:off x="357187" y="1100808"/>
            <a:ext cx="4336327" cy="1577976"/>
          </a:xfrm>
          <a:prstGeom prst="rect">
            <a:avLst/>
          </a:prstGeom>
        </p:spPr>
        <p:txBody>
          <a:bodyPr vert="horz" lIns="91440" tIns="45720" rIns="91440" bIns="45720" rtlCol="0">
            <a:no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endParaRPr lang="fr-FR" dirty="0">
              <a:latin typeface="Calibri" panose="020F0502020204030204" pitchFamily="34" charset="0"/>
            </a:endParaRPr>
          </a:p>
          <a:p>
            <a:pPr algn="just"/>
            <a:r>
              <a:rPr lang="fr-FR" dirty="0">
                <a:latin typeface="Figtree Light" pitchFamily="2" charset="0"/>
              </a:rPr>
              <a:t>The first </a:t>
            </a:r>
            <a:r>
              <a:rPr lang="fr-FR" dirty="0" err="1">
                <a:latin typeface="Figtree Light" pitchFamily="2" charset="0"/>
              </a:rPr>
              <a:t>step</a:t>
            </a:r>
            <a:r>
              <a:rPr lang="fr-FR" dirty="0">
                <a:latin typeface="Figtree Light" pitchFamily="2" charset="0"/>
              </a:rPr>
              <a:t> </a:t>
            </a:r>
            <a:r>
              <a:rPr lang="fr-FR" dirty="0" err="1">
                <a:latin typeface="Figtree Light" pitchFamily="2" charset="0"/>
              </a:rPr>
              <a:t>is</a:t>
            </a:r>
            <a:r>
              <a:rPr lang="fr-FR" dirty="0">
                <a:latin typeface="Figtree Light" pitchFamily="2" charset="0"/>
              </a:rPr>
              <a:t> </a:t>
            </a:r>
            <a:r>
              <a:rPr lang="fr-FR" dirty="0" err="1">
                <a:latin typeface="Figtree Light" pitchFamily="2" charset="0"/>
              </a:rPr>
              <a:t>very</a:t>
            </a:r>
            <a:r>
              <a:rPr lang="fr-FR" dirty="0">
                <a:latin typeface="Figtree Light" pitchFamily="2" charset="0"/>
              </a:rPr>
              <a:t> </a:t>
            </a:r>
            <a:r>
              <a:rPr lang="fr-FR" dirty="0" err="1">
                <a:latin typeface="Figtree Light" pitchFamily="2" charset="0"/>
              </a:rPr>
              <a:t>easy</a:t>
            </a:r>
            <a:r>
              <a:rPr lang="fr-FR" dirty="0">
                <a:latin typeface="Figtree Light" pitchFamily="2" charset="0"/>
              </a:rPr>
              <a:t>: </a:t>
            </a:r>
            <a:r>
              <a:rPr lang="fr-FR" dirty="0" err="1">
                <a:latin typeface="Figtree Light" pitchFamily="2" charset="0"/>
              </a:rPr>
              <a:t>simply</a:t>
            </a:r>
            <a:r>
              <a:rPr lang="fr-FR" dirty="0">
                <a:latin typeface="Figtree Light" pitchFamily="2" charset="0"/>
              </a:rPr>
              <a:t> click on </a:t>
            </a:r>
            <a:r>
              <a:rPr lang="fr-FR" b="1" dirty="0">
                <a:latin typeface="Figtree Light" pitchFamily="2" charset="0"/>
              </a:rPr>
              <a:t>Add a document</a:t>
            </a:r>
            <a:r>
              <a:rPr lang="fr-FR" dirty="0">
                <a:latin typeface="Figtree Light" pitchFamily="2" charset="0"/>
              </a:rPr>
              <a:t>!</a:t>
            </a:r>
          </a:p>
          <a:p>
            <a:pPr algn="just"/>
            <a:r>
              <a:rPr lang="fr-FR" dirty="0">
                <a:latin typeface="Figtree Light" pitchFamily="2" charset="0"/>
              </a:rPr>
              <a:t>You can </a:t>
            </a:r>
            <a:r>
              <a:rPr lang="fr-FR" dirty="0" err="1">
                <a:latin typeface="Figtree Light" pitchFamily="2" charset="0"/>
              </a:rPr>
              <a:t>then</a:t>
            </a:r>
            <a:r>
              <a:rPr lang="fr-FR" dirty="0">
                <a:latin typeface="Figtree Light" pitchFamily="2" charset="0"/>
              </a:rPr>
              <a:t> select </a:t>
            </a:r>
            <a:r>
              <a:rPr lang="fr-FR" dirty="0" err="1">
                <a:latin typeface="Figtree Light" pitchFamily="2" charset="0"/>
              </a:rPr>
              <a:t>which</a:t>
            </a:r>
            <a:r>
              <a:rPr lang="fr-FR" dirty="0">
                <a:latin typeface="Figtree Light" pitchFamily="2" charset="0"/>
              </a:rPr>
              <a:t> folder the document </a:t>
            </a:r>
            <a:r>
              <a:rPr lang="fr-FR" dirty="0" err="1">
                <a:latin typeface="Figtree Light" pitchFamily="2" charset="0"/>
              </a:rPr>
              <a:t>should</a:t>
            </a:r>
            <a:r>
              <a:rPr lang="fr-FR" dirty="0">
                <a:latin typeface="Figtree Light" pitchFamily="2" charset="0"/>
              </a:rPr>
              <a:t> </a:t>
            </a:r>
            <a:r>
              <a:rPr lang="fr-FR" dirty="0" err="1">
                <a:latin typeface="Figtree Light" pitchFamily="2" charset="0"/>
              </a:rPr>
              <a:t>be</a:t>
            </a:r>
            <a:r>
              <a:rPr lang="fr-FR" dirty="0">
                <a:latin typeface="Figtree Light" pitchFamily="2" charset="0"/>
              </a:rPr>
              <a:t> </a:t>
            </a:r>
            <a:r>
              <a:rPr lang="fr-FR" dirty="0" err="1">
                <a:latin typeface="Figtree Light" pitchFamily="2" charset="0"/>
              </a:rPr>
              <a:t>added</a:t>
            </a:r>
            <a:r>
              <a:rPr lang="fr-FR" dirty="0">
                <a:latin typeface="Figtree Light" pitchFamily="2" charset="0"/>
              </a:rPr>
              <a:t> to (</a:t>
            </a:r>
            <a:r>
              <a:rPr lang="fr-FR" dirty="0" err="1">
                <a:latin typeface="Figtree Light" pitchFamily="2" charset="0"/>
              </a:rPr>
              <a:t>only</a:t>
            </a:r>
            <a:r>
              <a:rPr lang="fr-FR" dirty="0">
                <a:latin typeface="Figtree Light" pitchFamily="2" charset="0"/>
              </a:rPr>
              <a:t> the folders </a:t>
            </a:r>
            <a:r>
              <a:rPr lang="fr-FR" dirty="0" err="1">
                <a:latin typeface="Figtree Light" pitchFamily="2" charset="0"/>
              </a:rPr>
              <a:t>you</a:t>
            </a:r>
            <a:r>
              <a:rPr lang="fr-FR" dirty="0">
                <a:latin typeface="Figtree Light" pitchFamily="2" charset="0"/>
              </a:rPr>
              <a:t> are </a:t>
            </a:r>
            <a:r>
              <a:rPr lang="fr-FR" dirty="0" err="1">
                <a:latin typeface="Figtree Light" pitchFamily="2" charset="0"/>
              </a:rPr>
              <a:t>allowed</a:t>
            </a:r>
            <a:r>
              <a:rPr lang="fr-FR" dirty="0">
                <a:latin typeface="Figtree Light" pitchFamily="2" charset="0"/>
              </a:rPr>
              <a:t> to </a:t>
            </a:r>
            <a:r>
              <a:rPr lang="fr-FR" dirty="0" err="1">
                <a:latin typeface="Figtree Light" pitchFamily="2" charset="0"/>
              </a:rPr>
              <a:t>edit</a:t>
            </a:r>
            <a:r>
              <a:rPr lang="fr-FR" dirty="0">
                <a:latin typeface="Figtree Light" pitchFamily="2" charset="0"/>
              </a:rPr>
              <a:t> are </a:t>
            </a:r>
            <a:r>
              <a:rPr lang="fr-FR" dirty="0" err="1">
                <a:latin typeface="Figtree Light" pitchFamily="2" charset="0"/>
              </a:rPr>
              <a:t>proposed</a:t>
            </a:r>
            <a:r>
              <a:rPr lang="fr-FR" dirty="0">
                <a:latin typeface="Figtree Light" pitchFamily="2" charset="0"/>
              </a:rPr>
              <a:t> at </a:t>
            </a:r>
            <a:r>
              <a:rPr lang="fr-FR" dirty="0" err="1">
                <a:latin typeface="Figtree Light" pitchFamily="2" charset="0"/>
              </a:rPr>
              <a:t>this</a:t>
            </a:r>
            <a:r>
              <a:rPr lang="fr-FR" dirty="0">
                <a:latin typeface="Figtree Light" pitchFamily="2" charset="0"/>
              </a:rPr>
              <a:t> </a:t>
            </a:r>
            <a:r>
              <a:rPr lang="fr-FR" dirty="0" err="1">
                <a:latin typeface="Figtree Light" pitchFamily="2" charset="0"/>
              </a:rPr>
              <a:t>step</a:t>
            </a:r>
            <a:r>
              <a:rPr lang="fr-FR" dirty="0">
                <a:latin typeface="Figtree Light" pitchFamily="2" charset="0"/>
              </a:rPr>
              <a:t>) and </a:t>
            </a:r>
            <a:r>
              <a:rPr lang="fr-FR" dirty="0" err="1">
                <a:latin typeface="Figtree Light" pitchFamily="2" charset="0"/>
              </a:rPr>
              <a:t>fill</a:t>
            </a:r>
            <a:r>
              <a:rPr lang="fr-FR" dirty="0">
                <a:latin typeface="Figtree Light" pitchFamily="2" charset="0"/>
              </a:rPr>
              <a:t> out the information:</a:t>
            </a:r>
          </a:p>
          <a:p>
            <a:pPr lvl="1" algn="just"/>
            <a:r>
              <a:rPr lang="fr-FR" dirty="0">
                <a:latin typeface="Figtree Light" pitchFamily="2" charset="0"/>
              </a:rPr>
              <a:t>File </a:t>
            </a:r>
            <a:r>
              <a:rPr lang="fr-FR" dirty="0" err="1">
                <a:latin typeface="Figtree Light" pitchFamily="2" charset="0"/>
              </a:rPr>
              <a:t>upload</a:t>
            </a:r>
            <a:endParaRPr lang="fr-FR" dirty="0">
              <a:latin typeface="Figtree Light" pitchFamily="2" charset="0"/>
            </a:endParaRPr>
          </a:p>
          <a:p>
            <a:pPr lvl="1" algn="just"/>
            <a:r>
              <a:rPr lang="fr-FR" dirty="0">
                <a:latin typeface="Figtree Light" pitchFamily="2" charset="0"/>
              </a:rPr>
              <a:t>File </a:t>
            </a:r>
            <a:r>
              <a:rPr lang="fr-FR" dirty="0" err="1">
                <a:latin typeface="Figtree Light" pitchFamily="2" charset="0"/>
              </a:rPr>
              <a:t>name</a:t>
            </a:r>
            <a:endParaRPr lang="fr-FR" dirty="0">
              <a:latin typeface="Figtree Light" pitchFamily="2" charset="0"/>
            </a:endParaRPr>
          </a:p>
          <a:p>
            <a:pPr lvl="1" algn="just"/>
            <a:r>
              <a:rPr lang="fr-FR" dirty="0" err="1">
                <a:latin typeface="Figtree Light" pitchFamily="2" charset="0"/>
              </a:rPr>
              <a:t>Validity</a:t>
            </a:r>
            <a:r>
              <a:rPr lang="fr-FR" dirty="0">
                <a:latin typeface="Figtree Light" pitchFamily="2" charset="0"/>
              </a:rPr>
              <a:t> start date</a:t>
            </a:r>
          </a:p>
          <a:p>
            <a:pPr lvl="1" algn="just"/>
            <a:r>
              <a:rPr lang="fr-FR" dirty="0" err="1">
                <a:latin typeface="Figtree Light" pitchFamily="2" charset="0"/>
              </a:rPr>
              <a:t>Validity</a:t>
            </a:r>
            <a:r>
              <a:rPr lang="fr-FR" dirty="0">
                <a:latin typeface="Figtree Light" pitchFamily="2" charset="0"/>
              </a:rPr>
              <a:t> end date</a:t>
            </a:r>
          </a:p>
          <a:p>
            <a:pPr algn="just"/>
            <a:r>
              <a:rPr lang="fr-FR" dirty="0" err="1">
                <a:latin typeface="Figtree Light" pitchFamily="2" charset="0"/>
              </a:rPr>
              <a:t>Finally</a:t>
            </a:r>
            <a:r>
              <a:rPr lang="fr-FR" dirty="0">
                <a:latin typeface="Figtree Light" pitchFamily="2" charset="0"/>
              </a:rPr>
              <a:t>, click Add</a:t>
            </a:r>
          </a:p>
          <a:p>
            <a:pPr lvl="1" algn="just"/>
            <a:endParaRPr lang="fr-FR" dirty="0">
              <a:latin typeface="Figtree Light" pitchFamily="2" charset="0"/>
            </a:endParaRPr>
          </a:p>
          <a:p>
            <a:pPr algn="just"/>
            <a:endParaRPr lang="fr-FR" dirty="0">
              <a:latin typeface="Figtree Light" pitchFamily="2" charset="0"/>
            </a:endParaRPr>
          </a:p>
          <a:p>
            <a:pPr marL="0" indent="0">
              <a:buNone/>
            </a:pPr>
            <a:endParaRPr lang="fr-FR" dirty="0"/>
          </a:p>
        </p:txBody>
      </p:sp>
      <p:sp>
        <p:nvSpPr>
          <p:cNvPr id="8" name="ZoneTexte 13">
            <a:extLst>
              <a:ext uri="{FF2B5EF4-FFF2-40B4-BE49-F238E27FC236}">
                <a16:creationId xmlns:a16="http://schemas.microsoft.com/office/drawing/2014/main" id="{C8453CBD-9294-2618-887F-BA785402C22F}"/>
              </a:ext>
            </a:extLst>
          </p:cNvPr>
          <p:cNvSpPr txBox="1"/>
          <p:nvPr/>
        </p:nvSpPr>
        <p:spPr>
          <a:xfrm>
            <a:off x="865773" y="5757192"/>
            <a:ext cx="4267137" cy="738664"/>
          </a:xfrm>
          <a:prstGeom prst="rect">
            <a:avLst/>
          </a:prstGeom>
          <a:noFill/>
        </p:spPr>
        <p:txBody>
          <a:bodyPr wrap="squar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1400" dirty="0">
                <a:solidFill>
                  <a:schemeClr val="accent1"/>
                </a:solidFill>
                <a:latin typeface="Figtree Light" pitchFamily="2" charset="0"/>
              </a:rPr>
              <a:t>Pro tip: </a:t>
            </a:r>
            <a:r>
              <a:rPr lang="fr-FR" sz="1400" dirty="0">
                <a:latin typeface="Figtree Light" pitchFamily="2" charset="0"/>
              </a:rPr>
              <a:t>the </a:t>
            </a:r>
            <a:r>
              <a:rPr lang="fr-FR" sz="1400" dirty="0" err="1">
                <a:latin typeface="Figtree Light" pitchFamily="2" charset="0"/>
              </a:rPr>
              <a:t>validity</a:t>
            </a:r>
            <a:r>
              <a:rPr lang="fr-FR" sz="1400" dirty="0">
                <a:latin typeface="Figtree Light" pitchFamily="2" charset="0"/>
              </a:rPr>
              <a:t> </a:t>
            </a:r>
            <a:r>
              <a:rPr lang="fr-FR" sz="1400" b="1" dirty="0">
                <a:latin typeface="Figtree Light" pitchFamily="2" charset="0"/>
              </a:rPr>
              <a:t>start and end dates </a:t>
            </a:r>
            <a:r>
              <a:rPr lang="fr-FR" sz="1400" dirty="0" err="1">
                <a:latin typeface="Figtree Light" pitchFamily="2" charset="0"/>
              </a:rPr>
              <a:t>allow</a:t>
            </a:r>
            <a:r>
              <a:rPr lang="fr-FR" sz="1400" dirty="0">
                <a:latin typeface="Figtree Light" pitchFamily="2" charset="0"/>
              </a:rPr>
              <a:t> the activation of deadline notifications in </a:t>
            </a:r>
            <a:r>
              <a:rPr lang="fr-FR" sz="1400" dirty="0" err="1">
                <a:latin typeface="Figtree Light" pitchFamily="2" charset="0"/>
              </a:rPr>
              <a:t>order</a:t>
            </a:r>
            <a:r>
              <a:rPr lang="fr-FR" sz="1400" dirty="0">
                <a:latin typeface="Figtree Light" pitchFamily="2" charset="0"/>
              </a:rPr>
              <a:t> to </a:t>
            </a:r>
            <a:r>
              <a:rPr lang="fr-FR" sz="1400" dirty="0" err="1">
                <a:latin typeface="Figtree Light" pitchFamily="2" charset="0"/>
              </a:rPr>
              <a:t>stay</a:t>
            </a:r>
            <a:r>
              <a:rPr lang="fr-FR" sz="1400" dirty="0">
                <a:latin typeface="Figtree Light" pitchFamily="2" charset="0"/>
              </a:rPr>
              <a:t> on top of documents to update.</a:t>
            </a:r>
          </a:p>
        </p:txBody>
      </p:sp>
      <p:pic>
        <p:nvPicPr>
          <p:cNvPr id="10" name="Image 9">
            <a:extLst>
              <a:ext uri="{FF2B5EF4-FFF2-40B4-BE49-F238E27FC236}">
                <a16:creationId xmlns:a16="http://schemas.microsoft.com/office/drawing/2014/main" id="{E58D3C63-3840-39D8-0EDF-D1871D27EBCD}"/>
              </a:ext>
            </a:extLst>
          </p:cNvPr>
          <p:cNvPicPr>
            <a:picLocks noChangeAspect="1"/>
          </p:cNvPicPr>
          <p:nvPr/>
        </p:nvPicPr>
        <p:blipFill>
          <a:blip r:embed="rId4"/>
          <a:stretch>
            <a:fillRect/>
          </a:stretch>
        </p:blipFill>
        <p:spPr>
          <a:xfrm>
            <a:off x="4760654" y="1607856"/>
            <a:ext cx="7074159" cy="2141856"/>
          </a:xfrm>
          <a:prstGeom prst="rect">
            <a:avLst/>
          </a:prstGeom>
          <a:ln>
            <a:noFill/>
          </a:ln>
          <a:effectLst>
            <a:outerShdw blurRad="292100" dist="139700" dir="2700000" algn="tl" rotWithShape="0">
              <a:srgbClr val="333333">
                <a:alpha val="65000"/>
              </a:srgbClr>
            </a:outerShdw>
          </a:effectLst>
        </p:spPr>
      </p:pic>
      <p:pic>
        <p:nvPicPr>
          <p:cNvPr id="12" name="Image 11">
            <a:extLst>
              <a:ext uri="{FF2B5EF4-FFF2-40B4-BE49-F238E27FC236}">
                <a16:creationId xmlns:a16="http://schemas.microsoft.com/office/drawing/2014/main" id="{8F1D1272-CB05-1170-BE68-7DE7075AE532}"/>
              </a:ext>
            </a:extLst>
          </p:cNvPr>
          <p:cNvPicPr>
            <a:picLocks noChangeAspect="1"/>
          </p:cNvPicPr>
          <p:nvPr/>
        </p:nvPicPr>
        <p:blipFill>
          <a:blip r:embed="rId5"/>
          <a:stretch>
            <a:fillRect/>
          </a:stretch>
        </p:blipFill>
        <p:spPr>
          <a:xfrm>
            <a:off x="5505167" y="3429000"/>
            <a:ext cx="5624949" cy="3307865"/>
          </a:xfrm>
          <a:prstGeom prst="rect">
            <a:avLst/>
          </a:prstGeom>
        </p:spPr>
      </p:pic>
      <p:sp>
        <p:nvSpPr>
          <p:cNvPr id="13" name="Flèche : bas 12">
            <a:extLst>
              <a:ext uri="{FF2B5EF4-FFF2-40B4-BE49-F238E27FC236}">
                <a16:creationId xmlns:a16="http://schemas.microsoft.com/office/drawing/2014/main" id="{22411DC8-B8B8-C26C-2322-47BEF2E7A5FC}"/>
              </a:ext>
            </a:extLst>
          </p:cNvPr>
          <p:cNvSpPr/>
          <p:nvPr/>
        </p:nvSpPr>
        <p:spPr>
          <a:xfrm>
            <a:off x="8175184" y="3429000"/>
            <a:ext cx="245098" cy="651816"/>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FR"/>
          </a:p>
        </p:txBody>
      </p:sp>
    </p:spTree>
    <p:extLst>
      <p:ext uri="{BB962C8B-B14F-4D97-AF65-F5344CB8AC3E}">
        <p14:creationId xmlns:p14="http://schemas.microsoft.com/office/powerpoint/2010/main" val="1070185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2257850" y="1602131"/>
            <a:ext cx="7848981" cy="3109999"/>
          </a:xfrm>
        </p:spPr>
        <p:txBody>
          <a:bodyPr>
            <a:noAutofit/>
          </a:bodyPr>
          <a:lstStyle/>
          <a:p>
            <a:pPr marL="0" indent="0" algn="just">
              <a:buNone/>
            </a:pPr>
            <a:endParaRPr lang="fr-FR" sz="1400" dirty="0">
              <a:latin typeface="Figtree"/>
            </a:endParaRPr>
          </a:p>
          <a:p>
            <a:pPr algn="just"/>
            <a:r>
              <a:rPr lang="fr-FR" sz="1400" dirty="0">
                <a:latin typeface="Figtree"/>
              </a:rPr>
              <a:t>From the </a:t>
            </a:r>
            <a:r>
              <a:rPr lang="fr-FR" sz="1400" b="1" dirty="0">
                <a:latin typeface="Figtree"/>
              </a:rPr>
              <a:t>HR Portal </a:t>
            </a:r>
            <a:r>
              <a:rPr lang="fr-FR" sz="1400" dirty="0">
                <a:latin typeface="Figtree"/>
              </a:rPr>
              <a:t>module and by </a:t>
            </a:r>
            <a:r>
              <a:rPr lang="fr-FR" sz="1400" dirty="0" err="1">
                <a:latin typeface="Figtree"/>
              </a:rPr>
              <a:t>selecting</a:t>
            </a:r>
            <a:r>
              <a:rPr lang="fr-FR" sz="1400" dirty="0">
                <a:latin typeface="Figtree"/>
              </a:rPr>
              <a:t> </a:t>
            </a:r>
            <a:r>
              <a:rPr lang="fr-FR" sz="1400" b="1" dirty="0">
                <a:latin typeface="Figtree"/>
              </a:rPr>
              <a:t>Documents</a:t>
            </a:r>
            <a:r>
              <a:rPr lang="fr-FR" sz="1400" dirty="0">
                <a:latin typeface="Figtree"/>
              </a:rPr>
              <a:t>, </a:t>
            </a:r>
            <a:r>
              <a:rPr lang="fr-FR" sz="1400" dirty="0" err="1">
                <a:latin typeface="Figtree"/>
              </a:rPr>
              <a:t>then</a:t>
            </a:r>
            <a:r>
              <a:rPr lang="fr-FR" sz="1400" dirty="0">
                <a:latin typeface="Figtree"/>
              </a:rPr>
              <a:t> </a:t>
            </a:r>
            <a:r>
              <a:rPr lang="fr-FR" sz="1400" b="1" dirty="0" err="1">
                <a:latin typeface="Figtree"/>
              </a:rPr>
              <a:t>Payslips</a:t>
            </a:r>
            <a:r>
              <a:rPr lang="fr-FR" sz="1400" dirty="0">
                <a:latin typeface="Figtree"/>
              </a:rPr>
              <a:t>, </a:t>
            </a:r>
            <a:r>
              <a:rPr lang="fr-FR" sz="1400" dirty="0" err="1">
                <a:latin typeface="Figtree"/>
              </a:rPr>
              <a:t>you</a:t>
            </a:r>
            <a:r>
              <a:rPr lang="fr-FR" sz="1400" dirty="0">
                <a:latin typeface="Figtree"/>
              </a:rPr>
              <a:t> can </a:t>
            </a:r>
            <a:r>
              <a:rPr lang="fr-FR" sz="1400" dirty="0" err="1">
                <a:latin typeface="Figtree"/>
              </a:rPr>
              <a:t>access</a:t>
            </a:r>
            <a:r>
              <a:rPr lang="fr-FR" sz="1400" dirty="0">
                <a:latin typeface="Figtree"/>
              </a:rPr>
              <a:t> all </a:t>
            </a:r>
            <a:r>
              <a:rPr lang="fr-FR" sz="1400" dirty="0" err="1">
                <a:latin typeface="Figtree"/>
              </a:rPr>
              <a:t>your</a:t>
            </a:r>
            <a:r>
              <a:rPr lang="fr-FR" sz="1400" dirty="0">
                <a:latin typeface="Figtree"/>
              </a:rPr>
              <a:t> </a:t>
            </a:r>
            <a:r>
              <a:rPr lang="fr-FR" sz="1400" dirty="0" err="1">
                <a:latin typeface="Figtree"/>
              </a:rPr>
              <a:t>payslips</a:t>
            </a:r>
            <a:r>
              <a:rPr lang="fr-FR" sz="1400" dirty="0">
                <a:latin typeface="Figtree"/>
              </a:rPr>
              <a:t>.</a:t>
            </a:r>
          </a:p>
          <a:p>
            <a:pPr algn="just"/>
            <a:r>
              <a:rPr lang="fr-FR" sz="1400" dirty="0">
                <a:latin typeface="Figtree"/>
              </a:rPr>
              <a:t>You can click </a:t>
            </a:r>
            <a:r>
              <a:rPr lang="fr-FR" sz="1400" dirty="0" err="1">
                <a:latin typeface="Figtree"/>
              </a:rPr>
              <a:t>directly</a:t>
            </a:r>
            <a:r>
              <a:rPr lang="fr-FR" sz="1400" dirty="0">
                <a:latin typeface="Figtree"/>
              </a:rPr>
              <a:t> on the </a:t>
            </a:r>
            <a:r>
              <a:rPr lang="fr-FR" sz="1400" dirty="0" err="1">
                <a:latin typeface="Figtree"/>
              </a:rPr>
              <a:t>payslip</a:t>
            </a:r>
            <a:r>
              <a:rPr lang="fr-FR" sz="1400" dirty="0">
                <a:latin typeface="Figtree"/>
              </a:rPr>
              <a:t> </a:t>
            </a:r>
            <a:r>
              <a:rPr lang="fr-FR" sz="1400" dirty="0" err="1">
                <a:latin typeface="Figtree"/>
              </a:rPr>
              <a:t>you</a:t>
            </a:r>
            <a:r>
              <a:rPr lang="fr-FR" sz="1400" dirty="0">
                <a:latin typeface="Figtree"/>
              </a:rPr>
              <a:t> </a:t>
            </a:r>
            <a:r>
              <a:rPr lang="fr-FR" sz="1400" dirty="0" err="1">
                <a:latin typeface="Figtree"/>
              </a:rPr>
              <a:t>want</a:t>
            </a:r>
            <a:r>
              <a:rPr lang="fr-FR" sz="1400" dirty="0">
                <a:latin typeface="Figtree"/>
              </a:rPr>
              <a:t> and download </a:t>
            </a:r>
            <a:r>
              <a:rPr lang="fr-FR" sz="1400" dirty="0" err="1">
                <a:latin typeface="Figtree"/>
              </a:rPr>
              <a:t>it</a:t>
            </a:r>
            <a:r>
              <a:rPr lang="fr-FR" sz="1400" dirty="0">
                <a:latin typeface="Figtree"/>
              </a:rPr>
              <a:t>.</a:t>
            </a:r>
            <a:endParaRPr lang="fr-FR" dirty="0"/>
          </a:p>
          <a:p>
            <a:pPr marL="0" indent="0">
              <a:buNone/>
            </a:pPr>
            <a:endParaRPr lang="fr-FR" sz="1400" dirty="0">
              <a:latin typeface="Figtree"/>
            </a:endParaRP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a:xfrm>
            <a:off x="371475" y="576513"/>
            <a:ext cx="11449050" cy="304800"/>
          </a:xfrm>
        </p:spPr>
        <p:txBody>
          <a:bodyPr/>
          <a:lstStyle/>
          <a:p>
            <a:r>
              <a:rPr lang="fr-FR" dirty="0">
                <a:latin typeface="Figtree Light"/>
              </a:rPr>
              <a:t>The documents’ </a:t>
            </a:r>
            <a:r>
              <a:rPr lang="fr-FR" dirty="0" err="1">
                <a:latin typeface="Figtree Light"/>
              </a:rPr>
              <a:t>space</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71475" y="969296"/>
            <a:ext cx="11453813" cy="339725"/>
          </a:xfrm>
        </p:spPr>
        <p:txBody>
          <a:bodyPr vert="horz" lIns="91440" tIns="45720" rIns="91440" bIns="45720" rtlCol="0" anchor="t">
            <a:normAutofit/>
          </a:bodyPr>
          <a:lstStyle/>
          <a:p>
            <a:r>
              <a:rPr lang="fr-FR" dirty="0" err="1">
                <a:latin typeface="Figtree"/>
              </a:rPr>
              <a:t>Accessing</a:t>
            </a:r>
            <a:r>
              <a:rPr lang="fr-FR" dirty="0">
                <a:latin typeface="Figtree"/>
              </a:rPr>
              <a:t> </a:t>
            </a:r>
            <a:r>
              <a:rPr lang="fr-FR" dirty="0" err="1">
                <a:latin typeface="Figtree"/>
              </a:rPr>
              <a:t>your</a:t>
            </a:r>
            <a:r>
              <a:rPr lang="fr-FR" dirty="0">
                <a:latin typeface="Figtree"/>
              </a:rPr>
              <a:t> </a:t>
            </a:r>
            <a:r>
              <a:rPr lang="fr-FR" dirty="0" err="1">
                <a:latin typeface="Figtree"/>
              </a:rPr>
              <a:t>payslips</a:t>
            </a:r>
            <a:endParaRPr lang="fr-FR" dirty="0"/>
          </a:p>
        </p:txBody>
      </p:sp>
      <p:pic>
        <p:nvPicPr>
          <p:cNvPr id="9" name="Image 8" descr="Une image contenant texte, capture d’écran, Police, nombre&#10;&#10;Le contenu généré par l’IA peut être incorrect.">
            <a:extLst>
              <a:ext uri="{FF2B5EF4-FFF2-40B4-BE49-F238E27FC236}">
                <a16:creationId xmlns:a16="http://schemas.microsoft.com/office/drawing/2014/main" id="{B0DDAA36-59C3-B31A-0691-7867F5AAFF0F}"/>
              </a:ext>
            </a:extLst>
          </p:cNvPr>
          <p:cNvPicPr>
            <a:picLocks noChangeAspect="1"/>
          </p:cNvPicPr>
          <p:nvPr/>
        </p:nvPicPr>
        <p:blipFill>
          <a:blip r:embed="rId3"/>
          <a:stretch>
            <a:fillRect/>
          </a:stretch>
        </p:blipFill>
        <p:spPr>
          <a:xfrm>
            <a:off x="450014" y="3488626"/>
            <a:ext cx="5498502" cy="2926241"/>
          </a:xfrm>
          <a:prstGeom prst="rect">
            <a:avLst/>
          </a:prstGeom>
          <a:ln>
            <a:noFill/>
          </a:ln>
          <a:effectLst>
            <a:outerShdw blurRad="292100" dist="139700" dir="2700000" algn="tl" rotWithShape="0">
              <a:srgbClr val="333333">
                <a:alpha val="65000"/>
              </a:srgbClr>
            </a:outerShdw>
          </a:effectLst>
        </p:spPr>
      </p:pic>
      <p:pic>
        <p:nvPicPr>
          <p:cNvPr id="7" name="Image 6">
            <a:extLst>
              <a:ext uri="{FF2B5EF4-FFF2-40B4-BE49-F238E27FC236}">
                <a16:creationId xmlns:a16="http://schemas.microsoft.com/office/drawing/2014/main" id="{74FC8FF1-2D26-01F5-89E5-490169BEE46F}"/>
              </a:ext>
            </a:extLst>
          </p:cNvPr>
          <p:cNvPicPr>
            <a:picLocks noChangeAspect="1"/>
          </p:cNvPicPr>
          <p:nvPr/>
        </p:nvPicPr>
        <p:blipFill>
          <a:blip r:embed="rId4"/>
          <a:stretch>
            <a:fillRect/>
          </a:stretch>
        </p:blipFill>
        <p:spPr>
          <a:xfrm>
            <a:off x="5280596" y="3369374"/>
            <a:ext cx="6911404" cy="314551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4945532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480384" y="1680420"/>
            <a:ext cx="4336327" cy="3109999"/>
          </a:xfrm>
        </p:spPr>
        <p:txBody>
          <a:bodyPr>
            <a:noAutofit/>
          </a:bodyPr>
          <a:lstStyle/>
          <a:p>
            <a:pPr marL="0" indent="0" algn="just">
              <a:buNone/>
            </a:pPr>
            <a:endParaRPr lang="fr-FR" sz="1400" dirty="0">
              <a:latin typeface="+mn-lt"/>
            </a:endParaRPr>
          </a:p>
          <a:p>
            <a:pPr algn="just"/>
            <a:r>
              <a:rPr lang="fr-FR" sz="1400" dirty="0">
                <a:latin typeface="+mn-lt"/>
              </a:rPr>
              <a:t>From the </a:t>
            </a:r>
            <a:r>
              <a:rPr lang="fr-FR" sz="1400" b="1" dirty="0">
                <a:latin typeface="+mn-lt"/>
              </a:rPr>
              <a:t>HR portal </a:t>
            </a:r>
            <a:r>
              <a:rPr lang="fr-FR" sz="1400" dirty="0">
                <a:latin typeface="+mn-lt"/>
              </a:rPr>
              <a:t>module and by </a:t>
            </a:r>
            <a:r>
              <a:rPr lang="fr-FR" sz="1400" dirty="0" err="1">
                <a:latin typeface="+mn-lt"/>
              </a:rPr>
              <a:t>selecting</a:t>
            </a:r>
            <a:r>
              <a:rPr lang="fr-FR" sz="1400" dirty="0">
                <a:latin typeface="+mn-lt"/>
              </a:rPr>
              <a:t> </a:t>
            </a:r>
            <a:r>
              <a:rPr lang="fr-FR" sz="1400" b="1" dirty="0" err="1">
                <a:latin typeface="+mn-lt"/>
              </a:rPr>
              <a:t>Shared</a:t>
            </a:r>
            <a:r>
              <a:rPr lang="fr-FR" sz="1400" b="1" dirty="0">
                <a:latin typeface="+mn-lt"/>
              </a:rPr>
              <a:t> documents</a:t>
            </a:r>
            <a:r>
              <a:rPr lang="fr-FR" sz="1400" dirty="0">
                <a:latin typeface="+mn-lt"/>
              </a:rPr>
              <a:t>, </a:t>
            </a:r>
            <a:r>
              <a:rPr lang="fr-FR" sz="1400" dirty="0" err="1">
                <a:latin typeface="+mn-lt"/>
              </a:rPr>
              <a:t>you</a:t>
            </a:r>
            <a:r>
              <a:rPr lang="fr-FR" sz="1400" dirty="0">
                <a:latin typeface="+mn-lt"/>
              </a:rPr>
              <a:t> can </a:t>
            </a:r>
            <a:r>
              <a:rPr lang="fr-FR" sz="1400" dirty="0" err="1">
                <a:latin typeface="+mn-lt"/>
              </a:rPr>
              <a:t>view</a:t>
            </a:r>
            <a:r>
              <a:rPr lang="fr-FR" sz="1400" dirty="0">
                <a:latin typeface="+mn-lt"/>
              </a:rPr>
              <a:t> all documents </a:t>
            </a:r>
            <a:r>
              <a:rPr lang="fr-FR" sz="1400" dirty="0" err="1">
                <a:latin typeface="+mn-lt"/>
              </a:rPr>
              <a:t>shared</a:t>
            </a:r>
            <a:r>
              <a:rPr lang="fr-FR" sz="1400" dirty="0">
                <a:latin typeface="+mn-lt"/>
              </a:rPr>
              <a:t> by the </a:t>
            </a:r>
            <a:r>
              <a:rPr lang="fr-FR" sz="1400" dirty="0" err="1">
                <a:latin typeface="+mn-lt"/>
              </a:rPr>
              <a:t>company</a:t>
            </a:r>
            <a:r>
              <a:rPr lang="fr-FR" sz="1400" dirty="0">
                <a:latin typeface="+mn-lt"/>
              </a:rPr>
              <a:t>:</a:t>
            </a:r>
          </a:p>
          <a:p>
            <a:pPr marL="594995" lvl="1" indent="-285750" algn="just">
              <a:buFont typeface="Arial" panose="020B0604020202020204" pitchFamily="34" charset="0"/>
              <a:buChar char="•"/>
            </a:pPr>
            <a:r>
              <a:rPr lang="fr-FR" sz="1400" dirty="0">
                <a:solidFill>
                  <a:srgbClr val="C75741"/>
                </a:solidFill>
                <a:latin typeface="+mn-lt"/>
              </a:rPr>
              <a:t>Rules and </a:t>
            </a:r>
            <a:r>
              <a:rPr lang="fr-FR" sz="1400" dirty="0" err="1">
                <a:solidFill>
                  <a:srgbClr val="C75741"/>
                </a:solidFill>
                <a:latin typeface="+mn-lt"/>
              </a:rPr>
              <a:t>regulations</a:t>
            </a:r>
            <a:endParaRPr lang="fr-FR" sz="1400" dirty="0">
              <a:latin typeface="+mn-lt"/>
            </a:endParaRPr>
          </a:p>
          <a:p>
            <a:pPr marL="594995" lvl="1" indent="-285750" algn="just">
              <a:buFont typeface="Arial" panose="020B0604020202020204" pitchFamily="34" charset="0"/>
              <a:buChar char="•"/>
            </a:pPr>
            <a:r>
              <a:rPr lang="fr-FR" sz="1400" dirty="0">
                <a:latin typeface="+mn-lt"/>
              </a:rPr>
              <a:t>Collective agreement</a:t>
            </a:r>
          </a:p>
          <a:p>
            <a:pPr marL="594995" lvl="1" indent="-285750" algn="just">
              <a:buFont typeface="Arial" panose="020B0604020202020204" pitchFamily="34" charset="0"/>
              <a:buChar char="•"/>
            </a:pPr>
            <a:r>
              <a:rPr lang="fr-FR" sz="1400" dirty="0" err="1">
                <a:latin typeface="+mn-lt"/>
              </a:rPr>
              <a:t>Safety</a:t>
            </a:r>
            <a:r>
              <a:rPr lang="fr-FR" sz="1400" dirty="0">
                <a:latin typeface="+mn-lt"/>
              </a:rPr>
              <a:t> instructions</a:t>
            </a:r>
          </a:p>
          <a:p>
            <a:pPr marL="594995" lvl="1" indent="-285750" algn="just">
              <a:buFont typeface="Arial" panose="020B0604020202020204" pitchFamily="34" charset="0"/>
              <a:buChar char="•"/>
            </a:pPr>
            <a:r>
              <a:rPr lang="fr-FR" sz="1400" dirty="0">
                <a:latin typeface="+mn-lt"/>
              </a:rPr>
              <a:t>Information notes</a:t>
            </a:r>
          </a:p>
          <a:p>
            <a:pPr marL="594995" lvl="1" indent="-285750" algn="just">
              <a:buFont typeface="Arial" panose="020B0604020202020204" pitchFamily="34" charset="0"/>
              <a:buChar char="•"/>
            </a:pPr>
            <a:r>
              <a:rPr lang="fr-FR" sz="1400" dirty="0">
                <a:latin typeface="+mn-lt"/>
              </a:rPr>
              <a:t>And more</a:t>
            </a:r>
          </a:p>
          <a:p>
            <a:pPr marL="594995" lvl="1" indent="-285750" algn="just">
              <a:buFont typeface="Arial" panose="020B0604020202020204" pitchFamily="34" charset="0"/>
              <a:buChar char="•"/>
            </a:pPr>
            <a:endParaRPr lang="fr-FR" sz="1400" dirty="0">
              <a:latin typeface="+mn-lt"/>
            </a:endParaRPr>
          </a:p>
          <a:p>
            <a:pPr marL="0" indent="0">
              <a:buNone/>
            </a:pPr>
            <a:endParaRPr lang="fr-FR" sz="1400" dirty="0">
              <a:latin typeface="+mn-lt"/>
            </a:endParaRP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Figtree Light"/>
              </a:rPr>
              <a:t>Shared</a:t>
            </a:r>
            <a:r>
              <a:rPr lang="fr-FR" dirty="0">
                <a:latin typeface="Figtree Light"/>
              </a:rPr>
              <a:t> documents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a:latin typeface="Figtree"/>
              </a:rPr>
              <a:t>User </a:t>
            </a:r>
            <a:r>
              <a:rPr lang="fr-FR" dirty="0" err="1">
                <a:latin typeface="Figtree"/>
              </a:rPr>
              <a:t>view</a:t>
            </a:r>
            <a:endParaRPr lang="fr-FR" dirty="0"/>
          </a:p>
        </p:txBody>
      </p:sp>
      <p:pic>
        <p:nvPicPr>
          <p:cNvPr id="6" name="Image 5">
            <a:extLst>
              <a:ext uri="{FF2B5EF4-FFF2-40B4-BE49-F238E27FC236}">
                <a16:creationId xmlns:a16="http://schemas.microsoft.com/office/drawing/2014/main" id="{AE7D7059-DB5F-8166-BE70-B760FAB7E257}"/>
              </a:ext>
            </a:extLst>
          </p:cNvPr>
          <p:cNvPicPr>
            <a:picLocks noChangeAspect="1"/>
          </p:cNvPicPr>
          <p:nvPr/>
        </p:nvPicPr>
        <p:blipFill>
          <a:blip r:embed="rId2"/>
          <a:stretch>
            <a:fillRect/>
          </a:stretch>
        </p:blipFill>
        <p:spPr>
          <a:xfrm>
            <a:off x="3260259" y="3038775"/>
            <a:ext cx="8451357" cy="275242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5181361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763361" y="4760360"/>
            <a:ext cx="4525791" cy="1157840"/>
          </a:xfrm>
        </p:spPr>
        <p:txBody>
          <a:bodyPr>
            <a:noAutofit/>
          </a:bodyPr>
          <a:lstStyle/>
          <a:p>
            <a:pPr marL="0" indent="0" algn="just">
              <a:buNone/>
            </a:pPr>
            <a:endParaRPr lang="fr-FR" dirty="0">
              <a:latin typeface="Figtree Light" pitchFamily="2" charset="0"/>
            </a:endParaRPr>
          </a:p>
          <a:p>
            <a:pPr algn="just"/>
            <a:r>
              <a:rPr lang="fr-FR" sz="1400" dirty="0">
                <a:latin typeface="+mn-lt"/>
              </a:rPr>
              <a:t>From </a:t>
            </a:r>
            <a:r>
              <a:rPr lang="fr-FR" sz="1400" dirty="0" err="1">
                <a:latin typeface="+mn-lt"/>
              </a:rPr>
              <a:t>your</a:t>
            </a:r>
            <a:r>
              <a:rPr lang="fr-FR" sz="1400" dirty="0">
                <a:latin typeface="+mn-lt"/>
              </a:rPr>
              <a:t> </a:t>
            </a:r>
            <a:r>
              <a:rPr lang="fr-FR" sz="1400" b="1" dirty="0" err="1">
                <a:latin typeface="+mn-lt"/>
              </a:rPr>
              <a:t>personal</a:t>
            </a:r>
            <a:r>
              <a:rPr lang="fr-FR" sz="1400" b="1" dirty="0">
                <a:latin typeface="+mn-lt"/>
              </a:rPr>
              <a:t> </a:t>
            </a:r>
            <a:r>
              <a:rPr lang="fr-FR" sz="1400" b="1" dirty="0" err="1">
                <a:latin typeface="+mn-lt"/>
              </a:rPr>
              <a:t>space</a:t>
            </a:r>
            <a:r>
              <a:rPr lang="fr-FR" sz="1400" dirty="0">
                <a:latin typeface="+mn-lt"/>
              </a:rPr>
              <a:t>, </a:t>
            </a:r>
            <a:r>
              <a:rPr lang="fr-FR" sz="1400" dirty="0" err="1">
                <a:latin typeface="+mn-lt"/>
              </a:rPr>
              <a:t>you</a:t>
            </a:r>
            <a:r>
              <a:rPr lang="fr-FR" sz="1400" dirty="0">
                <a:latin typeface="+mn-lt"/>
              </a:rPr>
              <a:t> can </a:t>
            </a:r>
            <a:r>
              <a:rPr lang="fr-FR" sz="1400" dirty="0" err="1">
                <a:latin typeface="+mn-lt"/>
              </a:rPr>
              <a:t>find</a:t>
            </a:r>
            <a:r>
              <a:rPr lang="fr-FR" sz="1400" dirty="0">
                <a:latin typeface="+mn-lt"/>
              </a:rPr>
              <a:t> all </a:t>
            </a:r>
            <a:r>
              <a:rPr lang="fr-FR" sz="1400" dirty="0" err="1">
                <a:latin typeface="+mn-lt"/>
              </a:rPr>
              <a:t>your</a:t>
            </a:r>
            <a:r>
              <a:rPr lang="fr-FR" sz="1400" dirty="0">
                <a:latin typeface="+mn-lt"/>
              </a:rPr>
              <a:t> </a:t>
            </a:r>
            <a:r>
              <a:rPr lang="fr-FR" sz="1400" dirty="0" err="1">
                <a:latin typeface="+mn-lt"/>
              </a:rPr>
              <a:t>personal</a:t>
            </a:r>
            <a:r>
              <a:rPr lang="fr-FR" sz="1400" dirty="0">
                <a:latin typeface="+mn-lt"/>
              </a:rPr>
              <a:t> and </a:t>
            </a:r>
            <a:r>
              <a:rPr lang="fr-FR" sz="1400" dirty="0" err="1">
                <a:latin typeface="+mn-lt"/>
              </a:rPr>
              <a:t>contractual</a:t>
            </a:r>
            <a:r>
              <a:rPr lang="fr-FR" sz="1400" dirty="0">
                <a:latin typeface="+mn-lt"/>
              </a:rPr>
              <a:t> information! </a:t>
            </a:r>
            <a:r>
              <a:rPr lang="fr-FR" sz="1400" dirty="0" err="1">
                <a:latin typeface="+mn-lt"/>
              </a:rPr>
              <a:t>Depending</a:t>
            </a:r>
            <a:r>
              <a:rPr lang="fr-FR" sz="1400" dirty="0">
                <a:latin typeface="+mn-lt"/>
              </a:rPr>
              <a:t> on the settings input by </a:t>
            </a:r>
            <a:r>
              <a:rPr lang="fr-FR" sz="1400" dirty="0" err="1">
                <a:latin typeface="+mn-lt"/>
              </a:rPr>
              <a:t>your</a:t>
            </a:r>
            <a:r>
              <a:rPr lang="fr-FR" sz="1400" dirty="0">
                <a:latin typeface="+mn-lt"/>
              </a:rPr>
              <a:t> </a:t>
            </a:r>
            <a:r>
              <a:rPr lang="fr-FR" sz="1400" dirty="0" err="1">
                <a:latin typeface="+mn-lt"/>
              </a:rPr>
              <a:t>administrator</a:t>
            </a:r>
            <a:r>
              <a:rPr lang="fr-FR" sz="1400" dirty="0">
                <a:latin typeface="+mn-lt"/>
              </a:rPr>
              <a:t>, </a:t>
            </a:r>
            <a:r>
              <a:rPr lang="fr-FR" sz="1400" dirty="0" err="1">
                <a:latin typeface="+mn-lt"/>
              </a:rPr>
              <a:t>you</a:t>
            </a:r>
            <a:r>
              <a:rPr lang="fr-FR" sz="1400" dirty="0">
                <a:latin typeface="+mn-lt"/>
              </a:rPr>
              <a:t> </a:t>
            </a:r>
            <a:r>
              <a:rPr lang="fr-FR" sz="1400" dirty="0" err="1">
                <a:latin typeface="+mn-lt"/>
              </a:rPr>
              <a:t>may</a:t>
            </a:r>
            <a:r>
              <a:rPr lang="fr-FR" sz="1400" dirty="0">
                <a:latin typeface="+mn-lt"/>
              </a:rPr>
              <a:t> </a:t>
            </a:r>
            <a:r>
              <a:rPr lang="fr-FR" sz="1400" dirty="0" err="1">
                <a:latin typeface="+mn-lt"/>
              </a:rPr>
              <a:t>also</a:t>
            </a:r>
            <a:r>
              <a:rPr lang="fr-FR" sz="1400" dirty="0">
                <a:latin typeface="+mn-lt"/>
              </a:rPr>
              <a:t> have </a:t>
            </a:r>
            <a:r>
              <a:rPr lang="fr-FR" sz="1400" dirty="0" err="1">
                <a:latin typeface="+mn-lt"/>
              </a:rPr>
              <a:t>editing</a:t>
            </a:r>
            <a:r>
              <a:rPr lang="fr-FR" sz="1400" dirty="0">
                <a:latin typeface="+mn-lt"/>
              </a:rPr>
              <a:t> </a:t>
            </a:r>
            <a:r>
              <a:rPr lang="fr-FR" sz="1400" dirty="0" err="1">
                <a:latin typeface="+mn-lt"/>
              </a:rPr>
              <a:t>rights</a:t>
            </a:r>
            <a:r>
              <a:rPr lang="fr-FR" sz="1400" dirty="0">
                <a:latin typeface="+mn-lt"/>
              </a:rPr>
              <a:t> on </a:t>
            </a:r>
            <a:r>
              <a:rPr lang="fr-FR" sz="1400" dirty="0" err="1">
                <a:latin typeface="+mn-lt"/>
              </a:rPr>
              <a:t>some</a:t>
            </a:r>
            <a:r>
              <a:rPr lang="fr-FR" sz="1400" dirty="0">
                <a:latin typeface="+mn-lt"/>
              </a:rPr>
              <a:t> of the </a:t>
            </a:r>
            <a:r>
              <a:rPr lang="fr-FR" sz="1400" dirty="0" err="1">
                <a:latin typeface="+mn-lt"/>
              </a:rPr>
              <a:t>fields</a:t>
            </a:r>
            <a:r>
              <a:rPr lang="fr-FR" sz="1400" dirty="0">
                <a:latin typeface="+mn-lt"/>
              </a:rPr>
              <a:t> in </a:t>
            </a:r>
            <a:r>
              <a:rPr lang="fr-FR" sz="1400" dirty="0" err="1">
                <a:latin typeface="+mn-lt"/>
              </a:rPr>
              <a:t>your</a:t>
            </a:r>
            <a:r>
              <a:rPr lang="fr-FR" sz="1400" dirty="0">
                <a:latin typeface="+mn-lt"/>
              </a:rPr>
              <a:t> file.</a:t>
            </a:r>
          </a:p>
          <a:p>
            <a:pPr marL="0" indent="0">
              <a:buNone/>
            </a:pPr>
            <a:endParaRPr lang="fr-FR" dirty="0">
              <a:latin typeface="Figtree Light" pitchFamily="2" charset="0"/>
            </a:endParaRP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Figtree Light"/>
              </a:rPr>
              <a:t>My</a:t>
            </a:r>
            <a:r>
              <a:rPr lang="fr-FR" dirty="0">
                <a:latin typeface="Figtree Light"/>
              </a:rPr>
              <a:t> </a:t>
            </a:r>
            <a:r>
              <a:rPr lang="fr-FR" dirty="0" err="1">
                <a:latin typeface="Figtree Light"/>
              </a:rPr>
              <a:t>employee</a:t>
            </a:r>
            <a:r>
              <a:rPr lang="fr-FR" dirty="0">
                <a:latin typeface="Figtree Light"/>
              </a:rPr>
              <a:t> file</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Accessing</a:t>
            </a:r>
            <a:r>
              <a:rPr lang="fr-FR" dirty="0">
                <a:latin typeface="Figtree"/>
              </a:rPr>
              <a:t> </a:t>
            </a:r>
            <a:r>
              <a:rPr lang="fr-FR" dirty="0" err="1">
                <a:latin typeface="Figtree"/>
              </a:rPr>
              <a:t>my</a:t>
            </a:r>
            <a:r>
              <a:rPr lang="fr-FR" dirty="0">
                <a:latin typeface="Figtree"/>
              </a:rPr>
              <a:t> </a:t>
            </a:r>
            <a:r>
              <a:rPr lang="fr-FR" dirty="0" err="1">
                <a:latin typeface="Figtree"/>
              </a:rPr>
              <a:t>own</a:t>
            </a:r>
            <a:r>
              <a:rPr lang="fr-FR" dirty="0">
                <a:latin typeface="Figtree"/>
              </a:rPr>
              <a:t> file</a:t>
            </a:r>
            <a:endParaRPr lang="fr-FR" dirty="0"/>
          </a:p>
        </p:txBody>
      </p:sp>
      <p:pic>
        <p:nvPicPr>
          <p:cNvPr id="6" name="Image 5">
            <a:extLst>
              <a:ext uri="{FF2B5EF4-FFF2-40B4-BE49-F238E27FC236}">
                <a16:creationId xmlns:a16="http://schemas.microsoft.com/office/drawing/2014/main" id="{DA8A4499-E429-BCE0-4A2B-67BC711FACAE}"/>
              </a:ext>
            </a:extLst>
          </p:cNvPr>
          <p:cNvPicPr>
            <a:picLocks noChangeAspect="1"/>
          </p:cNvPicPr>
          <p:nvPr/>
        </p:nvPicPr>
        <p:blipFill>
          <a:blip r:embed="rId2"/>
          <a:stretch>
            <a:fillRect/>
          </a:stretch>
        </p:blipFill>
        <p:spPr>
          <a:xfrm>
            <a:off x="8738095" y="1574794"/>
            <a:ext cx="1463490" cy="1691639"/>
          </a:xfrm>
          <a:prstGeom prst="rect">
            <a:avLst/>
          </a:prstGeom>
          <a:ln>
            <a:noFill/>
          </a:ln>
          <a:effectLst>
            <a:outerShdw blurRad="292100" dist="139700" dir="2700000" algn="tl" rotWithShape="0">
              <a:srgbClr val="333333">
                <a:alpha val="65000"/>
              </a:srgbClr>
            </a:outerShdw>
          </a:effectLst>
        </p:spPr>
      </p:pic>
      <p:pic>
        <p:nvPicPr>
          <p:cNvPr id="11" name="Image 10">
            <a:extLst>
              <a:ext uri="{FF2B5EF4-FFF2-40B4-BE49-F238E27FC236}">
                <a16:creationId xmlns:a16="http://schemas.microsoft.com/office/drawing/2014/main" id="{4A1657A6-2AE9-1C2D-9D84-D4B2DF851C62}"/>
              </a:ext>
            </a:extLst>
          </p:cNvPr>
          <p:cNvPicPr>
            <a:picLocks noChangeAspect="1"/>
          </p:cNvPicPr>
          <p:nvPr/>
        </p:nvPicPr>
        <p:blipFill>
          <a:blip r:embed="rId3"/>
          <a:stretch>
            <a:fillRect/>
          </a:stretch>
        </p:blipFill>
        <p:spPr>
          <a:xfrm>
            <a:off x="463237" y="1574794"/>
            <a:ext cx="6944482" cy="3137041"/>
          </a:xfrm>
          <a:prstGeom prst="rect">
            <a:avLst/>
          </a:prstGeom>
          <a:ln>
            <a:noFill/>
          </a:ln>
          <a:effectLst>
            <a:outerShdw blurRad="292100" dist="139700" dir="2700000" algn="tl" rotWithShape="0">
              <a:srgbClr val="333333">
                <a:alpha val="65000"/>
              </a:srgbClr>
            </a:outerShdw>
          </a:effectLst>
        </p:spPr>
      </p:pic>
      <p:pic>
        <p:nvPicPr>
          <p:cNvPr id="15" name="Image 14">
            <a:extLst>
              <a:ext uri="{FF2B5EF4-FFF2-40B4-BE49-F238E27FC236}">
                <a16:creationId xmlns:a16="http://schemas.microsoft.com/office/drawing/2014/main" id="{0B5267C9-1874-7D8B-C2FE-228A308D8E78}"/>
              </a:ext>
            </a:extLst>
          </p:cNvPr>
          <p:cNvPicPr>
            <a:picLocks noChangeAspect="1"/>
          </p:cNvPicPr>
          <p:nvPr/>
        </p:nvPicPr>
        <p:blipFill>
          <a:blip r:embed="rId4"/>
          <a:stretch>
            <a:fillRect/>
          </a:stretch>
        </p:blipFill>
        <p:spPr>
          <a:xfrm>
            <a:off x="5493865" y="3561702"/>
            <a:ext cx="5878286" cy="271400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141709747"/>
      </p:ext>
    </p:extLst>
  </p:cSld>
  <p:clrMapOvr>
    <a:masterClrMapping/>
  </p:clrMapOvr>
</p:sld>
</file>

<file path=ppt/theme/theme1.xml><?xml version="1.0" encoding="utf-8"?>
<a:theme xmlns:a="http://schemas.openxmlformats.org/drawingml/2006/main" name="Eurecia">
  <a:themeElements>
    <a:clrScheme name="eurecia_rebrand">
      <a:dk1>
        <a:srgbClr val="333333"/>
      </a:dk1>
      <a:lt1>
        <a:sysClr val="window" lastClr="FFFFFF"/>
      </a:lt1>
      <a:dk2>
        <a:srgbClr val="486267"/>
      </a:dk2>
      <a:lt2>
        <a:srgbClr val="F6F2EA"/>
      </a:lt2>
      <a:accent1>
        <a:srgbClr val="79BF9D"/>
      </a:accent1>
      <a:accent2>
        <a:srgbClr val="E6B83F"/>
      </a:accent2>
      <a:accent3>
        <a:srgbClr val="C75741"/>
      </a:accent3>
      <a:accent4>
        <a:srgbClr val="73DFB4"/>
      </a:accent4>
      <a:accent5>
        <a:srgbClr val="FDEB6E"/>
      </a:accent5>
      <a:accent6>
        <a:srgbClr val="F39071"/>
      </a:accent6>
      <a:hlink>
        <a:srgbClr val="90C4CE"/>
      </a:hlink>
      <a:folHlink>
        <a:srgbClr val="90C4CE"/>
      </a:folHlink>
    </a:clrScheme>
    <a:fontScheme name="Personnalisé 3">
      <a:majorFont>
        <a:latin typeface="PP Woodland"/>
        <a:ea typeface=""/>
        <a:cs typeface=""/>
      </a:majorFont>
      <a:minorFont>
        <a:latin typeface="Figtre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602bd6e3-6dcc-4d3a-87a7-d7792198175b">
      <UserInfo>
        <DisplayName>Caroline BIDAUD [Eurécia]</DisplayName>
        <AccountId>102</AccountId>
        <AccountType/>
      </UserInfo>
      <UserInfo>
        <DisplayName>Pauline MORIN [Eurécia]</DisplayName>
        <AccountId>97</AccountId>
        <AccountType/>
      </UserInfo>
    </SharedWithUsers>
    <lcf76f155ced4ddcb4097134ff3c332f xmlns="2c2b06c5-99bd-423a-9f6e-c688389443bc">
      <Terms xmlns="http://schemas.microsoft.com/office/infopath/2007/PartnerControls"/>
    </lcf76f155ced4ddcb4097134ff3c332f>
    <TaxCatchAll xmlns="602bd6e3-6dcc-4d3a-87a7-d7792198175b"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38E41AB58455A4990DC8F04EA13EEB2" ma:contentTypeVersion="19" ma:contentTypeDescription="Crée un document." ma:contentTypeScope="" ma:versionID="7555514c1f1245bdc35c712287390f05">
  <xsd:schema xmlns:xsd="http://www.w3.org/2001/XMLSchema" xmlns:xs="http://www.w3.org/2001/XMLSchema" xmlns:p="http://schemas.microsoft.com/office/2006/metadata/properties" xmlns:ns2="602bd6e3-6dcc-4d3a-87a7-d7792198175b" xmlns:ns3="2c2b06c5-99bd-423a-9f6e-c688389443bc" targetNamespace="http://schemas.microsoft.com/office/2006/metadata/properties" ma:root="true" ma:fieldsID="2d0e67f5c034c59e17a929fe830e6f82" ns2:_="" ns3:_="">
    <xsd:import namespace="602bd6e3-6dcc-4d3a-87a7-d7792198175b"/>
    <xsd:import namespace="2c2b06c5-99bd-423a-9f6e-c688389443b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LengthInSeconds"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2bd6e3-6dcc-4d3a-87a7-d7792198175b" elementFormDefault="qualified">
    <xsd:import namespace="http://schemas.microsoft.com/office/2006/documentManagement/types"/>
    <xsd:import namespace="http://schemas.microsoft.com/office/infopath/2007/PartnerControls"/>
    <xsd:element name="SharedWithUsers" ma:index="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395daf75-bc22-46f1-9eaa-44c8b1df3ea4}" ma:internalName="TaxCatchAll" ma:showField="CatchAllData" ma:web="602bd6e3-6dcc-4d3a-87a7-d7792198175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c2b06c5-99bd-423a-9f6e-c688389443b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56bf4310-bb0c-4729-a714-eb058939f7b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62824E2-1BF3-46C1-BF96-5598435E3F66}">
  <ds:schemaRefs>
    <ds:schemaRef ds:uri="http://schemas.microsoft.com/sharepoint/v3/contenttype/forms"/>
  </ds:schemaRefs>
</ds:datastoreItem>
</file>

<file path=customXml/itemProps2.xml><?xml version="1.0" encoding="utf-8"?>
<ds:datastoreItem xmlns:ds="http://schemas.openxmlformats.org/officeDocument/2006/customXml" ds:itemID="{8EFAC893-9E2D-41F4-8446-6242E210A68D}">
  <ds:schemaRefs>
    <ds:schemaRef ds:uri="http://purl.org/dc/dcmitype/"/>
    <ds:schemaRef ds:uri="http://schemas.microsoft.com/office/2006/metadata/properties"/>
    <ds:schemaRef ds:uri="602bd6e3-6dcc-4d3a-87a7-d7792198175b"/>
    <ds:schemaRef ds:uri="http://schemas.microsoft.com/office/2006/documentManagement/types"/>
    <ds:schemaRef ds:uri="http://www.w3.org/XML/1998/namespace"/>
    <ds:schemaRef ds:uri="http://purl.org/dc/terms/"/>
    <ds:schemaRef ds:uri="http://schemas.microsoft.com/office/infopath/2007/PartnerControls"/>
    <ds:schemaRef ds:uri="http://purl.org/dc/elements/1.1/"/>
    <ds:schemaRef ds:uri="http://schemas.openxmlformats.org/package/2006/metadata/core-properties"/>
    <ds:schemaRef ds:uri="2c2b06c5-99bd-423a-9f6e-c688389443bc"/>
  </ds:schemaRefs>
</ds:datastoreItem>
</file>

<file path=customXml/itemProps3.xml><?xml version="1.0" encoding="utf-8"?>
<ds:datastoreItem xmlns:ds="http://schemas.openxmlformats.org/officeDocument/2006/customXml" ds:itemID="{A7900858-DCD5-4A92-ACF1-944950B3A6A2}"/>
</file>

<file path=docProps/app.xml><?xml version="1.0" encoding="utf-8"?>
<Properties xmlns="http://schemas.openxmlformats.org/officeDocument/2006/extended-properties" xmlns:vt="http://schemas.openxmlformats.org/officeDocument/2006/docPropsVTypes">
  <Template/>
  <TotalTime>302</TotalTime>
  <Words>544</Words>
  <Application>Microsoft Office PowerPoint</Application>
  <PresentationFormat>Grand écran</PresentationFormat>
  <Paragraphs>73</Paragraphs>
  <Slides>11</Slides>
  <Notes>1</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11</vt:i4>
      </vt:variant>
    </vt:vector>
  </HeadingPairs>
  <TitlesOfParts>
    <vt:vector size="20" baseType="lpstr">
      <vt:lpstr>Arial</vt:lpstr>
      <vt:lpstr>Calibri</vt:lpstr>
      <vt:lpstr>Figtree</vt:lpstr>
      <vt:lpstr>Figtree Black</vt:lpstr>
      <vt:lpstr>Figtree Light</vt:lpstr>
      <vt:lpstr>Lumios Marker</vt:lpstr>
      <vt:lpstr>PP Woodland</vt:lpstr>
      <vt:lpstr>PP Woodland Ultralight</vt:lpstr>
      <vt:lpstr>Eurecia</vt:lpstr>
      <vt:lpstr>All you need to know about       HR Portal</vt:lpstr>
      <vt:lpstr>Module features     </vt:lpstr>
      <vt:lpstr>As a user</vt:lpstr>
      <vt:lpstr>The employee directory</vt:lpstr>
      <vt:lpstr>The documents’ space</vt:lpstr>
      <vt:lpstr>The documents’ space</vt:lpstr>
      <vt:lpstr>The documents’ space</vt:lpstr>
      <vt:lpstr>Shared documents</vt:lpstr>
      <vt:lpstr>My employee file</vt:lpstr>
      <vt:lpstr>My employee file</vt:lpstr>
      <vt:lpstr>Still have questions?  All the answers are within your reach.</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dsvxv</dc:title>
  <dc:creator>Matthieu DUFOUR [Eurécia]</dc:creator>
  <cp:lastModifiedBy>Noreen ROPERS [Eurécia]</cp:lastModifiedBy>
  <cp:revision>812</cp:revision>
  <dcterms:created xsi:type="dcterms:W3CDTF">2023-07-17T08:33:49Z</dcterms:created>
  <dcterms:modified xsi:type="dcterms:W3CDTF">2026-05-15T10:10:48Z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0x010100E38E41AB58455A4990DC8F04EA13EEB2</vt:lpwstr>
  </property>
  <property fmtid="{D5CDD505-2E9C-101B-9397-08002B2CF9AE}" pid="3" name="MediaServiceImageTags">
    <vt:lpwstr/>
  </property>
</Properties>
</file>