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handoutMasterIdLst>
    <p:handoutMasterId r:id="rId17"/>
  </p:handoutMasterIdLst>
  <p:sldIdLst>
    <p:sldId id="349" r:id="rId5"/>
    <p:sldId id="348" r:id="rId6"/>
    <p:sldId id="334" r:id="rId7"/>
    <p:sldId id="335" r:id="rId8"/>
    <p:sldId id="344" r:id="rId9"/>
    <p:sldId id="352" r:id="rId10"/>
    <p:sldId id="351" r:id="rId11"/>
    <p:sldId id="345" r:id="rId12"/>
    <p:sldId id="347" r:id="rId13"/>
    <p:sldId id="353" r:id="rId14"/>
    <p:sldId id="341" r:id="rId1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C57704-81B1-3116-1EC3-F84A201D5739}" v="327" dt="2025-10-22T13:29:18.968"/>
    <p1510:client id="{94309D89-554E-6EEC-774C-9EC465A392E8}" v="54" dt="2025-10-22T11:55:15.746"/>
    <p1510:client id="{A4C0B958-6B36-9458-A9AB-FAB36CA679D8}" v="6" dt="2025-10-22T15:05:35.040"/>
    <p1510:client id="{EA1C6114-3EF8-4352-CF0D-53825135A8F3}" v="6" dt="2025-10-22T12:52:06.804"/>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6723" autoAdjust="0"/>
  </p:normalViewPr>
  <p:slideViewPr>
    <p:cSldViewPr snapToGrid="0">
      <p:cViewPr varScale="1">
        <p:scale>
          <a:sx n="78" d="100"/>
          <a:sy n="78" d="100"/>
        </p:scale>
        <p:origin x="787" y="7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8436"/>
    </p:cViewPr>
  </p:sorterViewPr>
  <p:notesViewPr>
    <p:cSldViewPr snapToGrid="0" showGuides="1">
      <p:cViewPr varScale="1">
        <p:scale>
          <a:sx n="96" d="100"/>
          <a:sy n="96" d="100"/>
        </p:scale>
        <p:origin x="364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reen ROPERS [Eurécia]" userId="S::noreen.ropers@eurecia.com::f3a8d8f2-0e49-41aa-b7d1-58879f4fb21f" providerId="AD" clId="Web-{A4C0B958-6B36-9458-A9AB-FAB36CA679D8}"/>
    <pc:docChg chg="modSld">
      <pc:chgData name="Noreen ROPERS [Eurécia]" userId="S::noreen.ropers@eurecia.com::f3a8d8f2-0e49-41aa-b7d1-58879f4fb21f" providerId="AD" clId="Web-{A4C0B958-6B36-9458-A9AB-FAB36CA679D8}" dt="2025-10-22T15:05:35.040" v="4"/>
      <pc:docMkLst>
        <pc:docMk/>
      </pc:docMkLst>
      <pc:sldChg chg="addSp delSp modSp">
        <pc:chgData name="Noreen ROPERS [Eurécia]" userId="S::noreen.ropers@eurecia.com::f3a8d8f2-0e49-41aa-b7d1-58879f4fb21f" providerId="AD" clId="Web-{A4C0B958-6B36-9458-A9AB-FAB36CA679D8}" dt="2025-10-22T15:05:35.040" v="4"/>
        <pc:sldMkLst>
          <pc:docMk/>
          <pc:sldMk cId="3494553259" sldId="351"/>
        </pc:sldMkLst>
        <pc:picChg chg="add mod">
          <ac:chgData name="Noreen ROPERS [Eurécia]" userId="S::noreen.ropers@eurecia.com::f3a8d8f2-0e49-41aa-b7d1-58879f4fb21f" providerId="AD" clId="Web-{A4C0B958-6B36-9458-A9AB-FAB36CA679D8}" dt="2025-10-22T15:05:35.040" v="4"/>
          <ac:picMkLst>
            <pc:docMk/>
            <pc:sldMk cId="3494553259" sldId="351"/>
            <ac:picMk id="5" creationId="{7952D011-9A40-38CB-2C23-6936FFC34E21}"/>
          </ac:picMkLst>
        </pc:picChg>
        <pc:picChg chg="del">
          <ac:chgData name="Noreen ROPERS [Eurécia]" userId="S::noreen.ropers@eurecia.com::f3a8d8f2-0e49-41aa-b7d1-58879f4fb21f" providerId="AD" clId="Web-{A4C0B958-6B36-9458-A9AB-FAB36CA679D8}" dt="2025-10-22T15:05:18.790" v="0"/>
          <ac:picMkLst>
            <pc:docMk/>
            <pc:sldMk cId="3494553259" sldId="351"/>
            <ac:picMk id="10" creationId="{AF35EBE3-0AF4-3B02-7246-134CD13641A5}"/>
          </ac:picMkLst>
        </pc:picChg>
      </pc:sldChg>
    </pc:docChg>
  </pc:docChgLst>
  <pc:docChgLst>
    <pc:chgData name="Noreen ROPERS [Eurécia]" userId="S::noreen.ropers@eurecia.com::f3a8d8f2-0e49-41aa-b7d1-58879f4fb21f" providerId="AD" clId="Web-{EA1C6114-3EF8-4352-CF0D-53825135A8F3}"/>
    <pc:docChg chg="modSld">
      <pc:chgData name="Noreen ROPERS [Eurécia]" userId="S::noreen.ropers@eurecia.com::f3a8d8f2-0e49-41aa-b7d1-58879f4fb21f" providerId="AD" clId="Web-{EA1C6114-3EF8-4352-CF0D-53825135A8F3}" dt="2025-10-22T12:52:05.617" v="4" actId="20577"/>
      <pc:docMkLst>
        <pc:docMk/>
      </pc:docMkLst>
      <pc:sldChg chg="modSp">
        <pc:chgData name="Noreen ROPERS [Eurécia]" userId="S::noreen.ropers@eurecia.com::f3a8d8f2-0e49-41aa-b7d1-58879f4fb21f" providerId="AD" clId="Web-{EA1C6114-3EF8-4352-CF0D-53825135A8F3}" dt="2025-10-22T12:52:05.617" v="4" actId="20577"/>
        <pc:sldMkLst>
          <pc:docMk/>
          <pc:sldMk cId="2016794526" sldId="349"/>
        </pc:sldMkLst>
        <pc:spChg chg="mod">
          <ac:chgData name="Noreen ROPERS [Eurécia]" userId="S::noreen.ropers@eurecia.com::f3a8d8f2-0e49-41aa-b7d1-58879f4fb21f" providerId="AD" clId="Web-{EA1C6114-3EF8-4352-CF0D-53825135A8F3}" dt="2025-10-22T12:52:05.617" v="4" actId="20577"/>
          <ac:spMkLst>
            <pc:docMk/>
            <pc:sldMk cId="2016794526" sldId="349"/>
            <ac:spMk id="9" creationId="{2E41B274-6BBE-010B-1957-256EA8B3A11F}"/>
          </ac:spMkLst>
        </pc:spChg>
      </pc:sldChg>
    </pc:docChg>
  </pc:docChgLst>
  <pc:docChgLst>
    <pc:chgData name="Noreen ROPERS [Eurécia]" userId="S::noreen.ropers@eurecia.com::f3a8d8f2-0e49-41aa-b7d1-58879f4fb21f" providerId="AD" clId="Web-{94309D89-554E-6EEC-774C-9EC465A392E8}"/>
    <pc:docChg chg="modSld">
      <pc:chgData name="Noreen ROPERS [Eurécia]" userId="S::noreen.ropers@eurecia.com::f3a8d8f2-0e49-41aa-b7d1-58879f4fb21f" providerId="AD" clId="Web-{94309D89-554E-6EEC-774C-9EC465A392E8}" dt="2025-10-22T11:55:15.746" v="27" actId="1076"/>
      <pc:docMkLst>
        <pc:docMk/>
      </pc:docMkLst>
      <pc:sldChg chg="modSp">
        <pc:chgData name="Noreen ROPERS [Eurécia]" userId="S::noreen.ropers@eurecia.com::f3a8d8f2-0e49-41aa-b7d1-58879f4fb21f" providerId="AD" clId="Web-{94309D89-554E-6EEC-774C-9EC465A392E8}" dt="2025-10-22T11:55:15.746" v="27" actId="1076"/>
        <pc:sldMkLst>
          <pc:docMk/>
          <pc:sldMk cId="1542998316" sldId="335"/>
        </pc:sldMkLst>
        <pc:spChg chg="mod">
          <ac:chgData name="Noreen ROPERS [Eurécia]" userId="S::noreen.ropers@eurecia.com::f3a8d8f2-0e49-41aa-b7d1-58879f4fb21f" providerId="AD" clId="Web-{94309D89-554E-6EEC-774C-9EC465A392E8}" dt="2025-10-22T11:55:15.746" v="27" actId="1076"/>
          <ac:spMkLst>
            <pc:docMk/>
            <pc:sldMk cId="1542998316" sldId="335"/>
            <ac:spMk id="10" creationId="{3ACA9CF4-3D1D-51ED-DFD2-4E94706EDEF1}"/>
          </ac:spMkLst>
        </pc:spChg>
      </pc:sldChg>
    </pc:docChg>
  </pc:docChgLst>
  <pc:docChgLst>
    <pc:chgData name="Noreen ROPERS [Eurécia]" userId="S::noreen.ropers@eurecia.com::f3a8d8f2-0e49-41aa-b7d1-58879f4fb21f" providerId="AD" clId="Web-{6AC57704-81B1-3116-1EC3-F84A201D5739}"/>
    <pc:docChg chg="addSld modSld">
      <pc:chgData name="Noreen ROPERS [Eurécia]" userId="S::noreen.ropers@eurecia.com::f3a8d8f2-0e49-41aa-b7d1-58879f4fb21f" providerId="AD" clId="Web-{6AC57704-81B1-3116-1EC3-F84A201D5739}" dt="2025-10-22T13:29:18.781" v="308" actId="20577"/>
      <pc:docMkLst>
        <pc:docMk/>
      </pc:docMkLst>
      <pc:sldChg chg="modSp">
        <pc:chgData name="Noreen ROPERS [Eurécia]" userId="S::noreen.ropers@eurecia.com::f3a8d8f2-0e49-41aa-b7d1-58879f4fb21f" providerId="AD" clId="Web-{6AC57704-81B1-3116-1EC3-F84A201D5739}" dt="2025-10-22T13:13:34.714" v="291"/>
        <pc:sldMkLst>
          <pc:docMk/>
          <pc:sldMk cId="976680359" sldId="344"/>
        </pc:sldMkLst>
        <pc:spChg chg="mod">
          <ac:chgData name="Noreen ROPERS [Eurécia]" userId="S::noreen.ropers@eurecia.com::f3a8d8f2-0e49-41aa-b7d1-58879f4fb21f" providerId="AD" clId="Web-{6AC57704-81B1-3116-1EC3-F84A201D5739}" dt="2025-10-22T13:13:34.714" v="291"/>
          <ac:spMkLst>
            <pc:docMk/>
            <pc:sldMk cId="976680359" sldId="344"/>
            <ac:spMk id="2" creationId="{0ED16911-BE4F-7178-A964-6BF6DF2D85CF}"/>
          </ac:spMkLst>
        </pc:spChg>
        <pc:spChg chg="mod">
          <ac:chgData name="Noreen ROPERS [Eurécia]" userId="S::noreen.ropers@eurecia.com::f3a8d8f2-0e49-41aa-b7d1-58879f4fb21f" providerId="AD" clId="Web-{6AC57704-81B1-3116-1EC3-F84A201D5739}" dt="2025-10-22T13:10:32.506" v="140" actId="20577"/>
          <ac:spMkLst>
            <pc:docMk/>
            <pc:sldMk cId="976680359" sldId="344"/>
            <ac:spMk id="3" creationId="{06A43D7B-6D83-5D1E-0DFB-1C11719B942B}"/>
          </ac:spMkLst>
        </pc:spChg>
      </pc:sldChg>
      <pc:sldChg chg="modSp">
        <pc:chgData name="Noreen ROPERS [Eurécia]" userId="S::noreen.ropers@eurecia.com::f3a8d8f2-0e49-41aa-b7d1-58879f4fb21f" providerId="AD" clId="Web-{6AC57704-81B1-3116-1EC3-F84A201D5739}" dt="2025-10-22T13:04:41.551" v="39" actId="20577"/>
        <pc:sldMkLst>
          <pc:docMk/>
          <pc:sldMk cId="1251713494" sldId="346"/>
        </pc:sldMkLst>
        <pc:spChg chg="mod">
          <ac:chgData name="Noreen ROPERS [Eurécia]" userId="S::noreen.ropers@eurecia.com::f3a8d8f2-0e49-41aa-b7d1-58879f4fb21f" providerId="AD" clId="Web-{6AC57704-81B1-3116-1EC3-F84A201D5739}" dt="2025-10-22T13:04:41.551" v="39" actId="20577"/>
          <ac:spMkLst>
            <pc:docMk/>
            <pc:sldMk cId="1251713494" sldId="346"/>
            <ac:spMk id="3" creationId="{06A43D7B-6D83-5D1E-0DFB-1C11719B942B}"/>
          </ac:spMkLst>
        </pc:spChg>
      </pc:sldChg>
      <pc:sldChg chg="add replId">
        <pc:chgData name="Noreen ROPERS [Eurécia]" userId="S::noreen.ropers@eurecia.com::f3a8d8f2-0e49-41aa-b7d1-58879f4fb21f" providerId="AD" clId="Web-{6AC57704-81B1-3116-1EC3-F84A201D5739}" dt="2025-10-22T12:56:28.536" v="0"/>
        <pc:sldMkLst>
          <pc:docMk/>
          <pc:sldMk cId="2710807161" sldId="350"/>
        </pc:sldMkLst>
      </pc:sldChg>
      <pc:sldChg chg="addSp delSp modSp add">
        <pc:chgData name="Noreen ROPERS [Eurécia]" userId="S::noreen.ropers@eurecia.com::f3a8d8f2-0e49-41aa-b7d1-58879f4fb21f" providerId="AD" clId="Web-{6AC57704-81B1-3116-1EC3-F84A201D5739}" dt="2025-10-22T13:09:46.020" v="127"/>
        <pc:sldMkLst>
          <pc:docMk/>
          <pc:sldMk cId="3494553259" sldId="351"/>
        </pc:sldMkLst>
        <pc:spChg chg="mod">
          <ac:chgData name="Noreen ROPERS [Eurécia]" userId="S::noreen.ropers@eurecia.com::f3a8d8f2-0e49-41aa-b7d1-58879f4fb21f" providerId="AD" clId="Web-{6AC57704-81B1-3116-1EC3-F84A201D5739}" dt="2025-10-22T13:06:29.074" v="115" actId="20577"/>
          <ac:spMkLst>
            <pc:docMk/>
            <pc:sldMk cId="3494553259" sldId="351"/>
            <ac:spMk id="2" creationId="{0ED16911-BE4F-7178-A964-6BF6DF2D85CF}"/>
          </ac:spMkLst>
        </pc:spChg>
        <pc:spChg chg="add del mod">
          <ac:chgData name="Noreen ROPERS [Eurécia]" userId="S::noreen.ropers@eurecia.com::f3a8d8f2-0e49-41aa-b7d1-58879f4fb21f" providerId="AD" clId="Web-{6AC57704-81B1-3116-1EC3-F84A201D5739}" dt="2025-10-22T13:05:09.663" v="54" actId="1076"/>
          <ac:spMkLst>
            <pc:docMk/>
            <pc:sldMk cId="3494553259" sldId="351"/>
            <ac:spMk id="3" creationId="{06A43D7B-6D83-5D1E-0DFB-1C11719B942B}"/>
          </ac:spMkLst>
        </pc:spChg>
        <pc:spChg chg="mod">
          <ac:chgData name="Noreen ROPERS [Eurécia]" userId="S::noreen.ropers@eurecia.com::f3a8d8f2-0e49-41aa-b7d1-58879f4fb21f" providerId="AD" clId="Web-{6AC57704-81B1-3116-1EC3-F84A201D5739}" dt="2025-10-22T13:05:16.788" v="63" actId="20577"/>
          <ac:spMkLst>
            <pc:docMk/>
            <pc:sldMk cId="3494553259" sldId="351"/>
            <ac:spMk id="4" creationId="{90A438DC-811C-961D-F9DD-B6FEB9763FC2}"/>
          </ac:spMkLst>
        </pc:spChg>
        <pc:spChg chg="add del mod">
          <ac:chgData name="Noreen ROPERS [Eurécia]" userId="S::noreen.ropers@eurecia.com::f3a8d8f2-0e49-41aa-b7d1-58879f4fb21f" providerId="AD" clId="Web-{6AC57704-81B1-3116-1EC3-F84A201D5739}" dt="2025-10-22T13:04:53.974" v="45"/>
          <ac:spMkLst>
            <pc:docMk/>
            <pc:sldMk cId="3494553259" sldId="351"/>
            <ac:spMk id="6" creationId="{ABCD498E-AA11-CB4E-6026-20BCD3573097}"/>
          </ac:spMkLst>
        </pc:spChg>
        <pc:picChg chg="del">
          <ac:chgData name="Noreen ROPERS [Eurécia]" userId="S::noreen.ropers@eurecia.com::f3a8d8f2-0e49-41aa-b7d1-58879f4fb21f" providerId="AD" clId="Web-{6AC57704-81B1-3116-1EC3-F84A201D5739}" dt="2025-10-22T13:06:31.918" v="116"/>
          <ac:picMkLst>
            <pc:docMk/>
            <pc:sldMk cId="3494553259" sldId="351"/>
            <ac:picMk id="7" creationId="{61033F54-98A4-C28B-A60A-75623964A0D7}"/>
          </ac:picMkLst>
        </pc:picChg>
        <pc:picChg chg="add del mod">
          <ac:chgData name="Noreen ROPERS [Eurécia]" userId="S::noreen.ropers@eurecia.com::f3a8d8f2-0e49-41aa-b7d1-58879f4fb21f" providerId="AD" clId="Web-{6AC57704-81B1-3116-1EC3-F84A201D5739}" dt="2025-10-22T13:09:27.801" v="119"/>
          <ac:picMkLst>
            <pc:docMk/>
            <pc:sldMk cId="3494553259" sldId="351"/>
            <ac:picMk id="8" creationId="{419FE4B7-6545-79C1-99E6-A568B4B0EEA1}"/>
          </ac:picMkLst>
        </pc:picChg>
        <pc:picChg chg="add mod">
          <ac:chgData name="Noreen ROPERS [Eurécia]" userId="S::noreen.ropers@eurecia.com::f3a8d8f2-0e49-41aa-b7d1-58879f4fb21f" providerId="AD" clId="Web-{6AC57704-81B1-3116-1EC3-F84A201D5739}" dt="2025-10-22T13:09:43.505" v="126"/>
          <ac:picMkLst>
            <pc:docMk/>
            <pc:sldMk cId="3494553259" sldId="351"/>
            <ac:picMk id="9" creationId="{B0DDAA36-59C3-B31A-0691-7867F5AAFF0F}"/>
          </ac:picMkLst>
        </pc:picChg>
        <pc:picChg chg="add mod">
          <ac:chgData name="Noreen ROPERS [Eurécia]" userId="S::noreen.ropers@eurecia.com::f3a8d8f2-0e49-41aa-b7d1-58879f4fb21f" providerId="AD" clId="Web-{6AC57704-81B1-3116-1EC3-F84A201D5739}" dt="2025-10-22T13:09:46.020" v="127"/>
          <ac:picMkLst>
            <pc:docMk/>
            <pc:sldMk cId="3494553259" sldId="351"/>
            <ac:picMk id="10" creationId="{AF35EBE3-0AF4-3B02-7246-134CD13641A5}"/>
          </ac:picMkLst>
        </pc:picChg>
      </pc:sldChg>
      <pc:sldChg chg="addSp delSp modSp add">
        <pc:chgData name="Noreen ROPERS [Eurécia]" userId="S::noreen.ropers@eurecia.com::f3a8d8f2-0e49-41aa-b7d1-58879f4fb21f" providerId="AD" clId="Web-{6AC57704-81B1-3116-1EC3-F84A201D5739}" dt="2025-10-22T13:29:18.781" v="308" actId="20577"/>
        <pc:sldMkLst>
          <pc:docMk/>
          <pc:sldMk cId="636228894" sldId="352"/>
        </pc:sldMkLst>
        <pc:spChg chg="mod">
          <ac:chgData name="Noreen ROPERS [Eurécia]" userId="S::noreen.ropers@eurecia.com::f3a8d8f2-0e49-41aa-b7d1-58879f4fb21f" providerId="AD" clId="Web-{6AC57704-81B1-3116-1EC3-F84A201D5739}" dt="2025-10-22T13:13:41.667" v="292"/>
          <ac:spMkLst>
            <pc:docMk/>
            <pc:sldMk cId="636228894" sldId="352"/>
            <ac:spMk id="2" creationId="{0ED16911-BE4F-7178-A964-6BF6DF2D85CF}"/>
          </ac:spMkLst>
        </pc:spChg>
        <pc:spChg chg="mod">
          <ac:chgData name="Noreen ROPERS [Eurécia]" userId="S::noreen.ropers@eurecia.com::f3a8d8f2-0e49-41aa-b7d1-58879f4fb21f" providerId="AD" clId="Web-{6AC57704-81B1-3116-1EC3-F84A201D5739}" dt="2025-10-22T13:29:18.781" v="308" actId="20577"/>
          <ac:spMkLst>
            <pc:docMk/>
            <pc:sldMk cId="636228894" sldId="352"/>
            <ac:spMk id="3" creationId="{06A43D7B-6D83-5D1E-0DFB-1C11719B942B}"/>
          </ac:spMkLst>
        </pc:spChg>
        <pc:spChg chg="mod">
          <ac:chgData name="Noreen ROPERS [Eurécia]" userId="S::noreen.ropers@eurecia.com::f3a8d8f2-0e49-41aa-b7d1-58879f4fb21f" providerId="AD" clId="Web-{6AC57704-81B1-3116-1EC3-F84A201D5739}" dt="2025-10-22T13:11:02.382" v="156" actId="20577"/>
          <ac:spMkLst>
            <pc:docMk/>
            <pc:sldMk cId="636228894" sldId="352"/>
            <ac:spMk id="4" creationId="{90A438DC-811C-961D-F9DD-B6FEB9763FC2}"/>
          </ac:spMkLst>
        </pc:spChg>
        <pc:spChg chg="mod">
          <ac:chgData name="Noreen ROPERS [Eurécia]" userId="S::noreen.ropers@eurecia.com::f3a8d8f2-0e49-41aa-b7d1-58879f4fb21f" providerId="AD" clId="Web-{6AC57704-81B1-3116-1EC3-F84A201D5739}" dt="2025-10-22T13:28:57.311" v="301" actId="1076"/>
          <ac:spMkLst>
            <pc:docMk/>
            <pc:sldMk cId="636228894" sldId="352"/>
            <ac:spMk id="5" creationId="{8E3F8621-1A44-F664-DF6D-B5BD4C37D503}"/>
          </ac:spMkLst>
        </pc:spChg>
        <pc:picChg chg="add mod">
          <ac:chgData name="Noreen ROPERS [Eurécia]" userId="S::noreen.ropers@eurecia.com::f3a8d8f2-0e49-41aa-b7d1-58879f4fb21f" providerId="AD" clId="Web-{6AC57704-81B1-3116-1EC3-F84A201D5739}" dt="2025-10-22T13:29:09.312" v="306" actId="1076"/>
          <ac:picMkLst>
            <pc:docMk/>
            <pc:sldMk cId="636228894" sldId="352"/>
            <ac:picMk id="6" creationId="{EFE4CCE1-89C4-A343-E432-F1B7B0EE0474}"/>
          </ac:picMkLst>
        </pc:picChg>
        <pc:picChg chg="del">
          <ac:chgData name="Noreen ROPERS [Eurécia]" userId="S::noreen.ropers@eurecia.com::f3a8d8f2-0e49-41aa-b7d1-58879f4fb21f" providerId="AD" clId="Web-{6AC57704-81B1-3116-1EC3-F84A201D5739}" dt="2025-10-22T13:14:12.418" v="298"/>
          <ac:picMkLst>
            <pc:docMk/>
            <pc:sldMk cId="636228894" sldId="352"/>
            <ac:picMk id="7" creationId="{6B3C6A86-F3D8-3CE6-8A6E-570DBAF0E04F}"/>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15/05/2026</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15/05/2026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7</a:t>
            </a:fld>
            <a:endParaRPr lang="fr-FR"/>
          </a:p>
        </p:txBody>
      </p:sp>
    </p:spTree>
    <p:extLst>
      <p:ext uri="{BB962C8B-B14F-4D97-AF65-F5344CB8AC3E}">
        <p14:creationId xmlns:p14="http://schemas.microsoft.com/office/powerpoint/2010/main" val="26775211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dirty="0" err="1"/>
              <a:t>Title</a:t>
            </a:r>
            <a:r>
              <a:rPr lang="fr-FR" dirty="0"/>
              <a:t> </a:t>
            </a:r>
            <a:r>
              <a:rPr lang="fr-FR" dirty="0" err="1"/>
              <a:t>heading</a:t>
            </a:r>
            <a:endParaRPr lang="fr-FR" dirty="0"/>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15/05/2026</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dirty="0"/>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dirty="0"/>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dirty="0"/>
              <a:t>Type </a:t>
            </a:r>
            <a:r>
              <a:rPr lang="fr-FR" dirty="0" err="1"/>
              <a:t>your</a:t>
            </a:r>
            <a:r>
              <a:rPr lang="fr-FR" dirty="0"/>
              <a:t> </a:t>
            </a:r>
            <a:r>
              <a:rPr lang="fr-FR" dirty="0" err="1"/>
              <a:t>chapter</a:t>
            </a:r>
            <a:r>
              <a:rPr lang="fr-FR" dirty="0"/>
              <a:t> description </a:t>
            </a:r>
            <a:r>
              <a:rPr lang="fr-FR" dirty="0" err="1"/>
              <a:t>here</a:t>
            </a:r>
            <a:r>
              <a:rPr lang="fr-FR" dirty="0"/>
              <a:t>.</a:t>
            </a:r>
            <a:br>
              <a:rPr lang="fr-FR" dirty="0"/>
            </a:br>
            <a:r>
              <a:rPr lang="fr-FR" dirty="0" err="1"/>
              <a:t>Here</a:t>
            </a:r>
            <a:r>
              <a:rPr lang="fr-FR" dirty="0"/>
              <a:t> </a:t>
            </a:r>
            <a:r>
              <a:rPr lang="fr-FR" dirty="0" err="1"/>
              <a:t>again</a:t>
            </a:r>
            <a:r>
              <a:rPr lang="fr-FR" dirty="0"/>
              <a:t>, </a:t>
            </a:r>
            <a:r>
              <a:rPr lang="fr-FR" dirty="0" err="1"/>
              <a:t>you</a:t>
            </a:r>
            <a:r>
              <a:rPr lang="fr-FR" dirty="0"/>
              <a:t> can use up to </a:t>
            </a:r>
            <a:r>
              <a:rPr lang="fr-FR" dirty="0" err="1"/>
              <a:t>twelve</a:t>
            </a:r>
            <a:r>
              <a:rPr lang="fr-FR" dirty="0"/>
              <a:t> </a:t>
            </a:r>
            <a:r>
              <a:rPr lang="fr-FR" dirty="0" err="1"/>
              <a:t>lines</a:t>
            </a:r>
            <a:r>
              <a:rPr lang="fr-FR" dirty="0"/>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dirty="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dirty="0"/>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dirty="0"/>
              <a:t>Type </a:t>
            </a:r>
            <a:r>
              <a:rPr lang="fr-FR" dirty="0" err="1"/>
              <a:t>your</a:t>
            </a:r>
            <a:r>
              <a:rPr lang="fr-FR" dirty="0"/>
              <a:t> </a:t>
            </a:r>
            <a:r>
              <a:rPr lang="fr-FR" dirty="0" err="1"/>
              <a:t>chapter</a:t>
            </a:r>
            <a:r>
              <a:rPr lang="fr-FR" dirty="0"/>
              <a:t> description </a:t>
            </a:r>
            <a:r>
              <a:rPr lang="fr-FR" dirty="0" err="1"/>
              <a:t>here</a:t>
            </a:r>
            <a:r>
              <a:rPr lang="fr-FR" dirty="0"/>
              <a:t>.</a:t>
            </a:r>
            <a:br>
              <a:rPr lang="fr-FR" dirty="0"/>
            </a:br>
            <a:r>
              <a:rPr lang="fr-FR" dirty="0" err="1"/>
              <a:t>Here</a:t>
            </a:r>
            <a:r>
              <a:rPr lang="fr-FR" dirty="0"/>
              <a:t> </a:t>
            </a:r>
            <a:r>
              <a:rPr lang="fr-FR" dirty="0" err="1"/>
              <a:t>again</a:t>
            </a:r>
            <a:r>
              <a:rPr lang="fr-FR" dirty="0"/>
              <a:t>, </a:t>
            </a:r>
            <a:r>
              <a:rPr lang="fr-FR" dirty="0" err="1"/>
              <a:t>you</a:t>
            </a:r>
            <a:r>
              <a:rPr lang="fr-FR" dirty="0"/>
              <a:t> can use up to </a:t>
            </a:r>
            <a:r>
              <a:rPr lang="fr-FR" dirty="0" err="1"/>
              <a:t>twelve</a:t>
            </a:r>
            <a:r>
              <a:rPr lang="fr-FR" dirty="0"/>
              <a:t> </a:t>
            </a:r>
            <a:r>
              <a:rPr lang="fr-FR" dirty="0" err="1"/>
              <a:t>lines</a:t>
            </a:r>
            <a:r>
              <a:rPr lang="fr-FR" dirty="0"/>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dirty="0"/>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dirty="0"/>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dirty="0"/>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dirty="0"/>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dirty="0"/>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dirty="0"/>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Gagnez du temps pour vous</a:t>
            </a:r>
            <a:br>
              <a:rPr lang="fr-FR" dirty="0"/>
            </a:br>
            <a:r>
              <a:rPr lang="fr-FR" dirty="0"/>
              <a:t>et vos collaborateurs en structurant les process RH</a:t>
            </a:r>
          </a:p>
          <a:p>
            <a:pPr lvl="0"/>
            <a:endParaRPr lang="fr-FR" dirty="0"/>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35 à 40% </a:t>
            </a:r>
          </a:p>
          <a:p>
            <a:pPr lvl="0"/>
            <a:r>
              <a:rPr lang="fr-FR" dirty="0"/>
              <a:t>c’est le temps gagné par vos équipes RH grâce à Eurécia. </a:t>
            </a:r>
          </a:p>
          <a:p>
            <a:pPr lvl="0"/>
            <a:r>
              <a:rPr lang="fr-FR" dirty="0"/>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Accompagnez le développement de vos talents</a:t>
            </a:r>
          </a:p>
          <a:p>
            <a:pPr lvl="0"/>
            <a:endParaRPr lang="fr-FR" dirty="0"/>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94%</a:t>
            </a:r>
          </a:p>
          <a:p>
            <a:pPr lvl="0"/>
            <a:r>
              <a:rPr lang="fr-FR" dirty="0"/>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Développez la cohésion entre les équipes et fluidifiez la communication</a:t>
            </a:r>
          </a:p>
          <a:p>
            <a:pPr lvl="0"/>
            <a:endParaRPr lang="fr-FR" dirty="0"/>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+ 17% </a:t>
            </a:r>
          </a:p>
          <a:p>
            <a:pPr lvl="0"/>
            <a:r>
              <a:rPr lang="fr-FR" dirty="0"/>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Gagnez du temps pour vous</a:t>
            </a:r>
            <a:br>
              <a:rPr lang="fr-FR" dirty="0"/>
            </a:br>
            <a:r>
              <a:rPr lang="fr-FR" dirty="0"/>
              <a:t>et vos collaborateurs en structurant les process RH</a:t>
            </a:r>
          </a:p>
          <a:p>
            <a:pPr lvl="0"/>
            <a:endParaRPr lang="fr-FR" dirty="0"/>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35 à 40% </a:t>
            </a:r>
          </a:p>
          <a:p>
            <a:pPr lvl="0"/>
            <a:r>
              <a:rPr lang="fr-FR" dirty="0"/>
              <a:t>c’est le temps gagné par vos équipes RH grâce à Eurécia. </a:t>
            </a:r>
          </a:p>
          <a:p>
            <a:pPr lvl="0"/>
            <a:r>
              <a:rPr lang="fr-FR" dirty="0"/>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Accompagnez le développement de vos talents</a:t>
            </a:r>
          </a:p>
          <a:p>
            <a:pPr lvl="0"/>
            <a:endParaRPr lang="fr-FR" dirty="0"/>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94%</a:t>
            </a:r>
          </a:p>
          <a:p>
            <a:pPr lvl="0"/>
            <a:r>
              <a:rPr lang="fr-FR" dirty="0"/>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Développez la cohésion entre les équipes et fluidifiez la communication</a:t>
            </a:r>
          </a:p>
          <a:p>
            <a:pPr lvl="0"/>
            <a:endParaRPr lang="fr-FR" dirty="0"/>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+ 17% </a:t>
            </a:r>
          </a:p>
          <a:p>
            <a:pPr lvl="0"/>
            <a:r>
              <a:rPr lang="fr-FR" dirty="0"/>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dirty="0"/>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dirty="0"/>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dirty="0"/>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dirty="0"/>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dirty="0"/>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dirty="0"/>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dirty="0"/>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dirty="0"/>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dirty="0"/>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dirty="0"/>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dirty="0"/>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dirty="0" err="1"/>
              <a:t>Onboarding</a:t>
            </a:r>
            <a:r>
              <a:rPr lang="fr-FR" dirty="0"/>
              <a:t> &amp; </a:t>
            </a:r>
            <a:r>
              <a:rPr lang="fr-FR" dirty="0" err="1"/>
              <a:t>offboarding</a:t>
            </a:r>
            <a:r>
              <a:rPr lang="fr-FR" dirty="0"/>
              <a:t> : préparez et pilotez  l’intégration/ départ  de vos collaborateurs en toute simplicité et de façon automatisée ! Personnalisez des modèles par équipes. </a:t>
            </a:r>
          </a:p>
          <a:p>
            <a:pPr lvl="0"/>
            <a:r>
              <a:rPr lang="fr-FR" dirty="0"/>
              <a:t>Vos modèles de documents salariés aux couleurs de votre entreprise, sans perte de temps avec la possibilité de faire signer vos contrats à distance avec la signature électronique</a:t>
            </a:r>
          </a:p>
          <a:p>
            <a:pPr lvl="0"/>
            <a:r>
              <a:rPr lang="fr-FR" dirty="0"/>
              <a:t>Des dossiers salariés consultables en un clin d’</a:t>
            </a:r>
            <a:r>
              <a:rPr lang="fr-FR" dirty="0" err="1"/>
              <a:t>oeil</a:t>
            </a:r>
            <a:r>
              <a:rPr lang="fr-FR" dirty="0"/>
              <a:t> : </a:t>
            </a:r>
            <a:br>
              <a:rPr lang="fr-FR" dirty="0"/>
            </a:br>
            <a:r>
              <a:rPr lang="fr-FR" dirty="0"/>
              <a:t>contrats de travail, bulletins de salaire, RIB, et autres données administratives.. Vous pouvez aussi ajouter des alertes pour ne plus être pris de court ! </a:t>
            </a:r>
          </a:p>
          <a:p>
            <a:pPr lvl="0"/>
            <a:r>
              <a:rPr lang="fr-FR" dirty="0"/>
              <a:t>Un annuaire collaborateurs complet avec trombinoscope et organigramme dynamique </a:t>
            </a:r>
          </a:p>
          <a:p>
            <a:pPr lvl="0"/>
            <a:r>
              <a:rPr lang="fr-FR" dirty="0"/>
              <a:t>Espace de documents partagés : centralisez et mettez à disposition des salariés tous les documents de la vie d’entreprise : règlement intérieur, charte télétravail… Et gérer les visibilités par document</a:t>
            </a:r>
          </a:p>
          <a:p>
            <a:pPr lvl="0"/>
            <a:r>
              <a:rPr lang="fr-FR" dirty="0"/>
              <a:t>Pilotage RH : suivez l'évolution des rémunérations, les effectifs, le turnover…</a:t>
            </a:r>
          </a:p>
          <a:p>
            <a:pPr lvl="0"/>
            <a:endParaRPr lang="fr-FR" dirty="0"/>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dirty="0"/>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dirty="0" err="1"/>
              <a:t>Onboarding</a:t>
            </a:r>
            <a:r>
              <a:rPr lang="fr-FR" dirty="0"/>
              <a:t> &amp; </a:t>
            </a:r>
            <a:r>
              <a:rPr lang="fr-FR" dirty="0" err="1"/>
              <a:t>offboarding</a:t>
            </a:r>
            <a:r>
              <a:rPr lang="fr-FR" dirty="0"/>
              <a:t> : préparez et pilotez  l’intégration/ départ  de vos collaborateurs en toute simplicité et de façon automatisée ! Personnalisez des modèles par équipes. </a:t>
            </a:r>
          </a:p>
          <a:p>
            <a:pPr lvl="0"/>
            <a:r>
              <a:rPr lang="fr-FR" dirty="0"/>
              <a:t>Vos modèles de documents salariés aux couleurs de votre entreprise, sans perte de temps avec la possibilité de faire signer vos contrats à distance avec la signature électronique</a:t>
            </a:r>
          </a:p>
          <a:p>
            <a:pPr lvl="0"/>
            <a:r>
              <a:rPr lang="fr-FR" dirty="0"/>
              <a:t>Des dossiers salariés consultables en un clin d’</a:t>
            </a:r>
            <a:r>
              <a:rPr lang="fr-FR" dirty="0" err="1"/>
              <a:t>oeil</a:t>
            </a:r>
            <a:r>
              <a:rPr lang="fr-FR" dirty="0"/>
              <a:t> : </a:t>
            </a:r>
            <a:br>
              <a:rPr lang="fr-FR" dirty="0"/>
            </a:br>
            <a:r>
              <a:rPr lang="fr-FR" dirty="0"/>
              <a:t>contrats de travail, bulletins de salaire, RIB, et autres données administratives.. Vous pouvez aussi ajouter des alertes pour ne plus être pris de court ! </a:t>
            </a:r>
          </a:p>
          <a:p>
            <a:pPr lvl="0"/>
            <a:r>
              <a:rPr lang="fr-FR" dirty="0"/>
              <a:t>Un annuaire collaborateurs complet avec trombinoscope et organigramme dynamique </a:t>
            </a:r>
          </a:p>
          <a:p>
            <a:pPr lvl="0"/>
            <a:r>
              <a:rPr lang="fr-FR" dirty="0"/>
              <a:t>Espace de documents partagés : centralisez et mettez à disposition des salariés tous les documents de la vie d’entreprise : règlement intérieur, charte télétravail… Et gérer les visibilités par document</a:t>
            </a:r>
          </a:p>
          <a:p>
            <a:pPr lvl="0"/>
            <a:r>
              <a:rPr lang="fr-FR" dirty="0"/>
              <a:t>Pilotage RH : suivez l'évolution des rémunérations, les effectifs, le turnover…</a:t>
            </a:r>
          </a:p>
          <a:p>
            <a:pPr lvl="0"/>
            <a:endParaRPr lang="fr-FR" dirty="0"/>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dirty="0"/>
              <a:t>Job </a:t>
            </a:r>
            <a:r>
              <a:rPr lang="fr-FR" dirty="0" err="1"/>
              <a:t>title</a:t>
            </a:r>
            <a:endParaRPr lang="fr-FR" dirty="0"/>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person’s</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dirty="0" err="1">
                <a:latin typeface="+mj-lt"/>
              </a:rPr>
              <a:t>Surname</a:t>
            </a:r>
            <a:br>
              <a:rPr lang="fr-FR" sz="3600" dirty="0">
                <a:latin typeface="+mj-lt"/>
              </a:rPr>
            </a:br>
            <a:r>
              <a:rPr lang="fr-FR" sz="3600" dirty="0">
                <a:latin typeface="+mj-lt"/>
              </a:rPr>
              <a:t>Name</a:t>
            </a:r>
            <a:endParaRPr lang="fr-FR" dirty="0"/>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dirty="0"/>
              <a:t>Job </a:t>
            </a:r>
            <a:r>
              <a:rPr lang="fr-FR" dirty="0" err="1"/>
              <a:t>title</a:t>
            </a:r>
            <a:endParaRPr lang="fr-FR" dirty="0"/>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person’s</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dirty="0" err="1">
                <a:latin typeface="+mj-lt"/>
              </a:rPr>
              <a:t>Surname</a:t>
            </a:r>
            <a:br>
              <a:rPr lang="fr-FR" sz="3600" dirty="0">
                <a:latin typeface="+mj-lt"/>
              </a:rPr>
            </a:br>
            <a:r>
              <a:rPr lang="fr-FR" sz="3600" dirty="0">
                <a:latin typeface="+mj-lt"/>
              </a:rPr>
              <a:t>Name</a:t>
            </a:r>
            <a:endParaRPr lang="fr-FR" dirty="0"/>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4">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dirty="0" err="1"/>
              <a:t>Your</a:t>
            </a:r>
            <a:r>
              <a:rPr lang="fr-FR" dirty="0"/>
              <a:t> </a:t>
            </a:r>
            <a:r>
              <a:rPr lang="fr-FR" dirty="0" err="1"/>
              <a:t>heading</a:t>
            </a:r>
            <a:r>
              <a:rPr lang="fr-FR" dirty="0"/>
              <a:t> </a:t>
            </a:r>
            <a:r>
              <a:rPr lang="fr-FR" dirty="0" err="1"/>
              <a:t>goes</a:t>
            </a:r>
            <a:r>
              <a:rPr lang="fr-FR" dirty="0"/>
              <a:t> </a:t>
            </a:r>
            <a:r>
              <a:rPr lang="fr-FR" dirty="0" err="1"/>
              <a:t>here</a:t>
            </a:r>
            <a:r>
              <a:rPr lang="fr-FR" dirty="0"/>
              <a:t>. It </a:t>
            </a:r>
            <a:r>
              <a:rPr lang="fr-FR" dirty="0" err="1"/>
              <a:t>works</a:t>
            </a:r>
            <a:r>
              <a:rPr lang="fr-FR" dirty="0"/>
              <a:t> </a:t>
            </a:r>
            <a:r>
              <a:rPr lang="fr-FR" dirty="0" err="1"/>
              <a:t>with</a:t>
            </a:r>
            <a:r>
              <a:rPr lang="fr-FR" dirty="0"/>
              <a:t> longer sentences </a:t>
            </a:r>
            <a:r>
              <a:rPr lang="fr-FR" dirty="0" err="1"/>
              <a:t>just</a:t>
            </a:r>
            <a:r>
              <a:rPr lang="fr-FR" dirty="0"/>
              <a:t> as </a:t>
            </a:r>
            <a:r>
              <a:rPr lang="fr-FR" dirty="0" err="1"/>
              <a:t>well</a:t>
            </a:r>
            <a:r>
              <a:rPr lang="fr-FR" dirty="0"/>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dirty="0"/>
              <a:t>Copy </a:t>
            </a:r>
            <a:r>
              <a:rPr lang="fr-FR" dirty="0" err="1"/>
              <a:t>goes</a:t>
            </a:r>
            <a:r>
              <a:rPr lang="fr-FR" dirty="0"/>
              <a:t> </a:t>
            </a:r>
            <a:r>
              <a:rPr lang="fr-FR" dirty="0" err="1"/>
              <a:t>here</a:t>
            </a:r>
            <a:r>
              <a:rPr lang="fr-FR" dirty="0"/>
              <a:t>, and can </a:t>
            </a:r>
            <a:r>
              <a:rPr lang="fr-FR" dirty="0" err="1"/>
              <a:t>be</a:t>
            </a:r>
            <a:r>
              <a:rPr lang="fr-FR" dirty="0"/>
              <a:t> a quick </a:t>
            </a:r>
            <a:r>
              <a:rPr lang="fr-FR" dirty="0" err="1"/>
              <a:t>paragraph</a:t>
            </a:r>
            <a:r>
              <a:rPr lang="fr-FR" dirty="0"/>
              <a:t> or a </a:t>
            </a:r>
            <a:r>
              <a:rPr lang="fr-FR" dirty="0" err="1"/>
              <a:t>bullet</a:t>
            </a:r>
            <a:r>
              <a:rPr lang="fr-FR" dirty="0"/>
              <a:t> </a:t>
            </a:r>
            <a:r>
              <a:rPr lang="fr-FR" dirty="0" err="1"/>
              <a:t>list</a:t>
            </a:r>
            <a:r>
              <a:rPr lang="fr-FR" dirty="0"/>
              <a:t> of key items as </a:t>
            </a:r>
            <a:r>
              <a:rPr lang="fr-FR" dirty="0" err="1"/>
              <a:t>follows</a:t>
            </a:r>
            <a:r>
              <a:rPr lang="fr-FR" dirty="0"/>
              <a:t> :</a:t>
            </a:r>
            <a:br>
              <a:rPr lang="fr-FR" dirty="0"/>
            </a:br>
            <a:endParaRPr lang="fr-FR" dirty="0"/>
          </a:p>
          <a:p>
            <a:pPr lvl="1"/>
            <a:r>
              <a:rPr lang="fr-FR" dirty="0"/>
              <a:t>Item #1</a:t>
            </a:r>
          </a:p>
          <a:p>
            <a:pPr lvl="1"/>
            <a:r>
              <a:rPr lang="fr-FR" dirty="0"/>
              <a:t>Item #2</a:t>
            </a:r>
          </a:p>
          <a:p>
            <a:pPr lvl="1"/>
            <a:r>
              <a:rPr lang="fr-FR" dirty="0"/>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dirty="0"/>
              <a:t>This </a:t>
            </a:r>
            <a:r>
              <a:rPr lang="fr-FR" dirty="0" err="1"/>
              <a:t>is</a:t>
            </a:r>
            <a:r>
              <a:rPr lang="fr-FR" dirty="0"/>
              <a:t> a </a:t>
            </a:r>
            <a:r>
              <a:rPr lang="fr-FR" dirty="0" err="1"/>
              <a:t>random</a:t>
            </a:r>
            <a:r>
              <a:rPr lang="fr-FR" dirty="0"/>
              <a:t> </a:t>
            </a:r>
            <a:r>
              <a:rPr lang="fr-FR" dirty="0" err="1"/>
              <a:t>title</a:t>
            </a:r>
            <a:endParaRPr lang="fr-FR" dirty="0"/>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copy on 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Nifty</a:t>
            </a:r>
            <a:r>
              <a:rPr lang="fr-FR" dirty="0"/>
              <a:t>, </a:t>
            </a:r>
            <a:r>
              <a:rPr lang="fr-FR" dirty="0" err="1"/>
              <a:t>don’t</a:t>
            </a:r>
            <a:r>
              <a:rPr lang="fr-FR" dirty="0"/>
              <a:t> </a:t>
            </a:r>
            <a:r>
              <a:rPr lang="fr-FR" dirty="0" err="1"/>
              <a:t>you</a:t>
            </a:r>
            <a:r>
              <a:rPr lang="fr-FR" dirty="0"/>
              <a:t> </a:t>
            </a:r>
            <a:r>
              <a:rPr lang="fr-FR" dirty="0" err="1"/>
              <a:t>think</a:t>
            </a:r>
            <a:r>
              <a:rPr lang="fr-FR" dirty="0"/>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more copy on</a:t>
            </a:r>
            <a:br>
              <a:rPr lang="fr-FR" dirty="0"/>
            </a:br>
            <a:r>
              <a:rPr lang="fr-FR" dirty="0"/>
              <a:t>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Pretty</a:t>
            </a:r>
            <a:r>
              <a:rPr lang="fr-FR" dirty="0"/>
              <a:t> cool, </a:t>
            </a:r>
            <a:r>
              <a:rPr lang="fr-FR" dirty="0" err="1"/>
              <a:t>don’t</a:t>
            </a:r>
            <a:r>
              <a:rPr lang="fr-FR" dirty="0"/>
              <a:t> </a:t>
            </a:r>
            <a:r>
              <a:rPr lang="fr-FR" dirty="0" err="1"/>
              <a:t>you</a:t>
            </a:r>
            <a:r>
              <a:rPr lang="fr-FR" dirty="0"/>
              <a:t> </a:t>
            </a:r>
            <a:r>
              <a:rPr lang="fr-FR" dirty="0" err="1"/>
              <a:t>think</a:t>
            </a:r>
            <a:r>
              <a:rPr lang="fr-FR" dirty="0"/>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copy on a single </a:t>
            </a:r>
            <a:r>
              <a:rPr lang="fr-FR" dirty="0" err="1"/>
              <a:t>column</a:t>
            </a:r>
            <a:r>
              <a:rPr lang="fr-FR" dirty="0"/>
              <a:t> for longer </a:t>
            </a:r>
            <a:r>
              <a:rPr lang="fr-FR" dirty="0" err="1"/>
              <a:t>paragraphs</a:t>
            </a:r>
            <a:r>
              <a:rPr lang="fr-FR" dirty="0"/>
              <a:t>, </a:t>
            </a:r>
            <a:r>
              <a:rPr lang="fr-FR" dirty="0" err="1"/>
              <a:t>you</a:t>
            </a:r>
            <a:r>
              <a:rPr lang="fr-FR" dirty="0"/>
              <a:t> can have </a:t>
            </a:r>
            <a:r>
              <a:rPr lang="fr-FR" dirty="0" err="1"/>
              <a:t>around</a:t>
            </a:r>
            <a:r>
              <a:rPr lang="fr-FR" dirty="0"/>
              <a:t> </a:t>
            </a:r>
            <a:r>
              <a:rPr lang="fr-FR" dirty="0" err="1"/>
              <a:t>ten</a:t>
            </a:r>
            <a:r>
              <a:rPr lang="fr-FR" dirty="0"/>
              <a:t> or </a:t>
            </a:r>
            <a:r>
              <a:rPr lang="fr-FR" dirty="0" err="1"/>
              <a:t>fifteen</a:t>
            </a:r>
            <a:r>
              <a:rPr lang="fr-FR" dirty="0"/>
              <a:t> </a:t>
            </a:r>
            <a:r>
              <a:rPr lang="fr-FR" dirty="0" err="1"/>
              <a:t>words</a:t>
            </a:r>
            <a:r>
              <a:rPr lang="fr-FR" dirty="0"/>
              <a:t> per </a:t>
            </a:r>
            <a:r>
              <a:rPr lang="fr-FR" dirty="0" err="1"/>
              <a:t>lines</a:t>
            </a:r>
            <a:r>
              <a:rPr lang="fr-FR" dirty="0"/>
              <a:t> </a:t>
            </a:r>
            <a:r>
              <a:rPr lang="fr-FR" dirty="0" err="1"/>
              <a:t>using</a:t>
            </a:r>
            <a:r>
              <a:rPr lang="fr-FR" dirty="0"/>
              <a:t> </a:t>
            </a:r>
            <a:r>
              <a:rPr lang="fr-FR" dirty="0" err="1"/>
              <a:t>this</a:t>
            </a:r>
            <a:r>
              <a:rPr lang="fr-FR" dirty="0"/>
              <a:t> </a:t>
            </a:r>
            <a:r>
              <a:rPr lang="fr-FR" dirty="0" err="1"/>
              <a:t>layout</a:t>
            </a:r>
            <a:r>
              <a:rPr lang="fr-FR" dirty="0"/>
              <a:t>.</a:t>
            </a:r>
            <a:br>
              <a:rPr lang="fr-FR" dirty="0"/>
            </a:br>
            <a:r>
              <a:rPr lang="fr-FR" dirty="0" err="1"/>
              <a:t>Make</a:t>
            </a:r>
            <a:r>
              <a:rPr lang="fr-FR" dirty="0"/>
              <a:t> sure </a:t>
            </a:r>
            <a:r>
              <a:rPr lang="fr-FR" dirty="0" err="1"/>
              <a:t>you</a:t>
            </a:r>
            <a:r>
              <a:rPr lang="fr-FR" dirty="0"/>
              <a:t> </a:t>
            </a:r>
            <a:r>
              <a:rPr lang="fr-FR" dirty="0" err="1"/>
              <a:t>pick</a:t>
            </a:r>
            <a:r>
              <a:rPr lang="fr-FR" dirty="0"/>
              <a:t> the </a:t>
            </a:r>
            <a:r>
              <a:rPr lang="fr-FR" dirty="0" err="1"/>
              <a:t>layout</a:t>
            </a:r>
            <a:r>
              <a:rPr lang="fr-FR" dirty="0"/>
              <a:t> </a:t>
            </a:r>
            <a:r>
              <a:rPr lang="fr-FR" dirty="0" err="1"/>
              <a:t>that’s</a:t>
            </a:r>
            <a:r>
              <a:rPr lang="fr-FR" dirty="0"/>
              <a:t> right for </a:t>
            </a:r>
            <a:r>
              <a:rPr lang="fr-FR" dirty="0" err="1"/>
              <a:t>your</a:t>
            </a:r>
            <a:r>
              <a:rPr lang="fr-FR" dirty="0"/>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4">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dirty="0" err="1"/>
              <a:t>Your</a:t>
            </a:r>
            <a:r>
              <a:rPr lang="fr-FR" dirty="0"/>
              <a:t> </a:t>
            </a:r>
            <a:r>
              <a:rPr lang="fr-FR" dirty="0" err="1"/>
              <a:t>heading</a:t>
            </a:r>
            <a:r>
              <a:rPr lang="fr-FR" dirty="0"/>
              <a:t> </a:t>
            </a:r>
            <a:r>
              <a:rPr lang="fr-FR" dirty="0" err="1"/>
              <a:t>goes</a:t>
            </a:r>
            <a:r>
              <a:rPr lang="fr-FR" dirty="0"/>
              <a:t> </a:t>
            </a:r>
            <a:r>
              <a:rPr lang="fr-FR" dirty="0" err="1"/>
              <a:t>here</a:t>
            </a:r>
            <a:r>
              <a:rPr lang="fr-FR" dirty="0"/>
              <a:t>. It </a:t>
            </a:r>
            <a:r>
              <a:rPr lang="fr-FR" dirty="0" err="1"/>
              <a:t>works</a:t>
            </a:r>
            <a:r>
              <a:rPr lang="fr-FR" dirty="0"/>
              <a:t> </a:t>
            </a:r>
            <a:r>
              <a:rPr lang="fr-FR" dirty="0" err="1"/>
              <a:t>with</a:t>
            </a:r>
            <a:r>
              <a:rPr lang="fr-FR" dirty="0"/>
              <a:t> longer sentences </a:t>
            </a:r>
            <a:r>
              <a:rPr lang="fr-FR" dirty="0" err="1"/>
              <a:t>just</a:t>
            </a:r>
            <a:r>
              <a:rPr lang="fr-FR" dirty="0"/>
              <a:t> as </a:t>
            </a:r>
            <a:r>
              <a:rPr lang="fr-FR" dirty="0" err="1"/>
              <a:t>well</a:t>
            </a:r>
            <a:r>
              <a:rPr lang="fr-FR" dirty="0"/>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dirty="0"/>
              <a:t>Copy </a:t>
            </a:r>
            <a:r>
              <a:rPr lang="fr-FR" dirty="0" err="1"/>
              <a:t>goes</a:t>
            </a:r>
            <a:r>
              <a:rPr lang="fr-FR" dirty="0"/>
              <a:t> </a:t>
            </a:r>
            <a:r>
              <a:rPr lang="fr-FR" dirty="0" err="1"/>
              <a:t>here</a:t>
            </a:r>
            <a:r>
              <a:rPr lang="fr-FR" dirty="0"/>
              <a:t>, and can </a:t>
            </a:r>
            <a:r>
              <a:rPr lang="fr-FR" dirty="0" err="1"/>
              <a:t>be</a:t>
            </a:r>
            <a:r>
              <a:rPr lang="fr-FR" dirty="0"/>
              <a:t> a quick </a:t>
            </a:r>
            <a:r>
              <a:rPr lang="fr-FR" dirty="0" err="1"/>
              <a:t>paragraph</a:t>
            </a:r>
            <a:r>
              <a:rPr lang="fr-FR" dirty="0"/>
              <a:t> or a </a:t>
            </a:r>
            <a:r>
              <a:rPr lang="fr-FR" dirty="0" err="1"/>
              <a:t>bullet</a:t>
            </a:r>
            <a:r>
              <a:rPr lang="fr-FR" dirty="0"/>
              <a:t> </a:t>
            </a:r>
            <a:r>
              <a:rPr lang="fr-FR" dirty="0" err="1"/>
              <a:t>list</a:t>
            </a:r>
            <a:r>
              <a:rPr lang="fr-FR" dirty="0"/>
              <a:t> of key items as </a:t>
            </a:r>
            <a:r>
              <a:rPr lang="fr-FR" dirty="0" err="1"/>
              <a:t>follows</a:t>
            </a:r>
            <a:r>
              <a:rPr lang="fr-FR" dirty="0"/>
              <a:t> :</a:t>
            </a:r>
            <a:br>
              <a:rPr lang="fr-FR" dirty="0"/>
            </a:br>
            <a:endParaRPr lang="fr-FR" dirty="0"/>
          </a:p>
          <a:p>
            <a:pPr lvl="1"/>
            <a:r>
              <a:rPr lang="fr-FR" dirty="0"/>
              <a:t>Item #1</a:t>
            </a:r>
          </a:p>
          <a:p>
            <a:pPr lvl="1"/>
            <a:r>
              <a:rPr lang="fr-FR" dirty="0"/>
              <a:t>Item #2</a:t>
            </a:r>
          </a:p>
          <a:p>
            <a:pPr lvl="1"/>
            <a:r>
              <a:rPr lang="fr-FR" dirty="0"/>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dirty="0"/>
              <a:t>This </a:t>
            </a:r>
            <a:r>
              <a:rPr lang="fr-FR" dirty="0" err="1"/>
              <a:t>is</a:t>
            </a:r>
            <a:r>
              <a:rPr lang="fr-FR" dirty="0"/>
              <a:t> a </a:t>
            </a:r>
            <a:r>
              <a:rPr lang="fr-FR" dirty="0" err="1"/>
              <a:t>random</a:t>
            </a:r>
            <a:r>
              <a:rPr lang="fr-FR" dirty="0"/>
              <a:t> </a:t>
            </a:r>
            <a:r>
              <a:rPr lang="fr-FR" dirty="0" err="1"/>
              <a:t>title</a:t>
            </a:r>
            <a:endParaRPr lang="fr-FR" dirty="0"/>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copy on 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Nifty</a:t>
            </a:r>
            <a:r>
              <a:rPr lang="fr-FR" dirty="0"/>
              <a:t>, </a:t>
            </a:r>
            <a:r>
              <a:rPr lang="fr-FR" dirty="0" err="1"/>
              <a:t>don’t</a:t>
            </a:r>
            <a:r>
              <a:rPr lang="fr-FR" dirty="0"/>
              <a:t> </a:t>
            </a:r>
            <a:r>
              <a:rPr lang="fr-FR" dirty="0" err="1"/>
              <a:t>you</a:t>
            </a:r>
            <a:r>
              <a:rPr lang="fr-FR" dirty="0"/>
              <a:t> </a:t>
            </a:r>
            <a:r>
              <a:rPr lang="fr-FR" dirty="0" err="1"/>
              <a:t>think</a:t>
            </a:r>
            <a:r>
              <a:rPr lang="fr-FR" dirty="0"/>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more copy on</a:t>
            </a:r>
            <a:br>
              <a:rPr lang="fr-FR" dirty="0"/>
            </a:br>
            <a:r>
              <a:rPr lang="fr-FR" dirty="0"/>
              <a:t>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Pretty</a:t>
            </a:r>
            <a:r>
              <a:rPr lang="fr-FR" dirty="0"/>
              <a:t> cool, </a:t>
            </a:r>
            <a:r>
              <a:rPr lang="fr-FR" dirty="0" err="1"/>
              <a:t>don’t</a:t>
            </a:r>
            <a:r>
              <a:rPr lang="fr-FR" dirty="0"/>
              <a:t> </a:t>
            </a:r>
            <a:r>
              <a:rPr lang="fr-FR" dirty="0" err="1"/>
              <a:t>you</a:t>
            </a:r>
            <a:r>
              <a:rPr lang="fr-FR" dirty="0"/>
              <a:t> </a:t>
            </a:r>
            <a:r>
              <a:rPr lang="fr-FR" dirty="0" err="1"/>
              <a:t>think</a:t>
            </a:r>
            <a:r>
              <a:rPr lang="fr-FR" dirty="0"/>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copy on a single </a:t>
            </a:r>
            <a:r>
              <a:rPr lang="fr-FR" dirty="0" err="1"/>
              <a:t>column</a:t>
            </a:r>
            <a:r>
              <a:rPr lang="fr-FR" dirty="0"/>
              <a:t> for longer </a:t>
            </a:r>
            <a:r>
              <a:rPr lang="fr-FR" dirty="0" err="1"/>
              <a:t>paragraphs</a:t>
            </a:r>
            <a:r>
              <a:rPr lang="fr-FR" dirty="0"/>
              <a:t>, </a:t>
            </a:r>
            <a:r>
              <a:rPr lang="fr-FR" dirty="0" err="1"/>
              <a:t>you</a:t>
            </a:r>
            <a:r>
              <a:rPr lang="fr-FR" dirty="0"/>
              <a:t> can have </a:t>
            </a:r>
            <a:r>
              <a:rPr lang="fr-FR" dirty="0" err="1"/>
              <a:t>around</a:t>
            </a:r>
            <a:r>
              <a:rPr lang="fr-FR" dirty="0"/>
              <a:t> </a:t>
            </a:r>
            <a:r>
              <a:rPr lang="fr-FR" dirty="0" err="1"/>
              <a:t>ten</a:t>
            </a:r>
            <a:r>
              <a:rPr lang="fr-FR" dirty="0"/>
              <a:t> or </a:t>
            </a:r>
            <a:r>
              <a:rPr lang="fr-FR" dirty="0" err="1"/>
              <a:t>fifteen</a:t>
            </a:r>
            <a:r>
              <a:rPr lang="fr-FR" dirty="0"/>
              <a:t> </a:t>
            </a:r>
            <a:r>
              <a:rPr lang="fr-FR" dirty="0" err="1"/>
              <a:t>words</a:t>
            </a:r>
            <a:r>
              <a:rPr lang="fr-FR" dirty="0"/>
              <a:t> per </a:t>
            </a:r>
            <a:r>
              <a:rPr lang="fr-FR" dirty="0" err="1"/>
              <a:t>lines</a:t>
            </a:r>
            <a:r>
              <a:rPr lang="fr-FR" dirty="0"/>
              <a:t> </a:t>
            </a:r>
            <a:r>
              <a:rPr lang="fr-FR" dirty="0" err="1"/>
              <a:t>using</a:t>
            </a:r>
            <a:r>
              <a:rPr lang="fr-FR" dirty="0"/>
              <a:t> </a:t>
            </a:r>
            <a:r>
              <a:rPr lang="fr-FR" dirty="0" err="1"/>
              <a:t>this</a:t>
            </a:r>
            <a:r>
              <a:rPr lang="fr-FR" dirty="0"/>
              <a:t> </a:t>
            </a:r>
            <a:r>
              <a:rPr lang="fr-FR" dirty="0" err="1"/>
              <a:t>layout</a:t>
            </a:r>
            <a:r>
              <a:rPr lang="fr-FR" dirty="0"/>
              <a:t>.</a:t>
            </a:r>
            <a:br>
              <a:rPr lang="fr-FR" dirty="0"/>
            </a:br>
            <a:r>
              <a:rPr lang="fr-FR" dirty="0" err="1"/>
              <a:t>Make</a:t>
            </a:r>
            <a:r>
              <a:rPr lang="fr-FR" dirty="0"/>
              <a:t> sure </a:t>
            </a:r>
            <a:r>
              <a:rPr lang="fr-FR" dirty="0" err="1"/>
              <a:t>you</a:t>
            </a:r>
            <a:r>
              <a:rPr lang="fr-FR" dirty="0"/>
              <a:t> </a:t>
            </a:r>
            <a:r>
              <a:rPr lang="fr-FR" dirty="0" err="1"/>
              <a:t>pick</a:t>
            </a:r>
            <a:r>
              <a:rPr lang="fr-FR" dirty="0"/>
              <a:t> the </a:t>
            </a:r>
            <a:r>
              <a:rPr lang="fr-FR" dirty="0" err="1"/>
              <a:t>layout</a:t>
            </a:r>
            <a:r>
              <a:rPr lang="fr-FR" dirty="0"/>
              <a:t> </a:t>
            </a:r>
            <a:r>
              <a:rPr lang="fr-FR" dirty="0" err="1"/>
              <a:t>that’s</a:t>
            </a:r>
            <a:r>
              <a:rPr lang="fr-FR" dirty="0"/>
              <a:t> right for </a:t>
            </a:r>
            <a:r>
              <a:rPr lang="fr-FR" dirty="0" err="1"/>
              <a:t>your</a:t>
            </a:r>
            <a:r>
              <a:rPr lang="fr-FR" dirty="0"/>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dirty="0" err="1"/>
              <a:t>Detail</a:t>
            </a:r>
            <a:endParaRPr lang="fr-FR" dirty="0"/>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dirty="0"/>
              <a:t>Section 01 </a:t>
            </a:r>
            <a:r>
              <a:rPr lang="fr-FR" dirty="0" err="1"/>
              <a:t>title</a:t>
            </a:r>
            <a:endParaRPr lang="fr-FR" dirty="0"/>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a:extLst>
                    <a:ext uri="{96DAC541-7B7A-43D3-8B79-37D633B846F1}">
                      <asvg:svgBlip xmlns:asvg="http://schemas.microsoft.com/office/drawing/2016/SVG/main" r:embed="rId5"/>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dirty="0" err="1"/>
              <a:t>Detail</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dirty="0"/>
              <a:t>Section 02 </a:t>
            </a:r>
            <a:r>
              <a:rPr lang="fr-FR" dirty="0" err="1"/>
              <a:t>title</a:t>
            </a:r>
            <a:endParaRPr lang="fr-FR" dirty="0"/>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dirty="0" err="1"/>
              <a:t>Detail</a:t>
            </a:r>
            <a:endParaRPr lang="fr-FR" dirty="0"/>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dirty="0"/>
              <a:t>Section 01 </a:t>
            </a:r>
            <a:r>
              <a:rPr lang="fr-FR" dirty="0" err="1"/>
              <a:t>title</a:t>
            </a:r>
            <a:endParaRPr lang="fr-FR" dirty="0"/>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a:extLst>
                    <a:ext uri="{96DAC541-7B7A-43D3-8B79-37D633B846F1}">
                      <asvg:svgBlip xmlns:asvg="http://schemas.microsoft.com/office/drawing/2016/SVG/main" r:embed="rId5"/>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dirty="0" err="1"/>
              <a:t>Detail</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dirty="0"/>
              <a:t>Section 02 </a:t>
            </a:r>
            <a:r>
              <a:rPr lang="fr-FR" dirty="0" err="1"/>
              <a:t>title</a:t>
            </a:r>
            <a:endParaRPr lang="fr-FR" dirty="0"/>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dirty="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Renseignement de vos données, tests </a:t>
            </a:r>
          </a:p>
          <a:p>
            <a:pPr marL="360000" algn="l"/>
            <a:r>
              <a:rPr lang="fr-FR" sz="1200" dirty="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Utilisation terrain Eurécia,</a:t>
            </a:r>
          </a:p>
          <a:p>
            <a:pPr marL="360000" algn="l"/>
            <a:r>
              <a:rPr lang="fr-FR" sz="1200" dirty="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dirty="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Utilisation terrain Eurécia,</a:t>
            </a:r>
          </a:p>
          <a:p>
            <a:pPr marL="360000" algn="l"/>
            <a:r>
              <a:rPr lang="fr-FR" sz="1200" dirty="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Date de commande</a:t>
            </a:r>
          </a:p>
          <a:p>
            <a:pPr algn="ctr"/>
            <a:endParaRPr lang="fr-FR" sz="1200" spc="-60" baseline="0" dirty="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Réunion de lancement</a:t>
            </a:r>
          </a:p>
          <a:p>
            <a:pPr algn="ctr"/>
            <a:endParaRPr lang="fr-FR" sz="1200" spc="-60" baseline="0" dirty="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dirty="0"/>
              <a:t>Libération abonnement</a:t>
            </a:r>
          </a:p>
          <a:p>
            <a:pPr algn="ctr"/>
            <a:r>
              <a:rPr lang="fr-FR" sz="1200" spc="-60" baseline="0" dirty="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dirty="0">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dirty="0"/>
              <a:t>*Voir conditions générales de vente : déploiement de la plateforme en 60 jours </a:t>
            </a:r>
          </a:p>
          <a:p>
            <a:pPr lvl="0"/>
            <a:endParaRPr lang="fr-FR" dirty="0"/>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dirty="0"/>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dirty="0"/>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dirty="0"/>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dirty="0"/>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dirty="0"/>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dirty="0"/>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a:extLst>
                    <a:ext uri="{96DAC541-7B7A-43D3-8B79-37D633B846F1}">
                      <asvg:svgBlip xmlns:asvg="http://schemas.microsoft.com/office/drawing/2016/SVG/main" r:embed="rId5"/>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a:extLst>
                    <a:ext uri="{96DAC541-7B7A-43D3-8B79-37D633B846F1}">
                      <asvg:svgBlip xmlns:asvg="http://schemas.microsoft.com/office/drawing/2016/SVG/main" r:embed="rId5"/>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dirty="0"/>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dirty="0"/>
          </a:p>
        </p:txBody>
      </p:sp>
      <p:sp>
        <p:nvSpPr>
          <p:cNvPr id="38" name="Forme libre : forme 37">
            <a:extLst>
              <a:ext uri="{FF2B5EF4-FFF2-40B4-BE49-F238E27FC236}">
                <a16:creationId xmlns:a16="http://schemas.microsoft.com/office/drawing/2014/main" id="{C408EEFF-ACF6-9C35-23EC-EAB8B3F97CAB}"/>
              </a:ext>
            </a:extLst>
          </p:cNvPr>
          <p:cNvSpPr/>
          <p:nvPr/>
        </p:nvSpPr>
        <p:spPr>
          <a:xfrm>
            <a:off x="463827" y="29599"/>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dirty="0"/>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920525"/>
            <a:ext cx="9613900" cy="3799447"/>
          </a:xfrm>
        </p:spPr>
        <p:txBody>
          <a:bodyPr anchor="t">
            <a:noAutofit/>
          </a:bodyPr>
          <a:lstStyle>
            <a:lvl1pPr>
              <a:lnSpc>
                <a:spcPts val="7000"/>
              </a:lnSpc>
              <a:defRPr sz="6600">
                <a:solidFill>
                  <a:schemeClr val="tx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99646"/>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dirty="0"/>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dirty="0"/>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441508"/>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dirty="0"/>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accent1"/>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dirty="0"/>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dirty="0"/>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sv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15/05/2026</a:t>
            </a:fld>
            <a:endParaRPr lang="fr-FR" dirty="0"/>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5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5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2" Type="http://schemas.openxmlformats.org/officeDocument/2006/relationships/hyperlink" Target="https://help.eurecia.com/hc/en-gb"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7.png"/><Relationship Id="rId7" Type="http://schemas.openxmlformats.org/officeDocument/2006/relationships/slide" Target="slide5.xml"/><Relationship Id="rId2" Type="http://schemas.openxmlformats.org/officeDocument/2006/relationships/slide" Target="slide3.xml"/><Relationship Id="rId1" Type="http://schemas.openxmlformats.org/officeDocument/2006/relationships/slideLayout" Target="../slideLayouts/slideLayout36.xml"/><Relationship Id="rId6" Type="http://schemas.openxmlformats.org/officeDocument/2006/relationships/slide" Target="slide4.xml"/><Relationship Id="rId5" Type="http://schemas.openxmlformats.org/officeDocument/2006/relationships/image" Target="../media/image2.svg"/><Relationship Id="rId10" Type="http://schemas.openxmlformats.org/officeDocument/2006/relationships/slide" Target="slide9.xml"/><Relationship Id="rId4" Type="http://schemas.openxmlformats.org/officeDocument/2006/relationships/image" Target="../media/image1.svg"/><Relationship Id="rId9" Type="http://schemas.openxmlformats.org/officeDocument/2006/relationships/slide" Target="slide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personne, texte, intérieur, ordinateur&#10;&#10;Description générée automatiquement">
            <a:extLst>
              <a:ext uri="{FF2B5EF4-FFF2-40B4-BE49-F238E27FC236}">
                <a16:creationId xmlns:a16="http://schemas.microsoft.com/office/drawing/2014/main" id="{56FE00A4-1BFE-73AF-2714-BB16355A377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8376" r="29450"/>
          <a:stretch/>
        </p:blipFill>
        <p:spPr>
          <a:xfrm>
            <a:off x="6169896" y="0"/>
            <a:ext cx="6091616" cy="6858000"/>
          </a:xfrm>
        </p:spPr>
      </p:pic>
      <p:sp>
        <p:nvSpPr>
          <p:cNvPr id="3" name="Titre 2">
            <a:extLst>
              <a:ext uri="{FF2B5EF4-FFF2-40B4-BE49-F238E27FC236}">
                <a16:creationId xmlns:a16="http://schemas.microsoft.com/office/drawing/2014/main" id="{2653F630-19B9-A2CD-9A7A-88C609217A1A}"/>
              </a:ext>
            </a:extLst>
          </p:cNvPr>
          <p:cNvSpPr>
            <a:spLocks noGrp="1"/>
          </p:cNvSpPr>
          <p:nvPr>
            <p:ph type="title"/>
          </p:nvPr>
        </p:nvSpPr>
        <p:spPr>
          <a:xfrm>
            <a:off x="696480" y="1852641"/>
            <a:ext cx="7434797" cy="2660366"/>
          </a:xfrm>
        </p:spPr>
        <p:txBody>
          <a:bodyPr/>
          <a:lstStyle/>
          <a:p>
            <a:r>
              <a:rPr lang="fr-FR" dirty="0">
                <a:solidFill>
                  <a:srgbClr val="79BF9D"/>
                </a:solidFill>
                <a:latin typeface="PP Woodland"/>
              </a:rPr>
              <a:t>All </a:t>
            </a:r>
            <a:r>
              <a:rPr lang="fr-FR" dirty="0" err="1">
                <a:solidFill>
                  <a:srgbClr val="79BF9D"/>
                </a:solidFill>
                <a:latin typeface="PP Woodland"/>
              </a:rPr>
              <a:t>you</a:t>
            </a:r>
            <a:r>
              <a:rPr lang="fr-FR" dirty="0">
                <a:solidFill>
                  <a:srgbClr val="79BF9D"/>
                </a:solidFill>
                <a:latin typeface="PP Woodland"/>
              </a:rPr>
              <a:t> </a:t>
            </a:r>
            <a:r>
              <a:rPr lang="fr-FR" dirty="0" err="1">
                <a:solidFill>
                  <a:srgbClr val="79BF9D"/>
                </a:solidFill>
                <a:latin typeface="PP Woodland"/>
              </a:rPr>
              <a:t>need</a:t>
            </a:r>
            <a:r>
              <a:rPr lang="fr-FR" dirty="0">
                <a:solidFill>
                  <a:srgbClr val="79BF9D"/>
                </a:solidFill>
                <a:latin typeface="PP Woodland"/>
              </a:rPr>
              <a:t> to know about </a:t>
            </a:r>
            <a:r>
              <a:rPr lang="fr-FR" sz="6600" dirty="0">
                <a:latin typeface="PP Woodland"/>
              </a:rPr>
              <a:t>    </a:t>
            </a:r>
            <a:br>
              <a:rPr lang="fr-FR" dirty="0">
                <a:solidFill>
                  <a:srgbClr val="79BF9D"/>
                </a:solidFill>
                <a:latin typeface="PP Woodland"/>
              </a:rPr>
            </a:br>
            <a:r>
              <a:rPr lang="fr-FR" dirty="0">
                <a:solidFill>
                  <a:schemeClr val="bg1"/>
                </a:solidFill>
                <a:latin typeface="PP Woodland"/>
              </a:rPr>
              <a:t> HR Portal</a:t>
            </a:r>
            <a:endParaRPr lang="fr-FR" dirty="0">
              <a:solidFill>
                <a:schemeClr val="bg1"/>
              </a:solidFill>
            </a:endParaRPr>
          </a:p>
        </p:txBody>
      </p:sp>
      <p:sp>
        <p:nvSpPr>
          <p:cNvPr id="4" name="Espace réservé du texte 3">
            <a:extLst>
              <a:ext uri="{FF2B5EF4-FFF2-40B4-BE49-F238E27FC236}">
                <a16:creationId xmlns:a16="http://schemas.microsoft.com/office/drawing/2014/main" id="{2A3C868B-D8D7-81C3-403F-FB19E09D6D4A}"/>
              </a:ext>
            </a:extLst>
          </p:cNvPr>
          <p:cNvSpPr>
            <a:spLocks noGrp="1"/>
          </p:cNvSpPr>
          <p:nvPr>
            <p:ph type="body" sz="quarter" idx="14"/>
          </p:nvPr>
        </p:nvSpPr>
        <p:spPr/>
        <p:txBody>
          <a:bodyPr/>
          <a:lstStyle/>
          <a:p>
            <a:r>
              <a:rPr lang="fr-FR" dirty="0">
                <a:latin typeface="Figtree"/>
              </a:rPr>
              <a:t>user training guide</a:t>
            </a:r>
            <a:endParaRPr lang="fr-FR" b="0">
              <a:solidFill>
                <a:srgbClr val="000000"/>
              </a:solidFill>
              <a:latin typeface="Figtree"/>
            </a:endParaRPr>
          </a:p>
          <a:p>
            <a:endParaRPr lang="fr-FR" dirty="0"/>
          </a:p>
        </p:txBody>
      </p:sp>
      <p:pic>
        <p:nvPicPr>
          <p:cNvPr id="2" name="Image 1" descr="Une image contenant Graphique, cercle, clipart, symbole&#10;&#10;Description générée automatiquement">
            <a:extLst>
              <a:ext uri="{FF2B5EF4-FFF2-40B4-BE49-F238E27FC236}">
                <a16:creationId xmlns:a16="http://schemas.microsoft.com/office/drawing/2014/main" id="{6B21BC3F-A1EA-2870-1C4A-145315F30FFB}"/>
              </a:ext>
            </a:extLst>
          </p:cNvPr>
          <p:cNvPicPr>
            <a:picLocks noChangeAspect="1"/>
          </p:cNvPicPr>
          <p:nvPr/>
        </p:nvPicPr>
        <p:blipFill>
          <a:blip r:embed="rId3"/>
          <a:stretch>
            <a:fillRect/>
          </a:stretch>
        </p:blipFill>
        <p:spPr>
          <a:xfrm>
            <a:off x="791851" y="3752810"/>
            <a:ext cx="649793" cy="668744"/>
          </a:xfrm>
          <a:prstGeom prst="rect">
            <a:avLst/>
          </a:prstGeom>
        </p:spPr>
      </p:pic>
      <p:sp>
        <p:nvSpPr>
          <p:cNvPr id="9" name="Espace réservé du texte 4">
            <a:extLst>
              <a:ext uri="{FF2B5EF4-FFF2-40B4-BE49-F238E27FC236}">
                <a16:creationId xmlns:a16="http://schemas.microsoft.com/office/drawing/2014/main" id="{2E41B274-6BBE-010B-1957-256EA8B3A11F}"/>
              </a:ext>
            </a:extLst>
          </p:cNvPr>
          <p:cNvSpPr txBox="1">
            <a:spLocks/>
          </p:cNvSpPr>
          <p:nvPr/>
        </p:nvSpPr>
        <p:spPr>
          <a:xfrm>
            <a:off x="928620" y="6243569"/>
            <a:ext cx="4748213" cy="468312"/>
          </a:xfrm>
          <a:prstGeom prst="rect">
            <a:avLst/>
          </a:prstGeom>
        </p:spPr>
        <p:txBody>
          <a:bodyPr vert="horz" lIns="91440" tIns="45720" rIns="91440" bIns="45720" rtlCol="0" anchor="t">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
              </a:spcBef>
            </a:pPr>
            <a:r>
              <a:rPr lang="fr-FR" sz="1000" dirty="0">
                <a:solidFill>
                  <a:srgbClr val="FFFFFF"/>
                </a:solidFill>
              </a:rPr>
              <a:t>Last </a:t>
            </a:r>
            <a:r>
              <a:rPr lang="fr-FR" sz="1000" dirty="0" err="1">
                <a:solidFill>
                  <a:srgbClr val="FFFFFF"/>
                </a:solidFill>
              </a:rPr>
              <a:t>updated</a:t>
            </a:r>
            <a:endParaRPr lang="fr-FR" sz="1000" dirty="0">
              <a:solidFill>
                <a:srgbClr val="FFFFFF"/>
              </a:solidFill>
            </a:endParaRPr>
          </a:p>
          <a:p>
            <a:pPr>
              <a:spcBef>
                <a:spcPts val="100"/>
              </a:spcBef>
            </a:pPr>
            <a:r>
              <a:rPr lang="fr-FR" sz="1000" dirty="0">
                <a:solidFill>
                  <a:srgbClr val="FFFFFF"/>
                </a:solidFill>
              </a:rPr>
              <a:t>May 2026</a:t>
            </a:r>
          </a:p>
        </p:txBody>
      </p:sp>
    </p:spTree>
    <p:extLst>
      <p:ext uri="{BB962C8B-B14F-4D97-AF65-F5344CB8AC3E}">
        <p14:creationId xmlns:p14="http://schemas.microsoft.com/office/powerpoint/2010/main" val="2016794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F78F6-81A2-4225-5216-046417F37DFD}"/>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3BD7568F-A745-3887-CB68-A9C32A623363}"/>
              </a:ext>
            </a:extLst>
          </p:cNvPr>
          <p:cNvPicPr>
            <a:picLocks noChangeAspect="1"/>
          </p:cNvPicPr>
          <p:nvPr/>
        </p:nvPicPr>
        <p:blipFill>
          <a:blip r:embed="rId2"/>
          <a:stretch>
            <a:fillRect/>
          </a:stretch>
        </p:blipFill>
        <p:spPr>
          <a:xfrm>
            <a:off x="4308174" y="1906383"/>
            <a:ext cx="6302983" cy="3365757"/>
          </a:xfrm>
          <a:prstGeom prst="rect">
            <a:avLst/>
          </a:prstGeom>
          <a:ln>
            <a:noFill/>
          </a:ln>
          <a:effectLst>
            <a:outerShdw blurRad="292100" dist="139700" dir="2700000" algn="tl" rotWithShape="0">
              <a:srgbClr val="333333">
                <a:alpha val="65000"/>
              </a:srgbClr>
            </a:outerShdw>
          </a:effectLst>
        </p:spPr>
      </p:pic>
      <p:sp>
        <p:nvSpPr>
          <p:cNvPr id="2" name="Espace réservé du tableau 1">
            <a:extLst>
              <a:ext uri="{FF2B5EF4-FFF2-40B4-BE49-F238E27FC236}">
                <a16:creationId xmlns:a16="http://schemas.microsoft.com/office/drawing/2014/main" id="{DAD44D33-551B-4B3C-ED49-DDD316ABB2FB}"/>
              </a:ext>
            </a:extLst>
          </p:cNvPr>
          <p:cNvSpPr>
            <a:spLocks noGrp="1"/>
          </p:cNvSpPr>
          <p:nvPr>
            <p:ph type="tbl" sz="quarter" idx="10"/>
          </p:nvPr>
        </p:nvSpPr>
        <p:spPr>
          <a:xfrm>
            <a:off x="240873" y="682753"/>
            <a:ext cx="11863143" cy="1223630"/>
          </a:xfrm>
        </p:spPr>
        <p:txBody>
          <a:bodyPr>
            <a:noAutofit/>
          </a:bodyPr>
          <a:lstStyle/>
          <a:p>
            <a:pPr marL="0" indent="0" algn="just">
              <a:buNone/>
            </a:pPr>
            <a:endParaRPr lang="fr-FR" dirty="0">
              <a:latin typeface="Figtree Light" pitchFamily="2" charset="0"/>
            </a:endParaRPr>
          </a:p>
          <a:p>
            <a:pPr marL="0" indent="0" algn="just">
              <a:buNone/>
            </a:pPr>
            <a:r>
              <a:rPr lang="fr-FR" dirty="0">
                <a:latin typeface="Figtree Light" pitchFamily="2" charset="0"/>
              </a:rPr>
              <a:t> </a:t>
            </a:r>
          </a:p>
          <a:p>
            <a:pPr lvl="1" algn="just"/>
            <a:r>
              <a:rPr lang="fr-FR" dirty="0">
                <a:latin typeface="Figtree Light" pitchFamily="2" charset="0"/>
              </a:rPr>
              <a:t>How can I input </a:t>
            </a:r>
            <a:r>
              <a:rPr lang="fr-FR" dirty="0" err="1">
                <a:latin typeface="Figtree Light" pitchFamily="2" charset="0"/>
              </a:rPr>
              <a:t>my</a:t>
            </a:r>
            <a:r>
              <a:rPr lang="fr-FR" dirty="0">
                <a:latin typeface="Figtree Light" pitchFamily="2" charset="0"/>
              </a:rPr>
              <a:t> public transport </a:t>
            </a:r>
            <a:r>
              <a:rPr lang="fr-FR" dirty="0" err="1">
                <a:latin typeface="Figtree Light" pitchFamily="2" charset="0"/>
              </a:rPr>
              <a:t>subscription</a:t>
            </a:r>
            <a:r>
              <a:rPr lang="fr-FR" dirty="0">
                <a:latin typeface="Figtree Light" pitchFamily="2" charset="0"/>
              </a:rPr>
              <a:t> in </a:t>
            </a:r>
            <a:r>
              <a:rPr lang="fr-FR" dirty="0" err="1">
                <a:latin typeface="Figtree Light" pitchFamily="2" charset="0"/>
              </a:rPr>
              <a:t>my</a:t>
            </a:r>
            <a:r>
              <a:rPr lang="fr-FR" dirty="0">
                <a:latin typeface="Figtree Light" pitchFamily="2" charset="0"/>
              </a:rPr>
              <a:t> file?</a:t>
            </a:r>
          </a:p>
          <a:p>
            <a:pPr marL="552450" lvl="2" indent="0" algn="just">
              <a:buNone/>
            </a:pPr>
            <a:r>
              <a:rPr lang="fr-FR" dirty="0">
                <a:latin typeface="Figtree Light" pitchFamily="2" charset="0"/>
              </a:rPr>
              <a:t> </a:t>
            </a:r>
          </a:p>
          <a:p>
            <a:pPr marL="195263" lvl="1" indent="0" algn="just">
              <a:buNone/>
            </a:pPr>
            <a:endParaRPr lang="fr-FR" dirty="0">
              <a:latin typeface="Figtree Light" pitchFamily="2" charset="0"/>
            </a:endParaRPr>
          </a:p>
          <a:p>
            <a:pPr marL="0" indent="0">
              <a:buNone/>
            </a:pPr>
            <a:endParaRPr lang="fr-FR" dirty="0">
              <a:latin typeface="Figtree Light" pitchFamily="2" charset="0"/>
            </a:endParaRPr>
          </a:p>
        </p:txBody>
      </p:sp>
      <p:sp>
        <p:nvSpPr>
          <p:cNvPr id="3" name="Titre 2">
            <a:extLst>
              <a:ext uri="{FF2B5EF4-FFF2-40B4-BE49-F238E27FC236}">
                <a16:creationId xmlns:a16="http://schemas.microsoft.com/office/drawing/2014/main" id="{132918C8-9FC1-96DF-D94D-96A381FB8823}"/>
              </a:ext>
            </a:extLst>
          </p:cNvPr>
          <p:cNvSpPr>
            <a:spLocks noGrp="1"/>
          </p:cNvSpPr>
          <p:nvPr>
            <p:ph type="title"/>
          </p:nvPr>
        </p:nvSpPr>
        <p:spPr/>
        <p:txBody>
          <a:bodyPr/>
          <a:lstStyle/>
          <a:p>
            <a:r>
              <a:rPr lang="fr-FR" dirty="0" err="1"/>
              <a:t>My</a:t>
            </a:r>
            <a:r>
              <a:rPr lang="fr-FR" dirty="0"/>
              <a:t> </a:t>
            </a:r>
            <a:r>
              <a:rPr lang="fr-FR" dirty="0" err="1"/>
              <a:t>employee</a:t>
            </a:r>
            <a:r>
              <a:rPr lang="fr-FR" dirty="0"/>
              <a:t> file</a:t>
            </a:r>
          </a:p>
        </p:txBody>
      </p:sp>
      <p:sp>
        <p:nvSpPr>
          <p:cNvPr id="4" name="Espace réservé du texte 3">
            <a:extLst>
              <a:ext uri="{FF2B5EF4-FFF2-40B4-BE49-F238E27FC236}">
                <a16:creationId xmlns:a16="http://schemas.microsoft.com/office/drawing/2014/main" id="{7B1CE7AA-2BB5-355C-63ED-95965278C220}"/>
              </a:ext>
            </a:extLst>
          </p:cNvPr>
          <p:cNvSpPr>
            <a:spLocks noGrp="1"/>
          </p:cNvSpPr>
          <p:nvPr>
            <p:ph type="body" sz="quarter" idx="19"/>
          </p:nvPr>
        </p:nvSpPr>
        <p:spPr/>
        <p:txBody>
          <a:bodyPr/>
          <a:lstStyle/>
          <a:p>
            <a:r>
              <a:rPr lang="fr-FR" dirty="0" err="1"/>
              <a:t>Adding</a:t>
            </a:r>
            <a:r>
              <a:rPr lang="fr-FR" dirty="0"/>
              <a:t> a transport </a:t>
            </a:r>
            <a:r>
              <a:rPr lang="fr-FR" dirty="0" err="1"/>
              <a:t>subscription</a:t>
            </a:r>
            <a:endParaRPr lang="fr-FR" dirty="0"/>
          </a:p>
        </p:txBody>
      </p:sp>
      <p:sp>
        <p:nvSpPr>
          <p:cNvPr id="11" name="Espace réservé du tableau 1">
            <a:extLst>
              <a:ext uri="{FF2B5EF4-FFF2-40B4-BE49-F238E27FC236}">
                <a16:creationId xmlns:a16="http://schemas.microsoft.com/office/drawing/2014/main" id="{5473AA93-3AD2-1590-E19A-7A48320CB4D3}"/>
              </a:ext>
            </a:extLst>
          </p:cNvPr>
          <p:cNvSpPr txBox="1">
            <a:spLocks/>
          </p:cNvSpPr>
          <p:nvPr/>
        </p:nvSpPr>
        <p:spPr>
          <a:xfrm>
            <a:off x="-144536" y="1608480"/>
            <a:ext cx="4274212" cy="5052594"/>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4"/>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Tx/>
              <a:buNone/>
              <a:tabLst/>
              <a:defRPr/>
            </a:pPr>
            <a:endParaRPr kumimoji="0" lang="fr-FR" sz="1600" b="0" i="0" u="none" strike="noStrike" kern="1200" cap="none" spc="0" normalizeH="0" baseline="0" noProof="0" dirty="0">
              <a:ln>
                <a:noFill/>
              </a:ln>
              <a:solidFill>
                <a:srgbClr val="333333"/>
              </a:solidFill>
              <a:effectLst/>
              <a:uLnTx/>
              <a:uFillTx/>
              <a:latin typeface="Figtree Light" pitchFamily="2" charset="0"/>
              <a:ea typeface="+mn-ea"/>
              <a:cs typeface="+mn-cs"/>
            </a:endParaRPr>
          </a:p>
          <a:p>
            <a:pPr marL="895350" marR="0" lvl="2" indent="-342900" algn="l" defTabSz="914400" rtl="0" eaLnBrk="1" fontAlgn="auto" latinLnBrk="0" hangingPunct="1">
              <a:lnSpc>
                <a:spcPct val="120000"/>
              </a:lnSpc>
              <a:spcBef>
                <a:spcPts val="500"/>
              </a:spcBef>
              <a:spcAft>
                <a:spcPts val="0"/>
              </a:spcAft>
              <a:buClr>
                <a:srgbClr val="79BF9D"/>
              </a:buClr>
              <a:buSzTx/>
              <a:buFont typeface="Figtree" pitchFamily="2" charset="0"/>
              <a:buChar char="→"/>
              <a:tabLst/>
              <a:defRPr/>
            </a:pPr>
            <a:r>
              <a:rPr kumimoji="0" lang="fr-FR" sz="1600" b="0" i="0" u="none" strike="noStrike" kern="1200" cap="none" spc="0" normalizeH="0" baseline="0" noProof="0" dirty="0">
                <a:ln>
                  <a:noFill/>
                </a:ln>
                <a:solidFill>
                  <a:srgbClr val="333333"/>
                </a:solidFill>
                <a:effectLst/>
                <a:uLnTx/>
                <a:uFillTx/>
                <a:latin typeface="Figtree Light" pitchFamily="2" charset="0"/>
                <a:ea typeface="+mn-ea"/>
                <a:cs typeface="+mn-cs"/>
              </a:rPr>
              <a:t>From the </a:t>
            </a:r>
            <a:r>
              <a:rPr kumimoji="0" lang="fr-FR" sz="1600" b="1" i="0" u="none" strike="noStrike" kern="1200" cap="none" spc="0" normalizeH="0" baseline="0" noProof="0" dirty="0">
                <a:ln>
                  <a:noFill/>
                </a:ln>
                <a:solidFill>
                  <a:srgbClr val="333333"/>
                </a:solidFill>
                <a:effectLst/>
                <a:uLnTx/>
                <a:uFillTx/>
                <a:latin typeface="Figtree Light" pitchFamily="2" charset="0"/>
                <a:ea typeface="+mn-ea"/>
                <a:cs typeface="+mn-cs"/>
              </a:rPr>
              <a:t>Professional info </a:t>
            </a:r>
            <a:r>
              <a:rPr kumimoji="0" lang="fr-FR" sz="1600" b="0" i="0" u="none" strike="noStrike" kern="1200" cap="none" spc="0" normalizeH="0" baseline="0" noProof="0" dirty="0">
                <a:ln>
                  <a:noFill/>
                </a:ln>
                <a:solidFill>
                  <a:srgbClr val="333333"/>
                </a:solidFill>
                <a:effectLst/>
                <a:uLnTx/>
                <a:uFillTx/>
                <a:latin typeface="Figtree Light" pitchFamily="2" charset="0"/>
                <a:ea typeface="+mn-ea"/>
                <a:cs typeface="+mn-cs"/>
              </a:rPr>
              <a:t>tab of </a:t>
            </a:r>
            <a:r>
              <a:rPr kumimoji="0" lang="fr-FR" sz="1600" b="0" i="0" u="none" strike="noStrike" kern="1200" cap="none" spc="0" normalizeH="0" baseline="0" noProof="0" dirty="0" err="1">
                <a:ln>
                  <a:noFill/>
                </a:ln>
                <a:solidFill>
                  <a:srgbClr val="333333"/>
                </a:solidFill>
                <a:effectLst/>
                <a:uLnTx/>
                <a:uFillTx/>
                <a:latin typeface="Figtree Light" pitchFamily="2" charset="0"/>
                <a:ea typeface="+mn-ea"/>
                <a:cs typeface="+mn-cs"/>
              </a:rPr>
              <a:t>your</a:t>
            </a:r>
            <a:r>
              <a:rPr kumimoji="0" lang="fr-FR" sz="1600" b="0" i="0" u="none" strike="noStrike" kern="1200" cap="none" spc="0" normalizeH="0" baseline="0" noProof="0" dirty="0">
                <a:ln>
                  <a:noFill/>
                </a:ln>
                <a:solidFill>
                  <a:srgbClr val="333333"/>
                </a:solidFill>
                <a:effectLst/>
                <a:uLnTx/>
                <a:uFillTx/>
                <a:latin typeface="Figtree Light" pitchFamily="2" charset="0"/>
                <a:ea typeface="+mn-ea"/>
                <a:cs typeface="+mn-cs"/>
              </a:rPr>
              <a:t> file, scroll down </a:t>
            </a:r>
            <a:r>
              <a:rPr kumimoji="0" lang="fr-FR" sz="1600" i="0" u="none" strike="noStrike" kern="1200" cap="none" spc="0" normalizeH="0" baseline="0" noProof="0" dirty="0">
                <a:ln>
                  <a:noFill/>
                </a:ln>
                <a:solidFill>
                  <a:srgbClr val="333333"/>
                </a:solidFill>
                <a:effectLst/>
                <a:uLnTx/>
                <a:uFillTx/>
                <a:latin typeface="Figtree Light" pitchFamily="2" charset="0"/>
                <a:ea typeface="+mn-ea"/>
                <a:cs typeface="+mn-cs"/>
              </a:rPr>
              <a:t>to</a:t>
            </a:r>
            <a:r>
              <a:rPr kumimoji="0" lang="fr-FR" sz="1600" b="1" i="0" u="none" strike="noStrike" kern="1200" cap="none" spc="0" normalizeH="0" baseline="0" noProof="0" dirty="0">
                <a:ln>
                  <a:noFill/>
                </a:ln>
                <a:solidFill>
                  <a:srgbClr val="333333"/>
                </a:solidFill>
                <a:effectLst/>
                <a:uLnTx/>
                <a:uFillTx/>
                <a:latin typeface="Figtree Light" pitchFamily="2" charset="0"/>
                <a:ea typeface="+mn-ea"/>
                <a:cs typeface="+mn-cs"/>
              </a:rPr>
              <a:t> Transport </a:t>
            </a:r>
            <a:r>
              <a:rPr kumimoji="0" lang="fr-FR" sz="1600" b="1" i="0" u="none" strike="noStrike" kern="1200" cap="none" spc="0" normalizeH="0" baseline="0" noProof="0" dirty="0" err="1">
                <a:ln>
                  <a:noFill/>
                </a:ln>
                <a:solidFill>
                  <a:srgbClr val="333333"/>
                </a:solidFill>
                <a:effectLst/>
                <a:uLnTx/>
                <a:uFillTx/>
                <a:latin typeface="Figtree Light" pitchFamily="2" charset="0"/>
                <a:ea typeface="+mn-ea"/>
                <a:cs typeface="+mn-cs"/>
              </a:rPr>
              <a:t>subscription</a:t>
            </a:r>
            <a:r>
              <a:rPr kumimoji="0" lang="fr-FR" sz="1600" b="0" i="0" u="none" strike="noStrike" kern="1200" cap="none" spc="0" normalizeH="0" baseline="0" noProof="0" dirty="0">
                <a:ln>
                  <a:noFill/>
                </a:ln>
                <a:solidFill>
                  <a:srgbClr val="333333"/>
                </a:solidFill>
                <a:effectLst/>
                <a:uLnTx/>
                <a:uFillTx/>
                <a:latin typeface="Figtree Light" pitchFamily="2" charset="0"/>
                <a:ea typeface="+mn-ea"/>
                <a:cs typeface="+mn-cs"/>
              </a:rPr>
              <a:t> management to </a:t>
            </a:r>
            <a:r>
              <a:rPr kumimoji="0" lang="fr-FR" sz="1600" b="1" i="0" u="none" strike="noStrike" kern="1200" cap="none" spc="0" normalizeH="0" baseline="0" noProof="0" dirty="0">
                <a:ln>
                  <a:noFill/>
                </a:ln>
                <a:solidFill>
                  <a:srgbClr val="333333"/>
                </a:solidFill>
                <a:effectLst/>
                <a:uLnTx/>
                <a:uFillTx/>
                <a:latin typeface="Figtree Light" pitchFamily="2" charset="0"/>
                <a:ea typeface="+mn-ea"/>
                <a:cs typeface="+mn-cs"/>
              </a:rPr>
              <a:t>Add</a:t>
            </a:r>
            <a:r>
              <a:rPr kumimoji="0" lang="fr-FR" sz="1600" b="0" i="0" u="none" strike="noStrike" kern="1200" cap="none" spc="0" normalizeH="0" baseline="0" noProof="0" dirty="0">
                <a:ln>
                  <a:noFill/>
                </a:ln>
                <a:solidFill>
                  <a:srgbClr val="333333"/>
                </a:solidFill>
                <a:effectLst/>
                <a:uLnTx/>
                <a:uFillTx/>
                <a:latin typeface="Figtree Light" pitchFamily="2" charset="0"/>
                <a:ea typeface="+mn-ea"/>
                <a:cs typeface="+mn-cs"/>
              </a:rPr>
              <a:t> a </a:t>
            </a:r>
            <a:r>
              <a:rPr kumimoji="0" lang="fr-FR" sz="1600" b="0" i="0" u="none" strike="noStrike" kern="1200" cap="none" spc="0" normalizeH="0" baseline="0" noProof="0" dirty="0" err="1">
                <a:ln>
                  <a:noFill/>
                </a:ln>
                <a:solidFill>
                  <a:srgbClr val="333333"/>
                </a:solidFill>
                <a:effectLst/>
                <a:uLnTx/>
                <a:uFillTx/>
                <a:latin typeface="Figtree Light" pitchFamily="2" charset="0"/>
                <a:ea typeface="+mn-ea"/>
                <a:cs typeface="+mn-cs"/>
              </a:rPr>
              <a:t>subscription</a:t>
            </a:r>
            <a:r>
              <a:rPr kumimoji="0" lang="fr-FR" sz="1600" b="0" i="0" u="none" strike="noStrike" kern="1200" cap="none" spc="0" normalizeH="0" baseline="0" noProof="0" dirty="0">
                <a:ln>
                  <a:noFill/>
                </a:ln>
                <a:solidFill>
                  <a:srgbClr val="333333"/>
                </a:solidFill>
                <a:effectLst/>
                <a:uLnTx/>
                <a:uFillTx/>
                <a:latin typeface="Figtree Light" pitchFamily="2" charset="0"/>
                <a:ea typeface="+mn-ea"/>
                <a:cs typeface="+mn-cs"/>
              </a:rPr>
              <a:t>, </a:t>
            </a:r>
            <a:r>
              <a:rPr kumimoji="0" lang="fr-FR" sz="1600" b="0" i="0" u="none" strike="noStrike" kern="1200" cap="none" spc="0" normalizeH="0" baseline="0" noProof="0" dirty="0" err="1">
                <a:ln>
                  <a:noFill/>
                </a:ln>
                <a:solidFill>
                  <a:srgbClr val="333333"/>
                </a:solidFill>
                <a:effectLst/>
                <a:uLnTx/>
                <a:uFillTx/>
                <a:latin typeface="Figtree Light" pitchFamily="2" charset="0"/>
                <a:ea typeface="+mn-ea"/>
                <a:cs typeface="+mn-cs"/>
              </a:rPr>
              <a:t>indicating</a:t>
            </a:r>
            <a:r>
              <a:rPr kumimoji="0" lang="fr-FR" sz="1600" b="0" i="0" u="none" strike="noStrike" kern="1200" cap="none" spc="0" normalizeH="0" baseline="0" noProof="0" dirty="0">
                <a:ln>
                  <a:noFill/>
                </a:ln>
                <a:solidFill>
                  <a:srgbClr val="333333"/>
                </a:solidFill>
                <a:effectLst/>
                <a:uLnTx/>
                <a:uFillTx/>
                <a:latin typeface="Figtree Light" pitchFamily="2" charset="0"/>
                <a:ea typeface="+mn-ea"/>
                <a:cs typeface="+mn-cs"/>
              </a:rPr>
              <a:t>:</a:t>
            </a:r>
          </a:p>
          <a:p>
            <a:pPr marL="1076325" marR="0" lvl="3" indent="-228600" algn="l" defTabSz="914400" rtl="0" eaLnBrk="1" fontAlgn="auto" latinLnBrk="0" hangingPunct="1">
              <a:lnSpc>
                <a:spcPct val="120000"/>
              </a:lnSpc>
              <a:spcBef>
                <a:spcPts val="500"/>
              </a:spcBef>
              <a:spcAft>
                <a:spcPts val="0"/>
              </a:spcAft>
              <a:buClr>
                <a:srgbClr val="E6B83F"/>
              </a:buClr>
              <a:buSzTx/>
              <a:buFont typeface="Figtree" pitchFamily="2" charset="0"/>
              <a:buChar char="•"/>
              <a:tabLst/>
              <a:defRPr/>
            </a:pPr>
            <a:r>
              <a:rPr lang="fr-FR" sz="1400" dirty="0">
                <a:solidFill>
                  <a:srgbClr val="333333"/>
                </a:solidFill>
                <a:latin typeface="Figtree Light" pitchFamily="2" charset="0"/>
              </a:rPr>
              <a:t>A </a:t>
            </a:r>
            <a:r>
              <a:rPr lang="fr-FR" sz="1400" b="1" dirty="0">
                <a:solidFill>
                  <a:srgbClr val="333333"/>
                </a:solidFill>
                <a:latin typeface="Figtree Light" pitchFamily="2" charset="0"/>
              </a:rPr>
              <a:t>start and end date </a:t>
            </a:r>
            <a:r>
              <a:rPr lang="fr-FR" sz="1400" dirty="0">
                <a:solidFill>
                  <a:srgbClr val="333333"/>
                </a:solidFill>
                <a:latin typeface="Figtree Light" pitchFamily="2" charset="0"/>
              </a:rPr>
              <a:t>to the </a:t>
            </a:r>
            <a:r>
              <a:rPr lang="fr-FR" sz="1400" dirty="0" err="1">
                <a:solidFill>
                  <a:srgbClr val="333333"/>
                </a:solidFill>
                <a:latin typeface="Figtree Light" pitchFamily="2" charset="0"/>
              </a:rPr>
              <a:t>subscription</a:t>
            </a:r>
            <a:r>
              <a:rPr lang="fr-FR" sz="1400" dirty="0">
                <a:solidFill>
                  <a:srgbClr val="333333"/>
                </a:solidFill>
                <a:latin typeface="Figtree Light" pitchFamily="2" charset="0"/>
              </a:rPr>
              <a:t>, </a:t>
            </a:r>
            <a:r>
              <a:rPr lang="fr-FR" sz="1400" dirty="0" err="1">
                <a:solidFill>
                  <a:srgbClr val="333333"/>
                </a:solidFill>
                <a:latin typeface="Figtree Light" pitchFamily="2" charset="0"/>
              </a:rPr>
              <a:t>so</a:t>
            </a:r>
            <a:r>
              <a:rPr lang="fr-FR" sz="1400" dirty="0">
                <a:solidFill>
                  <a:srgbClr val="333333"/>
                </a:solidFill>
                <a:latin typeface="Figtree Light" pitchFamily="2" charset="0"/>
              </a:rPr>
              <a:t> as to </a:t>
            </a:r>
            <a:r>
              <a:rPr lang="fr-FR" sz="1400" dirty="0" err="1">
                <a:solidFill>
                  <a:srgbClr val="333333"/>
                </a:solidFill>
                <a:latin typeface="Figtree Light" pitchFamily="2" charset="0"/>
              </a:rPr>
              <a:t>be</a:t>
            </a:r>
            <a:r>
              <a:rPr lang="fr-FR" sz="1400" dirty="0">
                <a:solidFill>
                  <a:srgbClr val="333333"/>
                </a:solidFill>
                <a:latin typeface="Figtree Light" pitchFamily="2" charset="0"/>
              </a:rPr>
              <a:t> </a:t>
            </a:r>
            <a:r>
              <a:rPr lang="fr-FR" sz="1400" dirty="0" err="1">
                <a:solidFill>
                  <a:srgbClr val="333333"/>
                </a:solidFill>
                <a:latin typeface="Figtree Light" pitchFamily="2" charset="0"/>
              </a:rPr>
              <a:t>notified</a:t>
            </a:r>
            <a:r>
              <a:rPr lang="fr-FR" sz="1400" dirty="0">
                <a:solidFill>
                  <a:srgbClr val="333333"/>
                </a:solidFill>
                <a:latin typeface="Figtree Light" pitchFamily="2" charset="0"/>
              </a:rPr>
              <a:t> </a:t>
            </a:r>
            <a:r>
              <a:rPr lang="fr-FR" sz="1400" dirty="0" err="1">
                <a:solidFill>
                  <a:srgbClr val="333333"/>
                </a:solidFill>
                <a:latin typeface="Figtree Light" pitchFamily="2" charset="0"/>
              </a:rPr>
              <a:t>when</a:t>
            </a:r>
            <a:r>
              <a:rPr lang="fr-FR" sz="1400" dirty="0">
                <a:solidFill>
                  <a:srgbClr val="333333"/>
                </a:solidFill>
                <a:latin typeface="Figtree Light" pitchFamily="2" charset="0"/>
              </a:rPr>
              <a:t> </a:t>
            </a:r>
            <a:r>
              <a:rPr lang="fr-FR" sz="1400" dirty="0" err="1">
                <a:solidFill>
                  <a:srgbClr val="333333"/>
                </a:solidFill>
                <a:latin typeface="Figtree Light" pitchFamily="2" charset="0"/>
              </a:rPr>
              <a:t>it</a:t>
            </a:r>
            <a:r>
              <a:rPr lang="fr-FR" sz="1400" dirty="0">
                <a:solidFill>
                  <a:srgbClr val="333333"/>
                </a:solidFill>
                <a:latin typeface="Figtree Light" pitchFamily="2" charset="0"/>
              </a:rPr>
              <a:t> </a:t>
            </a:r>
            <a:r>
              <a:rPr lang="fr-FR" sz="1400" dirty="0" err="1">
                <a:solidFill>
                  <a:srgbClr val="333333"/>
                </a:solidFill>
                <a:latin typeface="Figtree Light" pitchFamily="2" charset="0"/>
              </a:rPr>
              <a:t>needs</a:t>
            </a:r>
            <a:r>
              <a:rPr lang="fr-FR" sz="1400" dirty="0">
                <a:solidFill>
                  <a:srgbClr val="333333"/>
                </a:solidFill>
                <a:latin typeface="Figtree Light" pitchFamily="2" charset="0"/>
              </a:rPr>
              <a:t> to </a:t>
            </a:r>
            <a:r>
              <a:rPr lang="fr-FR" sz="1400" dirty="0" err="1">
                <a:solidFill>
                  <a:srgbClr val="333333"/>
                </a:solidFill>
                <a:latin typeface="Figtree Light" pitchFamily="2" charset="0"/>
              </a:rPr>
              <a:t>be</a:t>
            </a:r>
            <a:r>
              <a:rPr lang="fr-FR" sz="1400" dirty="0">
                <a:solidFill>
                  <a:srgbClr val="333333"/>
                </a:solidFill>
                <a:latin typeface="Figtree Light" pitchFamily="2" charset="0"/>
              </a:rPr>
              <a:t> </a:t>
            </a:r>
            <a:r>
              <a:rPr lang="fr-FR" sz="1400" dirty="0" err="1">
                <a:solidFill>
                  <a:srgbClr val="333333"/>
                </a:solidFill>
                <a:latin typeface="Figtree Light" pitchFamily="2" charset="0"/>
              </a:rPr>
              <a:t>renewed</a:t>
            </a:r>
            <a:r>
              <a:rPr lang="fr-FR" sz="1400" dirty="0">
                <a:solidFill>
                  <a:srgbClr val="333333"/>
                </a:solidFill>
                <a:latin typeface="Figtree Light" pitchFamily="2" charset="0"/>
              </a:rPr>
              <a:t>;</a:t>
            </a:r>
            <a:endParaRPr kumimoji="0" lang="fr-FR" sz="1400" b="0" i="0" u="none" strike="noStrike" kern="1200" cap="none" spc="0" normalizeH="0" baseline="0" noProof="0" dirty="0">
              <a:ln>
                <a:noFill/>
              </a:ln>
              <a:solidFill>
                <a:srgbClr val="333333"/>
              </a:solidFill>
              <a:effectLst/>
              <a:uLnTx/>
              <a:uFillTx/>
              <a:latin typeface="Figtree Light" pitchFamily="2" charset="0"/>
              <a:ea typeface="+mn-ea"/>
              <a:cs typeface="+mn-cs"/>
            </a:endParaRPr>
          </a:p>
          <a:p>
            <a:pPr marL="1076325" marR="0" lvl="3" indent="-228600" algn="l" defTabSz="914400" rtl="0" eaLnBrk="1" fontAlgn="auto" latinLnBrk="0" hangingPunct="1">
              <a:lnSpc>
                <a:spcPct val="120000"/>
              </a:lnSpc>
              <a:spcBef>
                <a:spcPts val="500"/>
              </a:spcBef>
              <a:spcAft>
                <a:spcPts val="0"/>
              </a:spcAft>
              <a:buClr>
                <a:srgbClr val="E6B83F"/>
              </a:buClr>
              <a:buSzTx/>
              <a:buFont typeface="Figtree" pitchFamily="2" charset="0"/>
              <a:buChar char="•"/>
              <a:tabLst/>
              <a:defRPr/>
            </a:pPr>
            <a:r>
              <a:rPr kumimoji="0" lang="fr-FR" sz="1400" b="0" i="0" u="none" strike="noStrike" kern="1200" cap="none" spc="0" normalizeH="0" baseline="0" noProof="0" dirty="0" err="1">
                <a:ln>
                  <a:noFill/>
                </a:ln>
                <a:solidFill>
                  <a:srgbClr val="333333"/>
                </a:solidFill>
                <a:effectLst/>
                <a:uLnTx/>
                <a:uFillTx/>
                <a:latin typeface="Figtree Light" pitchFamily="2" charset="0"/>
                <a:ea typeface="+mn-ea"/>
                <a:cs typeface="+mn-cs"/>
              </a:rPr>
              <a:t>Adding</a:t>
            </a:r>
            <a:r>
              <a:rPr kumimoji="0" lang="fr-FR" sz="1400" b="0" i="0" u="none" strike="noStrike" kern="1200" cap="none" spc="0" normalizeH="0" baseline="0" noProof="0" dirty="0">
                <a:ln>
                  <a:noFill/>
                </a:ln>
                <a:solidFill>
                  <a:srgbClr val="333333"/>
                </a:solidFill>
                <a:effectLst/>
                <a:uLnTx/>
                <a:uFillTx/>
                <a:latin typeface="Figtree Light" pitchFamily="2" charset="0"/>
                <a:ea typeface="+mn-ea"/>
                <a:cs typeface="+mn-cs"/>
              </a:rPr>
              <a:t> the </a:t>
            </a:r>
            <a:r>
              <a:rPr kumimoji="0" lang="fr-FR" sz="1400" b="1" i="0" u="none" strike="noStrike" kern="1200" cap="none" spc="0" normalizeH="0" baseline="0" noProof="0" dirty="0">
                <a:ln>
                  <a:noFill/>
                </a:ln>
                <a:solidFill>
                  <a:srgbClr val="333333"/>
                </a:solidFill>
                <a:effectLst/>
                <a:uLnTx/>
                <a:uFillTx/>
                <a:latin typeface="Figtree Light" pitchFamily="2" charset="0"/>
                <a:ea typeface="+mn-ea"/>
                <a:cs typeface="+mn-cs"/>
              </a:rPr>
              <a:t>type of </a:t>
            </a:r>
            <a:r>
              <a:rPr kumimoji="0" lang="fr-FR" sz="1400" b="1" i="0" u="none" strike="noStrike" kern="1200" cap="none" spc="0" normalizeH="0" baseline="0" noProof="0" dirty="0" err="1">
                <a:ln>
                  <a:noFill/>
                </a:ln>
                <a:solidFill>
                  <a:srgbClr val="333333"/>
                </a:solidFill>
                <a:effectLst/>
                <a:uLnTx/>
                <a:uFillTx/>
                <a:latin typeface="Figtree Light" pitchFamily="2" charset="0"/>
                <a:ea typeface="+mn-ea"/>
                <a:cs typeface="+mn-cs"/>
              </a:rPr>
              <a:t>subscription</a:t>
            </a:r>
            <a:r>
              <a:rPr kumimoji="0" lang="fr-FR" sz="1400" b="1" i="0" u="none" strike="noStrike" kern="1200" cap="none" spc="0" normalizeH="0" baseline="0" noProof="0" dirty="0">
                <a:ln>
                  <a:noFill/>
                </a:ln>
                <a:solidFill>
                  <a:srgbClr val="333333"/>
                </a:solidFill>
                <a:effectLst/>
                <a:uLnTx/>
                <a:uFillTx/>
                <a:latin typeface="Figtree Light" pitchFamily="2" charset="0"/>
                <a:ea typeface="+mn-ea"/>
                <a:cs typeface="+mn-cs"/>
              </a:rPr>
              <a:t> </a:t>
            </a:r>
            <a:r>
              <a:rPr kumimoji="0" lang="fr-FR" sz="1400" b="0" i="0" u="none" strike="noStrike" kern="1200" cap="none" spc="0" normalizeH="0" baseline="0" noProof="0" dirty="0">
                <a:ln>
                  <a:noFill/>
                </a:ln>
                <a:solidFill>
                  <a:srgbClr val="333333"/>
                </a:solidFill>
                <a:effectLst/>
                <a:uLnTx/>
                <a:uFillTx/>
                <a:latin typeface="Figtree Light" pitchFamily="2" charset="0"/>
                <a:ea typeface="+mn-ea"/>
                <a:cs typeface="+mn-cs"/>
              </a:rPr>
              <a:t>(Train, public transport, etc.) as </a:t>
            </a:r>
            <a:r>
              <a:rPr kumimoji="0" lang="fr-FR" sz="1400" b="0" i="0" u="none" strike="noStrike" kern="1200" cap="none" spc="0" normalizeH="0" baseline="0" noProof="0" dirty="0" err="1">
                <a:ln>
                  <a:noFill/>
                </a:ln>
                <a:solidFill>
                  <a:srgbClr val="333333"/>
                </a:solidFill>
                <a:effectLst/>
                <a:uLnTx/>
                <a:uFillTx/>
                <a:latin typeface="Figtree Light" pitchFamily="2" charset="0"/>
                <a:ea typeface="+mn-ea"/>
                <a:cs typeface="+mn-cs"/>
              </a:rPr>
              <a:t>well</a:t>
            </a:r>
            <a:r>
              <a:rPr kumimoji="0" lang="fr-FR" sz="1400" b="0" i="0" u="none" strike="noStrike" kern="1200" cap="none" spc="0" normalizeH="0" baseline="0" noProof="0" dirty="0">
                <a:ln>
                  <a:noFill/>
                </a:ln>
                <a:solidFill>
                  <a:srgbClr val="333333"/>
                </a:solidFill>
                <a:effectLst/>
                <a:uLnTx/>
                <a:uFillTx/>
                <a:latin typeface="Figtree Light" pitchFamily="2" charset="0"/>
                <a:ea typeface="+mn-ea"/>
                <a:cs typeface="+mn-cs"/>
              </a:rPr>
              <a:t> as the </a:t>
            </a:r>
            <a:r>
              <a:rPr kumimoji="0" lang="fr-FR" sz="1400" b="1" i="0" u="none" strike="noStrike" kern="1200" cap="none" spc="0" normalizeH="0" baseline="0" noProof="0" dirty="0" err="1">
                <a:ln>
                  <a:noFill/>
                </a:ln>
                <a:solidFill>
                  <a:srgbClr val="333333"/>
                </a:solidFill>
                <a:effectLst/>
                <a:uLnTx/>
                <a:uFillTx/>
                <a:latin typeface="Figtree Light" pitchFamily="2" charset="0"/>
                <a:ea typeface="+mn-ea"/>
                <a:cs typeface="+mn-cs"/>
              </a:rPr>
              <a:t>amount</a:t>
            </a:r>
            <a:r>
              <a:rPr kumimoji="0" lang="fr-FR" sz="1400" b="0" i="0" u="none" strike="noStrike" kern="1200" cap="none" spc="0" normalizeH="0" baseline="0" noProof="0" dirty="0">
                <a:ln>
                  <a:noFill/>
                </a:ln>
                <a:solidFill>
                  <a:srgbClr val="333333"/>
                </a:solidFill>
                <a:effectLst/>
                <a:uLnTx/>
                <a:uFillTx/>
                <a:latin typeface="Figtree Light" pitchFamily="2" charset="0"/>
                <a:ea typeface="+mn-ea"/>
                <a:cs typeface="+mn-cs"/>
              </a:rPr>
              <a:t> for the </a:t>
            </a:r>
            <a:r>
              <a:rPr kumimoji="0" lang="fr-FR" sz="1400" b="0" i="0" u="none" strike="noStrike" kern="1200" cap="none" spc="0" normalizeH="0" baseline="0" noProof="0" dirty="0" err="1">
                <a:ln>
                  <a:noFill/>
                </a:ln>
                <a:solidFill>
                  <a:srgbClr val="333333"/>
                </a:solidFill>
                <a:effectLst/>
                <a:uLnTx/>
                <a:uFillTx/>
                <a:latin typeface="Figtree Light" pitchFamily="2" charset="0"/>
                <a:ea typeface="+mn-ea"/>
                <a:cs typeface="+mn-cs"/>
              </a:rPr>
              <a:t>period</a:t>
            </a:r>
            <a:r>
              <a:rPr kumimoji="0" lang="fr-FR" sz="1400" b="0" i="0" u="none" strike="noStrike" kern="1200" cap="none" spc="0" normalizeH="0" baseline="0" noProof="0" dirty="0">
                <a:ln>
                  <a:noFill/>
                </a:ln>
                <a:solidFill>
                  <a:srgbClr val="333333"/>
                </a:solidFill>
                <a:effectLst/>
                <a:uLnTx/>
                <a:uFillTx/>
                <a:latin typeface="Figtree Light" pitchFamily="2" charset="0"/>
                <a:ea typeface="+mn-ea"/>
                <a:cs typeface="+mn-cs"/>
              </a:rPr>
              <a:t> (</a:t>
            </a:r>
            <a:r>
              <a:rPr kumimoji="0" lang="fr-FR" sz="1400" b="0" i="0" u="none" strike="noStrike" kern="1200" cap="none" spc="0" normalizeH="0" baseline="0" noProof="0" dirty="0" err="1">
                <a:ln>
                  <a:noFill/>
                </a:ln>
                <a:solidFill>
                  <a:srgbClr val="333333"/>
                </a:solidFill>
                <a:effectLst/>
                <a:uLnTx/>
                <a:uFillTx/>
                <a:latin typeface="Figtree Light" pitchFamily="2" charset="0"/>
                <a:ea typeface="+mn-ea"/>
                <a:cs typeface="+mn-cs"/>
              </a:rPr>
              <a:t>month</a:t>
            </a:r>
            <a:r>
              <a:rPr lang="fr-FR" sz="1400" dirty="0">
                <a:solidFill>
                  <a:srgbClr val="333333"/>
                </a:solidFill>
                <a:latin typeface="Figtree Light" pitchFamily="2" charset="0"/>
              </a:rPr>
              <a:t>, </a:t>
            </a:r>
            <a:r>
              <a:rPr lang="fr-FR" sz="1400" dirty="0" err="1">
                <a:solidFill>
                  <a:srgbClr val="333333"/>
                </a:solidFill>
                <a:latin typeface="Figtree Light" pitchFamily="2" charset="0"/>
              </a:rPr>
              <a:t>trimester</a:t>
            </a:r>
            <a:r>
              <a:rPr lang="fr-FR" sz="1400" dirty="0">
                <a:solidFill>
                  <a:srgbClr val="333333"/>
                </a:solidFill>
                <a:latin typeface="Figtree Light" pitchFamily="2" charset="0"/>
              </a:rPr>
              <a:t>, </a:t>
            </a:r>
            <a:r>
              <a:rPr lang="fr-FR" sz="1400" dirty="0" err="1">
                <a:solidFill>
                  <a:srgbClr val="333333"/>
                </a:solidFill>
                <a:latin typeface="Figtree Light" pitchFamily="2" charset="0"/>
              </a:rPr>
              <a:t>year</a:t>
            </a:r>
            <a:r>
              <a:rPr lang="fr-FR" sz="1400" dirty="0">
                <a:solidFill>
                  <a:srgbClr val="333333"/>
                </a:solidFill>
                <a:latin typeface="Figtree Light" pitchFamily="2" charset="0"/>
              </a:rPr>
              <a:t>) </a:t>
            </a:r>
            <a:r>
              <a:rPr lang="fr-FR" sz="1400" dirty="0" err="1">
                <a:solidFill>
                  <a:srgbClr val="333333"/>
                </a:solidFill>
                <a:latin typeface="Figtree Light" pitchFamily="2" charset="0"/>
              </a:rPr>
              <a:t>indicated</a:t>
            </a:r>
            <a:r>
              <a:rPr lang="fr-FR" sz="1400" dirty="0">
                <a:solidFill>
                  <a:srgbClr val="333333"/>
                </a:solidFill>
                <a:latin typeface="Figtree Light" pitchFamily="2" charset="0"/>
              </a:rPr>
              <a:t> </a:t>
            </a:r>
            <a:r>
              <a:rPr lang="fr-FR" sz="1400" dirty="0" err="1">
                <a:solidFill>
                  <a:srgbClr val="333333"/>
                </a:solidFill>
                <a:latin typeface="Figtree Light" pitchFamily="2" charset="0"/>
              </a:rPr>
              <a:t>with</a:t>
            </a:r>
            <a:r>
              <a:rPr lang="fr-FR" sz="1400" dirty="0">
                <a:solidFill>
                  <a:srgbClr val="333333"/>
                </a:solidFill>
                <a:latin typeface="Figtree Light" pitchFamily="2" charset="0"/>
              </a:rPr>
              <a:t> the start and end date</a:t>
            </a:r>
            <a:endParaRPr kumimoji="0" lang="fr-FR" sz="1400" b="0" i="0" u="none" strike="noStrike" kern="1200" cap="none" spc="0" normalizeH="0" baseline="0" noProof="0" dirty="0">
              <a:ln>
                <a:noFill/>
              </a:ln>
              <a:solidFill>
                <a:srgbClr val="333333"/>
              </a:solidFill>
              <a:effectLst/>
              <a:uLnTx/>
              <a:uFillTx/>
              <a:latin typeface="Figtree Light" pitchFamily="2" charset="0"/>
              <a:ea typeface="+mn-ea"/>
              <a:cs typeface="+mn-cs"/>
            </a:endParaRPr>
          </a:p>
          <a:p>
            <a:pPr marL="1076325" marR="0" lvl="3" indent="-228600" algn="l" defTabSz="914400" rtl="0" eaLnBrk="1" fontAlgn="auto" latinLnBrk="0" hangingPunct="1">
              <a:lnSpc>
                <a:spcPct val="120000"/>
              </a:lnSpc>
              <a:spcBef>
                <a:spcPts val="500"/>
              </a:spcBef>
              <a:spcAft>
                <a:spcPts val="0"/>
              </a:spcAft>
              <a:buClr>
                <a:srgbClr val="E6B83F"/>
              </a:buClr>
              <a:buSzTx/>
              <a:buFont typeface="Figtree" pitchFamily="2" charset="0"/>
              <a:buChar char="•"/>
              <a:tabLst/>
              <a:defRPr/>
            </a:pPr>
            <a:r>
              <a:rPr kumimoji="0" lang="fr-FR" sz="1400" b="0" i="0" u="none" strike="noStrike" kern="1200" cap="none" spc="0" normalizeH="0" baseline="0" noProof="0" dirty="0">
                <a:ln>
                  <a:noFill/>
                </a:ln>
                <a:solidFill>
                  <a:srgbClr val="333333"/>
                </a:solidFill>
                <a:effectLst/>
                <a:uLnTx/>
                <a:uFillTx/>
                <a:latin typeface="Figtree Light" pitchFamily="2" charset="0"/>
                <a:ea typeface="+mn-ea"/>
                <a:cs typeface="+mn-cs"/>
              </a:rPr>
              <a:t>A </a:t>
            </a:r>
            <a:r>
              <a:rPr kumimoji="0" lang="fr-FR" sz="1400" b="1" i="0" u="none" strike="noStrike" kern="1200" cap="none" spc="0" normalizeH="0" baseline="0" noProof="0" dirty="0" err="1">
                <a:ln>
                  <a:noFill/>
                </a:ln>
                <a:solidFill>
                  <a:srgbClr val="333333"/>
                </a:solidFill>
                <a:effectLst/>
                <a:uLnTx/>
                <a:uFillTx/>
                <a:latin typeface="Figtree Light" pitchFamily="2" charset="0"/>
                <a:ea typeface="+mn-ea"/>
                <a:cs typeface="+mn-cs"/>
              </a:rPr>
              <a:t>supporting</a:t>
            </a:r>
            <a:r>
              <a:rPr kumimoji="0" lang="fr-FR" sz="1400" b="1" i="0" u="none" strike="noStrike" kern="1200" cap="none" spc="0" normalizeH="0" baseline="0" noProof="0" dirty="0">
                <a:ln>
                  <a:noFill/>
                </a:ln>
                <a:solidFill>
                  <a:srgbClr val="333333"/>
                </a:solidFill>
                <a:effectLst/>
                <a:uLnTx/>
                <a:uFillTx/>
                <a:latin typeface="Figtree Light" pitchFamily="2" charset="0"/>
                <a:ea typeface="+mn-ea"/>
                <a:cs typeface="+mn-cs"/>
              </a:rPr>
              <a:t> file</a:t>
            </a:r>
            <a:r>
              <a:rPr kumimoji="0" lang="fr-FR" sz="1400" b="0" i="0" u="none" strike="noStrike" kern="1200" cap="none" spc="0" normalizeH="0" baseline="0" noProof="0" dirty="0">
                <a:ln>
                  <a:noFill/>
                </a:ln>
                <a:solidFill>
                  <a:srgbClr val="333333"/>
                </a:solidFill>
                <a:effectLst/>
                <a:uLnTx/>
                <a:uFillTx/>
                <a:latin typeface="Figtree Light" pitchFamily="2" charset="0"/>
                <a:ea typeface="+mn-ea"/>
                <a:cs typeface="+mn-cs"/>
              </a:rPr>
              <a:t>, </a:t>
            </a:r>
            <a:r>
              <a:rPr kumimoji="0" lang="fr-FR" sz="1400" b="0" i="0" u="none" strike="noStrike" kern="1200" cap="none" spc="0" normalizeH="0" baseline="0" noProof="0" dirty="0" err="1">
                <a:ln>
                  <a:noFill/>
                </a:ln>
                <a:solidFill>
                  <a:srgbClr val="333333"/>
                </a:solidFill>
                <a:effectLst/>
                <a:uLnTx/>
                <a:uFillTx/>
                <a:latin typeface="Figtree Light" pitchFamily="2" charset="0"/>
                <a:ea typeface="+mn-ea"/>
                <a:cs typeface="+mn-cs"/>
              </a:rPr>
              <a:t>which</a:t>
            </a:r>
            <a:r>
              <a:rPr kumimoji="0" lang="fr-FR" sz="1400" b="0" i="0" u="none" strike="noStrike" kern="1200" cap="none" spc="0" normalizeH="0" baseline="0" noProof="0" dirty="0">
                <a:ln>
                  <a:noFill/>
                </a:ln>
                <a:solidFill>
                  <a:srgbClr val="333333"/>
                </a:solidFill>
                <a:effectLst/>
                <a:uLnTx/>
                <a:uFillTx/>
                <a:latin typeface="Figtree Light" pitchFamily="2" charset="0"/>
                <a:ea typeface="+mn-ea"/>
                <a:cs typeface="+mn-cs"/>
              </a:rPr>
              <a:t> </a:t>
            </a:r>
            <a:r>
              <a:rPr kumimoji="0" lang="fr-FR" sz="1400" b="0" i="0" u="none" strike="noStrike" kern="1200" cap="none" spc="0" normalizeH="0" baseline="0" noProof="0" dirty="0" err="1">
                <a:ln>
                  <a:noFill/>
                </a:ln>
                <a:solidFill>
                  <a:srgbClr val="333333"/>
                </a:solidFill>
                <a:effectLst/>
                <a:uLnTx/>
                <a:uFillTx/>
                <a:latin typeface="Figtree Light" pitchFamily="2" charset="0"/>
                <a:ea typeface="+mn-ea"/>
                <a:cs typeface="+mn-cs"/>
              </a:rPr>
              <a:t>you</a:t>
            </a:r>
            <a:r>
              <a:rPr kumimoji="0" lang="fr-FR" sz="1400" b="0" i="0" u="none" strike="noStrike" kern="1200" cap="none" spc="0" normalizeH="0" baseline="0" noProof="0" dirty="0">
                <a:ln>
                  <a:noFill/>
                </a:ln>
                <a:solidFill>
                  <a:srgbClr val="333333"/>
                </a:solidFill>
                <a:effectLst/>
                <a:uLnTx/>
                <a:uFillTx/>
                <a:latin typeface="Figtree Light" pitchFamily="2" charset="0"/>
                <a:ea typeface="+mn-ea"/>
                <a:cs typeface="+mn-cs"/>
              </a:rPr>
              <a:t> can </a:t>
            </a:r>
            <a:r>
              <a:rPr kumimoji="0" lang="fr-FR" sz="1400" b="0" i="0" u="none" strike="noStrike" kern="1200" cap="none" spc="0" normalizeH="0" baseline="0" noProof="0" dirty="0" err="1">
                <a:ln>
                  <a:noFill/>
                </a:ln>
                <a:solidFill>
                  <a:srgbClr val="333333"/>
                </a:solidFill>
                <a:effectLst/>
                <a:uLnTx/>
                <a:uFillTx/>
                <a:latin typeface="Figtree Light" pitchFamily="2" charset="0"/>
                <a:ea typeface="+mn-ea"/>
                <a:cs typeface="+mn-cs"/>
              </a:rPr>
              <a:t>upload</a:t>
            </a:r>
            <a:r>
              <a:rPr kumimoji="0" lang="fr-FR" sz="1400" b="0" i="0" u="none" strike="noStrike" kern="1200" cap="none" spc="0" normalizeH="0" baseline="0" noProof="0" dirty="0">
                <a:ln>
                  <a:noFill/>
                </a:ln>
                <a:solidFill>
                  <a:srgbClr val="333333"/>
                </a:solidFill>
                <a:effectLst/>
                <a:uLnTx/>
                <a:uFillTx/>
                <a:latin typeface="Figtree Light" pitchFamily="2" charset="0"/>
                <a:ea typeface="+mn-ea"/>
                <a:cs typeface="+mn-cs"/>
              </a:rPr>
              <a:t> </a:t>
            </a:r>
            <a:r>
              <a:rPr kumimoji="0" lang="fr-FR" sz="1400" b="0" i="0" u="none" strike="noStrike" kern="1200" cap="none" spc="0" normalizeH="0" baseline="0" noProof="0" dirty="0" err="1">
                <a:ln>
                  <a:noFill/>
                </a:ln>
                <a:solidFill>
                  <a:srgbClr val="333333"/>
                </a:solidFill>
                <a:effectLst/>
                <a:uLnTx/>
                <a:uFillTx/>
                <a:latin typeface="Figtree Light" pitchFamily="2" charset="0"/>
                <a:ea typeface="+mn-ea"/>
                <a:cs typeface="+mn-cs"/>
              </a:rPr>
              <a:t>from</a:t>
            </a:r>
            <a:r>
              <a:rPr kumimoji="0" lang="fr-FR" sz="1400" b="0" i="0" u="none" strike="noStrike" kern="1200" cap="none" spc="0" normalizeH="0" baseline="0" noProof="0" dirty="0">
                <a:ln>
                  <a:noFill/>
                </a:ln>
                <a:solidFill>
                  <a:srgbClr val="333333"/>
                </a:solidFill>
                <a:effectLst/>
                <a:uLnTx/>
                <a:uFillTx/>
                <a:latin typeface="Figtree Light" pitchFamily="2" charset="0"/>
                <a:ea typeface="+mn-ea"/>
                <a:cs typeface="+mn-cs"/>
              </a:rPr>
              <a:t> </a:t>
            </a:r>
            <a:r>
              <a:rPr kumimoji="0" lang="fr-FR" sz="1400" b="0" i="0" u="none" strike="noStrike" kern="1200" cap="none" spc="0" normalizeH="0" baseline="0" noProof="0" dirty="0" err="1">
                <a:ln>
                  <a:noFill/>
                </a:ln>
                <a:solidFill>
                  <a:srgbClr val="333333"/>
                </a:solidFill>
                <a:effectLst/>
                <a:uLnTx/>
                <a:uFillTx/>
                <a:latin typeface="Figtree Light" pitchFamily="2" charset="0"/>
                <a:ea typeface="+mn-ea"/>
                <a:cs typeface="+mn-cs"/>
              </a:rPr>
              <a:t>your</a:t>
            </a:r>
            <a:r>
              <a:rPr kumimoji="0" lang="fr-FR" sz="1400" b="0" i="0" u="none" strike="noStrike" kern="1200" cap="none" spc="0" normalizeH="0" baseline="0" noProof="0" dirty="0">
                <a:ln>
                  <a:noFill/>
                </a:ln>
                <a:solidFill>
                  <a:srgbClr val="333333"/>
                </a:solidFill>
                <a:effectLst/>
                <a:uLnTx/>
                <a:uFillTx/>
                <a:latin typeface="Figtree Light" pitchFamily="2" charset="0"/>
                <a:ea typeface="+mn-ea"/>
                <a:cs typeface="+mn-cs"/>
              </a:rPr>
              <a:t> computer or </a:t>
            </a:r>
            <a:r>
              <a:rPr kumimoji="0" lang="fr-FR" sz="1400" b="0" i="0" u="none" strike="noStrike" kern="1200" cap="none" spc="0" normalizeH="0" baseline="0" noProof="0" dirty="0" err="1">
                <a:ln>
                  <a:noFill/>
                </a:ln>
                <a:solidFill>
                  <a:srgbClr val="333333"/>
                </a:solidFill>
                <a:effectLst/>
                <a:uLnTx/>
                <a:uFillTx/>
                <a:latin typeface="Figtree Light" pitchFamily="2" charset="0"/>
                <a:ea typeface="+mn-ea"/>
                <a:cs typeface="+mn-cs"/>
              </a:rPr>
              <a:t>directly</a:t>
            </a:r>
            <a:r>
              <a:rPr kumimoji="0" lang="fr-FR" sz="1400" b="0" i="0" u="none" strike="noStrike" kern="1200" cap="none" spc="0" normalizeH="0" baseline="0" noProof="0" dirty="0">
                <a:ln>
                  <a:noFill/>
                </a:ln>
                <a:solidFill>
                  <a:srgbClr val="333333"/>
                </a:solidFill>
                <a:effectLst/>
                <a:uLnTx/>
                <a:uFillTx/>
                <a:latin typeface="Figtree Light" pitchFamily="2" charset="0"/>
                <a:ea typeface="+mn-ea"/>
                <a:cs typeface="+mn-cs"/>
              </a:rPr>
              <a:t> </a:t>
            </a:r>
            <a:r>
              <a:rPr kumimoji="0" lang="fr-FR" sz="1400" b="0" i="0" u="none" strike="noStrike" kern="1200" cap="none" spc="0" normalizeH="0" baseline="0" noProof="0" dirty="0" err="1">
                <a:ln>
                  <a:noFill/>
                </a:ln>
                <a:solidFill>
                  <a:srgbClr val="333333"/>
                </a:solidFill>
                <a:effectLst/>
                <a:uLnTx/>
                <a:uFillTx/>
                <a:latin typeface="Figtree Light" pitchFamily="2" charset="0"/>
                <a:ea typeface="+mn-ea"/>
                <a:cs typeface="+mn-cs"/>
              </a:rPr>
              <a:t>from</a:t>
            </a:r>
            <a:r>
              <a:rPr kumimoji="0" lang="fr-FR" sz="1400" b="0" i="0" u="none" strike="noStrike" kern="1200" cap="none" spc="0" normalizeH="0" baseline="0" noProof="0" dirty="0">
                <a:ln>
                  <a:noFill/>
                </a:ln>
                <a:solidFill>
                  <a:srgbClr val="333333"/>
                </a:solidFill>
                <a:effectLst/>
                <a:uLnTx/>
                <a:uFillTx/>
                <a:latin typeface="Figtree Light" pitchFamily="2" charset="0"/>
                <a:ea typeface="+mn-ea"/>
                <a:cs typeface="+mn-cs"/>
              </a:rPr>
              <a:t> </a:t>
            </a:r>
            <a:r>
              <a:rPr kumimoji="0" lang="fr-FR" sz="1400" b="0" i="0" u="none" strike="noStrike" kern="1200" cap="none" spc="0" normalizeH="0" baseline="0" noProof="0" dirty="0" err="1">
                <a:ln>
                  <a:noFill/>
                </a:ln>
                <a:solidFill>
                  <a:srgbClr val="333333"/>
                </a:solidFill>
                <a:effectLst/>
                <a:uLnTx/>
                <a:uFillTx/>
                <a:latin typeface="Figtree Light" pitchFamily="2" charset="0"/>
                <a:ea typeface="+mn-ea"/>
                <a:cs typeface="+mn-cs"/>
              </a:rPr>
              <a:t>your</a:t>
            </a:r>
            <a:r>
              <a:rPr kumimoji="0" lang="fr-FR" sz="1400" b="0" i="0" u="none" strike="noStrike" kern="1200" cap="none" spc="0" normalizeH="0" baseline="0" noProof="0" dirty="0">
                <a:ln>
                  <a:noFill/>
                </a:ln>
                <a:solidFill>
                  <a:srgbClr val="333333"/>
                </a:solidFill>
                <a:effectLst/>
                <a:uLnTx/>
                <a:uFillTx/>
                <a:latin typeface="Figtree Light" pitchFamily="2" charset="0"/>
                <a:ea typeface="+mn-ea"/>
                <a:cs typeface="+mn-cs"/>
              </a:rPr>
              <a:t> Documents </a:t>
            </a:r>
            <a:r>
              <a:rPr kumimoji="0" lang="fr-FR" sz="1400" b="0" i="0" u="none" strike="noStrike" kern="1200" cap="none" spc="0" normalizeH="0" baseline="0" noProof="0" dirty="0" err="1">
                <a:ln>
                  <a:noFill/>
                </a:ln>
                <a:solidFill>
                  <a:srgbClr val="333333"/>
                </a:solidFill>
                <a:effectLst/>
                <a:uLnTx/>
                <a:uFillTx/>
                <a:latin typeface="Figtree Light" pitchFamily="2" charset="0"/>
                <a:ea typeface="+mn-ea"/>
                <a:cs typeface="+mn-cs"/>
              </a:rPr>
              <a:t>space</a:t>
            </a:r>
            <a:endParaRPr kumimoji="0" lang="fr-FR" sz="1400" b="0" i="0" u="none" strike="noStrike" kern="1200" cap="none" spc="0" normalizeH="0" baseline="0" noProof="0" dirty="0">
              <a:ln>
                <a:noFill/>
              </a:ln>
              <a:solidFill>
                <a:srgbClr val="333333"/>
              </a:solidFill>
              <a:effectLst/>
              <a:uLnTx/>
              <a:uFillTx/>
              <a:latin typeface="Figtree Light" pitchFamily="2" charset="0"/>
              <a:ea typeface="+mn-ea"/>
              <a:cs typeface="+mn-cs"/>
            </a:endParaRPr>
          </a:p>
          <a:p>
            <a:pPr marL="552450" marR="0" lvl="2" indent="0" algn="l" defTabSz="914400" rtl="0" eaLnBrk="1" fontAlgn="auto" latinLnBrk="0" hangingPunct="1">
              <a:lnSpc>
                <a:spcPct val="120000"/>
              </a:lnSpc>
              <a:spcBef>
                <a:spcPts val="500"/>
              </a:spcBef>
              <a:spcAft>
                <a:spcPts val="0"/>
              </a:spcAft>
              <a:buClr>
                <a:srgbClr val="79BF9D"/>
              </a:buClr>
              <a:buSzTx/>
              <a:buFont typeface="Figtree" pitchFamily="2" charset="0"/>
              <a:buNone/>
              <a:tabLst/>
              <a:defRPr/>
            </a:pPr>
            <a:r>
              <a:rPr kumimoji="0" lang="fr-FR" sz="1600" b="0" i="0" u="none" strike="noStrike" kern="1200" cap="none" spc="0" normalizeH="0" baseline="0" noProof="0" dirty="0">
                <a:ln>
                  <a:noFill/>
                </a:ln>
                <a:solidFill>
                  <a:srgbClr val="79BF9D"/>
                </a:solidFill>
                <a:effectLst/>
                <a:uLnTx/>
                <a:uFillTx/>
                <a:latin typeface="Figtree Light" pitchFamily="2" charset="0"/>
                <a:ea typeface="+mn-ea"/>
                <a:cs typeface="+mn-cs"/>
              </a:rPr>
              <a:t> </a:t>
            </a:r>
          </a:p>
          <a:p>
            <a:pPr marL="195263" marR="0" lvl="1" indent="0" algn="l" defTabSz="914400" rtl="0" eaLnBrk="1" fontAlgn="auto" latinLnBrk="0" hangingPunct="1">
              <a:lnSpc>
                <a:spcPct val="120000"/>
              </a:lnSpc>
              <a:spcBef>
                <a:spcPts val="500"/>
              </a:spcBef>
              <a:spcAft>
                <a:spcPts val="0"/>
              </a:spcAft>
              <a:buClrTx/>
              <a:buSzTx/>
              <a:buFontTx/>
              <a:buNone/>
              <a:tabLst/>
              <a:defRPr/>
            </a:pPr>
            <a:endParaRPr kumimoji="0" lang="fr-FR" sz="1600" b="0" i="0" u="none" strike="noStrike" kern="1200" cap="none" spc="0" normalizeH="0" baseline="0" noProof="0" dirty="0">
              <a:ln>
                <a:noFill/>
              </a:ln>
              <a:solidFill>
                <a:srgbClr val="C75741"/>
              </a:solidFill>
              <a:effectLst/>
              <a:uLnTx/>
              <a:uFillTx/>
              <a:latin typeface="Figtree Light" pitchFamily="2" charset="0"/>
              <a:ea typeface="+mn-ea"/>
              <a:cs typeface="+mn-cs"/>
            </a:endParaRPr>
          </a:p>
          <a:p>
            <a:pPr marL="0" marR="0" lvl="0" indent="0" algn="l" defTabSz="914400" rtl="0" eaLnBrk="1" fontAlgn="auto" latinLnBrk="0" hangingPunct="1">
              <a:lnSpc>
                <a:spcPct val="120000"/>
              </a:lnSpc>
              <a:spcBef>
                <a:spcPts val="1000"/>
              </a:spcBef>
              <a:spcAft>
                <a:spcPts val="0"/>
              </a:spcAft>
              <a:buClrTx/>
              <a:buSzTx/>
              <a:buFontTx/>
              <a:buNone/>
              <a:tabLst/>
              <a:defRPr/>
            </a:pPr>
            <a:endParaRPr kumimoji="0" lang="fr-FR" sz="1600" b="0" i="0" u="none" strike="noStrike" kern="1200" cap="none" spc="0" normalizeH="0" baseline="0" noProof="0" dirty="0">
              <a:ln>
                <a:noFill/>
              </a:ln>
              <a:solidFill>
                <a:srgbClr val="333333"/>
              </a:solidFill>
              <a:effectLst/>
              <a:uLnTx/>
              <a:uFillTx/>
              <a:latin typeface="Figtree Light" pitchFamily="2" charset="0"/>
              <a:ea typeface="+mn-ea"/>
              <a:cs typeface="+mn-cs"/>
            </a:endParaRPr>
          </a:p>
        </p:txBody>
      </p:sp>
      <p:pic>
        <p:nvPicPr>
          <p:cNvPr id="13" name="Image 12">
            <a:extLst>
              <a:ext uri="{FF2B5EF4-FFF2-40B4-BE49-F238E27FC236}">
                <a16:creationId xmlns:a16="http://schemas.microsoft.com/office/drawing/2014/main" id="{329FDBA0-165B-C7C9-1751-D46527DE4FE0}"/>
              </a:ext>
            </a:extLst>
          </p:cNvPr>
          <p:cNvPicPr>
            <a:picLocks noChangeAspect="1"/>
          </p:cNvPicPr>
          <p:nvPr/>
        </p:nvPicPr>
        <p:blipFill>
          <a:blip r:embed="rId5"/>
          <a:stretch>
            <a:fillRect/>
          </a:stretch>
        </p:blipFill>
        <p:spPr>
          <a:xfrm>
            <a:off x="7745361" y="2471789"/>
            <a:ext cx="3749482" cy="4231558"/>
          </a:xfrm>
          <a:prstGeom prst="rect">
            <a:avLst/>
          </a:prstGeom>
        </p:spPr>
      </p:pic>
    </p:spTree>
    <p:extLst>
      <p:ext uri="{BB962C8B-B14F-4D97-AF65-F5344CB8AC3E}">
        <p14:creationId xmlns:p14="http://schemas.microsoft.com/office/powerpoint/2010/main" val="3959015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p:txBody>
          <a:bodyPr/>
          <a:lstStyle/>
          <a:p>
            <a:r>
              <a:rPr lang="fr-FR" dirty="0" err="1">
                <a:latin typeface="PP Woodland"/>
              </a:rPr>
              <a:t>Still</a:t>
            </a:r>
            <a:r>
              <a:rPr lang="fr-FR" dirty="0">
                <a:latin typeface="PP Woodland"/>
              </a:rPr>
              <a:t> have questions? </a:t>
            </a:r>
            <a:br>
              <a:rPr lang="fr-FR" dirty="0"/>
            </a:br>
            <a:r>
              <a:rPr lang="fr-FR" sz="2800" dirty="0">
                <a:latin typeface="PP Woodland"/>
              </a:rPr>
              <a:t>All the </a:t>
            </a:r>
            <a:r>
              <a:rPr lang="fr-FR" sz="2800" dirty="0" err="1">
                <a:latin typeface="PP Woodland"/>
              </a:rPr>
              <a:t>answers</a:t>
            </a:r>
            <a:r>
              <a:rPr lang="fr-FR" sz="2800" dirty="0">
                <a:latin typeface="PP Woodland"/>
              </a:rPr>
              <a:t> are within </a:t>
            </a:r>
            <a:r>
              <a:rPr lang="fr-FR" sz="2800" dirty="0" err="1">
                <a:latin typeface="PP Woodland"/>
              </a:rPr>
              <a:t>your</a:t>
            </a:r>
            <a:r>
              <a:rPr lang="fr-FR" sz="2800" dirty="0">
                <a:latin typeface="PP Woodland"/>
              </a:rPr>
              <a:t> </a:t>
            </a:r>
            <a:r>
              <a:rPr lang="fr-FR" sz="2800" dirty="0" err="1">
                <a:latin typeface="PP Woodland"/>
              </a:rPr>
              <a:t>reach</a:t>
            </a:r>
            <a:r>
              <a:rPr lang="fr-FR" sz="2800" dirty="0">
                <a:latin typeface="PP Woodland"/>
              </a:rPr>
              <a:t>.</a:t>
            </a:r>
            <a:endParaRPr lang="fr-FR" dirty="0">
              <a:latin typeface="PP Woodland"/>
            </a:endParaRPr>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509708" y="5750565"/>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dirty="0">
                <a:solidFill>
                  <a:schemeClr val="bg1"/>
                </a:solidFill>
                <a:ea typeface="+mn-lt"/>
                <a:cs typeface="+mn-lt"/>
              </a:rPr>
              <a:t>Contact </a:t>
            </a:r>
            <a:r>
              <a:rPr lang="fr-FR" dirty="0" err="1">
                <a:solidFill>
                  <a:schemeClr val="bg1"/>
                </a:solidFill>
                <a:ea typeface="+mn-lt"/>
                <a:cs typeface="+mn-lt"/>
              </a:rPr>
              <a:t>your</a:t>
            </a:r>
            <a:r>
              <a:rPr lang="fr-FR" dirty="0">
                <a:solidFill>
                  <a:schemeClr val="bg1"/>
                </a:solidFill>
                <a:ea typeface="+mn-lt"/>
                <a:cs typeface="+mn-lt"/>
              </a:rPr>
              <a:t> </a:t>
            </a:r>
            <a:r>
              <a:rPr lang="fr-FR" dirty="0" err="1">
                <a:solidFill>
                  <a:schemeClr val="bg1"/>
                </a:solidFill>
                <a:ea typeface="+mn-lt"/>
                <a:cs typeface="+mn-lt"/>
              </a:rPr>
              <a:t>administrator</a:t>
            </a:r>
            <a:endParaRPr lang="fr-FR" dirty="0" err="1">
              <a:solidFill>
                <a:schemeClr val="bg1"/>
              </a:solidFill>
            </a:endParaRPr>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397374" y="5747774"/>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u="sng" dirty="0">
                <a:solidFill>
                  <a:schemeClr val="bg1"/>
                </a:solidFill>
                <a:latin typeface="Figtree"/>
                <a:hlinkClick r:id="rId2">
                  <a:extLst>
                    <a:ext uri="{A12FA001-AC4F-418D-AE19-62706E023703}">
                      <ahyp:hlinkClr xmlns:ahyp="http://schemas.microsoft.com/office/drawing/2018/hyperlinkcolor" val="tx"/>
                    </a:ext>
                  </a:extLst>
                </a:hlinkClick>
              </a:rPr>
              <a:t>Help center</a:t>
            </a:r>
            <a:endParaRPr lang="fr-FR" dirty="0">
              <a:solidFill>
                <a:schemeClr val="bg1"/>
              </a:solidFill>
            </a:endParaRPr>
          </a:p>
        </p:txBody>
      </p:sp>
    </p:spTree>
    <p:extLst>
      <p:ext uri="{BB962C8B-B14F-4D97-AF65-F5344CB8AC3E}">
        <p14:creationId xmlns:p14="http://schemas.microsoft.com/office/powerpoint/2010/main" val="1323003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410104" y="2184611"/>
            <a:ext cx="5520975" cy="577339"/>
          </a:xfrm>
        </p:spPr>
        <p:txBody>
          <a:bodyPr/>
          <a:lstStyle/>
          <a:p>
            <a:pPr>
              <a:lnSpc>
                <a:spcPct val="100000"/>
              </a:lnSpc>
            </a:pPr>
            <a:r>
              <a:rPr lang="fr-FR" dirty="0">
                <a:latin typeface="Figtree"/>
                <a:hlinkClick r:id="rId2" action="ppaction://hlinksldjump">
                  <a:extLst>
                    <a:ext uri="{A12FA001-AC4F-418D-AE19-62706E023703}">
                      <ahyp:hlinkClr xmlns:ahyp="http://schemas.microsoft.com/office/drawing/2018/hyperlinkcolor" val="tx"/>
                    </a:ext>
                  </a:extLst>
                </a:hlinkClick>
              </a:rPr>
              <a:t>Module</a:t>
            </a:r>
            <a:r>
              <a:rPr lang="fr-FR" dirty="0">
                <a:latin typeface="Figtree"/>
                <a:hlinkClick r:id="" action="ppaction://noaction">
                  <a:extLst>
                    <a:ext uri="{A12FA001-AC4F-418D-AE19-62706E023703}">
                      <ahyp:hlinkClr xmlns:ahyp="http://schemas.microsoft.com/office/drawing/2018/hyperlinkcolor" val="tx"/>
                    </a:ext>
                  </a:extLst>
                </a:hlinkClick>
              </a:rPr>
              <a:t> features</a:t>
            </a:r>
            <a:br>
              <a:rPr lang="fr-FR" b="0" dirty="0">
                <a:latin typeface="Figtree Light"/>
              </a:rPr>
            </a:br>
            <a:endParaRPr lang="fr-FR" b="0" dirty="0">
              <a:solidFill>
                <a:srgbClr val="000000"/>
              </a:solidFill>
              <a:latin typeface="Figtree Light"/>
            </a:endParaRPr>
          </a:p>
          <a:p>
            <a:pPr>
              <a:lnSpc>
                <a:spcPct val="100000"/>
              </a:lnSpc>
            </a:pPr>
            <a:br>
              <a:rPr lang="fr-FR" sz="1600" b="0" dirty="0">
                <a:solidFill>
                  <a:srgbClr val="F6F2EA"/>
                </a:solidFill>
                <a:latin typeface="Figtree Light"/>
              </a:rPr>
            </a:br>
            <a:br>
              <a:rPr lang="fr-FR" sz="1600" b="0" dirty="0">
                <a:latin typeface="Figtree Light"/>
              </a:rPr>
            </a:br>
            <a:br>
              <a:rPr lang="fr-FR" sz="1600" b="0" dirty="0">
                <a:latin typeface="Figtree Light"/>
              </a:rPr>
            </a:br>
            <a:endParaRPr lang="fr-FR" sz="1600" b="0" dirty="0">
              <a:solidFill>
                <a:srgbClr val="F6F2EA"/>
              </a:solidFill>
              <a:latin typeface="Figtree Light"/>
            </a:endParaRP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vert="horz" lIns="91440" tIns="45720" rIns="91440" bIns="45720" rtlCol="0" anchor="t">
            <a:normAutofit/>
          </a:bodyPr>
          <a:lstStyle/>
          <a:p>
            <a:r>
              <a:rPr lang="fr-FR" dirty="0"/>
              <a:t>Training program</a:t>
            </a: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3"/>
          <a:srcRect l="22349" t="308" r="27443" b="-1233"/>
          <a:stretch/>
        </p:blipFill>
        <p:spPr>
          <a:xfrm>
            <a:off x="7217726" y="0"/>
            <a:ext cx="5047758" cy="6947347"/>
          </a:xfrm>
        </p:spPr>
      </p:pic>
      <p:sp>
        <p:nvSpPr>
          <p:cNvPr id="2" name="Espace réservé du texte 41">
            <a:extLst>
              <a:ext uri="{FF2B5EF4-FFF2-40B4-BE49-F238E27FC236}">
                <a16:creationId xmlns:a16="http://schemas.microsoft.com/office/drawing/2014/main" id="{A809FF54-8E21-E76D-9608-77AF773D0852}"/>
              </a:ext>
            </a:extLst>
          </p:cNvPr>
          <p:cNvSpPr>
            <a:spLocks noGrp="1"/>
          </p:cNvSpPr>
          <p:nvPr/>
        </p:nvSpPr>
        <p:spPr>
          <a:xfrm>
            <a:off x="528394" y="2764937"/>
            <a:ext cx="5283200" cy="1974211"/>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500" dirty="0" err="1">
                <a:solidFill>
                  <a:schemeClr val="bg2"/>
                </a:solidFill>
                <a:latin typeface="Figtree"/>
                <a:hlinkClick r:id="rId6" action="ppaction://hlinksldjump">
                  <a:extLst>
                    <a:ext uri="{A12FA001-AC4F-418D-AE19-62706E023703}">
                      <ahyp:hlinkClr xmlns:ahyp="http://schemas.microsoft.com/office/drawing/2018/hyperlinkcolor" val="tx"/>
                    </a:ext>
                  </a:extLst>
                </a:hlinkClick>
              </a:rPr>
              <a:t>Accessing</a:t>
            </a:r>
            <a:r>
              <a:rPr lang="fr-FR" sz="1500" dirty="0">
                <a:solidFill>
                  <a:schemeClr val="bg2"/>
                </a:solidFill>
                <a:latin typeface="Figtree"/>
                <a:hlinkClick r:id="rId6" action="ppaction://hlinksldjump">
                  <a:extLst>
                    <a:ext uri="{A12FA001-AC4F-418D-AE19-62706E023703}">
                      <ahyp:hlinkClr xmlns:ahyp="http://schemas.microsoft.com/office/drawing/2018/hyperlinkcolor" val="tx"/>
                    </a:ext>
                  </a:extLst>
                </a:hlinkClick>
              </a:rPr>
              <a:t> the </a:t>
            </a:r>
            <a:r>
              <a:rPr lang="fr-FR" sz="1500" dirty="0" err="1">
                <a:solidFill>
                  <a:schemeClr val="bg2"/>
                </a:solidFill>
                <a:latin typeface="Figtree"/>
                <a:hlinkClick r:id="rId6" action="ppaction://hlinksldjump">
                  <a:extLst>
                    <a:ext uri="{A12FA001-AC4F-418D-AE19-62706E023703}">
                      <ahyp:hlinkClr xmlns:ahyp="http://schemas.microsoft.com/office/drawing/2018/hyperlinkcolor" val="tx"/>
                    </a:ext>
                  </a:extLst>
                </a:hlinkClick>
              </a:rPr>
              <a:t>employee</a:t>
            </a:r>
            <a:r>
              <a:rPr lang="fr-FR" sz="1500" dirty="0">
                <a:solidFill>
                  <a:schemeClr val="bg2"/>
                </a:solidFill>
                <a:latin typeface="Figtree"/>
                <a:hlinkClick r:id="rId6" action="ppaction://hlinksldjump">
                  <a:extLst>
                    <a:ext uri="{A12FA001-AC4F-418D-AE19-62706E023703}">
                      <ahyp:hlinkClr xmlns:ahyp="http://schemas.microsoft.com/office/drawing/2018/hyperlinkcolor" val="tx"/>
                    </a:ext>
                  </a:extLst>
                </a:hlinkClick>
              </a:rPr>
              <a:t> directory</a:t>
            </a:r>
            <a:endParaRPr lang="fr-FR" sz="1500" dirty="0">
              <a:solidFill>
                <a:schemeClr val="bg2"/>
              </a:solidFill>
              <a:latin typeface="Figtree"/>
            </a:endParaRPr>
          </a:p>
          <a:p>
            <a:pPr>
              <a:lnSpc>
                <a:spcPct val="100000"/>
              </a:lnSpc>
            </a:pPr>
            <a:r>
              <a:rPr lang="fr-FR" sz="1500" dirty="0" err="1">
                <a:solidFill>
                  <a:schemeClr val="bg2"/>
                </a:solidFill>
                <a:latin typeface="Figtree"/>
                <a:hlinkClick r:id="rId7" action="ppaction://hlinksldjump">
                  <a:extLst>
                    <a:ext uri="{A12FA001-AC4F-418D-AE19-62706E023703}">
                      <ahyp:hlinkClr xmlns:ahyp="http://schemas.microsoft.com/office/drawing/2018/hyperlinkcolor" val="tx"/>
                    </a:ext>
                  </a:extLst>
                </a:hlinkClick>
              </a:rPr>
              <a:t>Accessing</a:t>
            </a:r>
            <a:r>
              <a:rPr lang="fr-FR" sz="1500" dirty="0">
                <a:solidFill>
                  <a:schemeClr val="bg2"/>
                </a:solidFill>
                <a:latin typeface="Figtree"/>
                <a:hlinkClick r:id="rId7" action="ppaction://hlinksldjump">
                  <a:extLst>
                    <a:ext uri="{A12FA001-AC4F-418D-AE19-62706E023703}">
                      <ahyp:hlinkClr xmlns:ahyp="http://schemas.microsoft.com/office/drawing/2018/hyperlinkcolor" val="tx"/>
                    </a:ext>
                  </a:extLst>
                </a:hlinkClick>
              </a:rPr>
              <a:t> </a:t>
            </a:r>
            <a:r>
              <a:rPr lang="fr-FR" sz="1500" dirty="0" err="1">
                <a:solidFill>
                  <a:schemeClr val="bg2"/>
                </a:solidFill>
                <a:latin typeface="Figtree"/>
                <a:hlinkClick r:id="rId7" action="ppaction://hlinksldjump">
                  <a:extLst>
                    <a:ext uri="{A12FA001-AC4F-418D-AE19-62706E023703}">
                      <ahyp:hlinkClr xmlns:ahyp="http://schemas.microsoft.com/office/drawing/2018/hyperlinkcolor" val="tx"/>
                    </a:ext>
                  </a:extLst>
                </a:hlinkClick>
              </a:rPr>
              <a:t>my</a:t>
            </a:r>
            <a:r>
              <a:rPr lang="fr-FR" sz="1500" dirty="0">
                <a:solidFill>
                  <a:schemeClr val="bg2"/>
                </a:solidFill>
                <a:latin typeface="Figtree"/>
                <a:hlinkClick r:id="rId7" action="ppaction://hlinksldjump">
                  <a:extLst>
                    <a:ext uri="{A12FA001-AC4F-418D-AE19-62706E023703}">
                      <ahyp:hlinkClr xmlns:ahyp="http://schemas.microsoft.com/office/drawing/2018/hyperlinkcolor" val="tx"/>
                    </a:ext>
                  </a:extLst>
                </a:hlinkClick>
              </a:rPr>
              <a:t> Documents</a:t>
            </a:r>
            <a:endParaRPr lang="fr-FR" sz="1500" dirty="0">
              <a:solidFill>
                <a:schemeClr val="bg2"/>
              </a:solidFill>
              <a:latin typeface="Figtree"/>
            </a:endParaRPr>
          </a:p>
          <a:p>
            <a:pPr>
              <a:lnSpc>
                <a:spcPct val="100000"/>
              </a:lnSpc>
            </a:pPr>
            <a:r>
              <a:rPr lang="fr-FR" sz="1500" dirty="0" err="1">
                <a:solidFill>
                  <a:schemeClr val="bg2"/>
                </a:solidFill>
                <a:latin typeface="Figtree"/>
                <a:hlinkClick r:id="rId8" action="ppaction://hlinksldjump">
                  <a:extLst>
                    <a:ext uri="{A12FA001-AC4F-418D-AE19-62706E023703}">
                      <ahyp:hlinkClr xmlns:ahyp="http://schemas.microsoft.com/office/drawing/2018/hyperlinkcolor" val="tx"/>
                    </a:ext>
                  </a:extLst>
                </a:hlinkClick>
              </a:rPr>
              <a:t>Accessing</a:t>
            </a:r>
            <a:r>
              <a:rPr lang="fr-FR" sz="1500" dirty="0">
                <a:solidFill>
                  <a:schemeClr val="bg2"/>
                </a:solidFill>
                <a:latin typeface="Figtree"/>
                <a:hlinkClick r:id="rId8" action="ppaction://hlinksldjump">
                  <a:extLst>
                    <a:ext uri="{A12FA001-AC4F-418D-AE19-62706E023703}">
                      <ahyp:hlinkClr xmlns:ahyp="http://schemas.microsoft.com/office/drawing/2018/hyperlinkcolor" val="tx"/>
                    </a:ext>
                  </a:extLst>
                </a:hlinkClick>
              </a:rPr>
              <a:t> </a:t>
            </a:r>
            <a:r>
              <a:rPr lang="fr-FR" sz="1500" dirty="0" err="1">
                <a:solidFill>
                  <a:schemeClr val="bg2"/>
                </a:solidFill>
                <a:latin typeface="Figtree"/>
                <a:hlinkClick r:id="rId8" action="ppaction://hlinksldjump">
                  <a:extLst>
                    <a:ext uri="{A12FA001-AC4F-418D-AE19-62706E023703}">
                      <ahyp:hlinkClr xmlns:ahyp="http://schemas.microsoft.com/office/drawing/2018/hyperlinkcolor" val="tx"/>
                    </a:ext>
                  </a:extLst>
                </a:hlinkClick>
              </a:rPr>
              <a:t>my</a:t>
            </a:r>
            <a:r>
              <a:rPr lang="fr-FR" sz="1500" dirty="0">
                <a:solidFill>
                  <a:schemeClr val="bg2"/>
                </a:solidFill>
                <a:latin typeface="Figtree"/>
                <a:hlinkClick r:id="rId8" action="ppaction://hlinksldjump">
                  <a:extLst>
                    <a:ext uri="{A12FA001-AC4F-418D-AE19-62706E023703}">
                      <ahyp:hlinkClr xmlns:ahyp="http://schemas.microsoft.com/office/drawing/2018/hyperlinkcolor" val="tx"/>
                    </a:ext>
                  </a:extLst>
                </a:hlinkClick>
              </a:rPr>
              <a:t> </a:t>
            </a:r>
            <a:r>
              <a:rPr lang="fr-FR" sz="1500" dirty="0" err="1">
                <a:solidFill>
                  <a:schemeClr val="bg2"/>
                </a:solidFill>
                <a:latin typeface="Figtree"/>
                <a:hlinkClick r:id="rId8" action="ppaction://hlinksldjump">
                  <a:extLst>
                    <a:ext uri="{A12FA001-AC4F-418D-AE19-62706E023703}">
                      <ahyp:hlinkClr xmlns:ahyp="http://schemas.microsoft.com/office/drawing/2018/hyperlinkcolor" val="tx"/>
                    </a:ext>
                  </a:extLst>
                </a:hlinkClick>
              </a:rPr>
              <a:t>payslips</a:t>
            </a:r>
            <a:endParaRPr lang="fr-FR" sz="1500" dirty="0">
              <a:solidFill>
                <a:schemeClr val="bg2"/>
              </a:solidFill>
              <a:latin typeface="Figtree"/>
            </a:endParaRPr>
          </a:p>
          <a:p>
            <a:pPr>
              <a:lnSpc>
                <a:spcPct val="100000"/>
              </a:lnSpc>
            </a:pPr>
            <a:r>
              <a:rPr lang="fr-FR" sz="1500" dirty="0" err="1">
                <a:solidFill>
                  <a:schemeClr val="bg2"/>
                </a:solidFill>
                <a:latin typeface="Figtree"/>
                <a:hlinkClick r:id="rId9" action="ppaction://hlinksldjump">
                  <a:extLst>
                    <a:ext uri="{A12FA001-AC4F-418D-AE19-62706E023703}">
                      <ahyp:hlinkClr xmlns:ahyp="http://schemas.microsoft.com/office/drawing/2018/hyperlinkcolor" val="tx"/>
                    </a:ext>
                  </a:extLst>
                </a:hlinkClick>
              </a:rPr>
              <a:t>Viewing</a:t>
            </a:r>
            <a:r>
              <a:rPr lang="fr-FR" sz="1500" dirty="0">
                <a:solidFill>
                  <a:schemeClr val="bg2"/>
                </a:solidFill>
                <a:latin typeface="Figtree"/>
                <a:hlinkClick r:id="rId9" action="ppaction://hlinksldjump">
                  <a:extLst>
                    <a:ext uri="{A12FA001-AC4F-418D-AE19-62706E023703}">
                      <ahyp:hlinkClr xmlns:ahyp="http://schemas.microsoft.com/office/drawing/2018/hyperlinkcolor" val="tx"/>
                    </a:ext>
                  </a:extLst>
                </a:hlinkClick>
              </a:rPr>
              <a:t> </a:t>
            </a:r>
            <a:r>
              <a:rPr lang="fr-FR" sz="1500" dirty="0" err="1">
                <a:solidFill>
                  <a:schemeClr val="bg2"/>
                </a:solidFill>
                <a:latin typeface="Figtree"/>
                <a:hlinkClick r:id="rId9" action="ppaction://hlinksldjump">
                  <a:extLst>
                    <a:ext uri="{A12FA001-AC4F-418D-AE19-62706E023703}">
                      <ahyp:hlinkClr xmlns:ahyp="http://schemas.microsoft.com/office/drawing/2018/hyperlinkcolor" val="tx"/>
                    </a:ext>
                  </a:extLst>
                </a:hlinkClick>
              </a:rPr>
              <a:t>shared</a:t>
            </a:r>
            <a:r>
              <a:rPr lang="fr-FR" sz="1500" dirty="0">
                <a:solidFill>
                  <a:schemeClr val="bg2"/>
                </a:solidFill>
                <a:latin typeface="Figtree"/>
                <a:hlinkClick r:id="rId9" action="ppaction://hlinksldjump">
                  <a:extLst>
                    <a:ext uri="{A12FA001-AC4F-418D-AE19-62706E023703}">
                      <ahyp:hlinkClr xmlns:ahyp="http://schemas.microsoft.com/office/drawing/2018/hyperlinkcolor" val="tx"/>
                    </a:ext>
                  </a:extLst>
                </a:hlinkClick>
              </a:rPr>
              <a:t> documents</a:t>
            </a:r>
            <a:endParaRPr lang="fr-FR" sz="1500" dirty="0">
              <a:solidFill>
                <a:schemeClr val="bg2"/>
              </a:solidFill>
              <a:latin typeface="Figtree"/>
            </a:endParaRPr>
          </a:p>
          <a:p>
            <a:pPr>
              <a:lnSpc>
                <a:spcPct val="100000"/>
              </a:lnSpc>
            </a:pPr>
            <a:r>
              <a:rPr lang="fr-FR" sz="1500" dirty="0">
                <a:solidFill>
                  <a:schemeClr val="bg2"/>
                </a:solidFill>
                <a:latin typeface="Figtree"/>
                <a:hlinkClick r:id="rId10" action="ppaction://hlinksldjump">
                  <a:extLst>
                    <a:ext uri="{A12FA001-AC4F-418D-AE19-62706E023703}">
                      <ahyp:hlinkClr xmlns:ahyp="http://schemas.microsoft.com/office/drawing/2018/hyperlinkcolor" val="tx"/>
                    </a:ext>
                  </a:extLst>
                </a:hlinkClick>
              </a:rPr>
              <a:t>Finding </a:t>
            </a:r>
            <a:r>
              <a:rPr lang="fr-FR" sz="1500" dirty="0" err="1">
                <a:solidFill>
                  <a:schemeClr val="bg2"/>
                </a:solidFill>
                <a:latin typeface="Figtree"/>
                <a:hlinkClick r:id="rId10" action="ppaction://hlinksldjump">
                  <a:extLst>
                    <a:ext uri="{A12FA001-AC4F-418D-AE19-62706E023703}">
                      <ahyp:hlinkClr xmlns:ahyp="http://schemas.microsoft.com/office/drawing/2018/hyperlinkcolor" val="tx"/>
                    </a:ext>
                  </a:extLst>
                </a:hlinkClick>
              </a:rPr>
              <a:t>my</a:t>
            </a:r>
            <a:r>
              <a:rPr lang="fr-FR" sz="1500" dirty="0">
                <a:solidFill>
                  <a:schemeClr val="bg2"/>
                </a:solidFill>
                <a:latin typeface="Figtree"/>
                <a:hlinkClick r:id="rId10" action="ppaction://hlinksldjump">
                  <a:extLst>
                    <a:ext uri="{A12FA001-AC4F-418D-AE19-62706E023703}">
                      <ahyp:hlinkClr xmlns:ahyp="http://schemas.microsoft.com/office/drawing/2018/hyperlinkcolor" val="tx"/>
                    </a:ext>
                  </a:extLst>
                </a:hlinkClick>
              </a:rPr>
              <a:t> </a:t>
            </a:r>
            <a:r>
              <a:rPr lang="fr-FR" sz="1500" dirty="0" err="1">
                <a:solidFill>
                  <a:schemeClr val="bg2"/>
                </a:solidFill>
                <a:latin typeface="Figtree"/>
                <a:hlinkClick r:id="rId10" action="ppaction://hlinksldjump">
                  <a:extLst>
                    <a:ext uri="{A12FA001-AC4F-418D-AE19-62706E023703}">
                      <ahyp:hlinkClr xmlns:ahyp="http://schemas.microsoft.com/office/drawing/2018/hyperlinkcolor" val="tx"/>
                    </a:ext>
                  </a:extLst>
                </a:hlinkClick>
              </a:rPr>
              <a:t>employee</a:t>
            </a:r>
            <a:r>
              <a:rPr lang="fr-FR" sz="1500" dirty="0">
                <a:solidFill>
                  <a:schemeClr val="bg2"/>
                </a:solidFill>
                <a:latin typeface="Figtree"/>
                <a:hlinkClick r:id="rId10" action="ppaction://hlinksldjump">
                  <a:extLst>
                    <a:ext uri="{A12FA001-AC4F-418D-AE19-62706E023703}">
                      <ahyp:hlinkClr xmlns:ahyp="http://schemas.microsoft.com/office/drawing/2018/hyperlinkcolor" val="tx"/>
                    </a:ext>
                  </a:extLst>
                </a:hlinkClick>
              </a:rPr>
              <a:t> file</a:t>
            </a:r>
            <a:endParaRPr lang="fr-FR" sz="1500" dirty="0">
              <a:solidFill>
                <a:schemeClr val="bg2"/>
              </a:solidFill>
            </a:endParaRPr>
          </a:p>
        </p:txBody>
      </p:sp>
    </p:spTree>
    <p:extLst>
      <p:ext uri="{BB962C8B-B14F-4D97-AF65-F5344CB8AC3E}">
        <p14:creationId xmlns:p14="http://schemas.microsoft.com/office/powerpoint/2010/main" val="2114891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9600" dirty="0">
                <a:latin typeface="PP Woodland"/>
              </a:rPr>
              <a:t>As a user</a:t>
            </a:r>
            <a:endParaRPr lang="fr-FR" sz="9600" dirty="0"/>
          </a:p>
        </p:txBody>
      </p:sp>
    </p:spTree>
    <p:extLst>
      <p:ext uri="{BB962C8B-B14F-4D97-AF65-F5344CB8AC3E}">
        <p14:creationId xmlns:p14="http://schemas.microsoft.com/office/powerpoint/2010/main" val="3512856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291351" y="2422228"/>
            <a:ext cx="4594157" cy="3109999"/>
          </a:xfrm>
        </p:spPr>
        <p:txBody>
          <a:bodyPr/>
          <a:lstStyle/>
          <a:p>
            <a:pPr algn="just"/>
            <a:r>
              <a:rPr lang="fr-FR" sz="1400" dirty="0">
                <a:latin typeface="Figtree"/>
              </a:rPr>
              <a:t>From the </a:t>
            </a:r>
            <a:r>
              <a:rPr lang="fr-FR" sz="1400" b="1" dirty="0">
                <a:latin typeface="Figtree"/>
              </a:rPr>
              <a:t>HR Portal </a:t>
            </a:r>
            <a:r>
              <a:rPr lang="fr-FR" sz="1400" dirty="0">
                <a:latin typeface="Figtree"/>
              </a:rPr>
              <a:t>module and by </a:t>
            </a:r>
            <a:r>
              <a:rPr lang="fr-FR" sz="1400" dirty="0" err="1">
                <a:latin typeface="Figtree"/>
              </a:rPr>
              <a:t>selecting</a:t>
            </a:r>
            <a:r>
              <a:rPr lang="fr-FR" sz="1400" dirty="0">
                <a:latin typeface="Figtree"/>
              </a:rPr>
              <a:t> </a:t>
            </a:r>
            <a:r>
              <a:rPr lang="fr-FR" sz="1400" b="1" dirty="0" err="1">
                <a:latin typeface="Figtree"/>
              </a:rPr>
              <a:t>Employee</a:t>
            </a:r>
            <a:r>
              <a:rPr lang="fr-FR" sz="1400" b="1" dirty="0">
                <a:latin typeface="Figtree"/>
              </a:rPr>
              <a:t> directory</a:t>
            </a:r>
            <a:r>
              <a:rPr lang="fr-FR" sz="1400" dirty="0">
                <a:latin typeface="Figtree"/>
              </a:rPr>
              <a:t>, </a:t>
            </a:r>
            <a:r>
              <a:rPr lang="fr-FR" sz="1400" dirty="0" err="1">
                <a:latin typeface="Figtree"/>
              </a:rPr>
              <a:t>you</a:t>
            </a:r>
            <a:r>
              <a:rPr lang="fr-FR" sz="1400" dirty="0">
                <a:latin typeface="Figtree"/>
              </a:rPr>
              <a:t> can </a:t>
            </a:r>
            <a:r>
              <a:rPr lang="fr-FR" sz="1400" dirty="0" err="1">
                <a:latin typeface="Figtree"/>
              </a:rPr>
              <a:t>access</a:t>
            </a:r>
            <a:r>
              <a:rPr lang="fr-FR" sz="1400" dirty="0">
                <a:latin typeface="Figtree"/>
              </a:rPr>
              <a:t> the </a:t>
            </a:r>
            <a:r>
              <a:rPr lang="fr-FR" sz="1400" dirty="0" err="1">
                <a:latin typeface="Figtree"/>
              </a:rPr>
              <a:t>employee</a:t>
            </a:r>
            <a:r>
              <a:rPr lang="fr-FR" sz="1400" dirty="0">
                <a:latin typeface="Figtree"/>
              </a:rPr>
              <a:t> directory listing all the </a:t>
            </a:r>
            <a:r>
              <a:rPr lang="fr-FR" sz="1400" dirty="0" err="1">
                <a:latin typeface="Figtree"/>
              </a:rPr>
              <a:t>company’s</a:t>
            </a:r>
            <a:r>
              <a:rPr lang="fr-FR" sz="1400" dirty="0">
                <a:latin typeface="Figtree"/>
              </a:rPr>
              <a:t> </a:t>
            </a:r>
            <a:r>
              <a:rPr lang="fr-FR" sz="1400" dirty="0" err="1">
                <a:latin typeface="Figtree"/>
              </a:rPr>
              <a:t>employees</a:t>
            </a:r>
            <a:r>
              <a:rPr lang="fr-FR" sz="1400" dirty="0">
                <a:latin typeface="Figtree"/>
              </a:rPr>
              <a:t>. </a:t>
            </a:r>
            <a:endParaRPr lang="fr-FR" sz="1400" dirty="0"/>
          </a:p>
          <a:p>
            <a:pPr algn="just"/>
            <a:r>
              <a:rPr lang="fr-FR" sz="1400" dirty="0">
                <a:latin typeface="Figtree"/>
              </a:rPr>
              <a:t>The directory can display </a:t>
            </a:r>
            <a:r>
              <a:rPr lang="fr-FR" sz="1400" dirty="0" err="1">
                <a:latin typeface="Figtree"/>
              </a:rPr>
              <a:t>each</a:t>
            </a:r>
            <a:r>
              <a:rPr lang="fr-FR" sz="1400" dirty="0">
                <a:latin typeface="Figtree"/>
              </a:rPr>
              <a:t> </a:t>
            </a:r>
            <a:r>
              <a:rPr lang="fr-FR" sz="1400" dirty="0" err="1">
                <a:latin typeface="Figtree"/>
              </a:rPr>
              <a:t>employee’s</a:t>
            </a:r>
            <a:r>
              <a:rPr lang="fr-FR" sz="1400" dirty="0">
                <a:latin typeface="Figtree"/>
              </a:rPr>
              <a:t> email </a:t>
            </a:r>
            <a:r>
              <a:rPr lang="fr-FR" sz="1400" dirty="0" err="1">
                <a:latin typeface="Figtree"/>
              </a:rPr>
              <a:t>address</a:t>
            </a:r>
            <a:r>
              <a:rPr lang="fr-FR" sz="1400" dirty="0">
                <a:latin typeface="Figtree"/>
              </a:rPr>
              <a:t>, job </a:t>
            </a:r>
            <a:r>
              <a:rPr lang="fr-FR" sz="1400" dirty="0" err="1">
                <a:latin typeface="Figtree"/>
              </a:rPr>
              <a:t>title</a:t>
            </a:r>
            <a:r>
              <a:rPr lang="fr-FR" sz="1400" dirty="0">
                <a:latin typeface="Figtree"/>
              </a:rPr>
              <a:t>, </a:t>
            </a:r>
            <a:r>
              <a:rPr lang="fr-FR" sz="1400" dirty="0" err="1">
                <a:latin typeface="Figtree"/>
              </a:rPr>
              <a:t>department</a:t>
            </a:r>
            <a:r>
              <a:rPr lang="fr-FR" sz="1400" dirty="0">
                <a:latin typeface="Figtree"/>
              </a:rPr>
              <a:t>, structure, and phone </a:t>
            </a:r>
            <a:r>
              <a:rPr lang="fr-FR" sz="1400" dirty="0" err="1">
                <a:latin typeface="Figtree"/>
              </a:rPr>
              <a:t>number</a:t>
            </a:r>
            <a:r>
              <a:rPr lang="fr-FR" sz="1400" dirty="0">
                <a:latin typeface="Figtree"/>
              </a:rPr>
              <a:t>.</a:t>
            </a:r>
          </a:p>
          <a:p>
            <a:pPr marL="0" indent="0">
              <a:buNone/>
            </a:pPr>
            <a:endParaRPr lang="fr-FR" dirty="0">
              <a:latin typeface="Figtree Light" pitchFamily="2" charset="0"/>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The </a:t>
            </a:r>
            <a:r>
              <a:rPr lang="fr-FR" dirty="0" err="1">
                <a:latin typeface="Figtree Light"/>
              </a:rPr>
              <a:t>employee</a:t>
            </a:r>
            <a:r>
              <a:rPr lang="fr-FR" dirty="0">
                <a:latin typeface="Figtree Light"/>
              </a:rPr>
              <a:t> directory</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66712" y="968445"/>
            <a:ext cx="11453813" cy="339725"/>
          </a:xfrm>
        </p:spPr>
        <p:txBody>
          <a:bodyPr vert="horz" lIns="91440" tIns="45720" rIns="91440" bIns="45720" rtlCol="0" anchor="t">
            <a:normAutofit/>
          </a:bodyPr>
          <a:lstStyle/>
          <a:p>
            <a:r>
              <a:rPr lang="fr-FR" dirty="0" err="1">
                <a:latin typeface="Figtree"/>
              </a:rPr>
              <a:t>Accessing</a:t>
            </a:r>
            <a:r>
              <a:rPr lang="fr-FR" dirty="0">
                <a:latin typeface="Figtree"/>
              </a:rPr>
              <a:t> the directory</a:t>
            </a:r>
            <a:endParaRPr lang="fr-FR" dirty="0"/>
          </a:p>
        </p:txBody>
      </p:sp>
      <p:sp>
        <p:nvSpPr>
          <p:cNvPr id="10" name="ZoneTexte 9">
            <a:extLst>
              <a:ext uri="{FF2B5EF4-FFF2-40B4-BE49-F238E27FC236}">
                <a16:creationId xmlns:a16="http://schemas.microsoft.com/office/drawing/2014/main" id="{3ACA9CF4-3D1D-51ED-DFD2-4E94706EDEF1}"/>
              </a:ext>
            </a:extLst>
          </p:cNvPr>
          <p:cNvSpPr txBox="1"/>
          <p:nvPr/>
        </p:nvSpPr>
        <p:spPr>
          <a:xfrm>
            <a:off x="5014903" y="5434522"/>
            <a:ext cx="6549712" cy="738664"/>
          </a:xfrm>
          <a:prstGeom prst="rect">
            <a:avLst/>
          </a:prstGeom>
          <a:noFill/>
        </p:spPr>
        <p:txBody>
          <a:bodyPr wrap="square" lIns="91440" tIns="45720" rIns="91440" bIns="45720" anchor="t">
            <a:spAutoFit/>
          </a:bodyPr>
          <a:lstStyle/>
          <a:p>
            <a:pPr algn="ctr"/>
            <a:r>
              <a:rPr lang="fr-FR" sz="1400" b="1" dirty="0">
                <a:solidFill>
                  <a:schemeClr val="accent3"/>
                </a:solidFill>
                <a:latin typeface="Figtree"/>
              </a:rPr>
              <a:t>Note : </a:t>
            </a:r>
            <a:r>
              <a:rPr lang="fr-FR" sz="1400" dirty="0">
                <a:solidFill>
                  <a:srgbClr val="333333"/>
                </a:solidFill>
                <a:latin typeface="Figtree"/>
              </a:rPr>
              <a:t>You can </a:t>
            </a:r>
            <a:r>
              <a:rPr lang="fr-FR" sz="1400" dirty="0" err="1">
                <a:solidFill>
                  <a:srgbClr val="333333"/>
                </a:solidFill>
                <a:latin typeface="Figtree"/>
              </a:rPr>
              <a:t>access</a:t>
            </a:r>
            <a:r>
              <a:rPr lang="fr-FR" sz="1400" dirty="0">
                <a:solidFill>
                  <a:srgbClr val="333333"/>
                </a:solidFill>
                <a:latin typeface="Figtree"/>
              </a:rPr>
              <a:t> </a:t>
            </a:r>
            <a:r>
              <a:rPr lang="fr-FR" sz="1400" dirty="0" err="1">
                <a:solidFill>
                  <a:srgbClr val="333333"/>
                </a:solidFill>
                <a:latin typeface="Figtree"/>
              </a:rPr>
              <a:t>your</a:t>
            </a:r>
            <a:r>
              <a:rPr lang="fr-FR" sz="1400" dirty="0">
                <a:solidFill>
                  <a:srgbClr val="333333"/>
                </a:solidFill>
                <a:latin typeface="Figtree"/>
              </a:rPr>
              <a:t> </a:t>
            </a:r>
            <a:r>
              <a:rPr lang="fr-FR" sz="1400" dirty="0" err="1">
                <a:solidFill>
                  <a:srgbClr val="333333"/>
                </a:solidFill>
                <a:latin typeface="Figtree"/>
              </a:rPr>
              <a:t>own</a:t>
            </a:r>
            <a:r>
              <a:rPr lang="fr-FR" sz="1400" dirty="0">
                <a:solidFill>
                  <a:srgbClr val="333333"/>
                </a:solidFill>
                <a:latin typeface="Figtree"/>
              </a:rPr>
              <a:t> </a:t>
            </a:r>
            <a:r>
              <a:rPr lang="fr-FR" sz="1400" dirty="0" err="1">
                <a:solidFill>
                  <a:srgbClr val="333333"/>
                </a:solidFill>
                <a:latin typeface="Figtree"/>
              </a:rPr>
              <a:t>employee</a:t>
            </a:r>
            <a:r>
              <a:rPr lang="fr-FR" sz="1400" dirty="0">
                <a:solidFill>
                  <a:srgbClr val="333333"/>
                </a:solidFill>
                <a:latin typeface="Figtree"/>
              </a:rPr>
              <a:t> file by </a:t>
            </a:r>
            <a:r>
              <a:rPr lang="fr-FR" sz="1400" dirty="0" err="1">
                <a:solidFill>
                  <a:srgbClr val="333333"/>
                </a:solidFill>
                <a:latin typeface="Figtree"/>
              </a:rPr>
              <a:t>clicking</a:t>
            </a:r>
            <a:r>
              <a:rPr lang="fr-FR" sz="1400" dirty="0">
                <a:solidFill>
                  <a:srgbClr val="333333"/>
                </a:solidFill>
                <a:latin typeface="Figtree"/>
              </a:rPr>
              <a:t> on </a:t>
            </a:r>
            <a:r>
              <a:rPr lang="fr-FR" sz="1400" dirty="0" err="1">
                <a:solidFill>
                  <a:srgbClr val="333333"/>
                </a:solidFill>
                <a:latin typeface="Figtree"/>
              </a:rPr>
              <a:t>your</a:t>
            </a:r>
            <a:r>
              <a:rPr lang="fr-FR" sz="1400" dirty="0">
                <a:solidFill>
                  <a:srgbClr val="333333"/>
                </a:solidFill>
                <a:latin typeface="Figtree"/>
              </a:rPr>
              <a:t> </a:t>
            </a:r>
            <a:r>
              <a:rPr lang="fr-FR" sz="1400" dirty="0" err="1">
                <a:solidFill>
                  <a:srgbClr val="333333"/>
                </a:solidFill>
                <a:latin typeface="Figtree"/>
              </a:rPr>
              <a:t>name</a:t>
            </a:r>
            <a:r>
              <a:rPr lang="fr-FR" sz="1400" dirty="0">
                <a:solidFill>
                  <a:srgbClr val="333333"/>
                </a:solidFill>
                <a:latin typeface="Figtree"/>
              </a:rPr>
              <a:t>. </a:t>
            </a:r>
            <a:r>
              <a:rPr lang="fr-FR" sz="1400" dirty="0" err="1">
                <a:solidFill>
                  <a:srgbClr val="333333"/>
                </a:solidFill>
                <a:latin typeface="Figtree"/>
              </a:rPr>
              <a:t>However</a:t>
            </a:r>
            <a:r>
              <a:rPr lang="fr-FR" sz="1400" dirty="0">
                <a:solidFill>
                  <a:srgbClr val="333333"/>
                </a:solidFill>
                <a:latin typeface="Figtree"/>
              </a:rPr>
              <a:t>, </a:t>
            </a:r>
            <a:r>
              <a:rPr lang="fr-FR" sz="1400" dirty="0" err="1">
                <a:solidFill>
                  <a:srgbClr val="333333"/>
                </a:solidFill>
                <a:latin typeface="Figtree"/>
              </a:rPr>
              <a:t>typically</a:t>
            </a:r>
            <a:r>
              <a:rPr lang="fr-FR" sz="1400" dirty="0">
                <a:solidFill>
                  <a:srgbClr val="333333"/>
                </a:solidFill>
                <a:latin typeface="Figtree"/>
              </a:rPr>
              <a:t>, </a:t>
            </a:r>
            <a:r>
              <a:rPr lang="fr-FR" sz="1400" dirty="0" err="1">
                <a:solidFill>
                  <a:srgbClr val="333333"/>
                </a:solidFill>
                <a:latin typeface="Figtree"/>
              </a:rPr>
              <a:t>you</a:t>
            </a:r>
            <a:r>
              <a:rPr lang="fr-FR" sz="1400" dirty="0">
                <a:solidFill>
                  <a:srgbClr val="333333"/>
                </a:solidFill>
                <a:latin typeface="Figtree"/>
              </a:rPr>
              <a:t> do not have </a:t>
            </a:r>
            <a:r>
              <a:rPr lang="fr-FR" sz="1400" dirty="0" err="1">
                <a:solidFill>
                  <a:srgbClr val="333333"/>
                </a:solidFill>
                <a:latin typeface="Figtree"/>
              </a:rPr>
              <a:t>access</a:t>
            </a:r>
            <a:r>
              <a:rPr lang="fr-FR" sz="1400" dirty="0">
                <a:solidFill>
                  <a:srgbClr val="333333"/>
                </a:solidFill>
                <a:latin typeface="Figtree"/>
              </a:rPr>
              <a:t> to </a:t>
            </a:r>
            <a:r>
              <a:rPr lang="fr-FR" sz="1400" dirty="0" err="1">
                <a:solidFill>
                  <a:srgbClr val="333333"/>
                </a:solidFill>
                <a:latin typeface="Figtree"/>
              </a:rPr>
              <a:t>other</a:t>
            </a:r>
            <a:r>
              <a:rPr lang="fr-FR" sz="1400" dirty="0">
                <a:solidFill>
                  <a:srgbClr val="333333"/>
                </a:solidFill>
                <a:latin typeface="Figtree"/>
              </a:rPr>
              <a:t> </a:t>
            </a:r>
            <a:r>
              <a:rPr lang="fr-FR" sz="1400" dirty="0" err="1">
                <a:solidFill>
                  <a:srgbClr val="333333"/>
                </a:solidFill>
                <a:latin typeface="Figtree"/>
              </a:rPr>
              <a:t>employees</a:t>
            </a:r>
            <a:r>
              <a:rPr lang="fr-FR" sz="1400" dirty="0">
                <a:solidFill>
                  <a:srgbClr val="333333"/>
                </a:solidFill>
                <a:latin typeface="Figtree"/>
              </a:rPr>
              <a:t>’ files (</a:t>
            </a:r>
            <a:r>
              <a:rPr lang="fr-FR" sz="1400" dirty="0" err="1">
                <a:solidFill>
                  <a:srgbClr val="333333"/>
                </a:solidFill>
                <a:latin typeface="Figtree"/>
              </a:rPr>
              <a:t>depending</a:t>
            </a:r>
            <a:r>
              <a:rPr lang="fr-FR" sz="1400" dirty="0">
                <a:solidFill>
                  <a:srgbClr val="333333"/>
                </a:solidFill>
                <a:latin typeface="Figtree"/>
              </a:rPr>
              <a:t> on the settings </a:t>
            </a:r>
            <a:r>
              <a:rPr lang="fr-FR" sz="1400" dirty="0" err="1">
                <a:solidFill>
                  <a:srgbClr val="333333"/>
                </a:solidFill>
                <a:latin typeface="Figtree"/>
              </a:rPr>
              <a:t>applied</a:t>
            </a:r>
            <a:r>
              <a:rPr lang="fr-FR" sz="1400" dirty="0">
                <a:solidFill>
                  <a:srgbClr val="333333"/>
                </a:solidFill>
                <a:latin typeface="Figtree"/>
              </a:rPr>
              <a:t> by </a:t>
            </a:r>
            <a:r>
              <a:rPr lang="fr-FR" sz="1400" dirty="0" err="1">
                <a:solidFill>
                  <a:srgbClr val="333333"/>
                </a:solidFill>
                <a:latin typeface="Figtree"/>
              </a:rPr>
              <a:t>your</a:t>
            </a:r>
            <a:r>
              <a:rPr lang="fr-FR" sz="1400" dirty="0">
                <a:solidFill>
                  <a:srgbClr val="333333"/>
                </a:solidFill>
                <a:latin typeface="Figtree"/>
              </a:rPr>
              <a:t> </a:t>
            </a:r>
            <a:r>
              <a:rPr lang="fr-FR" sz="1400" dirty="0" err="1">
                <a:solidFill>
                  <a:srgbClr val="333333"/>
                </a:solidFill>
                <a:latin typeface="Figtree"/>
              </a:rPr>
              <a:t>administrator</a:t>
            </a:r>
            <a:r>
              <a:rPr lang="fr-FR" sz="1400" dirty="0">
                <a:solidFill>
                  <a:srgbClr val="333333"/>
                </a:solidFill>
                <a:latin typeface="Figtree"/>
              </a:rPr>
              <a:t>)</a:t>
            </a:r>
          </a:p>
        </p:txBody>
      </p:sp>
      <p:pic>
        <p:nvPicPr>
          <p:cNvPr id="9" name="Image 8">
            <a:extLst>
              <a:ext uri="{FF2B5EF4-FFF2-40B4-BE49-F238E27FC236}">
                <a16:creationId xmlns:a16="http://schemas.microsoft.com/office/drawing/2014/main" id="{963D9163-FD67-603E-F718-8D12F6A039AC}"/>
              </a:ext>
            </a:extLst>
          </p:cNvPr>
          <p:cNvPicPr>
            <a:picLocks noChangeAspect="1"/>
          </p:cNvPicPr>
          <p:nvPr/>
        </p:nvPicPr>
        <p:blipFill>
          <a:blip r:embed="rId2"/>
          <a:stretch>
            <a:fillRect/>
          </a:stretch>
        </p:blipFill>
        <p:spPr>
          <a:xfrm>
            <a:off x="5241759" y="2141376"/>
            <a:ext cx="6096000" cy="2889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2998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270657" y="2084123"/>
            <a:ext cx="4336327" cy="2025761"/>
          </a:xfrm>
        </p:spPr>
        <p:txBody>
          <a:bodyPr>
            <a:noAutofit/>
          </a:bodyPr>
          <a:lstStyle/>
          <a:p>
            <a:pPr algn="just"/>
            <a:r>
              <a:rPr lang="fr-FR" sz="1400" dirty="0">
                <a:latin typeface="Figtree"/>
              </a:rPr>
              <a:t>From the </a:t>
            </a:r>
            <a:r>
              <a:rPr lang="fr-FR" sz="1400" b="1" dirty="0">
                <a:latin typeface="Figtree"/>
              </a:rPr>
              <a:t>HR portal </a:t>
            </a:r>
            <a:r>
              <a:rPr lang="fr-FR" sz="1400" dirty="0">
                <a:latin typeface="Figtree"/>
              </a:rPr>
              <a:t>module and by </a:t>
            </a:r>
            <a:r>
              <a:rPr lang="fr-FR" sz="1400" dirty="0" err="1">
                <a:latin typeface="Figtree"/>
              </a:rPr>
              <a:t>selecting</a:t>
            </a:r>
            <a:r>
              <a:rPr lang="fr-FR" sz="1400" dirty="0">
                <a:latin typeface="Figtree"/>
              </a:rPr>
              <a:t> </a:t>
            </a:r>
            <a:r>
              <a:rPr lang="fr-FR" sz="1400" b="1" dirty="0">
                <a:latin typeface="Figtree"/>
              </a:rPr>
              <a:t>Documents</a:t>
            </a:r>
            <a:r>
              <a:rPr lang="fr-FR" sz="1400" dirty="0">
                <a:latin typeface="Figtree"/>
              </a:rPr>
              <a:t>, </a:t>
            </a:r>
            <a:r>
              <a:rPr lang="fr-FR" sz="1400" dirty="0" err="1">
                <a:latin typeface="Figtree"/>
              </a:rPr>
              <a:t>you</a:t>
            </a:r>
            <a:r>
              <a:rPr lang="fr-FR" sz="1400" dirty="0">
                <a:latin typeface="Figtree"/>
              </a:rPr>
              <a:t> can </a:t>
            </a:r>
            <a:r>
              <a:rPr lang="fr-FR" sz="1400" dirty="0" err="1">
                <a:latin typeface="Figtree"/>
              </a:rPr>
              <a:t>view</a:t>
            </a:r>
            <a:r>
              <a:rPr lang="fr-FR" sz="1400" dirty="0">
                <a:latin typeface="Figtree"/>
              </a:rPr>
              <a:t> the documents </a:t>
            </a:r>
            <a:r>
              <a:rPr lang="fr-FR" sz="1400" dirty="0" err="1">
                <a:latin typeface="Figtree"/>
              </a:rPr>
              <a:t>linked</a:t>
            </a:r>
            <a:r>
              <a:rPr lang="fr-FR" sz="1400" dirty="0">
                <a:latin typeface="Figtree"/>
              </a:rPr>
              <a:t> to </a:t>
            </a:r>
            <a:r>
              <a:rPr lang="fr-FR" sz="1400" dirty="0" err="1">
                <a:latin typeface="Figtree"/>
              </a:rPr>
              <a:t>your</a:t>
            </a:r>
            <a:r>
              <a:rPr lang="fr-FR" sz="1400" dirty="0">
                <a:latin typeface="Figtree"/>
              </a:rPr>
              <a:t> </a:t>
            </a:r>
            <a:r>
              <a:rPr lang="fr-FR" sz="1400" dirty="0" err="1">
                <a:latin typeface="Figtree"/>
              </a:rPr>
              <a:t>professional</a:t>
            </a:r>
            <a:r>
              <a:rPr lang="fr-FR" sz="1400" dirty="0">
                <a:latin typeface="Figtree"/>
              </a:rPr>
              <a:t> life:</a:t>
            </a:r>
          </a:p>
          <a:p>
            <a:pPr marL="594995" indent="-285750" algn="just">
              <a:buFont typeface="Arial" panose="020B0604020202020204" pitchFamily="34" charset="0"/>
              <a:buChar char="•"/>
            </a:pPr>
            <a:r>
              <a:rPr lang="fr-FR" sz="1400" dirty="0">
                <a:solidFill>
                  <a:srgbClr val="C75741"/>
                </a:solidFill>
                <a:latin typeface="Figtree"/>
              </a:rPr>
              <a:t>Work </a:t>
            </a:r>
            <a:r>
              <a:rPr lang="fr-FR" sz="1400" dirty="0" err="1">
                <a:solidFill>
                  <a:srgbClr val="C75741"/>
                </a:solidFill>
                <a:latin typeface="Figtree"/>
              </a:rPr>
              <a:t>contract</a:t>
            </a:r>
            <a:endParaRPr lang="fr-FR" sz="1400" dirty="0">
              <a:solidFill>
                <a:srgbClr val="C75741"/>
              </a:solidFill>
              <a:latin typeface="Figtree"/>
            </a:endParaRPr>
          </a:p>
          <a:p>
            <a:pPr marL="594995" indent="-285750" algn="just">
              <a:buFont typeface="Arial" panose="020B0604020202020204" pitchFamily="34" charset="0"/>
              <a:buChar char="•"/>
            </a:pPr>
            <a:r>
              <a:rPr lang="fr-FR" sz="1400" dirty="0">
                <a:solidFill>
                  <a:srgbClr val="C75741"/>
                </a:solidFill>
                <a:latin typeface="Figtree"/>
              </a:rPr>
              <a:t>CV</a:t>
            </a:r>
          </a:p>
          <a:p>
            <a:pPr marL="594995" indent="-285750" algn="just">
              <a:buFont typeface="Arial" panose="020B0604020202020204" pitchFamily="34" charset="0"/>
              <a:buChar char="•"/>
            </a:pPr>
            <a:r>
              <a:rPr lang="fr-FR" sz="1400" dirty="0">
                <a:solidFill>
                  <a:srgbClr val="C75741"/>
                </a:solidFill>
                <a:latin typeface="Figtree"/>
              </a:rPr>
              <a:t>Driving </a:t>
            </a:r>
            <a:r>
              <a:rPr lang="fr-FR" sz="1400" dirty="0" err="1">
                <a:solidFill>
                  <a:srgbClr val="C75741"/>
                </a:solidFill>
                <a:latin typeface="Figtree"/>
              </a:rPr>
              <a:t>license</a:t>
            </a:r>
            <a:r>
              <a:rPr lang="fr-FR" sz="1400" dirty="0">
                <a:solidFill>
                  <a:srgbClr val="C75741"/>
                </a:solidFill>
                <a:latin typeface="Figtree"/>
              </a:rPr>
              <a:t> &amp; registration…</a:t>
            </a:r>
            <a:endParaRPr lang="fr-FR" dirty="0">
              <a:latin typeface="Figtree Light" pitchFamily="2" charset="0"/>
            </a:endParaRPr>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The documents’ </a:t>
            </a:r>
            <a:r>
              <a:rPr lang="fr-FR" dirty="0" err="1">
                <a:latin typeface="Figtree Light"/>
              </a:rPr>
              <a:t>space</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66712" y="945224"/>
            <a:ext cx="11453813" cy="339725"/>
          </a:xfrm>
        </p:spPr>
        <p:txBody>
          <a:bodyPr vert="horz" lIns="91440" tIns="45720" rIns="91440" bIns="45720" rtlCol="0" anchor="t">
            <a:normAutofit/>
          </a:bodyPr>
          <a:lstStyle/>
          <a:p>
            <a:r>
              <a:rPr lang="fr-FR" dirty="0" err="1">
                <a:latin typeface="Figtree"/>
              </a:rPr>
              <a:t>Accessing</a:t>
            </a:r>
            <a:r>
              <a:rPr lang="fr-FR" dirty="0">
                <a:latin typeface="Figtree"/>
              </a:rPr>
              <a:t> </a:t>
            </a:r>
            <a:r>
              <a:rPr lang="fr-FR" dirty="0" err="1">
                <a:latin typeface="Figtree"/>
              </a:rPr>
              <a:t>your</a:t>
            </a:r>
            <a:r>
              <a:rPr lang="fr-FR" dirty="0">
                <a:latin typeface="Figtree"/>
              </a:rPr>
              <a:t> documents</a:t>
            </a:r>
            <a:endParaRPr lang="fr-FR" dirty="0"/>
          </a:p>
        </p:txBody>
      </p:sp>
      <p:sp>
        <p:nvSpPr>
          <p:cNvPr id="5" name="Espace réservé du tableau 1">
            <a:extLst>
              <a:ext uri="{FF2B5EF4-FFF2-40B4-BE49-F238E27FC236}">
                <a16:creationId xmlns:a16="http://schemas.microsoft.com/office/drawing/2014/main" id="{F71E21E4-D72C-0FD1-1327-BEDE0BAF119C}"/>
              </a:ext>
            </a:extLst>
          </p:cNvPr>
          <p:cNvSpPr txBox="1">
            <a:spLocks/>
          </p:cNvSpPr>
          <p:nvPr/>
        </p:nvSpPr>
        <p:spPr>
          <a:xfrm>
            <a:off x="270657" y="4232471"/>
            <a:ext cx="4336327" cy="2025761"/>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sz="1400" dirty="0">
                <a:latin typeface="Figtree"/>
              </a:rPr>
              <a:t>If </a:t>
            </a:r>
            <a:r>
              <a:rPr lang="fr-FR" sz="1400" dirty="0" err="1">
                <a:latin typeface="Figtree"/>
              </a:rPr>
              <a:t>permitted</a:t>
            </a:r>
            <a:r>
              <a:rPr lang="fr-FR" sz="1400" dirty="0">
                <a:latin typeface="Figtree"/>
              </a:rPr>
              <a:t> by the settings, </a:t>
            </a:r>
            <a:r>
              <a:rPr lang="fr-FR" sz="1400" dirty="0" err="1">
                <a:latin typeface="Figtree"/>
              </a:rPr>
              <a:t>you</a:t>
            </a:r>
            <a:r>
              <a:rPr lang="fr-FR" sz="1400" dirty="0">
                <a:latin typeface="Figtree"/>
              </a:rPr>
              <a:t> can </a:t>
            </a:r>
            <a:r>
              <a:rPr lang="fr-FR" sz="1400" dirty="0" err="1">
                <a:latin typeface="Figtree"/>
              </a:rPr>
              <a:t>also</a:t>
            </a:r>
            <a:r>
              <a:rPr lang="fr-FR" sz="1400" dirty="0">
                <a:latin typeface="Figtree"/>
              </a:rPr>
              <a:t> </a:t>
            </a:r>
            <a:r>
              <a:rPr lang="fr-FR" sz="1400" dirty="0" err="1">
                <a:latin typeface="Figtree"/>
              </a:rPr>
              <a:t>add</a:t>
            </a:r>
            <a:r>
              <a:rPr lang="fr-FR" sz="1400" dirty="0">
                <a:latin typeface="Figtree"/>
              </a:rPr>
              <a:t> documents </a:t>
            </a:r>
            <a:r>
              <a:rPr lang="fr-FR" sz="1400" dirty="0" err="1">
                <a:latin typeface="Figtree"/>
              </a:rPr>
              <a:t>yourself</a:t>
            </a:r>
            <a:r>
              <a:rPr lang="fr-FR" sz="1400" dirty="0">
                <a:latin typeface="Figtree"/>
              </a:rPr>
              <a:t> to </a:t>
            </a:r>
            <a:r>
              <a:rPr lang="fr-FR" sz="1400" dirty="0" err="1">
                <a:latin typeface="Figtree"/>
              </a:rPr>
              <a:t>your</a:t>
            </a:r>
            <a:r>
              <a:rPr lang="fr-FR" sz="1400" dirty="0">
                <a:latin typeface="Figtree"/>
              </a:rPr>
              <a:t> </a:t>
            </a:r>
            <a:r>
              <a:rPr lang="fr-FR" sz="1400" dirty="0" err="1">
                <a:latin typeface="Figtree"/>
              </a:rPr>
              <a:t>space</a:t>
            </a:r>
            <a:r>
              <a:rPr lang="fr-FR" sz="1400" dirty="0">
                <a:latin typeface="Figtree"/>
              </a:rPr>
              <a:t>:</a:t>
            </a:r>
          </a:p>
          <a:p>
            <a:pPr marL="594995" indent="-285750" algn="just">
              <a:buFont typeface="Arial" panose="020B0604020202020204" pitchFamily="34" charset="0"/>
              <a:buChar char="•"/>
            </a:pPr>
            <a:r>
              <a:rPr lang="fr-FR" sz="1400" dirty="0">
                <a:solidFill>
                  <a:srgbClr val="C75741"/>
                </a:solidFill>
                <a:latin typeface="Figtree"/>
              </a:rPr>
              <a:t>Work </a:t>
            </a:r>
            <a:r>
              <a:rPr lang="fr-FR" sz="1400" dirty="0" err="1">
                <a:solidFill>
                  <a:srgbClr val="C75741"/>
                </a:solidFill>
                <a:latin typeface="Figtree"/>
              </a:rPr>
              <a:t>from</a:t>
            </a:r>
            <a:r>
              <a:rPr lang="fr-FR" sz="1400" dirty="0">
                <a:solidFill>
                  <a:srgbClr val="C75741"/>
                </a:solidFill>
                <a:latin typeface="Figtree"/>
              </a:rPr>
              <a:t> home </a:t>
            </a:r>
            <a:r>
              <a:rPr lang="fr-FR" sz="1400" dirty="0" err="1">
                <a:solidFill>
                  <a:srgbClr val="C75741"/>
                </a:solidFill>
                <a:latin typeface="Figtree"/>
              </a:rPr>
              <a:t>insurance</a:t>
            </a:r>
            <a:r>
              <a:rPr lang="fr-FR" sz="1400" dirty="0">
                <a:solidFill>
                  <a:srgbClr val="C75741"/>
                </a:solidFill>
                <a:latin typeface="Figtree"/>
              </a:rPr>
              <a:t> </a:t>
            </a:r>
            <a:r>
              <a:rPr lang="fr-FR" sz="1400" dirty="0" err="1">
                <a:solidFill>
                  <a:srgbClr val="C75741"/>
                </a:solidFill>
                <a:latin typeface="Figtree"/>
              </a:rPr>
              <a:t>papers</a:t>
            </a:r>
            <a:endParaRPr lang="fr-FR" sz="1400" dirty="0">
              <a:solidFill>
                <a:srgbClr val="C75741"/>
              </a:solidFill>
              <a:latin typeface="Figtree"/>
            </a:endParaRPr>
          </a:p>
          <a:p>
            <a:pPr marL="594995" indent="-285750" algn="just">
              <a:buFont typeface="Arial" panose="020B0604020202020204" pitchFamily="34" charset="0"/>
              <a:buChar char="•"/>
            </a:pPr>
            <a:r>
              <a:rPr lang="fr-FR" sz="1400" dirty="0" err="1">
                <a:solidFill>
                  <a:srgbClr val="C75741"/>
                </a:solidFill>
                <a:latin typeface="Figtree"/>
              </a:rPr>
              <a:t>Authorisation</a:t>
            </a:r>
            <a:r>
              <a:rPr lang="fr-FR" sz="1400" dirty="0">
                <a:solidFill>
                  <a:srgbClr val="C75741"/>
                </a:solidFill>
                <a:latin typeface="Figtree"/>
              </a:rPr>
              <a:t> </a:t>
            </a:r>
            <a:r>
              <a:rPr lang="fr-FR" sz="1400" dirty="0" err="1">
                <a:solidFill>
                  <a:srgbClr val="C75741"/>
                </a:solidFill>
                <a:latin typeface="Figtree"/>
              </a:rPr>
              <a:t>papers</a:t>
            </a:r>
            <a:r>
              <a:rPr lang="fr-FR" sz="1400" dirty="0">
                <a:solidFill>
                  <a:srgbClr val="C75741"/>
                </a:solidFill>
                <a:latin typeface="Figtree"/>
              </a:rPr>
              <a:t>…</a:t>
            </a:r>
          </a:p>
        </p:txBody>
      </p:sp>
      <p:pic>
        <p:nvPicPr>
          <p:cNvPr id="8" name="Image 7">
            <a:extLst>
              <a:ext uri="{FF2B5EF4-FFF2-40B4-BE49-F238E27FC236}">
                <a16:creationId xmlns:a16="http://schemas.microsoft.com/office/drawing/2014/main" id="{65670F96-2626-8965-957D-4DC2BBF3E600}"/>
              </a:ext>
            </a:extLst>
          </p:cNvPr>
          <p:cNvPicPr>
            <a:picLocks noChangeAspect="1"/>
          </p:cNvPicPr>
          <p:nvPr/>
        </p:nvPicPr>
        <p:blipFill>
          <a:blip r:embed="rId4"/>
          <a:stretch>
            <a:fillRect/>
          </a:stretch>
        </p:blipFill>
        <p:spPr>
          <a:xfrm>
            <a:off x="4687549" y="2508042"/>
            <a:ext cx="7233794" cy="32036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6680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C328A92-322E-ACDF-EA32-B720572AE242}"/>
              </a:ext>
            </a:extLst>
          </p:cNvPr>
          <p:cNvSpPr>
            <a:spLocks noGrp="1"/>
          </p:cNvSpPr>
          <p:nvPr>
            <p:ph type="title"/>
          </p:nvPr>
        </p:nvSpPr>
        <p:spPr/>
        <p:txBody>
          <a:bodyPr/>
          <a:lstStyle/>
          <a:p>
            <a:r>
              <a:rPr lang="fr-FR" dirty="0"/>
              <a:t>The documents’ </a:t>
            </a:r>
            <a:r>
              <a:rPr lang="fr-FR" dirty="0" err="1"/>
              <a:t>space</a:t>
            </a:r>
            <a:endParaRPr lang="fr-FR" dirty="0"/>
          </a:p>
        </p:txBody>
      </p:sp>
      <p:sp>
        <p:nvSpPr>
          <p:cNvPr id="4" name="Espace réservé du texte 3">
            <a:extLst>
              <a:ext uri="{FF2B5EF4-FFF2-40B4-BE49-F238E27FC236}">
                <a16:creationId xmlns:a16="http://schemas.microsoft.com/office/drawing/2014/main" id="{EABF3AC1-B176-808F-8C72-24B7DB21507A}"/>
              </a:ext>
            </a:extLst>
          </p:cNvPr>
          <p:cNvSpPr>
            <a:spLocks noGrp="1"/>
          </p:cNvSpPr>
          <p:nvPr>
            <p:ph type="body" sz="quarter" idx="19"/>
          </p:nvPr>
        </p:nvSpPr>
        <p:spPr/>
        <p:txBody>
          <a:bodyPr/>
          <a:lstStyle/>
          <a:p>
            <a:r>
              <a:rPr lang="fr-FR" dirty="0" err="1"/>
              <a:t>Adding</a:t>
            </a:r>
            <a:r>
              <a:rPr lang="fr-FR" dirty="0"/>
              <a:t> documents</a:t>
            </a:r>
          </a:p>
        </p:txBody>
      </p:sp>
      <p:sp>
        <p:nvSpPr>
          <p:cNvPr id="7" name="Espace réservé du tableau 1">
            <a:extLst>
              <a:ext uri="{FF2B5EF4-FFF2-40B4-BE49-F238E27FC236}">
                <a16:creationId xmlns:a16="http://schemas.microsoft.com/office/drawing/2014/main" id="{4EB8B963-2150-27D2-5383-86367B762CF7}"/>
              </a:ext>
            </a:extLst>
          </p:cNvPr>
          <p:cNvSpPr>
            <a:spLocks noGrp="1"/>
          </p:cNvSpPr>
          <p:nvPr/>
        </p:nvSpPr>
        <p:spPr>
          <a:xfrm>
            <a:off x="357187" y="1100808"/>
            <a:ext cx="4336327" cy="1577976"/>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fr-FR" dirty="0">
              <a:latin typeface="Calibri" panose="020F0502020204030204" pitchFamily="34" charset="0"/>
            </a:endParaRPr>
          </a:p>
          <a:p>
            <a:pPr algn="just"/>
            <a:r>
              <a:rPr lang="fr-FR" dirty="0">
                <a:latin typeface="Figtree Light" pitchFamily="2" charset="0"/>
              </a:rPr>
              <a:t>The first </a:t>
            </a:r>
            <a:r>
              <a:rPr lang="fr-FR" dirty="0" err="1">
                <a:latin typeface="Figtree Light" pitchFamily="2" charset="0"/>
              </a:rPr>
              <a:t>step</a:t>
            </a:r>
            <a:r>
              <a:rPr lang="fr-FR" dirty="0">
                <a:latin typeface="Figtree Light" pitchFamily="2" charset="0"/>
              </a:rPr>
              <a:t> </a:t>
            </a:r>
            <a:r>
              <a:rPr lang="fr-FR" dirty="0" err="1">
                <a:latin typeface="Figtree Light" pitchFamily="2" charset="0"/>
              </a:rPr>
              <a:t>is</a:t>
            </a:r>
            <a:r>
              <a:rPr lang="fr-FR" dirty="0">
                <a:latin typeface="Figtree Light" pitchFamily="2" charset="0"/>
              </a:rPr>
              <a:t> </a:t>
            </a:r>
            <a:r>
              <a:rPr lang="fr-FR" dirty="0" err="1">
                <a:latin typeface="Figtree Light" pitchFamily="2" charset="0"/>
              </a:rPr>
              <a:t>very</a:t>
            </a:r>
            <a:r>
              <a:rPr lang="fr-FR" dirty="0">
                <a:latin typeface="Figtree Light" pitchFamily="2" charset="0"/>
              </a:rPr>
              <a:t> </a:t>
            </a:r>
            <a:r>
              <a:rPr lang="fr-FR" dirty="0" err="1">
                <a:latin typeface="Figtree Light" pitchFamily="2" charset="0"/>
              </a:rPr>
              <a:t>easy</a:t>
            </a:r>
            <a:r>
              <a:rPr lang="fr-FR" dirty="0">
                <a:latin typeface="Figtree Light" pitchFamily="2" charset="0"/>
              </a:rPr>
              <a:t>: </a:t>
            </a:r>
            <a:r>
              <a:rPr lang="fr-FR" dirty="0" err="1">
                <a:latin typeface="Figtree Light" pitchFamily="2" charset="0"/>
              </a:rPr>
              <a:t>simply</a:t>
            </a:r>
            <a:r>
              <a:rPr lang="fr-FR" dirty="0">
                <a:latin typeface="Figtree Light" pitchFamily="2" charset="0"/>
              </a:rPr>
              <a:t> click on </a:t>
            </a:r>
            <a:r>
              <a:rPr lang="fr-FR" b="1" dirty="0">
                <a:latin typeface="Figtree Light" pitchFamily="2" charset="0"/>
              </a:rPr>
              <a:t>Add a document</a:t>
            </a:r>
            <a:r>
              <a:rPr lang="fr-FR" dirty="0">
                <a:latin typeface="Figtree Light" pitchFamily="2" charset="0"/>
              </a:rPr>
              <a:t>!</a:t>
            </a:r>
          </a:p>
          <a:p>
            <a:pPr algn="just"/>
            <a:r>
              <a:rPr lang="fr-FR" dirty="0">
                <a:latin typeface="Figtree Light" pitchFamily="2" charset="0"/>
              </a:rPr>
              <a:t>You can </a:t>
            </a:r>
            <a:r>
              <a:rPr lang="fr-FR" dirty="0" err="1">
                <a:latin typeface="Figtree Light" pitchFamily="2" charset="0"/>
              </a:rPr>
              <a:t>then</a:t>
            </a:r>
            <a:r>
              <a:rPr lang="fr-FR" dirty="0">
                <a:latin typeface="Figtree Light" pitchFamily="2" charset="0"/>
              </a:rPr>
              <a:t> select </a:t>
            </a:r>
            <a:r>
              <a:rPr lang="fr-FR" dirty="0" err="1">
                <a:latin typeface="Figtree Light" pitchFamily="2" charset="0"/>
              </a:rPr>
              <a:t>which</a:t>
            </a:r>
            <a:r>
              <a:rPr lang="fr-FR" dirty="0">
                <a:latin typeface="Figtree Light" pitchFamily="2" charset="0"/>
              </a:rPr>
              <a:t> folder the document </a:t>
            </a:r>
            <a:r>
              <a:rPr lang="fr-FR" dirty="0" err="1">
                <a:latin typeface="Figtree Light" pitchFamily="2" charset="0"/>
              </a:rPr>
              <a:t>should</a:t>
            </a:r>
            <a:r>
              <a:rPr lang="fr-FR" dirty="0">
                <a:latin typeface="Figtree Light" pitchFamily="2" charset="0"/>
              </a:rPr>
              <a:t> </a:t>
            </a:r>
            <a:r>
              <a:rPr lang="fr-FR" dirty="0" err="1">
                <a:latin typeface="Figtree Light" pitchFamily="2" charset="0"/>
              </a:rPr>
              <a:t>be</a:t>
            </a:r>
            <a:r>
              <a:rPr lang="fr-FR" dirty="0">
                <a:latin typeface="Figtree Light" pitchFamily="2" charset="0"/>
              </a:rPr>
              <a:t> </a:t>
            </a:r>
            <a:r>
              <a:rPr lang="fr-FR" dirty="0" err="1">
                <a:latin typeface="Figtree Light" pitchFamily="2" charset="0"/>
              </a:rPr>
              <a:t>added</a:t>
            </a:r>
            <a:r>
              <a:rPr lang="fr-FR" dirty="0">
                <a:latin typeface="Figtree Light" pitchFamily="2" charset="0"/>
              </a:rPr>
              <a:t> to (</a:t>
            </a:r>
            <a:r>
              <a:rPr lang="fr-FR" dirty="0" err="1">
                <a:latin typeface="Figtree Light" pitchFamily="2" charset="0"/>
              </a:rPr>
              <a:t>only</a:t>
            </a:r>
            <a:r>
              <a:rPr lang="fr-FR" dirty="0">
                <a:latin typeface="Figtree Light" pitchFamily="2" charset="0"/>
              </a:rPr>
              <a:t> the folders </a:t>
            </a:r>
            <a:r>
              <a:rPr lang="fr-FR" dirty="0" err="1">
                <a:latin typeface="Figtree Light" pitchFamily="2" charset="0"/>
              </a:rPr>
              <a:t>you</a:t>
            </a:r>
            <a:r>
              <a:rPr lang="fr-FR" dirty="0">
                <a:latin typeface="Figtree Light" pitchFamily="2" charset="0"/>
              </a:rPr>
              <a:t> are </a:t>
            </a:r>
            <a:r>
              <a:rPr lang="fr-FR" dirty="0" err="1">
                <a:latin typeface="Figtree Light" pitchFamily="2" charset="0"/>
              </a:rPr>
              <a:t>allowed</a:t>
            </a:r>
            <a:r>
              <a:rPr lang="fr-FR" dirty="0">
                <a:latin typeface="Figtree Light" pitchFamily="2" charset="0"/>
              </a:rPr>
              <a:t> to </a:t>
            </a:r>
            <a:r>
              <a:rPr lang="fr-FR" dirty="0" err="1">
                <a:latin typeface="Figtree Light" pitchFamily="2" charset="0"/>
              </a:rPr>
              <a:t>edit</a:t>
            </a:r>
            <a:r>
              <a:rPr lang="fr-FR" dirty="0">
                <a:latin typeface="Figtree Light" pitchFamily="2" charset="0"/>
              </a:rPr>
              <a:t> are </a:t>
            </a:r>
            <a:r>
              <a:rPr lang="fr-FR" dirty="0" err="1">
                <a:latin typeface="Figtree Light" pitchFamily="2" charset="0"/>
              </a:rPr>
              <a:t>proposed</a:t>
            </a:r>
            <a:r>
              <a:rPr lang="fr-FR" dirty="0">
                <a:latin typeface="Figtree Light" pitchFamily="2" charset="0"/>
              </a:rPr>
              <a:t> at </a:t>
            </a:r>
            <a:r>
              <a:rPr lang="fr-FR" dirty="0" err="1">
                <a:latin typeface="Figtree Light" pitchFamily="2" charset="0"/>
              </a:rPr>
              <a:t>this</a:t>
            </a:r>
            <a:r>
              <a:rPr lang="fr-FR" dirty="0">
                <a:latin typeface="Figtree Light" pitchFamily="2" charset="0"/>
              </a:rPr>
              <a:t> </a:t>
            </a:r>
            <a:r>
              <a:rPr lang="fr-FR" dirty="0" err="1">
                <a:latin typeface="Figtree Light" pitchFamily="2" charset="0"/>
              </a:rPr>
              <a:t>step</a:t>
            </a:r>
            <a:r>
              <a:rPr lang="fr-FR" dirty="0">
                <a:latin typeface="Figtree Light" pitchFamily="2" charset="0"/>
              </a:rPr>
              <a:t>) and </a:t>
            </a:r>
            <a:r>
              <a:rPr lang="fr-FR" dirty="0" err="1">
                <a:latin typeface="Figtree Light" pitchFamily="2" charset="0"/>
              </a:rPr>
              <a:t>fill</a:t>
            </a:r>
            <a:r>
              <a:rPr lang="fr-FR" dirty="0">
                <a:latin typeface="Figtree Light" pitchFamily="2" charset="0"/>
              </a:rPr>
              <a:t> out the information:</a:t>
            </a:r>
          </a:p>
          <a:p>
            <a:pPr lvl="1" algn="just"/>
            <a:r>
              <a:rPr lang="fr-FR" dirty="0">
                <a:latin typeface="Figtree Light" pitchFamily="2" charset="0"/>
              </a:rPr>
              <a:t>File </a:t>
            </a:r>
            <a:r>
              <a:rPr lang="fr-FR" dirty="0" err="1">
                <a:latin typeface="Figtree Light" pitchFamily="2" charset="0"/>
              </a:rPr>
              <a:t>upload</a:t>
            </a:r>
            <a:endParaRPr lang="fr-FR" dirty="0">
              <a:latin typeface="Figtree Light" pitchFamily="2" charset="0"/>
            </a:endParaRPr>
          </a:p>
          <a:p>
            <a:pPr lvl="1" algn="just"/>
            <a:r>
              <a:rPr lang="fr-FR" dirty="0">
                <a:latin typeface="Figtree Light" pitchFamily="2" charset="0"/>
              </a:rPr>
              <a:t>File </a:t>
            </a:r>
            <a:r>
              <a:rPr lang="fr-FR" dirty="0" err="1">
                <a:latin typeface="Figtree Light" pitchFamily="2" charset="0"/>
              </a:rPr>
              <a:t>name</a:t>
            </a:r>
            <a:endParaRPr lang="fr-FR" dirty="0">
              <a:latin typeface="Figtree Light" pitchFamily="2" charset="0"/>
            </a:endParaRPr>
          </a:p>
          <a:p>
            <a:pPr lvl="1" algn="just"/>
            <a:r>
              <a:rPr lang="fr-FR" dirty="0" err="1">
                <a:latin typeface="Figtree Light" pitchFamily="2" charset="0"/>
              </a:rPr>
              <a:t>Validity</a:t>
            </a:r>
            <a:r>
              <a:rPr lang="fr-FR" dirty="0">
                <a:latin typeface="Figtree Light" pitchFamily="2" charset="0"/>
              </a:rPr>
              <a:t> start date</a:t>
            </a:r>
          </a:p>
          <a:p>
            <a:pPr lvl="1" algn="just"/>
            <a:r>
              <a:rPr lang="fr-FR" dirty="0" err="1">
                <a:latin typeface="Figtree Light" pitchFamily="2" charset="0"/>
              </a:rPr>
              <a:t>Validity</a:t>
            </a:r>
            <a:r>
              <a:rPr lang="fr-FR" dirty="0">
                <a:latin typeface="Figtree Light" pitchFamily="2" charset="0"/>
              </a:rPr>
              <a:t> end date</a:t>
            </a:r>
          </a:p>
          <a:p>
            <a:pPr algn="just"/>
            <a:r>
              <a:rPr lang="fr-FR" dirty="0" err="1">
                <a:latin typeface="Figtree Light" pitchFamily="2" charset="0"/>
              </a:rPr>
              <a:t>Finally</a:t>
            </a:r>
            <a:r>
              <a:rPr lang="fr-FR" dirty="0">
                <a:latin typeface="Figtree Light" pitchFamily="2" charset="0"/>
              </a:rPr>
              <a:t>, click Add</a:t>
            </a:r>
          </a:p>
          <a:p>
            <a:pPr lvl="1" algn="just"/>
            <a:endParaRPr lang="fr-FR" dirty="0">
              <a:latin typeface="Figtree Light" pitchFamily="2" charset="0"/>
            </a:endParaRPr>
          </a:p>
          <a:p>
            <a:pPr algn="just"/>
            <a:endParaRPr lang="fr-FR" dirty="0">
              <a:latin typeface="Figtree Light" pitchFamily="2" charset="0"/>
            </a:endParaRPr>
          </a:p>
          <a:p>
            <a:pPr marL="0" indent="0">
              <a:buNone/>
            </a:pPr>
            <a:endParaRPr lang="fr-FR" dirty="0"/>
          </a:p>
        </p:txBody>
      </p:sp>
      <p:sp>
        <p:nvSpPr>
          <p:cNvPr id="8" name="ZoneTexte 13">
            <a:extLst>
              <a:ext uri="{FF2B5EF4-FFF2-40B4-BE49-F238E27FC236}">
                <a16:creationId xmlns:a16="http://schemas.microsoft.com/office/drawing/2014/main" id="{C8453CBD-9294-2618-887F-BA785402C22F}"/>
              </a:ext>
            </a:extLst>
          </p:cNvPr>
          <p:cNvSpPr txBox="1"/>
          <p:nvPr/>
        </p:nvSpPr>
        <p:spPr>
          <a:xfrm>
            <a:off x="865773" y="5757192"/>
            <a:ext cx="4267137" cy="738664"/>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400" dirty="0">
                <a:solidFill>
                  <a:schemeClr val="accent1"/>
                </a:solidFill>
                <a:latin typeface="Figtree Light" pitchFamily="2" charset="0"/>
              </a:rPr>
              <a:t>Pro tip: </a:t>
            </a:r>
            <a:r>
              <a:rPr lang="fr-FR" sz="1400" dirty="0">
                <a:latin typeface="Figtree Light" pitchFamily="2" charset="0"/>
              </a:rPr>
              <a:t>the </a:t>
            </a:r>
            <a:r>
              <a:rPr lang="fr-FR" sz="1400" dirty="0" err="1">
                <a:latin typeface="Figtree Light" pitchFamily="2" charset="0"/>
              </a:rPr>
              <a:t>validity</a:t>
            </a:r>
            <a:r>
              <a:rPr lang="fr-FR" sz="1400" dirty="0">
                <a:latin typeface="Figtree Light" pitchFamily="2" charset="0"/>
              </a:rPr>
              <a:t> </a:t>
            </a:r>
            <a:r>
              <a:rPr lang="fr-FR" sz="1400" b="1" dirty="0">
                <a:latin typeface="Figtree Light" pitchFamily="2" charset="0"/>
              </a:rPr>
              <a:t>start and end dates </a:t>
            </a:r>
            <a:r>
              <a:rPr lang="fr-FR" sz="1400" dirty="0" err="1">
                <a:latin typeface="Figtree Light" pitchFamily="2" charset="0"/>
              </a:rPr>
              <a:t>allow</a:t>
            </a:r>
            <a:r>
              <a:rPr lang="fr-FR" sz="1400" dirty="0">
                <a:latin typeface="Figtree Light" pitchFamily="2" charset="0"/>
              </a:rPr>
              <a:t> the activation of deadline notifications in </a:t>
            </a:r>
            <a:r>
              <a:rPr lang="fr-FR" sz="1400" dirty="0" err="1">
                <a:latin typeface="Figtree Light" pitchFamily="2" charset="0"/>
              </a:rPr>
              <a:t>order</a:t>
            </a:r>
            <a:r>
              <a:rPr lang="fr-FR" sz="1400" dirty="0">
                <a:latin typeface="Figtree Light" pitchFamily="2" charset="0"/>
              </a:rPr>
              <a:t> to </a:t>
            </a:r>
            <a:r>
              <a:rPr lang="fr-FR" sz="1400" dirty="0" err="1">
                <a:latin typeface="Figtree Light" pitchFamily="2" charset="0"/>
              </a:rPr>
              <a:t>stay</a:t>
            </a:r>
            <a:r>
              <a:rPr lang="fr-FR" sz="1400" dirty="0">
                <a:latin typeface="Figtree Light" pitchFamily="2" charset="0"/>
              </a:rPr>
              <a:t> on top of documents to update.</a:t>
            </a:r>
          </a:p>
        </p:txBody>
      </p:sp>
      <p:pic>
        <p:nvPicPr>
          <p:cNvPr id="10" name="Image 9">
            <a:extLst>
              <a:ext uri="{FF2B5EF4-FFF2-40B4-BE49-F238E27FC236}">
                <a16:creationId xmlns:a16="http://schemas.microsoft.com/office/drawing/2014/main" id="{E58D3C63-3840-39D8-0EDF-D1871D27EBCD}"/>
              </a:ext>
            </a:extLst>
          </p:cNvPr>
          <p:cNvPicPr>
            <a:picLocks noChangeAspect="1"/>
          </p:cNvPicPr>
          <p:nvPr/>
        </p:nvPicPr>
        <p:blipFill>
          <a:blip r:embed="rId4"/>
          <a:stretch>
            <a:fillRect/>
          </a:stretch>
        </p:blipFill>
        <p:spPr>
          <a:xfrm>
            <a:off x="4760654" y="1607856"/>
            <a:ext cx="7074159" cy="2141856"/>
          </a:xfrm>
          <a:prstGeom prst="rect">
            <a:avLst/>
          </a:prstGeom>
          <a:ln>
            <a:noFill/>
          </a:ln>
          <a:effectLst>
            <a:outerShdw blurRad="292100" dist="139700" dir="2700000" algn="tl" rotWithShape="0">
              <a:srgbClr val="333333">
                <a:alpha val="65000"/>
              </a:srgbClr>
            </a:outerShdw>
          </a:effectLst>
        </p:spPr>
      </p:pic>
      <p:pic>
        <p:nvPicPr>
          <p:cNvPr id="12" name="Image 11">
            <a:extLst>
              <a:ext uri="{FF2B5EF4-FFF2-40B4-BE49-F238E27FC236}">
                <a16:creationId xmlns:a16="http://schemas.microsoft.com/office/drawing/2014/main" id="{8F1D1272-CB05-1170-BE68-7DE7075AE532}"/>
              </a:ext>
            </a:extLst>
          </p:cNvPr>
          <p:cNvPicPr>
            <a:picLocks noChangeAspect="1"/>
          </p:cNvPicPr>
          <p:nvPr/>
        </p:nvPicPr>
        <p:blipFill>
          <a:blip r:embed="rId5"/>
          <a:stretch>
            <a:fillRect/>
          </a:stretch>
        </p:blipFill>
        <p:spPr>
          <a:xfrm>
            <a:off x="5505167" y="3429000"/>
            <a:ext cx="5624949" cy="3307865"/>
          </a:xfrm>
          <a:prstGeom prst="rect">
            <a:avLst/>
          </a:prstGeom>
        </p:spPr>
      </p:pic>
      <p:sp>
        <p:nvSpPr>
          <p:cNvPr id="13" name="Flèche : bas 12">
            <a:extLst>
              <a:ext uri="{FF2B5EF4-FFF2-40B4-BE49-F238E27FC236}">
                <a16:creationId xmlns:a16="http://schemas.microsoft.com/office/drawing/2014/main" id="{22411DC8-B8B8-C26C-2322-47BEF2E7A5FC}"/>
              </a:ext>
            </a:extLst>
          </p:cNvPr>
          <p:cNvSpPr/>
          <p:nvPr/>
        </p:nvSpPr>
        <p:spPr>
          <a:xfrm>
            <a:off x="8175184" y="3429000"/>
            <a:ext cx="245098" cy="65181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Tree>
    <p:extLst>
      <p:ext uri="{BB962C8B-B14F-4D97-AF65-F5344CB8AC3E}">
        <p14:creationId xmlns:p14="http://schemas.microsoft.com/office/powerpoint/2010/main" val="107018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2257850" y="1602131"/>
            <a:ext cx="7848981" cy="3109999"/>
          </a:xfrm>
        </p:spPr>
        <p:txBody>
          <a:bodyPr>
            <a:noAutofit/>
          </a:bodyPr>
          <a:lstStyle/>
          <a:p>
            <a:pPr marL="0" indent="0" algn="just">
              <a:buNone/>
            </a:pPr>
            <a:endParaRPr lang="fr-FR" sz="1400" dirty="0">
              <a:latin typeface="Figtree"/>
            </a:endParaRPr>
          </a:p>
          <a:p>
            <a:pPr algn="just"/>
            <a:r>
              <a:rPr lang="fr-FR" sz="1400" dirty="0">
                <a:latin typeface="Figtree"/>
              </a:rPr>
              <a:t>From the </a:t>
            </a:r>
            <a:r>
              <a:rPr lang="fr-FR" sz="1400" b="1" dirty="0">
                <a:latin typeface="Figtree"/>
              </a:rPr>
              <a:t>HR Portal </a:t>
            </a:r>
            <a:r>
              <a:rPr lang="fr-FR" sz="1400" dirty="0">
                <a:latin typeface="Figtree"/>
              </a:rPr>
              <a:t>module and by </a:t>
            </a:r>
            <a:r>
              <a:rPr lang="fr-FR" sz="1400" dirty="0" err="1">
                <a:latin typeface="Figtree"/>
              </a:rPr>
              <a:t>selecting</a:t>
            </a:r>
            <a:r>
              <a:rPr lang="fr-FR" sz="1400" dirty="0">
                <a:latin typeface="Figtree"/>
              </a:rPr>
              <a:t> </a:t>
            </a:r>
            <a:r>
              <a:rPr lang="fr-FR" sz="1400" b="1" dirty="0">
                <a:latin typeface="Figtree"/>
              </a:rPr>
              <a:t>Documents</a:t>
            </a:r>
            <a:r>
              <a:rPr lang="fr-FR" sz="1400" dirty="0">
                <a:latin typeface="Figtree"/>
              </a:rPr>
              <a:t>, </a:t>
            </a:r>
            <a:r>
              <a:rPr lang="fr-FR" sz="1400" dirty="0" err="1">
                <a:latin typeface="Figtree"/>
              </a:rPr>
              <a:t>then</a:t>
            </a:r>
            <a:r>
              <a:rPr lang="fr-FR" sz="1400" dirty="0">
                <a:latin typeface="Figtree"/>
              </a:rPr>
              <a:t> </a:t>
            </a:r>
            <a:r>
              <a:rPr lang="fr-FR" sz="1400" b="1" dirty="0" err="1">
                <a:latin typeface="Figtree"/>
              </a:rPr>
              <a:t>Payslips</a:t>
            </a:r>
            <a:r>
              <a:rPr lang="fr-FR" sz="1400" dirty="0">
                <a:latin typeface="Figtree"/>
              </a:rPr>
              <a:t>, </a:t>
            </a:r>
            <a:r>
              <a:rPr lang="fr-FR" sz="1400" dirty="0" err="1">
                <a:latin typeface="Figtree"/>
              </a:rPr>
              <a:t>you</a:t>
            </a:r>
            <a:r>
              <a:rPr lang="fr-FR" sz="1400" dirty="0">
                <a:latin typeface="Figtree"/>
              </a:rPr>
              <a:t> can </a:t>
            </a:r>
            <a:r>
              <a:rPr lang="fr-FR" sz="1400" dirty="0" err="1">
                <a:latin typeface="Figtree"/>
              </a:rPr>
              <a:t>access</a:t>
            </a:r>
            <a:r>
              <a:rPr lang="fr-FR" sz="1400" dirty="0">
                <a:latin typeface="Figtree"/>
              </a:rPr>
              <a:t> all </a:t>
            </a:r>
            <a:r>
              <a:rPr lang="fr-FR" sz="1400" dirty="0" err="1">
                <a:latin typeface="Figtree"/>
              </a:rPr>
              <a:t>your</a:t>
            </a:r>
            <a:r>
              <a:rPr lang="fr-FR" sz="1400" dirty="0">
                <a:latin typeface="Figtree"/>
              </a:rPr>
              <a:t> </a:t>
            </a:r>
            <a:r>
              <a:rPr lang="fr-FR" sz="1400" dirty="0" err="1">
                <a:latin typeface="Figtree"/>
              </a:rPr>
              <a:t>payslips</a:t>
            </a:r>
            <a:r>
              <a:rPr lang="fr-FR" sz="1400" dirty="0">
                <a:latin typeface="Figtree"/>
              </a:rPr>
              <a:t>.</a:t>
            </a:r>
          </a:p>
          <a:p>
            <a:pPr algn="just"/>
            <a:r>
              <a:rPr lang="fr-FR" sz="1400" dirty="0">
                <a:latin typeface="Figtree"/>
              </a:rPr>
              <a:t>You can click </a:t>
            </a:r>
            <a:r>
              <a:rPr lang="fr-FR" sz="1400" dirty="0" err="1">
                <a:latin typeface="Figtree"/>
              </a:rPr>
              <a:t>directly</a:t>
            </a:r>
            <a:r>
              <a:rPr lang="fr-FR" sz="1400" dirty="0">
                <a:latin typeface="Figtree"/>
              </a:rPr>
              <a:t> on the </a:t>
            </a:r>
            <a:r>
              <a:rPr lang="fr-FR" sz="1400" dirty="0" err="1">
                <a:latin typeface="Figtree"/>
              </a:rPr>
              <a:t>payslip</a:t>
            </a:r>
            <a:r>
              <a:rPr lang="fr-FR" sz="1400" dirty="0">
                <a:latin typeface="Figtree"/>
              </a:rPr>
              <a:t> </a:t>
            </a:r>
            <a:r>
              <a:rPr lang="fr-FR" sz="1400" dirty="0" err="1">
                <a:latin typeface="Figtree"/>
              </a:rPr>
              <a:t>you</a:t>
            </a:r>
            <a:r>
              <a:rPr lang="fr-FR" sz="1400" dirty="0">
                <a:latin typeface="Figtree"/>
              </a:rPr>
              <a:t> </a:t>
            </a:r>
            <a:r>
              <a:rPr lang="fr-FR" sz="1400" dirty="0" err="1">
                <a:latin typeface="Figtree"/>
              </a:rPr>
              <a:t>want</a:t>
            </a:r>
            <a:r>
              <a:rPr lang="fr-FR" sz="1400" dirty="0">
                <a:latin typeface="Figtree"/>
              </a:rPr>
              <a:t> and download </a:t>
            </a:r>
            <a:r>
              <a:rPr lang="fr-FR" sz="1400" dirty="0" err="1">
                <a:latin typeface="Figtree"/>
              </a:rPr>
              <a:t>it</a:t>
            </a:r>
            <a:r>
              <a:rPr lang="fr-FR" sz="1400" dirty="0">
                <a:latin typeface="Figtree"/>
              </a:rPr>
              <a:t>.</a:t>
            </a:r>
            <a:endParaRPr lang="fr-FR" dirty="0"/>
          </a:p>
          <a:p>
            <a:pPr marL="0" indent="0">
              <a:buNone/>
            </a:pPr>
            <a:endParaRPr lang="fr-FR" sz="1400" dirty="0">
              <a:latin typeface="Figtree"/>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xfrm>
            <a:off x="371475" y="576513"/>
            <a:ext cx="11449050" cy="304800"/>
          </a:xfrm>
        </p:spPr>
        <p:txBody>
          <a:bodyPr/>
          <a:lstStyle/>
          <a:p>
            <a:r>
              <a:rPr lang="fr-FR" dirty="0">
                <a:latin typeface="Figtree Light"/>
              </a:rPr>
              <a:t>The documents’ </a:t>
            </a:r>
            <a:r>
              <a:rPr lang="fr-FR" dirty="0" err="1">
                <a:latin typeface="Figtree Light"/>
              </a:rPr>
              <a:t>space</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71475" y="969296"/>
            <a:ext cx="11453813" cy="339725"/>
          </a:xfrm>
        </p:spPr>
        <p:txBody>
          <a:bodyPr vert="horz" lIns="91440" tIns="45720" rIns="91440" bIns="45720" rtlCol="0" anchor="t">
            <a:normAutofit/>
          </a:bodyPr>
          <a:lstStyle/>
          <a:p>
            <a:r>
              <a:rPr lang="fr-FR" dirty="0" err="1">
                <a:latin typeface="Figtree"/>
              </a:rPr>
              <a:t>Accessing</a:t>
            </a:r>
            <a:r>
              <a:rPr lang="fr-FR" dirty="0">
                <a:latin typeface="Figtree"/>
              </a:rPr>
              <a:t> </a:t>
            </a:r>
            <a:r>
              <a:rPr lang="fr-FR" dirty="0" err="1">
                <a:latin typeface="Figtree"/>
              </a:rPr>
              <a:t>your</a:t>
            </a:r>
            <a:r>
              <a:rPr lang="fr-FR" dirty="0">
                <a:latin typeface="Figtree"/>
              </a:rPr>
              <a:t> </a:t>
            </a:r>
            <a:r>
              <a:rPr lang="fr-FR" dirty="0" err="1">
                <a:latin typeface="Figtree"/>
              </a:rPr>
              <a:t>payslips</a:t>
            </a:r>
            <a:endParaRPr lang="fr-FR" dirty="0"/>
          </a:p>
        </p:txBody>
      </p:sp>
      <p:pic>
        <p:nvPicPr>
          <p:cNvPr id="9" name="Image 8" descr="Une image contenant texte, capture d’écran, Police, nombre&#10;&#10;Le contenu généré par l’IA peut être incorrect.">
            <a:extLst>
              <a:ext uri="{FF2B5EF4-FFF2-40B4-BE49-F238E27FC236}">
                <a16:creationId xmlns:a16="http://schemas.microsoft.com/office/drawing/2014/main" id="{B0DDAA36-59C3-B31A-0691-7867F5AAFF0F}"/>
              </a:ext>
            </a:extLst>
          </p:cNvPr>
          <p:cNvPicPr>
            <a:picLocks noChangeAspect="1"/>
          </p:cNvPicPr>
          <p:nvPr/>
        </p:nvPicPr>
        <p:blipFill>
          <a:blip r:embed="rId3"/>
          <a:stretch>
            <a:fillRect/>
          </a:stretch>
        </p:blipFill>
        <p:spPr>
          <a:xfrm>
            <a:off x="450014" y="3488626"/>
            <a:ext cx="5498502" cy="2926241"/>
          </a:xfrm>
          <a:prstGeom prst="rect">
            <a:avLst/>
          </a:prstGeom>
          <a:ln>
            <a:noFill/>
          </a:ln>
          <a:effectLst>
            <a:outerShdw blurRad="292100" dist="139700" dir="2700000" algn="tl" rotWithShape="0">
              <a:srgbClr val="333333">
                <a:alpha val="65000"/>
              </a:srgbClr>
            </a:outerShdw>
          </a:effectLst>
        </p:spPr>
      </p:pic>
      <p:pic>
        <p:nvPicPr>
          <p:cNvPr id="7" name="Image 6">
            <a:extLst>
              <a:ext uri="{FF2B5EF4-FFF2-40B4-BE49-F238E27FC236}">
                <a16:creationId xmlns:a16="http://schemas.microsoft.com/office/drawing/2014/main" id="{74FC8FF1-2D26-01F5-89E5-490169BEE46F}"/>
              </a:ext>
            </a:extLst>
          </p:cNvPr>
          <p:cNvPicPr>
            <a:picLocks noChangeAspect="1"/>
          </p:cNvPicPr>
          <p:nvPr/>
        </p:nvPicPr>
        <p:blipFill>
          <a:blip r:embed="rId4"/>
          <a:stretch>
            <a:fillRect/>
          </a:stretch>
        </p:blipFill>
        <p:spPr>
          <a:xfrm>
            <a:off x="5280596" y="3369374"/>
            <a:ext cx="6911404" cy="31455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94553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480384" y="1680420"/>
            <a:ext cx="4336327" cy="3109999"/>
          </a:xfrm>
        </p:spPr>
        <p:txBody>
          <a:bodyPr>
            <a:noAutofit/>
          </a:bodyPr>
          <a:lstStyle/>
          <a:p>
            <a:pPr marL="0" indent="0" algn="just">
              <a:buNone/>
            </a:pPr>
            <a:endParaRPr lang="fr-FR" sz="1400" dirty="0">
              <a:latin typeface="+mn-lt"/>
            </a:endParaRPr>
          </a:p>
          <a:p>
            <a:pPr algn="just"/>
            <a:r>
              <a:rPr lang="fr-FR" sz="1400" dirty="0">
                <a:latin typeface="+mn-lt"/>
              </a:rPr>
              <a:t>From the </a:t>
            </a:r>
            <a:r>
              <a:rPr lang="fr-FR" sz="1400" b="1" dirty="0">
                <a:latin typeface="+mn-lt"/>
              </a:rPr>
              <a:t>HR portal </a:t>
            </a:r>
            <a:r>
              <a:rPr lang="fr-FR" sz="1400" dirty="0">
                <a:latin typeface="+mn-lt"/>
              </a:rPr>
              <a:t>module and by </a:t>
            </a:r>
            <a:r>
              <a:rPr lang="fr-FR" sz="1400" dirty="0" err="1">
                <a:latin typeface="+mn-lt"/>
              </a:rPr>
              <a:t>selecting</a:t>
            </a:r>
            <a:r>
              <a:rPr lang="fr-FR" sz="1400" dirty="0">
                <a:latin typeface="+mn-lt"/>
              </a:rPr>
              <a:t> </a:t>
            </a:r>
            <a:r>
              <a:rPr lang="fr-FR" sz="1400" b="1" dirty="0" err="1">
                <a:latin typeface="+mn-lt"/>
              </a:rPr>
              <a:t>Shared</a:t>
            </a:r>
            <a:r>
              <a:rPr lang="fr-FR" sz="1400" b="1" dirty="0">
                <a:latin typeface="+mn-lt"/>
              </a:rPr>
              <a:t> documents</a:t>
            </a:r>
            <a:r>
              <a:rPr lang="fr-FR" sz="1400" dirty="0">
                <a:latin typeface="+mn-lt"/>
              </a:rPr>
              <a:t>, </a:t>
            </a:r>
            <a:r>
              <a:rPr lang="fr-FR" sz="1400" dirty="0" err="1">
                <a:latin typeface="+mn-lt"/>
              </a:rPr>
              <a:t>you</a:t>
            </a:r>
            <a:r>
              <a:rPr lang="fr-FR" sz="1400" dirty="0">
                <a:latin typeface="+mn-lt"/>
              </a:rPr>
              <a:t> can </a:t>
            </a:r>
            <a:r>
              <a:rPr lang="fr-FR" sz="1400" dirty="0" err="1">
                <a:latin typeface="+mn-lt"/>
              </a:rPr>
              <a:t>view</a:t>
            </a:r>
            <a:r>
              <a:rPr lang="fr-FR" sz="1400" dirty="0">
                <a:latin typeface="+mn-lt"/>
              </a:rPr>
              <a:t> all documents </a:t>
            </a:r>
            <a:r>
              <a:rPr lang="fr-FR" sz="1400" dirty="0" err="1">
                <a:latin typeface="+mn-lt"/>
              </a:rPr>
              <a:t>shared</a:t>
            </a:r>
            <a:r>
              <a:rPr lang="fr-FR" sz="1400" dirty="0">
                <a:latin typeface="+mn-lt"/>
              </a:rPr>
              <a:t> by the </a:t>
            </a:r>
            <a:r>
              <a:rPr lang="fr-FR" sz="1400" dirty="0" err="1">
                <a:latin typeface="+mn-lt"/>
              </a:rPr>
              <a:t>company</a:t>
            </a:r>
            <a:r>
              <a:rPr lang="fr-FR" sz="1400" dirty="0">
                <a:latin typeface="+mn-lt"/>
              </a:rPr>
              <a:t>:</a:t>
            </a:r>
          </a:p>
          <a:p>
            <a:pPr marL="594995" lvl="1" indent="-285750" algn="just">
              <a:buFont typeface="Arial" panose="020B0604020202020204" pitchFamily="34" charset="0"/>
              <a:buChar char="•"/>
            </a:pPr>
            <a:r>
              <a:rPr lang="fr-FR" sz="1400" dirty="0">
                <a:solidFill>
                  <a:srgbClr val="C75741"/>
                </a:solidFill>
                <a:latin typeface="+mn-lt"/>
              </a:rPr>
              <a:t>Rules and </a:t>
            </a:r>
            <a:r>
              <a:rPr lang="fr-FR" sz="1400" dirty="0" err="1">
                <a:solidFill>
                  <a:srgbClr val="C75741"/>
                </a:solidFill>
                <a:latin typeface="+mn-lt"/>
              </a:rPr>
              <a:t>regulations</a:t>
            </a:r>
            <a:endParaRPr lang="fr-FR" sz="1400" dirty="0">
              <a:latin typeface="+mn-lt"/>
            </a:endParaRPr>
          </a:p>
          <a:p>
            <a:pPr marL="594995" lvl="1" indent="-285750" algn="just">
              <a:buFont typeface="Arial" panose="020B0604020202020204" pitchFamily="34" charset="0"/>
              <a:buChar char="•"/>
            </a:pPr>
            <a:r>
              <a:rPr lang="fr-FR" sz="1400" dirty="0">
                <a:latin typeface="+mn-lt"/>
              </a:rPr>
              <a:t>Collective agreement</a:t>
            </a:r>
          </a:p>
          <a:p>
            <a:pPr marL="594995" lvl="1" indent="-285750" algn="just">
              <a:buFont typeface="Arial" panose="020B0604020202020204" pitchFamily="34" charset="0"/>
              <a:buChar char="•"/>
            </a:pPr>
            <a:r>
              <a:rPr lang="fr-FR" sz="1400" dirty="0" err="1">
                <a:latin typeface="+mn-lt"/>
              </a:rPr>
              <a:t>Safety</a:t>
            </a:r>
            <a:r>
              <a:rPr lang="fr-FR" sz="1400" dirty="0">
                <a:latin typeface="+mn-lt"/>
              </a:rPr>
              <a:t> instructions</a:t>
            </a:r>
          </a:p>
          <a:p>
            <a:pPr marL="594995" lvl="1" indent="-285750" algn="just">
              <a:buFont typeface="Arial" panose="020B0604020202020204" pitchFamily="34" charset="0"/>
              <a:buChar char="•"/>
            </a:pPr>
            <a:r>
              <a:rPr lang="fr-FR" sz="1400" dirty="0">
                <a:latin typeface="+mn-lt"/>
              </a:rPr>
              <a:t>Information notes</a:t>
            </a:r>
          </a:p>
          <a:p>
            <a:pPr marL="594995" lvl="1" indent="-285750" algn="just">
              <a:buFont typeface="Arial" panose="020B0604020202020204" pitchFamily="34" charset="0"/>
              <a:buChar char="•"/>
            </a:pPr>
            <a:r>
              <a:rPr lang="fr-FR" sz="1400" dirty="0">
                <a:latin typeface="+mn-lt"/>
              </a:rPr>
              <a:t>And more</a:t>
            </a:r>
          </a:p>
          <a:p>
            <a:pPr marL="594995" lvl="1" indent="-285750" algn="just">
              <a:buFont typeface="Arial" panose="020B0604020202020204" pitchFamily="34" charset="0"/>
              <a:buChar char="•"/>
            </a:pPr>
            <a:endParaRPr lang="fr-FR" sz="1400" dirty="0">
              <a:latin typeface="+mn-lt"/>
            </a:endParaRPr>
          </a:p>
          <a:p>
            <a:pPr marL="0" indent="0">
              <a:buNone/>
            </a:pPr>
            <a:endParaRPr lang="fr-FR" sz="1400" dirty="0">
              <a:latin typeface="+mn-lt"/>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Shared</a:t>
            </a:r>
            <a:r>
              <a:rPr lang="fr-FR" dirty="0">
                <a:latin typeface="Figtree Light"/>
              </a:rPr>
              <a:t> documents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rPr>
              <a:t>User </a:t>
            </a:r>
            <a:r>
              <a:rPr lang="fr-FR" dirty="0" err="1">
                <a:latin typeface="Figtree"/>
              </a:rPr>
              <a:t>view</a:t>
            </a:r>
            <a:endParaRPr lang="fr-FR" dirty="0"/>
          </a:p>
        </p:txBody>
      </p:sp>
      <p:pic>
        <p:nvPicPr>
          <p:cNvPr id="6" name="Image 5">
            <a:extLst>
              <a:ext uri="{FF2B5EF4-FFF2-40B4-BE49-F238E27FC236}">
                <a16:creationId xmlns:a16="http://schemas.microsoft.com/office/drawing/2014/main" id="{AE7D7059-DB5F-8166-BE70-B760FAB7E257}"/>
              </a:ext>
            </a:extLst>
          </p:cNvPr>
          <p:cNvPicPr>
            <a:picLocks noChangeAspect="1"/>
          </p:cNvPicPr>
          <p:nvPr/>
        </p:nvPicPr>
        <p:blipFill>
          <a:blip r:embed="rId2"/>
          <a:stretch>
            <a:fillRect/>
          </a:stretch>
        </p:blipFill>
        <p:spPr>
          <a:xfrm>
            <a:off x="3260259" y="3038775"/>
            <a:ext cx="8451357" cy="27524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18136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763361" y="4760360"/>
            <a:ext cx="4525791" cy="1157840"/>
          </a:xfrm>
        </p:spPr>
        <p:txBody>
          <a:bodyPr>
            <a:noAutofit/>
          </a:bodyPr>
          <a:lstStyle/>
          <a:p>
            <a:pPr marL="0" indent="0" algn="just">
              <a:buNone/>
            </a:pPr>
            <a:endParaRPr lang="fr-FR" dirty="0">
              <a:latin typeface="Figtree Light" pitchFamily="2" charset="0"/>
            </a:endParaRPr>
          </a:p>
          <a:p>
            <a:pPr algn="just"/>
            <a:r>
              <a:rPr lang="fr-FR" sz="1400" dirty="0">
                <a:latin typeface="+mn-lt"/>
              </a:rPr>
              <a:t>From </a:t>
            </a:r>
            <a:r>
              <a:rPr lang="fr-FR" sz="1400" dirty="0" err="1">
                <a:latin typeface="+mn-lt"/>
              </a:rPr>
              <a:t>your</a:t>
            </a:r>
            <a:r>
              <a:rPr lang="fr-FR" sz="1400" dirty="0">
                <a:latin typeface="+mn-lt"/>
              </a:rPr>
              <a:t> </a:t>
            </a:r>
            <a:r>
              <a:rPr lang="fr-FR" sz="1400" b="1" dirty="0" err="1">
                <a:latin typeface="+mn-lt"/>
              </a:rPr>
              <a:t>personal</a:t>
            </a:r>
            <a:r>
              <a:rPr lang="fr-FR" sz="1400" b="1" dirty="0">
                <a:latin typeface="+mn-lt"/>
              </a:rPr>
              <a:t> </a:t>
            </a:r>
            <a:r>
              <a:rPr lang="fr-FR" sz="1400" b="1" dirty="0" err="1">
                <a:latin typeface="+mn-lt"/>
              </a:rPr>
              <a:t>space</a:t>
            </a:r>
            <a:r>
              <a:rPr lang="fr-FR" sz="1400" dirty="0">
                <a:latin typeface="+mn-lt"/>
              </a:rPr>
              <a:t>, </a:t>
            </a:r>
            <a:r>
              <a:rPr lang="fr-FR" sz="1400" dirty="0" err="1">
                <a:latin typeface="+mn-lt"/>
              </a:rPr>
              <a:t>you</a:t>
            </a:r>
            <a:r>
              <a:rPr lang="fr-FR" sz="1400" dirty="0">
                <a:latin typeface="+mn-lt"/>
              </a:rPr>
              <a:t> can </a:t>
            </a:r>
            <a:r>
              <a:rPr lang="fr-FR" sz="1400" dirty="0" err="1">
                <a:latin typeface="+mn-lt"/>
              </a:rPr>
              <a:t>find</a:t>
            </a:r>
            <a:r>
              <a:rPr lang="fr-FR" sz="1400" dirty="0">
                <a:latin typeface="+mn-lt"/>
              </a:rPr>
              <a:t> all </a:t>
            </a:r>
            <a:r>
              <a:rPr lang="fr-FR" sz="1400" dirty="0" err="1">
                <a:latin typeface="+mn-lt"/>
              </a:rPr>
              <a:t>your</a:t>
            </a:r>
            <a:r>
              <a:rPr lang="fr-FR" sz="1400" dirty="0">
                <a:latin typeface="+mn-lt"/>
              </a:rPr>
              <a:t> </a:t>
            </a:r>
            <a:r>
              <a:rPr lang="fr-FR" sz="1400" dirty="0" err="1">
                <a:latin typeface="+mn-lt"/>
              </a:rPr>
              <a:t>personal</a:t>
            </a:r>
            <a:r>
              <a:rPr lang="fr-FR" sz="1400" dirty="0">
                <a:latin typeface="+mn-lt"/>
              </a:rPr>
              <a:t> and </a:t>
            </a:r>
            <a:r>
              <a:rPr lang="fr-FR" sz="1400" dirty="0" err="1">
                <a:latin typeface="+mn-lt"/>
              </a:rPr>
              <a:t>contractual</a:t>
            </a:r>
            <a:r>
              <a:rPr lang="fr-FR" sz="1400" dirty="0">
                <a:latin typeface="+mn-lt"/>
              </a:rPr>
              <a:t> information! </a:t>
            </a:r>
            <a:r>
              <a:rPr lang="fr-FR" sz="1400" dirty="0" err="1">
                <a:latin typeface="+mn-lt"/>
              </a:rPr>
              <a:t>Depending</a:t>
            </a:r>
            <a:r>
              <a:rPr lang="fr-FR" sz="1400" dirty="0">
                <a:latin typeface="+mn-lt"/>
              </a:rPr>
              <a:t> on the settings input by </a:t>
            </a:r>
            <a:r>
              <a:rPr lang="fr-FR" sz="1400" dirty="0" err="1">
                <a:latin typeface="+mn-lt"/>
              </a:rPr>
              <a:t>your</a:t>
            </a:r>
            <a:r>
              <a:rPr lang="fr-FR" sz="1400" dirty="0">
                <a:latin typeface="+mn-lt"/>
              </a:rPr>
              <a:t> </a:t>
            </a:r>
            <a:r>
              <a:rPr lang="fr-FR" sz="1400" dirty="0" err="1">
                <a:latin typeface="+mn-lt"/>
              </a:rPr>
              <a:t>administrator</a:t>
            </a:r>
            <a:r>
              <a:rPr lang="fr-FR" sz="1400" dirty="0">
                <a:latin typeface="+mn-lt"/>
              </a:rPr>
              <a:t>, </a:t>
            </a:r>
            <a:r>
              <a:rPr lang="fr-FR" sz="1400" dirty="0" err="1">
                <a:latin typeface="+mn-lt"/>
              </a:rPr>
              <a:t>you</a:t>
            </a:r>
            <a:r>
              <a:rPr lang="fr-FR" sz="1400" dirty="0">
                <a:latin typeface="+mn-lt"/>
              </a:rPr>
              <a:t> </a:t>
            </a:r>
            <a:r>
              <a:rPr lang="fr-FR" sz="1400" dirty="0" err="1">
                <a:latin typeface="+mn-lt"/>
              </a:rPr>
              <a:t>may</a:t>
            </a:r>
            <a:r>
              <a:rPr lang="fr-FR" sz="1400" dirty="0">
                <a:latin typeface="+mn-lt"/>
              </a:rPr>
              <a:t> </a:t>
            </a:r>
            <a:r>
              <a:rPr lang="fr-FR" sz="1400" dirty="0" err="1">
                <a:latin typeface="+mn-lt"/>
              </a:rPr>
              <a:t>also</a:t>
            </a:r>
            <a:r>
              <a:rPr lang="fr-FR" sz="1400" dirty="0">
                <a:latin typeface="+mn-lt"/>
              </a:rPr>
              <a:t> have </a:t>
            </a:r>
            <a:r>
              <a:rPr lang="fr-FR" sz="1400" dirty="0" err="1">
                <a:latin typeface="+mn-lt"/>
              </a:rPr>
              <a:t>editing</a:t>
            </a:r>
            <a:r>
              <a:rPr lang="fr-FR" sz="1400" dirty="0">
                <a:latin typeface="+mn-lt"/>
              </a:rPr>
              <a:t> </a:t>
            </a:r>
            <a:r>
              <a:rPr lang="fr-FR" sz="1400" dirty="0" err="1">
                <a:latin typeface="+mn-lt"/>
              </a:rPr>
              <a:t>rights</a:t>
            </a:r>
            <a:r>
              <a:rPr lang="fr-FR" sz="1400" dirty="0">
                <a:latin typeface="+mn-lt"/>
              </a:rPr>
              <a:t> on </a:t>
            </a:r>
            <a:r>
              <a:rPr lang="fr-FR" sz="1400" dirty="0" err="1">
                <a:latin typeface="+mn-lt"/>
              </a:rPr>
              <a:t>some</a:t>
            </a:r>
            <a:r>
              <a:rPr lang="fr-FR" sz="1400" dirty="0">
                <a:latin typeface="+mn-lt"/>
              </a:rPr>
              <a:t> of the </a:t>
            </a:r>
            <a:r>
              <a:rPr lang="fr-FR" sz="1400" dirty="0" err="1">
                <a:latin typeface="+mn-lt"/>
              </a:rPr>
              <a:t>fields</a:t>
            </a:r>
            <a:r>
              <a:rPr lang="fr-FR" sz="1400" dirty="0">
                <a:latin typeface="+mn-lt"/>
              </a:rPr>
              <a:t> in </a:t>
            </a:r>
            <a:r>
              <a:rPr lang="fr-FR" sz="1400" dirty="0" err="1">
                <a:latin typeface="+mn-lt"/>
              </a:rPr>
              <a:t>your</a:t>
            </a:r>
            <a:r>
              <a:rPr lang="fr-FR" sz="1400" dirty="0">
                <a:latin typeface="+mn-lt"/>
              </a:rPr>
              <a:t> file.</a:t>
            </a:r>
          </a:p>
          <a:p>
            <a:pPr marL="0" indent="0">
              <a:buNone/>
            </a:pPr>
            <a:endParaRPr lang="fr-FR" dirty="0">
              <a:latin typeface="Figtree Light" pitchFamily="2" charset="0"/>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My</a:t>
            </a:r>
            <a:r>
              <a:rPr lang="fr-FR" dirty="0">
                <a:latin typeface="Figtree Light"/>
              </a:rPr>
              <a:t> </a:t>
            </a:r>
            <a:r>
              <a:rPr lang="fr-FR" dirty="0" err="1">
                <a:latin typeface="Figtree Light"/>
              </a:rPr>
              <a:t>employee</a:t>
            </a:r>
            <a:r>
              <a:rPr lang="fr-FR" dirty="0">
                <a:latin typeface="Figtree Light"/>
              </a:rPr>
              <a:t> file</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Accessing</a:t>
            </a:r>
            <a:r>
              <a:rPr lang="fr-FR" dirty="0">
                <a:latin typeface="Figtree"/>
              </a:rPr>
              <a:t> </a:t>
            </a:r>
            <a:r>
              <a:rPr lang="fr-FR" dirty="0" err="1">
                <a:latin typeface="Figtree"/>
              </a:rPr>
              <a:t>my</a:t>
            </a:r>
            <a:r>
              <a:rPr lang="fr-FR" dirty="0">
                <a:latin typeface="Figtree"/>
              </a:rPr>
              <a:t> </a:t>
            </a:r>
            <a:r>
              <a:rPr lang="fr-FR" dirty="0" err="1">
                <a:latin typeface="Figtree"/>
              </a:rPr>
              <a:t>own</a:t>
            </a:r>
            <a:r>
              <a:rPr lang="fr-FR" dirty="0">
                <a:latin typeface="Figtree"/>
              </a:rPr>
              <a:t> file</a:t>
            </a:r>
            <a:endParaRPr lang="fr-FR" dirty="0"/>
          </a:p>
        </p:txBody>
      </p:sp>
      <p:pic>
        <p:nvPicPr>
          <p:cNvPr id="6" name="Image 5">
            <a:extLst>
              <a:ext uri="{FF2B5EF4-FFF2-40B4-BE49-F238E27FC236}">
                <a16:creationId xmlns:a16="http://schemas.microsoft.com/office/drawing/2014/main" id="{DA8A4499-E429-BCE0-4A2B-67BC711FACAE}"/>
              </a:ext>
            </a:extLst>
          </p:cNvPr>
          <p:cNvPicPr>
            <a:picLocks noChangeAspect="1"/>
          </p:cNvPicPr>
          <p:nvPr/>
        </p:nvPicPr>
        <p:blipFill>
          <a:blip r:embed="rId2"/>
          <a:stretch>
            <a:fillRect/>
          </a:stretch>
        </p:blipFill>
        <p:spPr>
          <a:xfrm>
            <a:off x="8738095" y="1574794"/>
            <a:ext cx="1463490" cy="1691639"/>
          </a:xfrm>
          <a:prstGeom prst="rect">
            <a:avLst/>
          </a:prstGeom>
          <a:ln>
            <a:noFill/>
          </a:ln>
          <a:effectLst>
            <a:outerShdw blurRad="292100" dist="139700" dir="2700000" algn="tl" rotWithShape="0">
              <a:srgbClr val="333333">
                <a:alpha val="65000"/>
              </a:srgbClr>
            </a:outerShdw>
          </a:effectLst>
        </p:spPr>
      </p:pic>
      <p:pic>
        <p:nvPicPr>
          <p:cNvPr id="11" name="Image 10">
            <a:extLst>
              <a:ext uri="{FF2B5EF4-FFF2-40B4-BE49-F238E27FC236}">
                <a16:creationId xmlns:a16="http://schemas.microsoft.com/office/drawing/2014/main" id="{4A1657A6-2AE9-1C2D-9D84-D4B2DF851C62}"/>
              </a:ext>
            </a:extLst>
          </p:cNvPr>
          <p:cNvPicPr>
            <a:picLocks noChangeAspect="1"/>
          </p:cNvPicPr>
          <p:nvPr/>
        </p:nvPicPr>
        <p:blipFill>
          <a:blip r:embed="rId3"/>
          <a:stretch>
            <a:fillRect/>
          </a:stretch>
        </p:blipFill>
        <p:spPr>
          <a:xfrm>
            <a:off x="463237" y="1574794"/>
            <a:ext cx="6944482" cy="3137041"/>
          </a:xfrm>
          <a:prstGeom prst="rect">
            <a:avLst/>
          </a:prstGeom>
          <a:ln>
            <a:noFill/>
          </a:ln>
          <a:effectLst>
            <a:outerShdw blurRad="292100" dist="139700" dir="2700000" algn="tl" rotWithShape="0">
              <a:srgbClr val="333333">
                <a:alpha val="65000"/>
              </a:srgbClr>
            </a:outerShdw>
          </a:effectLst>
        </p:spPr>
      </p:pic>
      <p:pic>
        <p:nvPicPr>
          <p:cNvPr id="15" name="Image 14">
            <a:extLst>
              <a:ext uri="{FF2B5EF4-FFF2-40B4-BE49-F238E27FC236}">
                <a16:creationId xmlns:a16="http://schemas.microsoft.com/office/drawing/2014/main" id="{0B5267C9-1874-7D8B-C2FE-228A308D8E78}"/>
              </a:ext>
            </a:extLst>
          </p:cNvPr>
          <p:cNvPicPr>
            <a:picLocks noChangeAspect="1"/>
          </p:cNvPicPr>
          <p:nvPr/>
        </p:nvPicPr>
        <p:blipFill>
          <a:blip r:embed="rId4"/>
          <a:stretch>
            <a:fillRect/>
          </a:stretch>
        </p:blipFill>
        <p:spPr>
          <a:xfrm>
            <a:off x="5493865" y="3561702"/>
            <a:ext cx="5878286" cy="27140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41709747"/>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Caroline BIDAUD [Eurécia]</DisplayName>
        <AccountId>102</AccountId>
        <AccountType/>
      </UserInfo>
      <UserInfo>
        <DisplayName>Pauline MORIN [Eurécia]</DisplayName>
        <AccountId>97</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9" ma:contentTypeDescription="Crée un document." ma:contentTypeScope="" ma:versionID="7555514c1f1245bdc35c712287390f05">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2d0e67f5c034c59e17a929fe830e6f82"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2824E2-1BF3-46C1-BF96-5598435E3F66}">
  <ds:schemaRefs>
    <ds:schemaRef ds:uri="http://schemas.microsoft.com/sharepoint/v3/contenttype/forms"/>
  </ds:schemaRefs>
</ds:datastoreItem>
</file>

<file path=customXml/itemProps2.xml><?xml version="1.0" encoding="utf-8"?>
<ds:datastoreItem xmlns:ds="http://schemas.openxmlformats.org/officeDocument/2006/customXml" ds:itemID="{8EFAC893-9E2D-41F4-8446-6242E210A68D}">
  <ds:schemaRefs>
    <ds:schemaRef ds:uri="http://purl.org/dc/dcmitype/"/>
    <ds:schemaRef ds:uri="http://schemas.microsoft.com/office/2006/metadata/properties"/>
    <ds:schemaRef ds:uri="602bd6e3-6dcc-4d3a-87a7-d7792198175b"/>
    <ds:schemaRef ds:uri="http://schemas.microsoft.com/office/2006/documentManagement/types"/>
    <ds:schemaRef ds:uri="http://www.w3.org/XML/1998/namespace"/>
    <ds:schemaRef ds:uri="http://purl.org/dc/terms/"/>
    <ds:schemaRef ds:uri="http://schemas.microsoft.com/office/infopath/2007/PartnerControls"/>
    <ds:schemaRef ds:uri="http://purl.org/dc/elements/1.1/"/>
    <ds:schemaRef ds:uri="http://schemas.openxmlformats.org/package/2006/metadata/core-properties"/>
    <ds:schemaRef ds:uri="2c2b06c5-99bd-423a-9f6e-c688389443bc"/>
  </ds:schemaRefs>
</ds:datastoreItem>
</file>

<file path=customXml/itemProps3.xml><?xml version="1.0" encoding="utf-8"?>
<ds:datastoreItem xmlns:ds="http://schemas.openxmlformats.org/officeDocument/2006/customXml" ds:itemID="{A7900858-DCD5-4A92-ACF1-944950B3A6A2}"/>
</file>

<file path=docProps/app.xml><?xml version="1.0" encoding="utf-8"?>
<Properties xmlns="http://schemas.openxmlformats.org/officeDocument/2006/extended-properties" xmlns:vt="http://schemas.openxmlformats.org/officeDocument/2006/docPropsVTypes">
  <Template/>
  <TotalTime>302</TotalTime>
  <Words>544</Words>
  <Application>Microsoft Office PowerPoint</Application>
  <PresentationFormat>Grand écran</PresentationFormat>
  <Paragraphs>73</Paragraphs>
  <Slides>11</Slides>
  <Notes>1</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11</vt:i4>
      </vt:variant>
    </vt:vector>
  </HeadingPairs>
  <TitlesOfParts>
    <vt:vector size="20" baseType="lpstr">
      <vt:lpstr>Arial</vt:lpstr>
      <vt:lpstr>Calibri</vt:lpstr>
      <vt:lpstr>Figtree</vt:lpstr>
      <vt:lpstr>Figtree Black</vt:lpstr>
      <vt:lpstr>Figtree Light</vt:lpstr>
      <vt:lpstr>Lumios Marker</vt:lpstr>
      <vt:lpstr>PP Woodland</vt:lpstr>
      <vt:lpstr>PP Woodland Ultralight</vt:lpstr>
      <vt:lpstr>Eurecia</vt:lpstr>
      <vt:lpstr>All you need to know about       HR Portal</vt:lpstr>
      <vt:lpstr>Module features     </vt:lpstr>
      <vt:lpstr>As a user</vt:lpstr>
      <vt:lpstr>The employee directory</vt:lpstr>
      <vt:lpstr>The documents’ space</vt:lpstr>
      <vt:lpstr>The documents’ space</vt:lpstr>
      <vt:lpstr>The documents’ space</vt:lpstr>
      <vt:lpstr>Shared documents</vt:lpstr>
      <vt:lpstr>My employee file</vt:lpstr>
      <vt:lpstr>My employee file</vt:lpstr>
      <vt:lpstr>Still have questions?  All the answers are within your reach.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Noreen ROPERS [Eurécia]</cp:lastModifiedBy>
  <cp:revision>812</cp:revision>
  <dcterms:created xsi:type="dcterms:W3CDTF">2023-07-17T08:33:49Z</dcterms:created>
  <dcterms:modified xsi:type="dcterms:W3CDTF">2026-05-15T10:10:48Z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