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41" r:id="rId5"/>
    <p:sldId id="288" r:id="rId6"/>
    <p:sldId id="336" r:id="rId7"/>
    <p:sldId id="357" r:id="rId8"/>
    <p:sldId id="335" r:id="rId9"/>
    <p:sldId id="344" r:id="rId10"/>
    <p:sldId id="345" r:id="rId11"/>
    <p:sldId id="352" r:id="rId12"/>
    <p:sldId id="353" r:id="rId13"/>
    <p:sldId id="358" r:id="rId14"/>
    <p:sldId id="346" r:id="rId15"/>
    <p:sldId id="354" r:id="rId16"/>
    <p:sldId id="359" r:id="rId17"/>
    <p:sldId id="347" r:id="rId18"/>
    <p:sldId id="355" r:id="rId19"/>
    <p:sldId id="360" r:id="rId20"/>
    <p:sldId id="349" r:id="rId21"/>
    <p:sldId id="361" r:id="rId22"/>
    <p:sldId id="351" r:id="rId23"/>
    <p:sldId id="363" r:id="rId24"/>
    <p:sldId id="364" r:id="rId25"/>
    <p:sldId id="356" r:id="rId26"/>
    <p:sldId id="362" r:id="rId27"/>
    <p:sldId id="337" r:id="rId28"/>
    <p:sldId id="350" r:id="rId29"/>
    <p:sldId id="342"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AE471-70FE-0856-F2ED-8F37B2BCDAD7}" v="76" dt="2026-05-15T08:04:06.198"/>
    <p1510:client id="{6659C143-EE6A-1ED0-180D-0D4082975FBF}" v="3" dt="2026-05-15T07:50:02.35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een ROPERS [Eurécia]" userId="S::noreen.ropers@eurecia.com::f3a8d8f2-0e49-41aa-b7d1-58879f4fb21f" providerId="AD" clId="Web-{6659C143-EE6A-1ED0-180D-0D4082975FBF}"/>
    <pc:docChg chg="modSld">
      <pc:chgData name="Noreen ROPERS [Eurécia]" userId="S::noreen.ropers@eurecia.com::f3a8d8f2-0e49-41aa-b7d1-58879f4fb21f" providerId="AD" clId="Web-{6659C143-EE6A-1ED0-180D-0D4082975FBF}" dt="2026-05-15T07:49:16.059" v="1" actId="20577"/>
      <pc:docMkLst>
        <pc:docMk/>
      </pc:docMkLst>
      <pc:sldChg chg="modSp">
        <pc:chgData name="Noreen ROPERS [Eurécia]" userId="S::noreen.ropers@eurecia.com::f3a8d8f2-0e49-41aa-b7d1-58879f4fb21f" providerId="AD" clId="Web-{6659C143-EE6A-1ED0-180D-0D4082975FBF}" dt="2026-05-15T07:49:16.059" v="1" actId="20577"/>
        <pc:sldMkLst>
          <pc:docMk/>
          <pc:sldMk cId="3573165123" sldId="363"/>
        </pc:sldMkLst>
        <pc:spChg chg="mod">
          <ac:chgData name="Noreen ROPERS [Eurécia]" userId="S::noreen.ropers@eurecia.com::f3a8d8f2-0e49-41aa-b7d1-58879f4fb21f" providerId="AD" clId="Web-{6659C143-EE6A-1ED0-180D-0D4082975FBF}" dt="2026-05-15T07:49:16.059" v="1" actId="20577"/>
          <ac:spMkLst>
            <pc:docMk/>
            <pc:sldMk cId="3573165123" sldId="363"/>
            <ac:spMk id="2" creationId="{D9575F73-E314-67B1-73B7-13DFF27046B9}"/>
          </ac:spMkLst>
        </pc:spChg>
      </pc:sldChg>
    </pc:docChg>
  </pc:docChgLst>
  <pc:docChgLst>
    <pc:chgData name="Noreen ROPERS [Eurécia]" userId="S::noreen.ropers@eurecia.com::f3a8d8f2-0e49-41aa-b7d1-58879f4fb21f" providerId="AD" clId="Web-{15CAE471-70FE-0856-F2ED-8F37B2BCDAD7}"/>
    <pc:docChg chg="modSld">
      <pc:chgData name="Noreen ROPERS [Eurécia]" userId="S::noreen.ropers@eurecia.com::f3a8d8f2-0e49-41aa-b7d1-58879f4fb21f" providerId="AD" clId="Web-{15CAE471-70FE-0856-F2ED-8F37B2BCDAD7}" dt="2026-05-15T08:04:06.135" v="66" actId="20577"/>
      <pc:docMkLst>
        <pc:docMk/>
      </pc:docMkLst>
      <pc:sldChg chg="modSp">
        <pc:chgData name="Noreen ROPERS [Eurécia]" userId="S::noreen.ropers@eurecia.com::f3a8d8f2-0e49-41aa-b7d1-58879f4fb21f" providerId="AD" clId="Web-{15CAE471-70FE-0856-F2ED-8F37B2BCDAD7}" dt="2026-05-15T07:52:42.150" v="2" actId="20577"/>
        <pc:sldMkLst>
          <pc:docMk/>
          <pc:sldMk cId="1561398166" sldId="288"/>
        </pc:sldMkLst>
        <pc:spChg chg="mod">
          <ac:chgData name="Noreen ROPERS [Eurécia]" userId="S::noreen.ropers@eurecia.com::f3a8d8f2-0e49-41aa-b7d1-58879f4fb21f" providerId="AD" clId="Web-{15CAE471-70FE-0856-F2ED-8F37B2BCDAD7}" dt="2026-05-15T07:52:42.150" v="2" actId="20577"/>
          <ac:spMkLst>
            <pc:docMk/>
            <pc:sldMk cId="1561398166" sldId="288"/>
            <ac:spMk id="42" creationId="{A809FF54-8E21-E76D-9608-77AF773D0852}"/>
          </ac:spMkLst>
        </pc:spChg>
      </pc:sldChg>
      <pc:sldChg chg="addSp delSp modSp">
        <pc:chgData name="Noreen ROPERS [Eurécia]" userId="S::noreen.ropers@eurecia.com::f3a8d8f2-0e49-41aa-b7d1-58879f4fb21f" providerId="AD" clId="Web-{15CAE471-70FE-0856-F2ED-8F37B2BCDAD7}" dt="2026-05-15T08:00:54.695" v="42"/>
        <pc:sldMkLst>
          <pc:docMk/>
          <pc:sldMk cId="1542998316" sldId="335"/>
        </pc:sldMkLst>
        <pc:spChg chg="del">
          <ac:chgData name="Noreen ROPERS [Eurécia]" userId="S::noreen.ropers@eurecia.com::f3a8d8f2-0e49-41aa-b7d1-58879f4fb21f" providerId="AD" clId="Web-{15CAE471-70FE-0856-F2ED-8F37B2BCDAD7}" dt="2026-05-15T07:56:14.984" v="4"/>
          <ac:spMkLst>
            <pc:docMk/>
            <pc:sldMk cId="1542998316" sldId="335"/>
            <ac:spMk id="9" creationId="{FF0E732E-3979-8A43-4018-76961187ACFF}"/>
          </ac:spMkLst>
        </pc:spChg>
        <pc:picChg chg="add mod">
          <ac:chgData name="Noreen ROPERS [Eurécia]" userId="S::noreen.ropers@eurecia.com::f3a8d8f2-0e49-41aa-b7d1-58879f4fb21f" providerId="AD" clId="Web-{15CAE471-70FE-0856-F2ED-8F37B2BCDAD7}" dt="2026-05-15T08:00:54.695" v="42"/>
          <ac:picMkLst>
            <pc:docMk/>
            <pc:sldMk cId="1542998316" sldId="335"/>
            <ac:picMk id="6" creationId="{AFE3077A-CA85-F488-32B7-CC0C61C7E317}"/>
          </ac:picMkLst>
        </pc:picChg>
        <pc:picChg chg="del">
          <ac:chgData name="Noreen ROPERS [Eurécia]" userId="S::noreen.ropers@eurecia.com::f3a8d8f2-0e49-41aa-b7d1-58879f4fb21f" providerId="AD" clId="Web-{15CAE471-70FE-0856-F2ED-8F37B2BCDAD7}" dt="2026-05-15T07:56:12.344" v="3"/>
          <ac:picMkLst>
            <pc:docMk/>
            <pc:sldMk cId="1542998316" sldId="335"/>
            <ac:picMk id="8" creationId="{C34EE9D3-2663-F0F0-5958-50AD40D37D06}"/>
          </ac:picMkLst>
        </pc:picChg>
      </pc:sldChg>
      <pc:sldChg chg="addSp delSp modSp">
        <pc:chgData name="Noreen ROPERS [Eurécia]" userId="S::noreen.ropers@eurecia.com::f3a8d8f2-0e49-41aa-b7d1-58879f4fb21f" providerId="AD" clId="Web-{15CAE471-70FE-0856-F2ED-8F37B2BCDAD7}" dt="2026-05-15T08:00:50.180" v="41"/>
        <pc:sldMkLst>
          <pc:docMk/>
          <pc:sldMk cId="69142202" sldId="344"/>
        </pc:sldMkLst>
        <pc:spChg chg="del">
          <ac:chgData name="Noreen ROPERS [Eurécia]" userId="S::noreen.ropers@eurecia.com::f3a8d8f2-0e49-41aa-b7d1-58879f4fb21f" providerId="AD" clId="Web-{15CAE471-70FE-0856-F2ED-8F37B2BCDAD7}" dt="2026-05-15T07:56:53.204" v="8"/>
          <ac:spMkLst>
            <pc:docMk/>
            <pc:sldMk cId="69142202" sldId="344"/>
            <ac:spMk id="16" creationId="{39FC26BF-CF5B-8853-644B-EB61280A2936}"/>
          </ac:spMkLst>
        </pc:spChg>
        <pc:picChg chg="add mod">
          <ac:chgData name="Noreen ROPERS [Eurécia]" userId="S::noreen.ropers@eurecia.com::f3a8d8f2-0e49-41aa-b7d1-58879f4fb21f" providerId="AD" clId="Web-{15CAE471-70FE-0856-F2ED-8F37B2BCDAD7}" dt="2026-05-15T08:00:50.180" v="41"/>
          <ac:picMkLst>
            <pc:docMk/>
            <pc:sldMk cId="69142202" sldId="344"/>
            <ac:picMk id="6" creationId="{B51C4CD1-BD9A-A4CE-D2B3-09FE141CD683}"/>
          </ac:picMkLst>
        </pc:picChg>
        <pc:picChg chg="del">
          <ac:chgData name="Noreen ROPERS [Eurécia]" userId="S::noreen.ropers@eurecia.com::f3a8d8f2-0e49-41aa-b7d1-58879f4fb21f" providerId="AD" clId="Web-{15CAE471-70FE-0856-F2ED-8F37B2BCDAD7}" dt="2026-05-15T07:56:50.891" v="7"/>
          <ac:picMkLst>
            <pc:docMk/>
            <pc:sldMk cId="69142202" sldId="344"/>
            <ac:picMk id="10" creationId="{9F5E6CB5-173D-F277-F0BC-C3923B4B381A}"/>
          </ac:picMkLst>
        </pc:picChg>
      </pc:sldChg>
      <pc:sldChg chg="addSp delSp modSp">
        <pc:chgData name="Noreen ROPERS [Eurécia]" userId="S::noreen.ropers@eurecia.com::f3a8d8f2-0e49-41aa-b7d1-58879f4fb21f" providerId="AD" clId="Web-{15CAE471-70FE-0856-F2ED-8F37B2BCDAD7}" dt="2026-05-15T08:00:38.586" v="39"/>
        <pc:sldMkLst>
          <pc:docMk/>
          <pc:sldMk cId="121325935" sldId="346"/>
        </pc:sldMkLst>
        <pc:spChg chg="mod">
          <ac:chgData name="Noreen ROPERS [Eurécia]" userId="S::noreen.ropers@eurecia.com::f3a8d8f2-0e49-41aa-b7d1-58879f4fb21f" providerId="AD" clId="Web-{15CAE471-70FE-0856-F2ED-8F37B2BCDAD7}" dt="2026-05-15T07:59:15.239" v="23" actId="1076"/>
          <ac:spMkLst>
            <pc:docMk/>
            <pc:sldMk cId="121325935" sldId="346"/>
            <ac:spMk id="14" creationId="{75EEDB6E-F2B8-C969-527F-B7D1DB271359}"/>
          </ac:spMkLst>
        </pc:spChg>
        <pc:spChg chg="mod">
          <ac:chgData name="Noreen ROPERS [Eurécia]" userId="S::noreen.ropers@eurecia.com::f3a8d8f2-0e49-41aa-b7d1-58879f4fb21f" providerId="AD" clId="Web-{15CAE471-70FE-0856-F2ED-8F37B2BCDAD7}" dt="2026-05-15T07:59:30.115" v="26" actId="1076"/>
          <ac:spMkLst>
            <pc:docMk/>
            <pc:sldMk cId="121325935" sldId="346"/>
            <ac:spMk id="15" creationId="{A69651D7-34FF-5560-EEB7-C6F4BD0FB4AA}"/>
          </ac:spMkLst>
        </pc:spChg>
        <pc:spChg chg="mod">
          <ac:chgData name="Noreen ROPERS [Eurécia]" userId="S::noreen.ropers@eurecia.com::f3a8d8f2-0e49-41aa-b7d1-58879f4fb21f" providerId="AD" clId="Web-{15CAE471-70FE-0856-F2ED-8F37B2BCDAD7}" dt="2026-05-15T07:59:40.599" v="28" actId="1076"/>
          <ac:spMkLst>
            <pc:docMk/>
            <pc:sldMk cId="121325935" sldId="346"/>
            <ac:spMk id="16" creationId="{6270A1ED-64EA-EE11-3B27-1C65025516A5}"/>
          </ac:spMkLst>
        </pc:spChg>
        <pc:spChg chg="mod">
          <ac:chgData name="Noreen ROPERS [Eurécia]" userId="S::noreen.ropers@eurecia.com::f3a8d8f2-0e49-41aa-b7d1-58879f4fb21f" providerId="AD" clId="Web-{15CAE471-70FE-0856-F2ED-8F37B2BCDAD7}" dt="2026-05-15T07:59:11.114" v="22" actId="1076"/>
          <ac:spMkLst>
            <pc:docMk/>
            <pc:sldMk cId="121325935" sldId="346"/>
            <ac:spMk id="27" creationId="{DF313272-D85A-DB99-DF98-DF0F5F0B14CF}"/>
          </ac:spMkLst>
        </pc:spChg>
        <pc:spChg chg="mod">
          <ac:chgData name="Noreen ROPERS [Eurécia]" userId="S::noreen.ropers@eurecia.com::f3a8d8f2-0e49-41aa-b7d1-58879f4fb21f" providerId="AD" clId="Web-{15CAE471-70FE-0856-F2ED-8F37B2BCDAD7}" dt="2026-05-15T07:59:19.427" v="24" actId="1076"/>
          <ac:spMkLst>
            <pc:docMk/>
            <pc:sldMk cId="121325935" sldId="346"/>
            <ac:spMk id="28" creationId="{1B5AF348-1109-C372-EA1C-01E5965341AE}"/>
          </ac:spMkLst>
        </pc:spChg>
        <pc:spChg chg="mod">
          <ac:chgData name="Noreen ROPERS [Eurécia]" userId="S::noreen.ropers@eurecia.com::f3a8d8f2-0e49-41aa-b7d1-58879f4fb21f" providerId="AD" clId="Web-{15CAE471-70FE-0856-F2ED-8F37B2BCDAD7}" dt="2026-05-15T07:59:36.693" v="27" actId="1076"/>
          <ac:spMkLst>
            <pc:docMk/>
            <pc:sldMk cId="121325935" sldId="346"/>
            <ac:spMk id="29" creationId="{D5907DA3-E8EF-AF4C-614A-EC30318CB55D}"/>
          </ac:spMkLst>
        </pc:spChg>
        <pc:picChg chg="del">
          <ac:chgData name="Noreen ROPERS [Eurécia]" userId="S::noreen.ropers@eurecia.com::f3a8d8f2-0e49-41aa-b7d1-58879f4fb21f" providerId="AD" clId="Web-{15CAE471-70FE-0856-F2ED-8F37B2BCDAD7}" dt="2026-05-15T07:59:58.491" v="29"/>
          <ac:picMkLst>
            <pc:docMk/>
            <pc:sldMk cId="121325935" sldId="346"/>
            <ac:picMk id="6" creationId="{C3BDEF9A-CF13-5486-9C1A-33DF282BF0F6}"/>
          </ac:picMkLst>
        </pc:picChg>
        <pc:picChg chg="del">
          <ac:chgData name="Noreen ROPERS [Eurécia]" userId="S::noreen.ropers@eurecia.com::f3a8d8f2-0e49-41aa-b7d1-58879f4fb21f" providerId="AD" clId="Web-{15CAE471-70FE-0856-F2ED-8F37B2BCDAD7}" dt="2026-05-15T07:58:38.034" v="12"/>
          <ac:picMkLst>
            <pc:docMk/>
            <pc:sldMk cId="121325935" sldId="346"/>
            <ac:picMk id="7" creationId="{992D7797-F100-B9B1-36A9-02C854A65556}"/>
          </ac:picMkLst>
        </pc:picChg>
        <pc:picChg chg="add mod">
          <ac:chgData name="Noreen ROPERS [Eurécia]" userId="S::noreen.ropers@eurecia.com::f3a8d8f2-0e49-41aa-b7d1-58879f4fb21f" providerId="AD" clId="Web-{15CAE471-70FE-0856-F2ED-8F37B2BCDAD7}" dt="2026-05-15T08:00:38.586" v="39"/>
          <ac:picMkLst>
            <pc:docMk/>
            <pc:sldMk cId="121325935" sldId="346"/>
            <ac:picMk id="8" creationId="{153CCDF8-B4DF-B702-5FEB-A5CF14988794}"/>
          </ac:picMkLst>
        </pc:picChg>
        <pc:picChg chg="add del mod">
          <ac:chgData name="Noreen ROPERS [Eurécia]" userId="S::noreen.ropers@eurecia.com::f3a8d8f2-0e49-41aa-b7d1-58879f4fb21f" providerId="AD" clId="Web-{15CAE471-70FE-0856-F2ED-8F37B2BCDAD7}" dt="2026-05-15T08:00:09.225" v="32"/>
          <ac:picMkLst>
            <pc:docMk/>
            <pc:sldMk cId="121325935" sldId="346"/>
            <ac:picMk id="9" creationId="{3AF27800-C867-AC31-D3E2-BEE4989D6E63}"/>
          </ac:picMkLst>
        </pc:picChg>
        <pc:picChg chg="add del mod">
          <ac:chgData name="Noreen ROPERS [Eurécia]" userId="S::noreen.ropers@eurecia.com::f3a8d8f2-0e49-41aa-b7d1-58879f4fb21f" providerId="AD" clId="Web-{15CAE471-70FE-0856-F2ED-8F37B2BCDAD7}" dt="2026-05-15T08:00:25.570" v="35"/>
          <ac:picMkLst>
            <pc:docMk/>
            <pc:sldMk cId="121325935" sldId="346"/>
            <ac:picMk id="11" creationId="{FAD90655-7321-8235-35A3-46AD4CEBAAEF}"/>
          </ac:picMkLst>
        </pc:picChg>
        <pc:picChg chg="add mod">
          <ac:chgData name="Noreen ROPERS [Eurécia]" userId="S::noreen.ropers@eurecia.com::f3a8d8f2-0e49-41aa-b7d1-58879f4fb21f" providerId="AD" clId="Web-{15CAE471-70FE-0856-F2ED-8F37B2BCDAD7}" dt="2026-05-15T08:00:35.398" v="38"/>
          <ac:picMkLst>
            <pc:docMk/>
            <pc:sldMk cId="121325935" sldId="346"/>
            <ac:picMk id="12" creationId="{CCA8D81B-E540-746C-DC19-339815EC85D2}"/>
          </ac:picMkLst>
        </pc:picChg>
      </pc:sldChg>
      <pc:sldChg chg="addSp delSp modSp">
        <pc:chgData name="Noreen ROPERS [Eurécia]" userId="S::noreen.ropers@eurecia.com::f3a8d8f2-0e49-41aa-b7d1-58879f4fb21f" providerId="AD" clId="Web-{15CAE471-70FE-0856-F2ED-8F37B2BCDAD7}" dt="2026-05-15T08:03:30.166" v="63" actId="1076"/>
        <pc:sldMkLst>
          <pc:docMk/>
          <pc:sldMk cId="933474773" sldId="355"/>
        </pc:sldMkLst>
        <pc:spChg chg="mod">
          <ac:chgData name="Noreen ROPERS [Eurécia]" userId="S::noreen.ropers@eurecia.com::f3a8d8f2-0e49-41aa-b7d1-58879f4fb21f" providerId="AD" clId="Web-{15CAE471-70FE-0856-F2ED-8F37B2BCDAD7}" dt="2026-05-15T08:03:19.525" v="61" actId="1076"/>
          <ac:spMkLst>
            <pc:docMk/>
            <pc:sldMk cId="933474773" sldId="355"/>
            <ac:spMk id="11" creationId="{EA46A0D2-F87E-3CCD-1464-EFD93DC681BB}"/>
          </ac:spMkLst>
        </pc:spChg>
        <pc:spChg chg="mod">
          <ac:chgData name="Noreen ROPERS [Eurécia]" userId="S::noreen.ropers@eurecia.com::f3a8d8f2-0e49-41aa-b7d1-58879f4fb21f" providerId="AD" clId="Web-{15CAE471-70FE-0856-F2ED-8F37B2BCDAD7}" dt="2026-05-15T08:03:30.166" v="63" actId="1076"/>
          <ac:spMkLst>
            <pc:docMk/>
            <pc:sldMk cId="933474773" sldId="355"/>
            <ac:spMk id="13" creationId="{3D0DF10A-67CB-138F-F294-8232E2A4D0BF}"/>
          </ac:spMkLst>
        </pc:spChg>
        <pc:spChg chg="mod">
          <ac:chgData name="Noreen ROPERS [Eurécia]" userId="S::noreen.ropers@eurecia.com::f3a8d8f2-0e49-41aa-b7d1-58879f4fb21f" providerId="AD" clId="Web-{15CAE471-70FE-0856-F2ED-8F37B2BCDAD7}" dt="2026-05-15T08:03:22.807" v="62" actId="1076"/>
          <ac:spMkLst>
            <pc:docMk/>
            <pc:sldMk cId="933474773" sldId="355"/>
            <ac:spMk id="14" creationId="{F98C7344-1232-0C49-7D3C-6C2EA438860C}"/>
          </ac:spMkLst>
        </pc:spChg>
        <pc:picChg chg="del">
          <ac:chgData name="Noreen ROPERS [Eurécia]" userId="S::noreen.ropers@eurecia.com::f3a8d8f2-0e49-41aa-b7d1-58879f4fb21f" providerId="AD" clId="Web-{15CAE471-70FE-0856-F2ED-8F37B2BCDAD7}" dt="2026-05-15T08:02:11.837" v="43"/>
          <ac:picMkLst>
            <pc:docMk/>
            <pc:sldMk cId="933474773" sldId="355"/>
            <ac:picMk id="2" creationId="{75272A63-CA04-4EFD-F166-7C56396E4A8F}"/>
          </ac:picMkLst>
        </pc:picChg>
        <pc:picChg chg="add mod ord">
          <ac:chgData name="Noreen ROPERS [Eurécia]" userId="S::noreen.ropers@eurecia.com::f3a8d8f2-0e49-41aa-b7d1-58879f4fb21f" providerId="AD" clId="Web-{15CAE471-70FE-0856-F2ED-8F37B2BCDAD7}" dt="2026-05-15T08:03:06.619" v="57" actId="1076"/>
          <ac:picMkLst>
            <pc:docMk/>
            <pc:sldMk cId="933474773" sldId="355"/>
            <ac:picMk id="5" creationId="{57FFC348-98A3-2F4E-7A44-91987F83C46E}"/>
          </ac:picMkLst>
        </pc:picChg>
        <pc:picChg chg="mod ord">
          <ac:chgData name="Noreen ROPERS [Eurécia]" userId="S::noreen.ropers@eurecia.com::f3a8d8f2-0e49-41aa-b7d1-58879f4fb21f" providerId="AD" clId="Web-{15CAE471-70FE-0856-F2ED-8F37B2BCDAD7}" dt="2026-05-15T08:03:16.338" v="60" actId="1076"/>
          <ac:picMkLst>
            <pc:docMk/>
            <pc:sldMk cId="933474773" sldId="355"/>
            <ac:picMk id="6" creationId="{E4AF27BE-AC56-C1F2-81C4-91955B0A8D5A}"/>
          </ac:picMkLst>
        </pc:picChg>
        <pc:picChg chg="mod ord">
          <ac:chgData name="Noreen ROPERS [Eurécia]" userId="S::noreen.ropers@eurecia.com::f3a8d8f2-0e49-41aa-b7d1-58879f4fb21f" providerId="AD" clId="Web-{15CAE471-70FE-0856-F2ED-8F37B2BCDAD7}" dt="2026-05-15T08:03:02.931" v="56" actId="1076"/>
          <ac:picMkLst>
            <pc:docMk/>
            <pc:sldMk cId="933474773" sldId="355"/>
            <ac:picMk id="12" creationId="{9AD15464-6F13-F07F-E2D2-A18AC3098841}"/>
          </ac:picMkLst>
        </pc:picChg>
      </pc:sldChg>
      <pc:sldChg chg="modSp">
        <pc:chgData name="Noreen ROPERS [Eurécia]" userId="S::noreen.ropers@eurecia.com::f3a8d8f2-0e49-41aa-b7d1-58879f4fb21f" providerId="AD" clId="Web-{15CAE471-70FE-0856-F2ED-8F37B2BCDAD7}" dt="2026-05-15T08:04:06.135" v="66" actId="20577"/>
        <pc:sldMkLst>
          <pc:docMk/>
          <pc:sldMk cId="338452797" sldId="364"/>
        </pc:sldMkLst>
        <pc:spChg chg="mod">
          <ac:chgData name="Noreen ROPERS [Eurécia]" userId="S::noreen.ropers@eurecia.com::f3a8d8f2-0e49-41aa-b7d1-58879f4fb21f" providerId="AD" clId="Web-{15CAE471-70FE-0856-F2ED-8F37B2BCDAD7}" dt="2026-05-15T08:04:06.135" v="66" actId="20577"/>
          <ac:spMkLst>
            <pc:docMk/>
            <pc:sldMk cId="338452797" sldId="364"/>
            <ac:spMk id="4" creationId="{BCB38290-F55C-9E55-4171-D0689FDD4F8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15/05/2026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15/05/2026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15/05/2026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15/05/2026</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svg"/><Relationship Id="rId4" Type="http://schemas.openxmlformats.org/officeDocument/2006/relationships/image" Target="../media/image1.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sv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4.xml"/><Relationship Id="rId7" Type="http://schemas.openxmlformats.org/officeDocument/2006/relationships/slide" Target="slide18.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slide" Target="slide16.xml"/><Relationship Id="rId11" Type="http://schemas.openxmlformats.org/officeDocument/2006/relationships/slide" Target="slide23.xml"/><Relationship Id="rId5" Type="http://schemas.openxmlformats.org/officeDocument/2006/relationships/slide" Target="slide13.xml"/><Relationship Id="rId10" Type="http://schemas.openxmlformats.org/officeDocument/2006/relationships/image" Target="../media/image2.svg"/><Relationship Id="rId4" Type="http://schemas.openxmlformats.org/officeDocument/2006/relationships/slide" Target="slide10.xml"/><Relationship Id="rId9" Type="http://schemas.openxmlformats.org/officeDocument/2006/relationships/image" Target="../media/image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sv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469869"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r>
              <a:rPr lang="fr-FR" dirty="0">
                <a:solidFill>
                  <a:srgbClr val="79BF9D"/>
                </a:solidFill>
                <a:latin typeface="PP Woodland"/>
              </a:rPr>
              <a:t> to know about </a:t>
            </a:r>
            <a:br>
              <a:rPr lang="fr-FR" dirty="0">
                <a:latin typeface="PP Woodland"/>
              </a:rPr>
            </a:br>
            <a:r>
              <a:rPr lang="fr-FR" sz="6600" dirty="0">
                <a:latin typeface="PP Woodland"/>
              </a:rPr>
              <a:t>    </a:t>
            </a:r>
            <a:r>
              <a:rPr lang="fr-FR" dirty="0" err="1">
                <a:solidFill>
                  <a:schemeClr val="bg1"/>
                </a:solidFill>
                <a:latin typeface="PP Woodland"/>
              </a:rPr>
              <a:t>Skills</a:t>
            </a:r>
            <a:endParaRPr lang="fr-FR" dirty="0" err="1">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latin typeface="Figtree"/>
              </a:rPr>
              <a:t>Admnistrator</a:t>
            </a:r>
            <a:r>
              <a:rPr lang="fr-FR" dirty="0">
                <a:latin typeface="Figtree"/>
              </a:rPr>
              <a:t> training guide</a:t>
            </a:r>
            <a:endParaRPr lang="fr-FR" b="0" dirty="0">
              <a:solidFill>
                <a:srgbClr val="000000"/>
              </a:solidFill>
              <a:latin typeface="Figtree"/>
            </a:endParaRPr>
          </a:p>
          <a:p>
            <a:endParaRPr lang="fr-FR" dirty="0"/>
          </a:p>
        </p:txBody>
      </p:sp>
      <p:pic>
        <p:nvPicPr>
          <p:cNvPr id="2" name="Image 1" descr="Une image contenant cercle, Graphique, symbole, conception&#10;&#10;Description générée automatiquement">
            <a:extLst>
              <a:ext uri="{FF2B5EF4-FFF2-40B4-BE49-F238E27FC236}">
                <a16:creationId xmlns:a16="http://schemas.microsoft.com/office/drawing/2014/main" id="{A377A2DF-8FA7-E7F0-88FB-1A79326CE8DB}"/>
              </a:ext>
            </a:extLst>
          </p:cNvPr>
          <p:cNvPicPr>
            <a:picLocks noChangeAspect="1"/>
          </p:cNvPicPr>
          <p:nvPr/>
        </p:nvPicPr>
        <p:blipFill>
          <a:blip r:embed="rId3"/>
          <a:stretch>
            <a:fillRect/>
          </a:stretch>
        </p:blipFill>
        <p:spPr>
          <a:xfrm>
            <a:off x="696480" y="3738105"/>
            <a:ext cx="659892" cy="673359"/>
          </a:xfrm>
          <a:prstGeom prst="rect">
            <a:avLst/>
          </a:prstGeom>
        </p:spPr>
      </p:pic>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917733" y="6164315"/>
            <a:ext cx="4748213" cy="468312"/>
          </a:xfrm>
          <a:prstGeom prst="rect">
            <a:avLst/>
          </a:prstGeom>
        </p:spPr>
        <p:txBody>
          <a:bodyPr vert="horz" lIns="91440" tIns="45720" rIns="91440" bIns="45720"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latin typeface="Figtree"/>
              </a:rPr>
              <a:t>Last </a:t>
            </a:r>
            <a:r>
              <a:rPr lang="fr-FR" sz="800" dirty="0" err="1">
                <a:solidFill>
                  <a:schemeClr val="bg2"/>
                </a:solidFill>
                <a:latin typeface="Figtree"/>
              </a:rPr>
              <a:t>updated</a:t>
            </a:r>
          </a:p>
          <a:p>
            <a:r>
              <a:rPr lang="fr-FR" sz="800" dirty="0">
                <a:solidFill>
                  <a:schemeClr val="bg2"/>
                </a:solidFill>
              </a:rPr>
              <a:t>May 2026</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Creating</a:t>
            </a:r>
            <a:br>
              <a:rPr lang="fr-FR" dirty="0">
                <a:latin typeface="PP Woodland"/>
              </a:rPr>
            </a:br>
            <a:r>
              <a:rPr lang="fr-FR" dirty="0">
                <a:latin typeface="PP Woodland"/>
              </a:rPr>
              <a:t>and </a:t>
            </a:r>
            <a:r>
              <a:rPr lang="fr-FR" dirty="0" err="1">
                <a:latin typeface="PP Woodland"/>
              </a:rPr>
              <a:t>editing</a:t>
            </a:r>
            <a:r>
              <a:rPr lang="fr-FR" dirty="0">
                <a:latin typeface="PP Woodland"/>
              </a:rPr>
              <a:t> job types</a:t>
            </a:r>
          </a:p>
        </p:txBody>
      </p:sp>
    </p:spTree>
    <p:extLst>
      <p:ext uri="{BB962C8B-B14F-4D97-AF65-F5344CB8AC3E}">
        <p14:creationId xmlns:p14="http://schemas.microsoft.com/office/powerpoint/2010/main" val="335828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que 12">
            <a:extLst>
              <a:ext uri="{FF2B5EF4-FFF2-40B4-BE49-F238E27FC236}">
                <a16:creationId xmlns:a16="http://schemas.microsoft.com/office/drawing/2014/main" id="{DD182376-1D01-F23D-6C31-DE47928E505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20159571" flipH="1">
            <a:off x="7696503" y="3117252"/>
            <a:ext cx="454159" cy="454160"/>
          </a:xfrm>
          <a:prstGeom prst="rect">
            <a:avLst/>
          </a:prstGeom>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jobs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job type </a:t>
            </a:r>
            <a:r>
              <a:rPr lang="fr-FR" dirty="0" err="1">
                <a:latin typeface="Figtree"/>
              </a:rPr>
              <a:t>family</a:t>
            </a:r>
            <a:endParaRPr lang="fr-FR" dirty="0" err="1"/>
          </a:p>
        </p:txBody>
      </p:sp>
      <p:sp>
        <p:nvSpPr>
          <p:cNvPr id="5" name="Espace réservé du tableau 1">
            <a:extLst>
              <a:ext uri="{FF2B5EF4-FFF2-40B4-BE49-F238E27FC236}">
                <a16:creationId xmlns:a16="http://schemas.microsoft.com/office/drawing/2014/main" id="{4559C541-0D15-514F-44D8-E857810BDCE7}"/>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p>
        </p:txBody>
      </p:sp>
      <p:sp>
        <p:nvSpPr>
          <p:cNvPr id="2" name="ZoneTexte 1">
            <a:extLst>
              <a:ext uri="{FF2B5EF4-FFF2-40B4-BE49-F238E27FC236}">
                <a16:creationId xmlns:a16="http://schemas.microsoft.com/office/drawing/2014/main" id="{D3F6CE12-4C30-0978-1A97-B5749BC9CE48}"/>
              </a:ext>
            </a:extLst>
          </p:cNvPr>
          <p:cNvSpPr txBox="1"/>
          <p:nvPr/>
        </p:nvSpPr>
        <p:spPr>
          <a:xfrm>
            <a:off x="624416" y="2013434"/>
            <a:ext cx="5083897" cy="369332"/>
          </a:xfrm>
          <a:prstGeom prst="rect">
            <a:avLst/>
          </a:prstGeom>
          <a:noFill/>
        </p:spPr>
        <p:txBody>
          <a:bodyPr wrap="square" lIns="91440" tIns="45720" rIns="91440" bIns="45720" rtlCol="0" anchor="t">
            <a:spAutoFit/>
          </a:bodyPr>
          <a:lstStyle/>
          <a:p>
            <a:r>
              <a:rPr lang="fr-FR" dirty="0">
                <a:latin typeface="Figtree Light"/>
              </a:rPr>
              <a:t>Job types can </a:t>
            </a:r>
            <a:r>
              <a:rPr lang="fr-FR" dirty="0" err="1">
                <a:latin typeface="Figtree Light"/>
              </a:rPr>
              <a:t>be</a:t>
            </a:r>
            <a:r>
              <a:rPr lang="fr-FR" dirty="0">
                <a:latin typeface="Figtree Light"/>
              </a:rPr>
              <a:t> </a:t>
            </a:r>
            <a:r>
              <a:rPr lang="fr-FR" dirty="0" err="1">
                <a:latin typeface="Figtree Light"/>
              </a:rPr>
              <a:t>organised</a:t>
            </a:r>
            <a:r>
              <a:rPr lang="fr-FR" dirty="0">
                <a:latin typeface="Figtree Light"/>
              </a:rPr>
              <a:t> by </a:t>
            </a:r>
            <a:r>
              <a:rPr lang="fr-FR" dirty="0" err="1">
                <a:latin typeface="Figtree Light"/>
              </a:rPr>
              <a:t>families</a:t>
            </a:r>
            <a:r>
              <a:rPr lang="fr-FR" dirty="0">
                <a:latin typeface="Figtree Light"/>
              </a:rPr>
              <a:t>. </a:t>
            </a:r>
          </a:p>
        </p:txBody>
      </p:sp>
      <p:sp>
        <p:nvSpPr>
          <p:cNvPr id="14" name="ZoneTexte 13">
            <a:extLst>
              <a:ext uri="{FF2B5EF4-FFF2-40B4-BE49-F238E27FC236}">
                <a16:creationId xmlns:a16="http://schemas.microsoft.com/office/drawing/2014/main" id="{75EEDB6E-F2B8-C969-527F-B7D1DB271359}"/>
              </a:ext>
            </a:extLst>
          </p:cNvPr>
          <p:cNvSpPr txBox="1"/>
          <p:nvPr/>
        </p:nvSpPr>
        <p:spPr>
          <a:xfrm>
            <a:off x="6765106" y="3766185"/>
            <a:ext cx="1959511" cy="276999"/>
          </a:xfrm>
          <a:prstGeom prst="rect">
            <a:avLst/>
          </a:prstGeom>
          <a:noFill/>
        </p:spPr>
        <p:txBody>
          <a:bodyPr wrap="none" lIns="91440" tIns="45720" rIns="91440" bIns="45720" rtlCol="0" anchor="t">
            <a:spAutoFit/>
          </a:bodyPr>
          <a:lstStyle/>
          <a:p>
            <a:r>
              <a:rPr lang="fr-FR" sz="1200" dirty="0" err="1">
                <a:latin typeface="Figtree Light"/>
              </a:rPr>
              <a:t>Add</a:t>
            </a:r>
            <a:r>
              <a:rPr lang="fr-FR" sz="1200" dirty="0">
                <a:latin typeface="Figtree Light"/>
              </a:rPr>
              <a:t> a new job type </a:t>
            </a:r>
            <a:r>
              <a:rPr lang="fr-FR" sz="1200" dirty="0" err="1">
                <a:latin typeface="Figtree Light"/>
              </a:rPr>
              <a:t>family</a:t>
            </a:r>
            <a:endParaRPr lang="fr-FR" dirty="0" err="1"/>
          </a:p>
        </p:txBody>
      </p:sp>
      <p:sp>
        <p:nvSpPr>
          <p:cNvPr id="15" name="ZoneTexte 14">
            <a:extLst>
              <a:ext uri="{FF2B5EF4-FFF2-40B4-BE49-F238E27FC236}">
                <a16:creationId xmlns:a16="http://schemas.microsoft.com/office/drawing/2014/main" id="{A69651D7-34FF-5560-EEB7-C6F4BD0FB4AA}"/>
              </a:ext>
            </a:extLst>
          </p:cNvPr>
          <p:cNvSpPr txBox="1"/>
          <p:nvPr/>
        </p:nvSpPr>
        <p:spPr>
          <a:xfrm>
            <a:off x="6765106" y="4527166"/>
            <a:ext cx="1794081" cy="276999"/>
          </a:xfrm>
          <a:prstGeom prst="rect">
            <a:avLst/>
          </a:prstGeom>
          <a:noFill/>
        </p:spPr>
        <p:txBody>
          <a:bodyPr wrap="none" lIns="91440" tIns="45720" rIns="91440" bIns="45720" rtlCol="0" anchor="t">
            <a:spAutoFit/>
          </a:bodyPr>
          <a:lstStyle/>
          <a:p>
            <a:r>
              <a:rPr lang="fr-FR" sz="1200" dirty="0" err="1">
                <a:latin typeface="Figtree Light"/>
              </a:rPr>
              <a:t>Delete</a:t>
            </a:r>
            <a:r>
              <a:rPr lang="fr-FR" sz="1200" dirty="0">
                <a:latin typeface="Figtree Light"/>
              </a:rPr>
              <a:t> a job type </a:t>
            </a:r>
            <a:r>
              <a:rPr lang="fr-FR" sz="1200" dirty="0" err="1">
                <a:latin typeface="Figtree Light"/>
              </a:rPr>
              <a:t>family</a:t>
            </a:r>
            <a:endParaRPr lang="fr-FR" sz="1200" dirty="0" err="1">
              <a:latin typeface="Figtree Light" pitchFamily="2" charset="0"/>
            </a:endParaRPr>
          </a:p>
        </p:txBody>
      </p:sp>
      <p:sp>
        <p:nvSpPr>
          <p:cNvPr id="16" name="ZoneTexte 15">
            <a:extLst>
              <a:ext uri="{FF2B5EF4-FFF2-40B4-BE49-F238E27FC236}">
                <a16:creationId xmlns:a16="http://schemas.microsoft.com/office/drawing/2014/main" id="{6270A1ED-64EA-EE11-3B27-1C65025516A5}"/>
              </a:ext>
            </a:extLst>
          </p:cNvPr>
          <p:cNvSpPr txBox="1"/>
          <p:nvPr/>
        </p:nvSpPr>
        <p:spPr>
          <a:xfrm>
            <a:off x="6765106" y="4131888"/>
            <a:ext cx="3078471" cy="276999"/>
          </a:xfrm>
          <a:prstGeom prst="rect">
            <a:avLst/>
          </a:prstGeom>
          <a:noFill/>
        </p:spPr>
        <p:txBody>
          <a:bodyPr wrap="none" lIns="91440" tIns="45720" rIns="91440" bIns="45720" rtlCol="0" anchor="t">
            <a:spAutoFit/>
          </a:bodyPr>
          <a:lstStyle/>
          <a:p>
            <a:r>
              <a:rPr lang="fr-FR" sz="1200" dirty="0" err="1">
                <a:latin typeface="Figtree Light"/>
              </a:rPr>
              <a:t>Add</a:t>
            </a:r>
            <a:r>
              <a:rPr lang="fr-FR" sz="1200" dirty="0">
                <a:latin typeface="Figtree Light"/>
              </a:rPr>
              <a:t> </a:t>
            </a:r>
            <a:r>
              <a:rPr lang="fr-FR" sz="1200" dirty="0" err="1">
                <a:latin typeface="Figtree Light"/>
              </a:rPr>
              <a:t>title</a:t>
            </a:r>
            <a:r>
              <a:rPr lang="fr-FR" sz="1200" dirty="0">
                <a:latin typeface="Figtree Light"/>
              </a:rPr>
              <a:t> translations in </a:t>
            </a:r>
            <a:r>
              <a:rPr lang="fr-FR" sz="1200" dirty="0" err="1">
                <a:latin typeface="Figtree Light"/>
              </a:rPr>
              <a:t>different</a:t>
            </a:r>
            <a:r>
              <a:rPr lang="fr-FR" sz="1200" dirty="0">
                <a:latin typeface="Figtree Light"/>
              </a:rPr>
              <a:t> </a:t>
            </a:r>
            <a:r>
              <a:rPr lang="fr-FR" sz="1200" dirty="0" err="1">
                <a:latin typeface="Figtree Light"/>
              </a:rPr>
              <a:t>languages</a:t>
            </a:r>
            <a:endParaRPr lang="fr-FR" dirty="0" err="1"/>
          </a:p>
        </p:txBody>
      </p:sp>
      <p:sp>
        <p:nvSpPr>
          <p:cNvPr id="27" name="Flèche : droite 26">
            <a:extLst>
              <a:ext uri="{FF2B5EF4-FFF2-40B4-BE49-F238E27FC236}">
                <a16:creationId xmlns:a16="http://schemas.microsoft.com/office/drawing/2014/main" id="{DF313272-D85A-DB99-DF98-DF0F5F0B14CF}"/>
              </a:ext>
            </a:extLst>
          </p:cNvPr>
          <p:cNvSpPr/>
          <p:nvPr/>
        </p:nvSpPr>
        <p:spPr>
          <a:xfrm>
            <a:off x="6333725" y="3902280"/>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1B5AF348-1109-C372-EA1C-01E5965341AE}"/>
              </a:ext>
            </a:extLst>
          </p:cNvPr>
          <p:cNvSpPr/>
          <p:nvPr/>
        </p:nvSpPr>
        <p:spPr>
          <a:xfrm>
            <a:off x="6337223" y="4666963"/>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droite 28">
            <a:extLst>
              <a:ext uri="{FF2B5EF4-FFF2-40B4-BE49-F238E27FC236}">
                <a16:creationId xmlns:a16="http://schemas.microsoft.com/office/drawing/2014/main" id="{D5907DA3-E8EF-AF4C-614A-EC30318CB55D}"/>
              </a:ext>
            </a:extLst>
          </p:cNvPr>
          <p:cNvSpPr/>
          <p:nvPr/>
        </p:nvSpPr>
        <p:spPr>
          <a:xfrm>
            <a:off x="6338102" y="4270805"/>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DDC380E-3E83-85E2-C5DA-0CA890B9CDBF}"/>
              </a:ext>
            </a:extLst>
          </p:cNvPr>
          <p:cNvSpPr txBox="1"/>
          <p:nvPr/>
        </p:nvSpPr>
        <p:spPr>
          <a:xfrm>
            <a:off x="2374900" y="2396068"/>
            <a:ext cx="494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latin typeface="Figtree Light"/>
              </a:rPr>
              <a:t>To access the existing job type families, click : </a:t>
            </a:r>
            <a:endParaRPr lang="fr-FR"/>
          </a:p>
        </p:txBody>
      </p:sp>
      <p:pic>
        <p:nvPicPr>
          <p:cNvPr id="8" name="Image 7" descr="Une image contenant texte, Appareils électroniques, capture d’écran, nombre&#10;&#10;Le contenu généré par l’IA peut être incorrect.">
            <a:extLst>
              <a:ext uri="{FF2B5EF4-FFF2-40B4-BE49-F238E27FC236}">
                <a16:creationId xmlns:a16="http://schemas.microsoft.com/office/drawing/2014/main" id="{153CCDF8-B4DF-B702-5FEB-A5CF14988794}"/>
              </a:ext>
            </a:extLst>
          </p:cNvPr>
          <p:cNvPicPr>
            <a:picLocks noChangeAspect="1"/>
          </p:cNvPicPr>
          <p:nvPr/>
        </p:nvPicPr>
        <p:blipFill>
          <a:blip r:embed="rId5"/>
          <a:stretch>
            <a:fillRect/>
          </a:stretch>
        </p:blipFill>
        <p:spPr>
          <a:xfrm>
            <a:off x="2162843" y="2767548"/>
            <a:ext cx="4177382" cy="3922254"/>
          </a:xfrm>
          <a:prstGeom prst="rect">
            <a:avLst/>
          </a:prstGeom>
          <a:ln>
            <a:noFill/>
          </a:ln>
          <a:effectLst>
            <a:outerShdw blurRad="292100" dist="139700" dir="2700000" algn="tl" rotWithShape="0">
              <a:srgbClr val="333333">
                <a:alpha val="65000"/>
              </a:srgbClr>
            </a:outerShdw>
          </a:effectLst>
        </p:spPr>
      </p:pic>
      <p:pic>
        <p:nvPicPr>
          <p:cNvPr id="12" name="Image 11" descr="Une image contenant texte, capture d’écran, Police, logo&#10;&#10;Le contenu généré par l’IA peut être incorrect.">
            <a:extLst>
              <a:ext uri="{FF2B5EF4-FFF2-40B4-BE49-F238E27FC236}">
                <a16:creationId xmlns:a16="http://schemas.microsoft.com/office/drawing/2014/main" id="{CCA8D81B-E540-746C-DC19-339815EC85D2}"/>
              </a:ext>
            </a:extLst>
          </p:cNvPr>
          <p:cNvPicPr>
            <a:picLocks noChangeAspect="1"/>
          </p:cNvPicPr>
          <p:nvPr/>
        </p:nvPicPr>
        <p:blipFill>
          <a:blip r:embed="rId6"/>
          <a:stretch>
            <a:fillRect/>
          </a:stretch>
        </p:blipFill>
        <p:spPr>
          <a:xfrm>
            <a:off x="7620312" y="1454031"/>
            <a:ext cx="2847975" cy="1485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32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que 5">
            <a:extLst>
              <a:ext uri="{FF2B5EF4-FFF2-40B4-BE49-F238E27FC236}">
                <a16:creationId xmlns:a16="http://schemas.microsoft.com/office/drawing/2014/main" id="{06379F5E-D979-68F6-2330-0EE09E3E35F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240000" flipH="1">
            <a:off x="8031852" y="3563106"/>
            <a:ext cx="454159" cy="454160"/>
          </a:xfrm>
          <a:prstGeom prst="rect">
            <a:avLst/>
          </a:prstGeom>
        </p:spPr>
      </p:pic>
      <p:pic>
        <p:nvPicPr>
          <p:cNvPr id="11" name="Image 10" descr="Une image contenant texte, logo, capture d’écran, Police&#10;&#10;Le contenu généré par l’IA peut être incorrect.">
            <a:extLst>
              <a:ext uri="{FF2B5EF4-FFF2-40B4-BE49-F238E27FC236}">
                <a16:creationId xmlns:a16="http://schemas.microsoft.com/office/drawing/2014/main" id="{82A3AD21-EF68-195B-4B28-8A863E8A9A62}"/>
              </a:ext>
            </a:extLst>
          </p:cNvPr>
          <p:cNvPicPr>
            <a:picLocks noChangeAspect="1"/>
          </p:cNvPicPr>
          <p:nvPr/>
        </p:nvPicPr>
        <p:blipFill>
          <a:blip r:embed="rId3"/>
          <a:stretch>
            <a:fillRect/>
          </a:stretch>
        </p:blipFill>
        <p:spPr>
          <a:xfrm>
            <a:off x="3035095" y="2334516"/>
            <a:ext cx="6610350" cy="1085850"/>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jobs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job type</a:t>
            </a:r>
            <a:endParaRPr lang="fr-FR" dirty="0"/>
          </a:p>
        </p:txBody>
      </p:sp>
      <p:sp>
        <p:nvSpPr>
          <p:cNvPr id="7" name="Espace réservé du tableau 1">
            <a:extLst>
              <a:ext uri="{FF2B5EF4-FFF2-40B4-BE49-F238E27FC236}">
                <a16:creationId xmlns:a16="http://schemas.microsoft.com/office/drawing/2014/main" id="{A4ADAD8E-B241-F55E-E0CC-222835B580C3}"/>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endParaRPr lang="fr-FR" dirty="0"/>
          </a:p>
        </p:txBody>
      </p:sp>
      <p:sp>
        <p:nvSpPr>
          <p:cNvPr id="9" name="ZoneTexte 8">
            <a:extLst>
              <a:ext uri="{FF2B5EF4-FFF2-40B4-BE49-F238E27FC236}">
                <a16:creationId xmlns:a16="http://schemas.microsoft.com/office/drawing/2014/main" id="{8B260EB2-03BA-1FA4-7A9A-BD4C85945900}"/>
              </a:ext>
            </a:extLst>
          </p:cNvPr>
          <p:cNvSpPr txBox="1"/>
          <p:nvPr/>
        </p:nvSpPr>
        <p:spPr>
          <a:xfrm>
            <a:off x="6696061" y="4340191"/>
            <a:ext cx="5138752" cy="1384995"/>
          </a:xfrm>
          <a:prstGeom prst="rect">
            <a:avLst/>
          </a:prstGeom>
          <a:noFill/>
        </p:spPr>
        <p:txBody>
          <a:bodyPr wrap="square" lIns="91440" tIns="45720" rIns="91440" bIns="45720" rtlCol="0" anchor="t">
            <a:spAutoFit/>
          </a:bodyPr>
          <a:lstStyle/>
          <a:p>
            <a:pPr algn="just"/>
            <a:r>
              <a:rPr lang="fr-FR" sz="1400" dirty="0" err="1">
                <a:latin typeface="Figtree Light"/>
              </a:rPr>
              <a:t>From</a:t>
            </a:r>
            <a:r>
              <a:rPr lang="fr-FR" sz="1400" dirty="0">
                <a:latin typeface="Figtree Light"/>
              </a:rPr>
              <a:t> </a:t>
            </a:r>
            <a:r>
              <a:rPr lang="fr-FR" sz="1400" dirty="0" err="1">
                <a:latin typeface="Figtree Light"/>
              </a:rPr>
              <a:t>this</a:t>
            </a:r>
            <a:r>
              <a:rPr lang="fr-FR" sz="1400" dirty="0">
                <a:latin typeface="Figtree Light"/>
              </a:rPr>
              <a:t> menu, </a:t>
            </a:r>
            <a:r>
              <a:rPr lang="fr-FR" sz="1400" dirty="0" err="1">
                <a:latin typeface="Figtree Light"/>
              </a:rPr>
              <a:t>you</a:t>
            </a:r>
            <a:r>
              <a:rPr lang="fr-FR" sz="1400" dirty="0">
                <a:latin typeface="Figtree Light"/>
              </a:rPr>
              <a:t> can </a:t>
            </a:r>
            <a:r>
              <a:rPr lang="fr-FR" sz="1400" dirty="0" err="1">
                <a:latin typeface="Figtree Light"/>
              </a:rPr>
              <a:t>fill</a:t>
            </a:r>
            <a:r>
              <a:rPr lang="fr-FR" sz="1400" dirty="0">
                <a:latin typeface="Figtree Light"/>
              </a:rPr>
              <a:t> the relevant info for </a:t>
            </a:r>
            <a:r>
              <a:rPr lang="fr-FR" sz="1400" dirty="0" err="1">
                <a:latin typeface="Figtree Light"/>
              </a:rPr>
              <a:t>this</a:t>
            </a:r>
            <a:r>
              <a:rPr lang="fr-FR" sz="1400" dirty="0">
                <a:latin typeface="Figtree Light"/>
              </a:rPr>
              <a:t> job type : </a:t>
            </a:r>
          </a:p>
          <a:p>
            <a:pPr marL="285750" indent="-285750" algn="just">
              <a:buFontTx/>
              <a:buChar char="-"/>
            </a:pPr>
            <a:r>
              <a:rPr lang="fr-FR" sz="1400" dirty="0">
                <a:latin typeface="Figtree Light"/>
              </a:rPr>
              <a:t>Job type </a:t>
            </a:r>
            <a:r>
              <a:rPr lang="fr-FR" sz="1400" dirty="0" err="1">
                <a:latin typeface="Figtree Light"/>
              </a:rPr>
              <a:t>name</a:t>
            </a:r>
            <a:endParaRPr lang="fr-FR" sz="1400" dirty="0" err="1">
              <a:latin typeface="Figtree Light" pitchFamily="2" charset="0"/>
            </a:endParaRPr>
          </a:p>
          <a:p>
            <a:pPr marL="285750" indent="-285750" algn="just">
              <a:buFontTx/>
              <a:buChar char="-"/>
            </a:pPr>
            <a:r>
              <a:rPr lang="fr-FR" sz="1400" dirty="0">
                <a:latin typeface="Figtree Light"/>
              </a:rPr>
              <a:t>Job type </a:t>
            </a:r>
            <a:r>
              <a:rPr lang="fr-FR" sz="1400" dirty="0" err="1">
                <a:latin typeface="Figtree Light"/>
              </a:rPr>
              <a:t>family</a:t>
            </a:r>
            <a:endParaRPr lang="fr-FR" sz="1400" dirty="0" err="1">
              <a:latin typeface="Figtree Light" pitchFamily="2" charset="0"/>
            </a:endParaRPr>
          </a:p>
          <a:p>
            <a:pPr marL="285750" indent="-285750" algn="just">
              <a:buFontTx/>
              <a:buChar char="-"/>
            </a:pPr>
            <a:r>
              <a:rPr lang="fr-FR" sz="1400" dirty="0">
                <a:latin typeface="Figtree Light"/>
              </a:rPr>
              <a:t>Job type description</a:t>
            </a:r>
          </a:p>
          <a:p>
            <a:pPr marL="285750" indent="-285750" algn="just">
              <a:buFontTx/>
              <a:buChar char="-"/>
            </a:pPr>
            <a:r>
              <a:rPr lang="fr-FR" sz="1400" dirty="0">
                <a:latin typeface="Figtree Light"/>
              </a:rPr>
              <a:t>Missions</a:t>
            </a:r>
          </a:p>
          <a:p>
            <a:pPr marL="285750" indent="-285750" algn="just">
              <a:buFontTx/>
              <a:buChar char="-"/>
            </a:pPr>
            <a:r>
              <a:rPr lang="fr-FR" sz="1400" dirty="0">
                <a:latin typeface="Figtree Light"/>
              </a:rPr>
              <a:t>Minimal and maximal </a:t>
            </a:r>
            <a:r>
              <a:rPr lang="fr-FR" sz="1400" dirty="0" err="1">
                <a:latin typeface="Figtree Light"/>
              </a:rPr>
              <a:t>annual</a:t>
            </a:r>
            <a:r>
              <a:rPr lang="fr-FR" sz="1400" dirty="0">
                <a:latin typeface="Figtree Light"/>
              </a:rPr>
              <a:t> </a:t>
            </a:r>
            <a:r>
              <a:rPr lang="fr-FR" sz="1400" dirty="0" err="1">
                <a:latin typeface="Figtree Light"/>
              </a:rPr>
              <a:t>pay</a:t>
            </a:r>
            <a:endParaRPr lang="fr-FR" sz="1400" dirty="0">
              <a:latin typeface="Figtree Light"/>
            </a:endParaRPr>
          </a:p>
        </p:txBody>
      </p:sp>
      <p:pic>
        <p:nvPicPr>
          <p:cNvPr id="5" name="Image 4">
            <a:extLst>
              <a:ext uri="{FF2B5EF4-FFF2-40B4-BE49-F238E27FC236}">
                <a16:creationId xmlns:a16="http://schemas.microsoft.com/office/drawing/2014/main" id="{C5A37235-EF68-E522-ACDD-4F09A44A25FF}"/>
              </a:ext>
            </a:extLst>
          </p:cNvPr>
          <p:cNvPicPr>
            <a:picLocks noChangeAspect="1"/>
          </p:cNvPicPr>
          <p:nvPr/>
        </p:nvPicPr>
        <p:blipFill>
          <a:blip r:embed="rId6"/>
          <a:stretch>
            <a:fillRect/>
          </a:stretch>
        </p:blipFill>
        <p:spPr>
          <a:xfrm>
            <a:off x="134831" y="2140529"/>
            <a:ext cx="6481782" cy="3777671"/>
          </a:xfrm>
          <a:prstGeom prst="rect">
            <a:avLst/>
          </a:prstGeom>
          <a:ln>
            <a:noFill/>
          </a:ln>
          <a:effectLst>
            <a:outerShdw blurRad="292100" dist="139700" dir="2700000" algn="tl" rotWithShape="0">
              <a:srgbClr val="333333">
                <a:alpha val="65000"/>
              </a:srgbClr>
            </a:outerShdw>
          </a:effectLst>
        </p:spPr>
      </p:pic>
      <p:pic>
        <p:nvPicPr>
          <p:cNvPr id="14" name="Graphique 13" descr="Commentaire important contour">
            <a:extLst>
              <a:ext uri="{FF2B5EF4-FFF2-40B4-BE49-F238E27FC236}">
                <a16:creationId xmlns:a16="http://schemas.microsoft.com/office/drawing/2014/main" id="{28087C8F-203A-3252-5ABA-D9203820B51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a:off x="9556955" y="5244298"/>
            <a:ext cx="500953" cy="406888"/>
          </a:xfrm>
          <a:prstGeom prst="rect">
            <a:avLst/>
          </a:prstGeom>
        </p:spPr>
      </p:pic>
    </p:spTree>
    <p:extLst>
      <p:ext uri="{BB962C8B-B14F-4D97-AF65-F5344CB8AC3E}">
        <p14:creationId xmlns:p14="http://schemas.microsoft.com/office/powerpoint/2010/main" val="653810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Linking</a:t>
            </a:r>
            <a:r>
              <a:rPr lang="fr-FR" dirty="0">
                <a:latin typeface="PP Woodland"/>
              </a:rPr>
              <a:t> </a:t>
            </a:r>
            <a:r>
              <a:rPr lang="fr-FR" dirty="0" err="1">
                <a:latin typeface="PP Woodland"/>
              </a:rPr>
              <a:t>skills</a:t>
            </a:r>
            <a:r>
              <a:rPr lang="fr-FR" dirty="0">
                <a:latin typeface="PP Woodland"/>
              </a:rPr>
              <a:t> </a:t>
            </a:r>
            <a:br>
              <a:rPr lang="fr-FR" dirty="0">
                <a:latin typeface="PP Woodland"/>
              </a:rPr>
            </a:br>
            <a:r>
              <a:rPr lang="fr-FR" dirty="0">
                <a:latin typeface="PP Woodland"/>
              </a:rPr>
              <a:t>to a job type</a:t>
            </a:r>
            <a:endParaRPr lang="fr-FR" dirty="0"/>
          </a:p>
        </p:txBody>
      </p:sp>
    </p:spTree>
    <p:extLst>
      <p:ext uri="{BB962C8B-B14F-4D97-AF65-F5344CB8AC3E}">
        <p14:creationId xmlns:p14="http://schemas.microsoft.com/office/powerpoint/2010/main" val="164779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 type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Linking</a:t>
            </a:r>
            <a:r>
              <a:rPr lang="fr-FR" dirty="0">
                <a:latin typeface="Figtree"/>
              </a:rPr>
              <a:t> a </a:t>
            </a:r>
            <a:r>
              <a:rPr lang="fr-FR" dirty="0" err="1">
                <a:latin typeface="Figtree"/>
              </a:rPr>
              <a:t>skill</a:t>
            </a:r>
            <a:r>
              <a:rPr lang="fr-FR" dirty="0">
                <a:latin typeface="Figtree"/>
              </a:rPr>
              <a:t> to a job type</a:t>
            </a:r>
            <a:endParaRPr lang="fr-FR" dirty="0"/>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p>
          <a:p>
            <a:pPr marL="0" indent="0">
              <a:buNone/>
            </a:pPr>
            <a:r>
              <a:rPr lang="fr-FR" dirty="0">
                <a:latin typeface="Figtree Light"/>
              </a:rPr>
              <a:t>In </a:t>
            </a:r>
            <a:r>
              <a:rPr lang="fr-FR" dirty="0" err="1">
                <a:latin typeface="Figtree Light"/>
              </a:rPr>
              <a:t>order</a:t>
            </a:r>
            <a:r>
              <a:rPr lang="fr-FR" dirty="0">
                <a:latin typeface="Figtree Light"/>
              </a:rPr>
              <a:t> to finalise the job type </a:t>
            </a:r>
            <a:r>
              <a:rPr lang="fr-FR" dirty="0" err="1">
                <a:latin typeface="Figtree Light"/>
              </a:rPr>
              <a:t>creation</a:t>
            </a:r>
            <a:r>
              <a:rPr lang="fr-FR" dirty="0">
                <a:latin typeface="Figtree Light"/>
              </a:rPr>
              <a:t>, </a:t>
            </a:r>
            <a:r>
              <a:rPr lang="fr-FR" dirty="0" err="1">
                <a:latin typeface="Figtree Light"/>
              </a:rPr>
              <a:t>it</a:t>
            </a:r>
            <a:r>
              <a:rPr lang="fr-FR" dirty="0">
                <a:latin typeface="Figtree Light"/>
              </a:rPr>
              <a:t> </a:t>
            </a:r>
            <a:r>
              <a:rPr lang="fr-FR" dirty="0" err="1">
                <a:latin typeface="Figtree Light"/>
              </a:rPr>
              <a:t>is</a:t>
            </a:r>
            <a:r>
              <a:rPr lang="fr-FR" dirty="0">
                <a:latin typeface="Figtree Light"/>
              </a:rPr>
              <a:t> essential to </a:t>
            </a:r>
            <a:r>
              <a:rPr lang="fr-FR" dirty="0" err="1">
                <a:latin typeface="Figtree Light"/>
              </a:rPr>
              <a:t>link</a:t>
            </a:r>
            <a:r>
              <a:rPr lang="fr-FR" dirty="0">
                <a:latin typeface="Figtree Light"/>
              </a:rPr>
              <a:t> </a:t>
            </a:r>
            <a:r>
              <a:rPr lang="fr-FR" dirty="0" err="1">
                <a:latin typeface="Figtree Light"/>
              </a:rPr>
              <a:t>skills</a:t>
            </a:r>
            <a:r>
              <a:rPr lang="fr-FR" dirty="0">
                <a:latin typeface="Figtree Light"/>
              </a:rPr>
              <a:t> to </a:t>
            </a:r>
            <a:r>
              <a:rPr lang="fr-FR" dirty="0" err="1">
                <a:latin typeface="Figtree Light"/>
              </a:rPr>
              <a:t>it</a:t>
            </a:r>
            <a:r>
              <a:rPr lang="fr-FR" dirty="0">
                <a:latin typeface="Figtree Light"/>
              </a:rPr>
              <a:t> </a:t>
            </a:r>
            <a:r>
              <a:rPr lang="fr-FR" dirty="0" err="1">
                <a:latin typeface="Figtree Light"/>
              </a:rPr>
              <a:t>from</a:t>
            </a:r>
            <a:r>
              <a:rPr lang="fr-FR" dirty="0">
                <a:latin typeface="Figtree Light"/>
              </a:rPr>
              <a:t> the </a:t>
            </a:r>
            <a:r>
              <a:rPr lang="fr-FR" b="1" dirty="0" err="1">
                <a:latin typeface="Figtree Light"/>
              </a:rPr>
              <a:t>required</a:t>
            </a:r>
            <a:r>
              <a:rPr lang="fr-FR" b="1" dirty="0">
                <a:latin typeface="Figtree Light"/>
              </a:rPr>
              <a:t> </a:t>
            </a:r>
            <a:r>
              <a:rPr lang="fr-FR" b="1" dirty="0" err="1">
                <a:latin typeface="Figtree Light"/>
              </a:rPr>
              <a:t>skills</a:t>
            </a:r>
            <a:r>
              <a:rPr lang="fr-FR" b="1" dirty="0">
                <a:latin typeface="Figtree Light"/>
              </a:rPr>
              <a:t> </a:t>
            </a:r>
            <a:r>
              <a:rPr lang="fr-FR" dirty="0" err="1">
                <a:latin typeface="Figtree Light"/>
              </a:rPr>
              <a:t>tab.</a:t>
            </a:r>
            <a:endParaRPr lang="fr-FR">
              <a:latin typeface="Figtree Light"/>
            </a:endParaRPr>
          </a:p>
        </p:txBody>
      </p:sp>
      <p:sp>
        <p:nvSpPr>
          <p:cNvPr id="13" name="ZoneTexte 12">
            <a:extLst>
              <a:ext uri="{FF2B5EF4-FFF2-40B4-BE49-F238E27FC236}">
                <a16:creationId xmlns:a16="http://schemas.microsoft.com/office/drawing/2014/main" id="{011A8D36-4968-1965-732B-B67441B50676}"/>
              </a:ext>
            </a:extLst>
          </p:cNvPr>
          <p:cNvSpPr txBox="1"/>
          <p:nvPr/>
        </p:nvSpPr>
        <p:spPr>
          <a:xfrm>
            <a:off x="8644111" y="3244618"/>
            <a:ext cx="2870057" cy="584775"/>
          </a:xfrm>
          <a:prstGeom prst="rect">
            <a:avLst/>
          </a:prstGeom>
          <a:noFill/>
        </p:spPr>
        <p:txBody>
          <a:bodyPr wrap="square" lIns="91440" tIns="45720" rIns="91440" bIns="45720" rtlCol="0" anchor="t">
            <a:spAutoFit/>
          </a:bodyPr>
          <a:lstStyle/>
          <a:p>
            <a:pPr algn="ctr"/>
            <a:r>
              <a:rPr lang="fr-FR" sz="1600" dirty="0" err="1">
                <a:latin typeface="Figtree Light"/>
              </a:rPr>
              <a:t>Add</a:t>
            </a:r>
            <a:r>
              <a:rPr lang="fr-FR" sz="1600" dirty="0">
                <a:latin typeface="Figtree Light"/>
              </a:rPr>
              <a:t> as </a:t>
            </a:r>
            <a:r>
              <a:rPr lang="fr-FR" sz="1600" dirty="0" err="1">
                <a:latin typeface="Figtree Light"/>
              </a:rPr>
              <a:t>many</a:t>
            </a:r>
            <a:r>
              <a:rPr lang="fr-FR" sz="1600" dirty="0">
                <a:latin typeface="Figtree Light"/>
              </a:rPr>
              <a:t> </a:t>
            </a:r>
            <a:r>
              <a:rPr lang="fr-FR" sz="1600" dirty="0" err="1">
                <a:latin typeface="Figtree Light"/>
              </a:rPr>
              <a:t>skills</a:t>
            </a:r>
            <a:r>
              <a:rPr lang="fr-FR" sz="1600" dirty="0">
                <a:latin typeface="Figtree Light"/>
              </a:rPr>
              <a:t> as </a:t>
            </a:r>
            <a:r>
              <a:rPr lang="fr-FR" sz="1600" dirty="0" err="1">
                <a:latin typeface="Figtree Light"/>
              </a:rPr>
              <a:t>necessary</a:t>
            </a:r>
            <a:r>
              <a:rPr lang="fr-FR" sz="1600" dirty="0">
                <a:latin typeface="Figtree Light"/>
              </a:rPr>
              <a:t> to </a:t>
            </a:r>
            <a:r>
              <a:rPr lang="fr-FR" sz="1600" dirty="0" err="1">
                <a:latin typeface="Figtree Light"/>
              </a:rPr>
              <a:t>your</a:t>
            </a:r>
            <a:r>
              <a:rPr lang="fr-FR" sz="1600" dirty="0">
                <a:latin typeface="Figtree Light"/>
              </a:rPr>
              <a:t> job type.</a:t>
            </a:r>
          </a:p>
        </p:txBody>
      </p:sp>
      <p:pic>
        <p:nvPicPr>
          <p:cNvPr id="9" name="Image 8">
            <a:extLst>
              <a:ext uri="{FF2B5EF4-FFF2-40B4-BE49-F238E27FC236}">
                <a16:creationId xmlns:a16="http://schemas.microsoft.com/office/drawing/2014/main" id="{E49AF3E1-C4D4-7516-CEDD-F2D44364AFDD}"/>
              </a:ext>
            </a:extLst>
          </p:cNvPr>
          <p:cNvPicPr>
            <a:picLocks noChangeAspect="1"/>
          </p:cNvPicPr>
          <p:nvPr/>
        </p:nvPicPr>
        <p:blipFill>
          <a:blip r:embed="rId4"/>
          <a:stretch>
            <a:fillRect/>
          </a:stretch>
        </p:blipFill>
        <p:spPr>
          <a:xfrm>
            <a:off x="594555" y="2479008"/>
            <a:ext cx="7826477" cy="4156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8908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 type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Linking</a:t>
            </a:r>
            <a:r>
              <a:rPr lang="fr-FR" dirty="0">
                <a:latin typeface="Figtree"/>
              </a:rPr>
              <a:t> a </a:t>
            </a:r>
            <a:r>
              <a:rPr lang="fr-FR" dirty="0" err="1">
                <a:latin typeface="Figtree"/>
              </a:rPr>
              <a:t>skill</a:t>
            </a:r>
            <a:r>
              <a:rPr lang="fr-FR" dirty="0">
                <a:latin typeface="Figtree"/>
              </a:rPr>
              <a:t> to a job type</a:t>
            </a:r>
            <a:endParaRPr lang="fr-FR" dirty="0"/>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p>
        </p:txBody>
      </p:sp>
      <p:sp>
        <p:nvSpPr>
          <p:cNvPr id="11" name="ZoneTexte 10">
            <a:extLst>
              <a:ext uri="{FF2B5EF4-FFF2-40B4-BE49-F238E27FC236}">
                <a16:creationId xmlns:a16="http://schemas.microsoft.com/office/drawing/2014/main" id="{EA46A0D2-F87E-3CCD-1464-EFD93DC681BB}"/>
              </a:ext>
            </a:extLst>
          </p:cNvPr>
          <p:cNvSpPr txBox="1"/>
          <p:nvPr/>
        </p:nvSpPr>
        <p:spPr>
          <a:xfrm>
            <a:off x="8873975" y="2600533"/>
            <a:ext cx="1557724" cy="830997"/>
          </a:xfrm>
          <a:prstGeom prst="rect">
            <a:avLst/>
          </a:prstGeom>
          <a:noFill/>
        </p:spPr>
        <p:txBody>
          <a:bodyPr wrap="square" lIns="91440" tIns="45720" rIns="91440" bIns="45720" rtlCol="0" anchor="t">
            <a:spAutoFit/>
          </a:bodyPr>
          <a:lstStyle/>
          <a:p>
            <a:pPr algn="ctr"/>
            <a:r>
              <a:rPr lang="fr-FR" sz="1600" dirty="0">
                <a:latin typeface="Figtree Light"/>
              </a:rPr>
              <a:t>Select the </a:t>
            </a:r>
            <a:r>
              <a:rPr lang="fr-FR" sz="1600" dirty="0" err="1">
                <a:latin typeface="Figtree Light"/>
              </a:rPr>
              <a:t>level</a:t>
            </a:r>
            <a:r>
              <a:rPr lang="fr-FR" sz="1600" dirty="0">
                <a:latin typeface="Figtree Light"/>
              </a:rPr>
              <a:t> </a:t>
            </a:r>
            <a:r>
              <a:rPr lang="fr-FR" sz="1600" dirty="0" err="1">
                <a:latin typeface="Figtree Light"/>
              </a:rPr>
              <a:t>required</a:t>
            </a:r>
            <a:r>
              <a:rPr lang="fr-FR" sz="1600" dirty="0">
                <a:latin typeface="Figtree Light"/>
              </a:rPr>
              <a:t> for </a:t>
            </a:r>
            <a:r>
              <a:rPr lang="fr-FR" sz="1600" dirty="0" err="1">
                <a:latin typeface="Figtree Light"/>
              </a:rPr>
              <a:t>this</a:t>
            </a:r>
            <a:r>
              <a:rPr lang="fr-FR" sz="1600" dirty="0">
                <a:latin typeface="Figtree Light"/>
              </a:rPr>
              <a:t> </a:t>
            </a:r>
            <a:r>
              <a:rPr lang="fr-FR" sz="1600" dirty="0" err="1">
                <a:latin typeface="Figtree Light"/>
              </a:rPr>
              <a:t>skill</a:t>
            </a:r>
            <a:r>
              <a:rPr lang="fr-FR" sz="1600" dirty="0">
                <a:latin typeface="Figtree Light"/>
              </a:rPr>
              <a:t>.</a:t>
            </a:r>
            <a:endParaRPr lang="fr-FR" dirty="0"/>
          </a:p>
        </p:txBody>
      </p:sp>
      <p:sp>
        <p:nvSpPr>
          <p:cNvPr id="13" name="ZoneTexte 12">
            <a:extLst>
              <a:ext uri="{FF2B5EF4-FFF2-40B4-BE49-F238E27FC236}">
                <a16:creationId xmlns:a16="http://schemas.microsoft.com/office/drawing/2014/main" id="{3D0DF10A-67CB-138F-F294-8232E2A4D0BF}"/>
              </a:ext>
            </a:extLst>
          </p:cNvPr>
          <p:cNvSpPr txBox="1"/>
          <p:nvPr/>
        </p:nvSpPr>
        <p:spPr>
          <a:xfrm>
            <a:off x="806925" y="3232128"/>
            <a:ext cx="2309140" cy="830997"/>
          </a:xfrm>
          <a:prstGeom prst="rect">
            <a:avLst/>
          </a:prstGeom>
          <a:noFill/>
        </p:spPr>
        <p:txBody>
          <a:bodyPr wrap="square" lIns="91440" tIns="45720" rIns="91440" bIns="45720" rtlCol="0" anchor="t">
            <a:spAutoFit/>
          </a:bodyPr>
          <a:lstStyle/>
          <a:p>
            <a:pPr algn="ctr"/>
            <a:r>
              <a:rPr lang="fr-FR" sz="1600" dirty="0">
                <a:latin typeface="Figtree Light"/>
              </a:rPr>
              <a:t>Select the </a:t>
            </a:r>
            <a:r>
              <a:rPr lang="fr-FR" sz="1600" dirty="0" err="1">
                <a:latin typeface="Figtree Light"/>
              </a:rPr>
              <a:t>skill</a:t>
            </a:r>
            <a:endParaRPr lang="fr-FR" sz="1600" dirty="0" err="1">
              <a:latin typeface="Figtree Light" pitchFamily="2" charset="0"/>
            </a:endParaRPr>
          </a:p>
          <a:p>
            <a:pPr algn="ctr"/>
            <a:r>
              <a:rPr lang="fr-FR" sz="1600" dirty="0" err="1">
                <a:latin typeface="Figtree Light"/>
              </a:rPr>
              <a:t>you</a:t>
            </a:r>
            <a:r>
              <a:rPr lang="fr-FR" sz="1600" dirty="0">
                <a:latin typeface="Figtree Light"/>
              </a:rPr>
              <a:t> </a:t>
            </a:r>
            <a:r>
              <a:rPr lang="fr-FR" sz="1600" dirty="0" err="1">
                <a:latin typeface="Figtree Light"/>
              </a:rPr>
              <a:t>wish</a:t>
            </a:r>
            <a:r>
              <a:rPr lang="fr-FR" sz="1600" dirty="0">
                <a:latin typeface="Figtree Light"/>
              </a:rPr>
              <a:t> to </a:t>
            </a:r>
            <a:r>
              <a:rPr lang="fr-FR" sz="1600" dirty="0" err="1">
                <a:latin typeface="Figtree Light"/>
              </a:rPr>
              <a:t>link</a:t>
            </a:r>
            <a:endParaRPr lang="fr-FR" sz="1600" dirty="0">
              <a:latin typeface="Figtree Light" pitchFamily="2" charset="0"/>
            </a:endParaRPr>
          </a:p>
          <a:p>
            <a:pPr algn="ctr"/>
            <a:r>
              <a:rPr lang="fr-FR" sz="1600" dirty="0">
                <a:latin typeface="Figtree Light"/>
              </a:rPr>
              <a:t>(by checking the box)</a:t>
            </a:r>
            <a:endParaRPr lang="fr-FR" sz="1600" dirty="0">
              <a:latin typeface="Figtree Light" pitchFamily="2" charset="0"/>
            </a:endParaRPr>
          </a:p>
        </p:txBody>
      </p:sp>
      <p:sp>
        <p:nvSpPr>
          <p:cNvPr id="14" name="ZoneTexte 13">
            <a:extLst>
              <a:ext uri="{FF2B5EF4-FFF2-40B4-BE49-F238E27FC236}">
                <a16:creationId xmlns:a16="http://schemas.microsoft.com/office/drawing/2014/main" id="{F98C7344-1232-0C49-7D3C-6C2EA438860C}"/>
              </a:ext>
            </a:extLst>
          </p:cNvPr>
          <p:cNvSpPr txBox="1"/>
          <p:nvPr/>
        </p:nvSpPr>
        <p:spPr>
          <a:xfrm>
            <a:off x="8709556" y="5702240"/>
            <a:ext cx="1758807" cy="584775"/>
          </a:xfrm>
          <a:prstGeom prst="rect">
            <a:avLst/>
          </a:prstGeom>
          <a:noFill/>
        </p:spPr>
        <p:txBody>
          <a:bodyPr wrap="square" lIns="91440" tIns="45720" rIns="91440" bIns="45720" rtlCol="0" anchor="t">
            <a:spAutoFit/>
          </a:bodyPr>
          <a:lstStyle/>
          <a:p>
            <a:pPr algn="ctr"/>
            <a:r>
              <a:rPr lang="fr-FR" sz="1600" dirty="0">
                <a:latin typeface="Figtree Light"/>
              </a:rPr>
              <a:t>Click</a:t>
            </a:r>
            <a:r>
              <a:rPr lang="fr-FR" sz="1600" b="1" dirty="0">
                <a:latin typeface="Figtree Light"/>
              </a:rPr>
              <a:t> </a:t>
            </a:r>
            <a:r>
              <a:rPr lang="fr-FR" sz="1600" b="1" dirty="0" err="1">
                <a:latin typeface="Figtree Light"/>
              </a:rPr>
              <a:t>add</a:t>
            </a:r>
            <a:r>
              <a:rPr lang="fr-FR" sz="1600" b="1" dirty="0">
                <a:latin typeface="Figtree Light"/>
              </a:rPr>
              <a:t> </a:t>
            </a:r>
            <a:r>
              <a:rPr lang="fr-FR" sz="1600" b="1" dirty="0" err="1">
                <a:latin typeface="Figtree Light"/>
              </a:rPr>
              <a:t>skills</a:t>
            </a:r>
            <a:r>
              <a:rPr lang="fr-FR" sz="1600" dirty="0">
                <a:latin typeface="Figtree Light"/>
              </a:rPr>
              <a:t>, and </a:t>
            </a:r>
            <a:r>
              <a:rPr lang="fr-FR" sz="1600" i="1" dirty="0">
                <a:latin typeface="Figtree Light"/>
              </a:rPr>
              <a:t>voila</a:t>
            </a:r>
            <a:r>
              <a:rPr lang="fr-FR" sz="1600" dirty="0">
                <a:latin typeface="Figtree Light"/>
              </a:rPr>
              <a:t>!</a:t>
            </a:r>
          </a:p>
        </p:txBody>
      </p:sp>
      <p:pic>
        <p:nvPicPr>
          <p:cNvPr id="5" name="Image 4" descr="Une image contenant texte, capture d’écran, affichage, logiciel&#10;&#10;Le contenu généré par l’IA peut être incorrect.">
            <a:extLst>
              <a:ext uri="{FF2B5EF4-FFF2-40B4-BE49-F238E27FC236}">
                <a16:creationId xmlns:a16="http://schemas.microsoft.com/office/drawing/2014/main" id="{57FFC348-98A3-2F4E-7A44-91987F83C46E}"/>
              </a:ext>
            </a:extLst>
          </p:cNvPr>
          <p:cNvPicPr>
            <a:picLocks noChangeAspect="1"/>
          </p:cNvPicPr>
          <p:nvPr/>
        </p:nvPicPr>
        <p:blipFill>
          <a:blip r:embed="rId4"/>
          <a:stretch>
            <a:fillRect/>
          </a:stretch>
        </p:blipFill>
        <p:spPr>
          <a:xfrm>
            <a:off x="3118311" y="1972653"/>
            <a:ext cx="5592184" cy="4315628"/>
          </a:xfrm>
          <a:prstGeom prst="rect">
            <a:avLst/>
          </a:prstGeom>
        </p:spPr>
      </p:pic>
      <p:pic>
        <p:nvPicPr>
          <p:cNvPr id="6" name="Graphique 5">
            <a:extLst>
              <a:ext uri="{FF2B5EF4-FFF2-40B4-BE49-F238E27FC236}">
                <a16:creationId xmlns:a16="http://schemas.microsoft.com/office/drawing/2014/main" id="{E4AF27BE-AC56-C1F2-81C4-91955B0A8D5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182443" flipH="1">
            <a:off x="8329961" y="3209548"/>
            <a:ext cx="454159" cy="454160"/>
          </a:xfrm>
          <a:prstGeom prst="rect">
            <a:avLst/>
          </a:prstGeom>
        </p:spPr>
      </p:pic>
      <p:pic>
        <p:nvPicPr>
          <p:cNvPr id="12" name="Graphique 11">
            <a:extLst>
              <a:ext uri="{FF2B5EF4-FFF2-40B4-BE49-F238E27FC236}">
                <a16:creationId xmlns:a16="http://schemas.microsoft.com/office/drawing/2014/main" id="{9AD15464-6F13-F07F-E2D2-A18AC309884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3389243" flipH="1">
            <a:off x="3071818" y="3202932"/>
            <a:ext cx="454159" cy="454160"/>
          </a:xfrm>
          <a:prstGeom prst="rect">
            <a:avLst/>
          </a:prstGeom>
        </p:spPr>
      </p:pic>
    </p:spTree>
    <p:extLst>
      <p:ext uri="{BB962C8B-B14F-4D97-AF65-F5344CB8AC3E}">
        <p14:creationId xmlns:p14="http://schemas.microsoft.com/office/powerpoint/2010/main" val="933474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Linking</a:t>
            </a:r>
            <a:r>
              <a:rPr lang="fr-FR" dirty="0">
                <a:latin typeface="PP Woodland"/>
              </a:rPr>
              <a:t> a job type</a:t>
            </a:r>
            <a:br>
              <a:rPr lang="fr-FR" dirty="0">
                <a:latin typeface="PP Woodland"/>
              </a:rPr>
            </a:br>
            <a:r>
              <a:rPr lang="fr-FR" dirty="0">
                <a:latin typeface="PP Woodland"/>
              </a:rPr>
              <a:t>to an </a:t>
            </a:r>
            <a:r>
              <a:rPr lang="fr-FR" dirty="0" err="1">
                <a:latin typeface="PP Woodland"/>
              </a:rPr>
              <a:t>employee</a:t>
            </a:r>
            <a:endParaRPr lang="fr-FR" dirty="0" err="1"/>
          </a:p>
        </p:txBody>
      </p:sp>
    </p:spTree>
    <p:extLst>
      <p:ext uri="{BB962C8B-B14F-4D97-AF65-F5344CB8AC3E}">
        <p14:creationId xmlns:p14="http://schemas.microsoft.com/office/powerpoint/2010/main" val="597911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job type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Linking</a:t>
            </a:r>
            <a:r>
              <a:rPr lang="fr-FR" dirty="0">
                <a:latin typeface="Figtree"/>
              </a:rPr>
              <a:t> a job type to an </a:t>
            </a:r>
            <a:r>
              <a:rPr lang="fr-FR" dirty="0" err="1">
                <a:latin typeface="Figtree"/>
              </a:rPr>
              <a:t>employee</a:t>
            </a:r>
            <a:endParaRPr lang="fr-FR" dirty="0" err="1"/>
          </a:p>
        </p:txBody>
      </p:sp>
      <p:sp>
        <p:nvSpPr>
          <p:cNvPr id="7" name="Espace réservé du tableau 1">
            <a:extLst>
              <a:ext uri="{FF2B5EF4-FFF2-40B4-BE49-F238E27FC236}">
                <a16:creationId xmlns:a16="http://schemas.microsoft.com/office/drawing/2014/main" id="{C816B2FE-0D4B-B37F-849D-49B6308C1B46}"/>
              </a:ext>
            </a:extLst>
          </p:cNvPr>
          <p:cNvSpPr txBox="1">
            <a:spLocks/>
          </p:cNvSpPr>
          <p:nvPr/>
        </p:nvSpPr>
        <p:spPr>
          <a:xfrm>
            <a:off x="523875" y="16868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Job types</a:t>
            </a:r>
          </a:p>
          <a:p>
            <a:pPr marL="0" indent="0">
              <a:buNone/>
            </a:pPr>
            <a:r>
              <a:rPr lang="fr-FR" sz="1400" dirty="0">
                <a:latin typeface="Figtree Light"/>
              </a:rPr>
              <a:t>In </a:t>
            </a:r>
            <a:r>
              <a:rPr lang="fr-FR" sz="1400" dirty="0" err="1">
                <a:latin typeface="Figtree Light"/>
              </a:rPr>
              <a:t>order</a:t>
            </a:r>
            <a:r>
              <a:rPr lang="fr-FR" sz="1400" dirty="0">
                <a:latin typeface="Figtree Light"/>
              </a:rPr>
              <a:t> to finalise the job type </a:t>
            </a:r>
            <a:r>
              <a:rPr lang="fr-FR" sz="1400" dirty="0" err="1">
                <a:latin typeface="Figtree Light"/>
              </a:rPr>
              <a:t>creation</a:t>
            </a:r>
            <a:r>
              <a:rPr lang="fr-FR" sz="1400" dirty="0">
                <a:latin typeface="Figtree Light"/>
              </a:rPr>
              <a:t>, </a:t>
            </a:r>
            <a:r>
              <a:rPr lang="fr-FR" sz="1400" dirty="0" err="1">
                <a:latin typeface="Figtree Light"/>
              </a:rPr>
              <a:t>it</a:t>
            </a:r>
            <a:r>
              <a:rPr lang="fr-FR" sz="1400" dirty="0">
                <a:latin typeface="Figtree Light"/>
              </a:rPr>
              <a:t> </a:t>
            </a:r>
            <a:r>
              <a:rPr lang="fr-FR" sz="1400" dirty="0" err="1">
                <a:latin typeface="Figtree Light"/>
              </a:rPr>
              <a:t>is</a:t>
            </a:r>
            <a:r>
              <a:rPr lang="fr-FR" sz="1400" dirty="0">
                <a:latin typeface="Figtree Light"/>
              </a:rPr>
              <a:t> essential to </a:t>
            </a:r>
            <a:r>
              <a:rPr lang="fr-FR" sz="1400" dirty="0" err="1">
                <a:latin typeface="Figtree Light"/>
              </a:rPr>
              <a:t>identify</a:t>
            </a:r>
            <a:r>
              <a:rPr lang="fr-FR" sz="1400" dirty="0">
                <a:latin typeface="Figtree Light"/>
              </a:rPr>
              <a:t> </a:t>
            </a:r>
            <a:r>
              <a:rPr lang="fr-FR" sz="1400" dirty="0" err="1">
                <a:latin typeface="Figtree Light"/>
              </a:rPr>
              <a:t>collaborators</a:t>
            </a:r>
            <a:r>
              <a:rPr lang="fr-FR" sz="1400" dirty="0">
                <a:latin typeface="Figtree Light"/>
              </a:rPr>
              <a:t> </a:t>
            </a:r>
            <a:r>
              <a:rPr lang="fr-FR" sz="1400" dirty="0" err="1">
                <a:latin typeface="Figtree Light"/>
              </a:rPr>
              <a:t>who</a:t>
            </a:r>
            <a:r>
              <a:rPr lang="fr-FR" sz="1400" dirty="0">
                <a:latin typeface="Figtree Light"/>
              </a:rPr>
              <a:t> </a:t>
            </a:r>
            <a:r>
              <a:rPr lang="fr-FR" sz="1400" dirty="0" err="1">
                <a:latin typeface="Figtree Light"/>
              </a:rPr>
              <a:t>practise</a:t>
            </a:r>
            <a:r>
              <a:rPr lang="fr-FR" sz="1400" dirty="0">
                <a:latin typeface="Figtree Light"/>
              </a:rPr>
              <a:t> </a:t>
            </a:r>
            <a:r>
              <a:rPr lang="fr-FR" sz="1400" dirty="0" err="1">
                <a:latin typeface="Figtree Light"/>
              </a:rPr>
              <a:t>this</a:t>
            </a:r>
            <a:r>
              <a:rPr lang="fr-FR" sz="1400" dirty="0">
                <a:latin typeface="Figtree Light"/>
              </a:rPr>
              <a:t> job </a:t>
            </a:r>
            <a:r>
              <a:rPr lang="fr-FR" sz="1400" dirty="0" err="1">
                <a:latin typeface="Figtree Light"/>
              </a:rPr>
              <a:t>with</a:t>
            </a:r>
            <a:r>
              <a:rPr lang="fr-FR" sz="1400" dirty="0">
                <a:latin typeface="Figtree Light"/>
              </a:rPr>
              <a:t> the </a:t>
            </a:r>
            <a:r>
              <a:rPr lang="fr-FR" sz="1400" b="1" dirty="0">
                <a:latin typeface="Figtree Light"/>
              </a:rPr>
              <a:t>Add </a:t>
            </a:r>
            <a:r>
              <a:rPr lang="fr-FR" sz="1400" b="1" dirty="0" err="1">
                <a:latin typeface="Figtree Light"/>
              </a:rPr>
              <a:t>collaborators</a:t>
            </a:r>
            <a:r>
              <a:rPr lang="fr-FR" sz="1400" b="1" dirty="0">
                <a:latin typeface="Figtree Light"/>
              </a:rPr>
              <a:t> </a:t>
            </a:r>
            <a:r>
              <a:rPr lang="fr-FR" sz="1400" dirty="0" err="1">
                <a:latin typeface="Figtree Light"/>
              </a:rPr>
              <a:t>button</a:t>
            </a:r>
            <a:endParaRPr lang="fr-FR" sz="1400" dirty="0">
              <a:latin typeface="Figtree Light"/>
            </a:endParaRPr>
          </a:p>
          <a:p>
            <a:pPr marL="0" indent="0">
              <a:buNone/>
            </a:pPr>
            <a:r>
              <a:rPr lang="fr-FR" sz="1100" dirty="0">
                <a:latin typeface="Figtree Light"/>
              </a:rPr>
              <a:t>. </a:t>
            </a:r>
          </a:p>
        </p:txBody>
      </p:sp>
      <p:sp>
        <p:nvSpPr>
          <p:cNvPr id="10" name="ZoneTexte 9">
            <a:extLst>
              <a:ext uri="{FF2B5EF4-FFF2-40B4-BE49-F238E27FC236}">
                <a16:creationId xmlns:a16="http://schemas.microsoft.com/office/drawing/2014/main" id="{C86BC37D-04DF-DE52-E7F7-B730A85D9E8D}"/>
              </a:ext>
            </a:extLst>
          </p:cNvPr>
          <p:cNvSpPr txBox="1"/>
          <p:nvPr/>
        </p:nvSpPr>
        <p:spPr>
          <a:xfrm>
            <a:off x="380069" y="3326735"/>
            <a:ext cx="2725293" cy="1938992"/>
          </a:xfrm>
          <a:prstGeom prst="rect">
            <a:avLst/>
          </a:prstGeom>
          <a:noFill/>
        </p:spPr>
        <p:txBody>
          <a:bodyPr wrap="square" lIns="91440" tIns="45720" rIns="91440" bIns="45720" rtlCol="0" anchor="t">
            <a:spAutoFit/>
          </a:bodyPr>
          <a:lstStyle/>
          <a:p>
            <a:r>
              <a:rPr lang="fr-FR" sz="1200" dirty="0" err="1">
                <a:latin typeface="Figtree Light"/>
              </a:rPr>
              <a:t>Doing</a:t>
            </a:r>
            <a:r>
              <a:rPr lang="fr-FR" sz="1200" dirty="0">
                <a:latin typeface="Figtree Light"/>
              </a:rPr>
              <a:t> </a:t>
            </a:r>
            <a:r>
              <a:rPr lang="fr-FR" sz="1200" dirty="0" err="1">
                <a:latin typeface="Figtree Light"/>
              </a:rPr>
              <a:t>this</a:t>
            </a:r>
            <a:r>
              <a:rPr lang="fr-FR" sz="1200" dirty="0">
                <a:latin typeface="Figtree Light"/>
              </a:rPr>
              <a:t> </a:t>
            </a:r>
            <a:r>
              <a:rPr lang="fr-FR" sz="1200" dirty="0" err="1">
                <a:latin typeface="Figtree Light"/>
              </a:rPr>
              <a:t>will</a:t>
            </a:r>
            <a:r>
              <a:rPr lang="fr-FR" sz="1200" dirty="0">
                <a:latin typeface="Figtree Light"/>
              </a:rPr>
              <a:t> enable </a:t>
            </a:r>
            <a:r>
              <a:rPr lang="fr-FR" sz="1200" dirty="0" err="1">
                <a:latin typeface="Figtree Light"/>
              </a:rPr>
              <a:t>you</a:t>
            </a:r>
            <a:r>
              <a:rPr lang="fr-FR" sz="1200" dirty="0">
                <a:latin typeface="Figtree Light"/>
              </a:rPr>
              <a:t>: </a:t>
            </a:r>
          </a:p>
          <a:p>
            <a:pPr marL="171450" indent="-171450">
              <a:buFont typeface="Wingdings" panose="05000000000000000000" pitchFamily="2" charset="2"/>
              <a:buChar char="§"/>
            </a:pPr>
            <a:r>
              <a:rPr lang="fr-FR" sz="1200" b="1" dirty="0">
                <a:latin typeface="Figtree Light"/>
              </a:rPr>
              <a:t>To analyse </a:t>
            </a:r>
            <a:r>
              <a:rPr lang="fr-FR" sz="1200" b="1" dirty="0" err="1">
                <a:latin typeface="Figtree Light"/>
              </a:rPr>
              <a:t>your</a:t>
            </a:r>
            <a:r>
              <a:rPr lang="fr-FR" sz="1200" b="1" dirty="0">
                <a:latin typeface="Figtree Light"/>
              </a:rPr>
              <a:t> </a:t>
            </a:r>
            <a:r>
              <a:rPr lang="fr-FR" sz="1200" b="1" dirty="0" err="1">
                <a:latin typeface="Figtree Light"/>
              </a:rPr>
              <a:t>company's</a:t>
            </a:r>
            <a:r>
              <a:rPr lang="fr-FR" sz="1200" b="1" dirty="0">
                <a:latin typeface="Figtree Light"/>
              </a:rPr>
              <a:t> </a:t>
            </a:r>
            <a:r>
              <a:rPr lang="fr-FR" sz="1200" b="1" dirty="0" err="1">
                <a:latin typeface="Figtree Light"/>
              </a:rPr>
              <a:t>skillset</a:t>
            </a:r>
            <a:r>
              <a:rPr lang="fr-FR" sz="1200" b="1" dirty="0">
                <a:latin typeface="Figtree Light"/>
              </a:rPr>
              <a:t> </a:t>
            </a:r>
            <a:r>
              <a:rPr lang="fr-FR" sz="1200" dirty="0">
                <a:latin typeface="Figtree Light"/>
              </a:rPr>
              <a:t>by </a:t>
            </a:r>
            <a:r>
              <a:rPr lang="fr-FR" sz="1200" dirty="0" err="1">
                <a:latin typeface="Figtree Light"/>
              </a:rPr>
              <a:t>filtering</a:t>
            </a:r>
            <a:r>
              <a:rPr lang="fr-FR" sz="1200" dirty="0">
                <a:latin typeface="Figtree Light"/>
              </a:rPr>
              <a:t> </a:t>
            </a:r>
            <a:r>
              <a:rPr lang="fr-FR" sz="1200" dirty="0" err="1">
                <a:latin typeface="Figtree Light"/>
              </a:rPr>
              <a:t>employees</a:t>
            </a:r>
            <a:r>
              <a:rPr lang="fr-FR" sz="1200" dirty="0">
                <a:latin typeface="Figtree Light"/>
              </a:rPr>
              <a:t> </a:t>
            </a:r>
            <a:r>
              <a:rPr lang="fr-FR" sz="1200" dirty="0" err="1">
                <a:latin typeface="Figtree Light"/>
              </a:rPr>
              <a:t>who</a:t>
            </a:r>
            <a:r>
              <a:rPr lang="fr-FR" sz="1200" dirty="0">
                <a:latin typeface="Figtree Light"/>
              </a:rPr>
              <a:t> have </a:t>
            </a:r>
            <a:r>
              <a:rPr lang="fr-FR" sz="1200" dirty="0" err="1">
                <a:latin typeface="Figtree Light"/>
              </a:rPr>
              <a:t>acquired</a:t>
            </a:r>
            <a:r>
              <a:rPr lang="fr-FR" sz="1200" dirty="0">
                <a:latin typeface="Figtree Light"/>
              </a:rPr>
              <a:t> </a:t>
            </a:r>
            <a:r>
              <a:rPr lang="fr-FR" sz="1200" dirty="0" err="1">
                <a:latin typeface="Figtree Light"/>
              </a:rPr>
              <a:t>selected</a:t>
            </a:r>
            <a:r>
              <a:rPr lang="fr-FR" sz="1200" dirty="0">
                <a:latin typeface="Figtree Light"/>
              </a:rPr>
              <a:t> </a:t>
            </a:r>
            <a:r>
              <a:rPr lang="fr-FR" sz="1200" dirty="0" err="1">
                <a:latin typeface="Figtree Light"/>
              </a:rPr>
              <a:t>skills</a:t>
            </a:r>
            <a:r>
              <a:rPr lang="fr-FR" sz="1200" dirty="0">
                <a:latin typeface="Figtree Light"/>
              </a:rPr>
              <a:t>.</a:t>
            </a:r>
          </a:p>
          <a:p>
            <a:pPr marL="171450" indent="-171450">
              <a:buFont typeface="Wingdings" panose="05000000000000000000" pitchFamily="2" charset="2"/>
              <a:buChar char="§"/>
            </a:pPr>
            <a:r>
              <a:rPr lang="fr-FR" sz="1200" dirty="0" err="1">
                <a:latin typeface="Figtree Light"/>
              </a:rPr>
              <a:t>Conduct</a:t>
            </a:r>
            <a:r>
              <a:rPr lang="fr-FR" sz="1200" dirty="0">
                <a:latin typeface="Figtree Light"/>
              </a:rPr>
              <a:t> </a:t>
            </a:r>
            <a:r>
              <a:rPr lang="fr-FR" sz="1200" b="1" dirty="0" err="1">
                <a:latin typeface="Figtree Light"/>
              </a:rPr>
              <a:t>skill</a:t>
            </a:r>
            <a:r>
              <a:rPr lang="fr-FR" sz="1200" b="1" dirty="0">
                <a:latin typeface="Figtree Light"/>
              </a:rPr>
              <a:t> </a:t>
            </a:r>
            <a:r>
              <a:rPr lang="fr-FR" sz="1200" b="1" dirty="0" err="1">
                <a:latin typeface="Figtree Light"/>
              </a:rPr>
              <a:t>evaluations</a:t>
            </a:r>
            <a:r>
              <a:rPr lang="fr-FR" sz="1200" dirty="0">
                <a:latin typeface="Figtree Light"/>
              </a:rPr>
              <a:t> (if the Interviews module </a:t>
            </a:r>
            <a:r>
              <a:rPr lang="fr-FR" sz="1200" dirty="0" err="1">
                <a:latin typeface="Figtree Light"/>
              </a:rPr>
              <a:t>is</a:t>
            </a:r>
            <a:r>
              <a:rPr lang="fr-FR" sz="1200" dirty="0">
                <a:latin typeface="Figtree Light"/>
              </a:rPr>
              <a:t> </a:t>
            </a:r>
            <a:r>
              <a:rPr lang="fr-FR" sz="1200" dirty="0" err="1">
                <a:latin typeface="Figtree Light"/>
              </a:rPr>
              <a:t>subscribed</a:t>
            </a:r>
            <a:r>
              <a:rPr lang="fr-FR" sz="1200" dirty="0">
                <a:latin typeface="Figtree Light"/>
              </a:rPr>
              <a:t> to)</a:t>
            </a:r>
            <a:endParaRPr lang="fr-FR" sz="1200" dirty="0">
              <a:latin typeface="Figtree Light" pitchFamily="2" charset="0"/>
            </a:endParaRPr>
          </a:p>
          <a:p>
            <a:pPr marL="171450" indent="-171450">
              <a:buFont typeface="Wingdings" panose="05000000000000000000" pitchFamily="2" charset="2"/>
              <a:buChar char="§"/>
            </a:pPr>
            <a:r>
              <a:rPr lang="fr-FR" sz="1200" dirty="0" err="1">
                <a:latin typeface="Figtree Light"/>
              </a:rPr>
              <a:t>Allow</a:t>
            </a:r>
            <a:r>
              <a:rPr lang="fr-FR" sz="1200" dirty="0">
                <a:latin typeface="Figtree Light"/>
              </a:rPr>
              <a:t> </a:t>
            </a:r>
            <a:r>
              <a:rPr lang="fr-FR" sz="1200" dirty="0" err="1">
                <a:latin typeface="Figtree Light"/>
              </a:rPr>
              <a:t>your</a:t>
            </a:r>
            <a:r>
              <a:rPr lang="fr-FR" sz="1200" dirty="0">
                <a:latin typeface="Figtree Light"/>
              </a:rPr>
              <a:t> </a:t>
            </a:r>
            <a:r>
              <a:rPr lang="fr-FR" sz="1200" b="1" dirty="0" err="1">
                <a:latin typeface="Figtree Light"/>
              </a:rPr>
              <a:t>employees</a:t>
            </a:r>
            <a:r>
              <a:rPr lang="fr-FR" sz="1200" b="1" dirty="0">
                <a:latin typeface="Figtree Light"/>
              </a:rPr>
              <a:t> </a:t>
            </a:r>
            <a:r>
              <a:rPr lang="fr-FR" sz="1200" dirty="0">
                <a:latin typeface="Figtree Light"/>
              </a:rPr>
              <a:t>to </a:t>
            </a:r>
            <a:r>
              <a:rPr lang="fr-FR" sz="1200" dirty="0" err="1">
                <a:latin typeface="Figtree Light"/>
              </a:rPr>
              <a:t>conduct</a:t>
            </a:r>
            <a:r>
              <a:rPr lang="fr-FR" sz="1200" dirty="0">
                <a:latin typeface="Figtree Light"/>
              </a:rPr>
              <a:t> </a:t>
            </a:r>
            <a:r>
              <a:rPr lang="fr-FR" sz="1200" b="1" dirty="0">
                <a:latin typeface="Figtree Light"/>
              </a:rPr>
              <a:t>self-</a:t>
            </a:r>
            <a:r>
              <a:rPr lang="fr-FR" sz="1200" b="1" dirty="0" err="1">
                <a:latin typeface="Figtree Light"/>
              </a:rPr>
              <a:t>evaluations</a:t>
            </a:r>
            <a:r>
              <a:rPr lang="fr-FR" sz="1200" dirty="0">
                <a:latin typeface="Figtree Light"/>
              </a:rPr>
              <a:t> on job types </a:t>
            </a:r>
            <a:r>
              <a:rPr lang="fr-FR" sz="1200" dirty="0" err="1">
                <a:latin typeface="Figtree Light"/>
              </a:rPr>
              <a:t>different</a:t>
            </a:r>
            <a:r>
              <a:rPr lang="fr-FR" sz="1200" dirty="0">
                <a:latin typeface="Figtree Light"/>
              </a:rPr>
              <a:t> to </a:t>
            </a:r>
            <a:r>
              <a:rPr lang="fr-FR" sz="1200" dirty="0" err="1">
                <a:latin typeface="Figtree Light"/>
              </a:rPr>
              <a:t>their</a:t>
            </a:r>
            <a:r>
              <a:rPr lang="fr-FR" sz="1200" dirty="0">
                <a:latin typeface="Figtree Light"/>
              </a:rPr>
              <a:t> </a:t>
            </a:r>
            <a:r>
              <a:rPr lang="fr-FR" sz="1200" dirty="0" err="1">
                <a:latin typeface="Figtree Light"/>
              </a:rPr>
              <a:t>own</a:t>
            </a:r>
            <a:r>
              <a:rPr lang="fr-FR" sz="1200" dirty="0">
                <a:latin typeface="Figtree Light"/>
              </a:rPr>
              <a:t>.</a:t>
            </a:r>
            <a:endParaRPr lang="fr-FR" sz="1200" dirty="0">
              <a:latin typeface="Figtree Light" pitchFamily="2" charset="0"/>
            </a:endParaRPr>
          </a:p>
        </p:txBody>
      </p:sp>
      <p:pic>
        <p:nvPicPr>
          <p:cNvPr id="2" name="Image 1" descr="Une image contenant texte, capture d’écran, logiciel, nombre&#10;&#10;Le contenu généré par l’IA peut être incorrect.">
            <a:extLst>
              <a:ext uri="{FF2B5EF4-FFF2-40B4-BE49-F238E27FC236}">
                <a16:creationId xmlns:a16="http://schemas.microsoft.com/office/drawing/2014/main" id="{97A7F981-6164-C725-7AFD-4BF6A1C2C49C}"/>
              </a:ext>
            </a:extLst>
          </p:cNvPr>
          <p:cNvPicPr>
            <a:picLocks noChangeAspect="1"/>
          </p:cNvPicPr>
          <p:nvPr/>
        </p:nvPicPr>
        <p:blipFill>
          <a:blip r:embed="rId4"/>
          <a:stretch>
            <a:fillRect/>
          </a:stretch>
        </p:blipFill>
        <p:spPr>
          <a:xfrm>
            <a:off x="3295120" y="2624667"/>
            <a:ext cx="8438092" cy="3905250"/>
          </a:xfrm>
          <a:prstGeom prst="rect">
            <a:avLst/>
          </a:prstGeom>
        </p:spPr>
      </p:pic>
    </p:spTree>
    <p:extLst>
      <p:ext uri="{BB962C8B-B14F-4D97-AF65-F5344CB8AC3E}">
        <p14:creationId xmlns:p14="http://schemas.microsoft.com/office/powerpoint/2010/main" val="4019811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Accessing</a:t>
            </a:r>
            <a:br>
              <a:rPr lang="fr-FR" dirty="0">
                <a:latin typeface="PP Woodland"/>
              </a:rPr>
            </a:br>
            <a:r>
              <a:rPr lang="fr-FR" dirty="0">
                <a:latin typeface="PP Woodland"/>
              </a:rPr>
              <a:t>the </a:t>
            </a:r>
            <a:r>
              <a:rPr lang="fr-FR" dirty="0" err="1">
                <a:latin typeface="PP Woodland"/>
              </a:rPr>
              <a:t>skills</a:t>
            </a:r>
            <a:r>
              <a:rPr lang="fr-FR" dirty="0">
                <a:latin typeface="PP Woodland"/>
              </a:rPr>
              <a:t> </a:t>
            </a:r>
            <a:r>
              <a:rPr lang="fr-FR" dirty="0" err="1">
                <a:latin typeface="PP Woodland"/>
              </a:rPr>
              <a:t>overview</a:t>
            </a:r>
            <a:endParaRPr lang="fr-FR" dirty="0" err="1"/>
          </a:p>
        </p:txBody>
      </p:sp>
    </p:spTree>
    <p:extLst>
      <p:ext uri="{BB962C8B-B14F-4D97-AF65-F5344CB8AC3E}">
        <p14:creationId xmlns:p14="http://schemas.microsoft.com/office/powerpoint/2010/main" val="3101526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88709"/>
            <a:ext cx="11449050" cy="4846635"/>
          </a:xfrm>
        </p:spPr>
        <p:txBody>
          <a:body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Overview</a:t>
            </a:r>
            <a:r>
              <a:rPr lang="fr-FR" dirty="0">
                <a:latin typeface="Figtree"/>
              </a:rPr>
              <a:t> of </a:t>
            </a:r>
            <a:r>
              <a:rPr lang="fr-FR" dirty="0" err="1">
                <a:latin typeface="Figtree"/>
              </a:rPr>
              <a:t>skills</a:t>
            </a:r>
            <a:endParaRPr lang="fr-FR" dirty="0" err="1"/>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Exploiting</a:t>
            </a:r>
            <a:r>
              <a:rPr lang="fr-FR" dirty="0">
                <a:latin typeface="Figtree Light"/>
              </a:rPr>
              <a:t> the data</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Skills</a:t>
            </a:r>
            <a:r>
              <a:rPr lang="fr-FR" dirty="0">
                <a:latin typeface="Figtree"/>
              </a:rPr>
              <a:t> </a:t>
            </a:r>
            <a:r>
              <a:rPr lang="fr-FR" dirty="0" err="1">
                <a:latin typeface="Figtree"/>
              </a:rPr>
              <a:t>overview</a:t>
            </a:r>
            <a:endParaRPr lang="fr-FR" dirty="0" err="1"/>
          </a:p>
        </p:txBody>
      </p:sp>
      <p:pic>
        <p:nvPicPr>
          <p:cNvPr id="7" name="Graphique 6">
            <a:extLst>
              <a:ext uri="{FF2B5EF4-FFF2-40B4-BE49-F238E27FC236}">
                <a16:creationId xmlns:a16="http://schemas.microsoft.com/office/drawing/2014/main" id="{4E5F6091-B0D6-A1BB-7043-930C0C28C71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3389243" flipH="1">
            <a:off x="1847048" y="3452513"/>
            <a:ext cx="454159" cy="454160"/>
          </a:xfrm>
          <a:prstGeom prst="rect">
            <a:avLst/>
          </a:prstGeom>
        </p:spPr>
      </p:pic>
      <p:sp>
        <p:nvSpPr>
          <p:cNvPr id="8" name="ZoneTexte 7">
            <a:extLst>
              <a:ext uri="{FF2B5EF4-FFF2-40B4-BE49-F238E27FC236}">
                <a16:creationId xmlns:a16="http://schemas.microsoft.com/office/drawing/2014/main" id="{9412817F-907C-6729-DCC1-77C84064499C}"/>
              </a:ext>
            </a:extLst>
          </p:cNvPr>
          <p:cNvSpPr txBox="1"/>
          <p:nvPr/>
        </p:nvSpPr>
        <p:spPr>
          <a:xfrm>
            <a:off x="202142" y="3357469"/>
            <a:ext cx="1557724" cy="830997"/>
          </a:xfrm>
          <a:prstGeom prst="rect">
            <a:avLst/>
          </a:prstGeom>
          <a:noFill/>
        </p:spPr>
        <p:txBody>
          <a:bodyPr wrap="square" lIns="91440" tIns="45720" rIns="91440" bIns="45720" rtlCol="0" anchor="t">
            <a:spAutoFit/>
          </a:bodyPr>
          <a:lstStyle/>
          <a:p>
            <a:pPr algn="ctr"/>
            <a:r>
              <a:rPr lang="fr-FR" sz="1600" dirty="0">
                <a:latin typeface="Figtree Light"/>
              </a:rPr>
              <a:t>Select the </a:t>
            </a:r>
            <a:r>
              <a:rPr lang="fr-FR" sz="1600" dirty="0" err="1">
                <a:latin typeface="Figtree Light"/>
              </a:rPr>
              <a:t>skills</a:t>
            </a:r>
            <a:r>
              <a:rPr lang="fr-FR" sz="1600" dirty="0">
                <a:latin typeface="Figtree Light"/>
              </a:rPr>
              <a:t> </a:t>
            </a:r>
            <a:r>
              <a:rPr lang="fr-FR" sz="1600" dirty="0" err="1">
                <a:latin typeface="Figtree Light"/>
              </a:rPr>
              <a:t>you</a:t>
            </a:r>
            <a:r>
              <a:rPr lang="fr-FR" sz="1600" dirty="0">
                <a:latin typeface="Figtree Light"/>
              </a:rPr>
              <a:t> </a:t>
            </a:r>
            <a:r>
              <a:rPr lang="fr-FR" sz="1600" dirty="0" err="1">
                <a:latin typeface="Figtree Light"/>
              </a:rPr>
              <a:t>wish</a:t>
            </a:r>
            <a:r>
              <a:rPr lang="fr-FR" sz="1600" dirty="0">
                <a:latin typeface="Figtree Light"/>
              </a:rPr>
              <a:t> to analyse.</a:t>
            </a:r>
          </a:p>
        </p:txBody>
      </p:sp>
      <p:sp>
        <p:nvSpPr>
          <p:cNvPr id="10" name="ZoneTexte 9">
            <a:extLst>
              <a:ext uri="{FF2B5EF4-FFF2-40B4-BE49-F238E27FC236}">
                <a16:creationId xmlns:a16="http://schemas.microsoft.com/office/drawing/2014/main" id="{35CCF79A-D847-4AF5-3708-E2548DDAAB03}"/>
              </a:ext>
            </a:extLst>
          </p:cNvPr>
          <p:cNvSpPr txBox="1"/>
          <p:nvPr/>
        </p:nvSpPr>
        <p:spPr>
          <a:xfrm>
            <a:off x="10272627" y="3470489"/>
            <a:ext cx="1557724" cy="1323439"/>
          </a:xfrm>
          <a:prstGeom prst="rect">
            <a:avLst/>
          </a:prstGeom>
          <a:noFill/>
        </p:spPr>
        <p:txBody>
          <a:bodyPr wrap="square" lIns="91440" tIns="45720" rIns="91440" bIns="45720" rtlCol="0" anchor="t">
            <a:spAutoFit/>
          </a:bodyPr>
          <a:lstStyle/>
          <a:p>
            <a:pPr algn="ctr"/>
            <a:r>
              <a:rPr lang="fr-FR" sz="1600" dirty="0">
                <a:latin typeface="Figtree Light"/>
              </a:rPr>
              <a:t>Visualise the job types, </a:t>
            </a:r>
            <a:r>
              <a:rPr lang="fr-FR" sz="1600" dirty="0" err="1">
                <a:latin typeface="Figtree Light"/>
              </a:rPr>
              <a:t>employees</a:t>
            </a:r>
            <a:r>
              <a:rPr lang="fr-FR" sz="1600" dirty="0">
                <a:latin typeface="Figtree Light"/>
              </a:rPr>
              <a:t> and trainings </a:t>
            </a:r>
            <a:r>
              <a:rPr lang="fr-FR" sz="1600" dirty="0" err="1">
                <a:latin typeface="Figtree Light"/>
              </a:rPr>
              <a:t>linked</a:t>
            </a:r>
            <a:r>
              <a:rPr lang="fr-FR" sz="1600" dirty="0">
                <a:latin typeface="Figtree Light"/>
              </a:rPr>
              <a:t> to the </a:t>
            </a:r>
            <a:r>
              <a:rPr lang="fr-FR" sz="1600" dirty="0" err="1">
                <a:latin typeface="Figtree Light"/>
              </a:rPr>
              <a:t>skill</a:t>
            </a:r>
            <a:r>
              <a:rPr lang="fr-FR" sz="1600" dirty="0">
                <a:latin typeface="Figtree Light"/>
              </a:rPr>
              <a:t>.</a:t>
            </a:r>
            <a:endParaRPr lang="fr-FR" sz="1600" dirty="0">
              <a:latin typeface="Figtree Light" pitchFamily="2" charset="0"/>
            </a:endParaRPr>
          </a:p>
        </p:txBody>
      </p:sp>
      <p:pic>
        <p:nvPicPr>
          <p:cNvPr id="9" name="Graphique 8">
            <a:extLst>
              <a:ext uri="{FF2B5EF4-FFF2-40B4-BE49-F238E27FC236}">
                <a16:creationId xmlns:a16="http://schemas.microsoft.com/office/drawing/2014/main" id="{56168044-82C4-6D37-FC34-58CBAE36238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10192898" y="4918344"/>
            <a:ext cx="454159" cy="454160"/>
          </a:xfrm>
          <a:prstGeom prst="rect">
            <a:avLst/>
          </a:prstGeom>
        </p:spPr>
      </p:pic>
      <p:pic>
        <p:nvPicPr>
          <p:cNvPr id="5" name="Image 4" descr="Une image contenant texte, capture d’écran, logiciel, Icône d’ordinateur&#10;&#10;Le contenu généré par l’IA peut être incorrect.">
            <a:extLst>
              <a:ext uri="{FF2B5EF4-FFF2-40B4-BE49-F238E27FC236}">
                <a16:creationId xmlns:a16="http://schemas.microsoft.com/office/drawing/2014/main" id="{D2E7CC12-BEEF-3800-1C38-CE42E39DBCBC}"/>
              </a:ext>
            </a:extLst>
          </p:cNvPr>
          <p:cNvPicPr>
            <a:picLocks noChangeAspect="1"/>
          </p:cNvPicPr>
          <p:nvPr/>
        </p:nvPicPr>
        <p:blipFill>
          <a:blip r:embed="rId3"/>
          <a:stretch>
            <a:fillRect/>
          </a:stretch>
        </p:blipFill>
        <p:spPr>
          <a:xfrm>
            <a:off x="2398183" y="1896533"/>
            <a:ext cx="5829300" cy="4461934"/>
          </a:xfrm>
          <a:prstGeom prst="rect">
            <a:avLst/>
          </a:prstGeom>
          <a:ln>
            <a:noFill/>
          </a:ln>
          <a:effectLst>
            <a:outerShdw blurRad="292100" dist="139700" dir="2700000" algn="tl" rotWithShape="0">
              <a:srgbClr val="333333">
                <a:alpha val="65000"/>
              </a:srgbClr>
            </a:outerShdw>
          </a:effectLst>
        </p:spPr>
      </p:pic>
      <p:pic>
        <p:nvPicPr>
          <p:cNvPr id="11" name="Image 10" descr="Une image contenant texte, capture d’écran, logiciel, Icône d’ordinateur&#10;&#10;Le contenu généré par l’IA peut être incorrect.">
            <a:extLst>
              <a:ext uri="{FF2B5EF4-FFF2-40B4-BE49-F238E27FC236}">
                <a16:creationId xmlns:a16="http://schemas.microsoft.com/office/drawing/2014/main" id="{84A4F021-8DA2-509A-2031-F48A2D8FC164}"/>
              </a:ext>
            </a:extLst>
          </p:cNvPr>
          <p:cNvPicPr>
            <a:picLocks noChangeAspect="1"/>
          </p:cNvPicPr>
          <p:nvPr/>
        </p:nvPicPr>
        <p:blipFill>
          <a:blip r:embed="rId4"/>
          <a:stretch>
            <a:fillRect/>
          </a:stretch>
        </p:blipFill>
        <p:spPr>
          <a:xfrm>
            <a:off x="4428067" y="4914900"/>
            <a:ext cx="5611284" cy="1663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360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93092" y="4616400"/>
            <a:ext cx="5520975" cy="577339"/>
          </a:xfrm>
        </p:spPr>
        <p:txBody>
          <a:bodyPr/>
          <a:lstStyle/>
          <a:p>
            <a:pPr>
              <a:lnSpc>
                <a:spcPct val="100000"/>
              </a:lnSpc>
            </a:pPr>
            <a:r>
              <a:rPr lang="fr-FR" dirty="0"/>
              <a:t> </a:t>
            </a:r>
            <a:r>
              <a:rPr lang="fr-FR" dirty="0">
                <a:hlinkClick r:id="rId2" action="ppaction://hlinksldjump"/>
              </a:rPr>
              <a:t>admin area</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59405" y="2457100"/>
            <a:ext cx="5684837" cy="1908313"/>
          </a:xfrm>
        </p:spPr>
        <p:txBody>
          <a:bodyPr vert="horz" lIns="91440" tIns="45720" rIns="91440" bIns="45720" rtlCol="0" anchor="t">
            <a:normAutofit/>
          </a:bodyPr>
          <a:lstStyle/>
          <a:p>
            <a:pPr>
              <a:lnSpc>
                <a:spcPct val="100000"/>
              </a:lnSpc>
            </a:pP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Creating</a:t>
            </a: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and </a:t>
            </a: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editing</a:t>
            </a: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 action="ppaction://noaction">
                  <a:extLst>
                    <a:ext uri="{A12FA001-AC4F-418D-AE19-62706E023703}">
                      <ahyp:hlinkClr xmlns:ahyp="http://schemas.microsoft.com/office/drawing/2018/hyperlinkcolor" val="tx"/>
                    </a:ext>
                  </a:extLst>
                </a:hlinkClick>
              </a:rPr>
              <a:t>skills</a:t>
            </a:r>
            <a:endParaRPr lang="fr-FR" dirty="0" err="1">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Creating</a:t>
            </a: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 and </a:t>
            </a: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editing</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 job types</a:t>
            </a:r>
            <a:endParaRPr lang="fr-FR" dirty="0">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Linking</a:t>
            </a:r>
            <a:r>
              <a:rPr lang="fr-FR"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skills</a:t>
            </a:r>
            <a:r>
              <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rPr>
              <a:t> to a job type</a:t>
            </a:r>
            <a:endParaRPr lang="fr-FR" dirty="0" err="1">
              <a:solidFill>
                <a:schemeClr val="bg2"/>
              </a:solidFill>
              <a:latin typeface="Figtree"/>
              <a:hlinkClick r:id="" action="ppaction://noaction">
                <a:extLst>
                  <a:ext uri="{A12FA001-AC4F-418D-AE19-62706E023703}">
                    <ahyp:hlinkClr xmlns:ahyp="http://schemas.microsoft.com/office/drawing/2018/hyperlinkcolor" val="tx"/>
                  </a:ext>
                </a:extLst>
              </a:hlinkClick>
            </a:endParaRPr>
          </a:p>
          <a:p>
            <a:pPr>
              <a:lnSpc>
                <a:spcPct val="100000"/>
              </a:lnSpc>
            </a:pPr>
            <a:r>
              <a:rPr lang="fr-FR"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Linking</a:t>
            </a:r>
            <a:r>
              <a:rPr lang="fr-FR"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job types to </a:t>
            </a:r>
            <a:r>
              <a:rPr lang="fr-FR" dirty="0" err="1">
                <a:solidFill>
                  <a:schemeClr val="bg2"/>
                </a:solidFill>
                <a:latin typeface="Figtree"/>
                <a:hlinkClick r:id="" action="ppaction://noaction">
                  <a:extLst>
                    <a:ext uri="{A12FA001-AC4F-418D-AE19-62706E023703}">
                      <ahyp:hlinkClr xmlns:ahyp="http://schemas.microsoft.com/office/drawing/2018/hyperlinkcolor" val="tx"/>
                    </a:ext>
                  </a:extLst>
                </a:hlinkClick>
              </a:rPr>
              <a:t>employees</a:t>
            </a:r>
            <a:endParaRPr lang="fr-FR">
              <a:solidFill>
                <a:schemeClr val="bg2"/>
              </a:solidFill>
              <a:latin typeface="Figtree"/>
            </a:endParaRPr>
          </a:p>
          <a:p>
            <a:pPr>
              <a:lnSpc>
                <a:spcPct val="100000"/>
              </a:lnSpc>
            </a:pPr>
            <a:r>
              <a:rPr lang="fr-FR"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Accessing</a:t>
            </a:r>
            <a:r>
              <a:rPr lang="fr-FR"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 the </a:t>
            </a:r>
            <a:r>
              <a:rPr lang="fr-FR"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skill</a:t>
            </a:r>
            <a:r>
              <a:rPr lang="fr-FR"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 action="ppaction://noaction">
                  <a:extLst>
                    <a:ext uri="{A12FA001-AC4F-418D-AE19-62706E023703}">
                      <ahyp:hlinkClr xmlns:ahyp="http://schemas.microsoft.com/office/drawing/2018/hyperlinkcolor" val="tx"/>
                    </a:ext>
                  </a:extLst>
                </a:hlinkClick>
              </a:rPr>
              <a:t>overview</a:t>
            </a:r>
            <a:endParaRPr lang="fr-FR" dirty="0" err="1">
              <a:solidFill>
                <a:schemeClr val="bg2"/>
              </a:solidFill>
              <a:latin typeface="Figtree"/>
            </a:endParaRPr>
          </a:p>
          <a:p>
            <a:pPr>
              <a:lnSpc>
                <a:spcPct val="100000"/>
              </a:lnSpc>
            </a:pPr>
            <a:endParaRPr lang="fr-FR" dirty="0">
              <a:solidFill>
                <a:schemeClr val="bg1"/>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8"/>
          <a:srcRect l="22349" t="308" r="27443" b="-1233"/>
          <a:stretch/>
        </p:blipFill>
        <p:spPr>
          <a:xfrm>
            <a:off x="7602461" y="0"/>
            <a:ext cx="5111258" cy="6947347"/>
          </a:xfrm>
        </p:spPr>
      </p:pic>
      <p:sp>
        <p:nvSpPr>
          <p:cNvPr id="2" name="Titre 27">
            <a:extLst>
              <a:ext uri="{FF2B5EF4-FFF2-40B4-BE49-F238E27FC236}">
                <a16:creationId xmlns:a16="http://schemas.microsoft.com/office/drawing/2014/main" id="{E0A98500-6270-BE29-8893-0016B76F6A88}"/>
              </a:ext>
            </a:extLst>
          </p:cNvPr>
          <p:cNvSpPr txBox="1">
            <a:spLocks/>
          </p:cNvSpPr>
          <p:nvPr/>
        </p:nvSpPr>
        <p:spPr>
          <a:xfrm>
            <a:off x="541337" y="2061509"/>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t> </a:t>
            </a:r>
            <a:r>
              <a:rPr lang="fr-FR">
                <a:hlinkClick r:id="rId2" action="ppaction://hlinksldjump"/>
              </a:rPr>
              <a:t>MODULE features</a:t>
            </a:r>
            <a:endParaRPr lang="fr-FR" dirty="0">
              <a:hlinkClick r:id="rId2" action="ppaction://hlinksldjump"/>
            </a:endParaRPr>
          </a:p>
        </p:txBody>
      </p:sp>
      <p:sp>
        <p:nvSpPr>
          <p:cNvPr id="4" name="Espace réservé du texte 41">
            <a:extLst>
              <a:ext uri="{FF2B5EF4-FFF2-40B4-BE49-F238E27FC236}">
                <a16:creationId xmlns:a16="http://schemas.microsoft.com/office/drawing/2014/main" id="{9228357A-CDC7-EFB2-F57A-827113700D43}"/>
              </a:ext>
            </a:extLst>
          </p:cNvPr>
          <p:cNvSpPr txBox="1">
            <a:spLocks/>
          </p:cNvSpPr>
          <p:nvPr/>
        </p:nvSpPr>
        <p:spPr>
          <a:xfrm>
            <a:off x="459405" y="5049135"/>
            <a:ext cx="5684837" cy="46789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Creating</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editing</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deactivating</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and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deleting</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skill</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levels</a:t>
            </a:r>
            <a:endParaRPr lang="fr-FR" dirty="0">
              <a:solidFill>
                <a:schemeClr val="bg2"/>
              </a:solidFill>
              <a:latin typeface="Figtree"/>
              <a:hlinkClick r:id="" action="ppaction://noaction">
                <a:extLst>
                  <a:ext uri="{A12FA001-AC4F-418D-AE19-62706E023703}">
                    <ahyp:hlinkClr xmlns:ahyp="http://schemas.microsoft.com/office/drawing/2018/hyperlinkcolor" val="tx"/>
                  </a:ext>
                </a:extLst>
              </a:hlinkClick>
            </a:endParaRPr>
          </a:p>
          <a:p>
            <a:pPr marL="0" indent="0">
              <a:lnSpc>
                <a:spcPct val="100000"/>
              </a:lnSpc>
              <a:buNone/>
            </a:pPr>
            <a:endParaRPr lang="fr-FR" dirty="0">
              <a:solidFill>
                <a:schemeClr val="bg1"/>
              </a:solidFill>
            </a:endParaRPr>
          </a:p>
        </p:txBody>
      </p:sp>
    </p:spTree>
    <p:extLst>
      <p:ext uri="{BB962C8B-B14F-4D97-AF65-F5344CB8AC3E}">
        <p14:creationId xmlns:p14="http://schemas.microsoft.com/office/powerpoint/2010/main" val="156139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FE2E-277D-D3DA-9026-46AE712C1B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9575F73-E314-67B1-73B7-13DFF27046B9}"/>
              </a:ext>
            </a:extLst>
          </p:cNvPr>
          <p:cNvSpPr>
            <a:spLocks noGrp="1"/>
          </p:cNvSpPr>
          <p:nvPr>
            <p:ph type="title"/>
          </p:nvPr>
        </p:nvSpPr>
        <p:spPr/>
        <p:txBody>
          <a:bodyPr/>
          <a:lstStyle/>
          <a:p>
            <a:r>
              <a:rPr lang="fr-FR" dirty="0">
                <a:latin typeface="PP Woodland"/>
              </a:rPr>
              <a:t>Wage gap </a:t>
            </a:r>
            <a:r>
              <a:rPr lang="fr-FR" dirty="0" err="1">
                <a:latin typeface="PP Woodland"/>
              </a:rPr>
              <a:t>transpa</a:t>
            </a:r>
            <a:r>
              <a:rPr lang="fr-FR" dirty="0">
                <a:latin typeface="PP Woodland"/>
              </a:rPr>
              <a:t>rency​</a:t>
            </a:r>
          </a:p>
        </p:txBody>
      </p:sp>
      <p:sp>
        <p:nvSpPr>
          <p:cNvPr id="3" name="Espace réservé du texte 2">
            <a:extLst>
              <a:ext uri="{FF2B5EF4-FFF2-40B4-BE49-F238E27FC236}">
                <a16:creationId xmlns:a16="http://schemas.microsoft.com/office/drawing/2014/main" id="{5374E9FA-B89E-602C-D68B-9A43DC8BD5AA}"/>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03BDB1C7-E53F-0F7E-2B4E-21949ADAFAC0}"/>
              </a:ext>
            </a:extLst>
          </p:cNvPr>
          <p:cNvSpPr>
            <a:spLocks noGrp="1"/>
          </p:cNvSpPr>
          <p:nvPr>
            <p:ph type="body" sz="quarter" idx="16"/>
          </p:nvPr>
        </p:nvSpPr>
        <p:spPr/>
        <p:txBody>
          <a:bodyPr/>
          <a:lstStyle/>
          <a:p>
            <a:r>
              <a:rPr lang="fr-FR" dirty="0"/>
              <a:t>06</a:t>
            </a:r>
          </a:p>
        </p:txBody>
      </p:sp>
    </p:spTree>
    <p:extLst>
      <p:ext uri="{BB962C8B-B14F-4D97-AF65-F5344CB8AC3E}">
        <p14:creationId xmlns:p14="http://schemas.microsoft.com/office/powerpoint/2010/main" val="3573165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CE793-1E42-607E-CF31-59EA5436FFDE}"/>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DCB13732-FD29-247E-35E9-BEED54435B98}"/>
              </a:ext>
            </a:extLst>
          </p:cNvPr>
          <p:cNvSpPr>
            <a:spLocks noGrp="1"/>
          </p:cNvSpPr>
          <p:nvPr>
            <p:ph type="tbl" sz="quarter" idx="10"/>
          </p:nvPr>
        </p:nvSpPr>
        <p:spPr>
          <a:xfrm>
            <a:off x="371475" y="1488709"/>
            <a:ext cx="11449050" cy="4846635"/>
          </a:xfrm>
        </p:spPr>
        <p:txBody>
          <a:bodyPr/>
          <a:lstStyle/>
          <a:p>
            <a:r>
              <a:rPr lang="fr-FR" b="1" dirty="0"/>
              <a:t>ACCESS</a:t>
            </a:r>
            <a:r>
              <a:rPr lang="fr-FR" dirty="0"/>
              <a:t> : Menu &gt; </a:t>
            </a:r>
            <a:r>
              <a:rPr lang="fr-FR" dirty="0" err="1"/>
              <a:t>Skills</a:t>
            </a:r>
            <a:r>
              <a:rPr lang="fr-FR" dirty="0"/>
              <a:t> &gt; Job types &gt; </a:t>
            </a:r>
            <a:r>
              <a:rPr lang="fr-FR" dirty="0" err="1"/>
              <a:t>Detect</a:t>
            </a:r>
            <a:r>
              <a:rPr lang="fr-FR" dirty="0"/>
              <a:t> </a:t>
            </a:r>
            <a:r>
              <a:rPr lang="fr-FR" dirty="0" err="1"/>
              <a:t>salary</a:t>
            </a:r>
            <a:r>
              <a:rPr lang="fr-FR" dirty="0"/>
              <a:t> gaps</a:t>
            </a:r>
          </a:p>
          <a:p>
            <a:pPr marL="0" indent="0">
              <a:buNone/>
            </a:pPr>
            <a:endParaRPr lang="fr-FR" dirty="0"/>
          </a:p>
        </p:txBody>
      </p:sp>
      <p:sp>
        <p:nvSpPr>
          <p:cNvPr id="3" name="Titre 2">
            <a:extLst>
              <a:ext uri="{FF2B5EF4-FFF2-40B4-BE49-F238E27FC236}">
                <a16:creationId xmlns:a16="http://schemas.microsoft.com/office/drawing/2014/main" id="{CFD9A9E5-B05A-B166-2E96-61140CD2BC1F}"/>
              </a:ext>
            </a:extLst>
          </p:cNvPr>
          <p:cNvSpPr>
            <a:spLocks noGrp="1"/>
          </p:cNvSpPr>
          <p:nvPr>
            <p:ph type="title"/>
          </p:nvPr>
        </p:nvSpPr>
        <p:spPr/>
        <p:txBody>
          <a:bodyPr/>
          <a:lstStyle/>
          <a:p>
            <a:r>
              <a:rPr lang="fr-FR" dirty="0"/>
              <a:t>Data exploitation</a:t>
            </a:r>
          </a:p>
        </p:txBody>
      </p:sp>
      <p:sp>
        <p:nvSpPr>
          <p:cNvPr id="4" name="Espace réservé du texte 3">
            <a:extLst>
              <a:ext uri="{FF2B5EF4-FFF2-40B4-BE49-F238E27FC236}">
                <a16:creationId xmlns:a16="http://schemas.microsoft.com/office/drawing/2014/main" id="{BCB38290-F55C-9E55-4171-D0689FDD4F8E}"/>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Detecting</a:t>
            </a:r>
            <a:r>
              <a:rPr lang="fr-FR" dirty="0">
                <a:latin typeface="Figtree"/>
              </a:rPr>
              <a:t> </a:t>
            </a:r>
            <a:r>
              <a:rPr lang="fr-FR" dirty="0" err="1">
                <a:latin typeface="Figtree"/>
              </a:rPr>
              <a:t>wage</a:t>
            </a:r>
            <a:r>
              <a:rPr lang="fr-FR" dirty="0">
                <a:latin typeface="Figtree"/>
              </a:rPr>
              <a:t> gaps</a:t>
            </a:r>
          </a:p>
        </p:txBody>
      </p:sp>
      <p:pic>
        <p:nvPicPr>
          <p:cNvPr id="16" name="Graphique 15">
            <a:extLst>
              <a:ext uri="{FF2B5EF4-FFF2-40B4-BE49-F238E27FC236}">
                <a16:creationId xmlns:a16="http://schemas.microsoft.com/office/drawing/2014/main" id="{8932BAAB-F66A-3B3D-0223-683C2DB973B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5362986" flipH="1">
            <a:off x="7919843" y="4859975"/>
            <a:ext cx="454159" cy="454160"/>
          </a:xfrm>
          <a:prstGeom prst="rect">
            <a:avLst/>
          </a:prstGeom>
        </p:spPr>
      </p:pic>
      <p:sp>
        <p:nvSpPr>
          <p:cNvPr id="17" name="ZoneTexte 16">
            <a:extLst>
              <a:ext uri="{FF2B5EF4-FFF2-40B4-BE49-F238E27FC236}">
                <a16:creationId xmlns:a16="http://schemas.microsoft.com/office/drawing/2014/main" id="{2EA37EC5-5149-A7D1-6FCF-8E37A475F707}"/>
              </a:ext>
            </a:extLst>
          </p:cNvPr>
          <p:cNvSpPr txBox="1"/>
          <p:nvPr/>
        </p:nvSpPr>
        <p:spPr>
          <a:xfrm>
            <a:off x="9193379" y="1874398"/>
            <a:ext cx="2435733"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333333"/>
                </a:solidFill>
                <a:latin typeface="Figtree Light" pitchFamily="2" charset="0"/>
              </a:rPr>
              <a:t>- With the help of </a:t>
            </a:r>
            <a:r>
              <a:rPr lang="fr-FR" sz="1600" dirty="0" err="1">
                <a:solidFill>
                  <a:srgbClr val="333333"/>
                </a:solidFill>
                <a:latin typeface="Figtree Light" pitchFamily="2" charset="0"/>
              </a:rPr>
              <a:t>Eurecia</a:t>
            </a:r>
            <a:r>
              <a:rPr lang="fr-FR" sz="1600" dirty="0">
                <a:solidFill>
                  <a:srgbClr val="333333"/>
                </a:solidFill>
                <a:latin typeface="Figtree Light" pitchFamily="2" charset="0"/>
              </a:rPr>
              <a:t>, </a:t>
            </a:r>
            <a:r>
              <a:rPr lang="fr-FR" sz="1600" dirty="0" err="1">
                <a:solidFill>
                  <a:srgbClr val="333333"/>
                </a:solidFill>
                <a:latin typeface="Figtree Light" pitchFamily="2" charset="0"/>
              </a:rPr>
              <a:t>you</a:t>
            </a:r>
            <a:r>
              <a:rPr lang="fr-FR" sz="1600" dirty="0">
                <a:solidFill>
                  <a:srgbClr val="333333"/>
                </a:solidFill>
                <a:latin typeface="Figtree Light" pitchFamily="2" charset="0"/>
              </a:rPr>
              <a:t> can analyse  the </a:t>
            </a:r>
            <a:r>
              <a:rPr lang="fr-FR" sz="1600" dirty="0" err="1">
                <a:solidFill>
                  <a:srgbClr val="333333"/>
                </a:solidFill>
                <a:latin typeface="Figtree Light" pitchFamily="2" charset="0"/>
              </a:rPr>
              <a:t>pay</a:t>
            </a:r>
            <a:r>
              <a:rPr lang="fr-FR" sz="1600" dirty="0">
                <a:solidFill>
                  <a:srgbClr val="333333"/>
                </a:solidFill>
                <a:latin typeface="Figtree Light" pitchFamily="2" charset="0"/>
              </a:rPr>
              <a:t> gaps </a:t>
            </a:r>
            <a:r>
              <a:rPr lang="fr-FR" sz="1600" dirty="0" err="1">
                <a:solidFill>
                  <a:srgbClr val="333333"/>
                </a:solidFill>
                <a:latin typeface="Figtree Light" pitchFamily="2" charset="0"/>
              </a:rPr>
              <a:t>between</a:t>
            </a:r>
            <a:r>
              <a:rPr lang="fr-FR" sz="1600" dirty="0">
                <a:solidFill>
                  <a:srgbClr val="333333"/>
                </a:solidFill>
                <a:latin typeface="Figtree Light" pitchFamily="2" charset="0"/>
              </a:rPr>
              <a:t> </a:t>
            </a:r>
            <a:r>
              <a:rPr lang="fr-FR" sz="1600" dirty="0" err="1">
                <a:solidFill>
                  <a:srgbClr val="333333"/>
                </a:solidFill>
                <a:latin typeface="Figtree Light" pitchFamily="2" charset="0"/>
              </a:rPr>
              <a:t>your</a:t>
            </a:r>
            <a:r>
              <a:rPr lang="fr-FR" sz="1600" dirty="0">
                <a:solidFill>
                  <a:srgbClr val="333333"/>
                </a:solidFill>
                <a:latin typeface="Figtree Light" pitchFamily="2" charset="0"/>
              </a:rPr>
              <a:t> </a:t>
            </a:r>
            <a:r>
              <a:rPr lang="fr-FR" sz="1600" dirty="0" err="1">
                <a:solidFill>
                  <a:srgbClr val="333333"/>
                </a:solidFill>
                <a:latin typeface="Figtree Light" pitchFamily="2" charset="0"/>
              </a:rPr>
              <a:t>collaborator’s</a:t>
            </a:r>
            <a:r>
              <a:rPr lang="fr-FR" sz="1600" dirty="0">
                <a:solidFill>
                  <a:srgbClr val="333333"/>
                </a:solidFill>
                <a:latin typeface="Figtree Light" pitchFamily="2" charset="0"/>
              </a:rPr>
              <a:t> data and the job type </a:t>
            </a:r>
            <a:r>
              <a:rPr lang="fr-FR" sz="1600" dirty="0" err="1">
                <a:solidFill>
                  <a:srgbClr val="333333"/>
                </a:solidFill>
                <a:latin typeface="Figtree Light" pitchFamily="2" charset="0"/>
              </a:rPr>
              <a:t>median</a:t>
            </a:r>
            <a:r>
              <a:rPr lang="fr-FR" sz="1600" dirty="0">
                <a:solidFill>
                  <a:srgbClr val="333333"/>
                </a:solidFill>
                <a:latin typeface="Figtree Light" pitchFamily="2" charset="0"/>
              </a:rPr>
              <a:t>.</a:t>
            </a:r>
          </a:p>
          <a:p>
            <a:pPr lvl="0" algn="ctr"/>
            <a:r>
              <a:rPr lang="en-US" sz="1600" dirty="0">
                <a:solidFill>
                  <a:srgbClr val="333333"/>
                </a:solidFill>
                <a:latin typeface="Figtree Light" pitchFamily="2" charset="0"/>
              </a:rPr>
              <a:t>- Export an excel file with all your employees and their trades to identify pay gap. deviations are calculated from the median of wages per trade.</a:t>
            </a:r>
            <a:r>
              <a:rPr lang="fr-FR" sz="1600" dirty="0">
                <a:solidFill>
                  <a:srgbClr val="333333"/>
                </a:solidFill>
                <a:latin typeface="Figtree Light" pitchFamily="2" charset="0"/>
              </a:rPr>
              <a:t> </a:t>
            </a:r>
          </a:p>
        </p:txBody>
      </p:sp>
      <p:pic>
        <p:nvPicPr>
          <p:cNvPr id="6" name="Image 5">
            <a:extLst>
              <a:ext uri="{FF2B5EF4-FFF2-40B4-BE49-F238E27FC236}">
                <a16:creationId xmlns:a16="http://schemas.microsoft.com/office/drawing/2014/main" id="{DEE21096-221A-FEBB-3DA8-EB023EF64275}"/>
              </a:ext>
            </a:extLst>
          </p:cNvPr>
          <p:cNvPicPr>
            <a:picLocks noChangeAspect="1"/>
          </p:cNvPicPr>
          <p:nvPr/>
        </p:nvPicPr>
        <p:blipFill>
          <a:blip r:embed="rId3"/>
          <a:stretch>
            <a:fillRect/>
          </a:stretch>
        </p:blipFill>
        <p:spPr>
          <a:xfrm>
            <a:off x="298229" y="1886012"/>
            <a:ext cx="8821904" cy="3128378"/>
          </a:xfrm>
          <a:prstGeom prst="rect">
            <a:avLst/>
          </a:prstGeom>
        </p:spPr>
      </p:pic>
      <p:pic>
        <p:nvPicPr>
          <p:cNvPr id="8" name="Image 7">
            <a:extLst>
              <a:ext uri="{FF2B5EF4-FFF2-40B4-BE49-F238E27FC236}">
                <a16:creationId xmlns:a16="http://schemas.microsoft.com/office/drawing/2014/main" id="{7A4F907B-C7AE-5FA5-0464-4B04C8445706}"/>
              </a:ext>
            </a:extLst>
          </p:cNvPr>
          <p:cNvPicPr>
            <a:picLocks noChangeAspect="1"/>
          </p:cNvPicPr>
          <p:nvPr/>
        </p:nvPicPr>
        <p:blipFill>
          <a:blip r:embed="rId4"/>
          <a:stretch>
            <a:fillRect/>
          </a:stretch>
        </p:blipFill>
        <p:spPr>
          <a:xfrm>
            <a:off x="3447861" y="4900497"/>
            <a:ext cx="8534400" cy="1896533"/>
          </a:xfrm>
          <a:prstGeom prst="rect">
            <a:avLst/>
          </a:prstGeom>
        </p:spPr>
      </p:pic>
      <p:pic>
        <p:nvPicPr>
          <p:cNvPr id="9" name="Graphique 8">
            <a:extLst>
              <a:ext uri="{FF2B5EF4-FFF2-40B4-BE49-F238E27FC236}">
                <a16:creationId xmlns:a16="http://schemas.microsoft.com/office/drawing/2014/main" id="{3EF1622D-5308-E8F1-6A4F-DEA7CD41EA5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21386235">
            <a:off x="3013377" y="4921607"/>
            <a:ext cx="705283" cy="831918"/>
          </a:xfrm>
          <a:prstGeom prst="rect">
            <a:avLst/>
          </a:prstGeom>
        </p:spPr>
      </p:pic>
    </p:spTree>
    <p:extLst>
      <p:ext uri="{BB962C8B-B14F-4D97-AF65-F5344CB8AC3E}">
        <p14:creationId xmlns:p14="http://schemas.microsoft.com/office/powerpoint/2010/main" val="338452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Admin area</a:t>
            </a: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825952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err="1">
                <a:latin typeface="PP Woodland"/>
              </a:rPr>
              <a:t>Creating</a:t>
            </a:r>
            <a:r>
              <a:rPr lang="fr-FR" dirty="0">
                <a:latin typeface="PP Woodland"/>
              </a:rPr>
              <a:t>, </a:t>
            </a:r>
            <a:r>
              <a:rPr lang="fr-FR" dirty="0" err="1">
                <a:latin typeface="PP Woodland"/>
              </a:rPr>
              <a:t>editing</a:t>
            </a:r>
            <a:r>
              <a:rPr lang="fr-FR" dirty="0">
                <a:latin typeface="PP Woodland"/>
              </a:rPr>
              <a:t>, </a:t>
            </a:r>
            <a:r>
              <a:rPr lang="fr-FR" dirty="0" err="1">
                <a:latin typeface="PP Woodland"/>
              </a:rPr>
              <a:t>deactivating</a:t>
            </a:r>
            <a:br>
              <a:rPr lang="fr-FR" dirty="0">
                <a:latin typeface="PP Woodland"/>
              </a:rPr>
            </a:br>
            <a:r>
              <a:rPr lang="fr-FR" dirty="0">
                <a:latin typeface="PP Woodland"/>
              </a:rPr>
              <a:t>and </a:t>
            </a:r>
            <a:r>
              <a:rPr lang="fr-FR" dirty="0" err="1">
                <a:latin typeface="PP Woodland"/>
              </a:rPr>
              <a:t>deleting</a:t>
            </a:r>
            <a:r>
              <a:rPr lang="fr-FR" dirty="0">
                <a:latin typeface="PP Woodland"/>
              </a:rPr>
              <a:t> </a:t>
            </a:r>
            <a:r>
              <a:rPr lang="fr-FR" dirty="0" err="1">
                <a:latin typeface="PP Woodland"/>
              </a:rPr>
              <a:t>skill</a:t>
            </a:r>
            <a:r>
              <a:rPr lang="fr-FR" dirty="0">
                <a:latin typeface="PP Woodland"/>
              </a:rPr>
              <a:t> </a:t>
            </a:r>
            <a:r>
              <a:rPr lang="fr-FR" dirty="0" err="1">
                <a:latin typeface="PP Woodland"/>
              </a:rPr>
              <a:t>levels</a:t>
            </a:r>
            <a:endParaRPr lang="fr-FR" dirty="0">
              <a:latin typeface="PP Woodland"/>
            </a:endParaRPr>
          </a:p>
        </p:txBody>
      </p:sp>
    </p:spTree>
    <p:extLst>
      <p:ext uri="{BB962C8B-B14F-4D97-AF65-F5344CB8AC3E}">
        <p14:creationId xmlns:p14="http://schemas.microsoft.com/office/powerpoint/2010/main" val="1359006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texte, capture d’écran, logiciel, Icône d’ordinateur&#10;&#10;Le contenu généré par l’IA peut être incorrect.">
            <a:extLst>
              <a:ext uri="{FF2B5EF4-FFF2-40B4-BE49-F238E27FC236}">
                <a16:creationId xmlns:a16="http://schemas.microsoft.com/office/drawing/2014/main" id="{9EE7E439-8BE9-404D-5B6A-9D861BAACC2D}"/>
              </a:ext>
            </a:extLst>
          </p:cNvPr>
          <p:cNvPicPr>
            <a:picLocks noChangeAspect="1"/>
          </p:cNvPicPr>
          <p:nvPr/>
        </p:nvPicPr>
        <p:blipFill>
          <a:blip r:embed="rId2"/>
          <a:stretch>
            <a:fillRect/>
          </a:stretch>
        </p:blipFill>
        <p:spPr>
          <a:xfrm>
            <a:off x="420158" y="2615142"/>
            <a:ext cx="11372850" cy="3257550"/>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a:t>
            </a:r>
            <a:r>
              <a:rPr lang="fr-FR" dirty="0">
                <a:latin typeface="Figtree"/>
              </a:rPr>
              <a:t>: Menu &gt; Admin area &gt; </a:t>
            </a:r>
            <a:r>
              <a:rPr lang="fr-FR" dirty="0" err="1">
                <a:latin typeface="Figtree"/>
              </a:rPr>
              <a:t>Skills</a:t>
            </a:r>
            <a:endParaRPr lang="fr-FR" dirty="0" err="1"/>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skill</a:t>
            </a:r>
            <a:r>
              <a:rPr lang="fr-FR" dirty="0">
                <a:latin typeface="Figtree Light"/>
              </a:rPr>
              <a:t> </a:t>
            </a:r>
            <a:r>
              <a:rPr lang="fr-FR" dirty="0" err="1">
                <a:latin typeface="Figtree Light"/>
              </a:rPr>
              <a:t>levels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 </a:t>
            </a:r>
            <a:r>
              <a:rPr lang="fr-FR" dirty="0" err="1">
                <a:latin typeface="Figtree"/>
              </a:rPr>
              <a:t>editing</a:t>
            </a:r>
            <a:r>
              <a:rPr lang="fr-FR" dirty="0">
                <a:latin typeface="Figtree"/>
              </a:rPr>
              <a:t> a </a:t>
            </a:r>
            <a:r>
              <a:rPr lang="fr-FR" dirty="0" err="1">
                <a:latin typeface="Figtree"/>
              </a:rPr>
              <a:t>skill</a:t>
            </a:r>
            <a:r>
              <a:rPr lang="fr-FR" dirty="0">
                <a:latin typeface="Figtree"/>
              </a:rPr>
              <a:t> </a:t>
            </a:r>
            <a:r>
              <a:rPr lang="fr-FR" dirty="0" err="1">
                <a:latin typeface="Figtree"/>
              </a:rPr>
              <a:t>level</a:t>
            </a:r>
            <a:endParaRPr lang="fr-FR" dirty="0" err="1"/>
          </a:p>
        </p:txBody>
      </p:sp>
      <p:pic>
        <p:nvPicPr>
          <p:cNvPr id="8" name="Graphique 7">
            <a:extLst>
              <a:ext uri="{FF2B5EF4-FFF2-40B4-BE49-F238E27FC236}">
                <a16:creationId xmlns:a16="http://schemas.microsoft.com/office/drawing/2014/main" id="{77D4F580-4F68-D707-19C0-291E2A89780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0159571" flipH="1">
            <a:off x="4329360" y="3034703"/>
            <a:ext cx="454159" cy="454160"/>
          </a:xfrm>
          <a:prstGeom prst="rect">
            <a:avLst/>
          </a:prstGeom>
        </p:spPr>
      </p:pic>
      <p:cxnSp>
        <p:nvCxnSpPr>
          <p:cNvPr id="20" name="Connecteur droit avec flèche 19">
            <a:extLst>
              <a:ext uri="{FF2B5EF4-FFF2-40B4-BE49-F238E27FC236}">
                <a16:creationId xmlns:a16="http://schemas.microsoft.com/office/drawing/2014/main" id="{5A2F0FCE-B3EB-D68D-FDE3-645EF178793B}"/>
              </a:ext>
            </a:extLst>
          </p:cNvPr>
          <p:cNvCxnSpPr/>
          <p:nvPr/>
        </p:nvCxnSpPr>
        <p:spPr>
          <a:xfrm flipH="1" flipV="1">
            <a:off x="1066376" y="5338187"/>
            <a:ext cx="0" cy="737917"/>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22" name="Connecteur droit avec flèche 21">
            <a:extLst>
              <a:ext uri="{FF2B5EF4-FFF2-40B4-BE49-F238E27FC236}">
                <a16:creationId xmlns:a16="http://schemas.microsoft.com/office/drawing/2014/main" id="{692FBB14-1D9D-2E96-0420-FB74A9E0EBAD}"/>
              </a:ext>
            </a:extLst>
          </p:cNvPr>
          <p:cNvCxnSpPr>
            <a:cxnSpLocks/>
          </p:cNvCxnSpPr>
          <p:nvPr/>
        </p:nvCxnSpPr>
        <p:spPr>
          <a:xfrm flipH="1">
            <a:off x="9600016" y="2636839"/>
            <a:ext cx="666664" cy="1477623"/>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25" name="ZoneTexte 24">
            <a:extLst>
              <a:ext uri="{FF2B5EF4-FFF2-40B4-BE49-F238E27FC236}">
                <a16:creationId xmlns:a16="http://schemas.microsoft.com/office/drawing/2014/main" id="{6D5FEC3E-2D3D-E097-7562-DE296D7589E6}"/>
              </a:ext>
            </a:extLst>
          </p:cNvPr>
          <p:cNvSpPr txBox="1"/>
          <p:nvPr/>
        </p:nvSpPr>
        <p:spPr>
          <a:xfrm>
            <a:off x="287655" y="6065520"/>
            <a:ext cx="2120265" cy="261610"/>
          </a:xfrm>
          <a:prstGeom prst="rect">
            <a:avLst/>
          </a:prstGeom>
          <a:noFill/>
        </p:spPr>
        <p:txBody>
          <a:bodyPr wrap="square" lIns="91440" tIns="45720" rIns="91440" bIns="45720" rtlCol="0" anchor="t">
            <a:spAutoFit/>
          </a:bodyPr>
          <a:lstStyle/>
          <a:p>
            <a:pPr algn="ctr"/>
            <a:r>
              <a:rPr lang="fr-FR" sz="1100" dirty="0">
                <a:latin typeface="Figtree Light"/>
              </a:rPr>
              <a:t>Click on </a:t>
            </a:r>
            <a:r>
              <a:rPr lang="fr-FR" sz="1100" b="1" dirty="0" err="1">
                <a:latin typeface="Figtree Light"/>
              </a:rPr>
              <a:t>Add</a:t>
            </a:r>
            <a:r>
              <a:rPr lang="fr-FR" sz="1100" b="1" dirty="0">
                <a:latin typeface="Figtree Light"/>
              </a:rPr>
              <a:t> a </a:t>
            </a:r>
            <a:r>
              <a:rPr lang="fr-FR" sz="1100" b="1" dirty="0" err="1">
                <a:latin typeface="Figtree Light"/>
              </a:rPr>
              <a:t>skill</a:t>
            </a:r>
            <a:r>
              <a:rPr lang="fr-FR" sz="1100" b="1" dirty="0">
                <a:latin typeface="Figtree Light"/>
              </a:rPr>
              <a:t> </a:t>
            </a:r>
            <a:r>
              <a:rPr lang="fr-FR" sz="1100" b="1" dirty="0" err="1">
                <a:latin typeface="Figtree Light"/>
              </a:rPr>
              <a:t>level</a:t>
            </a:r>
            <a:endParaRPr lang="fr-FR" sz="1100" b="1" dirty="0" err="1">
              <a:latin typeface="Figtree Light" pitchFamily="2" charset="0"/>
            </a:endParaRPr>
          </a:p>
        </p:txBody>
      </p:sp>
      <p:sp>
        <p:nvSpPr>
          <p:cNvPr id="26" name="ZoneTexte 25">
            <a:extLst>
              <a:ext uri="{FF2B5EF4-FFF2-40B4-BE49-F238E27FC236}">
                <a16:creationId xmlns:a16="http://schemas.microsoft.com/office/drawing/2014/main" id="{ADACFD01-8B32-45E9-5AEC-67F59E2FA2E7}"/>
              </a:ext>
            </a:extLst>
          </p:cNvPr>
          <p:cNvSpPr txBox="1"/>
          <p:nvPr/>
        </p:nvSpPr>
        <p:spPr>
          <a:xfrm>
            <a:off x="3526481" y="6065520"/>
            <a:ext cx="3329237" cy="600164"/>
          </a:xfrm>
          <a:prstGeom prst="rect">
            <a:avLst/>
          </a:prstGeom>
          <a:noFill/>
        </p:spPr>
        <p:txBody>
          <a:bodyPr wrap="square" lIns="91440" tIns="45720" rIns="91440" bIns="45720" rtlCol="0" anchor="t">
            <a:spAutoFit/>
          </a:bodyPr>
          <a:lstStyle/>
          <a:p>
            <a:pPr algn="just"/>
            <a:r>
              <a:rPr lang="fr-FR" sz="1100" dirty="0">
                <a:latin typeface="Figtree Light"/>
              </a:rPr>
              <a:t>Fill in the </a:t>
            </a:r>
            <a:r>
              <a:rPr lang="fr-FR" sz="1100" dirty="0" err="1">
                <a:latin typeface="Figtree Light"/>
              </a:rPr>
              <a:t>name</a:t>
            </a:r>
            <a:r>
              <a:rPr lang="fr-FR" sz="1100" dirty="0">
                <a:latin typeface="Figtree Light"/>
              </a:rPr>
              <a:t>, percentage of </a:t>
            </a:r>
            <a:r>
              <a:rPr lang="fr-FR" sz="1100" dirty="0" err="1">
                <a:latin typeface="Figtree Light"/>
              </a:rPr>
              <a:t>completion</a:t>
            </a:r>
            <a:r>
              <a:rPr lang="fr-FR" sz="1100" dirty="0">
                <a:latin typeface="Figtree Light"/>
              </a:rPr>
              <a:t> and </a:t>
            </a:r>
            <a:r>
              <a:rPr lang="fr-FR" sz="1100" dirty="0" err="1">
                <a:latin typeface="Figtree Light"/>
              </a:rPr>
              <a:t>definition</a:t>
            </a:r>
            <a:r>
              <a:rPr lang="fr-FR" sz="1100" dirty="0">
                <a:latin typeface="Figtree Light"/>
              </a:rPr>
              <a:t> for the new/</a:t>
            </a:r>
            <a:r>
              <a:rPr lang="fr-FR" sz="1100" dirty="0" err="1">
                <a:latin typeface="Figtree Light"/>
              </a:rPr>
              <a:t>edited</a:t>
            </a:r>
            <a:r>
              <a:rPr lang="fr-FR" sz="1100" dirty="0">
                <a:latin typeface="Figtree Light"/>
              </a:rPr>
              <a:t> </a:t>
            </a:r>
            <a:r>
              <a:rPr lang="fr-FR" sz="1100" dirty="0" err="1">
                <a:latin typeface="Figtree Light"/>
              </a:rPr>
              <a:t>skill</a:t>
            </a:r>
            <a:r>
              <a:rPr lang="fr-FR" sz="1100" dirty="0">
                <a:latin typeface="Figtree Light"/>
              </a:rPr>
              <a:t> </a:t>
            </a:r>
            <a:r>
              <a:rPr lang="fr-FR" sz="1100" dirty="0" err="1">
                <a:latin typeface="Figtree Light"/>
              </a:rPr>
              <a:t>level</a:t>
            </a:r>
            <a:r>
              <a:rPr lang="fr-FR" sz="1100" dirty="0">
                <a:latin typeface="Figtree Light"/>
              </a:rPr>
              <a:t>,</a:t>
            </a:r>
            <a:endParaRPr lang="fr-FR" sz="1100" dirty="0">
              <a:latin typeface="Figtree Light" pitchFamily="2" charset="0"/>
            </a:endParaRPr>
          </a:p>
          <a:p>
            <a:pPr algn="just"/>
            <a:r>
              <a:rPr lang="fr-FR" sz="1100" dirty="0" err="1">
                <a:latin typeface="Figtree Light"/>
              </a:rPr>
              <a:t>then</a:t>
            </a:r>
            <a:r>
              <a:rPr lang="fr-FR" sz="1100" dirty="0">
                <a:latin typeface="Figtree Light"/>
              </a:rPr>
              <a:t> click </a:t>
            </a:r>
            <a:r>
              <a:rPr lang="fr-FR" sz="1100" dirty="0" err="1">
                <a:latin typeface="Figtree Light"/>
              </a:rPr>
              <a:t>approve</a:t>
            </a:r>
            <a:r>
              <a:rPr lang="fr-FR" sz="1100" dirty="0">
                <a:latin typeface="Figtree Light"/>
              </a:rPr>
              <a:t>.</a:t>
            </a:r>
            <a:endParaRPr lang="fr-FR" sz="1100">
              <a:latin typeface="Figtree Light" pitchFamily="2" charset="0"/>
            </a:endParaRPr>
          </a:p>
        </p:txBody>
      </p:sp>
      <p:sp>
        <p:nvSpPr>
          <p:cNvPr id="27" name="ZoneTexte 26">
            <a:extLst>
              <a:ext uri="{FF2B5EF4-FFF2-40B4-BE49-F238E27FC236}">
                <a16:creationId xmlns:a16="http://schemas.microsoft.com/office/drawing/2014/main" id="{437D00B3-BA46-4039-3F77-A39A79799F20}"/>
              </a:ext>
            </a:extLst>
          </p:cNvPr>
          <p:cNvSpPr txBox="1"/>
          <p:nvPr/>
        </p:nvSpPr>
        <p:spPr>
          <a:xfrm>
            <a:off x="9250045" y="2187102"/>
            <a:ext cx="2120265" cy="430887"/>
          </a:xfrm>
          <a:prstGeom prst="rect">
            <a:avLst/>
          </a:prstGeom>
          <a:noFill/>
        </p:spPr>
        <p:txBody>
          <a:bodyPr wrap="square" lIns="91440" tIns="45720" rIns="91440" bIns="45720" rtlCol="0" anchor="t">
            <a:spAutoFit/>
          </a:bodyPr>
          <a:lstStyle/>
          <a:p>
            <a:pPr algn="ctr"/>
            <a:r>
              <a:rPr lang="fr-FR" sz="1100" dirty="0">
                <a:latin typeface="Figtree Light"/>
              </a:rPr>
              <a:t>Click the </a:t>
            </a:r>
            <a:r>
              <a:rPr lang="fr-FR" sz="1100" dirty="0" err="1">
                <a:latin typeface="Figtree Light"/>
              </a:rPr>
              <a:t>pen</a:t>
            </a:r>
            <a:r>
              <a:rPr lang="fr-FR" sz="1100" dirty="0">
                <a:latin typeface="Figtree Light"/>
              </a:rPr>
              <a:t> </a:t>
            </a:r>
            <a:r>
              <a:rPr lang="fr-FR" sz="1100" dirty="0" err="1">
                <a:latin typeface="Figtree Light"/>
              </a:rPr>
              <a:t>icon</a:t>
            </a:r>
          </a:p>
          <a:p>
            <a:pPr algn="ctr"/>
            <a:r>
              <a:rPr lang="fr-FR" sz="1100" dirty="0">
                <a:latin typeface="Figtree Light"/>
              </a:rPr>
              <a:t>to </a:t>
            </a:r>
            <a:r>
              <a:rPr lang="fr-FR" sz="1100" dirty="0" err="1">
                <a:latin typeface="Figtree Light"/>
              </a:rPr>
              <a:t>edit</a:t>
            </a:r>
            <a:r>
              <a:rPr lang="fr-FR" sz="1100" dirty="0">
                <a:latin typeface="Figtree Light"/>
              </a:rPr>
              <a:t> the </a:t>
            </a:r>
            <a:r>
              <a:rPr lang="fr-FR" sz="1100" dirty="0" err="1">
                <a:latin typeface="Figtree Light"/>
              </a:rPr>
              <a:t>skill</a:t>
            </a:r>
            <a:r>
              <a:rPr lang="fr-FR" sz="1100" dirty="0">
                <a:latin typeface="Figtree Light"/>
              </a:rPr>
              <a:t> </a:t>
            </a:r>
            <a:r>
              <a:rPr lang="fr-FR" sz="1100" dirty="0" err="1">
                <a:latin typeface="Figtree Light"/>
              </a:rPr>
              <a:t>level</a:t>
            </a:r>
            <a:endParaRPr lang="fr-FR"/>
          </a:p>
        </p:txBody>
      </p:sp>
      <p:pic>
        <p:nvPicPr>
          <p:cNvPr id="5" name="Image 4" descr="Une image contenant texte, dessin humoristique, capture d’écran&#10;&#10;Le contenu généré par l’IA peut être incorrect.">
            <a:extLst>
              <a:ext uri="{FF2B5EF4-FFF2-40B4-BE49-F238E27FC236}">
                <a16:creationId xmlns:a16="http://schemas.microsoft.com/office/drawing/2014/main" id="{FF2313D9-3ED4-32C3-3857-E2D6A0730D47}"/>
              </a:ext>
            </a:extLst>
          </p:cNvPr>
          <p:cNvPicPr>
            <a:picLocks noChangeAspect="1"/>
          </p:cNvPicPr>
          <p:nvPr/>
        </p:nvPicPr>
        <p:blipFill>
          <a:blip r:embed="rId4"/>
          <a:stretch>
            <a:fillRect/>
          </a:stretch>
        </p:blipFill>
        <p:spPr>
          <a:xfrm>
            <a:off x="4252383" y="1561041"/>
            <a:ext cx="4576234" cy="1428750"/>
          </a:xfrm>
          <a:prstGeom prst="rect">
            <a:avLst/>
          </a:prstGeom>
        </p:spPr>
      </p:pic>
      <p:pic>
        <p:nvPicPr>
          <p:cNvPr id="7" name="Image 6" descr="Une image contenant texte, capture d’écran, affichage, logiciel&#10;&#10;Le contenu généré par l’IA peut être incorrect.">
            <a:extLst>
              <a:ext uri="{FF2B5EF4-FFF2-40B4-BE49-F238E27FC236}">
                <a16:creationId xmlns:a16="http://schemas.microsoft.com/office/drawing/2014/main" id="{0E3AA2C8-1320-ECF7-246A-1FCB761E745F}"/>
              </a:ext>
            </a:extLst>
          </p:cNvPr>
          <p:cNvPicPr>
            <a:picLocks noChangeAspect="1"/>
          </p:cNvPicPr>
          <p:nvPr/>
        </p:nvPicPr>
        <p:blipFill>
          <a:blip r:embed="rId5"/>
          <a:stretch>
            <a:fillRect/>
          </a:stretch>
        </p:blipFill>
        <p:spPr>
          <a:xfrm>
            <a:off x="7128404" y="4948238"/>
            <a:ext cx="3565526" cy="1914526"/>
          </a:xfrm>
          <a:prstGeom prst="rect">
            <a:avLst/>
          </a:prstGeom>
        </p:spPr>
      </p:pic>
      <p:cxnSp>
        <p:nvCxnSpPr>
          <p:cNvPr id="24" name="Connecteur : en angle 23">
            <a:extLst>
              <a:ext uri="{FF2B5EF4-FFF2-40B4-BE49-F238E27FC236}">
                <a16:creationId xmlns:a16="http://schemas.microsoft.com/office/drawing/2014/main" id="{3DC2CEE2-713C-1A69-BEE5-DDDD664D9424}"/>
              </a:ext>
            </a:extLst>
          </p:cNvPr>
          <p:cNvCxnSpPr>
            <a:cxnSpLocks/>
          </p:cNvCxnSpPr>
          <p:nvPr/>
        </p:nvCxnSpPr>
        <p:spPr>
          <a:xfrm>
            <a:off x="7199983" y="5803398"/>
            <a:ext cx="2359009" cy="864320"/>
          </a:xfrm>
          <a:prstGeom prst="bentConnector3">
            <a:avLst>
              <a:gd name="adj1" fmla="val -9355"/>
            </a:avLst>
          </a:prstGeom>
          <a:ln w="19050">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7031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capture d’écran, Police, ligne&#10;&#10;Le contenu généré par l’IA peut être incorrect.">
            <a:extLst>
              <a:ext uri="{FF2B5EF4-FFF2-40B4-BE49-F238E27FC236}">
                <a16:creationId xmlns:a16="http://schemas.microsoft.com/office/drawing/2014/main" id="{07AFEC3D-9744-E7EC-36C6-C524DBECB9A9}"/>
              </a:ext>
            </a:extLst>
          </p:cNvPr>
          <p:cNvPicPr>
            <a:picLocks noChangeAspect="1"/>
          </p:cNvPicPr>
          <p:nvPr/>
        </p:nvPicPr>
        <p:blipFill>
          <a:blip r:embed="rId2"/>
          <a:stretch>
            <a:fillRect/>
          </a:stretch>
        </p:blipFill>
        <p:spPr>
          <a:xfrm>
            <a:off x="486833" y="4844521"/>
            <a:ext cx="11239500" cy="809625"/>
          </a:xfrm>
          <a:prstGeom prst="rect">
            <a:avLst/>
          </a:prstGeom>
          <a:ln>
            <a:noFill/>
          </a:ln>
          <a:effectLst>
            <a:outerShdw blurRad="292100" dist="139700" dir="2700000" algn="tl" rotWithShape="0">
              <a:srgbClr val="333333">
                <a:alpha val="65000"/>
              </a:srgbClr>
            </a:outerShdw>
          </a:effectLst>
        </p:spPr>
      </p:pic>
      <p:pic>
        <p:nvPicPr>
          <p:cNvPr id="8" name="Image 7" descr="Une image contenant texte, capture d’écran, logiciel, nombre&#10;&#10;Le contenu généré par l’IA peut être incorrect.">
            <a:extLst>
              <a:ext uri="{FF2B5EF4-FFF2-40B4-BE49-F238E27FC236}">
                <a16:creationId xmlns:a16="http://schemas.microsoft.com/office/drawing/2014/main" id="{D65E9AA0-6E1D-3CFB-1E0C-AF54C1570FA6}"/>
              </a:ext>
            </a:extLst>
          </p:cNvPr>
          <p:cNvPicPr>
            <a:picLocks noChangeAspect="1"/>
          </p:cNvPicPr>
          <p:nvPr/>
        </p:nvPicPr>
        <p:blipFill>
          <a:blip r:embed="rId3"/>
          <a:stretch>
            <a:fillRect/>
          </a:stretch>
        </p:blipFill>
        <p:spPr>
          <a:xfrm>
            <a:off x="1209675" y="1989667"/>
            <a:ext cx="9190566" cy="2317750"/>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skill</a:t>
            </a:r>
            <a:r>
              <a:rPr lang="fr-FR" dirty="0">
                <a:latin typeface="Figtree Light"/>
              </a:rPr>
              <a:t> </a:t>
            </a:r>
            <a:r>
              <a:rPr lang="fr-FR" dirty="0" err="1">
                <a:latin typeface="Figtree Light"/>
              </a:rPr>
              <a:t>levels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Deactivating</a:t>
            </a:r>
            <a:r>
              <a:rPr lang="fr-FR" dirty="0">
                <a:latin typeface="Figtree"/>
              </a:rPr>
              <a:t> / </a:t>
            </a:r>
            <a:r>
              <a:rPr lang="fr-FR" dirty="0" err="1">
                <a:latin typeface="Figtree"/>
              </a:rPr>
              <a:t>Deleting</a:t>
            </a:r>
            <a:r>
              <a:rPr lang="fr-FR" dirty="0">
                <a:latin typeface="Figtree"/>
              </a:rPr>
              <a:t> a </a:t>
            </a:r>
            <a:r>
              <a:rPr lang="fr-FR" dirty="0" err="1">
                <a:latin typeface="Figtree"/>
              </a:rPr>
              <a:t>skill</a:t>
            </a:r>
            <a:r>
              <a:rPr lang="fr-FR" dirty="0">
                <a:latin typeface="Figtree"/>
              </a:rPr>
              <a:t> </a:t>
            </a:r>
            <a:r>
              <a:rPr lang="fr-FR" dirty="0" err="1">
                <a:latin typeface="Figtree"/>
              </a:rPr>
              <a:t>level</a:t>
            </a:r>
            <a:endParaRPr lang="fr-FR" dirty="0" err="1"/>
          </a:p>
        </p:txBody>
      </p:sp>
      <p:sp>
        <p:nvSpPr>
          <p:cNvPr id="5" name="Espace réservé du tableau 1">
            <a:extLst>
              <a:ext uri="{FF2B5EF4-FFF2-40B4-BE49-F238E27FC236}">
                <a16:creationId xmlns:a16="http://schemas.microsoft.com/office/drawing/2014/main" id="{7D53BC3E-CE80-249B-CF81-B7BEB978733D}"/>
              </a:ext>
            </a:extLst>
          </p:cNvPr>
          <p:cNvSpPr>
            <a:spLocks noGrp="1"/>
          </p:cNvSpPr>
          <p:nvPr>
            <p:ph type="tbl" sz="quarter" idx="10"/>
          </p:nvPr>
        </p:nvSpPr>
        <p:spPr>
          <a:xfrm>
            <a:off x="371475" y="1534429"/>
            <a:ext cx="11449050" cy="4846635"/>
          </a:xfrm>
        </p:spPr>
        <p:txBody>
          <a:bodyPr/>
          <a:lstStyle/>
          <a:p>
            <a:r>
              <a:rPr lang="fr-FR" b="1" dirty="0">
                <a:latin typeface="Figtree"/>
              </a:rPr>
              <a:t>ACCESS</a:t>
            </a:r>
            <a:r>
              <a:rPr lang="fr-FR" dirty="0">
                <a:latin typeface="Figtree"/>
              </a:rPr>
              <a:t>: Menu &gt; Admin area &gt; </a:t>
            </a:r>
            <a:r>
              <a:rPr lang="fr-FR" dirty="0" err="1">
                <a:latin typeface="Figtree"/>
              </a:rPr>
              <a:t>Skills</a:t>
            </a:r>
          </a:p>
        </p:txBody>
      </p:sp>
      <p:sp>
        <p:nvSpPr>
          <p:cNvPr id="9" name="Rectangle 8">
            <a:extLst>
              <a:ext uri="{FF2B5EF4-FFF2-40B4-BE49-F238E27FC236}">
                <a16:creationId xmlns:a16="http://schemas.microsoft.com/office/drawing/2014/main" id="{9EB1C4CE-F717-31A4-920B-4E2B1081C268}"/>
              </a:ext>
            </a:extLst>
          </p:cNvPr>
          <p:cNvSpPr/>
          <p:nvPr/>
        </p:nvSpPr>
        <p:spPr>
          <a:xfrm>
            <a:off x="10849355" y="5250223"/>
            <a:ext cx="262129" cy="26022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2BB6E63-B1D4-4740-6935-605CCA06E6EC}"/>
              </a:ext>
            </a:extLst>
          </p:cNvPr>
          <p:cNvSpPr txBox="1"/>
          <p:nvPr/>
        </p:nvSpPr>
        <p:spPr>
          <a:xfrm>
            <a:off x="7325683" y="1637034"/>
            <a:ext cx="2959785" cy="276999"/>
          </a:xfrm>
          <a:prstGeom prst="rect">
            <a:avLst/>
          </a:prstGeom>
          <a:noFill/>
        </p:spPr>
        <p:txBody>
          <a:bodyPr wrap="none" lIns="91440" tIns="45720" rIns="91440" bIns="45720" rtlCol="0" anchor="t">
            <a:spAutoFit/>
          </a:bodyPr>
          <a:lstStyle/>
          <a:p>
            <a:r>
              <a:rPr lang="fr-FR" sz="1200" dirty="0">
                <a:latin typeface="Figtree Light"/>
              </a:rPr>
              <a:t>Click the cross to </a:t>
            </a:r>
            <a:r>
              <a:rPr lang="fr-FR" sz="1200" dirty="0" err="1">
                <a:latin typeface="Figtree Light"/>
              </a:rPr>
              <a:t>deactivate</a:t>
            </a:r>
            <a:r>
              <a:rPr lang="fr-FR" sz="1200" dirty="0">
                <a:latin typeface="Figtree Light"/>
              </a:rPr>
              <a:t> a </a:t>
            </a:r>
            <a:r>
              <a:rPr lang="fr-FR" sz="1200" dirty="0" err="1">
                <a:latin typeface="Figtree Light"/>
              </a:rPr>
              <a:t>skill</a:t>
            </a:r>
            <a:r>
              <a:rPr lang="fr-FR" sz="1200" dirty="0">
                <a:latin typeface="Figtree Light"/>
              </a:rPr>
              <a:t> </a:t>
            </a:r>
            <a:r>
              <a:rPr lang="fr-FR" sz="1200" dirty="0" err="1">
                <a:latin typeface="Figtree Light"/>
              </a:rPr>
              <a:t>level</a:t>
            </a:r>
            <a:r>
              <a:rPr lang="fr-FR" sz="1200" dirty="0">
                <a:latin typeface="Figtree Light"/>
              </a:rPr>
              <a:t>.</a:t>
            </a:r>
          </a:p>
        </p:txBody>
      </p:sp>
      <p:cxnSp>
        <p:nvCxnSpPr>
          <p:cNvPr id="14" name="Connecteur : en angle 13">
            <a:extLst>
              <a:ext uri="{FF2B5EF4-FFF2-40B4-BE49-F238E27FC236}">
                <a16:creationId xmlns:a16="http://schemas.microsoft.com/office/drawing/2014/main" id="{AC673616-DD1D-B43E-C827-BDB542C6F06B}"/>
              </a:ext>
            </a:extLst>
          </p:cNvPr>
          <p:cNvCxnSpPr>
            <a:endCxn id="9" idx="2"/>
          </p:cNvCxnSpPr>
          <p:nvPr/>
        </p:nvCxnSpPr>
        <p:spPr>
          <a:xfrm flipV="1">
            <a:off x="9784080" y="5510446"/>
            <a:ext cx="1196340" cy="727625"/>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15" name="ZoneTexte 14">
            <a:extLst>
              <a:ext uri="{FF2B5EF4-FFF2-40B4-BE49-F238E27FC236}">
                <a16:creationId xmlns:a16="http://schemas.microsoft.com/office/drawing/2014/main" id="{C8B8EB0E-C8C2-3781-DE44-0D4B86CF8A28}"/>
              </a:ext>
            </a:extLst>
          </p:cNvPr>
          <p:cNvSpPr txBox="1"/>
          <p:nvPr/>
        </p:nvSpPr>
        <p:spPr>
          <a:xfrm>
            <a:off x="7646681" y="6088238"/>
            <a:ext cx="4222631" cy="492443"/>
          </a:xfrm>
          <a:prstGeom prst="rect">
            <a:avLst/>
          </a:prstGeom>
          <a:noFill/>
        </p:spPr>
        <p:txBody>
          <a:bodyPr wrap="none" lIns="91440" tIns="45720" rIns="91440" bIns="45720" rtlCol="0" anchor="t">
            <a:spAutoFit/>
          </a:bodyPr>
          <a:lstStyle/>
          <a:p>
            <a:r>
              <a:rPr lang="fr-FR" sz="1200" dirty="0">
                <a:latin typeface="Figtree Light"/>
              </a:rPr>
              <a:t>Click the bin </a:t>
            </a:r>
            <a:r>
              <a:rPr lang="fr-FR" sz="1200" dirty="0" err="1">
                <a:latin typeface="Figtree Light"/>
              </a:rPr>
              <a:t>icon</a:t>
            </a:r>
            <a:r>
              <a:rPr lang="fr-FR" sz="1200" dirty="0">
                <a:latin typeface="Figtree Light"/>
              </a:rPr>
              <a:t> to </a:t>
            </a:r>
            <a:r>
              <a:rPr lang="fr-FR" sz="1200" dirty="0" err="1">
                <a:latin typeface="Figtree Light"/>
              </a:rPr>
              <a:t>delete</a:t>
            </a:r>
            <a:r>
              <a:rPr lang="fr-FR" sz="1200" dirty="0">
                <a:latin typeface="Figtree Light"/>
              </a:rPr>
              <a:t> </a:t>
            </a:r>
            <a:r>
              <a:rPr lang="fr-FR" sz="1200" dirty="0" err="1">
                <a:latin typeface="Figtree Light"/>
              </a:rPr>
              <a:t>it</a:t>
            </a:r>
            <a:r>
              <a:rPr lang="fr-FR" sz="1200" dirty="0">
                <a:latin typeface="Figtree Light"/>
              </a:rPr>
              <a:t>.</a:t>
            </a:r>
            <a:endParaRPr lang="fr-FR" sz="1200" dirty="0">
              <a:latin typeface="Figtree Light" pitchFamily="2" charset="0"/>
            </a:endParaRPr>
          </a:p>
          <a:p>
            <a:r>
              <a:rPr lang="fr-FR" sz="1400" b="1" dirty="0" err="1">
                <a:solidFill>
                  <a:schemeClr val="accent1"/>
                </a:solidFill>
                <a:latin typeface="Figtree Light"/>
              </a:rPr>
              <a:t>Please</a:t>
            </a:r>
            <a:r>
              <a:rPr lang="fr-FR" sz="1400" b="1" dirty="0">
                <a:solidFill>
                  <a:schemeClr val="accent1"/>
                </a:solidFill>
                <a:latin typeface="Figtree Light"/>
              </a:rPr>
              <a:t> note:</a:t>
            </a:r>
            <a:r>
              <a:rPr lang="fr-FR" sz="1200" dirty="0">
                <a:latin typeface="Figtree Light"/>
              </a:rPr>
              <a:t> You can </a:t>
            </a:r>
            <a:r>
              <a:rPr lang="fr-FR" sz="1200" dirty="0" err="1">
                <a:latin typeface="Figtree Light"/>
              </a:rPr>
              <a:t>disable</a:t>
            </a:r>
            <a:r>
              <a:rPr lang="fr-FR" sz="1200" dirty="0">
                <a:latin typeface="Figtree Light"/>
              </a:rPr>
              <a:t> but not </a:t>
            </a:r>
            <a:r>
              <a:rPr lang="fr-FR" sz="1200" dirty="0" err="1">
                <a:latin typeface="Figtree Light"/>
              </a:rPr>
              <a:t>delete</a:t>
            </a:r>
            <a:r>
              <a:rPr lang="fr-FR" sz="1200" dirty="0">
                <a:latin typeface="Figtree Light"/>
              </a:rPr>
              <a:t> default </a:t>
            </a:r>
            <a:r>
              <a:rPr lang="fr-FR" sz="1200" dirty="0" err="1">
                <a:latin typeface="Figtree Light"/>
              </a:rPr>
              <a:t>levels</a:t>
            </a:r>
            <a:r>
              <a:rPr lang="fr-FR" sz="1200" dirty="0">
                <a:latin typeface="Figtree Light"/>
              </a:rPr>
              <a:t>.</a:t>
            </a:r>
            <a:endParaRPr lang="fr-FR" sz="1200">
              <a:latin typeface="Figtree Light" pitchFamily="2" charset="0"/>
            </a:endParaRPr>
          </a:p>
        </p:txBody>
      </p:sp>
      <p:sp>
        <p:nvSpPr>
          <p:cNvPr id="16" name="ZoneTexte 15">
            <a:extLst>
              <a:ext uri="{FF2B5EF4-FFF2-40B4-BE49-F238E27FC236}">
                <a16:creationId xmlns:a16="http://schemas.microsoft.com/office/drawing/2014/main" id="{B438AC35-5A8B-E6E0-898D-21C1E10C35F1}"/>
              </a:ext>
            </a:extLst>
          </p:cNvPr>
          <p:cNvSpPr txBox="1"/>
          <p:nvPr/>
        </p:nvSpPr>
        <p:spPr>
          <a:xfrm>
            <a:off x="756577" y="4536262"/>
            <a:ext cx="5006499" cy="307777"/>
          </a:xfrm>
          <a:prstGeom prst="rect">
            <a:avLst/>
          </a:prstGeom>
          <a:noFill/>
        </p:spPr>
        <p:txBody>
          <a:bodyPr wrap="none" lIns="91440" tIns="45720" rIns="91440" bIns="45720" rtlCol="0" anchor="t">
            <a:spAutoFit/>
          </a:bodyPr>
          <a:lstStyle/>
          <a:p>
            <a:r>
              <a:rPr lang="fr-FR" sz="1400" dirty="0">
                <a:latin typeface="Figtree Light"/>
              </a:rPr>
              <a:t>The </a:t>
            </a:r>
            <a:r>
              <a:rPr lang="fr-FR" sz="1400" dirty="0" err="1">
                <a:latin typeface="Figtree Light"/>
              </a:rPr>
              <a:t>skill</a:t>
            </a:r>
            <a:r>
              <a:rPr lang="fr-FR" sz="1400" dirty="0">
                <a:latin typeface="Figtree Light"/>
              </a:rPr>
              <a:t> </a:t>
            </a:r>
            <a:r>
              <a:rPr lang="fr-FR" sz="1400" dirty="0" err="1">
                <a:latin typeface="Figtree Light"/>
              </a:rPr>
              <a:t>level</a:t>
            </a:r>
            <a:r>
              <a:rPr lang="fr-FR" sz="1400" dirty="0">
                <a:latin typeface="Figtree Light"/>
              </a:rPr>
              <a:t> </a:t>
            </a:r>
            <a:r>
              <a:rPr lang="fr-FR" sz="1400" dirty="0" err="1">
                <a:latin typeface="Figtree Light"/>
              </a:rPr>
              <a:t>now</a:t>
            </a:r>
            <a:r>
              <a:rPr lang="fr-FR" sz="1400" dirty="0">
                <a:latin typeface="Figtree Light"/>
              </a:rPr>
              <a:t> </a:t>
            </a:r>
            <a:r>
              <a:rPr lang="fr-FR" sz="1400" dirty="0" err="1">
                <a:latin typeface="Figtree Light"/>
              </a:rPr>
              <a:t>appears</a:t>
            </a:r>
            <a:r>
              <a:rPr lang="fr-FR" sz="1400" dirty="0">
                <a:latin typeface="Figtree Light"/>
              </a:rPr>
              <a:t> in the </a:t>
            </a:r>
            <a:r>
              <a:rPr lang="fr-FR" sz="1400" dirty="0" err="1">
                <a:latin typeface="Figtree Light"/>
              </a:rPr>
              <a:t>disabled</a:t>
            </a:r>
            <a:r>
              <a:rPr lang="fr-FR" sz="1400" dirty="0">
                <a:latin typeface="Figtree Light"/>
              </a:rPr>
              <a:t> </a:t>
            </a:r>
            <a:r>
              <a:rPr lang="fr-FR" sz="1400" dirty="0" err="1">
                <a:latin typeface="Figtree Light"/>
              </a:rPr>
              <a:t>skill</a:t>
            </a:r>
            <a:r>
              <a:rPr lang="fr-FR" sz="1400" dirty="0">
                <a:latin typeface="Figtree Light"/>
              </a:rPr>
              <a:t> </a:t>
            </a:r>
            <a:r>
              <a:rPr lang="fr-FR" sz="1400" dirty="0" err="1">
                <a:latin typeface="Figtree Light"/>
              </a:rPr>
              <a:t>level</a:t>
            </a:r>
            <a:r>
              <a:rPr lang="fr-FR" sz="1400" dirty="0">
                <a:latin typeface="Figtree Light"/>
              </a:rPr>
              <a:t> </a:t>
            </a:r>
            <a:r>
              <a:rPr lang="fr-FR" sz="1400" dirty="0" err="1">
                <a:latin typeface="Figtree Light"/>
              </a:rPr>
              <a:t>category</a:t>
            </a:r>
            <a:r>
              <a:rPr lang="fr-FR" sz="1400" dirty="0">
                <a:latin typeface="Figtree Light"/>
              </a:rPr>
              <a:t>:</a:t>
            </a:r>
          </a:p>
        </p:txBody>
      </p:sp>
      <p:cxnSp>
        <p:nvCxnSpPr>
          <p:cNvPr id="12" name="Connecteur droit avec flèche 11">
            <a:extLst>
              <a:ext uri="{FF2B5EF4-FFF2-40B4-BE49-F238E27FC236}">
                <a16:creationId xmlns:a16="http://schemas.microsoft.com/office/drawing/2014/main" id="{6EE85C05-E89B-486F-DD93-59C84E5429B8}"/>
              </a:ext>
            </a:extLst>
          </p:cNvPr>
          <p:cNvCxnSpPr/>
          <p:nvPr/>
        </p:nvCxnSpPr>
        <p:spPr>
          <a:xfrm>
            <a:off x="9190651" y="1911185"/>
            <a:ext cx="10583" cy="132841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1192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a:latin typeface="PP Woodland"/>
              </a:rPr>
              <a:t>Still have questions? </a:t>
            </a:r>
            <a:br>
              <a:rPr lang="fr-FR" dirty="0"/>
            </a:br>
            <a:r>
              <a:rPr lang="fr-FR" sz="2800" dirty="0">
                <a:latin typeface="PP Woodland"/>
              </a:rPr>
              <a:t>All the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 </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97867" y="5112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92481"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Module </a:t>
            </a:r>
            <a:r>
              <a:rPr lang="fr-FR" sz="8000" dirty="0" err="1">
                <a:latin typeface="PP Woodland"/>
              </a:rPr>
              <a:t>features</a:t>
            </a:r>
            <a:endParaRPr lang="fr-FR" sz="8000" dirty="0" err="1"/>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00986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err="1">
                <a:latin typeface="PP Woodland"/>
              </a:rPr>
              <a:t>Creating</a:t>
            </a:r>
            <a:br>
              <a:rPr lang="fr-FR" dirty="0">
                <a:latin typeface="PP Woodland"/>
              </a:rPr>
            </a:br>
            <a:r>
              <a:rPr lang="fr-FR" dirty="0">
                <a:latin typeface="PP Woodland"/>
              </a:rPr>
              <a:t>and </a:t>
            </a:r>
            <a:r>
              <a:rPr lang="fr-FR" err="1">
                <a:latin typeface="PP Woodland"/>
              </a:rPr>
              <a:t>editing</a:t>
            </a:r>
            <a:r>
              <a:rPr lang="fr-FR" dirty="0">
                <a:latin typeface="PP Woodland"/>
              </a:rPr>
              <a:t> </a:t>
            </a:r>
            <a:r>
              <a:rPr lang="fr-FR" err="1">
                <a:latin typeface="PP Woodland"/>
              </a:rPr>
              <a:t>skills</a:t>
            </a:r>
            <a:endParaRPr lang="fr-FR"/>
          </a:p>
        </p:txBody>
      </p:sp>
    </p:spTree>
    <p:extLst>
      <p:ext uri="{BB962C8B-B14F-4D97-AF65-F5344CB8AC3E}">
        <p14:creationId xmlns:p14="http://schemas.microsoft.com/office/powerpoint/2010/main" val="3371649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10;&#10;Le contenu généré par l’IA peut être incorrect.">
            <a:extLst>
              <a:ext uri="{FF2B5EF4-FFF2-40B4-BE49-F238E27FC236}">
                <a16:creationId xmlns:a16="http://schemas.microsoft.com/office/drawing/2014/main" id="{9DA693A8-D6A8-2C82-97BF-BB08EDC97C10}"/>
              </a:ext>
            </a:extLst>
          </p:cNvPr>
          <p:cNvPicPr>
            <a:picLocks noChangeAspect="1"/>
          </p:cNvPicPr>
          <p:nvPr/>
        </p:nvPicPr>
        <p:blipFill>
          <a:blip r:embed="rId2"/>
          <a:stretch>
            <a:fillRect/>
          </a:stretch>
        </p:blipFill>
        <p:spPr>
          <a:xfrm>
            <a:off x="670454" y="2185987"/>
            <a:ext cx="3019425" cy="2486025"/>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a:t>
            </a:r>
            <a:r>
              <a:rPr lang="fr-FR" dirty="0" err="1">
                <a:latin typeface="Figtree"/>
              </a:rPr>
              <a:t>skill</a:t>
            </a:r>
            <a:r>
              <a:rPr lang="fr-FR" dirty="0">
                <a:latin typeface="Figtree"/>
              </a:rPr>
              <a:t> </a:t>
            </a:r>
            <a:r>
              <a:rPr lang="fr-FR" dirty="0" err="1">
                <a:latin typeface="Figtree"/>
              </a:rPr>
              <a:t>domain</a:t>
            </a:r>
            <a:endParaRPr lang="fr-FR" dirty="0" err="1"/>
          </a:p>
        </p:txBody>
      </p:sp>
      <p:sp>
        <p:nvSpPr>
          <p:cNvPr id="12" name="Rectangle 11">
            <a:extLst>
              <a:ext uri="{FF2B5EF4-FFF2-40B4-BE49-F238E27FC236}">
                <a16:creationId xmlns:a16="http://schemas.microsoft.com/office/drawing/2014/main" id="{5FCFEC8A-4BB5-39F8-D4AE-54FFC4B48167}"/>
              </a:ext>
            </a:extLst>
          </p:cNvPr>
          <p:cNvSpPr/>
          <p:nvPr/>
        </p:nvSpPr>
        <p:spPr>
          <a:xfrm flipV="1">
            <a:off x="839525" y="4094691"/>
            <a:ext cx="2686841" cy="44476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779A03F1-14EE-A853-EF01-D85DF19EC198}"/>
              </a:ext>
            </a:extLst>
          </p:cNvPr>
          <p:cNvSpPr txBox="1"/>
          <p:nvPr/>
        </p:nvSpPr>
        <p:spPr>
          <a:xfrm>
            <a:off x="4168647" y="2656595"/>
            <a:ext cx="6362177" cy="369332"/>
          </a:xfrm>
          <a:prstGeom prst="rect">
            <a:avLst/>
          </a:prstGeom>
          <a:noFill/>
        </p:spPr>
        <p:txBody>
          <a:bodyPr wrap="square" lIns="91440" tIns="45720" rIns="91440" bIns="45720" rtlCol="0" anchor="t">
            <a:spAutoFit/>
          </a:bodyPr>
          <a:lstStyle/>
          <a:p>
            <a:pPr algn="just"/>
            <a:r>
              <a:rPr lang="fr-FR" dirty="0">
                <a:latin typeface="Figtree Light"/>
              </a:rPr>
              <a:t>Click </a:t>
            </a:r>
            <a:r>
              <a:rPr lang="fr-FR" b="1" dirty="0" err="1">
                <a:latin typeface="Figtree Light"/>
              </a:rPr>
              <a:t>create</a:t>
            </a:r>
            <a:r>
              <a:rPr lang="fr-FR" b="1" dirty="0">
                <a:latin typeface="Figtree Light"/>
              </a:rPr>
              <a:t> </a:t>
            </a:r>
            <a:r>
              <a:rPr lang="fr-FR" dirty="0">
                <a:latin typeface="Figtree Light"/>
              </a:rPr>
              <a:t>or </a:t>
            </a:r>
            <a:r>
              <a:rPr lang="fr-FR" b="1" dirty="0" err="1">
                <a:latin typeface="Figtree Light"/>
              </a:rPr>
              <a:t>create</a:t>
            </a:r>
            <a:r>
              <a:rPr lang="fr-FR" b="1" dirty="0">
                <a:latin typeface="Figtree Light"/>
              </a:rPr>
              <a:t> and close</a:t>
            </a:r>
            <a:r>
              <a:rPr lang="fr-FR" dirty="0">
                <a:latin typeface="Figtree Light"/>
              </a:rPr>
              <a:t> to </a:t>
            </a:r>
            <a:r>
              <a:rPr lang="fr-FR" dirty="0" err="1">
                <a:latin typeface="Figtree Light"/>
              </a:rPr>
              <a:t>save</a:t>
            </a:r>
            <a:r>
              <a:rPr lang="fr-FR" dirty="0">
                <a:latin typeface="Figtree Light"/>
              </a:rPr>
              <a:t> the new </a:t>
            </a:r>
            <a:r>
              <a:rPr lang="fr-FR" dirty="0" err="1">
                <a:latin typeface="Figtree Light"/>
              </a:rPr>
              <a:t>skill</a:t>
            </a:r>
            <a:r>
              <a:rPr lang="fr-FR" dirty="0">
                <a:latin typeface="Figtree Light"/>
              </a:rPr>
              <a:t> </a:t>
            </a:r>
            <a:r>
              <a:rPr lang="fr-FR" dirty="0" err="1">
                <a:latin typeface="Figtree Light"/>
              </a:rPr>
              <a:t>domain</a:t>
            </a:r>
            <a:endParaRPr lang="fr-FR" dirty="0" err="1"/>
          </a:p>
        </p:txBody>
      </p:sp>
      <p:sp>
        <p:nvSpPr>
          <p:cNvPr id="17" name="ZoneTexte 16">
            <a:extLst>
              <a:ext uri="{FF2B5EF4-FFF2-40B4-BE49-F238E27FC236}">
                <a16:creationId xmlns:a16="http://schemas.microsoft.com/office/drawing/2014/main" id="{BA7503A1-C30D-01D7-1330-CF13653EB646}"/>
              </a:ext>
            </a:extLst>
          </p:cNvPr>
          <p:cNvSpPr txBox="1"/>
          <p:nvPr/>
        </p:nvSpPr>
        <p:spPr>
          <a:xfrm>
            <a:off x="4168647" y="2285565"/>
            <a:ext cx="6912349" cy="369332"/>
          </a:xfrm>
          <a:prstGeom prst="rect">
            <a:avLst/>
          </a:prstGeom>
          <a:noFill/>
        </p:spPr>
        <p:txBody>
          <a:bodyPr wrap="square" lIns="91440" tIns="45720" rIns="91440" bIns="45720" rtlCol="0" anchor="t">
            <a:spAutoFit/>
          </a:bodyPr>
          <a:lstStyle/>
          <a:p>
            <a:pPr algn="just"/>
            <a:r>
              <a:rPr lang="fr-FR" dirty="0">
                <a:latin typeface="Figtree Light"/>
              </a:rPr>
              <a:t>Click the </a:t>
            </a:r>
            <a:r>
              <a:rPr lang="fr-FR" b="1" dirty="0">
                <a:latin typeface="Figtree Light"/>
              </a:rPr>
              <a:t>+</a:t>
            </a:r>
            <a:r>
              <a:rPr lang="fr-FR" dirty="0">
                <a:latin typeface="Figtree Light"/>
              </a:rPr>
              <a:t> </a:t>
            </a:r>
            <a:r>
              <a:rPr lang="fr-FR" dirty="0" err="1">
                <a:latin typeface="Figtree Light"/>
              </a:rPr>
              <a:t>icon</a:t>
            </a:r>
            <a:r>
              <a:rPr lang="fr-FR" dirty="0">
                <a:latin typeface="Figtree Light"/>
              </a:rPr>
              <a:t> or the </a:t>
            </a:r>
            <a:r>
              <a:rPr lang="fr-FR" dirty="0" err="1">
                <a:latin typeface="Figtree Light"/>
              </a:rPr>
              <a:t>create</a:t>
            </a:r>
            <a:r>
              <a:rPr lang="fr-FR" dirty="0">
                <a:latin typeface="Figtree Light"/>
              </a:rPr>
              <a:t> </a:t>
            </a:r>
            <a:r>
              <a:rPr lang="fr-FR" dirty="0" err="1">
                <a:latin typeface="Figtree Light"/>
              </a:rPr>
              <a:t>button</a:t>
            </a:r>
            <a:r>
              <a:rPr lang="fr-FR" dirty="0">
                <a:latin typeface="Figtree Light"/>
              </a:rPr>
              <a:t> to </a:t>
            </a:r>
            <a:r>
              <a:rPr lang="fr-FR" dirty="0" err="1">
                <a:latin typeface="Figtree Light"/>
              </a:rPr>
              <a:t>create</a:t>
            </a:r>
            <a:r>
              <a:rPr lang="fr-FR" dirty="0">
                <a:latin typeface="Figtree Light"/>
              </a:rPr>
              <a:t> a new</a:t>
            </a:r>
            <a:r>
              <a:rPr lang="fr-FR" b="1" dirty="0">
                <a:latin typeface="Figtree Light"/>
              </a:rPr>
              <a:t> </a:t>
            </a:r>
            <a:r>
              <a:rPr lang="fr-FR" b="1" dirty="0" err="1">
                <a:latin typeface="Figtree Light"/>
              </a:rPr>
              <a:t>skills</a:t>
            </a:r>
            <a:r>
              <a:rPr lang="fr-FR" b="1" dirty="0">
                <a:latin typeface="Figtree Light"/>
              </a:rPr>
              <a:t> </a:t>
            </a:r>
            <a:r>
              <a:rPr lang="fr-FR" b="1" dirty="0" err="1">
                <a:latin typeface="Figtree Light"/>
              </a:rPr>
              <a:t>domain</a:t>
            </a:r>
            <a:r>
              <a:rPr lang="fr-FR" b="1" dirty="0">
                <a:latin typeface="Figtree Light"/>
              </a:rPr>
              <a:t> </a:t>
            </a:r>
          </a:p>
        </p:txBody>
      </p:sp>
      <p:sp>
        <p:nvSpPr>
          <p:cNvPr id="5" name="ZoneTexte 4">
            <a:extLst>
              <a:ext uri="{FF2B5EF4-FFF2-40B4-BE49-F238E27FC236}">
                <a16:creationId xmlns:a16="http://schemas.microsoft.com/office/drawing/2014/main" id="{9FEACD70-08C3-835C-0443-8288324E37A7}"/>
              </a:ext>
            </a:extLst>
          </p:cNvPr>
          <p:cNvSpPr txBox="1"/>
          <p:nvPr/>
        </p:nvSpPr>
        <p:spPr>
          <a:xfrm>
            <a:off x="4249490" y="5606945"/>
            <a:ext cx="7585323" cy="369332"/>
          </a:xfrm>
          <a:prstGeom prst="rect">
            <a:avLst/>
          </a:prstGeom>
          <a:noFill/>
        </p:spPr>
        <p:txBody>
          <a:bodyPr wrap="square" lIns="91440" tIns="45720" rIns="91440" bIns="45720" rtlCol="0" anchor="t">
            <a:spAutoFit/>
          </a:bodyPr>
          <a:lstStyle/>
          <a:p>
            <a:pPr algn="just"/>
            <a:r>
              <a:rPr lang="fr-FR" dirty="0" err="1">
                <a:latin typeface="Figtree Light"/>
              </a:rPr>
              <a:t>Skill</a:t>
            </a:r>
            <a:r>
              <a:rPr lang="fr-FR" dirty="0">
                <a:latin typeface="Figtree Light"/>
              </a:rPr>
              <a:t> </a:t>
            </a:r>
            <a:r>
              <a:rPr lang="fr-FR" dirty="0" err="1">
                <a:latin typeface="Figtree Light"/>
              </a:rPr>
              <a:t>domains</a:t>
            </a:r>
            <a:r>
              <a:rPr lang="fr-FR" dirty="0">
                <a:latin typeface="Figtree Light"/>
              </a:rPr>
              <a:t> </a:t>
            </a:r>
            <a:r>
              <a:rPr lang="fr-FR" dirty="0" err="1">
                <a:latin typeface="Figtree Light"/>
              </a:rPr>
              <a:t>allow</a:t>
            </a:r>
            <a:r>
              <a:rPr lang="fr-FR" dirty="0">
                <a:latin typeface="Figtree Light"/>
              </a:rPr>
              <a:t> </a:t>
            </a:r>
            <a:r>
              <a:rPr lang="fr-FR" dirty="0" err="1">
                <a:latin typeface="Figtree Light"/>
              </a:rPr>
              <a:t>you</a:t>
            </a:r>
            <a:r>
              <a:rPr lang="fr-FR" dirty="0">
                <a:latin typeface="Figtree Light"/>
              </a:rPr>
              <a:t> to organise </a:t>
            </a:r>
            <a:r>
              <a:rPr lang="fr-FR" dirty="0" err="1">
                <a:latin typeface="Figtree Light"/>
              </a:rPr>
              <a:t>skills</a:t>
            </a:r>
            <a:r>
              <a:rPr lang="fr-FR" dirty="0">
                <a:latin typeface="Figtree Light"/>
              </a:rPr>
              <a:t> by </a:t>
            </a:r>
            <a:r>
              <a:rPr lang="fr-FR" dirty="0" err="1">
                <a:latin typeface="Figtree Light"/>
              </a:rPr>
              <a:t>thematics</a:t>
            </a:r>
            <a:r>
              <a:rPr lang="fr-FR" dirty="0">
                <a:latin typeface="Figtree Light"/>
              </a:rPr>
              <a:t>.</a:t>
            </a:r>
          </a:p>
        </p:txBody>
      </p:sp>
      <p:pic>
        <p:nvPicPr>
          <p:cNvPr id="15" name="Graphique 14">
            <a:extLst>
              <a:ext uri="{FF2B5EF4-FFF2-40B4-BE49-F238E27FC236}">
                <a16:creationId xmlns:a16="http://schemas.microsoft.com/office/drawing/2014/main" id="{7CC7B718-2B5C-A91F-E155-C1C8D8884AB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9020000">
            <a:off x="3739412" y="4093545"/>
            <a:ext cx="652871" cy="652872"/>
          </a:xfrm>
          <a:prstGeom prst="rect">
            <a:avLst/>
          </a:prstGeom>
        </p:spPr>
      </p:pic>
      <p:pic>
        <p:nvPicPr>
          <p:cNvPr id="6" name="Image 5" descr="Une image contenant texte, capture d’écran, Police, nombre&#10;&#10;Le contenu généré par l’IA peut être incorrect.">
            <a:extLst>
              <a:ext uri="{FF2B5EF4-FFF2-40B4-BE49-F238E27FC236}">
                <a16:creationId xmlns:a16="http://schemas.microsoft.com/office/drawing/2014/main" id="{AFE3077A-CA85-F488-32B7-CC0C61C7E317}"/>
              </a:ext>
            </a:extLst>
          </p:cNvPr>
          <p:cNvPicPr>
            <a:picLocks noChangeAspect="1"/>
          </p:cNvPicPr>
          <p:nvPr/>
        </p:nvPicPr>
        <p:blipFill>
          <a:blip r:embed="rId4"/>
          <a:stretch>
            <a:fillRect/>
          </a:stretch>
        </p:blipFill>
        <p:spPr>
          <a:xfrm>
            <a:off x="4529945" y="3237370"/>
            <a:ext cx="5895975" cy="2152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nombre&#10;&#10;Le contenu généré par l’IA peut être incorrect.">
            <a:extLst>
              <a:ext uri="{FF2B5EF4-FFF2-40B4-BE49-F238E27FC236}">
                <a16:creationId xmlns:a16="http://schemas.microsoft.com/office/drawing/2014/main" id="{7CC8B105-F972-7E48-894B-D47CE801BC07}"/>
              </a:ext>
            </a:extLst>
          </p:cNvPr>
          <p:cNvPicPr>
            <a:picLocks noChangeAspect="1"/>
          </p:cNvPicPr>
          <p:nvPr/>
        </p:nvPicPr>
        <p:blipFill>
          <a:blip r:embed="rId2"/>
          <a:stretch>
            <a:fillRect/>
          </a:stretch>
        </p:blipFill>
        <p:spPr>
          <a:xfrm>
            <a:off x="468841" y="2738966"/>
            <a:ext cx="3105150" cy="1676400"/>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a:t>
            </a:r>
            <a:r>
              <a:rPr lang="fr-FR" dirty="0" err="1">
                <a:latin typeface="Figtree"/>
              </a:rPr>
              <a:t>skill</a:t>
            </a:r>
            <a:r>
              <a:rPr lang="fr-FR" dirty="0">
                <a:latin typeface="Figtree"/>
              </a:rPr>
              <a:t> type</a:t>
            </a:r>
            <a:endParaRPr lang="fr-FR" dirty="0"/>
          </a:p>
        </p:txBody>
      </p:sp>
      <p:sp>
        <p:nvSpPr>
          <p:cNvPr id="7" name="Espace réservé du tableau 1">
            <a:extLst>
              <a:ext uri="{FF2B5EF4-FFF2-40B4-BE49-F238E27FC236}">
                <a16:creationId xmlns:a16="http://schemas.microsoft.com/office/drawing/2014/main" id="{618A972D-E672-6A83-2B09-8EF998FC2D2A}"/>
              </a:ext>
            </a:extLst>
          </p:cNvPr>
          <p:cNvSpPr>
            <a:spLocks noGrp="1"/>
          </p:cNvSpPr>
          <p:nvPr>
            <p:ph type="tbl" sz="quarter" idx="10"/>
          </p:nvPr>
        </p:nvSpPr>
        <p:spPr>
          <a:xfrm>
            <a:off x="371475" y="1534429"/>
            <a:ext cx="11449050" cy="4846635"/>
          </a:xfrm>
        </p:spPr>
        <p:txBody>
          <a:body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sp>
        <p:nvSpPr>
          <p:cNvPr id="9" name="Rectangle 8">
            <a:extLst>
              <a:ext uri="{FF2B5EF4-FFF2-40B4-BE49-F238E27FC236}">
                <a16:creationId xmlns:a16="http://schemas.microsoft.com/office/drawing/2014/main" id="{CBEDE3A6-2D07-F1F5-9094-EE4597B1867E}"/>
              </a:ext>
            </a:extLst>
          </p:cNvPr>
          <p:cNvSpPr/>
          <p:nvPr/>
        </p:nvSpPr>
        <p:spPr>
          <a:xfrm>
            <a:off x="686859" y="3814234"/>
            <a:ext cx="2614612" cy="46407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E2EB27A1-8D09-459A-EA28-44891502CA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9740000">
            <a:off x="3687553" y="3919448"/>
            <a:ext cx="652871" cy="652872"/>
          </a:xfrm>
          <a:prstGeom prst="rect">
            <a:avLst/>
          </a:prstGeom>
        </p:spPr>
      </p:pic>
      <p:sp>
        <p:nvSpPr>
          <p:cNvPr id="13" name="ZoneTexte 12">
            <a:extLst>
              <a:ext uri="{FF2B5EF4-FFF2-40B4-BE49-F238E27FC236}">
                <a16:creationId xmlns:a16="http://schemas.microsoft.com/office/drawing/2014/main" id="{AF77F7B3-DFB3-848B-A3A3-62F228137889}"/>
              </a:ext>
            </a:extLst>
          </p:cNvPr>
          <p:cNvSpPr txBox="1"/>
          <p:nvPr/>
        </p:nvSpPr>
        <p:spPr>
          <a:xfrm>
            <a:off x="4171822" y="2291508"/>
            <a:ext cx="6446682" cy="369332"/>
          </a:xfrm>
          <a:prstGeom prst="rect">
            <a:avLst/>
          </a:prstGeom>
          <a:noFill/>
        </p:spPr>
        <p:txBody>
          <a:bodyPr wrap="square" lIns="91440" tIns="45720" rIns="91440" bIns="45720" rtlCol="0" anchor="t">
            <a:spAutoFit/>
          </a:bodyPr>
          <a:lstStyle/>
          <a:p>
            <a:pPr algn="just"/>
            <a:r>
              <a:rPr lang="fr-FR" dirty="0">
                <a:latin typeface="Figtree Light"/>
              </a:rPr>
              <a:t>Click the </a:t>
            </a:r>
            <a:r>
              <a:rPr lang="fr-FR" b="1" dirty="0">
                <a:latin typeface="Figtree Light"/>
              </a:rPr>
              <a:t>+ </a:t>
            </a:r>
            <a:r>
              <a:rPr lang="fr-FR" dirty="0" err="1">
                <a:latin typeface="Figtree Light"/>
              </a:rPr>
              <a:t>icon</a:t>
            </a:r>
            <a:r>
              <a:rPr lang="fr-FR" dirty="0">
                <a:latin typeface="Figtree Light"/>
              </a:rPr>
              <a:t> or the </a:t>
            </a:r>
            <a:r>
              <a:rPr lang="fr-FR" dirty="0" err="1">
                <a:latin typeface="Figtree Light"/>
              </a:rPr>
              <a:t>create</a:t>
            </a:r>
            <a:r>
              <a:rPr lang="fr-FR" dirty="0">
                <a:latin typeface="Figtree Light"/>
              </a:rPr>
              <a:t> </a:t>
            </a:r>
            <a:r>
              <a:rPr lang="fr-FR" dirty="0" err="1">
                <a:latin typeface="Figtree Light"/>
              </a:rPr>
              <a:t>button</a:t>
            </a:r>
            <a:r>
              <a:rPr lang="fr-FR" dirty="0">
                <a:latin typeface="Figtree Light"/>
              </a:rPr>
              <a:t> to </a:t>
            </a:r>
            <a:r>
              <a:rPr lang="fr-FR" dirty="0" err="1">
                <a:latin typeface="Figtree Light"/>
              </a:rPr>
              <a:t>create</a:t>
            </a:r>
            <a:r>
              <a:rPr lang="fr-FR" dirty="0">
                <a:latin typeface="Figtree Light"/>
              </a:rPr>
              <a:t> a new </a:t>
            </a:r>
            <a:r>
              <a:rPr lang="fr-FR" b="1" dirty="0" err="1">
                <a:latin typeface="Figtree Light"/>
              </a:rPr>
              <a:t>skill</a:t>
            </a:r>
            <a:r>
              <a:rPr lang="fr-FR" b="1" dirty="0">
                <a:latin typeface="Figtree Light"/>
              </a:rPr>
              <a:t> type </a:t>
            </a:r>
          </a:p>
        </p:txBody>
      </p:sp>
      <p:sp>
        <p:nvSpPr>
          <p:cNvPr id="2" name="ZoneTexte 1">
            <a:extLst>
              <a:ext uri="{FF2B5EF4-FFF2-40B4-BE49-F238E27FC236}">
                <a16:creationId xmlns:a16="http://schemas.microsoft.com/office/drawing/2014/main" id="{F208D62B-40E2-2343-065C-D487BC03CA8E}"/>
              </a:ext>
            </a:extLst>
          </p:cNvPr>
          <p:cNvSpPr txBox="1"/>
          <p:nvPr/>
        </p:nvSpPr>
        <p:spPr>
          <a:xfrm>
            <a:off x="4249490" y="5606945"/>
            <a:ext cx="7585323" cy="369332"/>
          </a:xfrm>
          <a:prstGeom prst="rect">
            <a:avLst/>
          </a:prstGeom>
          <a:noFill/>
        </p:spPr>
        <p:txBody>
          <a:bodyPr wrap="square" lIns="91440" tIns="45720" rIns="91440" bIns="45720" rtlCol="0" anchor="t">
            <a:spAutoFit/>
          </a:bodyPr>
          <a:lstStyle/>
          <a:p>
            <a:pPr algn="just"/>
            <a:r>
              <a:rPr lang="fr-FR" dirty="0" err="1">
                <a:latin typeface="Figtree Light"/>
              </a:rPr>
              <a:t>Skill</a:t>
            </a:r>
            <a:r>
              <a:rPr lang="fr-FR" dirty="0">
                <a:latin typeface="Figtree Light"/>
              </a:rPr>
              <a:t> types </a:t>
            </a:r>
            <a:r>
              <a:rPr lang="fr-FR" dirty="0" err="1">
                <a:latin typeface="Figtree Light"/>
              </a:rPr>
              <a:t>allow</a:t>
            </a:r>
            <a:r>
              <a:rPr lang="fr-FR" dirty="0">
                <a:latin typeface="Figtree Light"/>
              </a:rPr>
              <a:t> </a:t>
            </a:r>
            <a:r>
              <a:rPr lang="fr-FR" dirty="0" err="1">
                <a:latin typeface="Figtree Light"/>
              </a:rPr>
              <a:t>you</a:t>
            </a:r>
            <a:r>
              <a:rPr lang="fr-FR" dirty="0">
                <a:latin typeface="Figtree Light"/>
              </a:rPr>
              <a:t> to organise </a:t>
            </a:r>
            <a:r>
              <a:rPr lang="fr-FR" dirty="0" err="1">
                <a:latin typeface="Figtree Light"/>
              </a:rPr>
              <a:t>skills</a:t>
            </a:r>
            <a:r>
              <a:rPr lang="fr-FR" dirty="0">
                <a:latin typeface="Figtree Light"/>
              </a:rPr>
              <a:t> by </a:t>
            </a:r>
            <a:r>
              <a:rPr lang="fr-FR" dirty="0" err="1">
                <a:latin typeface="Figtree Light"/>
              </a:rPr>
              <a:t>category</a:t>
            </a:r>
            <a:r>
              <a:rPr lang="fr-FR" dirty="0">
                <a:latin typeface="Figtree Light"/>
              </a:rPr>
              <a:t>.</a:t>
            </a:r>
          </a:p>
        </p:txBody>
      </p:sp>
      <p:sp>
        <p:nvSpPr>
          <p:cNvPr id="8" name="ZoneTexte 7">
            <a:extLst>
              <a:ext uri="{FF2B5EF4-FFF2-40B4-BE49-F238E27FC236}">
                <a16:creationId xmlns:a16="http://schemas.microsoft.com/office/drawing/2014/main" id="{B54308A1-C956-FED5-D523-63D5CC7372AF}"/>
              </a:ext>
            </a:extLst>
          </p:cNvPr>
          <p:cNvSpPr txBox="1"/>
          <p:nvPr/>
        </p:nvSpPr>
        <p:spPr>
          <a:xfrm>
            <a:off x="4168647" y="2656595"/>
            <a:ext cx="7854427" cy="369332"/>
          </a:xfrm>
          <a:prstGeom prst="rect">
            <a:avLst/>
          </a:prstGeom>
          <a:noFill/>
        </p:spPr>
        <p:txBody>
          <a:bodyPr wrap="square" lIns="91440" tIns="45720" rIns="91440" bIns="45720" rtlCol="0" anchor="t">
            <a:spAutoFit/>
          </a:bodyPr>
          <a:lstStyle/>
          <a:p>
            <a:pPr algn="just"/>
            <a:r>
              <a:rPr lang="fr-FR" dirty="0">
                <a:latin typeface="Figtree Light"/>
              </a:rPr>
              <a:t>Click </a:t>
            </a:r>
            <a:r>
              <a:rPr lang="fr-FR" b="1" dirty="0" err="1">
                <a:latin typeface="Figtree Light"/>
              </a:rPr>
              <a:t>create</a:t>
            </a:r>
            <a:r>
              <a:rPr lang="fr-FR" b="1" dirty="0">
                <a:latin typeface="Figtree Light"/>
              </a:rPr>
              <a:t> </a:t>
            </a:r>
            <a:r>
              <a:rPr lang="fr-FR" dirty="0">
                <a:latin typeface="Figtree Light"/>
              </a:rPr>
              <a:t>or </a:t>
            </a:r>
            <a:r>
              <a:rPr lang="fr-FR" b="1" dirty="0" err="1">
                <a:latin typeface="Figtree Light"/>
              </a:rPr>
              <a:t>create</a:t>
            </a:r>
            <a:r>
              <a:rPr lang="fr-FR" b="1" dirty="0">
                <a:latin typeface="Figtree Light"/>
              </a:rPr>
              <a:t> and close</a:t>
            </a:r>
            <a:r>
              <a:rPr lang="fr-FR" dirty="0">
                <a:latin typeface="Figtree Light"/>
              </a:rPr>
              <a:t> to </a:t>
            </a:r>
            <a:r>
              <a:rPr lang="fr-FR" dirty="0" err="1">
                <a:latin typeface="Figtree Light"/>
              </a:rPr>
              <a:t>save</a:t>
            </a:r>
            <a:r>
              <a:rPr lang="fr-FR" dirty="0">
                <a:latin typeface="Figtree Light"/>
              </a:rPr>
              <a:t> the new </a:t>
            </a:r>
            <a:r>
              <a:rPr lang="fr-FR" dirty="0" err="1">
                <a:latin typeface="Figtree Light"/>
              </a:rPr>
              <a:t>skill</a:t>
            </a:r>
            <a:r>
              <a:rPr lang="fr-FR" dirty="0">
                <a:latin typeface="Figtree Light"/>
              </a:rPr>
              <a:t> type</a:t>
            </a:r>
          </a:p>
        </p:txBody>
      </p:sp>
      <p:pic>
        <p:nvPicPr>
          <p:cNvPr id="6" name="Image 5" descr="Une image contenant texte, capture d’écran, Police, logiciel&#10;&#10;Le contenu généré par l’IA peut être incorrect.">
            <a:extLst>
              <a:ext uri="{FF2B5EF4-FFF2-40B4-BE49-F238E27FC236}">
                <a16:creationId xmlns:a16="http://schemas.microsoft.com/office/drawing/2014/main" id="{B51C4CD1-BD9A-A4CE-D2B3-09FE141CD683}"/>
              </a:ext>
            </a:extLst>
          </p:cNvPr>
          <p:cNvPicPr>
            <a:picLocks noChangeAspect="1"/>
          </p:cNvPicPr>
          <p:nvPr/>
        </p:nvPicPr>
        <p:blipFill>
          <a:blip r:embed="rId4"/>
          <a:stretch>
            <a:fillRect/>
          </a:stretch>
        </p:blipFill>
        <p:spPr>
          <a:xfrm>
            <a:off x="4553351" y="3195371"/>
            <a:ext cx="5876925" cy="2162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142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logiciel, Icône d’ordinateur&#10;&#10;Le contenu généré par l’IA peut être incorrect.">
            <a:extLst>
              <a:ext uri="{FF2B5EF4-FFF2-40B4-BE49-F238E27FC236}">
                <a16:creationId xmlns:a16="http://schemas.microsoft.com/office/drawing/2014/main" id="{4255B17F-34A1-4391-5712-EE0307C2C607}"/>
              </a:ext>
            </a:extLst>
          </p:cNvPr>
          <p:cNvPicPr>
            <a:picLocks noChangeAspect="1"/>
          </p:cNvPicPr>
          <p:nvPr/>
        </p:nvPicPr>
        <p:blipFill>
          <a:blip r:embed="rId2"/>
          <a:stretch>
            <a:fillRect/>
          </a:stretch>
        </p:blipFill>
        <p:spPr>
          <a:xfrm>
            <a:off x="1420055" y="2465917"/>
            <a:ext cx="5954641" cy="4106334"/>
          </a:xfrm>
          <a:prstGeom prst="rect">
            <a:avLst/>
          </a:prstGeom>
          <a:ln>
            <a:noFill/>
          </a:ln>
          <a:effectLst>
            <a:outerShdw blurRad="292100" dist="139700" dir="2700000" algn="tl" rotWithShape="0">
              <a:srgbClr val="333333">
                <a:alpha val="65000"/>
              </a:srgbClr>
            </a:outerShdw>
          </a:effectLst>
        </p:spPr>
      </p:pic>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a:t>
            </a:r>
            <a:r>
              <a:rPr lang="fr-FR" dirty="0" err="1">
                <a:latin typeface="Figtree"/>
              </a:rPr>
              <a:t>skill</a:t>
            </a:r>
            <a:endParaRPr lang="fr-FR" dirty="0" err="1"/>
          </a:p>
        </p:txBody>
      </p:sp>
      <p:sp>
        <p:nvSpPr>
          <p:cNvPr id="11" name="ZoneTexte 10">
            <a:extLst>
              <a:ext uri="{FF2B5EF4-FFF2-40B4-BE49-F238E27FC236}">
                <a16:creationId xmlns:a16="http://schemas.microsoft.com/office/drawing/2014/main" id="{CC332A81-2470-C430-64D3-01B09005F644}"/>
              </a:ext>
            </a:extLst>
          </p:cNvPr>
          <p:cNvSpPr txBox="1"/>
          <p:nvPr/>
        </p:nvSpPr>
        <p:spPr>
          <a:xfrm>
            <a:off x="2281767" y="1995602"/>
            <a:ext cx="2217017" cy="307777"/>
          </a:xfrm>
          <a:prstGeom prst="rect">
            <a:avLst/>
          </a:prstGeom>
          <a:noFill/>
        </p:spPr>
        <p:txBody>
          <a:bodyPr wrap="none" lIns="91440" tIns="45720" rIns="91440" bIns="45720" rtlCol="0" anchor="t">
            <a:spAutoFit/>
          </a:bodyPr>
          <a:lstStyle/>
          <a:p>
            <a:r>
              <a:rPr lang="fr-FR" sz="1400" dirty="0">
                <a:latin typeface="Figtree Light"/>
              </a:rPr>
              <a:t>To </a:t>
            </a:r>
            <a:r>
              <a:rPr lang="fr-FR" sz="1400" dirty="0" err="1">
                <a:latin typeface="Figtree Light"/>
              </a:rPr>
              <a:t>create</a:t>
            </a:r>
            <a:r>
              <a:rPr lang="fr-FR" sz="1400" dirty="0">
                <a:latin typeface="Figtree Light"/>
              </a:rPr>
              <a:t> a new </a:t>
            </a:r>
            <a:r>
              <a:rPr lang="fr-FR" sz="1400" dirty="0" err="1">
                <a:latin typeface="Figtree Light"/>
              </a:rPr>
              <a:t>skill</a:t>
            </a:r>
            <a:r>
              <a:rPr lang="fr-FR" sz="1400" dirty="0">
                <a:latin typeface="Figtree Light"/>
              </a:rPr>
              <a:t> click :</a:t>
            </a:r>
          </a:p>
        </p:txBody>
      </p:sp>
      <p:sp>
        <p:nvSpPr>
          <p:cNvPr id="12" name="Espace réservé du tableau 1">
            <a:extLst>
              <a:ext uri="{FF2B5EF4-FFF2-40B4-BE49-F238E27FC236}">
                <a16:creationId xmlns:a16="http://schemas.microsoft.com/office/drawing/2014/main" id="{BDD336D2-DD22-C4F3-FC0B-4E6DAC58F485}"/>
              </a:ext>
            </a:extLst>
          </p:cNvPr>
          <p:cNvSpPr>
            <a:spLocks noGrp="1"/>
          </p:cNvSpPr>
          <p:nvPr>
            <p:ph type="tbl" sz="quarter" idx="10"/>
          </p:nvPr>
        </p:nvSpPr>
        <p:spPr>
          <a:xfrm>
            <a:off x="8063248" y="2606459"/>
            <a:ext cx="3952875" cy="1913839"/>
          </a:xfrm>
        </p:spPr>
        <p:txBody>
          <a:bodyPr>
            <a:normAutofit fontScale="77500" lnSpcReduction="20000"/>
          </a:bodyPr>
          <a:lstStyle/>
          <a:p>
            <a:pPr marL="0" indent="0">
              <a:buNone/>
            </a:pPr>
            <a:r>
              <a:rPr lang="fr-FR" dirty="0">
                <a:latin typeface="Figtree"/>
              </a:rPr>
              <a:t>Fill in the information : </a:t>
            </a:r>
            <a:endParaRPr lang="fr-FR" dirty="0"/>
          </a:p>
          <a:p>
            <a:r>
              <a:rPr lang="fr-FR" dirty="0" err="1">
                <a:latin typeface="Figtree"/>
              </a:rPr>
              <a:t>Skill</a:t>
            </a:r>
            <a:r>
              <a:rPr lang="fr-FR" dirty="0">
                <a:latin typeface="Figtree"/>
              </a:rPr>
              <a:t> </a:t>
            </a:r>
            <a:r>
              <a:rPr lang="fr-FR" dirty="0" err="1">
                <a:latin typeface="Figtree"/>
              </a:rPr>
              <a:t>name</a:t>
            </a:r>
          </a:p>
          <a:p>
            <a:r>
              <a:rPr lang="fr-FR" dirty="0" err="1">
                <a:latin typeface="Figtree"/>
              </a:rPr>
              <a:t>Skill</a:t>
            </a:r>
            <a:r>
              <a:rPr lang="fr-FR" dirty="0">
                <a:latin typeface="Figtree"/>
              </a:rPr>
              <a:t> description</a:t>
            </a:r>
          </a:p>
          <a:p>
            <a:r>
              <a:rPr lang="fr-FR" dirty="0">
                <a:latin typeface="Figtree"/>
              </a:rPr>
              <a:t>Domain </a:t>
            </a:r>
            <a:r>
              <a:rPr lang="fr-FR" dirty="0" err="1">
                <a:latin typeface="Figtree"/>
              </a:rPr>
              <a:t>linked</a:t>
            </a:r>
            <a:r>
              <a:rPr lang="fr-FR" dirty="0">
                <a:latin typeface="Figtree"/>
              </a:rPr>
              <a:t> to the </a:t>
            </a:r>
            <a:r>
              <a:rPr lang="fr-FR" dirty="0" err="1">
                <a:latin typeface="Figtree"/>
              </a:rPr>
              <a:t>skill</a:t>
            </a:r>
            <a:endParaRPr lang="fr-FR" dirty="0" err="1"/>
          </a:p>
          <a:p>
            <a:r>
              <a:rPr lang="fr-FR" dirty="0" err="1">
                <a:latin typeface="Figtree"/>
              </a:rPr>
              <a:t>Skill</a:t>
            </a:r>
            <a:r>
              <a:rPr lang="fr-FR" dirty="0">
                <a:latin typeface="Figtree"/>
              </a:rPr>
              <a:t> type</a:t>
            </a:r>
          </a:p>
          <a:p>
            <a:r>
              <a:rPr lang="fr-FR" dirty="0">
                <a:latin typeface="Figtree"/>
              </a:rPr>
              <a:t>Check/</a:t>
            </a:r>
            <a:r>
              <a:rPr lang="fr-FR" err="1">
                <a:latin typeface="Figtree"/>
              </a:rPr>
              <a:t>Uncheck</a:t>
            </a:r>
            <a:r>
              <a:rPr lang="fr-FR" dirty="0">
                <a:latin typeface="Figtree"/>
              </a:rPr>
              <a:t> </a:t>
            </a:r>
            <a:r>
              <a:rPr lang="fr-FR" b="1" dirty="0">
                <a:latin typeface="Figtree"/>
              </a:rPr>
              <a:t>Key </a:t>
            </a:r>
            <a:r>
              <a:rPr lang="fr-FR" b="1" err="1">
                <a:latin typeface="Figtree"/>
              </a:rPr>
              <a:t>skill</a:t>
            </a:r>
            <a:endParaRPr lang="fr-FR" b="1">
              <a:latin typeface="Figtree"/>
            </a:endParaRPr>
          </a:p>
        </p:txBody>
      </p:sp>
      <p:sp>
        <p:nvSpPr>
          <p:cNvPr id="13" name="ZoneTexte 12">
            <a:extLst>
              <a:ext uri="{FF2B5EF4-FFF2-40B4-BE49-F238E27FC236}">
                <a16:creationId xmlns:a16="http://schemas.microsoft.com/office/drawing/2014/main" id="{DC64C478-61CC-E216-17CC-190D109C569F}"/>
              </a:ext>
            </a:extLst>
          </p:cNvPr>
          <p:cNvSpPr txBox="1"/>
          <p:nvPr/>
        </p:nvSpPr>
        <p:spPr>
          <a:xfrm>
            <a:off x="8060670" y="4631557"/>
            <a:ext cx="3943350" cy="1600438"/>
          </a:xfrm>
          <a:prstGeom prst="rect">
            <a:avLst/>
          </a:prstGeom>
          <a:noFill/>
        </p:spPr>
        <p:txBody>
          <a:bodyPr wrap="square" lIns="91440" tIns="45720" rIns="91440" bIns="45720" rtlCol="0" anchor="t">
            <a:spAutoFit/>
          </a:bodyPr>
          <a:lstStyle/>
          <a:p>
            <a:r>
              <a:rPr lang="fr-FR" sz="1400" dirty="0" err="1">
                <a:latin typeface="Figtree Light"/>
              </a:rPr>
              <a:t>Linking</a:t>
            </a:r>
            <a:r>
              <a:rPr lang="fr-FR" sz="1400" dirty="0">
                <a:latin typeface="Figtree Light"/>
              </a:rPr>
              <a:t> the </a:t>
            </a:r>
            <a:r>
              <a:rPr lang="fr-FR" sz="1400" dirty="0" err="1">
                <a:latin typeface="Figtree Light"/>
              </a:rPr>
              <a:t>skill</a:t>
            </a:r>
            <a:r>
              <a:rPr lang="fr-FR" sz="1400" dirty="0">
                <a:latin typeface="Figtree Light"/>
              </a:rPr>
              <a:t> </a:t>
            </a:r>
            <a:r>
              <a:rPr lang="fr-FR" sz="1400" dirty="0" err="1">
                <a:latin typeface="Figtree Light"/>
              </a:rPr>
              <a:t>domain</a:t>
            </a:r>
            <a:r>
              <a:rPr lang="fr-FR" sz="1400" dirty="0">
                <a:latin typeface="Figtree Light"/>
              </a:rPr>
              <a:t> and type </a:t>
            </a:r>
            <a:r>
              <a:rPr lang="fr-FR" sz="1400" dirty="0" err="1">
                <a:latin typeface="Figtree Light"/>
              </a:rPr>
              <a:t>is</a:t>
            </a:r>
            <a:endParaRPr lang="fr-FR" dirty="0" err="1">
              <a:latin typeface="Figtree"/>
            </a:endParaRPr>
          </a:p>
          <a:p>
            <a:r>
              <a:rPr lang="fr-FR" sz="1400" dirty="0">
                <a:latin typeface="Figtree Light"/>
              </a:rPr>
              <a:t>not </a:t>
            </a:r>
            <a:r>
              <a:rPr lang="fr-FR" sz="1400" dirty="0" err="1">
                <a:latin typeface="Figtree Light"/>
              </a:rPr>
              <a:t>mandatory</a:t>
            </a:r>
            <a:r>
              <a:rPr lang="fr-FR" sz="1400" dirty="0">
                <a:latin typeface="Figtree Light"/>
              </a:rPr>
              <a:t>, but can </a:t>
            </a:r>
            <a:r>
              <a:rPr lang="fr-FR" sz="1400" dirty="0" err="1">
                <a:latin typeface="Figtree Light"/>
              </a:rPr>
              <a:t>be</a:t>
            </a:r>
            <a:r>
              <a:rPr lang="fr-FR" sz="1400" dirty="0">
                <a:latin typeface="Figtree Light"/>
              </a:rPr>
              <a:t> </a:t>
            </a:r>
            <a:r>
              <a:rPr lang="fr-FR" sz="1400" dirty="0" err="1">
                <a:latin typeface="Figtree Light"/>
              </a:rPr>
              <a:t>useful</a:t>
            </a:r>
          </a:p>
          <a:p>
            <a:r>
              <a:rPr lang="fr-FR" sz="1400" dirty="0">
                <a:latin typeface="Figtree Light"/>
              </a:rPr>
              <a:t>in </a:t>
            </a:r>
            <a:r>
              <a:rPr lang="fr-FR" sz="1400" dirty="0" err="1">
                <a:latin typeface="Figtree Light"/>
              </a:rPr>
              <a:t>order</a:t>
            </a:r>
            <a:r>
              <a:rPr lang="fr-FR" sz="1400" dirty="0">
                <a:latin typeface="Figtree Light"/>
              </a:rPr>
              <a:t> to </a:t>
            </a:r>
            <a:r>
              <a:rPr lang="fr-FR" sz="1400" dirty="0" err="1">
                <a:latin typeface="Figtree Light"/>
              </a:rPr>
              <a:t>categorise</a:t>
            </a:r>
            <a:r>
              <a:rPr lang="fr-FR" sz="1400" dirty="0">
                <a:latin typeface="Figtree Light"/>
              </a:rPr>
              <a:t>/</a:t>
            </a:r>
            <a:r>
              <a:rPr lang="fr-FR" sz="1400" dirty="0" err="1">
                <a:latin typeface="Figtree Light"/>
              </a:rPr>
              <a:t>filter</a:t>
            </a:r>
            <a:r>
              <a:rPr lang="fr-FR" sz="1400" dirty="0">
                <a:latin typeface="Figtree Light"/>
              </a:rPr>
              <a:t> </a:t>
            </a:r>
            <a:r>
              <a:rPr lang="fr-FR" sz="1400" dirty="0" err="1">
                <a:latin typeface="Figtree Light"/>
              </a:rPr>
              <a:t>your</a:t>
            </a:r>
            <a:r>
              <a:rPr lang="fr-FR" sz="1400" dirty="0">
                <a:latin typeface="Figtree Light"/>
              </a:rPr>
              <a:t> </a:t>
            </a:r>
            <a:r>
              <a:rPr lang="fr-FR" sz="1400" dirty="0" err="1">
                <a:latin typeface="Figtree Light"/>
              </a:rPr>
              <a:t>skill</a:t>
            </a:r>
            <a:r>
              <a:rPr lang="fr-FR" sz="1400" dirty="0">
                <a:latin typeface="Figtree Light"/>
              </a:rPr>
              <a:t> catalogue.</a:t>
            </a:r>
            <a:endParaRPr lang="fr-FR" dirty="0"/>
          </a:p>
          <a:p>
            <a:r>
              <a:rPr lang="fr-FR" sz="1400" dirty="0">
                <a:latin typeface="Figtree Light"/>
              </a:rPr>
              <a:t>A key </a:t>
            </a:r>
            <a:r>
              <a:rPr lang="fr-FR" sz="1400" dirty="0" err="1">
                <a:latin typeface="Figtree Light"/>
              </a:rPr>
              <a:t>skill</a:t>
            </a:r>
            <a:r>
              <a:rPr lang="fr-FR" sz="1400" dirty="0">
                <a:latin typeface="Figtree Light"/>
              </a:rPr>
              <a:t> </a:t>
            </a:r>
            <a:r>
              <a:rPr lang="fr-FR" sz="1400" dirty="0" err="1">
                <a:latin typeface="Figtree Light"/>
              </a:rPr>
              <a:t>is</a:t>
            </a:r>
            <a:r>
              <a:rPr lang="fr-FR" sz="1400" dirty="0">
                <a:latin typeface="Figtree Light"/>
              </a:rPr>
              <a:t> a </a:t>
            </a:r>
            <a:r>
              <a:rPr lang="fr-FR" sz="1400" dirty="0" err="1">
                <a:latin typeface="Figtree Light"/>
              </a:rPr>
              <a:t>skill</a:t>
            </a:r>
            <a:r>
              <a:rPr lang="fr-FR" sz="1400" dirty="0">
                <a:latin typeface="Figtree Light"/>
              </a:rPr>
              <a:t> </a:t>
            </a:r>
            <a:r>
              <a:rPr lang="fr-FR" sz="1400" dirty="0" err="1">
                <a:latin typeface="Figtree Light"/>
              </a:rPr>
              <a:t>that</a:t>
            </a:r>
            <a:r>
              <a:rPr lang="fr-FR" sz="1400" dirty="0">
                <a:latin typeface="Figtree Light"/>
              </a:rPr>
              <a:t> </a:t>
            </a:r>
            <a:r>
              <a:rPr lang="fr-FR" sz="1400" dirty="0" err="1">
                <a:latin typeface="Figtree Light"/>
              </a:rPr>
              <a:t>is</a:t>
            </a:r>
            <a:r>
              <a:rPr lang="fr-FR" sz="1400" dirty="0">
                <a:latin typeface="Figtree Light"/>
              </a:rPr>
              <a:t> essential in </a:t>
            </a:r>
            <a:r>
              <a:rPr lang="fr-FR" sz="1400" dirty="0" err="1">
                <a:latin typeface="Figtree Light"/>
              </a:rPr>
              <a:t>your</a:t>
            </a:r>
            <a:r>
              <a:rPr lang="fr-FR" sz="1400" dirty="0">
                <a:latin typeface="Figtree Light"/>
              </a:rPr>
              <a:t> </a:t>
            </a:r>
            <a:r>
              <a:rPr lang="fr-FR" sz="1400" dirty="0" err="1">
                <a:latin typeface="Figtree Light"/>
              </a:rPr>
              <a:t>company</a:t>
            </a:r>
            <a:r>
              <a:rPr lang="fr-FR" sz="1400" dirty="0">
                <a:latin typeface="Figtree Light"/>
              </a:rPr>
              <a:t>.</a:t>
            </a:r>
          </a:p>
          <a:p>
            <a:r>
              <a:rPr lang="fr-FR" sz="1400" dirty="0">
                <a:latin typeface="Figtree Light"/>
              </a:rPr>
              <a:t>For </a:t>
            </a:r>
            <a:r>
              <a:rPr lang="fr-FR" sz="1400" dirty="0" err="1">
                <a:latin typeface="Figtree Light"/>
              </a:rPr>
              <a:t>example</a:t>
            </a:r>
            <a:r>
              <a:rPr lang="fr-FR" sz="1400" dirty="0">
                <a:latin typeface="Figtree Light"/>
              </a:rPr>
              <a:t>, </a:t>
            </a:r>
            <a:r>
              <a:rPr lang="fr-FR" sz="1400" dirty="0" err="1">
                <a:latin typeface="Figtree Light"/>
              </a:rPr>
              <a:t>speaking</a:t>
            </a:r>
            <a:r>
              <a:rPr lang="fr-FR" sz="1400" dirty="0">
                <a:latin typeface="Figtree Light"/>
              </a:rPr>
              <a:t> English </a:t>
            </a:r>
            <a:r>
              <a:rPr lang="fr-FR" sz="1400" dirty="0" err="1">
                <a:latin typeface="Figtree Light"/>
              </a:rPr>
              <a:t>is</a:t>
            </a:r>
            <a:r>
              <a:rPr lang="fr-FR" sz="1400" dirty="0">
                <a:latin typeface="Figtree Light"/>
              </a:rPr>
              <a:t> a key </a:t>
            </a:r>
            <a:r>
              <a:rPr lang="fr-FR" sz="1400" dirty="0" err="1">
                <a:latin typeface="Figtree Light"/>
              </a:rPr>
              <a:t>skill</a:t>
            </a:r>
            <a:endParaRPr lang="fr-FR" sz="1400" dirty="0">
              <a:latin typeface="Figtree Light"/>
            </a:endParaRPr>
          </a:p>
          <a:p>
            <a:r>
              <a:rPr lang="fr-FR" sz="1400" dirty="0">
                <a:latin typeface="Figtree Light"/>
              </a:rPr>
              <a:t>for a </a:t>
            </a:r>
            <a:r>
              <a:rPr lang="fr-FR" sz="1400" dirty="0" err="1">
                <a:latin typeface="Figtree Light"/>
              </a:rPr>
              <a:t>company</a:t>
            </a:r>
            <a:r>
              <a:rPr lang="fr-FR" sz="1400" dirty="0">
                <a:latin typeface="Figtree Light"/>
              </a:rPr>
              <a:t> operating </a:t>
            </a:r>
            <a:r>
              <a:rPr lang="fr-FR" sz="1400" dirty="0" err="1">
                <a:latin typeface="Figtree Light"/>
              </a:rPr>
              <a:t>internationally</a:t>
            </a:r>
            <a:r>
              <a:rPr lang="fr-FR" sz="1400" dirty="0">
                <a:latin typeface="Figtree Light"/>
              </a:rPr>
              <a:t>.</a:t>
            </a:r>
            <a:endParaRPr lang="fr-FR" dirty="0"/>
          </a:p>
        </p:txBody>
      </p:sp>
      <p:pic>
        <p:nvPicPr>
          <p:cNvPr id="7" name="Graphique 6">
            <a:extLst>
              <a:ext uri="{FF2B5EF4-FFF2-40B4-BE49-F238E27FC236}">
                <a16:creationId xmlns:a16="http://schemas.microsoft.com/office/drawing/2014/main" id="{4221F15B-6B94-780B-87DB-80C3138E002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4911167">
            <a:off x="4448432" y="2282635"/>
            <a:ext cx="806894" cy="806895"/>
          </a:xfrm>
          <a:prstGeom prst="rect">
            <a:avLst/>
          </a:prstGeom>
        </p:spPr>
      </p:pic>
      <p:pic>
        <p:nvPicPr>
          <p:cNvPr id="2" name="Image 1" descr="Une image contenant texte, Police, logo, symbole&#10;&#10;Le contenu généré par l’IA peut être incorrect.">
            <a:extLst>
              <a:ext uri="{FF2B5EF4-FFF2-40B4-BE49-F238E27FC236}">
                <a16:creationId xmlns:a16="http://schemas.microsoft.com/office/drawing/2014/main" id="{7CDFFAE4-886E-9D99-60A4-4131024D7031}"/>
              </a:ext>
            </a:extLst>
          </p:cNvPr>
          <p:cNvPicPr>
            <a:picLocks noChangeAspect="1"/>
          </p:cNvPicPr>
          <p:nvPr/>
        </p:nvPicPr>
        <p:blipFill>
          <a:blip r:embed="rId6"/>
          <a:stretch>
            <a:fillRect/>
          </a:stretch>
        </p:blipFill>
        <p:spPr>
          <a:xfrm>
            <a:off x="4494742" y="1885421"/>
            <a:ext cx="1466850" cy="504825"/>
          </a:xfrm>
          <a:prstGeom prst="rect">
            <a:avLst/>
          </a:prstGeom>
        </p:spPr>
      </p:pic>
    </p:spTree>
    <p:extLst>
      <p:ext uri="{BB962C8B-B14F-4D97-AF65-F5344CB8AC3E}">
        <p14:creationId xmlns:p14="http://schemas.microsoft.com/office/powerpoint/2010/main" val="322075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logiciel, Icône d’ordinateur&#10;&#10;Le contenu généré par l’IA peut être incorrect.">
            <a:extLst>
              <a:ext uri="{FF2B5EF4-FFF2-40B4-BE49-F238E27FC236}">
                <a16:creationId xmlns:a16="http://schemas.microsoft.com/office/drawing/2014/main" id="{F2CE437F-1740-FE97-F1AA-B36BFA2BB618}"/>
              </a:ext>
            </a:extLst>
          </p:cNvPr>
          <p:cNvPicPr>
            <a:picLocks noChangeAspect="1"/>
          </p:cNvPicPr>
          <p:nvPr/>
        </p:nvPicPr>
        <p:blipFill>
          <a:blip r:embed="rId2"/>
          <a:stretch>
            <a:fillRect/>
          </a:stretch>
        </p:blipFill>
        <p:spPr>
          <a:xfrm>
            <a:off x="1162050" y="1939396"/>
            <a:ext cx="9867900" cy="3381375"/>
          </a:xfrm>
          <a:prstGeom prst="rect">
            <a:avLst/>
          </a:prstGeom>
          <a:ln>
            <a:noFill/>
          </a:ln>
          <a:effectLst>
            <a:outerShdw blurRad="292100" dist="139700" dir="2700000" algn="tl" rotWithShape="0">
              <a:srgbClr val="333333">
                <a:alpha val="65000"/>
              </a:srgbClr>
            </a:outerShdw>
          </a:effectLst>
        </p:spPr>
      </p:pic>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editing</a:t>
            </a:r>
            <a:r>
              <a:rPr lang="fr-FR" dirty="0">
                <a:latin typeface="Figtree"/>
              </a:rPr>
              <a:t> a </a:t>
            </a:r>
            <a:r>
              <a:rPr lang="fr-FR" dirty="0" err="1">
                <a:latin typeface="Figtree"/>
              </a:rPr>
              <a:t>skill</a:t>
            </a:r>
            <a:endParaRPr lang="fr-FR" dirty="0"/>
          </a:p>
        </p:txBody>
      </p:sp>
      <p:sp>
        <p:nvSpPr>
          <p:cNvPr id="15" name="Rectangle 14">
            <a:extLst>
              <a:ext uri="{FF2B5EF4-FFF2-40B4-BE49-F238E27FC236}">
                <a16:creationId xmlns:a16="http://schemas.microsoft.com/office/drawing/2014/main" id="{99C969C7-EF62-AF26-2A8A-53331761FC6D}"/>
              </a:ext>
            </a:extLst>
          </p:cNvPr>
          <p:cNvSpPr/>
          <p:nvPr/>
        </p:nvSpPr>
        <p:spPr>
          <a:xfrm>
            <a:off x="10512954" y="4387322"/>
            <a:ext cx="215372" cy="320145"/>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C691E231-71F0-1848-37FC-AA768E314EB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0159571" flipH="1">
            <a:off x="10395676" y="4908039"/>
            <a:ext cx="454159" cy="454160"/>
          </a:xfrm>
          <a:prstGeom prst="rect">
            <a:avLst/>
          </a:prstGeom>
        </p:spPr>
      </p:pic>
      <p:sp>
        <p:nvSpPr>
          <p:cNvPr id="17" name="ZoneTexte 16">
            <a:extLst>
              <a:ext uri="{FF2B5EF4-FFF2-40B4-BE49-F238E27FC236}">
                <a16:creationId xmlns:a16="http://schemas.microsoft.com/office/drawing/2014/main" id="{FE81079F-A279-3B2A-0B24-AACCB200191D}"/>
              </a:ext>
            </a:extLst>
          </p:cNvPr>
          <p:cNvSpPr txBox="1"/>
          <p:nvPr/>
        </p:nvSpPr>
        <p:spPr>
          <a:xfrm>
            <a:off x="8625599" y="5434943"/>
            <a:ext cx="2835356" cy="461665"/>
          </a:xfrm>
          <a:prstGeom prst="rect">
            <a:avLst/>
          </a:prstGeom>
          <a:noFill/>
        </p:spPr>
        <p:txBody>
          <a:bodyPr wrap="square" lIns="91440" tIns="45720" rIns="91440" bIns="45720" rtlCol="0" anchor="t">
            <a:spAutoFit/>
          </a:bodyPr>
          <a:lstStyle/>
          <a:p>
            <a:pPr algn="ctr"/>
            <a:r>
              <a:rPr lang="fr-FR" sz="1200" dirty="0">
                <a:latin typeface="Figtree Light"/>
              </a:rPr>
              <a:t>To </a:t>
            </a:r>
            <a:r>
              <a:rPr lang="fr-FR" sz="1200" dirty="0" err="1">
                <a:latin typeface="Figtree Light"/>
              </a:rPr>
              <a:t>edit</a:t>
            </a:r>
            <a:r>
              <a:rPr lang="fr-FR" sz="1200" dirty="0">
                <a:latin typeface="Figtree Light"/>
              </a:rPr>
              <a:t> the info about a </a:t>
            </a:r>
            <a:r>
              <a:rPr lang="fr-FR" sz="1200" dirty="0" err="1">
                <a:latin typeface="Figtree Light"/>
              </a:rPr>
              <a:t>skill</a:t>
            </a:r>
            <a:r>
              <a:rPr lang="fr-FR" sz="1200" dirty="0">
                <a:latin typeface="Figtree Light"/>
              </a:rPr>
              <a:t>,</a:t>
            </a:r>
            <a:endParaRPr lang="fr-FR" sz="1200" dirty="0">
              <a:latin typeface="Figtree Light" pitchFamily="2" charset="0"/>
            </a:endParaRPr>
          </a:p>
          <a:p>
            <a:pPr algn="ctr"/>
            <a:r>
              <a:rPr lang="fr-FR" sz="1200" dirty="0">
                <a:latin typeface="Figtree Light"/>
              </a:rPr>
              <a:t>click the </a:t>
            </a:r>
            <a:r>
              <a:rPr lang="fr-FR" sz="1200" dirty="0" err="1">
                <a:latin typeface="Figtree Light"/>
              </a:rPr>
              <a:t>pen</a:t>
            </a:r>
            <a:r>
              <a:rPr lang="fr-FR" sz="1200" dirty="0">
                <a:latin typeface="Figtree Light"/>
              </a:rPr>
              <a:t> </a:t>
            </a:r>
            <a:r>
              <a:rPr lang="fr-FR" sz="1200" dirty="0" err="1">
                <a:latin typeface="Figtree Light"/>
              </a:rPr>
              <a:t>icon</a:t>
            </a:r>
            <a:endParaRPr lang="fr-FR" sz="1200">
              <a:latin typeface="Figtree Light" pitchFamily="2" charset="0"/>
            </a:endParaRPr>
          </a:p>
        </p:txBody>
      </p:sp>
      <p:sp>
        <p:nvSpPr>
          <p:cNvPr id="18" name="ZoneTexte 17">
            <a:extLst>
              <a:ext uri="{FF2B5EF4-FFF2-40B4-BE49-F238E27FC236}">
                <a16:creationId xmlns:a16="http://schemas.microsoft.com/office/drawing/2014/main" id="{F8FCDEF9-31E0-F260-4558-09E74E8EDD80}"/>
              </a:ext>
            </a:extLst>
          </p:cNvPr>
          <p:cNvSpPr txBox="1"/>
          <p:nvPr/>
        </p:nvSpPr>
        <p:spPr>
          <a:xfrm>
            <a:off x="3105150" y="5885180"/>
            <a:ext cx="6450330" cy="523220"/>
          </a:xfrm>
          <a:prstGeom prst="rect">
            <a:avLst/>
          </a:prstGeom>
          <a:noFill/>
        </p:spPr>
        <p:txBody>
          <a:bodyPr wrap="square" lIns="91440" tIns="45720" rIns="91440" bIns="45720" rtlCol="0" anchor="t">
            <a:spAutoFit/>
          </a:bodyPr>
          <a:lstStyle/>
          <a:p>
            <a:pPr algn="ctr"/>
            <a:r>
              <a:rPr lang="fr-FR" sz="1400" b="1" dirty="0" err="1">
                <a:solidFill>
                  <a:schemeClr val="accent1"/>
                </a:solidFill>
                <a:latin typeface="Figtree Light"/>
              </a:rPr>
              <a:t>Please</a:t>
            </a:r>
            <a:r>
              <a:rPr lang="fr-FR" sz="1400" b="1" dirty="0">
                <a:solidFill>
                  <a:schemeClr val="accent1"/>
                </a:solidFill>
                <a:latin typeface="Figtree Light"/>
              </a:rPr>
              <a:t> note:</a:t>
            </a:r>
            <a:r>
              <a:rPr lang="fr-FR" sz="1400" dirty="0">
                <a:latin typeface="Figtree Light"/>
              </a:rPr>
              <a:t> A </a:t>
            </a:r>
            <a:r>
              <a:rPr lang="fr-FR" sz="1400" dirty="0" err="1">
                <a:latin typeface="Figtree Light"/>
              </a:rPr>
              <a:t>skill</a:t>
            </a:r>
            <a:r>
              <a:rPr lang="fr-FR" sz="1400" dirty="0">
                <a:latin typeface="Figtree Light"/>
              </a:rPr>
              <a:t> can not </a:t>
            </a:r>
            <a:r>
              <a:rPr lang="fr-FR" sz="1400" dirty="0" err="1">
                <a:latin typeface="Figtree Light"/>
              </a:rPr>
              <a:t>be</a:t>
            </a:r>
            <a:r>
              <a:rPr lang="fr-FR" sz="1400" dirty="0">
                <a:latin typeface="Figtree Light"/>
              </a:rPr>
              <a:t> </a:t>
            </a:r>
            <a:r>
              <a:rPr lang="fr-FR" sz="1400" dirty="0" err="1">
                <a:latin typeface="Figtree Light"/>
              </a:rPr>
              <a:t>deleted</a:t>
            </a:r>
            <a:r>
              <a:rPr lang="fr-FR" sz="1400" dirty="0">
                <a:latin typeface="Figtree Light"/>
              </a:rPr>
              <a:t> </a:t>
            </a:r>
            <a:r>
              <a:rPr lang="fr-FR" sz="1400" dirty="0" err="1">
                <a:latin typeface="Figtree Light"/>
              </a:rPr>
              <a:t>whilst</a:t>
            </a:r>
            <a:r>
              <a:rPr lang="fr-FR" sz="1400" dirty="0">
                <a:latin typeface="Figtree Light"/>
              </a:rPr>
              <a:t> </a:t>
            </a:r>
            <a:r>
              <a:rPr lang="fr-FR" sz="1400" dirty="0" err="1">
                <a:latin typeface="Figtree Light"/>
              </a:rPr>
              <a:t>still</a:t>
            </a:r>
            <a:r>
              <a:rPr lang="fr-FR" sz="1400" dirty="0">
                <a:latin typeface="Figtree Light"/>
              </a:rPr>
              <a:t> </a:t>
            </a:r>
            <a:r>
              <a:rPr lang="fr-FR" sz="1400" dirty="0" err="1">
                <a:latin typeface="Figtree Light"/>
              </a:rPr>
              <a:t>linked</a:t>
            </a:r>
            <a:endParaRPr lang="fr-FR" sz="1400" dirty="0">
              <a:latin typeface="Figtree Light"/>
            </a:endParaRPr>
          </a:p>
          <a:p>
            <a:pPr algn="ctr"/>
            <a:r>
              <a:rPr lang="fr-FR" sz="1400" dirty="0">
                <a:latin typeface="Figtree Light"/>
              </a:rPr>
              <a:t>to a job, training or </a:t>
            </a:r>
            <a:r>
              <a:rPr lang="fr-FR" sz="1400" dirty="0" err="1">
                <a:latin typeface="Figtree Light"/>
              </a:rPr>
              <a:t>employee</a:t>
            </a:r>
            <a:r>
              <a:rPr lang="fr-FR" sz="1400" dirty="0">
                <a:latin typeface="Figtree Light"/>
              </a:rPr>
              <a:t>. </a:t>
            </a:r>
            <a:endParaRPr lang="fr-FR"/>
          </a:p>
        </p:txBody>
      </p:sp>
    </p:spTree>
    <p:extLst>
      <p:ext uri="{BB962C8B-B14F-4D97-AF65-F5344CB8AC3E}">
        <p14:creationId xmlns:p14="http://schemas.microsoft.com/office/powerpoint/2010/main" val="1253132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Figtree"/>
              </a:rPr>
              <a:t>ACCESS</a:t>
            </a:r>
            <a:r>
              <a:rPr lang="fr-FR" dirty="0">
                <a:latin typeface="Figtree"/>
              </a:rPr>
              <a:t>: Menu &gt; </a:t>
            </a:r>
            <a:r>
              <a:rPr lang="fr-FR" dirty="0" err="1">
                <a:latin typeface="Figtree"/>
              </a:rPr>
              <a:t>Skills</a:t>
            </a:r>
            <a:r>
              <a:rPr lang="fr-FR" dirty="0">
                <a:latin typeface="Figtree"/>
              </a:rPr>
              <a:t> &gt; </a:t>
            </a:r>
            <a:r>
              <a:rPr lang="fr-FR" dirty="0" err="1">
                <a:latin typeface="Figtree"/>
              </a:rPr>
              <a:t>Skills</a:t>
            </a:r>
            <a:r>
              <a:rPr lang="fr-FR" dirty="0">
                <a:latin typeface="Figtree"/>
              </a:rPr>
              <a:t> catalogue</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Managing</a:t>
            </a:r>
            <a:r>
              <a:rPr lang="fr-FR" dirty="0">
                <a:latin typeface="Figtree Light"/>
              </a:rPr>
              <a:t> a </a:t>
            </a:r>
            <a:r>
              <a:rPr lang="fr-FR" dirty="0" err="1">
                <a:latin typeface="Figtree Light"/>
              </a:rPr>
              <a:t>skills</a:t>
            </a:r>
            <a:r>
              <a:rPr lang="fr-FR" dirty="0">
                <a:latin typeface="Figtree Light"/>
              </a:rPr>
              <a:t> catalogue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Exporting</a:t>
            </a:r>
            <a:r>
              <a:rPr lang="fr-FR" dirty="0">
                <a:latin typeface="Figtree"/>
              </a:rPr>
              <a:t> the </a:t>
            </a:r>
            <a:r>
              <a:rPr lang="fr-FR" dirty="0" err="1">
                <a:latin typeface="Figtree"/>
              </a:rPr>
              <a:t>skill</a:t>
            </a:r>
            <a:r>
              <a:rPr lang="fr-FR" dirty="0">
                <a:latin typeface="Figtree"/>
              </a:rPr>
              <a:t> catalogue</a:t>
            </a:r>
            <a:endParaRPr lang="fr-FR" dirty="0"/>
          </a:p>
        </p:txBody>
      </p:sp>
      <p:sp>
        <p:nvSpPr>
          <p:cNvPr id="8" name="ZoneTexte 7">
            <a:extLst>
              <a:ext uri="{FF2B5EF4-FFF2-40B4-BE49-F238E27FC236}">
                <a16:creationId xmlns:a16="http://schemas.microsoft.com/office/drawing/2014/main" id="{F62C3DCF-7C60-1EE5-C6E3-C91010A53626}"/>
              </a:ext>
            </a:extLst>
          </p:cNvPr>
          <p:cNvSpPr txBox="1"/>
          <p:nvPr/>
        </p:nvSpPr>
        <p:spPr>
          <a:xfrm>
            <a:off x="2997654" y="5724722"/>
            <a:ext cx="6450330" cy="307777"/>
          </a:xfrm>
          <a:prstGeom prst="rect">
            <a:avLst/>
          </a:prstGeom>
          <a:noFill/>
        </p:spPr>
        <p:txBody>
          <a:bodyPr wrap="square" lIns="91440" tIns="45720" rIns="91440" bIns="45720" rtlCol="0" anchor="t">
            <a:spAutoFit/>
          </a:bodyPr>
          <a:lstStyle/>
          <a:p>
            <a:pPr algn="ctr"/>
            <a:r>
              <a:rPr lang="fr-FR" sz="1400" b="1" dirty="0">
                <a:solidFill>
                  <a:schemeClr val="accent1"/>
                </a:solidFill>
                <a:latin typeface="Figtree Light"/>
              </a:rPr>
              <a:t>Good to know! </a:t>
            </a:r>
            <a:r>
              <a:rPr lang="fr-FR" sz="1400" dirty="0">
                <a:latin typeface="Figtree Light"/>
              </a:rPr>
              <a:t>Exports are sent </a:t>
            </a:r>
            <a:r>
              <a:rPr lang="fr-FR" sz="1400" dirty="0" err="1">
                <a:latin typeface="Figtree Light"/>
              </a:rPr>
              <a:t>directly</a:t>
            </a:r>
            <a:r>
              <a:rPr lang="fr-FR" sz="1400" dirty="0">
                <a:latin typeface="Figtree Light"/>
              </a:rPr>
              <a:t> to </a:t>
            </a:r>
            <a:r>
              <a:rPr lang="fr-FR" sz="1400" dirty="0" err="1">
                <a:latin typeface="Figtree Light"/>
              </a:rPr>
              <a:t>your</a:t>
            </a:r>
            <a:r>
              <a:rPr lang="fr-FR" sz="1400" dirty="0">
                <a:latin typeface="Figtree Light"/>
              </a:rPr>
              <a:t> </a:t>
            </a:r>
            <a:r>
              <a:rPr lang="fr-FR" sz="1400" dirty="0" err="1">
                <a:latin typeface="Figtree Light"/>
              </a:rPr>
              <a:t>inbox</a:t>
            </a:r>
            <a:r>
              <a:rPr lang="fr-FR" sz="1400" dirty="0">
                <a:latin typeface="Figtree Light"/>
              </a:rPr>
              <a:t>.</a:t>
            </a:r>
          </a:p>
        </p:txBody>
      </p:sp>
      <p:pic>
        <p:nvPicPr>
          <p:cNvPr id="9" name="Image 8">
            <a:extLst>
              <a:ext uri="{FF2B5EF4-FFF2-40B4-BE49-F238E27FC236}">
                <a16:creationId xmlns:a16="http://schemas.microsoft.com/office/drawing/2014/main" id="{8048D0B1-CD44-8052-F5E0-84104F6DC514}"/>
              </a:ext>
            </a:extLst>
          </p:cNvPr>
          <p:cNvPicPr>
            <a:picLocks noChangeAspect="1"/>
          </p:cNvPicPr>
          <p:nvPr/>
        </p:nvPicPr>
        <p:blipFill>
          <a:blip r:embed="rId4"/>
          <a:stretch>
            <a:fillRect/>
          </a:stretch>
        </p:blipFill>
        <p:spPr>
          <a:xfrm>
            <a:off x="2117271" y="2056606"/>
            <a:ext cx="7981270" cy="3413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3281826"/>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AFC5051E-8198-4A25-9B77-0AE67263B4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49</TotalTime>
  <Words>912</Words>
  <Application>Microsoft Office PowerPoint</Application>
  <PresentationFormat>Grand écran</PresentationFormat>
  <Paragraphs>131</Paragraphs>
  <Slides>26</Slides>
  <Notes>0</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Eurecia</vt:lpstr>
      <vt:lpstr>All you need to know about      Skills</vt:lpstr>
      <vt:lpstr> admin area</vt:lpstr>
      <vt:lpstr>Module features</vt:lpstr>
      <vt:lpstr>Creating and editing skills</vt:lpstr>
      <vt:lpstr>Managing a skills catalogue</vt:lpstr>
      <vt:lpstr>Managing a skills catalogue</vt:lpstr>
      <vt:lpstr>Managing a skills catalogue</vt:lpstr>
      <vt:lpstr>Managing a skills catalogue</vt:lpstr>
      <vt:lpstr>Managing a skills catalogue</vt:lpstr>
      <vt:lpstr>Creating and editing job types</vt:lpstr>
      <vt:lpstr>Managing a jobs catalogue</vt:lpstr>
      <vt:lpstr>Managing a jobs catalogue</vt:lpstr>
      <vt:lpstr>Linking skills  to a job type</vt:lpstr>
      <vt:lpstr>Managing a job type catalogue</vt:lpstr>
      <vt:lpstr>Managing a job type catalogue</vt:lpstr>
      <vt:lpstr>Linking a job type to an employee</vt:lpstr>
      <vt:lpstr>Managing a job type catalogue</vt:lpstr>
      <vt:lpstr>Accessing the skills overview</vt:lpstr>
      <vt:lpstr>Exploiting the data</vt:lpstr>
      <vt:lpstr>Wage gap transparency​</vt:lpstr>
      <vt:lpstr>Data exploitation</vt:lpstr>
      <vt:lpstr>Admin area</vt:lpstr>
      <vt:lpstr>Creating, editing, deactivating and deleting skill levels</vt:lpstr>
      <vt:lpstr>Managing skill levels</vt:lpstr>
      <vt:lpstr>Managing skill levels</vt:lpstr>
      <vt:lpstr>Still have questions?  All the answers are within your reach.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Noreen ROPERS [Eurécia]</cp:lastModifiedBy>
  <cp:revision>824</cp:revision>
  <dcterms:created xsi:type="dcterms:W3CDTF">2023-07-17T08:33:49Z</dcterms:created>
  <dcterms:modified xsi:type="dcterms:W3CDTF">2026-05-15T08:04:10Z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