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44"/>
  </p:notesMasterIdLst>
  <p:handoutMasterIdLst>
    <p:handoutMasterId r:id="rId45"/>
  </p:handoutMasterIdLst>
  <p:sldIdLst>
    <p:sldId id="341" r:id="rId5"/>
    <p:sldId id="288" r:id="rId6"/>
    <p:sldId id="356" r:id="rId7"/>
    <p:sldId id="335" r:id="rId8"/>
    <p:sldId id="344" r:id="rId9"/>
    <p:sldId id="357" r:id="rId10"/>
    <p:sldId id="345" r:id="rId11"/>
    <p:sldId id="363" r:id="rId12"/>
    <p:sldId id="391" r:id="rId13"/>
    <p:sldId id="346" r:id="rId14"/>
    <p:sldId id="358" r:id="rId15"/>
    <p:sldId id="367" r:id="rId16"/>
    <p:sldId id="392" r:id="rId17"/>
    <p:sldId id="347" r:id="rId18"/>
    <p:sldId id="365" r:id="rId19"/>
    <p:sldId id="395" r:id="rId20"/>
    <p:sldId id="366" r:id="rId21"/>
    <p:sldId id="393" r:id="rId22"/>
    <p:sldId id="370" r:id="rId23"/>
    <p:sldId id="381" r:id="rId24"/>
    <p:sldId id="382" r:id="rId25"/>
    <p:sldId id="383" r:id="rId26"/>
    <p:sldId id="384" r:id="rId27"/>
    <p:sldId id="390" r:id="rId28"/>
    <p:sldId id="385" r:id="rId29"/>
    <p:sldId id="371" r:id="rId30"/>
    <p:sldId id="386" r:id="rId31"/>
    <p:sldId id="387" r:id="rId32"/>
    <p:sldId id="372" r:id="rId33"/>
    <p:sldId id="388" r:id="rId34"/>
    <p:sldId id="389" r:id="rId35"/>
    <p:sldId id="369" r:id="rId36"/>
    <p:sldId id="396" r:id="rId37"/>
    <p:sldId id="336" r:id="rId38"/>
    <p:sldId id="397" r:id="rId39"/>
    <p:sldId id="354" r:id="rId40"/>
    <p:sldId id="362" r:id="rId41"/>
    <p:sldId id="398" r:id="rId42"/>
    <p:sldId id="342" r:id="rId43"/>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6566044-3218-6B67-B706-C9F2E3C62893}" name="Sally MAILLOT [Eurécia]" initials="S[" userId="S::sally.maillot@eurecia.com::0f5c0356-0cfd-41d5-b4cf-f627621fc2d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7574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3A71C41-6445-4833-813C-1C9613DE3586}" v="49" dt="2026-06-01T14:50:05.985"/>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C083E6E3-FA7D-4D7B-A595-EF9225AFEA82}" styleName="Style léger 1 - Accentuation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98" y="78"/>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viewProps" Target="viewProps.xml"/><Relationship Id="rId50"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notesMaster" Target="notesMasters/notesMaster1.xml"/><Relationship Id="rId52"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theme" Target="theme/theme1.xml"/><Relationship Id="rId8" Type="http://schemas.openxmlformats.org/officeDocument/2006/relationships/slide" Target="slides/slide4.xml"/><Relationship Id="rId51" Type="http://schemas.microsoft.com/office/2015/10/relationships/revisionInfo" Target="revisionInfo.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udrey MARTIN [Eurécia]" userId="dc15299a-8790-4fdf-8dbd-cfc6e5c5b4cd" providerId="ADAL" clId="{8F785BAD-BBB3-4593-94E4-1AC326EC6700}"/>
    <pc:docChg chg="custSel modSld">
      <pc:chgData name="Audrey MARTIN [Eurécia]" userId="dc15299a-8790-4fdf-8dbd-cfc6e5c5b4cd" providerId="ADAL" clId="{8F785BAD-BBB3-4593-94E4-1AC326EC6700}" dt="2026-06-01T14:53:02.001" v="277" actId="1076"/>
      <pc:docMkLst>
        <pc:docMk/>
      </pc:docMkLst>
      <pc:sldChg chg="modSp mod">
        <pc:chgData name="Audrey MARTIN [Eurécia]" userId="dc15299a-8790-4fdf-8dbd-cfc6e5c5b4cd" providerId="ADAL" clId="{8F785BAD-BBB3-4593-94E4-1AC326EC6700}" dt="2026-06-01T14:48:48.239" v="54" actId="5793"/>
        <pc:sldMkLst>
          <pc:docMk/>
          <pc:sldMk cId="1561398166" sldId="288"/>
        </pc:sldMkLst>
        <pc:spChg chg="mod">
          <ac:chgData name="Audrey MARTIN [Eurécia]" userId="dc15299a-8790-4fdf-8dbd-cfc6e5c5b4cd" providerId="ADAL" clId="{8F785BAD-BBB3-4593-94E4-1AC326EC6700}" dt="2026-06-01T14:48:48.239" v="54" actId="5793"/>
          <ac:spMkLst>
            <pc:docMk/>
            <pc:sldMk cId="1561398166" sldId="288"/>
            <ac:spMk id="42" creationId="{A809FF54-8E21-E76D-9608-77AF773D0852}"/>
          </ac:spMkLst>
        </pc:spChg>
      </pc:sldChg>
      <pc:sldChg chg="modSp mod">
        <pc:chgData name="Audrey MARTIN [Eurécia]" userId="dc15299a-8790-4fdf-8dbd-cfc6e5c5b4cd" providerId="ADAL" clId="{8F785BAD-BBB3-4593-94E4-1AC326EC6700}" dt="2026-06-01T14:46:42.751" v="3" actId="20577"/>
        <pc:sldMkLst>
          <pc:docMk/>
          <pc:sldMk cId="2016794526" sldId="341"/>
        </pc:sldMkLst>
        <pc:spChg chg="mod">
          <ac:chgData name="Audrey MARTIN [Eurécia]" userId="dc15299a-8790-4fdf-8dbd-cfc6e5c5b4cd" providerId="ADAL" clId="{8F785BAD-BBB3-4593-94E4-1AC326EC6700}" dt="2026-06-01T14:46:42.751" v="3" actId="20577"/>
          <ac:spMkLst>
            <pc:docMk/>
            <pc:sldMk cId="2016794526" sldId="341"/>
            <ac:spMk id="5" creationId="{3195E9D3-9AFA-61CC-A3DF-163CA96FAB19}"/>
          </ac:spMkLst>
        </pc:spChg>
      </pc:sldChg>
      <pc:sldChg chg="addSp modSp mod">
        <pc:chgData name="Audrey MARTIN [Eurécia]" userId="dc15299a-8790-4fdf-8dbd-cfc6e5c5b4cd" providerId="ADAL" clId="{8F785BAD-BBB3-4593-94E4-1AC326EC6700}" dt="2026-06-01T14:53:02.001" v="277" actId="1076"/>
        <pc:sldMkLst>
          <pc:docMk/>
          <pc:sldMk cId="344430282" sldId="385"/>
        </pc:sldMkLst>
        <pc:spChg chg="add mod">
          <ac:chgData name="Audrey MARTIN [Eurécia]" userId="dc15299a-8790-4fdf-8dbd-cfc6e5c5b4cd" providerId="ADAL" clId="{8F785BAD-BBB3-4593-94E4-1AC326EC6700}" dt="2026-06-01T14:53:02.001" v="277" actId="1076"/>
          <ac:spMkLst>
            <pc:docMk/>
            <pc:sldMk cId="344430282" sldId="385"/>
            <ac:spMk id="2" creationId="{C9C6BB1E-3F8F-5F88-D541-D80BF89FF12E}"/>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41651FFC-2360-CA04-8370-6C1A9AFF0C0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0C70EC76-A85A-AB84-CBE1-662A8FBA312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CE66F4F-66F6-489B-BBB7-7DDEE1345C6B}" type="datetimeFigureOut">
              <a:rPr lang="fr-FR" smtClean="0"/>
              <a:t>01/06/2026</a:t>
            </a:fld>
            <a:endParaRPr lang="fr-FR"/>
          </a:p>
        </p:txBody>
      </p:sp>
      <p:sp>
        <p:nvSpPr>
          <p:cNvPr id="4" name="Espace réservé du pied de page 3">
            <a:extLst>
              <a:ext uri="{FF2B5EF4-FFF2-40B4-BE49-F238E27FC236}">
                <a16:creationId xmlns:a16="http://schemas.microsoft.com/office/drawing/2014/main" id="{C1AAFFA2-7A13-393C-04C4-7871A442D7A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D2854CAE-42CE-BE52-E9E4-201EDAD21D6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7E05AE2-63B2-4D0F-81AF-9FFDCB2FA6DA}" type="slidenum">
              <a:rPr lang="fr-FR" smtClean="0"/>
              <a:t>‹N°›</a:t>
            </a:fld>
            <a:endParaRPr lang="fr-FR"/>
          </a:p>
        </p:txBody>
      </p:sp>
    </p:spTree>
    <p:extLst>
      <p:ext uri="{BB962C8B-B14F-4D97-AF65-F5344CB8AC3E}">
        <p14:creationId xmlns:p14="http://schemas.microsoft.com/office/powerpoint/2010/main" val="2327539079"/>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7A0CC53-C257-46D5-9DF5-0208FF508EA5}" type="datetimeFigureOut">
              <a:rPr lang="fr-FR" smtClean="0"/>
              <a:t>01/06/2026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5EC2F2-F8FB-460F-A35C-637309E078FA}" type="slidenum">
              <a:rPr lang="fr-FR" smtClean="0"/>
              <a:t>‹N°›</a:t>
            </a:fld>
            <a:endParaRPr lang="fr-FR"/>
          </a:p>
        </p:txBody>
      </p:sp>
    </p:spTree>
    <p:extLst>
      <p:ext uri="{BB962C8B-B14F-4D97-AF65-F5344CB8AC3E}">
        <p14:creationId xmlns:p14="http://schemas.microsoft.com/office/powerpoint/2010/main" val="9794622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15</a:t>
            </a:fld>
            <a:endParaRPr lang="fr-FR"/>
          </a:p>
        </p:txBody>
      </p:sp>
    </p:spTree>
    <p:extLst>
      <p:ext uri="{BB962C8B-B14F-4D97-AF65-F5344CB8AC3E}">
        <p14:creationId xmlns:p14="http://schemas.microsoft.com/office/powerpoint/2010/main" val="14532052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40C782-B479-856B-2BA5-297ABEB4E624}"/>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B3D90DA-9110-A2DE-5BB7-2663EA4807B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C58D6060-CFE5-0821-C613-DA19A3EFCD24}"/>
              </a:ext>
            </a:extLst>
          </p:cNvPr>
          <p:cNvSpPr>
            <a:spLocks noGrp="1"/>
          </p:cNvSpPr>
          <p:nvPr>
            <p:ph type="body"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673B2DC4-02CE-0E88-9D36-372C48815701}"/>
              </a:ext>
            </a:extLst>
          </p:cNvPr>
          <p:cNvSpPr>
            <a:spLocks noGrp="1"/>
          </p:cNvSpPr>
          <p:nvPr>
            <p:ph type="sldNum" sz="quarter" idx="5"/>
          </p:nvPr>
        </p:nvSpPr>
        <p:spPr/>
        <p:txBody>
          <a:bodyPr/>
          <a:lstStyle/>
          <a:p>
            <a:fld id="{A05EC2F2-F8FB-460F-A35C-637309E078FA}" type="slidenum">
              <a:rPr lang="fr-FR" smtClean="0"/>
              <a:t>16</a:t>
            </a:fld>
            <a:endParaRPr lang="fr-FR"/>
          </a:p>
        </p:txBody>
      </p:sp>
    </p:spTree>
    <p:extLst>
      <p:ext uri="{BB962C8B-B14F-4D97-AF65-F5344CB8AC3E}">
        <p14:creationId xmlns:p14="http://schemas.microsoft.com/office/powerpoint/2010/main" val="169633295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5.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5.pn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st">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800100"/>
            <a:ext cx="10515600" cy="542925"/>
          </a:xfrm>
        </p:spPr>
        <p:txBody>
          <a:bodyPr/>
          <a:lstStyle>
            <a:lvl1pPr>
              <a:defRPr/>
            </a:lvl1pPr>
          </a:lstStyle>
          <a:p>
            <a:r>
              <a:rPr lang="fr-FR" err="1"/>
              <a:t>Title</a:t>
            </a:r>
            <a:r>
              <a:rPr lang="fr-FR"/>
              <a:t> </a:t>
            </a:r>
            <a:r>
              <a:rPr lang="fr-FR" err="1"/>
              <a:t>heading</a:t>
            </a:r>
            <a:endParaRPr lang="fr-FR"/>
          </a:p>
        </p:txBody>
      </p:sp>
      <p:sp>
        <p:nvSpPr>
          <p:cNvPr id="3" name="Espace réservé de la date 2">
            <a:extLst>
              <a:ext uri="{FF2B5EF4-FFF2-40B4-BE49-F238E27FC236}">
                <a16:creationId xmlns:a16="http://schemas.microsoft.com/office/drawing/2014/main" id="{BCBCA34A-24A6-77E6-5FE1-4F33FFD46771}"/>
              </a:ext>
            </a:extLst>
          </p:cNvPr>
          <p:cNvSpPr>
            <a:spLocks noGrp="1"/>
          </p:cNvSpPr>
          <p:nvPr>
            <p:ph type="dt" sz="half" idx="10"/>
          </p:nvPr>
        </p:nvSpPr>
        <p:spPr>
          <a:xfrm>
            <a:off x="371475" y="6124575"/>
            <a:ext cx="2743200" cy="365125"/>
          </a:xfrm>
        </p:spPr>
        <p:txBody>
          <a:bodyPr/>
          <a:lstStyle/>
          <a:p>
            <a:fld id="{7C153CDF-EDCB-4BAF-B258-4B42F8239FDA}" type="datetimeFigureOut">
              <a:rPr lang="fr-FR" smtClean="0"/>
              <a:t>01/06/2026</a:t>
            </a:fld>
            <a:endParaRPr lang="fr-FR"/>
          </a:p>
        </p:txBody>
      </p:sp>
      <p:sp>
        <p:nvSpPr>
          <p:cNvPr id="4" name="Espace réservé du pied de page 3">
            <a:extLst>
              <a:ext uri="{FF2B5EF4-FFF2-40B4-BE49-F238E27FC236}">
                <a16:creationId xmlns:a16="http://schemas.microsoft.com/office/drawing/2014/main" id="{95F22811-067A-C2A6-AE23-A13C9EEA9EF4}"/>
              </a:ext>
            </a:extLst>
          </p:cNvPr>
          <p:cNvSpPr>
            <a:spLocks noGrp="1"/>
          </p:cNvSpPr>
          <p:nvPr>
            <p:ph type="ftr" sz="quarter" idx="11"/>
          </p:nvPr>
        </p:nvSpPr>
        <p:spPr>
          <a:xfrm>
            <a:off x="4038600" y="6124574"/>
            <a:ext cx="4114800" cy="365125"/>
          </a:xfrm>
        </p:spPr>
        <p:txBody>
          <a:bodyPr/>
          <a:lstStyle/>
          <a:p>
            <a:endParaRPr lang="fr-FR"/>
          </a:p>
        </p:txBody>
      </p:sp>
      <p:sp>
        <p:nvSpPr>
          <p:cNvPr id="5" name="Espace réservé du numéro de diapositive 4">
            <a:extLst>
              <a:ext uri="{FF2B5EF4-FFF2-40B4-BE49-F238E27FC236}">
                <a16:creationId xmlns:a16="http://schemas.microsoft.com/office/drawing/2014/main" id="{30C3D9DE-98DC-048E-3E8A-8F6FBD295F02}"/>
              </a:ext>
            </a:extLst>
          </p:cNvPr>
          <p:cNvSpPr>
            <a:spLocks noGrp="1"/>
          </p:cNvSpPr>
          <p:nvPr>
            <p:ph type="sldNum" sz="quarter" idx="12"/>
          </p:nvPr>
        </p:nvSpPr>
        <p:spPr>
          <a:xfrm>
            <a:off x="8610600" y="6127750"/>
            <a:ext cx="2743200" cy="365125"/>
          </a:xfrm>
        </p:spPr>
        <p:txBody>
          <a:bodyPr/>
          <a:lstStyle/>
          <a:p>
            <a:fld id="{E67E39C8-A3E3-4A9D-B0E0-A8AF5B2E9661}" type="slidenum">
              <a:rPr lang="fr-FR" smtClean="0"/>
              <a:t>‹N°›</a:t>
            </a:fld>
            <a:endParaRPr lang="fr-FR"/>
          </a:p>
        </p:txBody>
      </p:sp>
    </p:spTree>
    <p:extLst>
      <p:ext uri="{BB962C8B-B14F-4D97-AF65-F5344CB8AC3E}">
        <p14:creationId xmlns:p14="http://schemas.microsoft.com/office/powerpoint/2010/main" val="1465415696"/>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_bg_yellow">
    <p:bg>
      <p:bgPr>
        <a:solidFill>
          <a:schemeClr val="accent2"/>
        </a:solidFill>
        <a:effectLst/>
      </p:bgPr>
    </p:bg>
    <p:spTree>
      <p:nvGrpSpPr>
        <p:cNvPr id="1" name=""/>
        <p:cNvGrpSpPr/>
        <p:nvPr/>
      </p:nvGrpSpPr>
      <p:grpSpPr>
        <a:xfrm>
          <a:off x="0" y="0"/>
          <a:ext cx="0" cy="0"/>
          <a:chOff x="0" y="0"/>
          <a:chExt cx="0" cy="0"/>
        </a:xfrm>
      </p:grpSpPr>
      <p:pic>
        <p:nvPicPr>
          <p:cNvPr id="9" name="Image 8" descr="Une image contenant jaune&#10;&#10;Description générée automatiquement">
            <a:extLst>
              <a:ext uri="{FF2B5EF4-FFF2-40B4-BE49-F238E27FC236}">
                <a16:creationId xmlns:a16="http://schemas.microsoft.com/office/drawing/2014/main" id="{F7E9403F-9567-4BD8-1FC4-F3CE2B3E29BF}"/>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8" name="Forme libre : forme 37">
            <a:extLst>
              <a:ext uri="{FF2B5EF4-FFF2-40B4-BE49-F238E27FC236}">
                <a16:creationId xmlns:a16="http://schemas.microsoft.com/office/drawing/2014/main" id="{C408EEFF-ACF6-9C35-23EC-EAB8B3F97CAB}"/>
              </a:ext>
            </a:extLst>
          </p:cNvPr>
          <p:cNvSpPr/>
          <p:nvPr/>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5" name="Espace réservé du texte 3">
            <a:extLst>
              <a:ext uri="{FF2B5EF4-FFF2-40B4-BE49-F238E27FC236}">
                <a16:creationId xmlns:a16="http://schemas.microsoft.com/office/drawing/2014/main" id="{AB6C8AFD-9631-8968-10D8-C2D71C2B8D41}"/>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5"/>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3859843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500" fill="hold"/>
                                        <p:tgtEl>
                                          <p:spTgt spid="38"/>
                                        </p:tgtEl>
                                        <p:attrNameLst>
                                          <p:attrName>ppt_w</p:attrName>
                                        </p:attrNameLst>
                                      </p:cBhvr>
                                      <p:tavLst>
                                        <p:tav tm="0">
                                          <p:val>
                                            <p:fltVal val="0"/>
                                          </p:val>
                                        </p:tav>
                                        <p:tav tm="100000">
                                          <p:val>
                                            <p:strVal val="#ppt_w"/>
                                          </p:val>
                                        </p:tav>
                                      </p:tavLst>
                                    </p:anim>
                                    <p:anim calcmode="lin" valueType="num">
                                      <p:cBhvr>
                                        <p:cTn id="8" dur="500" fill="hold"/>
                                        <p:tgtEl>
                                          <p:spTgt spid="38"/>
                                        </p:tgtEl>
                                        <p:attrNameLst>
                                          <p:attrName>ppt_h</p:attrName>
                                        </p:attrNameLst>
                                      </p:cBhvr>
                                      <p:tavLst>
                                        <p:tav tm="0">
                                          <p:val>
                                            <p:fltVal val="0"/>
                                          </p:val>
                                        </p:tav>
                                        <p:tav tm="100000">
                                          <p:val>
                                            <p:strVal val="#ppt_h"/>
                                          </p:val>
                                        </p:tav>
                                      </p:tavLst>
                                    </p:anim>
                                    <p:animEffect transition="in" filter="fade">
                                      <p:cBhvr>
                                        <p:cTn id="9" dur="500"/>
                                        <p:tgtEl>
                                          <p:spTgt spid="38"/>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7"/>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50"/>
                                        </p:tgtEl>
                                        <p:attrNameLst>
                                          <p:attrName>style.visibility</p:attrName>
                                        </p:attrNameLst>
                                      </p:cBhvr>
                                      <p:to>
                                        <p:strVal val="visible"/>
                                      </p:to>
                                    </p:set>
                                    <p:animEffect transition="in" filter="wipe(left)">
                                      <p:cBhvr>
                                        <p:cTn id="14" dur="500"/>
                                        <p:tgtEl>
                                          <p:spTgt spid="50"/>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2"/>
                                        </p:tgtEl>
                                        <p:attrNameLst>
                                          <p:attrName>style.visibility</p:attrName>
                                        </p:attrNameLst>
                                      </p:cBhvr>
                                      <p:to>
                                        <p:strVal val="visible"/>
                                      </p:to>
                                    </p:set>
                                    <p:animEffect transition="in" filter="wipe(up)">
                                      <p:cBhvr>
                                        <p:cTn id="17" dur="1300"/>
                                        <p:tgtEl>
                                          <p:spTgt spid="2"/>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5">
                                            <p:txEl>
                                              <p:pRg st="0" end="0"/>
                                            </p:txEl>
                                          </p:spTgt>
                                        </p:tgtEl>
                                        <p:attrNameLst>
                                          <p:attrName>style.visibility</p:attrName>
                                        </p:attrNameLst>
                                      </p:cBhvr>
                                      <p:to>
                                        <p:strVal val="visible"/>
                                      </p:to>
                                    </p:set>
                                    <p:anim calcmode="lin" valueType="num">
                                      <p:cBhvr additive="base">
                                        <p:cTn id="20" dur="500" fill="hold"/>
                                        <p:tgtEl>
                                          <p:spTgt spid="5">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45">
                                            <p:txEl>
                                              <p:pRg st="0" end="0"/>
                                            </p:txEl>
                                          </p:spTgt>
                                        </p:tgtEl>
                                        <p:attrNameLst>
                                          <p:attrName>style.visibility</p:attrName>
                                        </p:attrNameLst>
                                      </p:cBhvr>
                                      <p:to>
                                        <p:strVal val="visible"/>
                                      </p:to>
                                    </p:set>
                                    <p:anim calcmode="lin" valueType="num">
                                      <p:cBhvr additive="base">
                                        <p:cTn id="25" dur="700" fill="hold"/>
                                        <p:tgtEl>
                                          <p:spTgt spid="4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4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5" grpId="0" build="p">
        <p:tmplLst>
          <p:tmpl lvl="1">
            <p:tnLst>
              <p:par>
                <p:cTn presetID="2" presetClass="entr" presetSubtype="4" decel="80000" fill="hold" nodeType="afterEffect">
                  <p:stCondLst>
                    <p:cond delay="0"/>
                  </p:stCondLst>
                  <p:childTnLst>
                    <p:set>
                      <p:cBhvr>
                        <p:cTn dur="1" fill="hold">
                          <p:stCondLst>
                            <p:cond delay="0"/>
                          </p:stCondLst>
                        </p:cTn>
                        <p:tgtEl>
                          <p:spTgt spid="45"/>
                        </p:tgtEl>
                        <p:attrNameLst>
                          <p:attrName>style.visibility</p:attrName>
                        </p:attrNameLst>
                      </p:cBhvr>
                      <p:to>
                        <p:strVal val="visible"/>
                      </p:to>
                    </p:set>
                    <p:anim calcmode="lin" valueType="num">
                      <p:cBhvr additive="base">
                        <p:cTn dur="700" fill="hold"/>
                        <p:tgtEl>
                          <p:spTgt spid="45"/>
                        </p:tgtEl>
                        <p:attrNameLst>
                          <p:attrName>ppt_x</p:attrName>
                        </p:attrNameLst>
                      </p:cBhvr>
                      <p:tavLst>
                        <p:tav tm="0">
                          <p:val>
                            <p:strVal val="#ppt_x"/>
                          </p:val>
                        </p:tav>
                        <p:tav tm="100000">
                          <p:val>
                            <p:strVal val="#ppt_x"/>
                          </p:val>
                        </p:tav>
                      </p:tavLst>
                    </p:anim>
                    <p:anim calcmode="lin" valueType="num">
                      <p:cBhvr additive="base">
                        <p:cTn dur="700" fill="hold"/>
                        <p:tgtEl>
                          <p:spTgt spid="45"/>
                        </p:tgtEl>
                        <p:attrNameLst>
                          <p:attrName>ppt_y</p:attrName>
                        </p:attrNameLst>
                      </p:cBhvr>
                      <p:tavLst>
                        <p:tav tm="0">
                          <p:val>
                            <p:strVal val="1+#ppt_h/2"/>
                          </p:val>
                        </p:tav>
                        <p:tav tm="100000">
                          <p:val>
                            <p:strVal val="#ppt_y"/>
                          </p:val>
                        </p:tav>
                      </p:tavLst>
                    </p:anim>
                  </p:childTnLst>
                </p:cTn>
              </p:par>
            </p:tnLst>
          </p:tmpl>
        </p:tmplLst>
      </p:bldP>
      <p:bldP spid="38" grpId="0" animBg="1"/>
      <p:bldP spid="5" grpId="0" build="p">
        <p:tmplLst>
          <p:tmpl lvl="1">
            <p:tnLst>
              <p:par>
                <p:cTn presetID="2" presetClass="entr" presetSubtype="2" decel="80000" fill="hold" nodeType="withEffect">
                  <p:stCondLst>
                    <p:cond delay="80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500" fill="hold"/>
                        <p:tgtEl>
                          <p:spTgt spid="5"/>
                        </p:tgtEl>
                        <p:attrNameLst>
                          <p:attrName>ppt_x</p:attrName>
                        </p:attrNameLst>
                      </p:cBhvr>
                      <p:tavLst>
                        <p:tav tm="0">
                          <p:val>
                            <p:strVal val="1+#ppt_w/2"/>
                          </p:val>
                        </p:tav>
                        <p:tav tm="100000">
                          <p:val>
                            <p:strVal val="#ppt_x"/>
                          </p:val>
                        </p:tav>
                      </p:tavLst>
                    </p:anim>
                    <p:anim calcmode="lin" valueType="num">
                      <p:cBhvr additive="base">
                        <p:cTn dur="500" fill="hold"/>
                        <p:tgtEl>
                          <p:spTgt spid="5"/>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ic_bg_blue">
    <p:spTree>
      <p:nvGrpSpPr>
        <p:cNvPr id="1" name=""/>
        <p:cNvGrpSpPr/>
        <p:nvPr/>
      </p:nvGrpSpPr>
      <p:grpSpPr>
        <a:xfrm>
          <a:off x="0" y="0"/>
          <a:ext cx="0" cy="0"/>
          <a:chOff x="0" y="0"/>
          <a:chExt cx="0" cy="0"/>
        </a:xfrm>
      </p:grpSpPr>
      <p:pic>
        <p:nvPicPr>
          <p:cNvPr id="5" name="Image 4" descr="Une image contenant bleu, bleu vert, Turquoise, capture d’écran&#10;&#10;Description générée automatiquement">
            <a:extLst>
              <a:ext uri="{FF2B5EF4-FFF2-40B4-BE49-F238E27FC236}">
                <a16:creationId xmlns:a16="http://schemas.microsoft.com/office/drawing/2014/main" id="{4C98D1D8-986A-94AD-A00E-97FC88132376}"/>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D589A5F6-17BE-3434-E776-868FAD213FFB}"/>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11B088F2-D9DE-9E79-0242-E99076288C7C}"/>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6" name="Espace réservé du texte 44">
            <a:extLst>
              <a:ext uri="{FF2B5EF4-FFF2-40B4-BE49-F238E27FC236}">
                <a16:creationId xmlns:a16="http://schemas.microsoft.com/office/drawing/2014/main" id="{2A6BB1D1-D59E-9B08-BDA3-BC5AB70406B0}"/>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7" name="Connecteur droit 6">
            <a:extLst>
              <a:ext uri="{FF2B5EF4-FFF2-40B4-BE49-F238E27FC236}">
                <a16:creationId xmlns:a16="http://schemas.microsoft.com/office/drawing/2014/main" id="{63937094-66D0-1AA8-0760-AB6A7E7E1A82}"/>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84C98E5C-EA39-9FB0-56AD-517E98F491BD}"/>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rme libre : forme 14">
            <a:extLst>
              <a:ext uri="{FF2B5EF4-FFF2-40B4-BE49-F238E27FC236}">
                <a16:creationId xmlns:a16="http://schemas.microsoft.com/office/drawing/2014/main" id="{215530DF-E14E-E24D-7C77-FEA5C4C8BDB4}"/>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AF98F303-53A0-54F4-A3D0-617D0D50D2A7}"/>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tx2">
                    <a:lumMod val="40000"/>
                    <a:lumOff val="60000"/>
                  </a:schemeClr>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1209013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14"/>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left)">
                                      <p:cBhvr>
                                        <p:cTn id="14" dur="500"/>
                                        <p:tgtEl>
                                          <p:spTgt spid="7"/>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6">
                                            <p:txEl>
                                              <p:pRg st="0" end="0"/>
                                            </p:txEl>
                                          </p:spTgt>
                                        </p:tgtEl>
                                        <p:attrNameLst>
                                          <p:attrName>style.visibility</p:attrName>
                                        </p:attrNameLst>
                                      </p:cBhvr>
                                      <p:to>
                                        <p:strVal val="visible"/>
                                      </p:to>
                                    </p:set>
                                    <p:anim calcmode="lin" valueType="num">
                                      <p:cBhvr additive="base">
                                        <p:cTn id="25" dur="7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build="p">
        <p:tmplLst>
          <p:tmpl lvl="1">
            <p:tnLst>
              <p:par>
                <p:cTn presetID="2" presetClass="entr" presetSubtype="4" decel="8000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700" fill="hold"/>
                        <p:tgtEl>
                          <p:spTgt spid="6"/>
                        </p:tgtEl>
                        <p:attrNameLst>
                          <p:attrName>ppt_x</p:attrName>
                        </p:attrNameLst>
                      </p:cBhvr>
                      <p:tavLst>
                        <p:tav tm="0">
                          <p:val>
                            <p:strVal val="#ppt_x"/>
                          </p:val>
                        </p:tav>
                        <p:tav tm="100000">
                          <p:val>
                            <p:strVal val="#ppt_x"/>
                          </p:val>
                        </p:tav>
                      </p:tavLst>
                    </p:anim>
                    <p:anim calcmode="lin" valueType="num">
                      <p:cBhvr additive="base">
                        <p:cTn dur="700" fill="hold"/>
                        <p:tgtEl>
                          <p:spTgt spid="6"/>
                        </p:tgtEl>
                        <p:attrNameLst>
                          <p:attrName>ppt_y</p:attrName>
                        </p:attrNameLst>
                      </p:cBhvr>
                      <p:tavLst>
                        <p:tav tm="0">
                          <p:val>
                            <p:strVal val="1+#ppt_h/2"/>
                          </p:val>
                        </p:tav>
                        <p:tav tm="100000">
                          <p:val>
                            <p:strVal val="#ppt_y"/>
                          </p:val>
                        </p:tav>
                      </p:tavLst>
                    </p:anim>
                  </p:childTnLst>
                </p:cTn>
              </p:par>
            </p:tnLst>
          </p:tmpl>
        </p:tmplLst>
      </p:bldP>
      <p:bldP spid="15"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_bg_red">
    <p:spTree>
      <p:nvGrpSpPr>
        <p:cNvPr id="1" name=""/>
        <p:cNvGrpSpPr/>
        <p:nvPr/>
      </p:nvGrpSpPr>
      <p:grpSpPr>
        <a:xfrm>
          <a:off x="0" y="0"/>
          <a:ext cx="0" cy="0"/>
          <a:chOff x="0" y="0"/>
          <a:chExt cx="0" cy="0"/>
        </a:xfrm>
      </p:grpSpPr>
      <p:pic>
        <p:nvPicPr>
          <p:cNvPr id="7" name="Image 6" descr="Une image contenant orange, pêche, rouge&#10;&#10;Description générée automatiquement">
            <a:extLst>
              <a:ext uri="{FF2B5EF4-FFF2-40B4-BE49-F238E27FC236}">
                <a16:creationId xmlns:a16="http://schemas.microsoft.com/office/drawing/2014/main" id="{93381111-2AA2-2BCA-DFB5-72C0BA398F6D}"/>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itre 1">
            <a:extLst>
              <a:ext uri="{FF2B5EF4-FFF2-40B4-BE49-F238E27FC236}">
                <a16:creationId xmlns:a16="http://schemas.microsoft.com/office/drawing/2014/main" id="{9CEE3299-077C-77B0-02F2-8EBA828A1C31}"/>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CE13E380-4971-2563-9E1D-5A27F647EB6C}"/>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5" name="Espace réservé du texte 44">
            <a:extLst>
              <a:ext uri="{FF2B5EF4-FFF2-40B4-BE49-F238E27FC236}">
                <a16:creationId xmlns:a16="http://schemas.microsoft.com/office/drawing/2014/main" id="{4E35A88C-34BE-57F6-39BA-FCB8662C821C}"/>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6" name="Connecteur droit 5">
            <a:extLst>
              <a:ext uri="{FF2B5EF4-FFF2-40B4-BE49-F238E27FC236}">
                <a16:creationId xmlns:a16="http://schemas.microsoft.com/office/drawing/2014/main" id="{49D1AE44-ADB0-4F0E-8D64-66826B73FF84}"/>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DF084358-58F5-1965-1609-68362CAEED1E}"/>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rme libre : forme 14">
            <a:extLst>
              <a:ext uri="{FF2B5EF4-FFF2-40B4-BE49-F238E27FC236}">
                <a16:creationId xmlns:a16="http://schemas.microsoft.com/office/drawing/2014/main" id="{850C7C79-5176-0DDC-B6CE-7B4B1364A288}"/>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6D4028CF-EBAF-F084-920F-03682834CD62}"/>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6"/>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2932598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14"/>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7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tmplLst>
          <p:tmpl lvl="1">
            <p:tnLst>
              <p:par>
                <p:cTn presetID="2" presetClass="entr" presetSubtype="4" decel="8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00" fill="hold"/>
                        <p:tgtEl>
                          <p:spTgt spid="5"/>
                        </p:tgtEl>
                        <p:attrNameLst>
                          <p:attrName>ppt_x</p:attrName>
                        </p:attrNameLst>
                      </p:cBhvr>
                      <p:tavLst>
                        <p:tav tm="0">
                          <p:val>
                            <p:strVal val="#ppt_x"/>
                          </p:val>
                        </p:tav>
                        <p:tav tm="100000">
                          <p:val>
                            <p:strVal val="#ppt_x"/>
                          </p:val>
                        </p:tav>
                      </p:tavLst>
                    </p:anim>
                    <p:anim calcmode="lin" valueType="num">
                      <p:cBhvr additive="base">
                        <p:cTn dur="700" fill="hold"/>
                        <p:tgtEl>
                          <p:spTgt spid="5"/>
                        </p:tgtEl>
                        <p:attrNameLst>
                          <p:attrName>ppt_y</p:attrName>
                        </p:attrNameLst>
                      </p:cBhvr>
                      <p:tavLst>
                        <p:tav tm="0">
                          <p:val>
                            <p:strVal val="1+#ppt_h/2"/>
                          </p:val>
                        </p:tav>
                        <p:tav tm="100000">
                          <p:val>
                            <p:strVal val="#ppt_y"/>
                          </p:val>
                        </p:tav>
                      </p:tavLst>
                    </p:anim>
                  </p:childTnLst>
                </p:cTn>
              </p:par>
            </p:tnLst>
          </p:tmpl>
        </p:tmplLst>
      </p:bldP>
      <p:bldP spid="15"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ndex_headings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4" name="Espace réservé pour une image  53">
            <a:extLst>
              <a:ext uri="{FF2B5EF4-FFF2-40B4-BE49-F238E27FC236}">
                <a16:creationId xmlns:a16="http://schemas.microsoft.com/office/drawing/2014/main" id="{0D84F2E6-C30C-9A5A-3670-195F4B873E0F}"/>
              </a:ext>
            </a:extLst>
          </p:cNvPr>
          <p:cNvSpPr>
            <a:spLocks noGrp="1"/>
          </p:cNvSpPr>
          <p:nvPr>
            <p:ph type="pic" sz="quarter" idx="17"/>
          </p:nvPr>
        </p:nvSpPr>
        <p:spPr>
          <a:xfrm>
            <a:off x="1" y="1"/>
            <a:ext cx="4248257" cy="6857999"/>
          </a:xfrm>
          <a:custGeom>
            <a:avLst/>
            <a:gdLst>
              <a:gd name="connsiteX0" fmla="*/ 0 w 4248257"/>
              <a:gd name="connsiteY0" fmla="*/ 0 h 6857999"/>
              <a:gd name="connsiteX1" fmla="*/ 4040780 w 4248257"/>
              <a:gd name="connsiteY1" fmla="*/ 0 h 6857999"/>
              <a:gd name="connsiteX2" fmla="*/ 3881718 w 4248257"/>
              <a:gd name="connsiteY2" fmla="*/ 49554 h 6857999"/>
              <a:gd name="connsiteX3" fmla="*/ 3306590 w 4248257"/>
              <a:gd name="connsiteY3" fmla="*/ 920346 h 6857999"/>
              <a:gd name="connsiteX4" fmla="*/ 3306590 w 4248257"/>
              <a:gd name="connsiteY4" fmla="*/ 5912939 h 6857999"/>
              <a:gd name="connsiteX5" fmla="*/ 4248257 w 4248257"/>
              <a:gd name="connsiteY5" fmla="*/ 6857999 h 6857999"/>
              <a:gd name="connsiteX6" fmla="*/ 0 w 4248257"/>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8257" h="6857999">
                <a:moveTo>
                  <a:pt x="0" y="0"/>
                </a:moveTo>
                <a:lnTo>
                  <a:pt x="4040780" y="0"/>
                </a:lnTo>
                <a:lnTo>
                  <a:pt x="3881718" y="49554"/>
                </a:lnTo>
                <a:cubicBezTo>
                  <a:pt x="3543740" y="193022"/>
                  <a:pt x="3306590" y="528890"/>
                  <a:pt x="3306590" y="920346"/>
                </a:cubicBezTo>
                <a:lnTo>
                  <a:pt x="3306590" y="5912939"/>
                </a:lnTo>
                <a:cubicBezTo>
                  <a:pt x="3306590" y="6434881"/>
                  <a:pt x="3728189" y="6857999"/>
                  <a:pt x="4248257" y="6857999"/>
                </a:cubicBezTo>
                <a:lnTo>
                  <a:pt x="0" y="6857999"/>
                </a:lnTo>
                <a:close/>
              </a:path>
            </a:pathLst>
          </a:custGeom>
        </p:spPr>
        <p:txBody>
          <a:bodyPr wrap="square">
            <a:noAutofit/>
          </a:bodyP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6096000"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5214767" y="1454198"/>
            <a:ext cx="6605758" cy="431800"/>
          </a:xfrm>
          <a:prstGeom prst="rect">
            <a:avLst/>
          </a:prstGeom>
        </p:spPr>
        <p:txBody>
          <a:bodyPr anchor="ctr">
            <a:noAutofit/>
          </a:bodyPr>
          <a:lstStyle>
            <a:lvl1pPr marL="0" indent="0" algn="l">
              <a:spcBef>
                <a:spcPts val="0"/>
              </a:spcBef>
              <a:buNone/>
              <a:defRPr sz="2800" b="1" spc="0">
                <a:solidFill>
                  <a:schemeClr val="accent2"/>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4259262" y="2060575"/>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5214766" y="2317797"/>
            <a:ext cx="6605757" cy="431800"/>
          </a:xfrm>
          <a:prstGeom prst="rect">
            <a:avLst/>
          </a:prstGeom>
        </p:spPr>
        <p:txBody>
          <a:bodyPr anchor="ctr">
            <a:noAutofit/>
          </a:bodyPr>
          <a:lstStyle>
            <a:lvl1pPr marL="0" indent="0" algn="l">
              <a:spcBef>
                <a:spcPts val="0"/>
              </a:spcBef>
              <a:buNone/>
              <a:defRPr sz="2800" b="0" spc="0">
                <a:solidFill>
                  <a:schemeClr val="bg2"/>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5214767" y="3254422"/>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5214767" y="4118022"/>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5214767" y="4967241"/>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4259263" y="1454198"/>
            <a:ext cx="936626" cy="431800"/>
          </a:xfrm>
          <a:prstGeom prst="rect">
            <a:avLst/>
          </a:prstGeom>
        </p:spPr>
        <p:txBody>
          <a:bodyPr anchor="ctr">
            <a:noAutofit/>
          </a:bodyPr>
          <a:lstStyle>
            <a:lvl1pPr marL="0" indent="0" algn="r">
              <a:spcBef>
                <a:spcPts val="0"/>
              </a:spcBef>
              <a:buNone/>
              <a:defRPr sz="2800" b="1" spc="0">
                <a:solidFill>
                  <a:schemeClr val="accent2"/>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4259263" y="2317797"/>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4259263" y="3254422"/>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4259263" y="4118022"/>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4259263" y="4967241"/>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4259262" y="2986088"/>
            <a:ext cx="7561263" cy="11112"/>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4259262" y="3864928"/>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4259262" y="4724400"/>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36200" y="6051047"/>
            <a:ext cx="1704346" cy="547498"/>
          </a:xfrm>
          <a:prstGeom prst="rect">
            <a:avLst/>
          </a:prstGeom>
        </p:spPr>
      </p:pic>
    </p:spTree>
    <p:extLst>
      <p:ext uri="{BB962C8B-B14F-4D97-AF65-F5344CB8AC3E}">
        <p14:creationId xmlns:p14="http://schemas.microsoft.com/office/powerpoint/2010/main" val="3088625468"/>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ndex_headings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54" name="Espace réservé pour une image  53">
            <a:extLst>
              <a:ext uri="{FF2B5EF4-FFF2-40B4-BE49-F238E27FC236}">
                <a16:creationId xmlns:a16="http://schemas.microsoft.com/office/drawing/2014/main" id="{0D84F2E6-C30C-9A5A-3670-195F4B873E0F}"/>
              </a:ext>
            </a:extLst>
          </p:cNvPr>
          <p:cNvSpPr>
            <a:spLocks noGrp="1"/>
          </p:cNvSpPr>
          <p:nvPr>
            <p:ph type="pic" sz="quarter" idx="17"/>
          </p:nvPr>
        </p:nvSpPr>
        <p:spPr>
          <a:xfrm>
            <a:off x="1" y="1"/>
            <a:ext cx="4248257" cy="6857999"/>
          </a:xfrm>
          <a:custGeom>
            <a:avLst/>
            <a:gdLst>
              <a:gd name="connsiteX0" fmla="*/ 0 w 4248257"/>
              <a:gd name="connsiteY0" fmla="*/ 0 h 6857999"/>
              <a:gd name="connsiteX1" fmla="*/ 4040780 w 4248257"/>
              <a:gd name="connsiteY1" fmla="*/ 0 h 6857999"/>
              <a:gd name="connsiteX2" fmla="*/ 3881718 w 4248257"/>
              <a:gd name="connsiteY2" fmla="*/ 49554 h 6857999"/>
              <a:gd name="connsiteX3" fmla="*/ 3306590 w 4248257"/>
              <a:gd name="connsiteY3" fmla="*/ 920346 h 6857999"/>
              <a:gd name="connsiteX4" fmla="*/ 3306590 w 4248257"/>
              <a:gd name="connsiteY4" fmla="*/ 5912939 h 6857999"/>
              <a:gd name="connsiteX5" fmla="*/ 4248257 w 4248257"/>
              <a:gd name="connsiteY5" fmla="*/ 6857999 h 6857999"/>
              <a:gd name="connsiteX6" fmla="*/ 0 w 4248257"/>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8257" h="6857999">
                <a:moveTo>
                  <a:pt x="0" y="0"/>
                </a:moveTo>
                <a:lnTo>
                  <a:pt x="4040780" y="0"/>
                </a:lnTo>
                <a:lnTo>
                  <a:pt x="3881718" y="49554"/>
                </a:lnTo>
                <a:cubicBezTo>
                  <a:pt x="3543740" y="193022"/>
                  <a:pt x="3306590" y="528890"/>
                  <a:pt x="3306590" y="920346"/>
                </a:cubicBezTo>
                <a:lnTo>
                  <a:pt x="3306590" y="5912939"/>
                </a:lnTo>
                <a:cubicBezTo>
                  <a:pt x="3306590" y="6434881"/>
                  <a:pt x="3728189" y="6857999"/>
                  <a:pt x="4248257" y="6857999"/>
                </a:cubicBezTo>
                <a:lnTo>
                  <a:pt x="0" y="6857999"/>
                </a:lnTo>
                <a:close/>
              </a:path>
            </a:pathLst>
          </a:custGeom>
        </p:spPr>
        <p:txBody>
          <a:bodyPr wrap="square">
            <a:noAutofit/>
          </a:bodyP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6096000"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5214767" y="1454198"/>
            <a:ext cx="6605758" cy="431800"/>
          </a:xfrm>
          <a:prstGeom prst="rect">
            <a:avLst/>
          </a:prstGeom>
        </p:spPr>
        <p:txBody>
          <a:bodyPr anchor="ctr">
            <a:noAutofit/>
          </a:bodyPr>
          <a:lstStyle>
            <a:lvl1pPr marL="0" indent="0" algn="l">
              <a:spcBef>
                <a:spcPts val="0"/>
              </a:spcBef>
              <a:buNone/>
              <a:defRPr sz="2800" b="1" spc="0">
                <a:solidFill>
                  <a:schemeClr val="accent3"/>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4259262" y="2060575"/>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5214766" y="2317797"/>
            <a:ext cx="6605757"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5214767" y="3254422"/>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5214767" y="4118022"/>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5214767" y="4967241"/>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4259263" y="1454198"/>
            <a:ext cx="936626" cy="431800"/>
          </a:xfrm>
          <a:prstGeom prst="rect">
            <a:avLst/>
          </a:prstGeom>
        </p:spPr>
        <p:txBody>
          <a:bodyPr anchor="ctr">
            <a:noAutofit/>
          </a:bodyPr>
          <a:lstStyle>
            <a:lvl1pPr marL="0" indent="0" algn="r">
              <a:spcBef>
                <a:spcPts val="0"/>
              </a:spcBef>
              <a:buNone/>
              <a:defRPr sz="2800" b="1" spc="0">
                <a:solidFill>
                  <a:schemeClr val="accent3"/>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4259263" y="2317797"/>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4259263" y="3254422"/>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4259263" y="4118022"/>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4259263" y="4967241"/>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4259262" y="2986088"/>
            <a:ext cx="7561263" cy="111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4259262" y="3864928"/>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4259262" y="4724400"/>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36200" y="6051047"/>
            <a:ext cx="1704346" cy="547498"/>
          </a:xfrm>
          <a:prstGeom prst="rect">
            <a:avLst/>
          </a:prstGeom>
        </p:spPr>
      </p:pic>
    </p:spTree>
    <p:extLst>
      <p:ext uri="{BB962C8B-B14F-4D97-AF65-F5344CB8AC3E}">
        <p14:creationId xmlns:p14="http://schemas.microsoft.com/office/powerpoint/2010/main" val="415789153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ndex_headings_tor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8535279"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20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7654046" y="1454198"/>
            <a:ext cx="6605758" cy="431800"/>
          </a:xfrm>
          <a:prstGeom prst="rect">
            <a:avLst/>
          </a:prstGeom>
        </p:spPr>
        <p:txBody>
          <a:bodyPr anchor="ctr">
            <a:noAutofit/>
          </a:bodyPr>
          <a:lstStyle>
            <a:lvl1pPr marL="0" indent="0" algn="l">
              <a:spcBef>
                <a:spcPts val="0"/>
              </a:spcBef>
              <a:buNone/>
              <a:defRPr sz="2000" b="1" spc="0">
                <a:solidFill>
                  <a:schemeClr val="bg1"/>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6698541" y="2060575"/>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7654045" y="2317797"/>
            <a:ext cx="6605757" cy="431800"/>
          </a:xfrm>
          <a:prstGeom prst="rect">
            <a:avLst/>
          </a:prstGeom>
        </p:spPr>
        <p:txBody>
          <a:bodyPr anchor="ctr">
            <a:noAutofit/>
          </a:bodyPr>
          <a:lstStyle>
            <a:lvl1pPr marL="0" indent="0" algn="l">
              <a:spcBef>
                <a:spcPts val="0"/>
              </a:spcBef>
              <a:buNone/>
              <a:defRPr sz="2000" b="0" spc="0">
                <a:solidFill>
                  <a:schemeClr val="bg2"/>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7654046" y="3254422"/>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7654046" y="4118022"/>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7654046" y="4967241"/>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6698542" y="1454198"/>
            <a:ext cx="936626" cy="431800"/>
          </a:xfrm>
          <a:prstGeom prst="rect">
            <a:avLst/>
          </a:prstGeom>
        </p:spPr>
        <p:txBody>
          <a:bodyPr anchor="ctr">
            <a:noAutofit/>
          </a:bodyPr>
          <a:lstStyle>
            <a:lvl1pPr marL="0" indent="0" algn="r">
              <a:spcBef>
                <a:spcPts val="0"/>
              </a:spcBef>
              <a:buNone/>
              <a:defRPr sz="2000" b="1" spc="0">
                <a:solidFill>
                  <a:schemeClr val="bg1"/>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6698542" y="2317797"/>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6698542" y="3254422"/>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6698542" y="4118022"/>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6698542" y="4967241"/>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6698541" y="2986088"/>
            <a:ext cx="5121984" cy="7527"/>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6698541" y="3864928"/>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6698541" y="4724400"/>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36200" y="6051047"/>
            <a:ext cx="1704346" cy="547498"/>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p:nvPr>
        </p:nvSpPr>
        <p:spPr>
          <a:xfrm>
            <a:off x="-19586" y="0"/>
            <a:ext cx="6272399" cy="6858000"/>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6272399" h="6858000">
                <a:moveTo>
                  <a:pt x="0" y="0"/>
                </a:moveTo>
                <a:lnTo>
                  <a:pt x="6157926" y="0"/>
                </a:lnTo>
                <a:lnTo>
                  <a:pt x="6166683" y="15548"/>
                </a:lnTo>
                <a:cubicBezTo>
                  <a:pt x="6169200" y="19324"/>
                  <a:pt x="6172976" y="24359"/>
                  <a:pt x="6176751" y="26875"/>
                </a:cubicBezTo>
                <a:cubicBezTo>
                  <a:pt x="6190595" y="38202"/>
                  <a:pt x="6200663" y="49529"/>
                  <a:pt x="6200663" y="69665"/>
                </a:cubicBezTo>
                <a:cubicBezTo>
                  <a:pt x="6200663" y="88543"/>
                  <a:pt x="6206956" y="106163"/>
                  <a:pt x="6206956" y="125041"/>
                </a:cubicBezTo>
                <a:cubicBezTo>
                  <a:pt x="6206956" y="147695"/>
                  <a:pt x="6209473" y="170349"/>
                  <a:pt x="6194370" y="190485"/>
                </a:cubicBezTo>
                <a:cubicBezTo>
                  <a:pt x="6194370" y="191743"/>
                  <a:pt x="6193112" y="191743"/>
                  <a:pt x="6193112" y="193001"/>
                </a:cubicBezTo>
                <a:cubicBezTo>
                  <a:pt x="6196888" y="204328"/>
                  <a:pt x="6193112" y="214397"/>
                  <a:pt x="6190595" y="225724"/>
                </a:cubicBezTo>
                <a:cubicBezTo>
                  <a:pt x="6189336" y="230758"/>
                  <a:pt x="6188078" y="237051"/>
                  <a:pt x="6185561" y="242085"/>
                </a:cubicBezTo>
                <a:cubicBezTo>
                  <a:pt x="6183044" y="247118"/>
                  <a:pt x="6178009" y="252153"/>
                  <a:pt x="6174234" y="257187"/>
                </a:cubicBezTo>
                <a:cubicBezTo>
                  <a:pt x="6167942" y="265996"/>
                  <a:pt x="6161649" y="274807"/>
                  <a:pt x="6156615" y="284875"/>
                </a:cubicBezTo>
                <a:cubicBezTo>
                  <a:pt x="6149064" y="299977"/>
                  <a:pt x="6138995" y="312562"/>
                  <a:pt x="6131444" y="327665"/>
                </a:cubicBezTo>
                <a:cubicBezTo>
                  <a:pt x="6126410" y="336475"/>
                  <a:pt x="6123893" y="346543"/>
                  <a:pt x="6121375" y="356611"/>
                </a:cubicBezTo>
                <a:cubicBezTo>
                  <a:pt x="6120117" y="359129"/>
                  <a:pt x="6121375" y="361645"/>
                  <a:pt x="6121375" y="362904"/>
                </a:cubicBezTo>
                <a:cubicBezTo>
                  <a:pt x="6123893" y="371714"/>
                  <a:pt x="6128926" y="380523"/>
                  <a:pt x="6131444" y="389333"/>
                </a:cubicBezTo>
                <a:cubicBezTo>
                  <a:pt x="6133961" y="396884"/>
                  <a:pt x="6133961" y="403177"/>
                  <a:pt x="6133961" y="410728"/>
                </a:cubicBezTo>
                <a:cubicBezTo>
                  <a:pt x="6135219" y="417021"/>
                  <a:pt x="6133961" y="424573"/>
                  <a:pt x="6136478" y="429606"/>
                </a:cubicBezTo>
                <a:cubicBezTo>
                  <a:pt x="6144029" y="442191"/>
                  <a:pt x="6140253" y="454776"/>
                  <a:pt x="6138995" y="467363"/>
                </a:cubicBezTo>
                <a:cubicBezTo>
                  <a:pt x="6136478" y="488757"/>
                  <a:pt x="6132702" y="508893"/>
                  <a:pt x="6128926" y="530289"/>
                </a:cubicBezTo>
                <a:cubicBezTo>
                  <a:pt x="6126410" y="541616"/>
                  <a:pt x="6122634" y="554201"/>
                  <a:pt x="6120117" y="565528"/>
                </a:cubicBezTo>
                <a:cubicBezTo>
                  <a:pt x="6118859" y="571821"/>
                  <a:pt x="6121375" y="578113"/>
                  <a:pt x="6121375" y="584406"/>
                </a:cubicBezTo>
                <a:lnTo>
                  <a:pt x="6121375" y="590699"/>
                </a:lnTo>
                <a:cubicBezTo>
                  <a:pt x="6120117" y="595733"/>
                  <a:pt x="6118859" y="600767"/>
                  <a:pt x="6116341" y="605801"/>
                </a:cubicBezTo>
                <a:cubicBezTo>
                  <a:pt x="6108790" y="623420"/>
                  <a:pt x="6107532" y="643557"/>
                  <a:pt x="6092429" y="658659"/>
                </a:cubicBezTo>
                <a:cubicBezTo>
                  <a:pt x="6083620" y="666210"/>
                  <a:pt x="6084878" y="680055"/>
                  <a:pt x="6088654" y="688864"/>
                </a:cubicBezTo>
                <a:cubicBezTo>
                  <a:pt x="6093688" y="703966"/>
                  <a:pt x="6089912" y="715293"/>
                  <a:pt x="6087396" y="729138"/>
                </a:cubicBezTo>
                <a:cubicBezTo>
                  <a:pt x="6086136" y="736689"/>
                  <a:pt x="6086136" y="744240"/>
                  <a:pt x="6087396" y="751791"/>
                </a:cubicBezTo>
                <a:cubicBezTo>
                  <a:pt x="6087396" y="754308"/>
                  <a:pt x="6092429" y="756825"/>
                  <a:pt x="6094947" y="759343"/>
                </a:cubicBezTo>
                <a:cubicBezTo>
                  <a:pt x="6097463" y="761859"/>
                  <a:pt x="6099981" y="764377"/>
                  <a:pt x="6099981" y="766893"/>
                </a:cubicBezTo>
                <a:cubicBezTo>
                  <a:pt x="6097463" y="784513"/>
                  <a:pt x="6098722" y="800873"/>
                  <a:pt x="6107532" y="817235"/>
                </a:cubicBezTo>
                <a:cubicBezTo>
                  <a:pt x="6106274" y="815976"/>
                  <a:pt x="6107532" y="818493"/>
                  <a:pt x="6107532" y="818493"/>
                </a:cubicBezTo>
                <a:cubicBezTo>
                  <a:pt x="6101239" y="831078"/>
                  <a:pt x="6110049" y="846181"/>
                  <a:pt x="6097463" y="857508"/>
                </a:cubicBezTo>
                <a:cubicBezTo>
                  <a:pt x="6088654" y="865059"/>
                  <a:pt x="6081103" y="873868"/>
                  <a:pt x="6077327" y="883937"/>
                </a:cubicBezTo>
                <a:cubicBezTo>
                  <a:pt x="6074809" y="888971"/>
                  <a:pt x="6078585" y="897782"/>
                  <a:pt x="6079844" y="905332"/>
                </a:cubicBezTo>
                <a:cubicBezTo>
                  <a:pt x="6079844" y="909107"/>
                  <a:pt x="6081103" y="912883"/>
                  <a:pt x="6081103" y="915400"/>
                </a:cubicBezTo>
                <a:cubicBezTo>
                  <a:pt x="6079844" y="921693"/>
                  <a:pt x="6078585" y="925469"/>
                  <a:pt x="6087396" y="925469"/>
                </a:cubicBezTo>
                <a:cubicBezTo>
                  <a:pt x="6094947" y="925469"/>
                  <a:pt x="6093688" y="929245"/>
                  <a:pt x="6092429" y="935537"/>
                </a:cubicBezTo>
                <a:cubicBezTo>
                  <a:pt x="6088654" y="945605"/>
                  <a:pt x="6092429" y="968259"/>
                  <a:pt x="6099981" y="974551"/>
                </a:cubicBezTo>
                <a:cubicBezTo>
                  <a:pt x="6094947" y="988395"/>
                  <a:pt x="6089912" y="1000980"/>
                  <a:pt x="6092429" y="1016083"/>
                </a:cubicBezTo>
                <a:cubicBezTo>
                  <a:pt x="6093688" y="1022376"/>
                  <a:pt x="6092429" y="1027410"/>
                  <a:pt x="6092429" y="1033703"/>
                </a:cubicBezTo>
                <a:lnTo>
                  <a:pt x="6096205" y="1097887"/>
                </a:lnTo>
                <a:lnTo>
                  <a:pt x="6096205" y="1104180"/>
                </a:lnTo>
                <a:cubicBezTo>
                  <a:pt x="6091171" y="1120541"/>
                  <a:pt x="6097463" y="1134385"/>
                  <a:pt x="6105014" y="1146970"/>
                </a:cubicBezTo>
                <a:cubicBezTo>
                  <a:pt x="6108790" y="1154522"/>
                  <a:pt x="6111308" y="1162073"/>
                  <a:pt x="6113825" y="1169624"/>
                </a:cubicBezTo>
                <a:lnTo>
                  <a:pt x="6128926" y="1226258"/>
                </a:lnTo>
                <a:lnTo>
                  <a:pt x="6128926" y="1233810"/>
                </a:lnTo>
                <a:cubicBezTo>
                  <a:pt x="6128926" y="1242619"/>
                  <a:pt x="6130186" y="1251429"/>
                  <a:pt x="6130186" y="1260239"/>
                </a:cubicBezTo>
                <a:cubicBezTo>
                  <a:pt x="6130186" y="1266531"/>
                  <a:pt x="6132702" y="1272824"/>
                  <a:pt x="6128926" y="1280375"/>
                </a:cubicBezTo>
                <a:cubicBezTo>
                  <a:pt x="6125151" y="1287927"/>
                  <a:pt x="6126410" y="1300512"/>
                  <a:pt x="6130186" y="1309321"/>
                </a:cubicBezTo>
                <a:cubicBezTo>
                  <a:pt x="6136478" y="1321907"/>
                  <a:pt x="6135219" y="1335750"/>
                  <a:pt x="6137737" y="1348337"/>
                </a:cubicBezTo>
                <a:cubicBezTo>
                  <a:pt x="6138995" y="1354629"/>
                  <a:pt x="6140253" y="1360922"/>
                  <a:pt x="6140253" y="1367214"/>
                </a:cubicBezTo>
                <a:lnTo>
                  <a:pt x="6147805" y="1421331"/>
                </a:lnTo>
                <a:cubicBezTo>
                  <a:pt x="6147805" y="1422590"/>
                  <a:pt x="6147805" y="1425106"/>
                  <a:pt x="6146546" y="1426365"/>
                </a:cubicBezTo>
                <a:cubicBezTo>
                  <a:pt x="6131444" y="1440209"/>
                  <a:pt x="6142771" y="1455311"/>
                  <a:pt x="6145288" y="1469155"/>
                </a:cubicBezTo>
                <a:cubicBezTo>
                  <a:pt x="6147805" y="1486774"/>
                  <a:pt x="6152839" y="1504394"/>
                  <a:pt x="6156615" y="1520755"/>
                </a:cubicBezTo>
                <a:lnTo>
                  <a:pt x="6156615" y="1527048"/>
                </a:lnTo>
                <a:cubicBezTo>
                  <a:pt x="6154098" y="1543408"/>
                  <a:pt x="6151580" y="1561029"/>
                  <a:pt x="6150322" y="1577389"/>
                </a:cubicBezTo>
                <a:cubicBezTo>
                  <a:pt x="6150322" y="1601301"/>
                  <a:pt x="6151580" y="1625213"/>
                  <a:pt x="6152839" y="1647867"/>
                </a:cubicBezTo>
                <a:cubicBezTo>
                  <a:pt x="6152839" y="1650384"/>
                  <a:pt x="6152839" y="1652902"/>
                  <a:pt x="6154098" y="1654160"/>
                </a:cubicBezTo>
                <a:cubicBezTo>
                  <a:pt x="6162907" y="1666745"/>
                  <a:pt x="6162907" y="1680589"/>
                  <a:pt x="6160391" y="1694432"/>
                </a:cubicBezTo>
                <a:cubicBezTo>
                  <a:pt x="6160391" y="1696950"/>
                  <a:pt x="6161649" y="1699467"/>
                  <a:pt x="6161649" y="1701984"/>
                </a:cubicBezTo>
                <a:cubicBezTo>
                  <a:pt x="6162907" y="1705759"/>
                  <a:pt x="6164166" y="1710793"/>
                  <a:pt x="6164166" y="1714570"/>
                </a:cubicBezTo>
                <a:cubicBezTo>
                  <a:pt x="6165424" y="1720862"/>
                  <a:pt x="6166683" y="1728413"/>
                  <a:pt x="6169200" y="1734706"/>
                </a:cubicBezTo>
                <a:cubicBezTo>
                  <a:pt x="6171718" y="1742257"/>
                  <a:pt x="6176751" y="1749809"/>
                  <a:pt x="6176751" y="1757360"/>
                </a:cubicBezTo>
                <a:cubicBezTo>
                  <a:pt x="6175493" y="1772462"/>
                  <a:pt x="6184303" y="1782530"/>
                  <a:pt x="6191854" y="1795116"/>
                </a:cubicBezTo>
                <a:cubicBezTo>
                  <a:pt x="6195629" y="1801408"/>
                  <a:pt x="6198146" y="1808959"/>
                  <a:pt x="6200663" y="1816510"/>
                </a:cubicBezTo>
                <a:cubicBezTo>
                  <a:pt x="6204439" y="1824062"/>
                  <a:pt x="6208214" y="1832871"/>
                  <a:pt x="6211990" y="1840422"/>
                </a:cubicBezTo>
                <a:cubicBezTo>
                  <a:pt x="6213248" y="1842940"/>
                  <a:pt x="6214508" y="1845457"/>
                  <a:pt x="6214508" y="1846715"/>
                </a:cubicBezTo>
                <a:cubicBezTo>
                  <a:pt x="6206956" y="1860559"/>
                  <a:pt x="6217024" y="1871886"/>
                  <a:pt x="6220800" y="1884472"/>
                </a:cubicBezTo>
                <a:cubicBezTo>
                  <a:pt x="6220800" y="1885730"/>
                  <a:pt x="6222059" y="1886988"/>
                  <a:pt x="6222059" y="1886988"/>
                </a:cubicBezTo>
                <a:cubicBezTo>
                  <a:pt x="6210732" y="1898315"/>
                  <a:pt x="6224575" y="1904608"/>
                  <a:pt x="6227093" y="1912159"/>
                </a:cubicBezTo>
                <a:cubicBezTo>
                  <a:pt x="6232126" y="1927262"/>
                  <a:pt x="6237161" y="1942364"/>
                  <a:pt x="6234644" y="1959983"/>
                </a:cubicBezTo>
                <a:cubicBezTo>
                  <a:pt x="6233386" y="1965018"/>
                  <a:pt x="6235902" y="1970052"/>
                  <a:pt x="6235902" y="1976345"/>
                </a:cubicBezTo>
                <a:cubicBezTo>
                  <a:pt x="6235902" y="1980120"/>
                  <a:pt x="6237161" y="1985154"/>
                  <a:pt x="6234644" y="1987671"/>
                </a:cubicBezTo>
                <a:cubicBezTo>
                  <a:pt x="6229610" y="1997739"/>
                  <a:pt x="6227093" y="2007808"/>
                  <a:pt x="6234644" y="2019135"/>
                </a:cubicBezTo>
                <a:lnTo>
                  <a:pt x="6234644" y="2020393"/>
                </a:lnTo>
                <a:cubicBezTo>
                  <a:pt x="6232126" y="2032978"/>
                  <a:pt x="6232126" y="2046822"/>
                  <a:pt x="6227093" y="2059407"/>
                </a:cubicBezTo>
                <a:cubicBezTo>
                  <a:pt x="6219541" y="2078286"/>
                  <a:pt x="6218283" y="2098422"/>
                  <a:pt x="6223317" y="2117300"/>
                </a:cubicBezTo>
                <a:cubicBezTo>
                  <a:pt x="6227093" y="2131144"/>
                  <a:pt x="6223317" y="2142471"/>
                  <a:pt x="6215766" y="2152539"/>
                </a:cubicBezTo>
                <a:cubicBezTo>
                  <a:pt x="6204439" y="2166383"/>
                  <a:pt x="6203181" y="2182744"/>
                  <a:pt x="6199405" y="2199104"/>
                </a:cubicBezTo>
                <a:cubicBezTo>
                  <a:pt x="6198146" y="2204139"/>
                  <a:pt x="6198146" y="2209173"/>
                  <a:pt x="6194370" y="2212949"/>
                </a:cubicBezTo>
                <a:cubicBezTo>
                  <a:pt x="6183044" y="2229309"/>
                  <a:pt x="6189336" y="2245670"/>
                  <a:pt x="6190595" y="2263290"/>
                </a:cubicBezTo>
                <a:cubicBezTo>
                  <a:pt x="6190595" y="2274617"/>
                  <a:pt x="6190595" y="2284686"/>
                  <a:pt x="6189336" y="2296012"/>
                </a:cubicBezTo>
                <a:cubicBezTo>
                  <a:pt x="6186819" y="2309856"/>
                  <a:pt x="6183044" y="2323700"/>
                  <a:pt x="6180527" y="2337543"/>
                </a:cubicBezTo>
                <a:cubicBezTo>
                  <a:pt x="6178009" y="2347612"/>
                  <a:pt x="6175493" y="2358939"/>
                  <a:pt x="6175493" y="2369006"/>
                </a:cubicBezTo>
                <a:cubicBezTo>
                  <a:pt x="6175493" y="2382851"/>
                  <a:pt x="6178009" y="2397953"/>
                  <a:pt x="6176751" y="2411798"/>
                </a:cubicBezTo>
                <a:cubicBezTo>
                  <a:pt x="6175493" y="2425641"/>
                  <a:pt x="6176751" y="2438226"/>
                  <a:pt x="6180527" y="2452070"/>
                </a:cubicBezTo>
                <a:cubicBezTo>
                  <a:pt x="6181785" y="2455846"/>
                  <a:pt x="6180527" y="2460879"/>
                  <a:pt x="6178009" y="2464655"/>
                </a:cubicBezTo>
                <a:cubicBezTo>
                  <a:pt x="6174234" y="2475982"/>
                  <a:pt x="6172976" y="2486051"/>
                  <a:pt x="6175493" y="2497377"/>
                </a:cubicBezTo>
                <a:cubicBezTo>
                  <a:pt x="6176751" y="2502412"/>
                  <a:pt x="6175493" y="2508705"/>
                  <a:pt x="6174234" y="2513738"/>
                </a:cubicBezTo>
                <a:lnTo>
                  <a:pt x="6159131" y="2574148"/>
                </a:lnTo>
                <a:cubicBezTo>
                  <a:pt x="6157873" y="2580440"/>
                  <a:pt x="6154098" y="2584216"/>
                  <a:pt x="6149064" y="2589251"/>
                </a:cubicBezTo>
                <a:cubicBezTo>
                  <a:pt x="6141513" y="2596802"/>
                  <a:pt x="6133961" y="2609387"/>
                  <a:pt x="6133961" y="2618196"/>
                </a:cubicBezTo>
                <a:cubicBezTo>
                  <a:pt x="6135219" y="2634558"/>
                  <a:pt x="6130186" y="2648401"/>
                  <a:pt x="6127668" y="2663504"/>
                </a:cubicBezTo>
                <a:cubicBezTo>
                  <a:pt x="6125151" y="2673573"/>
                  <a:pt x="6126410" y="2681124"/>
                  <a:pt x="6133961" y="2689933"/>
                </a:cubicBezTo>
                <a:cubicBezTo>
                  <a:pt x="6141513" y="2698743"/>
                  <a:pt x="6144029" y="2711328"/>
                  <a:pt x="6149064" y="2721396"/>
                </a:cubicBezTo>
                <a:cubicBezTo>
                  <a:pt x="6155356" y="2733981"/>
                  <a:pt x="6156615" y="2747826"/>
                  <a:pt x="6154098" y="2762928"/>
                </a:cubicBezTo>
                <a:cubicBezTo>
                  <a:pt x="6151580" y="2776772"/>
                  <a:pt x="6157873" y="2788098"/>
                  <a:pt x="6165424" y="2799425"/>
                </a:cubicBezTo>
                <a:cubicBezTo>
                  <a:pt x="6166683" y="2801943"/>
                  <a:pt x="6169200" y="2803201"/>
                  <a:pt x="6169200" y="2805718"/>
                </a:cubicBezTo>
                <a:cubicBezTo>
                  <a:pt x="6169200" y="2820821"/>
                  <a:pt x="6171718" y="2835923"/>
                  <a:pt x="6169200" y="2849767"/>
                </a:cubicBezTo>
                <a:cubicBezTo>
                  <a:pt x="6165424" y="2869904"/>
                  <a:pt x="6159131" y="2890040"/>
                  <a:pt x="6165424" y="2911435"/>
                </a:cubicBezTo>
                <a:lnTo>
                  <a:pt x="6165424" y="2913952"/>
                </a:lnTo>
                <a:cubicBezTo>
                  <a:pt x="6157873" y="2926537"/>
                  <a:pt x="6161649" y="2940381"/>
                  <a:pt x="6162907" y="2954226"/>
                </a:cubicBezTo>
                <a:cubicBezTo>
                  <a:pt x="6162907" y="2961776"/>
                  <a:pt x="6161649" y="2969327"/>
                  <a:pt x="6160391" y="2976878"/>
                </a:cubicBezTo>
                <a:cubicBezTo>
                  <a:pt x="6156615" y="2989464"/>
                  <a:pt x="6161649" y="2999532"/>
                  <a:pt x="6169200" y="3008343"/>
                </a:cubicBezTo>
                <a:cubicBezTo>
                  <a:pt x="6176751" y="3017152"/>
                  <a:pt x="6181785" y="3025962"/>
                  <a:pt x="6185561" y="3037288"/>
                </a:cubicBezTo>
                <a:cubicBezTo>
                  <a:pt x="6188078" y="3048615"/>
                  <a:pt x="6191854" y="3058684"/>
                  <a:pt x="6194370" y="3068751"/>
                </a:cubicBezTo>
                <a:cubicBezTo>
                  <a:pt x="6195629" y="3075044"/>
                  <a:pt x="6196888" y="3082596"/>
                  <a:pt x="6196888" y="3088888"/>
                </a:cubicBezTo>
                <a:cubicBezTo>
                  <a:pt x="6195629" y="3101474"/>
                  <a:pt x="6191854" y="3114059"/>
                  <a:pt x="6189336" y="3126644"/>
                </a:cubicBezTo>
                <a:cubicBezTo>
                  <a:pt x="6189336" y="3129161"/>
                  <a:pt x="6190595" y="3131678"/>
                  <a:pt x="6190595" y="3135454"/>
                </a:cubicBezTo>
                <a:cubicBezTo>
                  <a:pt x="6193112" y="3154331"/>
                  <a:pt x="6195629" y="3174469"/>
                  <a:pt x="6196888" y="3193347"/>
                </a:cubicBezTo>
                <a:cubicBezTo>
                  <a:pt x="6196888" y="3195863"/>
                  <a:pt x="6194370" y="3199639"/>
                  <a:pt x="6193112" y="3202156"/>
                </a:cubicBezTo>
                <a:cubicBezTo>
                  <a:pt x="6191854" y="3204674"/>
                  <a:pt x="6190595" y="3209708"/>
                  <a:pt x="6191854" y="3210966"/>
                </a:cubicBezTo>
                <a:cubicBezTo>
                  <a:pt x="6201921" y="3228586"/>
                  <a:pt x="6199405" y="3248722"/>
                  <a:pt x="6205697" y="3267600"/>
                </a:cubicBezTo>
                <a:cubicBezTo>
                  <a:pt x="6208214" y="3275152"/>
                  <a:pt x="6206956" y="3285219"/>
                  <a:pt x="6205697" y="3295288"/>
                </a:cubicBezTo>
                <a:cubicBezTo>
                  <a:pt x="6204439" y="3309132"/>
                  <a:pt x="6204439" y="3322975"/>
                  <a:pt x="6201921" y="3336820"/>
                </a:cubicBezTo>
                <a:cubicBezTo>
                  <a:pt x="6199405" y="3346887"/>
                  <a:pt x="6194370" y="3356956"/>
                  <a:pt x="6190595" y="3367025"/>
                </a:cubicBezTo>
                <a:cubicBezTo>
                  <a:pt x="6188078" y="3374576"/>
                  <a:pt x="6181785" y="3382127"/>
                  <a:pt x="6181785" y="3390936"/>
                </a:cubicBezTo>
                <a:cubicBezTo>
                  <a:pt x="6180527" y="3397228"/>
                  <a:pt x="6184303" y="3404780"/>
                  <a:pt x="6185561" y="3411073"/>
                </a:cubicBezTo>
                <a:cubicBezTo>
                  <a:pt x="6189336" y="3426175"/>
                  <a:pt x="6180527" y="3447570"/>
                  <a:pt x="6167942" y="3456380"/>
                </a:cubicBezTo>
                <a:cubicBezTo>
                  <a:pt x="6162907" y="3460156"/>
                  <a:pt x="6161649" y="3467707"/>
                  <a:pt x="6159131" y="3472741"/>
                </a:cubicBezTo>
                <a:cubicBezTo>
                  <a:pt x="6154098" y="3482810"/>
                  <a:pt x="6150322" y="3492877"/>
                  <a:pt x="6144029" y="3502946"/>
                </a:cubicBezTo>
                <a:cubicBezTo>
                  <a:pt x="6141513" y="3507980"/>
                  <a:pt x="6138995" y="3511755"/>
                  <a:pt x="6144029" y="3516789"/>
                </a:cubicBezTo>
                <a:cubicBezTo>
                  <a:pt x="6145288" y="3518048"/>
                  <a:pt x="6145288" y="3520566"/>
                  <a:pt x="6145288" y="3521824"/>
                </a:cubicBezTo>
                <a:cubicBezTo>
                  <a:pt x="6145288" y="3525600"/>
                  <a:pt x="6144029" y="3530633"/>
                  <a:pt x="6144029" y="3534409"/>
                </a:cubicBezTo>
                <a:cubicBezTo>
                  <a:pt x="6144029" y="3552029"/>
                  <a:pt x="6141513" y="3569648"/>
                  <a:pt x="6127668" y="3583492"/>
                </a:cubicBezTo>
                <a:cubicBezTo>
                  <a:pt x="6126410" y="3584750"/>
                  <a:pt x="6126410" y="3589785"/>
                  <a:pt x="6126410" y="3592302"/>
                </a:cubicBezTo>
                <a:lnTo>
                  <a:pt x="6130186" y="3647677"/>
                </a:lnTo>
                <a:cubicBezTo>
                  <a:pt x="6130186" y="3651453"/>
                  <a:pt x="6131444" y="3653970"/>
                  <a:pt x="6132702" y="3657745"/>
                </a:cubicBezTo>
                <a:cubicBezTo>
                  <a:pt x="6132702" y="3661521"/>
                  <a:pt x="6132702" y="3665297"/>
                  <a:pt x="6131444" y="3669072"/>
                </a:cubicBezTo>
                <a:cubicBezTo>
                  <a:pt x="6131444" y="3672848"/>
                  <a:pt x="6132702" y="3676623"/>
                  <a:pt x="6132702" y="3681657"/>
                </a:cubicBezTo>
                <a:cubicBezTo>
                  <a:pt x="6132702" y="3692984"/>
                  <a:pt x="6131444" y="3704311"/>
                  <a:pt x="6131444" y="3716896"/>
                </a:cubicBezTo>
                <a:cubicBezTo>
                  <a:pt x="6131444" y="3719413"/>
                  <a:pt x="6131444" y="3723189"/>
                  <a:pt x="6130186" y="3725706"/>
                </a:cubicBezTo>
                <a:cubicBezTo>
                  <a:pt x="6126410" y="3731998"/>
                  <a:pt x="6122634" y="3738292"/>
                  <a:pt x="6117600" y="3742067"/>
                </a:cubicBezTo>
                <a:cubicBezTo>
                  <a:pt x="6106274" y="3752136"/>
                  <a:pt x="6107532" y="3764721"/>
                  <a:pt x="6107532" y="3778565"/>
                </a:cubicBezTo>
                <a:cubicBezTo>
                  <a:pt x="6107532" y="3781082"/>
                  <a:pt x="6107532" y="3783599"/>
                  <a:pt x="6106274" y="3786115"/>
                </a:cubicBezTo>
                <a:cubicBezTo>
                  <a:pt x="6103756" y="3796184"/>
                  <a:pt x="6108790" y="3806253"/>
                  <a:pt x="6118859" y="3811287"/>
                </a:cubicBezTo>
                <a:cubicBezTo>
                  <a:pt x="6121375" y="3812545"/>
                  <a:pt x="6125151" y="3816320"/>
                  <a:pt x="6125151" y="3820096"/>
                </a:cubicBezTo>
                <a:cubicBezTo>
                  <a:pt x="6125151" y="3822613"/>
                  <a:pt x="6121375" y="3825131"/>
                  <a:pt x="6118859" y="3828906"/>
                </a:cubicBezTo>
                <a:cubicBezTo>
                  <a:pt x="6117600" y="3831423"/>
                  <a:pt x="6113825" y="3833940"/>
                  <a:pt x="6115083" y="3835198"/>
                </a:cubicBezTo>
                <a:cubicBezTo>
                  <a:pt x="6117600" y="3851559"/>
                  <a:pt x="6121375" y="3869179"/>
                  <a:pt x="6123893" y="3885540"/>
                </a:cubicBezTo>
                <a:cubicBezTo>
                  <a:pt x="6123893" y="3886798"/>
                  <a:pt x="6123893" y="3888057"/>
                  <a:pt x="6125151" y="3888057"/>
                </a:cubicBezTo>
                <a:cubicBezTo>
                  <a:pt x="6141513" y="3903160"/>
                  <a:pt x="6133961" y="3922038"/>
                  <a:pt x="6135219" y="3939657"/>
                </a:cubicBezTo>
                <a:cubicBezTo>
                  <a:pt x="6135219" y="3943432"/>
                  <a:pt x="6135219" y="3945950"/>
                  <a:pt x="6133961" y="3949725"/>
                </a:cubicBezTo>
                <a:cubicBezTo>
                  <a:pt x="6130186" y="3966086"/>
                  <a:pt x="6140253" y="3976155"/>
                  <a:pt x="6151580" y="3986223"/>
                </a:cubicBezTo>
                <a:cubicBezTo>
                  <a:pt x="6156615" y="3991257"/>
                  <a:pt x="6161649" y="3995033"/>
                  <a:pt x="6160391" y="4003842"/>
                </a:cubicBezTo>
                <a:cubicBezTo>
                  <a:pt x="6159131" y="4011394"/>
                  <a:pt x="6160391" y="4020203"/>
                  <a:pt x="6169200" y="4026496"/>
                </a:cubicBezTo>
                <a:cubicBezTo>
                  <a:pt x="6176751" y="4031530"/>
                  <a:pt x="6184303" y="4040339"/>
                  <a:pt x="6190595" y="4046632"/>
                </a:cubicBezTo>
                <a:cubicBezTo>
                  <a:pt x="6191854" y="4049150"/>
                  <a:pt x="6193112" y="4051666"/>
                  <a:pt x="6193112" y="4054184"/>
                </a:cubicBezTo>
                <a:cubicBezTo>
                  <a:pt x="6194370" y="4057959"/>
                  <a:pt x="6193112" y="4062993"/>
                  <a:pt x="6195629" y="4065510"/>
                </a:cubicBezTo>
                <a:cubicBezTo>
                  <a:pt x="6205697" y="4076837"/>
                  <a:pt x="6204439" y="4091940"/>
                  <a:pt x="6209473" y="4105784"/>
                </a:cubicBezTo>
                <a:cubicBezTo>
                  <a:pt x="6209473" y="4107042"/>
                  <a:pt x="6210732" y="4108300"/>
                  <a:pt x="6210732" y="4109559"/>
                </a:cubicBezTo>
                <a:cubicBezTo>
                  <a:pt x="6204439" y="4122145"/>
                  <a:pt x="6213248" y="4132212"/>
                  <a:pt x="6215766" y="4143539"/>
                </a:cubicBezTo>
                <a:cubicBezTo>
                  <a:pt x="6218283" y="4153608"/>
                  <a:pt x="6217024" y="4164935"/>
                  <a:pt x="6217024" y="4176262"/>
                </a:cubicBezTo>
                <a:cubicBezTo>
                  <a:pt x="6217024" y="4186329"/>
                  <a:pt x="6214508" y="4197656"/>
                  <a:pt x="6205697" y="4203949"/>
                </a:cubicBezTo>
                <a:cubicBezTo>
                  <a:pt x="6204439" y="4205207"/>
                  <a:pt x="6204439" y="4210242"/>
                  <a:pt x="6204439" y="4212759"/>
                </a:cubicBezTo>
                <a:cubicBezTo>
                  <a:pt x="6209473" y="4225345"/>
                  <a:pt x="6215766" y="4237930"/>
                  <a:pt x="6220800" y="4250515"/>
                </a:cubicBezTo>
                <a:cubicBezTo>
                  <a:pt x="6223317" y="4256808"/>
                  <a:pt x="6223317" y="4263101"/>
                  <a:pt x="6224575" y="4269393"/>
                </a:cubicBezTo>
                <a:cubicBezTo>
                  <a:pt x="6227093" y="4279462"/>
                  <a:pt x="6227093" y="4290789"/>
                  <a:pt x="6230868" y="4300856"/>
                </a:cubicBezTo>
                <a:cubicBezTo>
                  <a:pt x="6237161" y="4317217"/>
                  <a:pt x="6235902" y="4333579"/>
                  <a:pt x="6229610" y="4348681"/>
                </a:cubicBezTo>
                <a:cubicBezTo>
                  <a:pt x="6223317" y="4363784"/>
                  <a:pt x="6228351" y="4378885"/>
                  <a:pt x="6229610" y="4393987"/>
                </a:cubicBezTo>
                <a:cubicBezTo>
                  <a:pt x="6229610" y="4414125"/>
                  <a:pt x="6229610" y="4433003"/>
                  <a:pt x="6228351" y="4453139"/>
                </a:cubicBezTo>
                <a:cubicBezTo>
                  <a:pt x="6227093" y="4468242"/>
                  <a:pt x="6223317" y="4483344"/>
                  <a:pt x="6222059" y="4498446"/>
                </a:cubicBezTo>
                <a:cubicBezTo>
                  <a:pt x="6222059" y="4504739"/>
                  <a:pt x="6225834" y="4512290"/>
                  <a:pt x="6229610" y="4517324"/>
                </a:cubicBezTo>
                <a:cubicBezTo>
                  <a:pt x="6242195" y="4536202"/>
                  <a:pt x="6247229" y="4557597"/>
                  <a:pt x="6249746" y="4578992"/>
                </a:cubicBezTo>
                <a:cubicBezTo>
                  <a:pt x="6252263" y="4592836"/>
                  <a:pt x="6252263" y="4607939"/>
                  <a:pt x="6252263" y="4621783"/>
                </a:cubicBezTo>
                <a:lnTo>
                  <a:pt x="6252263" y="4630592"/>
                </a:lnTo>
                <a:cubicBezTo>
                  <a:pt x="6249746" y="4639402"/>
                  <a:pt x="6247229" y="4645695"/>
                  <a:pt x="6253522" y="4655763"/>
                </a:cubicBezTo>
                <a:cubicBezTo>
                  <a:pt x="6257298" y="4662056"/>
                  <a:pt x="6254780" y="4674641"/>
                  <a:pt x="6252263" y="4683451"/>
                </a:cubicBezTo>
                <a:cubicBezTo>
                  <a:pt x="6248487" y="4698553"/>
                  <a:pt x="6242195" y="4713655"/>
                  <a:pt x="6237161" y="4728758"/>
                </a:cubicBezTo>
                <a:cubicBezTo>
                  <a:pt x="6235902" y="4731275"/>
                  <a:pt x="6235902" y="4733792"/>
                  <a:pt x="6234644" y="4736309"/>
                </a:cubicBezTo>
                <a:cubicBezTo>
                  <a:pt x="6222059" y="4751411"/>
                  <a:pt x="6228351" y="4765256"/>
                  <a:pt x="6235902" y="4780358"/>
                </a:cubicBezTo>
                <a:cubicBezTo>
                  <a:pt x="6238419" y="4785392"/>
                  <a:pt x="6238419" y="4792943"/>
                  <a:pt x="6238419" y="4799235"/>
                </a:cubicBezTo>
                <a:cubicBezTo>
                  <a:pt x="6239678" y="4808046"/>
                  <a:pt x="6239678" y="4816855"/>
                  <a:pt x="6240937" y="4825664"/>
                </a:cubicBezTo>
                <a:cubicBezTo>
                  <a:pt x="6240937" y="4829441"/>
                  <a:pt x="6242195" y="4833216"/>
                  <a:pt x="6240937" y="4835733"/>
                </a:cubicBezTo>
                <a:cubicBezTo>
                  <a:pt x="6237161" y="4842026"/>
                  <a:pt x="6240937" y="4845802"/>
                  <a:pt x="6243453" y="4852094"/>
                </a:cubicBezTo>
                <a:cubicBezTo>
                  <a:pt x="6251004" y="4864680"/>
                  <a:pt x="6253522" y="4876007"/>
                  <a:pt x="6248487" y="4891109"/>
                </a:cubicBezTo>
                <a:cubicBezTo>
                  <a:pt x="6243453" y="4904953"/>
                  <a:pt x="6243453" y="4920055"/>
                  <a:pt x="6240937" y="4933899"/>
                </a:cubicBezTo>
                <a:cubicBezTo>
                  <a:pt x="6238419" y="4950260"/>
                  <a:pt x="6235902" y="4966621"/>
                  <a:pt x="6240937" y="4982981"/>
                </a:cubicBezTo>
                <a:cubicBezTo>
                  <a:pt x="6242195" y="4985499"/>
                  <a:pt x="6239678" y="4989274"/>
                  <a:pt x="6239678" y="4991792"/>
                </a:cubicBezTo>
                <a:cubicBezTo>
                  <a:pt x="6238419" y="4994308"/>
                  <a:pt x="6237161" y="4995567"/>
                  <a:pt x="6237161" y="4998084"/>
                </a:cubicBezTo>
                <a:cubicBezTo>
                  <a:pt x="6239678" y="5016962"/>
                  <a:pt x="6227093" y="5029548"/>
                  <a:pt x="6219541" y="5044649"/>
                </a:cubicBezTo>
                <a:cubicBezTo>
                  <a:pt x="6214508" y="5054718"/>
                  <a:pt x="6208214" y="5064787"/>
                  <a:pt x="6201921" y="5073596"/>
                </a:cubicBezTo>
                <a:cubicBezTo>
                  <a:pt x="6200663" y="5074854"/>
                  <a:pt x="6199405" y="5077372"/>
                  <a:pt x="6200663" y="5078630"/>
                </a:cubicBezTo>
                <a:cubicBezTo>
                  <a:pt x="6203181" y="5091215"/>
                  <a:pt x="6195629" y="5100026"/>
                  <a:pt x="6190595" y="5108835"/>
                </a:cubicBezTo>
                <a:cubicBezTo>
                  <a:pt x="6184303" y="5118904"/>
                  <a:pt x="6179269" y="5128971"/>
                  <a:pt x="6171718" y="5139040"/>
                </a:cubicBezTo>
                <a:cubicBezTo>
                  <a:pt x="6167942" y="5142816"/>
                  <a:pt x="6162907" y="5145332"/>
                  <a:pt x="6157873" y="5149109"/>
                </a:cubicBezTo>
                <a:cubicBezTo>
                  <a:pt x="6154098" y="5152883"/>
                  <a:pt x="6149064" y="5156660"/>
                  <a:pt x="6145288" y="5160435"/>
                </a:cubicBezTo>
                <a:cubicBezTo>
                  <a:pt x="6140253" y="5167986"/>
                  <a:pt x="6136478" y="5176796"/>
                  <a:pt x="6132702" y="5185606"/>
                </a:cubicBezTo>
                <a:cubicBezTo>
                  <a:pt x="6130186" y="5189381"/>
                  <a:pt x="6128926" y="5194415"/>
                  <a:pt x="6127668" y="5198191"/>
                </a:cubicBezTo>
                <a:lnTo>
                  <a:pt x="6127668" y="5200708"/>
                </a:lnTo>
                <a:cubicBezTo>
                  <a:pt x="6113825" y="5205742"/>
                  <a:pt x="6117600" y="5224620"/>
                  <a:pt x="6106274" y="5232171"/>
                </a:cubicBezTo>
                <a:cubicBezTo>
                  <a:pt x="6105014" y="5233430"/>
                  <a:pt x="6103756" y="5234689"/>
                  <a:pt x="6103756" y="5235947"/>
                </a:cubicBezTo>
                <a:cubicBezTo>
                  <a:pt x="6102498" y="5256083"/>
                  <a:pt x="6083620" y="5264893"/>
                  <a:pt x="6074809" y="5279995"/>
                </a:cubicBezTo>
                <a:cubicBezTo>
                  <a:pt x="6071034" y="5287546"/>
                  <a:pt x="6067258" y="5291322"/>
                  <a:pt x="6077327" y="5295099"/>
                </a:cubicBezTo>
                <a:cubicBezTo>
                  <a:pt x="6079844" y="5296357"/>
                  <a:pt x="6081103" y="5298873"/>
                  <a:pt x="6082361" y="5301391"/>
                </a:cubicBezTo>
                <a:cubicBezTo>
                  <a:pt x="6086136" y="5311459"/>
                  <a:pt x="6091171" y="5320269"/>
                  <a:pt x="6093688" y="5330338"/>
                </a:cubicBezTo>
                <a:cubicBezTo>
                  <a:pt x="6096205" y="5337889"/>
                  <a:pt x="6097463" y="5345440"/>
                  <a:pt x="6097463" y="5352990"/>
                </a:cubicBezTo>
                <a:cubicBezTo>
                  <a:pt x="6096205" y="5375644"/>
                  <a:pt x="6106274" y="5399557"/>
                  <a:pt x="6092429" y="5419693"/>
                </a:cubicBezTo>
                <a:cubicBezTo>
                  <a:pt x="6084878" y="5429761"/>
                  <a:pt x="6087396" y="5436054"/>
                  <a:pt x="6093688" y="5446123"/>
                </a:cubicBezTo>
                <a:cubicBezTo>
                  <a:pt x="6099981" y="5456190"/>
                  <a:pt x="6106274" y="5468775"/>
                  <a:pt x="6101239" y="5481361"/>
                </a:cubicBezTo>
                <a:cubicBezTo>
                  <a:pt x="6096205" y="5496464"/>
                  <a:pt x="6087396" y="5510307"/>
                  <a:pt x="6083620" y="5525410"/>
                </a:cubicBezTo>
                <a:cubicBezTo>
                  <a:pt x="6081103" y="5534220"/>
                  <a:pt x="6084878" y="5544288"/>
                  <a:pt x="6087396" y="5553098"/>
                </a:cubicBezTo>
                <a:cubicBezTo>
                  <a:pt x="6088654" y="5556873"/>
                  <a:pt x="6093688" y="5560648"/>
                  <a:pt x="6096205" y="5564424"/>
                </a:cubicBezTo>
                <a:cubicBezTo>
                  <a:pt x="6106274" y="5575751"/>
                  <a:pt x="6111308" y="5587078"/>
                  <a:pt x="6106274" y="5602180"/>
                </a:cubicBezTo>
                <a:cubicBezTo>
                  <a:pt x="6102498" y="5614765"/>
                  <a:pt x="6099981" y="5627351"/>
                  <a:pt x="6099981" y="5639936"/>
                </a:cubicBezTo>
                <a:cubicBezTo>
                  <a:pt x="6099981" y="5651263"/>
                  <a:pt x="6105014" y="5662590"/>
                  <a:pt x="6107532" y="5672659"/>
                </a:cubicBezTo>
                <a:cubicBezTo>
                  <a:pt x="6111308" y="5691536"/>
                  <a:pt x="6115083" y="5711672"/>
                  <a:pt x="6120117" y="5730550"/>
                </a:cubicBezTo>
                <a:cubicBezTo>
                  <a:pt x="6122634" y="5740619"/>
                  <a:pt x="6127668" y="5749428"/>
                  <a:pt x="6130186" y="5759497"/>
                </a:cubicBezTo>
                <a:cubicBezTo>
                  <a:pt x="6131444" y="5763273"/>
                  <a:pt x="6131444" y="5768306"/>
                  <a:pt x="6131444" y="5772082"/>
                </a:cubicBezTo>
                <a:cubicBezTo>
                  <a:pt x="6127668" y="5795994"/>
                  <a:pt x="6121375" y="5819907"/>
                  <a:pt x="6118859" y="5842561"/>
                </a:cubicBezTo>
                <a:cubicBezTo>
                  <a:pt x="6117600" y="5852628"/>
                  <a:pt x="6121375" y="5863955"/>
                  <a:pt x="6121375" y="5875282"/>
                </a:cubicBezTo>
                <a:cubicBezTo>
                  <a:pt x="6121375" y="5881575"/>
                  <a:pt x="6118859" y="5886609"/>
                  <a:pt x="6117600" y="5892902"/>
                </a:cubicBezTo>
                <a:cubicBezTo>
                  <a:pt x="6116341" y="5895418"/>
                  <a:pt x="6113825" y="5897936"/>
                  <a:pt x="6113825" y="5901711"/>
                </a:cubicBezTo>
                <a:cubicBezTo>
                  <a:pt x="6112566" y="5911780"/>
                  <a:pt x="6113825" y="5923107"/>
                  <a:pt x="6110049" y="5930658"/>
                </a:cubicBezTo>
                <a:cubicBezTo>
                  <a:pt x="6099981" y="5948277"/>
                  <a:pt x="6113825" y="5965897"/>
                  <a:pt x="6103756" y="5983516"/>
                </a:cubicBezTo>
                <a:cubicBezTo>
                  <a:pt x="6098722" y="5993585"/>
                  <a:pt x="6096205" y="6004911"/>
                  <a:pt x="6092429" y="6014979"/>
                </a:cubicBezTo>
                <a:cubicBezTo>
                  <a:pt x="6091171" y="6017496"/>
                  <a:pt x="6089912" y="6021272"/>
                  <a:pt x="6091171" y="6023790"/>
                </a:cubicBezTo>
                <a:cubicBezTo>
                  <a:pt x="6093688" y="6033857"/>
                  <a:pt x="6096205" y="6043926"/>
                  <a:pt x="6093688" y="6053993"/>
                </a:cubicBezTo>
                <a:cubicBezTo>
                  <a:pt x="6092429" y="6057769"/>
                  <a:pt x="6099981" y="6064062"/>
                  <a:pt x="6103756" y="6067838"/>
                </a:cubicBezTo>
                <a:cubicBezTo>
                  <a:pt x="6113825" y="6077906"/>
                  <a:pt x="6113825" y="6090491"/>
                  <a:pt x="6110049" y="6104335"/>
                </a:cubicBezTo>
                <a:cubicBezTo>
                  <a:pt x="6106274" y="6118179"/>
                  <a:pt x="6101239" y="6130764"/>
                  <a:pt x="6115083" y="6143349"/>
                </a:cubicBezTo>
                <a:cubicBezTo>
                  <a:pt x="6117600" y="6145867"/>
                  <a:pt x="6117600" y="6153419"/>
                  <a:pt x="6116341" y="6157193"/>
                </a:cubicBezTo>
                <a:cubicBezTo>
                  <a:pt x="6112566" y="6167262"/>
                  <a:pt x="6110049" y="6177330"/>
                  <a:pt x="6111308" y="6188658"/>
                </a:cubicBezTo>
                <a:cubicBezTo>
                  <a:pt x="6112566" y="6193690"/>
                  <a:pt x="6110049" y="6198725"/>
                  <a:pt x="6110049" y="6203760"/>
                </a:cubicBezTo>
                <a:cubicBezTo>
                  <a:pt x="6110049" y="6205018"/>
                  <a:pt x="6108790" y="6206277"/>
                  <a:pt x="6108790" y="6207535"/>
                </a:cubicBezTo>
                <a:cubicBezTo>
                  <a:pt x="6115083" y="6217603"/>
                  <a:pt x="6113825" y="6227671"/>
                  <a:pt x="6113825" y="6238999"/>
                </a:cubicBezTo>
                <a:cubicBezTo>
                  <a:pt x="6113825" y="6249067"/>
                  <a:pt x="6120117" y="6259135"/>
                  <a:pt x="6113825" y="6270462"/>
                </a:cubicBezTo>
                <a:cubicBezTo>
                  <a:pt x="6108790" y="6279272"/>
                  <a:pt x="6106274" y="6289340"/>
                  <a:pt x="6103756" y="6298150"/>
                </a:cubicBezTo>
                <a:cubicBezTo>
                  <a:pt x="6102498" y="6303183"/>
                  <a:pt x="6103756" y="6308218"/>
                  <a:pt x="6105014" y="6313251"/>
                </a:cubicBezTo>
                <a:cubicBezTo>
                  <a:pt x="6106274" y="6317028"/>
                  <a:pt x="6106274" y="6320803"/>
                  <a:pt x="6107532" y="6327095"/>
                </a:cubicBezTo>
                <a:cubicBezTo>
                  <a:pt x="6117600" y="6330871"/>
                  <a:pt x="6120117" y="6333388"/>
                  <a:pt x="6115083" y="6347232"/>
                </a:cubicBezTo>
                <a:cubicBezTo>
                  <a:pt x="6108790" y="6363593"/>
                  <a:pt x="6112566" y="6377438"/>
                  <a:pt x="6126410" y="6388764"/>
                </a:cubicBezTo>
                <a:cubicBezTo>
                  <a:pt x="6127668" y="6390023"/>
                  <a:pt x="6128926" y="6392540"/>
                  <a:pt x="6128926" y="6395057"/>
                </a:cubicBezTo>
                <a:cubicBezTo>
                  <a:pt x="6131444" y="6405125"/>
                  <a:pt x="6132702" y="6416451"/>
                  <a:pt x="6135219" y="6426520"/>
                </a:cubicBezTo>
                <a:cubicBezTo>
                  <a:pt x="6137737" y="6442881"/>
                  <a:pt x="6146546" y="6457983"/>
                  <a:pt x="6155356" y="6470568"/>
                </a:cubicBezTo>
                <a:cubicBezTo>
                  <a:pt x="6160391" y="6478120"/>
                  <a:pt x="6162907" y="6486930"/>
                  <a:pt x="6161649" y="6496998"/>
                </a:cubicBezTo>
                <a:cubicBezTo>
                  <a:pt x="6160391" y="6504549"/>
                  <a:pt x="6162907" y="6512101"/>
                  <a:pt x="6162907" y="6519651"/>
                </a:cubicBezTo>
                <a:cubicBezTo>
                  <a:pt x="6162907" y="6520909"/>
                  <a:pt x="6164166" y="6522168"/>
                  <a:pt x="6164166" y="6523427"/>
                </a:cubicBezTo>
                <a:cubicBezTo>
                  <a:pt x="6157873" y="6537271"/>
                  <a:pt x="6169200" y="6549856"/>
                  <a:pt x="6169200" y="6562442"/>
                </a:cubicBezTo>
                <a:cubicBezTo>
                  <a:pt x="6169200" y="6583837"/>
                  <a:pt x="6175493" y="6601457"/>
                  <a:pt x="6188078" y="6619075"/>
                </a:cubicBezTo>
                <a:cubicBezTo>
                  <a:pt x="6193112" y="6627885"/>
                  <a:pt x="6199405" y="6637954"/>
                  <a:pt x="6199405" y="6650540"/>
                </a:cubicBezTo>
                <a:cubicBezTo>
                  <a:pt x="6199405" y="6659348"/>
                  <a:pt x="6204439" y="6670676"/>
                  <a:pt x="6215766" y="6674450"/>
                </a:cubicBezTo>
                <a:lnTo>
                  <a:pt x="6219541" y="6678226"/>
                </a:lnTo>
                <a:cubicBezTo>
                  <a:pt x="6225834" y="6697104"/>
                  <a:pt x="6232126" y="6715982"/>
                  <a:pt x="6237161" y="6734860"/>
                </a:cubicBezTo>
                <a:cubicBezTo>
                  <a:pt x="6242195" y="6749963"/>
                  <a:pt x="6243453" y="6767583"/>
                  <a:pt x="6252263" y="6781426"/>
                </a:cubicBezTo>
                <a:cubicBezTo>
                  <a:pt x="6261073" y="6795270"/>
                  <a:pt x="6266107" y="6809114"/>
                  <a:pt x="6266107" y="6825475"/>
                </a:cubicBezTo>
                <a:cubicBezTo>
                  <a:pt x="6266107" y="6829250"/>
                  <a:pt x="6268624" y="6831767"/>
                  <a:pt x="6269883" y="6835543"/>
                </a:cubicBezTo>
                <a:cubicBezTo>
                  <a:pt x="6270512" y="6840577"/>
                  <a:pt x="6271770" y="6845612"/>
                  <a:pt x="6272399" y="6850489"/>
                </a:cubicBezTo>
                <a:lnTo>
                  <a:pt x="6271724" y="6858000"/>
                </a:lnTo>
                <a:lnTo>
                  <a:pt x="0" y="6858000"/>
                </a:lnTo>
                <a:close/>
              </a:path>
            </a:pathLst>
          </a:custGeom>
        </p:spPr>
        <p:txBody>
          <a:bodyPr wrap="square">
            <a:noAutofit/>
          </a:bodyPr>
          <a:lstStyle/>
          <a:p>
            <a:endParaRPr lang="fr-FR"/>
          </a:p>
        </p:txBody>
      </p:sp>
      <p:sp>
        <p:nvSpPr>
          <p:cNvPr id="34" name="Espace réservé du texte 33">
            <a:extLst>
              <a:ext uri="{FF2B5EF4-FFF2-40B4-BE49-F238E27FC236}">
                <a16:creationId xmlns:a16="http://schemas.microsoft.com/office/drawing/2014/main" id="{EDDA7A8A-2207-9D6A-8C54-346E753DEEBA}"/>
              </a:ext>
            </a:extLst>
          </p:cNvPr>
          <p:cNvSpPr>
            <a:spLocks noGrp="1"/>
          </p:cNvSpPr>
          <p:nvPr>
            <p:ph type="body" sz="quarter" idx="28" hasCustomPrompt="1"/>
          </p:nvPr>
        </p:nvSpPr>
        <p:spPr>
          <a:xfrm>
            <a:off x="761999" y="1255210"/>
            <a:ext cx="4648201" cy="4783137"/>
          </a:xfrm>
        </p:spPr>
        <p:txBody>
          <a:bodyPr anchor="ctr">
            <a:normAutofit/>
          </a:bodyPr>
          <a:lstStyle>
            <a:lvl1pPr marL="0" indent="0">
              <a:buNone/>
              <a:defRPr sz="3200">
                <a:solidFill>
                  <a:schemeClr val="bg2"/>
                </a:solidFill>
                <a:latin typeface="+mj-lt"/>
              </a:defRPr>
            </a:lvl1pPr>
          </a:lstStyle>
          <a:p>
            <a:pPr lvl="0"/>
            <a:r>
              <a:rPr lang="fr-FR"/>
              <a:t>Type </a:t>
            </a:r>
            <a:r>
              <a:rPr lang="fr-FR" err="1"/>
              <a:t>your</a:t>
            </a:r>
            <a:r>
              <a:rPr lang="fr-FR"/>
              <a:t> </a:t>
            </a:r>
            <a:r>
              <a:rPr lang="fr-FR" err="1"/>
              <a:t>chapter</a:t>
            </a:r>
            <a:r>
              <a:rPr lang="fr-FR"/>
              <a:t> description </a:t>
            </a:r>
            <a:r>
              <a:rPr lang="fr-FR" err="1"/>
              <a:t>here</a:t>
            </a:r>
            <a:r>
              <a:rPr lang="fr-FR"/>
              <a:t>.</a:t>
            </a:r>
            <a:br>
              <a:rPr lang="fr-FR"/>
            </a:br>
            <a:r>
              <a:rPr lang="fr-FR" err="1"/>
              <a:t>Here</a:t>
            </a:r>
            <a:r>
              <a:rPr lang="fr-FR"/>
              <a:t> </a:t>
            </a:r>
            <a:r>
              <a:rPr lang="fr-FR" err="1"/>
              <a:t>again</a:t>
            </a:r>
            <a:r>
              <a:rPr lang="fr-FR"/>
              <a:t>, </a:t>
            </a:r>
            <a:r>
              <a:rPr lang="fr-FR" err="1"/>
              <a:t>you</a:t>
            </a:r>
            <a:r>
              <a:rPr lang="fr-FR"/>
              <a:t> can use up to </a:t>
            </a:r>
            <a:r>
              <a:rPr lang="fr-FR" err="1"/>
              <a:t>twelve</a:t>
            </a:r>
            <a:r>
              <a:rPr lang="fr-FR"/>
              <a:t> </a:t>
            </a:r>
            <a:r>
              <a:rPr lang="fr-FR" err="1"/>
              <a:t>lines</a:t>
            </a:r>
            <a:r>
              <a:rPr lang="fr-FR"/>
              <a:t>.	</a:t>
            </a:r>
          </a:p>
        </p:txBody>
      </p:sp>
    </p:spTree>
    <p:extLst>
      <p:ext uri="{BB962C8B-B14F-4D97-AF65-F5344CB8AC3E}">
        <p14:creationId xmlns:p14="http://schemas.microsoft.com/office/powerpoint/2010/main" val="4167050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iterate type="wd">
                                    <p:tmPct val="10000"/>
                                  </p:iterate>
                                  <p:childTnLst>
                                    <p:set>
                                      <p:cBhvr>
                                        <p:cTn id="6" dur="1" fill="hold">
                                          <p:stCondLst>
                                            <p:cond delay="0"/>
                                          </p:stCondLst>
                                        </p:cTn>
                                        <p:tgtEl>
                                          <p:spTgt spid="34">
                                            <p:txEl>
                                              <p:pRg st="0" end="0"/>
                                            </p:txEl>
                                          </p:spTgt>
                                        </p:tgtEl>
                                        <p:attrNameLst>
                                          <p:attrName>style.visibility</p:attrName>
                                        </p:attrNameLst>
                                      </p:cBhvr>
                                      <p:to>
                                        <p:strVal val="visible"/>
                                      </p:to>
                                    </p:set>
                                    <p:animEffect transition="in" filter="fade">
                                      <p:cBhvr>
                                        <p:cTn id="7" dur="1000"/>
                                        <p:tgtEl>
                                          <p:spTgt spid="34">
                                            <p:txEl>
                                              <p:pRg st="0" end="0"/>
                                            </p:txEl>
                                          </p:spTgt>
                                        </p:tgtEl>
                                      </p:cBhvr>
                                    </p:animEffect>
                                  </p:childTnLst>
                                </p:cTn>
                              </p:par>
                              <p:par>
                                <p:cTn id="8" presetID="42" presetClass="path" presetSubtype="0" decel="100000" fill="hold" grpId="1" nodeType="withEffect">
                                  <p:stCondLst>
                                    <p:cond delay="0"/>
                                  </p:stCondLst>
                                  <p:iterate type="wd">
                                    <p:tmPct val="0"/>
                                  </p:iterate>
                                  <p:childTnLst>
                                    <p:animMotion origin="layout" path="M -1.45833E-6 -2.96296E-6 L -1.45833E-6 -0.07986 " pathEditMode="relative" rAng="0" ptsTypes="AA">
                                      <p:cBhvr>
                                        <p:cTn id="9" dur="2000" spd="-100000" fill="hold"/>
                                        <p:tgtEl>
                                          <p:spTgt spid="34">
                                            <p:txEl>
                                              <p:pRg st="0" end="0"/>
                                            </p:txEl>
                                          </p:spTgt>
                                        </p:tgtEl>
                                        <p:attrNameLst>
                                          <p:attrName>ppt_x</p:attrName>
                                          <p:attrName>ppt_y</p:attrName>
                                        </p:attrNameLst>
                                      </p:cBhvr>
                                      <p:rCtr x="0" y="-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build="p">
        <p:tmplLst>
          <p:tmpl lvl="1">
            <p:tnLst>
              <p:par>
                <p:cTn presetID="10" presetClass="entr" presetSubtype="0" fill="hold" nodeType="withEffect">
                  <p:stCondLst>
                    <p:cond delay="400"/>
                  </p:stCondLst>
                  <p:iterate type="wd">
                    <p:tmPct val="10000"/>
                  </p:iterate>
                  <p:childTnLst>
                    <p:set>
                      <p:cBhvr>
                        <p:cTn dur="1" fill="hold">
                          <p:stCondLst>
                            <p:cond delay="0"/>
                          </p:stCondLst>
                        </p:cTn>
                        <p:tgtEl>
                          <p:spTgt spid="34"/>
                        </p:tgtEl>
                        <p:attrNameLst>
                          <p:attrName>style.visibility</p:attrName>
                        </p:attrNameLst>
                      </p:cBhvr>
                      <p:to>
                        <p:strVal val="visible"/>
                      </p:to>
                    </p:set>
                    <p:animEffect transition="in" filter="fade">
                      <p:cBhvr>
                        <p:cTn dur="1000"/>
                        <p:tgtEl>
                          <p:spTgt spid="34"/>
                        </p:tgtEl>
                      </p:cBhvr>
                    </p:animEffect>
                  </p:childTnLst>
                </p:cTn>
              </p:par>
            </p:tnLst>
          </p:tmpl>
        </p:tmplLst>
      </p:bldP>
      <p:bldP spid="34" grpId="1" build="p">
        <p:tmplLst>
          <p:tmpl lvl="1">
            <p:tnLst>
              <p:par>
                <p:cTn presetID="42" presetClass="path" presetSubtype="0" decel="100000" fill="hold" nodeType="withEffect">
                  <p:stCondLst>
                    <p:cond delay="0"/>
                  </p:stCondLst>
                  <p:iterate type="wd">
                    <p:tmPct val="0"/>
                  </p:iterate>
                  <p:childTnLst>
                    <p:animMotion origin="layout" path="M -1.45833E-6 -2.96296E-6 L -1.45833E-6 -0.07986 " pathEditMode="relative" rAng="0" ptsTypes="AA">
                      <p:cBhvr>
                        <p:cTn dur="2000" spd="-100000" fill="hold"/>
                        <p:tgtEl>
                          <p:spTgt spid="34"/>
                        </p:tgtEl>
                        <p:attrNameLst>
                          <p:attrName>ppt_x</p:attrName>
                          <p:attrName>ppt_y</p:attrName>
                        </p:attrNameLst>
                      </p:cBhvr>
                      <p:rCtr x="0" y="-4005"/>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ndex_headings_tor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8535279"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2000" b="1" kern="1200" spc="600" baseline="0">
              <a:solidFill>
                <a:schemeClr val="tx1"/>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7654046" y="1454198"/>
            <a:ext cx="6605758" cy="431800"/>
          </a:xfrm>
          <a:prstGeom prst="rect">
            <a:avLst/>
          </a:prstGeom>
        </p:spPr>
        <p:txBody>
          <a:bodyPr anchor="ctr">
            <a:noAutofit/>
          </a:bodyPr>
          <a:lstStyle>
            <a:lvl1pPr marL="0" indent="0" algn="l">
              <a:spcBef>
                <a:spcPts val="0"/>
              </a:spcBef>
              <a:buNone/>
              <a:defRPr sz="2000" b="1" spc="0">
                <a:solidFill>
                  <a:schemeClr val="accent3"/>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6698541" y="2060575"/>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7654045" y="2317797"/>
            <a:ext cx="6605757"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7654046" y="3254422"/>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7654046" y="4118022"/>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7654046" y="4967241"/>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6698542" y="1454198"/>
            <a:ext cx="936626" cy="431800"/>
          </a:xfrm>
          <a:prstGeom prst="rect">
            <a:avLst/>
          </a:prstGeom>
        </p:spPr>
        <p:txBody>
          <a:bodyPr anchor="ctr">
            <a:noAutofit/>
          </a:bodyPr>
          <a:lstStyle>
            <a:lvl1pPr marL="0" indent="0" algn="r">
              <a:spcBef>
                <a:spcPts val="0"/>
              </a:spcBef>
              <a:buNone/>
              <a:defRPr sz="2000" b="1" spc="0">
                <a:solidFill>
                  <a:schemeClr val="accent3"/>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6698542" y="2317797"/>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6698542" y="3254422"/>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6698542" y="4118022"/>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6698542" y="4967241"/>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6698541" y="2986088"/>
            <a:ext cx="5121984" cy="752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6698541" y="3864928"/>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6698541" y="4724400"/>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36200" y="6051047"/>
            <a:ext cx="1704346" cy="547498"/>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p:nvPr>
        </p:nvSpPr>
        <p:spPr>
          <a:xfrm>
            <a:off x="-19586" y="0"/>
            <a:ext cx="6272399" cy="6858000"/>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6272399" h="6858000">
                <a:moveTo>
                  <a:pt x="0" y="0"/>
                </a:moveTo>
                <a:lnTo>
                  <a:pt x="6157926" y="0"/>
                </a:lnTo>
                <a:lnTo>
                  <a:pt x="6166683" y="15548"/>
                </a:lnTo>
                <a:cubicBezTo>
                  <a:pt x="6169200" y="19324"/>
                  <a:pt x="6172976" y="24359"/>
                  <a:pt x="6176751" y="26875"/>
                </a:cubicBezTo>
                <a:cubicBezTo>
                  <a:pt x="6190595" y="38202"/>
                  <a:pt x="6200663" y="49529"/>
                  <a:pt x="6200663" y="69665"/>
                </a:cubicBezTo>
                <a:cubicBezTo>
                  <a:pt x="6200663" y="88543"/>
                  <a:pt x="6206956" y="106163"/>
                  <a:pt x="6206956" y="125041"/>
                </a:cubicBezTo>
                <a:cubicBezTo>
                  <a:pt x="6206956" y="147695"/>
                  <a:pt x="6209473" y="170349"/>
                  <a:pt x="6194370" y="190485"/>
                </a:cubicBezTo>
                <a:cubicBezTo>
                  <a:pt x="6194370" y="191743"/>
                  <a:pt x="6193112" y="191743"/>
                  <a:pt x="6193112" y="193001"/>
                </a:cubicBezTo>
                <a:cubicBezTo>
                  <a:pt x="6196888" y="204328"/>
                  <a:pt x="6193112" y="214397"/>
                  <a:pt x="6190595" y="225724"/>
                </a:cubicBezTo>
                <a:cubicBezTo>
                  <a:pt x="6189336" y="230758"/>
                  <a:pt x="6188078" y="237051"/>
                  <a:pt x="6185561" y="242085"/>
                </a:cubicBezTo>
                <a:cubicBezTo>
                  <a:pt x="6183044" y="247118"/>
                  <a:pt x="6178009" y="252153"/>
                  <a:pt x="6174234" y="257187"/>
                </a:cubicBezTo>
                <a:cubicBezTo>
                  <a:pt x="6167942" y="265996"/>
                  <a:pt x="6161649" y="274807"/>
                  <a:pt x="6156615" y="284875"/>
                </a:cubicBezTo>
                <a:cubicBezTo>
                  <a:pt x="6149064" y="299977"/>
                  <a:pt x="6138995" y="312562"/>
                  <a:pt x="6131444" y="327665"/>
                </a:cubicBezTo>
                <a:cubicBezTo>
                  <a:pt x="6126410" y="336475"/>
                  <a:pt x="6123893" y="346543"/>
                  <a:pt x="6121375" y="356611"/>
                </a:cubicBezTo>
                <a:cubicBezTo>
                  <a:pt x="6120117" y="359129"/>
                  <a:pt x="6121375" y="361645"/>
                  <a:pt x="6121375" y="362904"/>
                </a:cubicBezTo>
                <a:cubicBezTo>
                  <a:pt x="6123893" y="371714"/>
                  <a:pt x="6128926" y="380523"/>
                  <a:pt x="6131444" y="389333"/>
                </a:cubicBezTo>
                <a:cubicBezTo>
                  <a:pt x="6133961" y="396884"/>
                  <a:pt x="6133961" y="403177"/>
                  <a:pt x="6133961" y="410728"/>
                </a:cubicBezTo>
                <a:cubicBezTo>
                  <a:pt x="6135219" y="417021"/>
                  <a:pt x="6133961" y="424573"/>
                  <a:pt x="6136478" y="429606"/>
                </a:cubicBezTo>
                <a:cubicBezTo>
                  <a:pt x="6144029" y="442191"/>
                  <a:pt x="6140253" y="454776"/>
                  <a:pt x="6138995" y="467363"/>
                </a:cubicBezTo>
                <a:cubicBezTo>
                  <a:pt x="6136478" y="488757"/>
                  <a:pt x="6132702" y="508893"/>
                  <a:pt x="6128926" y="530289"/>
                </a:cubicBezTo>
                <a:cubicBezTo>
                  <a:pt x="6126410" y="541616"/>
                  <a:pt x="6122634" y="554201"/>
                  <a:pt x="6120117" y="565528"/>
                </a:cubicBezTo>
                <a:cubicBezTo>
                  <a:pt x="6118859" y="571821"/>
                  <a:pt x="6121375" y="578113"/>
                  <a:pt x="6121375" y="584406"/>
                </a:cubicBezTo>
                <a:lnTo>
                  <a:pt x="6121375" y="590699"/>
                </a:lnTo>
                <a:cubicBezTo>
                  <a:pt x="6120117" y="595733"/>
                  <a:pt x="6118859" y="600767"/>
                  <a:pt x="6116341" y="605801"/>
                </a:cubicBezTo>
                <a:cubicBezTo>
                  <a:pt x="6108790" y="623420"/>
                  <a:pt x="6107532" y="643557"/>
                  <a:pt x="6092429" y="658659"/>
                </a:cubicBezTo>
                <a:cubicBezTo>
                  <a:pt x="6083620" y="666210"/>
                  <a:pt x="6084878" y="680055"/>
                  <a:pt x="6088654" y="688864"/>
                </a:cubicBezTo>
                <a:cubicBezTo>
                  <a:pt x="6093688" y="703966"/>
                  <a:pt x="6089912" y="715293"/>
                  <a:pt x="6087396" y="729138"/>
                </a:cubicBezTo>
                <a:cubicBezTo>
                  <a:pt x="6086136" y="736689"/>
                  <a:pt x="6086136" y="744240"/>
                  <a:pt x="6087396" y="751791"/>
                </a:cubicBezTo>
                <a:cubicBezTo>
                  <a:pt x="6087396" y="754308"/>
                  <a:pt x="6092429" y="756825"/>
                  <a:pt x="6094947" y="759343"/>
                </a:cubicBezTo>
                <a:cubicBezTo>
                  <a:pt x="6097463" y="761859"/>
                  <a:pt x="6099981" y="764377"/>
                  <a:pt x="6099981" y="766893"/>
                </a:cubicBezTo>
                <a:cubicBezTo>
                  <a:pt x="6097463" y="784513"/>
                  <a:pt x="6098722" y="800873"/>
                  <a:pt x="6107532" y="817235"/>
                </a:cubicBezTo>
                <a:cubicBezTo>
                  <a:pt x="6106274" y="815976"/>
                  <a:pt x="6107532" y="818493"/>
                  <a:pt x="6107532" y="818493"/>
                </a:cubicBezTo>
                <a:cubicBezTo>
                  <a:pt x="6101239" y="831078"/>
                  <a:pt x="6110049" y="846181"/>
                  <a:pt x="6097463" y="857508"/>
                </a:cubicBezTo>
                <a:cubicBezTo>
                  <a:pt x="6088654" y="865059"/>
                  <a:pt x="6081103" y="873868"/>
                  <a:pt x="6077327" y="883937"/>
                </a:cubicBezTo>
                <a:cubicBezTo>
                  <a:pt x="6074809" y="888971"/>
                  <a:pt x="6078585" y="897782"/>
                  <a:pt x="6079844" y="905332"/>
                </a:cubicBezTo>
                <a:cubicBezTo>
                  <a:pt x="6079844" y="909107"/>
                  <a:pt x="6081103" y="912883"/>
                  <a:pt x="6081103" y="915400"/>
                </a:cubicBezTo>
                <a:cubicBezTo>
                  <a:pt x="6079844" y="921693"/>
                  <a:pt x="6078585" y="925469"/>
                  <a:pt x="6087396" y="925469"/>
                </a:cubicBezTo>
                <a:cubicBezTo>
                  <a:pt x="6094947" y="925469"/>
                  <a:pt x="6093688" y="929245"/>
                  <a:pt x="6092429" y="935537"/>
                </a:cubicBezTo>
                <a:cubicBezTo>
                  <a:pt x="6088654" y="945605"/>
                  <a:pt x="6092429" y="968259"/>
                  <a:pt x="6099981" y="974551"/>
                </a:cubicBezTo>
                <a:cubicBezTo>
                  <a:pt x="6094947" y="988395"/>
                  <a:pt x="6089912" y="1000980"/>
                  <a:pt x="6092429" y="1016083"/>
                </a:cubicBezTo>
                <a:cubicBezTo>
                  <a:pt x="6093688" y="1022376"/>
                  <a:pt x="6092429" y="1027410"/>
                  <a:pt x="6092429" y="1033703"/>
                </a:cubicBezTo>
                <a:lnTo>
                  <a:pt x="6096205" y="1097887"/>
                </a:lnTo>
                <a:lnTo>
                  <a:pt x="6096205" y="1104180"/>
                </a:lnTo>
                <a:cubicBezTo>
                  <a:pt x="6091171" y="1120541"/>
                  <a:pt x="6097463" y="1134385"/>
                  <a:pt x="6105014" y="1146970"/>
                </a:cubicBezTo>
                <a:cubicBezTo>
                  <a:pt x="6108790" y="1154522"/>
                  <a:pt x="6111308" y="1162073"/>
                  <a:pt x="6113825" y="1169624"/>
                </a:cubicBezTo>
                <a:lnTo>
                  <a:pt x="6128926" y="1226258"/>
                </a:lnTo>
                <a:lnTo>
                  <a:pt x="6128926" y="1233810"/>
                </a:lnTo>
                <a:cubicBezTo>
                  <a:pt x="6128926" y="1242619"/>
                  <a:pt x="6130186" y="1251429"/>
                  <a:pt x="6130186" y="1260239"/>
                </a:cubicBezTo>
                <a:cubicBezTo>
                  <a:pt x="6130186" y="1266531"/>
                  <a:pt x="6132702" y="1272824"/>
                  <a:pt x="6128926" y="1280375"/>
                </a:cubicBezTo>
                <a:cubicBezTo>
                  <a:pt x="6125151" y="1287927"/>
                  <a:pt x="6126410" y="1300512"/>
                  <a:pt x="6130186" y="1309321"/>
                </a:cubicBezTo>
                <a:cubicBezTo>
                  <a:pt x="6136478" y="1321907"/>
                  <a:pt x="6135219" y="1335750"/>
                  <a:pt x="6137737" y="1348337"/>
                </a:cubicBezTo>
                <a:cubicBezTo>
                  <a:pt x="6138995" y="1354629"/>
                  <a:pt x="6140253" y="1360922"/>
                  <a:pt x="6140253" y="1367214"/>
                </a:cubicBezTo>
                <a:lnTo>
                  <a:pt x="6147805" y="1421331"/>
                </a:lnTo>
                <a:cubicBezTo>
                  <a:pt x="6147805" y="1422590"/>
                  <a:pt x="6147805" y="1425106"/>
                  <a:pt x="6146546" y="1426365"/>
                </a:cubicBezTo>
                <a:cubicBezTo>
                  <a:pt x="6131444" y="1440209"/>
                  <a:pt x="6142771" y="1455311"/>
                  <a:pt x="6145288" y="1469155"/>
                </a:cubicBezTo>
                <a:cubicBezTo>
                  <a:pt x="6147805" y="1486774"/>
                  <a:pt x="6152839" y="1504394"/>
                  <a:pt x="6156615" y="1520755"/>
                </a:cubicBezTo>
                <a:lnTo>
                  <a:pt x="6156615" y="1527048"/>
                </a:lnTo>
                <a:cubicBezTo>
                  <a:pt x="6154098" y="1543408"/>
                  <a:pt x="6151580" y="1561029"/>
                  <a:pt x="6150322" y="1577389"/>
                </a:cubicBezTo>
                <a:cubicBezTo>
                  <a:pt x="6150322" y="1601301"/>
                  <a:pt x="6151580" y="1625213"/>
                  <a:pt x="6152839" y="1647867"/>
                </a:cubicBezTo>
                <a:cubicBezTo>
                  <a:pt x="6152839" y="1650384"/>
                  <a:pt x="6152839" y="1652902"/>
                  <a:pt x="6154098" y="1654160"/>
                </a:cubicBezTo>
                <a:cubicBezTo>
                  <a:pt x="6162907" y="1666745"/>
                  <a:pt x="6162907" y="1680589"/>
                  <a:pt x="6160391" y="1694432"/>
                </a:cubicBezTo>
                <a:cubicBezTo>
                  <a:pt x="6160391" y="1696950"/>
                  <a:pt x="6161649" y="1699467"/>
                  <a:pt x="6161649" y="1701984"/>
                </a:cubicBezTo>
                <a:cubicBezTo>
                  <a:pt x="6162907" y="1705759"/>
                  <a:pt x="6164166" y="1710793"/>
                  <a:pt x="6164166" y="1714570"/>
                </a:cubicBezTo>
                <a:cubicBezTo>
                  <a:pt x="6165424" y="1720862"/>
                  <a:pt x="6166683" y="1728413"/>
                  <a:pt x="6169200" y="1734706"/>
                </a:cubicBezTo>
                <a:cubicBezTo>
                  <a:pt x="6171718" y="1742257"/>
                  <a:pt x="6176751" y="1749809"/>
                  <a:pt x="6176751" y="1757360"/>
                </a:cubicBezTo>
                <a:cubicBezTo>
                  <a:pt x="6175493" y="1772462"/>
                  <a:pt x="6184303" y="1782530"/>
                  <a:pt x="6191854" y="1795116"/>
                </a:cubicBezTo>
                <a:cubicBezTo>
                  <a:pt x="6195629" y="1801408"/>
                  <a:pt x="6198146" y="1808959"/>
                  <a:pt x="6200663" y="1816510"/>
                </a:cubicBezTo>
                <a:cubicBezTo>
                  <a:pt x="6204439" y="1824062"/>
                  <a:pt x="6208214" y="1832871"/>
                  <a:pt x="6211990" y="1840422"/>
                </a:cubicBezTo>
                <a:cubicBezTo>
                  <a:pt x="6213248" y="1842940"/>
                  <a:pt x="6214508" y="1845457"/>
                  <a:pt x="6214508" y="1846715"/>
                </a:cubicBezTo>
                <a:cubicBezTo>
                  <a:pt x="6206956" y="1860559"/>
                  <a:pt x="6217024" y="1871886"/>
                  <a:pt x="6220800" y="1884472"/>
                </a:cubicBezTo>
                <a:cubicBezTo>
                  <a:pt x="6220800" y="1885730"/>
                  <a:pt x="6222059" y="1886988"/>
                  <a:pt x="6222059" y="1886988"/>
                </a:cubicBezTo>
                <a:cubicBezTo>
                  <a:pt x="6210732" y="1898315"/>
                  <a:pt x="6224575" y="1904608"/>
                  <a:pt x="6227093" y="1912159"/>
                </a:cubicBezTo>
                <a:cubicBezTo>
                  <a:pt x="6232126" y="1927262"/>
                  <a:pt x="6237161" y="1942364"/>
                  <a:pt x="6234644" y="1959983"/>
                </a:cubicBezTo>
                <a:cubicBezTo>
                  <a:pt x="6233386" y="1965018"/>
                  <a:pt x="6235902" y="1970052"/>
                  <a:pt x="6235902" y="1976345"/>
                </a:cubicBezTo>
                <a:cubicBezTo>
                  <a:pt x="6235902" y="1980120"/>
                  <a:pt x="6237161" y="1985154"/>
                  <a:pt x="6234644" y="1987671"/>
                </a:cubicBezTo>
                <a:cubicBezTo>
                  <a:pt x="6229610" y="1997739"/>
                  <a:pt x="6227093" y="2007808"/>
                  <a:pt x="6234644" y="2019135"/>
                </a:cubicBezTo>
                <a:lnTo>
                  <a:pt x="6234644" y="2020393"/>
                </a:lnTo>
                <a:cubicBezTo>
                  <a:pt x="6232126" y="2032978"/>
                  <a:pt x="6232126" y="2046822"/>
                  <a:pt x="6227093" y="2059407"/>
                </a:cubicBezTo>
                <a:cubicBezTo>
                  <a:pt x="6219541" y="2078286"/>
                  <a:pt x="6218283" y="2098422"/>
                  <a:pt x="6223317" y="2117300"/>
                </a:cubicBezTo>
                <a:cubicBezTo>
                  <a:pt x="6227093" y="2131144"/>
                  <a:pt x="6223317" y="2142471"/>
                  <a:pt x="6215766" y="2152539"/>
                </a:cubicBezTo>
                <a:cubicBezTo>
                  <a:pt x="6204439" y="2166383"/>
                  <a:pt x="6203181" y="2182744"/>
                  <a:pt x="6199405" y="2199104"/>
                </a:cubicBezTo>
                <a:cubicBezTo>
                  <a:pt x="6198146" y="2204139"/>
                  <a:pt x="6198146" y="2209173"/>
                  <a:pt x="6194370" y="2212949"/>
                </a:cubicBezTo>
                <a:cubicBezTo>
                  <a:pt x="6183044" y="2229309"/>
                  <a:pt x="6189336" y="2245670"/>
                  <a:pt x="6190595" y="2263290"/>
                </a:cubicBezTo>
                <a:cubicBezTo>
                  <a:pt x="6190595" y="2274617"/>
                  <a:pt x="6190595" y="2284686"/>
                  <a:pt x="6189336" y="2296012"/>
                </a:cubicBezTo>
                <a:cubicBezTo>
                  <a:pt x="6186819" y="2309856"/>
                  <a:pt x="6183044" y="2323700"/>
                  <a:pt x="6180527" y="2337543"/>
                </a:cubicBezTo>
                <a:cubicBezTo>
                  <a:pt x="6178009" y="2347612"/>
                  <a:pt x="6175493" y="2358939"/>
                  <a:pt x="6175493" y="2369006"/>
                </a:cubicBezTo>
                <a:cubicBezTo>
                  <a:pt x="6175493" y="2382851"/>
                  <a:pt x="6178009" y="2397953"/>
                  <a:pt x="6176751" y="2411798"/>
                </a:cubicBezTo>
                <a:cubicBezTo>
                  <a:pt x="6175493" y="2425641"/>
                  <a:pt x="6176751" y="2438226"/>
                  <a:pt x="6180527" y="2452070"/>
                </a:cubicBezTo>
                <a:cubicBezTo>
                  <a:pt x="6181785" y="2455846"/>
                  <a:pt x="6180527" y="2460879"/>
                  <a:pt x="6178009" y="2464655"/>
                </a:cubicBezTo>
                <a:cubicBezTo>
                  <a:pt x="6174234" y="2475982"/>
                  <a:pt x="6172976" y="2486051"/>
                  <a:pt x="6175493" y="2497377"/>
                </a:cubicBezTo>
                <a:cubicBezTo>
                  <a:pt x="6176751" y="2502412"/>
                  <a:pt x="6175493" y="2508705"/>
                  <a:pt x="6174234" y="2513738"/>
                </a:cubicBezTo>
                <a:lnTo>
                  <a:pt x="6159131" y="2574148"/>
                </a:lnTo>
                <a:cubicBezTo>
                  <a:pt x="6157873" y="2580440"/>
                  <a:pt x="6154098" y="2584216"/>
                  <a:pt x="6149064" y="2589251"/>
                </a:cubicBezTo>
                <a:cubicBezTo>
                  <a:pt x="6141513" y="2596802"/>
                  <a:pt x="6133961" y="2609387"/>
                  <a:pt x="6133961" y="2618196"/>
                </a:cubicBezTo>
                <a:cubicBezTo>
                  <a:pt x="6135219" y="2634558"/>
                  <a:pt x="6130186" y="2648401"/>
                  <a:pt x="6127668" y="2663504"/>
                </a:cubicBezTo>
                <a:cubicBezTo>
                  <a:pt x="6125151" y="2673573"/>
                  <a:pt x="6126410" y="2681124"/>
                  <a:pt x="6133961" y="2689933"/>
                </a:cubicBezTo>
                <a:cubicBezTo>
                  <a:pt x="6141513" y="2698743"/>
                  <a:pt x="6144029" y="2711328"/>
                  <a:pt x="6149064" y="2721396"/>
                </a:cubicBezTo>
                <a:cubicBezTo>
                  <a:pt x="6155356" y="2733981"/>
                  <a:pt x="6156615" y="2747826"/>
                  <a:pt x="6154098" y="2762928"/>
                </a:cubicBezTo>
                <a:cubicBezTo>
                  <a:pt x="6151580" y="2776772"/>
                  <a:pt x="6157873" y="2788098"/>
                  <a:pt x="6165424" y="2799425"/>
                </a:cubicBezTo>
                <a:cubicBezTo>
                  <a:pt x="6166683" y="2801943"/>
                  <a:pt x="6169200" y="2803201"/>
                  <a:pt x="6169200" y="2805718"/>
                </a:cubicBezTo>
                <a:cubicBezTo>
                  <a:pt x="6169200" y="2820821"/>
                  <a:pt x="6171718" y="2835923"/>
                  <a:pt x="6169200" y="2849767"/>
                </a:cubicBezTo>
                <a:cubicBezTo>
                  <a:pt x="6165424" y="2869904"/>
                  <a:pt x="6159131" y="2890040"/>
                  <a:pt x="6165424" y="2911435"/>
                </a:cubicBezTo>
                <a:lnTo>
                  <a:pt x="6165424" y="2913952"/>
                </a:lnTo>
                <a:cubicBezTo>
                  <a:pt x="6157873" y="2926537"/>
                  <a:pt x="6161649" y="2940381"/>
                  <a:pt x="6162907" y="2954226"/>
                </a:cubicBezTo>
                <a:cubicBezTo>
                  <a:pt x="6162907" y="2961776"/>
                  <a:pt x="6161649" y="2969327"/>
                  <a:pt x="6160391" y="2976878"/>
                </a:cubicBezTo>
                <a:cubicBezTo>
                  <a:pt x="6156615" y="2989464"/>
                  <a:pt x="6161649" y="2999532"/>
                  <a:pt x="6169200" y="3008343"/>
                </a:cubicBezTo>
                <a:cubicBezTo>
                  <a:pt x="6176751" y="3017152"/>
                  <a:pt x="6181785" y="3025962"/>
                  <a:pt x="6185561" y="3037288"/>
                </a:cubicBezTo>
                <a:cubicBezTo>
                  <a:pt x="6188078" y="3048615"/>
                  <a:pt x="6191854" y="3058684"/>
                  <a:pt x="6194370" y="3068751"/>
                </a:cubicBezTo>
                <a:cubicBezTo>
                  <a:pt x="6195629" y="3075044"/>
                  <a:pt x="6196888" y="3082596"/>
                  <a:pt x="6196888" y="3088888"/>
                </a:cubicBezTo>
                <a:cubicBezTo>
                  <a:pt x="6195629" y="3101474"/>
                  <a:pt x="6191854" y="3114059"/>
                  <a:pt x="6189336" y="3126644"/>
                </a:cubicBezTo>
                <a:cubicBezTo>
                  <a:pt x="6189336" y="3129161"/>
                  <a:pt x="6190595" y="3131678"/>
                  <a:pt x="6190595" y="3135454"/>
                </a:cubicBezTo>
                <a:cubicBezTo>
                  <a:pt x="6193112" y="3154331"/>
                  <a:pt x="6195629" y="3174469"/>
                  <a:pt x="6196888" y="3193347"/>
                </a:cubicBezTo>
                <a:cubicBezTo>
                  <a:pt x="6196888" y="3195863"/>
                  <a:pt x="6194370" y="3199639"/>
                  <a:pt x="6193112" y="3202156"/>
                </a:cubicBezTo>
                <a:cubicBezTo>
                  <a:pt x="6191854" y="3204674"/>
                  <a:pt x="6190595" y="3209708"/>
                  <a:pt x="6191854" y="3210966"/>
                </a:cubicBezTo>
                <a:cubicBezTo>
                  <a:pt x="6201921" y="3228586"/>
                  <a:pt x="6199405" y="3248722"/>
                  <a:pt x="6205697" y="3267600"/>
                </a:cubicBezTo>
                <a:cubicBezTo>
                  <a:pt x="6208214" y="3275152"/>
                  <a:pt x="6206956" y="3285219"/>
                  <a:pt x="6205697" y="3295288"/>
                </a:cubicBezTo>
                <a:cubicBezTo>
                  <a:pt x="6204439" y="3309132"/>
                  <a:pt x="6204439" y="3322975"/>
                  <a:pt x="6201921" y="3336820"/>
                </a:cubicBezTo>
                <a:cubicBezTo>
                  <a:pt x="6199405" y="3346887"/>
                  <a:pt x="6194370" y="3356956"/>
                  <a:pt x="6190595" y="3367025"/>
                </a:cubicBezTo>
                <a:cubicBezTo>
                  <a:pt x="6188078" y="3374576"/>
                  <a:pt x="6181785" y="3382127"/>
                  <a:pt x="6181785" y="3390936"/>
                </a:cubicBezTo>
                <a:cubicBezTo>
                  <a:pt x="6180527" y="3397228"/>
                  <a:pt x="6184303" y="3404780"/>
                  <a:pt x="6185561" y="3411073"/>
                </a:cubicBezTo>
                <a:cubicBezTo>
                  <a:pt x="6189336" y="3426175"/>
                  <a:pt x="6180527" y="3447570"/>
                  <a:pt x="6167942" y="3456380"/>
                </a:cubicBezTo>
                <a:cubicBezTo>
                  <a:pt x="6162907" y="3460156"/>
                  <a:pt x="6161649" y="3467707"/>
                  <a:pt x="6159131" y="3472741"/>
                </a:cubicBezTo>
                <a:cubicBezTo>
                  <a:pt x="6154098" y="3482810"/>
                  <a:pt x="6150322" y="3492877"/>
                  <a:pt x="6144029" y="3502946"/>
                </a:cubicBezTo>
                <a:cubicBezTo>
                  <a:pt x="6141513" y="3507980"/>
                  <a:pt x="6138995" y="3511755"/>
                  <a:pt x="6144029" y="3516789"/>
                </a:cubicBezTo>
                <a:cubicBezTo>
                  <a:pt x="6145288" y="3518048"/>
                  <a:pt x="6145288" y="3520566"/>
                  <a:pt x="6145288" y="3521824"/>
                </a:cubicBezTo>
                <a:cubicBezTo>
                  <a:pt x="6145288" y="3525600"/>
                  <a:pt x="6144029" y="3530633"/>
                  <a:pt x="6144029" y="3534409"/>
                </a:cubicBezTo>
                <a:cubicBezTo>
                  <a:pt x="6144029" y="3552029"/>
                  <a:pt x="6141513" y="3569648"/>
                  <a:pt x="6127668" y="3583492"/>
                </a:cubicBezTo>
                <a:cubicBezTo>
                  <a:pt x="6126410" y="3584750"/>
                  <a:pt x="6126410" y="3589785"/>
                  <a:pt x="6126410" y="3592302"/>
                </a:cubicBezTo>
                <a:lnTo>
                  <a:pt x="6130186" y="3647677"/>
                </a:lnTo>
                <a:cubicBezTo>
                  <a:pt x="6130186" y="3651453"/>
                  <a:pt x="6131444" y="3653970"/>
                  <a:pt x="6132702" y="3657745"/>
                </a:cubicBezTo>
                <a:cubicBezTo>
                  <a:pt x="6132702" y="3661521"/>
                  <a:pt x="6132702" y="3665297"/>
                  <a:pt x="6131444" y="3669072"/>
                </a:cubicBezTo>
                <a:cubicBezTo>
                  <a:pt x="6131444" y="3672848"/>
                  <a:pt x="6132702" y="3676623"/>
                  <a:pt x="6132702" y="3681657"/>
                </a:cubicBezTo>
                <a:cubicBezTo>
                  <a:pt x="6132702" y="3692984"/>
                  <a:pt x="6131444" y="3704311"/>
                  <a:pt x="6131444" y="3716896"/>
                </a:cubicBezTo>
                <a:cubicBezTo>
                  <a:pt x="6131444" y="3719413"/>
                  <a:pt x="6131444" y="3723189"/>
                  <a:pt x="6130186" y="3725706"/>
                </a:cubicBezTo>
                <a:cubicBezTo>
                  <a:pt x="6126410" y="3731998"/>
                  <a:pt x="6122634" y="3738292"/>
                  <a:pt x="6117600" y="3742067"/>
                </a:cubicBezTo>
                <a:cubicBezTo>
                  <a:pt x="6106274" y="3752136"/>
                  <a:pt x="6107532" y="3764721"/>
                  <a:pt x="6107532" y="3778565"/>
                </a:cubicBezTo>
                <a:cubicBezTo>
                  <a:pt x="6107532" y="3781082"/>
                  <a:pt x="6107532" y="3783599"/>
                  <a:pt x="6106274" y="3786115"/>
                </a:cubicBezTo>
                <a:cubicBezTo>
                  <a:pt x="6103756" y="3796184"/>
                  <a:pt x="6108790" y="3806253"/>
                  <a:pt x="6118859" y="3811287"/>
                </a:cubicBezTo>
                <a:cubicBezTo>
                  <a:pt x="6121375" y="3812545"/>
                  <a:pt x="6125151" y="3816320"/>
                  <a:pt x="6125151" y="3820096"/>
                </a:cubicBezTo>
                <a:cubicBezTo>
                  <a:pt x="6125151" y="3822613"/>
                  <a:pt x="6121375" y="3825131"/>
                  <a:pt x="6118859" y="3828906"/>
                </a:cubicBezTo>
                <a:cubicBezTo>
                  <a:pt x="6117600" y="3831423"/>
                  <a:pt x="6113825" y="3833940"/>
                  <a:pt x="6115083" y="3835198"/>
                </a:cubicBezTo>
                <a:cubicBezTo>
                  <a:pt x="6117600" y="3851559"/>
                  <a:pt x="6121375" y="3869179"/>
                  <a:pt x="6123893" y="3885540"/>
                </a:cubicBezTo>
                <a:cubicBezTo>
                  <a:pt x="6123893" y="3886798"/>
                  <a:pt x="6123893" y="3888057"/>
                  <a:pt x="6125151" y="3888057"/>
                </a:cubicBezTo>
                <a:cubicBezTo>
                  <a:pt x="6141513" y="3903160"/>
                  <a:pt x="6133961" y="3922038"/>
                  <a:pt x="6135219" y="3939657"/>
                </a:cubicBezTo>
                <a:cubicBezTo>
                  <a:pt x="6135219" y="3943432"/>
                  <a:pt x="6135219" y="3945950"/>
                  <a:pt x="6133961" y="3949725"/>
                </a:cubicBezTo>
                <a:cubicBezTo>
                  <a:pt x="6130186" y="3966086"/>
                  <a:pt x="6140253" y="3976155"/>
                  <a:pt x="6151580" y="3986223"/>
                </a:cubicBezTo>
                <a:cubicBezTo>
                  <a:pt x="6156615" y="3991257"/>
                  <a:pt x="6161649" y="3995033"/>
                  <a:pt x="6160391" y="4003842"/>
                </a:cubicBezTo>
                <a:cubicBezTo>
                  <a:pt x="6159131" y="4011394"/>
                  <a:pt x="6160391" y="4020203"/>
                  <a:pt x="6169200" y="4026496"/>
                </a:cubicBezTo>
                <a:cubicBezTo>
                  <a:pt x="6176751" y="4031530"/>
                  <a:pt x="6184303" y="4040339"/>
                  <a:pt x="6190595" y="4046632"/>
                </a:cubicBezTo>
                <a:cubicBezTo>
                  <a:pt x="6191854" y="4049150"/>
                  <a:pt x="6193112" y="4051666"/>
                  <a:pt x="6193112" y="4054184"/>
                </a:cubicBezTo>
                <a:cubicBezTo>
                  <a:pt x="6194370" y="4057959"/>
                  <a:pt x="6193112" y="4062993"/>
                  <a:pt x="6195629" y="4065510"/>
                </a:cubicBezTo>
                <a:cubicBezTo>
                  <a:pt x="6205697" y="4076837"/>
                  <a:pt x="6204439" y="4091940"/>
                  <a:pt x="6209473" y="4105784"/>
                </a:cubicBezTo>
                <a:cubicBezTo>
                  <a:pt x="6209473" y="4107042"/>
                  <a:pt x="6210732" y="4108300"/>
                  <a:pt x="6210732" y="4109559"/>
                </a:cubicBezTo>
                <a:cubicBezTo>
                  <a:pt x="6204439" y="4122145"/>
                  <a:pt x="6213248" y="4132212"/>
                  <a:pt x="6215766" y="4143539"/>
                </a:cubicBezTo>
                <a:cubicBezTo>
                  <a:pt x="6218283" y="4153608"/>
                  <a:pt x="6217024" y="4164935"/>
                  <a:pt x="6217024" y="4176262"/>
                </a:cubicBezTo>
                <a:cubicBezTo>
                  <a:pt x="6217024" y="4186329"/>
                  <a:pt x="6214508" y="4197656"/>
                  <a:pt x="6205697" y="4203949"/>
                </a:cubicBezTo>
                <a:cubicBezTo>
                  <a:pt x="6204439" y="4205207"/>
                  <a:pt x="6204439" y="4210242"/>
                  <a:pt x="6204439" y="4212759"/>
                </a:cubicBezTo>
                <a:cubicBezTo>
                  <a:pt x="6209473" y="4225345"/>
                  <a:pt x="6215766" y="4237930"/>
                  <a:pt x="6220800" y="4250515"/>
                </a:cubicBezTo>
                <a:cubicBezTo>
                  <a:pt x="6223317" y="4256808"/>
                  <a:pt x="6223317" y="4263101"/>
                  <a:pt x="6224575" y="4269393"/>
                </a:cubicBezTo>
                <a:cubicBezTo>
                  <a:pt x="6227093" y="4279462"/>
                  <a:pt x="6227093" y="4290789"/>
                  <a:pt x="6230868" y="4300856"/>
                </a:cubicBezTo>
                <a:cubicBezTo>
                  <a:pt x="6237161" y="4317217"/>
                  <a:pt x="6235902" y="4333579"/>
                  <a:pt x="6229610" y="4348681"/>
                </a:cubicBezTo>
                <a:cubicBezTo>
                  <a:pt x="6223317" y="4363784"/>
                  <a:pt x="6228351" y="4378885"/>
                  <a:pt x="6229610" y="4393987"/>
                </a:cubicBezTo>
                <a:cubicBezTo>
                  <a:pt x="6229610" y="4414125"/>
                  <a:pt x="6229610" y="4433003"/>
                  <a:pt x="6228351" y="4453139"/>
                </a:cubicBezTo>
                <a:cubicBezTo>
                  <a:pt x="6227093" y="4468242"/>
                  <a:pt x="6223317" y="4483344"/>
                  <a:pt x="6222059" y="4498446"/>
                </a:cubicBezTo>
                <a:cubicBezTo>
                  <a:pt x="6222059" y="4504739"/>
                  <a:pt x="6225834" y="4512290"/>
                  <a:pt x="6229610" y="4517324"/>
                </a:cubicBezTo>
                <a:cubicBezTo>
                  <a:pt x="6242195" y="4536202"/>
                  <a:pt x="6247229" y="4557597"/>
                  <a:pt x="6249746" y="4578992"/>
                </a:cubicBezTo>
                <a:cubicBezTo>
                  <a:pt x="6252263" y="4592836"/>
                  <a:pt x="6252263" y="4607939"/>
                  <a:pt x="6252263" y="4621783"/>
                </a:cubicBezTo>
                <a:lnTo>
                  <a:pt x="6252263" y="4630592"/>
                </a:lnTo>
                <a:cubicBezTo>
                  <a:pt x="6249746" y="4639402"/>
                  <a:pt x="6247229" y="4645695"/>
                  <a:pt x="6253522" y="4655763"/>
                </a:cubicBezTo>
                <a:cubicBezTo>
                  <a:pt x="6257298" y="4662056"/>
                  <a:pt x="6254780" y="4674641"/>
                  <a:pt x="6252263" y="4683451"/>
                </a:cubicBezTo>
                <a:cubicBezTo>
                  <a:pt x="6248487" y="4698553"/>
                  <a:pt x="6242195" y="4713655"/>
                  <a:pt x="6237161" y="4728758"/>
                </a:cubicBezTo>
                <a:cubicBezTo>
                  <a:pt x="6235902" y="4731275"/>
                  <a:pt x="6235902" y="4733792"/>
                  <a:pt x="6234644" y="4736309"/>
                </a:cubicBezTo>
                <a:cubicBezTo>
                  <a:pt x="6222059" y="4751411"/>
                  <a:pt x="6228351" y="4765256"/>
                  <a:pt x="6235902" y="4780358"/>
                </a:cubicBezTo>
                <a:cubicBezTo>
                  <a:pt x="6238419" y="4785392"/>
                  <a:pt x="6238419" y="4792943"/>
                  <a:pt x="6238419" y="4799235"/>
                </a:cubicBezTo>
                <a:cubicBezTo>
                  <a:pt x="6239678" y="4808046"/>
                  <a:pt x="6239678" y="4816855"/>
                  <a:pt x="6240937" y="4825664"/>
                </a:cubicBezTo>
                <a:cubicBezTo>
                  <a:pt x="6240937" y="4829441"/>
                  <a:pt x="6242195" y="4833216"/>
                  <a:pt x="6240937" y="4835733"/>
                </a:cubicBezTo>
                <a:cubicBezTo>
                  <a:pt x="6237161" y="4842026"/>
                  <a:pt x="6240937" y="4845802"/>
                  <a:pt x="6243453" y="4852094"/>
                </a:cubicBezTo>
                <a:cubicBezTo>
                  <a:pt x="6251004" y="4864680"/>
                  <a:pt x="6253522" y="4876007"/>
                  <a:pt x="6248487" y="4891109"/>
                </a:cubicBezTo>
                <a:cubicBezTo>
                  <a:pt x="6243453" y="4904953"/>
                  <a:pt x="6243453" y="4920055"/>
                  <a:pt x="6240937" y="4933899"/>
                </a:cubicBezTo>
                <a:cubicBezTo>
                  <a:pt x="6238419" y="4950260"/>
                  <a:pt x="6235902" y="4966621"/>
                  <a:pt x="6240937" y="4982981"/>
                </a:cubicBezTo>
                <a:cubicBezTo>
                  <a:pt x="6242195" y="4985499"/>
                  <a:pt x="6239678" y="4989274"/>
                  <a:pt x="6239678" y="4991792"/>
                </a:cubicBezTo>
                <a:cubicBezTo>
                  <a:pt x="6238419" y="4994308"/>
                  <a:pt x="6237161" y="4995567"/>
                  <a:pt x="6237161" y="4998084"/>
                </a:cubicBezTo>
                <a:cubicBezTo>
                  <a:pt x="6239678" y="5016962"/>
                  <a:pt x="6227093" y="5029548"/>
                  <a:pt x="6219541" y="5044649"/>
                </a:cubicBezTo>
                <a:cubicBezTo>
                  <a:pt x="6214508" y="5054718"/>
                  <a:pt x="6208214" y="5064787"/>
                  <a:pt x="6201921" y="5073596"/>
                </a:cubicBezTo>
                <a:cubicBezTo>
                  <a:pt x="6200663" y="5074854"/>
                  <a:pt x="6199405" y="5077372"/>
                  <a:pt x="6200663" y="5078630"/>
                </a:cubicBezTo>
                <a:cubicBezTo>
                  <a:pt x="6203181" y="5091215"/>
                  <a:pt x="6195629" y="5100026"/>
                  <a:pt x="6190595" y="5108835"/>
                </a:cubicBezTo>
                <a:cubicBezTo>
                  <a:pt x="6184303" y="5118904"/>
                  <a:pt x="6179269" y="5128971"/>
                  <a:pt x="6171718" y="5139040"/>
                </a:cubicBezTo>
                <a:cubicBezTo>
                  <a:pt x="6167942" y="5142816"/>
                  <a:pt x="6162907" y="5145332"/>
                  <a:pt x="6157873" y="5149109"/>
                </a:cubicBezTo>
                <a:cubicBezTo>
                  <a:pt x="6154098" y="5152883"/>
                  <a:pt x="6149064" y="5156660"/>
                  <a:pt x="6145288" y="5160435"/>
                </a:cubicBezTo>
                <a:cubicBezTo>
                  <a:pt x="6140253" y="5167986"/>
                  <a:pt x="6136478" y="5176796"/>
                  <a:pt x="6132702" y="5185606"/>
                </a:cubicBezTo>
                <a:cubicBezTo>
                  <a:pt x="6130186" y="5189381"/>
                  <a:pt x="6128926" y="5194415"/>
                  <a:pt x="6127668" y="5198191"/>
                </a:cubicBezTo>
                <a:lnTo>
                  <a:pt x="6127668" y="5200708"/>
                </a:lnTo>
                <a:cubicBezTo>
                  <a:pt x="6113825" y="5205742"/>
                  <a:pt x="6117600" y="5224620"/>
                  <a:pt x="6106274" y="5232171"/>
                </a:cubicBezTo>
                <a:cubicBezTo>
                  <a:pt x="6105014" y="5233430"/>
                  <a:pt x="6103756" y="5234689"/>
                  <a:pt x="6103756" y="5235947"/>
                </a:cubicBezTo>
                <a:cubicBezTo>
                  <a:pt x="6102498" y="5256083"/>
                  <a:pt x="6083620" y="5264893"/>
                  <a:pt x="6074809" y="5279995"/>
                </a:cubicBezTo>
                <a:cubicBezTo>
                  <a:pt x="6071034" y="5287546"/>
                  <a:pt x="6067258" y="5291322"/>
                  <a:pt x="6077327" y="5295099"/>
                </a:cubicBezTo>
                <a:cubicBezTo>
                  <a:pt x="6079844" y="5296357"/>
                  <a:pt x="6081103" y="5298873"/>
                  <a:pt x="6082361" y="5301391"/>
                </a:cubicBezTo>
                <a:cubicBezTo>
                  <a:pt x="6086136" y="5311459"/>
                  <a:pt x="6091171" y="5320269"/>
                  <a:pt x="6093688" y="5330338"/>
                </a:cubicBezTo>
                <a:cubicBezTo>
                  <a:pt x="6096205" y="5337889"/>
                  <a:pt x="6097463" y="5345440"/>
                  <a:pt x="6097463" y="5352990"/>
                </a:cubicBezTo>
                <a:cubicBezTo>
                  <a:pt x="6096205" y="5375644"/>
                  <a:pt x="6106274" y="5399557"/>
                  <a:pt x="6092429" y="5419693"/>
                </a:cubicBezTo>
                <a:cubicBezTo>
                  <a:pt x="6084878" y="5429761"/>
                  <a:pt x="6087396" y="5436054"/>
                  <a:pt x="6093688" y="5446123"/>
                </a:cubicBezTo>
                <a:cubicBezTo>
                  <a:pt x="6099981" y="5456190"/>
                  <a:pt x="6106274" y="5468775"/>
                  <a:pt x="6101239" y="5481361"/>
                </a:cubicBezTo>
                <a:cubicBezTo>
                  <a:pt x="6096205" y="5496464"/>
                  <a:pt x="6087396" y="5510307"/>
                  <a:pt x="6083620" y="5525410"/>
                </a:cubicBezTo>
                <a:cubicBezTo>
                  <a:pt x="6081103" y="5534220"/>
                  <a:pt x="6084878" y="5544288"/>
                  <a:pt x="6087396" y="5553098"/>
                </a:cubicBezTo>
                <a:cubicBezTo>
                  <a:pt x="6088654" y="5556873"/>
                  <a:pt x="6093688" y="5560648"/>
                  <a:pt x="6096205" y="5564424"/>
                </a:cubicBezTo>
                <a:cubicBezTo>
                  <a:pt x="6106274" y="5575751"/>
                  <a:pt x="6111308" y="5587078"/>
                  <a:pt x="6106274" y="5602180"/>
                </a:cubicBezTo>
                <a:cubicBezTo>
                  <a:pt x="6102498" y="5614765"/>
                  <a:pt x="6099981" y="5627351"/>
                  <a:pt x="6099981" y="5639936"/>
                </a:cubicBezTo>
                <a:cubicBezTo>
                  <a:pt x="6099981" y="5651263"/>
                  <a:pt x="6105014" y="5662590"/>
                  <a:pt x="6107532" y="5672659"/>
                </a:cubicBezTo>
                <a:cubicBezTo>
                  <a:pt x="6111308" y="5691536"/>
                  <a:pt x="6115083" y="5711672"/>
                  <a:pt x="6120117" y="5730550"/>
                </a:cubicBezTo>
                <a:cubicBezTo>
                  <a:pt x="6122634" y="5740619"/>
                  <a:pt x="6127668" y="5749428"/>
                  <a:pt x="6130186" y="5759497"/>
                </a:cubicBezTo>
                <a:cubicBezTo>
                  <a:pt x="6131444" y="5763273"/>
                  <a:pt x="6131444" y="5768306"/>
                  <a:pt x="6131444" y="5772082"/>
                </a:cubicBezTo>
                <a:cubicBezTo>
                  <a:pt x="6127668" y="5795994"/>
                  <a:pt x="6121375" y="5819907"/>
                  <a:pt x="6118859" y="5842561"/>
                </a:cubicBezTo>
                <a:cubicBezTo>
                  <a:pt x="6117600" y="5852628"/>
                  <a:pt x="6121375" y="5863955"/>
                  <a:pt x="6121375" y="5875282"/>
                </a:cubicBezTo>
                <a:cubicBezTo>
                  <a:pt x="6121375" y="5881575"/>
                  <a:pt x="6118859" y="5886609"/>
                  <a:pt x="6117600" y="5892902"/>
                </a:cubicBezTo>
                <a:cubicBezTo>
                  <a:pt x="6116341" y="5895418"/>
                  <a:pt x="6113825" y="5897936"/>
                  <a:pt x="6113825" y="5901711"/>
                </a:cubicBezTo>
                <a:cubicBezTo>
                  <a:pt x="6112566" y="5911780"/>
                  <a:pt x="6113825" y="5923107"/>
                  <a:pt x="6110049" y="5930658"/>
                </a:cubicBezTo>
                <a:cubicBezTo>
                  <a:pt x="6099981" y="5948277"/>
                  <a:pt x="6113825" y="5965897"/>
                  <a:pt x="6103756" y="5983516"/>
                </a:cubicBezTo>
                <a:cubicBezTo>
                  <a:pt x="6098722" y="5993585"/>
                  <a:pt x="6096205" y="6004911"/>
                  <a:pt x="6092429" y="6014979"/>
                </a:cubicBezTo>
                <a:cubicBezTo>
                  <a:pt x="6091171" y="6017496"/>
                  <a:pt x="6089912" y="6021272"/>
                  <a:pt x="6091171" y="6023790"/>
                </a:cubicBezTo>
                <a:cubicBezTo>
                  <a:pt x="6093688" y="6033857"/>
                  <a:pt x="6096205" y="6043926"/>
                  <a:pt x="6093688" y="6053993"/>
                </a:cubicBezTo>
                <a:cubicBezTo>
                  <a:pt x="6092429" y="6057769"/>
                  <a:pt x="6099981" y="6064062"/>
                  <a:pt x="6103756" y="6067838"/>
                </a:cubicBezTo>
                <a:cubicBezTo>
                  <a:pt x="6113825" y="6077906"/>
                  <a:pt x="6113825" y="6090491"/>
                  <a:pt x="6110049" y="6104335"/>
                </a:cubicBezTo>
                <a:cubicBezTo>
                  <a:pt x="6106274" y="6118179"/>
                  <a:pt x="6101239" y="6130764"/>
                  <a:pt x="6115083" y="6143349"/>
                </a:cubicBezTo>
                <a:cubicBezTo>
                  <a:pt x="6117600" y="6145867"/>
                  <a:pt x="6117600" y="6153419"/>
                  <a:pt x="6116341" y="6157193"/>
                </a:cubicBezTo>
                <a:cubicBezTo>
                  <a:pt x="6112566" y="6167262"/>
                  <a:pt x="6110049" y="6177330"/>
                  <a:pt x="6111308" y="6188658"/>
                </a:cubicBezTo>
                <a:cubicBezTo>
                  <a:pt x="6112566" y="6193690"/>
                  <a:pt x="6110049" y="6198725"/>
                  <a:pt x="6110049" y="6203760"/>
                </a:cubicBezTo>
                <a:cubicBezTo>
                  <a:pt x="6110049" y="6205018"/>
                  <a:pt x="6108790" y="6206277"/>
                  <a:pt x="6108790" y="6207535"/>
                </a:cubicBezTo>
                <a:cubicBezTo>
                  <a:pt x="6115083" y="6217603"/>
                  <a:pt x="6113825" y="6227671"/>
                  <a:pt x="6113825" y="6238999"/>
                </a:cubicBezTo>
                <a:cubicBezTo>
                  <a:pt x="6113825" y="6249067"/>
                  <a:pt x="6120117" y="6259135"/>
                  <a:pt x="6113825" y="6270462"/>
                </a:cubicBezTo>
                <a:cubicBezTo>
                  <a:pt x="6108790" y="6279272"/>
                  <a:pt x="6106274" y="6289340"/>
                  <a:pt x="6103756" y="6298150"/>
                </a:cubicBezTo>
                <a:cubicBezTo>
                  <a:pt x="6102498" y="6303183"/>
                  <a:pt x="6103756" y="6308218"/>
                  <a:pt x="6105014" y="6313251"/>
                </a:cubicBezTo>
                <a:cubicBezTo>
                  <a:pt x="6106274" y="6317028"/>
                  <a:pt x="6106274" y="6320803"/>
                  <a:pt x="6107532" y="6327095"/>
                </a:cubicBezTo>
                <a:cubicBezTo>
                  <a:pt x="6117600" y="6330871"/>
                  <a:pt x="6120117" y="6333388"/>
                  <a:pt x="6115083" y="6347232"/>
                </a:cubicBezTo>
                <a:cubicBezTo>
                  <a:pt x="6108790" y="6363593"/>
                  <a:pt x="6112566" y="6377438"/>
                  <a:pt x="6126410" y="6388764"/>
                </a:cubicBezTo>
                <a:cubicBezTo>
                  <a:pt x="6127668" y="6390023"/>
                  <a:pt x="6128926" y="6392540"/>
                  <a:pt x="6128926" y="6395057"/>
                </a:cubicBezTo>
                <a:cubicBezTo>
                  <a:pt x="6131444" y="6405125"/>
                  <a:pt x="6132702" y="6416451"/>
                  <a:pt x="6135219" y="6426520"/>
                </a:cubicBezTo>
                <a:cubicBezTo>
                  <a:pt x="6137737" y="6442881"/>
                  <a:pt x="6146546" y="6457983"/>
                  <a:pt x="6155356" y="6470568"/>
                </a:cubicBezTo>
                <a:cubicBezTo>
                  <a:pt x="6160391" y="6478120"/>
                  <a:pt x="6162907" y="6486930"/>
                  <a:pt x="6161649" y="6496998"/>
                </a:cubicBezTo>
                <a:cubicBezTo>
                  <a:pt x="6160391" y="6504549"/>
                  <a:pt x="6162907" y="6512101"/>
                  <a:pt x="6162907" y="6519651"/>
                </a:cubicBezTo>
                <a:cubicBezTo>
                  <a:pt x="6162907" y="6520909"/>
                  <a:pt x="6164166" y="6522168"/>
                  <a:pt x="6164166" y="6523427"/>
                </a:cubicBezTo>
                <a:cubicBezTo>
                  <a:pt x="6157873" y="6537271"/>
                  <a:pt x="6169200" y="6549856"/>
                  <a:pt x="6169200" y="6562442"/>
                </a:cubicBezTo>
                <a:cubicBezTo>
                  <a:pt x="6169200" y="6583837"/>
                  <a:pt x="6175493" y="6601457"/>
                  <a:pt x="6188078" y="6619075"/>
                </a:cubicBezTo>
                <a:cubicBezTo>
                  <a:pt x="6193112" y="6627885"/>
                  <a:pt x="6199405" y="6637954"/>
                  <a:pt x="6199405" y="6650540"/>
                </a:cubicBezTo>
                <a:cubicBezTo>
                  <a:pt x="6199405" y="6659348"/>
                  <a:pt x="6204439" y="6670676"/>
                  <a:pt x="6215766" y="6674450"/>
                </a:cubicBezTo>
                <a:lnTo>
                  <a:pt x="6219541" y="6678226"/>
                </a:lnTo>
                <a:cubicBezTo>
                  <a:pt x="6225834" y="6697104"/>
                  <a:pt x="6232126" y="6715982"/>
                  <a:pt x="6237161" y="6734860"/>
                </a:cubicBezTo>
                <a:cubicBezTo>
                  <a:pt x="6242195" y="6749963"/>
                  <a:pt x="6243453" y="6767583"/>
                  <a:pt x="6252263" y="6781426"/>
                </a:cubicBezTo>
                <a:cubicBezTo>
                  <a:pt x="6261073" y="6795270"/>
                  <a:pt x="6266107" y="6809114"/>
                  <a:pt x="6266107" y="6825475"/>
                </a:cubicBezTo>
                <a:cubicBezTo>
                  <a:pt x="6266107" y="6829250"/>
                  <a:pt x="6268624" y="6831767"/>
                  <a:pt x="6269883" y="6835543"/>
                </a:cubicBezTo>
                <a:cubicBezTo>
                  <a:pt x="6270512" y="6840577"/>
                  <a:pt x="6271770" y="6845612"/>
                  <a:pt x="6272399" y="6850489"/>
                </a:cubicBezTo>
                <a:lnTo>
                  <a:pt x="6271724" y="6858000"/>
                </a:lnTo>
                <a:lnTo>
                  <a:pt x="0" y="6858000"/>
                </a:lnTo>
                <a:close/>
              </a:path>
            </a:pathLst>
          </a:custGeom>
        </p:spPr>
        <p:txBody>
          <a:bodyPr wrap="square">
            <a:noAutofit/>
          </a:bodyPr>
          <a:lstStyle/>
          <a:p>
            <a:endParaRPr lang="fr-FR"/>
          </a:p>
        </p:txBody>
      </p:sp>
      <p:sp>
        <p:nvSpPr>
          <p:cNvPr id="4" name="Espace réservé du texte 33">
            <a:extLst>
              <a:ext uri="{FF2B5EF4-FFF2-40B4-BE49-F238E27FC236}">
                <a16:creationId xmlns:a16="http://schemas.microsoft.com/office/drawing/2014/main" id="{CAA2668D-A5AC-C9D9-DC14-CB309DFEEA47}"/>
              </a:ext>
            </a:extLst>
          </p:cNvPr>
          <p:cNvSpPr>
            <a:spLocks noGrp="1"/>
          </p:cNvSpPr>
          <p:nvPr>
            <p:ph type="body" sz="quarter" idx="28" hasCustomPrompt="1"/>
          </p:nvPr>
        </p:nvSpPr>
        <p:spPr>
          <a:xfrm>
            <a:off x="761999" y="1255210"/>
            <a:ext cx="4648201" cy="4783137"/>
          </a:xfrm>
        </p:spPr>
        <p:txBody>
          <a:bodyPr anchor="ctr">
            <a:normAutofit/>
          </a:bodyPr>
          <a:lstStyle>
            <a:lvl1pPr marL="0" indent="0">
              <a:buNone/>
              <a:defRPr sz="3200">
                <a:solidFill>
                  <a:schemeClr val="bg1"/>
                </a:solidFill>
                <a:latin typeface="+mj-lt"/>
              </a:defRPr>
            </a:lvl1pPr>
          </a:lstStyle>
          <a:p>
            <a:pPr lvl="0"/>
            <a:r>
              <a:rPr lang="fr-FR"/>
              <a:t>Type </a:t>
            </a:r>
            <a:r>
              <a:rPr lang="fr-FR" err="1"/>
              <a:t>your</a:t>
            </a:r>
            <a:r>
              <a:rPr lang="fr-FR"/>
              <a:t> </a:t>
            </a:r>
            <a:r>
              <a:rPr lang="fr-FR" err="1"/>
              <a:t>chapter</a:t>
            </a:r>
            <a:r>
              <a:rPr lang="fr-FR"/>
              <a:t> description </a:t>
            </a:r>
            <a:r>
              <a:rPr lang="fr-FR" err="1"/>
              <a:t>here</a:t>
            </a:r>
            <a:r>
              <a:rPr lang="fr-FR"/>
              <a:t>.</a:t>
            </a:r>
            <a:br>
              <a:rPr lang="fr-FR"/>
            </a:br>
            <a:r>
              <a:rPr lang="fr-FR" err="1"/>
              <a:t>Here</a:t>
            </a:r>
            <a:r>
              <a:rPr lang="fr-FR"/>
              <a:t> </a:t>
            </a:r>
            <a:r>
              <a:rPr lang="fr-FR" err="1"/>
              <a:t>again</a:t>
            </a:r>
            <a:r>
              <a:rPr lang="fr-FR"/>
              <a:t>, </a:t>
            </a:r>
            <a:r>
              <a:rPr lang="fr-FR" err="1"/>
              <a:t>you</a:t>
            </a:r>
            <a:r>
              <a:rPr lang="fr-FR"/>
              <a:t> can use up to </a:t>
            </a:r>
            <a:r>
              <a:rPr lang="fr-FR" err="1"/>
              <a:t>twelve</a:t>
            </a:r>
            <a:r>
              <a:rPr lang="fr-FR"/>
              <a:t> </a:t>
            </a:r>
            <a:r>
              <a:rPr lang="fr-FR" err="1"/>
              <a:t>lines</a:t>
            </a:r>
            <a:r>
              <a:rPr lang="fr-FR"/>
              <a:t>.	</a:t>
            </a:r>
          </a:p>
        </p:txBody>
      </p:sp>
    </p:spTree>
    <p:extLst>
      <p:ext uri="{BB962C8B-B14F-4D97-AF65-F5344CB8AC3E}">
        <p14:creationId xmlns:p14="http://schemas.microsoft.com/office/powerpoint/2010/main" val="4135658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iterate type="wd">
                                    <p:tmPct val="10000"/>
                                  </p:iterate>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childTnLst>
                                </p:cTn>
                              </p:par>
                              <p:par>
                                <p:cTn id="8" presetID="42" presetClass="path" presetSubtype="0" decel="100000" fill="hold" grpId="1" nodeType="withEffect">
                                  <p:stCondLst>
                                    <p:cond delay="0"/>
                                  </p:stCondLst>
                                  <p:iterate type="wd">
                                    <p:tmPct val="0"/>
                                  </p:iterate>
                                  <p:childTnLst>
                                    <p:animMotion origin="layout" path="M -1.45833E-6 -2.96296E-6 L -1.45833E-6 -0.07986 " pathEditMode="relative" rAng="0" ptsTypes="AA">
                                      <p:cBhvr>
                                        <p:cTn id="9" dur="2000" spd="-100000" fill="hold"/>
                                        <p:tgtEl>
                                          <p:spTgt spid="4">
                                            <p:txEl>
                                              <p:pRg st="0" end="0"/>
                                            </p:txEl>
                                          </p:spTgt>
                                        </p:tgtEl>
                                        <p:attrNameLst>
                                          <p:attrName>ppt_x</p:attrName>
                                          <p:attrName>ppt_y</p:attrName>
                                        </p:attrNameLst>
                                      </p:cBhvr>
                                      <p:rCtr x="0" y="-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tmplLst>
          <p:tmpl lvl="1">
            <p:tnLst>
              <p:par>
                <p:cTn presetID="10" presetClass="entr" presetSubtype="0" fill="hold" nodeType="withEffect">
                  <p:stCondLst>
                    <p:cond delay="400"/>
                  </p:stCondLst>
                  <p:iterate type="wd">
                    <p:tmPct val="10000"/>
                  </p:iterate>
                  <p:childTnLst>
                    <p:set>
                      <p:cBhvr>
                        <p:cTn dur="1" fill="hold">
                          <p:stCondLst>
                            <p:cond delay="0"/>
                          </p:stCondLst>
                        </p:cTn>
                        <p:tgtEl>
                          <p:spTgt spid="4"/>
                        </p:tgtEl>
                        <p:attrNameLst>
                          <p:attrName>style.visibility</p:attrName>
                        </p:attrNameLst>
                      </p:cBhvr>
                      <p:to>
                        <p:strVal val="visible"/>
                      </p:to>
                    </p:set>
                    <p:animEffect transition="in" filter="fade">
                      <p:cBhvr>
                        <p:cTn dur="1000"/>
                        <p:tgtEl>
                          <p:spTgt spid="4"/>
                        </p:tgtEl>
                      </p:cBhvr>
                    </p:animEffect>
                  </p:childTnLst>
                </p:cTn>
              </p:par>
            </p:tnLst>
          </p:tmpl>
        </p:tmplLst>
      </p:bldP>
      <p:bldP spid="4" grpId="1" build="p">
        <p:tmplLst>
          <p:tmpl lvl="1">
            <p:tnLst>
              <p:par>
                <p:cTn presetID="42" presetClass="path" presetSubtype="0" decel="100000" fill="hold" nodeType="withEffect">
                  <p:stCondLst>
                    <p:cond delay="0"/>
                  </p:stCondLst>
                  <p:iterate type="wd">
                    <p:tmPct val="0"/>
                  </p:iterate>
                  <p:childTnLst>
                    <p:animMotion origin="layout" path="M -1.45833E-6 -2.96296E-6 L -1.45833E-6 -0.07986 " pathEditMode="relative" rAng="0" ptsTypes="AA">
                      <p:cBhvr>
                        <p:cTn dur="2000" spd="-100000" fill="hold"/>
                        <p:tgtEl>
                          <p:spTgt spid="4"/>
                        </p:tgtEl>
                        <p:attrNameLst>
                          <p:attrName>ppt_x</p:attrName>
                          <p:attrName>ppt_y</p:attrName>
                        </p:attrNameLst>
                      </p:cBhvr>
                      <p:rCtr x="0" y="-4005"/>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hapter_heading_image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741500"/>
            <a:ext cx="3018073" cy="2232025"/>
          </a:xfrm>
        </p:spPr>
        <p:txBody>
          <a:bodyPr anchor="t"/>
          <a:lstStyle>
            <a:lvl1pPr marL="0" indent="0">
              <a:buNone/>
              <a:defRPr sz="12000">
                <a:solidFill>
                  <a:schemeClr val="accent1"/>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bg2"/>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1"/>
          </a:solidFill>
          <a:ln w="9525" cap="flat">
            <a:noFill/>
            <a:prstDash val="solid"/>
            <a:miter/>
          </a:ln>
        </p:spPr>
        <p:txBody>
          <a:bodyPr rtlCol="0" anchor="ctr"/>
          <a:lstStyle/>
          <a:p>
            <a:r>
              <a:rPr lang="fr-FR"/>
              <a:t> </a:t>
            </a:r>
          </a:p>
        </p:txBody>
      </p:sp>
    </p:spTree>
    <p:extLst>
      <p:ext uri="{BB962C8B-B14F-4D97-AF65-F5344CB8AC3E}">
        <p14:creationId xmlns:p14="http://schemas.microsoft.com/office/powerpoint/2010/main" val="2188702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40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800"/>
                                        <p:tgtEl>
                                          <p:spTgt spid="10">
                                            <p:txEl>
                                              <p:pRg st="0" end="0"/>
                                            </p:txEl>
                                          </p:spTgt>
                                        </p:tgtEl>
                                      </p:cBhvr>
                                    </p:animEffect>
                                    <p:anim calcmode="lin" valueType="num">
                                      <p:cBhvr>
                                        <p:cTn id="26"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7"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hapter_heading_image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6"/>
            <a:ext cx="6174804" cy="68920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74804 w 6174804"/>
              <a:gd name="connsiteY0" fmla="*/ 0 h 6874796"/>
              <a:gd name="connsiteX1" fmla="*/ 87061 w 6174804"/>
              <a:gd name="connsiteY1" fmla="*/ 16796 h 6874796"/>
              <a:gd name="connsiteX2" fmla="*/ 95818 w 6174804"/>
              <a:gd name="connsiteY2" fmla="*/ 32344 h 6874796"/>
              <a:gd name="connsiteX3" fmla="*/ 105886 w 6174804"/>
              <a:gd name="connsiteY3" fmla="*/ 43671 h 6874796"/>
              <a:gd name="connsiteX4" fmla="*/ 129798 w 6174804"/>
              <a:gd name="connsiteY4" fmla="*/ 86461 h 6874796"/>
              <a:gd name="connsiteX5" fmla="*/ 136091 w 6174804"/>
              <a:gd name="connsiteY5" fmla="*/ 141837 h 6874796"/>
              <a:gd name="connsiteX6" fmla="*/ 123505 w 6174804"/>
              <a:gd name="connsiteY6" fmla="*/ 207281 h 6874796"/>
              <a:gd name="connsiteX7" fmla="*/ 122247 w 6174804"/>
              <a:gd name="connsiteY7" fmla="*/ 209797 h 6874796"/>
              <a:gd name="connsiteX8" fmla="*/ 119730 w 6174804"/>
              <a:gd name="connsiteY8" fmla="*/ 242520 h 6874796"/>
              <a:gd name="connsiteX9" fmla="*/ 114696 w 6174804"/>
              <a:gd name="connsiteY9" fmla="*/ 258881 h 6874796"/>
              <a:gd name="connsiteX10" fmla="*/ 103369 w 6174804"/>
              <a:gd name="connsiteY10" fmla="*/ 273983 h 6874796"/>
              <a:gd name="connsiteX11" fmla="*/ 85750 w 6174804"/>
              <a:gd name="connsiteY11" fmla="*/ 301671 h 6874796"/>
              <a:gd name="connsiteX12" fmla="*/ 60579 w 6174804"/>
              <a:gd name="connsiteY12" fmla="*/ 344461 h 6874796"/>
              <a:gd name="connsiteX13" fmla="*/ 50510 w 6174804"/>
              <a:gd name="connsiteY13" fmla="*/ 373407 h 6874796"/>
              <a:gd name="connsiteX14" fmla="*/ 50510 w 6174804"/>
              <a:gd name="connsiteY14" fmla="*/ 379700 h 6874796"/>
              <a:gd name="connsiteX15" fmla="*/ 60579 w 6174804"/>
              <a:gd name="connsiteY15" fmla="*/ 406129 h 6874796"/>
              <a:gd name="connsiteX16" fmla="*/ 63096 w 6174804"/>
              <a:gd name="connsiteY16" fmla="*/ 427524 h 6874796"/>
              <a:gd name="connsiteX17" fmla="*/ 65613 w 6174804"/>
              <a:gd name="connsiteY17" fmla="*/ 446402 h 6874796"/>
              <a:gd name="connsiteX18" fmla="*/ 68130 w 6174804"/>
              <a:gd name="connsiteY18" fmla="*/ 484159 h 6874796"/>
              <a:gd name="connsiteX19" fmla="*/ 58061 w 6174804"/>
              <a:gd name="connsiteY19" fmla="*/ 547085 h 6874796"/>
              <a:gd name="connsiteX20" fmla="*/ 49252 w 6174804"/>
              <a:gd name="connsiteY20" fmla="*/ 582324 h 6874796"/>
              <a:gd name="connsiteX21" fmla="*/ 50510 w 6174804"/>
              <a:gd name="connsiteY21" fmla="*/ 601202 h 6874796"/>
              <a:gd name="connsiteX22" fmla="*/ 50510 w 6174804"/>
              <a:gd name="connsiteY22" fmla="*/ 607495 h 6874796"/>
              <a:gd name="connsiteX23" fmla="*/ 45476 w 6174804"/>
              <a:gd name="connsiteY23" fmla="*/ 622597 h 6874796"/>
              <a:gd name="connsiteX24" fmla="*/ 21564 w 6174804"/>
              <a:gd name="connsiteY24" fmla="*/ 675455 h 6874796"/>
              <a:gd name="connsiteX25" fmla="*/ 17789 w 6174804"/>
              <a:gd name="connsiteY25" fmla="*/ 705660 h 6874796"/>
              <a:gd name="connsiteX26" fmla="*/ 16531 w 6174804"/>
              <a:gd name="connsiteY26" fmla="*/ 745934 h 6874796"/>
              <a:gd name="connsiteX27" fmla="*/ 16531 w 6174804"/>
              <a:gd name="connsiteY27" fmla="*/ 768587 h 6874796"/>
              <a:gd name="connsiteX28" fmla="*/ 24082 w 6174804"/>
              <a:gd name="connsiteY28" fmla="*/ 776139 h 6874796"/>
              <a:gd name="connsiteX29" fmla="*/ 29116 w 6174804"/>
              <a:gd name="connsiteY29" fmla="*/ 783689 h 6874796"/>
              <a:gd name="connsiteX30" fmla="*/ 36667 w 6174804"/>
              <a:gd name="connsiteY30" fmla="*/ 834031 h 6874796"/>
              <a:gd name="connsiteX31" fmla="*/ 36667 w 6174804"/>
              <a:gd name="connsiteY31" fmla="*/ 835289 h 6874796"/>
              <a:gd name="connsiteX32" fmla="*/ 26598 w 6174804"/>
              <a:gd name="connsiteY32" fmla="*/ 874304 h 6874796"/>
              <a:gd name="connsiteX33" fmla="*/ 6462 w 6174804"/>
              <a:gd name="connsiteY33" fmla="*/ 900733 h 6874796"/>
              <a:gd name="connsiteX34" fmla="*/ 8979 w 6174804"/>
              <a:gd name="connsiteY34" fmla="*/ 922128 h 6874796"/>
              <a:gd name="connsiteX35" fmla="*/ 10238 w 6174804"/>
              <a:gd name="connsiteY35" fmla="*/ 932196 h 6874796"/>
              <a:gd name="connsiteX36" fmla="*/ 16531 w 6174804"/>
              <a:gd name="connsiteY36" fmla="*/ 942265 h 6874796"/>
              <a:gd name="connsiteX37" fmla="*/ 21564 w 6174804"/>
              <a:gd name="connsiteY37" fmla="*/ 952333 h 6874796"/>
              <a:gd name="connsiteX38" fmla="*/ 29116 w 6174804"/>
              <a:gd name="connsiteY38" fmla="*/ 991347 h 6874796"/>
              <a:gd name="connsiteX39" fmla="*/ 21564 w 6174804"/>
              <a:gd name="connsiteY39" fmla="*/ 1032879 h 6874796"/>
              <a:gd name="connsiteX40" fmla="*/ 21564 w 6174804"/>
              <a:gd name="connsiteY40" fmla="*/ 1050499 h 6874796"/>
              <a:gd name="connsiteX41" fmla="*/ 25340 w 6174804"/>
              <a:gd name="connsiteY41" fmla="*/ 1114683 h 6874796"/>
              <a:gd name="connsiteX42" fmla="*/ 25340 w 6174804"/>
              <a:gd name="connsiteY42" fmla="*/ 1120976 h 6874796"/>
              <a:gd name="connsiteX43" fmla="*/ 34149 w 6174804"/>
              <a:gd name="connsiteY43" fmla="*/ 1163766 h 6874796"/>
              <a:gd name="connsiteX44" fmla="*/ 42960 w 6174804"/>
              <a:gd name="connsiteY44" fmla="*/ 1186420 h 6874796"/>
              <a:gd name="connsiteX45" fmla="*/ 58061 w 6174804"/>
              <a:gd name="connsiteY45" fmla="*/ 1243054 h 6874796"/>
              <a:gd name="connsiteX46" fmla="*/ 58061 w 6174804"/>
              <a:gd name="connsiteY46" fmla="*/ 1250606 h 6874796"/>
              <a:gd name="connsiteX47" fmla="*/ 59321 w 6174804"/>
              <a:gd name="connsiteY47" fmla="*/ 1277035 h 6874796"/>
              <a:gd name="connsiteX48" fmla="*/ 58061 w 6174804"/>
              <a:gd name="connsiteY48" fmla="*/ 1297171 h 6874796"/>
              <a:gd name="connsiteX49" fmla="*/ 59321 w 6174804"/>
              <a:gd name="connsiteY49" fmla="*/ 1326117 h 6874796"/>
              <a:gd name="connsiteX50" fmla="*/ 66872 w 6174804"/>
              <a:gd name="connsiteY50" fmla="*/ 1365133 h 6874796"/>
              <a:gd name="connsiteX51" fmla="*/ 69388 w 6174804"/>
              <a:gd name="connsiteY51" fmla="*/ 1384010 h 6874796"/>
              <a:gd name="connsiteX52" fmla="*/ 76940 w 6174804"/>
              <a:gd name="connsiteY52" fmla="*/ 1438127 h 6874796"/>
              <a:gd name="connsiteX53" fmla="*/ 75681 w 6174804"/>
              <a:gd name="connsiteY53" fmla="*/ 1443161 h 6874796"/>
              <a:gd name="connsiteX54" fmla="*/ 74423 w 6174804"/>
              <a:gd name="connsiteY54" fmla="*/ 1485951 h 6874796"/>
              <a:gd name="connsiteX55" fmla="*/ 85750 w 6174804"/>
              <a:gd name="connsiteY55" fmla="*/ 1537551 h 6874796"/>
              <a:gd name="connsiteX56" fmla="*/ 85750 w 6174804"/>
              <a:gd name="connsiteY56" fmla="*/ 1543844 h 6874796"/>
              <a:gd name="connsiteX57" fmla="*/ 79457 w 6174804"/>
              <a:gd name="connsiteY57" fmla="*/ 1594185 h 6874796"/>
              <a:gd name="connsiteX58" fmla="*/ 81974 w 6174804"/>
              <a:gd name="connsiteY58" fmla="*/ 1664663 h 6874796"/>
              <a:gd name="connsiteX59" fmla="*/ 83233 w 6174804"/>
              <a:gd name="connsiteY59" fmla="*/ 1670956 h 6874796"/>
              <a:gd name="connsiteX60" fmla="*/ 89526 w 6174804"/>
              <a:gd name="connsiteY60" fmla="*/ 1711228 h 6874796"/>
              <a:gd name="connsiteX61" fmla="*/ 90784 w 6174804"/>
              <a:gd name="connsiteY61" fmla="*/ 1718780 h 6874796"/>
              <a:gd name="connsiteX62" fmla="*/ 93301 w 6174804"/>
              <a:gd name="connsiteY62" fmla="*/ 1731366 h 6874796"/>
              <a:gd name="connsiteX63" fmla="*/ 98335 w 6174804"/>
              <a:gd name="connsiteY63" fmla="*/ 1751502 h 6874796"/>
              <a:gd name="connsiteX64" fmla="*/ 105886 w 6174804"/>
              <a:gd name="connsiteY64" fmla="*/ 1774156 h 6874796"/>
              <a:gd name="connsiteX65" fmla="*/ 120989 w 6174804"/>
              <a:gd name="connsiteY65" fmla="*/ 1811912 h 6874796"/>
              <a:gd name="connsiteX66" fmla="*/ 129798 w 6174804"/>
              <a:gd name="connsiteY66" fmla="*/ 1833306 h 6874796"/>
              <a:gd name="connsiteX67" fmla="*/ 141125 w 6174804"/>
              <a:gd name="connsiteY67" fmla="*/ 1857218 h 6874796"/>
              <a:gd name="connsiteX68" fmla="*/ 143643 w 6174804"/>
              <a:gd name="connsiteY68" fmla="*/ 1863511 h 6874796"/>
              <a:gd name="connsiteX69" fmla="*/ 149935 w 6174804"/>
              <a:gd name="connsiteY69" fmla="*/ 1901268 h 6874796"/>
              <a:gd name="connsiteX70" fmla="*/ 151194 w 6174804"/>
              <a:gd name="connsiteY70" fmla="*/ 1903784 h 6874796"/>
              <a:gd name="connsiteX71" fmla="*/ 156228 w 6174804"/>
              <a:gd name="connsiteY71" fmla="*/ 1928955 h 6874796"/>
              <a:gd name="connsiteX72" fmla="*/ 163779 w 6174804"/>
              <a:gd name="connsiteY72" fmla="*/ 1976779 h 6874796"/>
              <a:gd name="connsiteX73" fmla="*/ 165037 w 6174804"/>
              <a:gd name="connsiteY73" fmla="*/ 1993141 h 6874796"/>
              <a:gd name="connsiteX74" fmla="*/ 163779 w 6174804"/>
              <a:gd name="connsiteY74" fmla="*/ 2004467 h 6874796"/>
              <a:gd name="connsiteX75" fmla="*/ 163779 w 6174804"/>
              <a:gd name="connsiteY75" fmla="*/ 2035931 h 6874796"/>
              <a:gd name="connsiteX76" fmla="*/ 163779 w 6174804"/>
              <a:gd name="connsiteY76" fmla="*/ 2037189 h 6874796"/>
              <a:gd name="connsiteX77" fmla="*/ 156228 w 6174804"/>
              <a:gd name="connsiteY77" fmla="*/ 2076203 h 6874796"/>
              <a:gd name="connsiteX78" fmla="*/ 152452 w 6174804"/>
              <a:gd name="connsiteY78" fmla="*/ 2134096 h 6874796"/>
              <a:gd name="connsiteX79" fmla="*/ 144901 w 6174804"/>
              <a:gd name="connsiteY79" fmla="*/ 2169335 h 6874796"/>
              <a:gd name="connsiteX80" fmla="*/ 128540 w 6174804"/>
              <a:gd name="connsiteY80" fmla="*/ 2215900 h 6874796"/>
              <a:gd name="connsiteX81" fmla="*/ 123505 w 6174804"/>
              <a:gd name="connsiteY81" fmla="*/ 2229745 h 6874796"/>
              <a:gd name="connsiteX82" fmla="*/ 119730 w 6174804"/>
              <a:gd name="connsiteY82" fmla="*/ 2280086 h 6874796"/>
              <a:gd name="connsiteX83" fmla="*/ 118471 w 6174804"/>
              <a:gd name="connsiteY83" fmla="*/ 2312808 h 6874796"/>
              <a:gd name="connsiteX84" fmla="*/ 109662 w 6174804"/>
              <a:gd name="connsiteY84" fmla="*/ 2354339 h 6874796"/>
              <a:gd name="connsiteX85" fmla="*/ 104628 w 6174804"/>
              <a:gd name="connsiteY85" fmla="*/ 2385802 h 6874796"/>
              <a:gd name="connsiteX86" fmla="*/ 105886 w 6174804"/>
              <a:gd name="connsiteY86" fmla="*/ 2428594 h 6874796"/>
              <a:gd name="connsiteX87" fmla="*/ 109662 w 6174804"/>
              <a:gd name="connsiteY87" fmla="*/ 2468866 h 6874796"/>
              <a:gd name="connsiteX88" fmla="*/ 107144 w 6174804"/>
              <a:gd name="connsiteY88" fmla="*/ 2481451 h 6874796"/>
              <a:gd name="connsiteX89" fmla="*/ 104628 w 6174804"/>
              <a:gd name="connsiteY89" fmla="*/ 2514173 h 6874796"/>
              <a:gd name="connsiteX90" fmla="*/ 103369 w 6174804"/>
              <a:gd name="connsiteY90" fmla="*/ 2530534 h 6874796"/>
              <a:gd name="connsiteX91" fmla="*/ 88266 w 6174804"/>
              <a:gd name="connsiteY91" fmla="*/ 2590944 h 6874796"/>
              <a:gd name="connsiteX92" fmla="*/ 78199 w 6174804"/>
              <a:gd name="connsiteY92" fmla="*/ 2606047 h 6874796"/>
              <a:gd name="connsiteX93" fmla="*/ 63096 w 6174804"/>
              <a:gd name="connsiteY93" fmla="*/ 2634992 h 6874796"/>
              <a:gd name="connsiteX94" fmla="*/ 56803 w 6174804"/>
              <a:gd name="connsiteY94" fmla="*/ 2680300 h 6874796"/>
              <a:gd name="connsiteX95" fmla="*/ 63096 w 6174804"/>
              <a:gd name="connsiteY95" fmla="*/ 2706729 h 6874796"/>
              <a:gd name="connsiteX96" fmla="*/ 78199 w 6174804"/>
              <a:gd name="connsiteY96" fmla="*/ 2738192 h 6874796"/>
              <a:gd name="connsiteX97" fmla="*/ 83233 w 6174804"/>
              <a:gd name="connsiteY97" fmla="*/ 2779724 h 6874796"/>
              <a:gd name="connsiteX98" fmla="*/ 94559 w 6174804"/>
              <a:gd name="connsiteY98" fmla="*/ 2816221 h 6874796"/>
              <a:gd name="connsiteX99" fmla="*/ 98335 w 6174804"/>
              <a:gd name="connsiteY99" fmla="*/ 2822514 h 6874796"/>
              <a:gd name="connsiteX100" fmla="*/ 98335 w 6174804"/>
              <a:gd name="connsiteY100" fmla="*/ 2866563 h 6874796"/>
              <a:gd name="connsiteX101" fmla="*/ 94559 w 6174804"/>
              <a:gd name="connsiteY101" fmla="*/ 2928231 h 6874796"/>
              <a:gd name="connsiteX102" fmla="*/ 94559 w 6174804"/>
              <a:gd name="connsiteY102" fmla="*/ 2930748 h 6874796"/>
              <a:gd name="connsiteX103" fmla="*/ 92042 w 6174804"/>
              <a:gd name="connsiteY103" fmla="*/ 2971022 h 6874796"/>
              <a:gd name="connsiteX104" fmla="*/ 89526 w 6174804"/>
              <a:gd name="connsiteY104" fmla="*/ 2993674 h 6874796"/>
              <a:gd name="connsiteX105" fmla="*/ 98335 w 6174804"/>
              <a:gd name="connsiteY105" fmla="*/ 3025139 h 6874796"/>
              <a:gd name="connsiteX106" fmla="*/ 114696 w 6174804"/>
              <a:gd name="connsiteY106" fmla="*/ 3054084 h 6874796"/>
              <a:gd name="connsiteX107" fmla="*/ 123505 w 6174804"/>
              <a:gd name="connsiteY107" fmla="*/ 3085547 h 6874796"/>
              <a:gd name="connsiteX108" fmla="*/ 126023 w 6174804"/>
              <a:gd name="connsiteY108" fmla="*/ 3105684 h 6874796"/>
              <a:gd name="connsiteX109" fmla="*/ 118471 w 6174804"/>
              <a:gd name="connsiteY109" fmla="*/ 3143440 h 6874796"/>
              <a:gd name="connsiteX110" fmla="*/ 119730 w 6174804"/>
              <a:gd name="connsiteY110" fmla="*/ 3152250 h 6874796"/>
              <a:gd name="connsiteX111" fmla="*/ 126023 w 6174804"/>
              <a:gd name="connsiteY111" fmla="*/ 3210143 h 6874796"/>
              <a:gd name="connsiteX112" fmla="*/ 122247 w 6174804"/>
              <a:gd name="connsiteY112" fmla="*/ 3218952 h 6874796"/>
              <a:gd name="connsiteX113" fmla="*/ 120989 w 6174804"/>
              <a:gd name="connsiteY113" fmla="*/ 3227762 h 6874796"/>
              <a:gd name="connsiteX114" fmla="*/ 134832 w 6174804"/>
              <a:gd name="connsiteY114" fmla="*/ 3284396 h 6874796"/>
              <a:gd name="connsiteX115" fmla="*/ 134832 w 6174804"/>
              <a:gd name="connsiteY115" fmla="*/ 3312084 h 6874796"/>
              <a:gd name="connsiteX116" fmla="*/ 131056 w 6174804"/>
              <a:gd name="connsiteY116" fmla="*/ 3353616 h 6874796"/>
              <a:gd name="connsiteX117" fmla="*/ 119730 w 6174804"/>
              <a:gd name="connsiteY117" fmla="*/ 3383821 h 6874796"/>
              <a:gd name="connsiteX118" fmla="*/ 110920 w 6174804"/>
              <a:gd name="connsiteY118" fmla="*/ 3407732 h 6874796"/>
              <a:gd name="connsiteX119" fmla="*/ 114696 w 6174804"/>
              <a:gd name="connsiteY119" fmla="*/ 3427869 h 6874796"/>
              <a:gd name="connsiteX120" fmla="*/ 97077 w 6174804"/>
              <a:gd name="connsiteY120" fmla="*/ 3473176 h 6874796"/>
              <a:gd name="connsiteX121" fmla="*/ 88266 w 6174804"/>
              <a:gd name="connsiteY121" fmla="*/ 3489537 h 6874796"/>
              <a:gd name="connsiteX122" fmla="*/ 73164 w 6174804"/>
              <a:gd name="connsiteY122" fmla="*/ 3519742 h 6874796"/>
              <a:gd name="connsiteX123" fmla="*/ 73164 w 6174804"/>
              <a:gd name="connsiteY123" fmla="*/ 3533585 h 6874796"/>
              <a:gd name="connsiteX124" fmla="*/ 74423 w 6174804"/>
              <a:gd name="connsiteY124" fmla="*/ 3538620 h 6874796"/>
              <a:gd name="connsiteX125" fmla="*/ 73164 w 6174804"/>
              <a:gd name="connsiteY125" fmla="*/ 3551205 h 6874796"/>
              <a:gd name="connsiteX126" fmla="*/ 56803 w 6174804"/>
              <a:gd name="connsiteY126" fmla="*/ 3600288 h 6874796"/>
              <a:gd name="connsiteX127" fmla="*/ 55545 w 6174804"/>
              <a:gd name="connsiteY127" fmla="*/ 3609098 h 6874796"/>
              <a:gd name="connsiteX128" fmla="*/ 59321 w 6174804"/>
              <a:gd name="connsiteY128" fmla="*/ 3664473 h 6874796"/>
              <a:gd name="connsiteX129" fmla="*/ 61837 w 6174804"/>
              <a:gd name="connsiteY129" fmla="*/ 3674541 h 6874796"/>
              <a:gd name="connsiteX130" fmla="*/ 60579 w 6174804"/>
              <a:gd name="connsiteY130" fmla="*/ 3685868 h 6874796"/>
              <a:gd name="connsiteX131" fmla="*/ 61837 w 6174804"/>
              <a:gd name="connsiteY131" fmla="*/ 3698453 h 6874796"/>
              <a:gd name="connsiteX132" fmla="*/ 60579 w 6174804"/>
              <a:gd name="connsiteY132" fmla="*/ 3733692 h 6874796"/>
              <a:gd name="connsiteX133" fmla="*/ 59321 w 6174804"/>
              <a:gd name="connsiteY133" fmla="*/ 3742502 h 6874796"/>
              <a:gd name="connsiteX134" fmla="*/ 46735 w 6174804"/>
              <a:gd name="connsiteY134" fmla="*/ 3758863 h 6874796"/>
              <a:gd name="connsiteX135" fmla="*/ 36667 w 6174804"/>
              <a:gd name="connsiteY135" fmla="*/ 3795361 h 6874796"/>
              <a:gd name="connsiteX136" fmla="*/ 35409 w 6174804"/>
              <a:gd name="connsiteY136" fmla="*/ 3802911 h 6874796"/>
              <a:gd name="connsiteX137" fmla="*/ 47994 w 6174804"/>
              <a:gd name="connsiteY137" fmla="*/ 3828083 h 6874796"/>
              <a:gd name="connsiteX138" fmla="*/ 54286 w 6174804"/>
              <a:gd name="connsiteY138" fmla="*/ 3836892 h 6874796"/>
              <a:gd name="connsiteX139" fmla="*/ 47994 w 6174804"/>
              <a:gd name="connsiteY139" fmla="*/ 3845702 h 6874796"/>
              <a:gd name="connsiteX140" fmla="*/ 44218 w 6174804"/>
              <a:gd name="connsiteY140" fmla="*/ 3851994 h 6874796"/>
              <a:gd name="connsiteX141" fmla="*/ 53028 w 6174804"/>
              <a:gd name="connsiteY141" fmla="*/ 3902336 h 6874796"/>
              <a:gd name="connsiteX142" fmla="*/ 54286 w 6174804"/>
              <a:gd name="connsiteY142" fmla="*/ 3904853 h 6874796"/>
              <a:gd name="connsiteX143" fmla="*/ 64354 w 6174804"/>
              <a:gd name="connsiteY143" fmla="*/ 3956453 h 6874796"/>
              <a:gd name="connsiteX144" fmla="*/ 63096 w 6174804"/>
              <a:gd name="connsiteY144" fmla="*/ 3966521 h 6874796"/>
              <a:gd name="connsiteX145" fmla="*/ 80715 w 6174804"/>
              <a:gd name="connsiteY145" fmla="*/ 4003019 h 6874796"/>
              <a:gd name="connsiteX146" fmla="*/ 89526 w 6174804"/>
              <a:gd name="connsiteY146" fmla="*/ 4020638 h 6874796"/>
              <a:gd name="connsiteX147" fmla="*/ 98335 w 6174804"/>
              <a:gd name="connsiteY147" fmla="*/ 4043292 h 6874796"/>
              <a:gd name="connsiteX148" fmla="*/ 119730 w 6174804"/>
              <a:gd name="connsiteY148" fmla="*/ 4063428 h 6874796"/>
              <a:gd name="connsiteX149" fmla="*/ 122247 w 6174804"/>
              <a:gd name="connsiteY149" fmla="*/ 4070980 h 6874796"/>
              <a:gd name="connsiteX150" fmla="*/ 124764 w 6174804"/>
              <a:gd name="connsiteY150" fmla="*/ 4082306 h 6874796"/>
              <a:gd name="connsiteX151" fmla="*/ 138608 w 6174804"/>
              <a:gd name="connsiteY151" fmla="*/ 4122580 h 6874796"/>
              <a:gd name="connsiteX152" fmla="*/ 139867 w 6174804"/>
              <a:gd name="connsiteY152" fmla="*/ 4126355 h 6874796"/>
              <a:gd name="connsiteX153" fmla="*/ 144901 w 6174804"/>
              <a:gd name="connsiteY153" fmla="*/ 4160335 h 6874796"/>
              <a:gd name="connsiteX154" fmla="*/ 146159 w 6174804"/>
              <a:gd name="connsiteY154" fmla="*/ 4193058 h 6874796"/>
              <a:gd name="connsiteX155" fmla="*/ 134832 w 6174804"/>
              <a:gd name="connsiteY155" fmla="*/ 4220745 h 6874796"/>
              <a:gd name="connsiteX156" fmla="*/ 133574 w 6174804"/>
              <a:gd name="connsiteY156" fmla="*/ 4229555 h 6874796"/>
              <a:gd name="connsiteX157" fmla="*/ 149935 w 6174804"/>
              <a:gd name="connsiteY157" fmla="*/ 4267311 h 6874796"/>
              <a:gd name="connsiteX158" fmla="*/ 153710 w 6174804"/>
              <a:gd name="connsiteY158" fmla="*/ 4286189 h 6874796"/>
              <a:gd name="connsiteX159" fmla="*/ 160003 w 6174804"/>
              <a:gd name="connsiteY159" fmla="*/ 4317652 h 6874796"/>
              <a:gd name="connsiteX160" fmla="*/ 158745 w 6174804"/>
              <a:gd name="connsiteY160" fmla="*/ 4365477 h 6874796"/>
              <a:gd name="connsiteX161" fmla="*/ 158745 w 6174804"/>
              <a:gd name="connsiteY161" fmla="*/ 4410783 h 6874796"/>
              <a:gd name="connsiteX162" fmla="*/ 157486 w 6174804"/>
              <a:gd name="connsiteY162" fmla="*/ 4469935 h 6874796"/>
              <a:gd name="connsiteX163" fmla="*/ 151194 w 6174804"/>
              <a:gd name="connsiteY163" fmla="*/ 4515242 h 6874796"/>
              <a:gd name="connsiteX164" fmla="*/ 158745 w 6174804"/>
              <a:gd name="connsiteY164" fmla="*/ 4534120 h 6874796"/>
              <a:gd name="connsiteX165" fmla="*/ 178881 w 6174804"/>
              <a:gd name="connsiteY165" fmla="*/ 4595788 h 6874796"/>
              <a:gd name="connsiteX166" fmla="*/ 181398 w 6174804"/>
              <a:gd name="connsiteY166" fmla="*/ 4638579 h 6874796"/>
              <a:gd name="connsiteX167" fmla="*/ 181398 w 6174804"/>
              <a:gd name="connsiteY167" fmla="*/ 4647388 h 6874796"/>
              <a:gd name="connsiteX168" fmla="*/ 182657 w 6174804"/>
              <a:gd name="connsiteY168" fmla="*/ 4672559 h 6874796"/>
              <a:gd name="connsiteX169" fmla="*/ 181398 w 6174804"/>
              <a:gd name="connsiteY169" fmla="*/ 4700247 h 6874796"/>
              <a:gd name="connsiteX170" fmla="*/ 166296 w 6174804"/>
              <a:gd name="connsiteY170" fmla="*/ 4745554 h 6874796"/>
              <a:gd name="connsiteX171" fmla="*/ 163779 w 6174804"/>
              <a:gd name="connsiteY171" fmla="*/ 4753105 h 6874796"/>
              <a:gd name="connsiteX172" fmla="*/ 165037 w 6174804"/>
              <a:gd name="connsiteY172" fmla="*/ 4797154 h 6874796"/>
              <a:gd name="connsiteX173" fmla="*/ 167554 w 6174804"/>
              <a:gd name="connsiteY173" fmla="*/ 4816031 h 6874796"/>
              <a:gd name="connsiteX174" fmla="*/ 170072 w 6174804"/>
              <a:gd name="connsiteY174" fmla="*/ 4842460 h 6874796"/>
              <a:gd name="connsiteX175" fmla="*/ 170072 w 6174804"/>
              <a:gd name="connsiteY175" fmla="*/ 4852529 h 6874796"/>
              <a:gd name="connsiteX176" fmla="*/ 172588 w 6174804"/>
              <a:gd name="connsiteY176" fmla="*/ 4868890 h 6874796"/>
              <a:gd name="connsiteX177" fmla="*/ 177622 w 6174804"/>
              <a:gd name="connsiteY177" fmla="*/ 4907905 h 6874796"/>
              <a:gd name="connsiteX178" fmla="*/ 170072 w 6174804"/>
              <a:gd name="connsiteY178" fmla="*/ 4950695 h 6874796"/>
              <a:gd name="connsiteX179" fmla="*/ 170072 w 6174804"/>
              <a:gd name="connsiteY179" fmla="*/ 4999777 h 6874796"/>
              <a:gd name="connsiteX180" fmla="*/ 168813 w 6174804"/>
              <a:gd name="connsiteY180" fmla="*/ 5008588 h 6874796"/>
              <a:gd name="connsiteX181" fmla="*/ 166296 w 6174804"/>
              <a:gd name="connsiteY181" fmla="*/ 5014880 h 6874796"/>
              <a:gd name="connsiteX182" fmla="*/ 148676 w 6174804"/>
              <a:gd name="connsiteY182" fmla="*/ 5061445 h 6874796"/>
              <a:gd name="connsiteX183" fmla="*/ 131056 w 6174804"/>
              <a:gd name="connsiteY183" fmla="*/ 5090392 h 6874796"/>
              <a:gd name="connsiteX184" fmla="*/ 129798 w 6174804"/>
              <a:gd name="connsiteY184" fmla="*/ 5095426 h 6874796"/>
              <a:gd name="connsiteX185" fmla="*/ 119730 w 6174804"/>
              <a:gd name="connsiteY185" fmla="*/ 5125631 h 6874796"/>
              <a:gd name="connsiteX186" fmla="*/ 100853 w 6174804"/>
              <a:gd name="connsiteY186" fmla="*/ 5155836 h 6874796"/>
              <a:gd name="connsiteX187" fmla="*/ 87008 w 6174804"/>
              <a:gd name="connsiteY187" fmla="*/ 5165905 h 6874796"/>
              <a:gd name="connsiteX188" fmla="*/ 74423 w 6174804"/>
              <a:gd name="connsiteY188" fmla="*/ 5177231 h 6874796"/>
              <a:gd name="connsiteX189" fmla="*/ 61837 w 6174804"/>
              <a:gd name="connsiteY189" fmla="*/ 5202402 h 6874796"/>
              <a:gd name="connsiteX190" fmla="*/ 56803 w 6174804"/>
              <a:gd name="connsiteY190" fmla="*/ 5214987 h 6874796"/>
              <a:gd name="connsiteX191" fmla="*/ 56803 w 6174804"/>
              <a:gd name="connsiteY191" fmla="*/ 5217504 h 6874796"/>
              <a:gd name="connsiteX192" fmla="*/ 35409 w 6174804"/>
              <a:gd name="connsiteY192" fmla="*/ 5248967 h 6874796"/>
              <a:gd name="connsiteX193" fmla="*/ 32891 w 6174804"/>
              <a:gd name="connsiteY193" fmla="*/ 5252743 h 6874796"/>
              <a:gd name="connsiteX194" fmla="*/ 3944 w 6174804"/>
              <a:gd name="connsiteY194" fmla="*/ 5296791 h 6874796"/>
              <a:gd name="connsiteX195" fmla="*/ 6462 w 6174804"/>
              <a:gd name="connsiteY195" fmla="*/ 5311895 h 6874796"/>
              <a:gd name="connsiteX196" fmla="*/ 11496 w 6174804"/>
              <a:gd name="connsiteY196" fmla="*/ 5318187 h 6874796"/>
              <a:gd name="connsiteX197" fmla="*/ 22823 w 6174804"/>
              <a:gd name="connsiteY197" fmla="*/ 5347134 h 6874796"/>
              <a:gd name="connsiteX198" fmla="*/ 26598 w 6174804"/>
              <a:gd name="connsiteY198" fmla="*/ 5369786 h 6874796"/>
              <a:gd name="connsiteX199" fmla="*/ 21564 w 6174804"/>
              <a:gd name="connsiteY199" fmla="*/ 5436489 h 6874796"/>
              <a:gd name="connsiteX200" fmla="*/ 22823 w 6174804"/>
              <a:gd name="connsiteY200" fmla="*/ 5462919 h 6874796"/>
              <a:gd name="connsiteX201" fmla="*/ 30374 w 6174804"/>
              <a:gd name="connsiteY201" fmla="*/ 5498157 h 6874796"/>
              <a:gd name="connsiteX202" fmla="*/ 12755 w 6174804"/>
              <a:gd name="connsiteY202" fmla="*/ 5542206 h 6874796"/>
              <a:gd name="connsiteX203" fmla="*/ 16531 w 6174804"/>
              <a:gd name="connsiteY203" fmla="*/ 5569894 h 6874796"/>
              <a:gd name="connsiteX204" fmla="*/ 25340 w 6174804"/>
              <a:gd name="connsiteY204" fmla="*/ 5581220 h 6874796"/>
              <a:gd name="connsiteX205" fmla="*/ 35409 w 6174804"/>
              <a:gd name="connsiteY205" fmla="*/ 5618976 h 6874796"/>
              <a:gd name="connsiteX206" fmla="*/ 29116 w 6174804"/>
              <a:gd name="connsiteY206" fmla="*/ 5656732 h 6874796"/>
              <a:gd name="connsiteX207" fmla="*/ 36667 w 6174804"/>
              <a:gd name="connsiteY207" fmla="*/ 5689455 h 6874796"/>
              <a:gd name="connsiteX208" fmla="*/ 49252 w 6174804"/>
              <a:gd name="connsiteY208" fmla="*/ 5747346 h 6874796"/>
              <a:gd name="connsiteX209" fmla="*/ 59321 w 6174804"/>
              <a:gd name="connsiteY209" fmla="*/ 5776293 h 6874796"/>
              <a:gd name="connsiteX210" fmla="*/ 60579 w 6174804"/>
              <a:gd name="connsiteY210" fmla="*/ 5788878 h 6874796"/>
              <a:gd name="connsiteX211" fmla="*/ 47994 w 6174804"/>
              <a:gd name="connsiteY211" fmla="*/ 5859357 h 6874796"/>
              <a:gd name="connsiteX212" fmla="*/ 50510 w 6174804"/>
              <a:gd name="connsiteY212" fmla="*/ 5892078 h 6874796"/>
              <a:gd name="connsiteX213" fmla="*/ 46735 w 6174804"/>
              <a:gd name="connsiteY213" fmla="*/ 5909698 h 6874796"/>
              <a:gd name="connsiteX214" fmla="*/ 42960 w 6174804"/>
              <a:gd name="connsiteY214" fmla="*/ 5918507 h 6874796"/>
              <a:gd name="connsiteX215" fmla="*/ 39184 w 6174804"/>
              <a:gd name="connsiteY215" fmla="*/ 5947454 h 6874796"/>
              <a:gd name="connsiteX216" fmla="*/ 32891 w 6174804"/>
              <a:gd name="connsiteY216" fmla="*/ 6000312 h 6874796"/>
              <a:gd name="connsiteX217" fmla="*/ 21564 w 6174804"/>
              <a:gd name="connsiteY217" fmla="*/ 6031775 h 6874796"/>
              <a:gd name="connsiteX218" fmla="*/ 20306 w 6174804"/>
              <a:gd name="connsiteY218" fmla="*/ 6040586 h 6874796"/>
              <a:gd name="connsiteX219" fmla="*/ 22823 w 6174804"/>
              <a:gd name="connsiteY219" fmla="*/ 6070789 h 6874796"/>
              <a:gd name="connsiteX220" fmla="*/ 32891 w 6174804"/>
              <a:gd name="connsiteY220" fmla="*/ 6084634 h 6874796"/>
              <a:gd name="connsiteX221" fmla="*/ 39184 w 6174804"/>
              <a:gd name="connsiteY221" fmla="*/ 6121131 h 6874796"/>
              <a:gd name="connsiteX222" fmla="*/ 44218 w 6174804"/>
              <a:gd name="connsiteY222" fmla="*/ 6160145 h 6874796"/>
              <a:gd name="connsiteX223" fmla="*/ 45476 w 6174804"/>
              <a:gd name="connsiteY223" fmla="*/ 6173989 h 6874796"/>
              <a:gd name="connsiteX224" fmla="*/ 40443 w 6174804"/>
              <a:gd name="connsiteY224" fmla="*/ 6205454 h 6874796"/>
              <a:gd name="connsiteX225" fmla="*/ 39184 w 6174804"/>
              <a:gd name="connsiteY225" fmla="*/ 6220556 h 6874796"/>
              <a:gd name="connsiteX226" fmla="*/ 37925 w 6174804"/>
              <a:gd name="connsiteY226" fmla="*/ 6224331 h 6874796"/>
              <a:gd name="connsiteX227" fmla="*/ 42960 w 6174804"/>
              <a:gd name="connsiteY227" fmla="*/ 6255795 h 6874796"/>
              <a:gd name="connsiteX228" fmla="*/ 42960 w 6174804"/>
              <a:gd name="connsiteY228" fmla="*/ 6287258 h 6874796"/>
              <a:gd name="connsiteX229" fmla="*/ 32891 w 6174804"/>
              <a:gd name="connsiteY229" fmla="*/ 6314946 h 6874796"/>
              <a:gd name="connsiteX230" fmla="*/ 34149 w 6174804"/>
              <a:gd name="connsiteY230" fmla="*/ 6330047 h 6874796"/>
              <a:gd name="connsiteX231" fmla="*/ 36667 w 6174804"/>
              <a:gd name="connsiteY231" fmla="*/ 6343891 h 6874796"/>
              <a:gd name="connsiteX232" fmla="*/ 44218 w 6174804"/>
              <a:gd name="connsiteY232" fmla="*/ 6364028 h 6874796"/>
              <a:gd name="connsiteX233" fmla="*/ 55545 w 6174804"/>
              <a:gd name="connsiteY233" fmla="*/ 6405560 h 6874796"/>
              <a:gd name="connsiteX234" fmla="*/ 58061 w 6174804"/>
              <a:gd name="connsiteY234" fmla="*/ 6411853 h 6874796"/>
              <a:gd name="connsiteX235" fmla="*/ 64354 w 6174804"/>
              <a:gd name="connsiteY235" fmla="*/ 6443316 h 6874796"/>
              <a:gd name="connsiteX236" fmla="*/ 84491 w 6174804"/>
              <a:gd name="connsiteY236" fmla="*/ 6487364 h 6874796"/>
              <a:gd name="connsiteX237" fmla="*/ 90784 w 6174804"/>
              <a:gd name="connsiteY237" fmla="*/ 6513794 h 6874796"/>
              <a:gd name="connsiteX238" fmla="*/ 92042 w 6174804"/>
              <a:gd name="connsiteY238" fmla="*/ 6536447 h 6874796"/>
              <a:gd name="connsiteX239" fmla="*/ 93301 w 6174804"/>
              <a:gd name="connsiteY239" fmla="*/ 6540223 h 6874796"/>
              <a:gd name="connsiteX240" fmla="*/ 98335 w 6174804"/>
              <a:gd name="connsiteY240" fmla="*/ 6579238 h 6874796"/>
              <a:gd name="connsiteX241" fmla="*/ 117213 w 6174804"/>
              <a:gd name="connsiteY241" fmla="*/ 6635871 h 6874796"/>
              <a:gd name="connsiteX242" fmla="*/ 128540 w 6174804"/>
              <a:gd name="connsiteY242" fmla="*/ 6667336 h 6874796"/>
              <a:gd name="connsiteX243" fmla="*/ 144901 w 6174804"/>
              <a:gd name="connsiteY243" fmla="*/ 6691246 h 6874796"/>
              <a:gd name="connsiteX244" fmla="*/ 148676 w 6174804"/>
              <a:gd name="connsiteY244" fmla="*/ 6695022 h 6874796"/>
              <a:gd name="connsiteX245" fmla="*/ 166296 w 6174804"/>
              <a:gd name="connsiteY245" fmla="*/ 6751656 h 6874796"/>
              <a:gd name="connsiteX246" fmla="*/ 181398 w 6174804"/>
              <a:gd name="connsiteY246" fmla="*/ 6798222 h 6874796"/>
              <a:gd name="connsiteX247" fmla="*/ 195242 w 6174804"/>
              <a:gd name="connsiteY247" fmla="*/ 6842271 h 6874796"/>
              <a:gd name="connsiteX248" fmla="*/ 199018 w 6174804"/>
              <a:gd name="connsiteY248" fmla="*/ 6852339 h 6874796"/>
              <a:gd name="connsiteX249" fmla="*/ 201534 w 6174804"/>
              <a:gd name="connsiteY249" fmla="*/ 6867285 h 6874796"/>
              <a:gd name="connsiteX250" fmla="*/ 200859 w 6174804"/>
              <a:gd name="connsiteY250" fmla="*/ 6874796 h 6874796"/>
              <a:gd name="connsiteX251" fmla="*/ 6170296 w 6174804"/>
              <a:gd name="connsiteY251" fmla="*/ 6815803 h 6874796"/>
              <a:gd name="connsiteX252" fmla="*/ 6174804 w 6174804"/>
              <a:gd name="connsiteY252" fmla="*/ 0 h 6874796"/>
              <a:gd name="connsiteX0" fmla="*/ 6174804 w 6174804"/>
              <a:gd name="connsiteY0" fmla="*/ 0 h 6892003"/>
              <a:gd name="connsiteX1" fmla="*/ 87061 w 6174804"/>
              <a:gd name="connsiteY1" fmla="*/ 16796 h 6892003"/>
              <a:gd name="connsiteX2" fmla="*/ 95818 w 6174804"/>
              <a:gd name="connsiteY2" fmla="*/ 32344 h 6892003"/>
              <a:gd name="connsiteX3" fmla="*/ 105886 w 6174804"/>
              <a:gd name="connsiteY3" fmla="*/ 43671 h 6892003"/>
              <a:gd name="connsiteX4" fmla="*/ 129798 w 6174804"/>
              <a:gd name="connsiteY4" fmla="*/ 86461 h 6892003"/>
              <a:gd name="connsiteX5" fmla="*/ 136091 w 6174804"/>
              <a:gd name="connsiteY5" fmla="*/ 141837 h 6892003"/>
              <a:gd name="connsiteX6" fmla="*/ 123505 w 6174804"/>
              <a:gd name="connsiteY6" fmla="*/ 207281 h 6892003"/>
              <a:gd name="connsiteX7" fmla="*/ 122247 w 6174804"/>
              <a:gd name="connsiteY7" fmla="*/ 209797 h 6892003"/>
              <a:gd name="connsiteX8" fmla="*/ 119730 w 6174804"/>
              <a:gd name="connsiteY8" fmla="*/ 242520 h 6892003"/>
              <a:gd name="connsiteX9" fmla="*/ 114696 w 6174804"/>
              <a:gd name="connsiteY9" fmla="*/ 258881 h 6892003"/>
              <a:gd name="connsiteX10" fmla="*/ 103369 w 6174804"/>
              <a:gd name="connsiteY10" fmla="*/ 273983 h 6892003"/>
              <a:gd name="connsiteX11" fmla="*/ 85750 w 6174804"/>
              <a:gd name="connsiteY11" fmla="*/ 301671 h 6892003"/>
              <a:gd name="connsiteX12" fmla="*/ 60579 w 6174804"/>
              <a:gd name="connsiteY12" fmla="*/ 344461 h 6892003"/>
              <a:gd name="connsiteX13" fmla="*/ 50510 w 6174804"/>
              <a:gd name="connsiteY13" fmla="*/ 373407 h 6892003"/>
              <a:gd name="connsiteX14" fmla="*/ 50510 w 6174804"/>
              <a:gd name="connsiteY14" fmla="*/ 379700 h 6892003"/>
              <a:gd name="connsiteX15" fmla="*/ 60579 w 6174804"/>
              <a:gd name="connsiteY15" fmla="*/ 406129 h 6892003"/>
              <a:gd name="connsiteX16" fmla="*/ 63096 w 6174804"/>
              <a:gd name="connsiteY16" fmla="*/ 427524 h 6892003"/>
              <a:gd name="connsiteX17" fmla="*/ 65613 w 6174804"/>
              <a:gd name="connsiteY17" fmla="*/ 446402 h 6892003"/>
              <a:gd name="connsiteX18" fmla="*/ 68130 w 6174804"/>
              <a:gd name="connsiteY18" fmla="*/ 484159 h 6892003"/>
              <a:gd name="connsiteX19" fmla="*/ 58061 w 6174804"/>
              <a:gd name="connsiteY19" fmla="*/ 547085 h 6892003"/>
              <a:gd name="connsiteX20" fmla="*/ 49252 w 6174804"/>
              <a:gd name="connsiteY20" fmla="*/ 582324 h 6892003"/>
              <a:gd name="connsiteX21" fmla="*/ 50510 w 6174804"/>
              <a:gd name="connsiteY21" fmla="*/ 601202 h 6892003"/>
              <a:gd name="connsiteX22" fmla="*/ 50510 w 6174804"/>
              <a:gd name="connsiteY22" fmla="*/ 607495 h 6892003"/>
              <a:gd name="connsiteX23" fmla="*/ 45476 w 6174804"/>
              <a:gd name="connsiteY23" fmla="*/ 622597 h 6892003"/>
              <a:gd name="connsiteX24" fmla="*/ 21564 w 6174804"/>
              <a:gd name="connsiteY24" fmla="*/ 675455 h 6892003"/>
              <a:gd name="connsiteX25" fmla="*/ 17789 w 6174804"/>
              <a:gd name="connsiteY25" fmla="*/ 705660 h 6892003"/>
              <a:gd name="connsiteX26" fmla="*/ 16531 w 6174804"/>
              <a:gd name="connsiteY26" fmla="*/ 745934 h 6892003"/>
              <a:gd name="connsiteX27" fmla="*/ 16531 w 6174804"/>
              <a:gd name="connsiteY27" fmla="*/ 768587 h 6892003"/>
              <a:gd name="connsiteX28" fmla="*/ 24082 w 6174804"/>
              <a:gd name="connsiteY28" fmla="*/ 776139 h 6892003"/>
              <a:gd name="connsiteX29" fmla="*/ 29116 w 6174804"/>
              <a:gd name="connsiteY29" fmla="*/ 783689 h 6892003"/>
              <a:gd name="connsiteX30" fmla="*/ 36667 w 6174804"/>
              <a:gd name="connsiteY30" fmla="*/ 834031 h 6892003"/>
              <a:gd name="connsiteX31" fmla="*/ 36667 w 6174804"/>
              <a:gd name="connsiteY31" fmla="*/ 835289 h 6892003"/>
              <a:gd name="connsiteX32" fmla="*/ 26598 w 6174804"/>
              <a:gd name="connsiteY32" fmla="*/ 874304 h 6892003"/>
              <a:gd name="connsiteX33" fmla="*/ 6462 w 6174804"/>
              <a:gd name="connsiteY33" fmla="*/ 900733 h 6892003"/>
              <a:gd name="connsiteX34" fmla="*/ 8979 w 6174804"/>
              <a:gd name="connsiteY34" fmla="*/ 922128 h 6892003"/>
              <a:gd name="connsiteX35" fmla="*/ 10238 w 6174804"/>
              <a:gd name="connsiteY35" fmla="*/ 932196 h 6892003"/>
              <a:gd name="connsiteX36" fmla="*/ 16531 w 6174804"/>
              <a:gd name="connsiteY36" fmla="*/ 942265 h 6892003"/>
              <a:gd name="connsiteX37" fmla="*/ 21564 w 6174804"/>
              <a:gd name="connsiteY37" fmla="*/ 952333 h 6892003"/>
              <a:gd name="connsiteX38" fmla="*/ 29116 w 6174804"/>
              <a:gd name="connsiteY38" fmla="*/ 991347 h 6892003"/>
              <a:gd name="connsiteX39" fmla="*/ 21564 w 6174804"/>
              <a:gd name="connsiteY39" fmla="*/ 1032879 h 6892003"/>
              <a:gd name="connsiteX40" fmla="*/ 21564 w 6174804"/>
              <a:gd name="connsiteY40" fmla="*/ 1050499 h 6892003"/>
              <a:gd name="connsiteX41" fmla="*/ 25340 w 6174804"/>
              <a:gd name="connsiteY41" fmla="*/ 1114683 h 6892003"/>
              <a:gd name="connsiteX42" fmla="*/ 25340 w 6174804"/>
              <a:gd name="connsiteY42" fmla="*/ 1120976 h 6892003"/>
              <a:gd name="connsiteX43" fmla="*/ 34149 w 6174804"/>
              <a:gd name="connsiteY43" fmla="*/ 1163766 h 6892003"/>
              <a:gd name="connsiteX44" fmla="*/ 42960 w 6174804"/>
              <a:gd name="connsiteY44" fmla="*/ 1186420 h 6892003"/>
              <a:gd name="connsiteX45" fmla="*/ 58061 w 6174804"/>
              <a:gd name="connsiteY45" fmla="*/ 1243054 h 6892003"/>
              <a:gd name="connsiteX46" fmla="*/ 58061 w 6174804"/>
              <a:gd name="connsiteY46" fmla="*/ 1250606 h 6892003"/>
              <a:gd name="connsiteX47" fmla="*/ 59321 w 6174804"/>
              <a:gd name="connsiteY47" fmla="*/ 1277035 h 6892003"/>
              <a:gd name="connsiteX48" fmla="*/ 58061 w 6174804"/>
              <a:gd name="connsiteY48" fmla="*/ 1297171 h 6892003"/>
              <a:gd name="connsiteX49" fmla="*/ 59321 w 6174804"/>
              <a:gd name="connsiteY49" fmla="*/ 1326117 h 6892003"/>
              <a:gd name="connsiteX50" fmla="*/ 66872 w 6174804"/>
              <a:gd name="connsiteY50" fmla="*/ 1365133 h 6892003"/>
              <a:gd name="connsiteX51" fmla="*/ 69388 w 6174804"/>
              <a:gd name="connsiteY51" fmla="*/ 1384010 h 6892003"/>
              <a:gd name="connsiteX52" fmla="*/ 76940 w 6174804"/>
              <a:gd name="connsiteY52" fmla="*/ 1438127 h 6892003"/>
              <a:gd name="connsiteX53" fmla="*/ 75681 w 6174804"/>
              <a:gd name="connsiteY53" fmla="*/ 1443161 h 6892003"/>
              <a:gd name="connsiteX54" fmla="*/ 74423 w 6174804"/>
              <a:gd name="connsiteY54" fmla="*/ 1485951 h 6892003"/>
              <a:gd name="connsiteX55" fmla="*/ 85750 w 6174804"/>
              <a:gd name="connsiteY55" fmla="*/ 1537551 h 6892003"/>
              <a:gd name="connsiteX56" fmla="*/ 85750 w 6174804"/>
              <a:gd name="connsiteY56" fmla="*/ 1543844 h 6892003"/>
              <a:gd name="connsiteX57" fmla="*/ 79457 w 6174804"/>
              <a:gd name="connsiteY57" fmla="*/ 1594185 h 6892003"/>
              <a:gd name="connsiteX58" fmla="*/ 81974 w 6174804"/>
              <a:gd name="connsiteY58" fmla="*/ 1664663 h 6892003"/>
              <a:gd name="connsiteX59" fmla="*/ 83233 w 6174804"/>
              <a:gd name="connsiteY59" fmla="*/ 1670956 h 6892003"/>
              <a:gd name="connsiteX60" fmla="*/ 89526 w 6174804"/>
              <a:gd name="connsiteY60" fmla="*/ 1711228 h 6892003"/>
              <a:gd name="connsiteX61" fmla="*/ 90784 w 6174804"/>
              <a:gd name="connsiteY61" fmla="*/ 1718780 h 6892003"/>
              <a:gd name="connsiteX62" fmla="*/ 93301 w 6174804"/>
              <a:gd name="connsiteY62" fmla="*/ 1731366 h 6892003"/>
              <a:gd name="connsiteX63" fmla="*/ 98335 w 6174804"/>
              <a:gd name="connsiteY63" fmla="*/ 1751502 h 6892003"/>
              <a:gd name="connsiteX64" fmla="*/ 105886 w 6174804"/>
              <a:gd name="connsiteY64" fmla="*/ 1774156 h 6892003"/>
              <a:gd name="connsiteX65" fmla="*/ 120989 w 6174804"/>
              <a:gd name="connsiteY65" fmla="*/ 1811912 h 6892003"/>
              <a:gd name="connsiteX66" fmla="*/ 129798 w 6174804"/>
              <a:gd name="connsiteY66" fmla="*/ 1833306 h 6892003"/>
              <a:gd name="connsiteX67" fmla="*/ 141125 w 6174804"/>
              <a:gd name="connsiteY67" fmla="*/ 1857218 h 6892003"/>
              <a:gd name="connsiteX68" fmla="*/ 143643 w 6174804"/>
              <a:gd name="connsiteY68" fmla="*/ 1863511 h 6892003"/>
              <a:gd name="connsiteX69" fmla="*/ 149935 w 6174804"/>
              <a:gd name="connsiteY69" fmla="*/ 1901268 h 6892003"/>
              <a:gd name="connsiteX70" fmla="*/ 151194 w 6174804"/>
              <a:gd name="connsiteY70" fmla="*/ 1903784 h 6892003"/>
              <a:gd name="connsiteX71" fmla="*/ 156228 w 6174804"/>
              <a:gd name="connsiteY71" fmla="*/ 1928955 h 6892003"/>
              <a:gd name="connsiteX72" fmla="*/ 163779 w 6174804"/>
              <a:gd name="connsiteY72" fmla="*/ 1976779 h 6892003"/>
              <a:gd name="connsiteX73" fmla="*/ 165037 w 6174804"/>
              <a:gd name="connsiteY73" fmla="*/ 1993141 h 6892003"/>
              <a:gd name="connsiteX74" fmla="*/ 163779 w 6174804"/>
              <a:gd name="connsiteY74" fmla="*/ 2004467 h 6892003"/>
              <a:gd name="connsiteX75" fmla="*/ 163779 w 6174804"/>
              <a:gd name="connsiteY75" fmla="*/ 2035931 h 6892003"/>
              <a:gd name="connsiteX76" fmla="*/ 163779 w 6174804"/>
              <a:gd name="connsiteY76" fmla="*/ 2037189 h 6892003"/>
              <a:gd name="connsiteX77" fmla="*/ 156228 w 6174804"/>
              <a:gd name="connsiteY77" fmla="*/ 2076203 h 6892003"/>
              <a:gd name="connsiteX78" fmla="*/ 152452 w 6174804"/>
              <a:gd name="connsiteY78" fmla="*/ 2134096 h 6892003"/>
              <a:gd name="connsiteX79" fmla="*/ 144901 w 6174804"/>
              <a:gd name="connsiteY79" fmla="*/ 2169335 h 6892003"/>
              <a:gd name="connsiteX80" fmla="*/ 128540 w 6174804"/>
              <a:gd name="connsiteY80" fmla="*/ 2215900 h 6892003"/>
              <a:gd name="connsiteX81" fmla="*/ 123505 w 6174804"/>
              <a:gd name="connsiteY81" fmla="*/ 2229745 h 6892003"/>
              <a:gd name="connsiteX82" fmla="*/ 119730 w 6174804"/>
              <a:gd name="connsiteY82" fmla="*/ 2280086 h 6892003"/>
              <a:gd name="connsiteX83" fmla="*/ 118471 w 6174804"/>
              <a:gd name="connsiteY83" fmla="*/ 2312808 h 6892003"/>
              <a:gd name="connsiteX84" fmla="*/ 109662 w 6174804"/>
              <a:gd name="connsiteY84" fmla="*/ 2354339 h 6892003"/>
              <a:gd name="connsiteX85" fmla="*/ 104628 w 6174804"/>
              <a:gd name="connsiteY85" fmla="*/ 2385802 h 6892003"/>
              <a:gd name="connsiteX86" fmla="*/ 105886 w 6174804"/>
              <a:gd name="connsiteY86" fmla="*/ 2428594 h 6892003"/>
              <a:gd name="connsiteX87" fmla="*/ 109662 w 6174804"/>
              <a:gd name="connsiteY87" fmla="*/ 2468866 h 6892003"/>
              <a:gd name="connsiteX88" fmla="*/ 107144 w 6174804"/>
              <a:gd name="connsiteY88" fmla="*/ 2481451 h 6892003"/>
              <a:gd name="connsiteX89" fmla="*/ 104628 w 6174804"/>
              <a:gd name="connsiteY89" fmla="*/ 2514173 h 6892003"/>
              <a:gd name="connsiteX90" fmla="*/ 103369 w 6174804"/>
              <a:gd name="connsiteY90" fmla="*/ 2530534 h 6892003"/>
              <a:gd name="connsiteX91" fmla="*/ 88266 w 6174804"/>
              <a:gd name="connsiteY91" fmla="*/ 2590944 h 6892003"/>
              <a:gd name="connsiteX92" fmla="*/ 78199 w 6174804"/>
              <a:gd name="connsiteY92" fmla="*/ 2606047 h 6892003"/>
              <a:gd name="connsiteX93" fmla="*/ 63096 w 6174804"/>
              <a:gd name="connsiteY93" fmla="*/ 2634992 h 6892003"/>
              <a:gd name="connsiteX94" fmla="*/ 56803 w 6174804"/>
              <a:gd name="connsiteY94" fmla="*/ 2680300 h 6892003"/>
              <a:gd name="connsiteX95" fmla="*/ 63096 w 6174804"/>
              <a:gd name="connsiteY95" fmla="*/ 2706729 h 6892003"/>
              <a:gd name="connsiteX96" fmla="*/ 78199 w 6174804"/>
              <a:gd name="connsiteY96" fmla="*/ 2738192 h 6892003"/>
              <a:gd name="connsiteX97" fmla="*/ 83233 w 6174804"/>
              <a:gd name="connsiteY97" fmla="*/ 2779724 h 6892003"/>
              <a:gd name="connsiteX98" fmla="*/ 94559 w 6174804"/>
              <a:gd name="connsiteY98" fmla="*/ 2816221 h 6892003"/>
              <a:gd name="connsiteX99" fmla="*/ 98335 w 6174804"/>
              <a:gd name="connsiteY99" fmla="*/ 2822514 h 6892003"/>
              <a:gd name="connsiteX100" fmla="*/ 98335 w 6174804"/>
              <a:gd name="connsiteY100" fmla="*/ 2866563 h 6892003"/>
              <a:gd name="connsiteX101" fmla="*/ 94559 w 6174804"/>
              <a:gd name="connsiteY101" fmla="*/ 2928231 h 6892003"/>
              <a:gd name="connsiteX102" fmla="*/ 94559 w 6174804"/>
              <a:gd name="connsiteY102" fmla="*/ 2930748 h 6892003"/>
              <a:gd name="connsiteX103" fmla="*/ 92042 w 6174804"/>
              <a:gd name="connsiteY103" fmla="*/ 2971022 h 6892003"/>
              <a:gd name="connsiteX104" fmla="*/ 89526 w 6174804"/>
              <a:gd name="connsiteY104" fmla="*/ 2993674 h 6892003"/>
              <a:gd name="connsiteX105" fmla="*/ 98335 w 6174804"/>
              <a:gd name="connsiteY105" fmla="*/ 3025139 h 6892003"/>
              <a:gd name="connsiteX106" fmla="*/ 114696 w 6174804"/>
              <a:gd name="connsiteY106" fmla="*/ 3054084 h 6892003"/>
              <a:gd name="connsiteX107" fmla="*/ 123505 w 6174804"/>
              <a:gd name="connsiteY107" fmla="*/ 3085547 h 6892003"/>
              <a:gd name="connsiteX108" fmla="*/ 126023 w 6174804"/>
              <a:gd name="connsiteY108" fmla="*/ 3105684 h 6892003"/>
              <a:gd name="connsiteX109" fmla="*/ 118471 w 6174804"/>
              <a:gd name="connsiteY109" fmla="*/ 3143440 h 6892003"/>
              <a:gd name="connsiteX110" fmla="*/ 119730 w 6174804"/>
              <a:gd name="connsiteY110" fmla="*/ 3152250 h 6892003"/>
              <a:gd name="connsiteX111" fmla="*/ 126023 w 6174804"/>
              <a:gd name="connsiteY111" fmla="*/ 3210143 h 6892003"/>
              <a:gd name="connsiteX112" fmla="*/ 122247 w 6174804"/>
              <a:gd name="connsiteY112" fmla="*/ 3218952 h 6892003"/>
              <a:gd name="connsiteX113" fmla="*/ 120989 w 6174804"/>
              <a:gd name="connsiteY113" fmla="*/ 3227762 h 6892003"/>
              <a:gd name="connsiteX114" fmla="*/ 134832 w 6174804"/>
              <a:gd name="connsiteY114" fmla="*/ 3284396 h 6892003"/>
              <a:gd name="connsiteX115" fmla="*/ 134832 w 6174804"/>
              <a:gd name="connsiteY115" fmla="*/ 3312084 h 6892003"/>
              <a:gd name="connsiteX116" fmla="*/ 131056 w 6174804"/>
              <a:gd name="connsiteY116" fmla="*/ 3353616 h 6892003"/>
              <a:gd name="connsiteX117" fmla="*/ 119730 w 6174804"/>
              <a:gd name="connsiteY117" fmla="*/ 3383821 h 6892003"/>
              <a:gd name="connsiteX118" fmla="*/ 110920 w 6174804"/>
              <a:gd name="connsiteY118" fmla="*/ 3407732 h 6892003"/>
              <a:gd name="connsiteX119" fmla="*/ 114696 w 6174804"/>
              <a:gd name="connsiteY119" fmla="*/ 3427869 h 6892003"/>
              <a:gd name="connsiteX120" fmla="*/ 97077 w 6174804"/>
              <a:gd name="connsiteY120" fmla="*/ 3473176 h 6892003"/>
              <a:gd name="connsiteX121" fmla="*/ 88266 w 6174804"/>
              <a:gd name="connsiteY121" fmla="*/ 3489537 h 6892003"/>
              <a:gd name="connsiteX122" fmla="*/ 73164 w 6174804"/>
              <a:gd name="connsiteY122" fmla="*/ 3519742 h 6892003"/>
              <a:gd name="connsiteX123" fmla="*/ 73164 w 6174804"/>
              <a:gd name="connsiteY123" fmla="*/ 3533585 h 6892003"/>
              <a:gd name="connsiteX124" fmla="*/ 74423 w 6174804"/>
              <a:gd name="connsiteY124" fmla="*/ 3538620 h 6892003"/>
              <a:gd name="connsiteX125" fmla="*/ 73164 w 6174804"/>
              <a:gd name="connsiteY125" fmla="*/ 3551205 h 6892003"/>
              <a:gd name="connsiteX126" fmla="*/ 56803 w 6174804"/>
              <a:gd name="connsiteY126" fmla="*/ 3600288 h 6892003"/>
              <a:gd name="connsiteX127" fmla="*/ 55545 w 6174804"/>
              <a:gd name="connsiteY127" fmla="*/ 3609098 h 6892003"/>
              <a:gd name="connsiteX128" fmla="*/ 59321 w 6174804"/>
              <a:gd name="connsiteY128" fmla="*/ 3664473 h 6892003"/>
              <a:gd name="connsiteX129" fmla="*/ 61837 w 6174804"/>
              <a:gd name="connsiteY129" fmla="*/ 3674541 h 6892003"/>
              <a:gd name="connsiteX130" fmla="*/ 60579 w 6174804"/>
              <a:gd name="connsiteY130" fmla="*/ 3685868 h 6892003"/>
              <a:gd name="connsiteX131" fmla="*/ 61837 w 6174804"/>
              <a:gd name="connsiteY131" fmla="*/ 3698453 h 6892003"/>
              <a:gd name="connsiteX132" fmla="*/ 60579 w 6174804"/>
              <a:gd name="connsiteY132" fmla="*/ 3733692 h 6892003"/>
              <a:gd name="connsiteX133" fmla="*/ 59321 w 6174804"/>
              <a:gd name="connsiteY133" fmla="*/ 3742502 h 6892003"/>
              <a:gd name="connsiteX134" fmla="*/ 46735 w 6174804"/>
              <a:gd name="connsiteY134" fmla="*/ 3758863 h 6892003"/>
              <a:gd name="connsiteX135" fmla="*/ 36667 w 6174804"/>
              <a:gd name="connsiteY135" fmla="*/ 3795361 h 6892003"/>
              <a:gd name="connsiteX136" fmla="*/ 35409 w 6174804"/>
              <a:gd name="connsiteY136" fmla="*/ 3802911 h 6892003"/>
              <a:gd name="connsiteX137" fmla="*/ 47994 w 6174804"/>
              <a:gd name="connsiteY137" fmla="*/ 3828083 h 6892003"/>
              <a:gd name="connsiteX138" fmla="*/ 54286 w 6174804"/>
              <a:gd name="connsiteY138" fmla="*/ 3836892 h 6892003"/>
              <a:gd name="connsiteX139" fmla="*/ 47994 w 6174804"/>
              <a:gd name="connsiteY139" fmla="*/ 3845702 h 6892003"/>
              <a:gd name="connsiteX140" fmla="*/ 44218 w 6174804"/>
              <a:gd name="connsiteY140" fmla="*/ 3851994 h 6892003"/>
              <a:gd name="connsiteX141" fmla="*/ 53028 w 6174804"/>
              <a:gd name="connsiteY141" fmla="*/ 3902336 h 6892003"/>
              <a:gd name="connsiteX142" fmla="*/ 54286 w 6174804"/>
              <a:gd name="connsiteY142" fmla="*/ 3904853 h 6892003"/>
              <a:gd name="connsiteX143" fmla="*/ 64354 w 6174804"/>
              <a:gd name="connsiteY143" fmla="*/ 3956453 h 6892003"/>
              <a:gd name="connsiteX144" fmla="*/ 63096 w 6174804"/>
              <a:gd name="connsiteY144" fmla="*/ 3966521 h 6892003"/>
              <a:gd name="connsiteX145" fmla="*/ 80715 w 6174804"/>
              <a:gd name="connsiteY145" fmla="*/ 4003019 h 6892003"/>
              <a:gd name="connsiteX146" fmla="*/ 89526 w 6174804"/>
              <a:gd name="connsiteY146" fmla="*/ 4020638 h 6892003"/>
              <a:gd name="connsiteX147" fmla="*/ 98335 w 6174804"/>
              <a:gd name="connsiteY147" fmla="*/ 4043292 h 6892003"/>
              <a:gd name="connsiteX148" fmla="*/ 119730 w 6174804"/>
              <a:gd name="connsiteY148" fmla="*/ 4063428 h 6892003"/>
              <a:gd name="connsiteX149" fmla="*/ 122247 w 6174804"/>
              <a:gd name="connsiteY149" fmla="*/ 4070980 h 6892003"/>
              <a:gd name="connsiteX150" fmla="*/ 124764 w 6174804"/>
              <a:gd name="connsiteY150" fmla="*/ 4082306 h 6892003"/>
              <a:gd name="connsiteX151" fmla="*/ 138608 w 6174804"/>
              <a:gd name="connsiteY151" fmla="*/ 4122580 h 6892003"/>
              <a:gd name="connsiteX152" fmla="*/ 139867 w 6174804"/>
              <a:gd name="connsiteY152" fmla="*/ 4126355 h 6892003"/>
              <a:gd name="connsiteX153" fmla="*/ 144901 w 6174804"/>
              <a:gd name="connsiteY153" fmla="*/ 4160335 h 6892003"/>
              <a:gd name="connsiteX154" fmla="*/ 146159 w 6174804"/>
              <a:gd name="connsiteY154" fmla="*/ 4193058 h 6892003"/>
              <a:gd name="connsiteX155" fmla="*/ 134832 w 6174804"/>
              <a:gd name="connsiteY155" fmla="*/ 4220745 h 6892003"/>
              <a:gd name="connsiteX156" fmla="*/ 133574 w 6174804"/>
              <a:gd name="connsiteY156" fmla="*/ 4229555 h 6892003"/>
              <a:gd name="connsiteX157" fmla="*/ 149935 w 6174804"/>
              <a:gd name="connsiteY157" fmla="*/ 4267311 h 6892003"/>
              <a:gd name="connsiteX158" fmla="*/ 153710 w 6174804"/>
              <a:gd name="connsiteY158" fmla="*/ 4286189 h 6892003"/>
              <a:gd name="connsiteX159" fmla="*/ 160003 w 6174804"/>
              <a:gd name="connsiteY159" fmla="*/ 4317652 h 6892003"/>
              <a:gd name="connsiteX160" fmla="*/ 158745 w 6174804"/>
              <a:gd name="connsiteY160" fmla="*/ 4365477 h 6892003"/>
              <a:gd name="connsiteX161" fmla="*/ 158745 w 6174804"/>
              <a:gd name="connsiteY161" fmla="*/ 4410783 h 6892003"/>
              <a:gd name="connsiteX162" fmla="*/ 157486 w 6174804"/>
              <a:gd name="connsiteY162" fmla="*/ 4469935 h 6892003"/>
              <a:gd name="connsiteX163" fmla="*/ 151194 w 6174804"/>
              <a:gd name="connsiteY163" fmla="*/ 4515242 h 6892003"/>
              <a:gd name="connsiteX164" fmla="*/ 158745 w 6174804"/>
              <a:gd name="connsiteY164" fmla="*/ 4534120 h 6892003"/>
              <a:gd name="connsiteX165" fmla="*/ 178881 w 6174804"/>
              <a:gd name="connsiteY165" fmla="*/ 4595788 h 6892003"/>
              <a:gd name="connsiteX166" fmla="*/ 181398 w 6174804"/>
              <a:gd name="connsiteY166" fmla="*/ 4638579 h 6892003"/>
              <a:gd name="connsiteX167" fmla="*/ 181398 w 6174804"/>
              <a:gd name="connsiteY167" fmla="*/ 4647388 h 6892003"/>
              <a:gd name="connsiteX168" fmla="*/ 182657 w 6174804"/>
              <a:gd name="connsiteY168" fmla="*/ 4672559 h 6892003"/>
              <a:gd name="connsiteX169" fmla="*/ 181398 w 6174804"/>
              <a:gd name="connsiteY169" fmla="*/ 4700247 h 6892003"/>
              <a:gd name="connsiteX170" fmla="*/ 166296 w 6174804"/>
              <a:gd name="connsiteY170" fmla="*/ 4745554 h 6892003"/>
              <a:gd name="connsiteX171" fmla="*/ 163779 w 6174804"/>
              <a:gd name="connsiteY171" fmla="*/ 4753105 h 6892003"/>
              <a:gd name="connsiteX172" fmla="*/ 165037 w 6174804"/>
              <a:gd name="connsiteY172" fmla="*/ 4797154 h 6892003"/>
              <a:gd name="connsiteX173" fmla="*/ 167554 w 6174804"/>
              <a:gd name="connsiteY173" fmla="*/ 4816031 h 6892003"/>
              <a:gd name="connsiteX174" fmla="*/ 170072 w 6174804"/>
              <a:gd name="connsiteY174" fmla="*/ 4842460 h 6892003"/>
              <a:gd name="connsiteX175" fmla="*/ 170072 w 6174804"/>
              <a:gd name="connsiteY175" fmla="*/ 4852529 h 6892003"/>
              <a:gd name="connsiteX176" fmla="*/ 172588 w 6174804"/>
              <a:gd name="connsiteY176" fmla="*/ 4868890 h 6892003"/>
              <a:gd name="connsiteX177" fmla="*/ 177622 w 6174804"/>
              <a:gd name="connsiteY177" fmla="*/ 4907905 h 6892003"/>
              <a:gd name="connsiteX178" fmla="*/ 170072 w 6174804"/>
              <a:gd name="connsiteY178" fmla="*/ 4950695 h 6892003"/>
              <a:gd name="connsiteX179" fmla="*/ 170072 w 6174804"/>
              <a:gd name="connsiteY179" fmla="*/ 4999777 h 6892003"/>
              <a:gd name="connsiteX180" fmla="*/ 168813 w 6174804"/>
              <a:gd name="connsiteY180" fmla="*/ 5008588 h 6892003"/>
              <a:gd name="connsiteX181" fmla="*/ 166296 w 6174804"/>
              <a:gd name="connsiteY181" fmla="*/ 5014880 h 6892003"/>
              <a:gd name="connsiteX182" fmla="*/ 148676 w 6174804"/>
              <a:gd name="connsiteY182" fmla="*/ 5061445 h 6892003"/>
              <a:gd name="connsiteX183" fmla="*/ 131056 w 6174804"/>
              <a:gd name="connsiteY183" fmla="*/ 5090392 h 6892003"/>
              <a:gd name="connsiteX184" fmla="*/ 129798 w 6174804"/>
              <a:gd name="connsiteY184" fmla="*/ 5095426 h 6892003"/>
              <a:gd name="connsiteX185" fmla="*/ 119730 w 6174804"/>
              <a:gd name="connsiteY185" fmla="*/ 5125631 h 6892003"/>
              <a:gd name="connsiteX186" fmla="*/ 100853 w 6174804"/>
              <a:gd name="connsiteY186" fmla="*/ 5155836 h 6892003"/>
              <a:gd name="connsiteX187" fmla="*/ 87008 w 6174804"/>
              <a:gd name="connsiteY187" fmla="*/ 5165905 h 6892003"/>
              <a:gd name="connsiteX188" fmla="*/ 74423 w 6174804"/>
              <a:gd name="connsiteY188" fmla="*/ 5177231 h 6892003"/>
              <a:gd name="connsiteX189" fmla="*/ 61837 w 6174804"/>
              <a:gd name="connsiteY189" fmla="*/ 5202402 h 6892003"/>
              <a:gd name="connsiteX190" fmla="*/ 56803 w 6174804"/>
              <a:gd name="connsiteY190" fmla="*/ 5214987 h 6892003"/>
              <a:gd name="connsiteX191" fmla="*/ 56803 w 6174804"/>
              <a:gd name="connsiteY191" fmla="*/ 5217504 h 6892003"/>
              <a:gd name="connsiteX192" fmla="*/ 35409 w 6174804"/>
              <a:gd name="connsiteY192" fmla="*/ 5248967 h 6892003"/>
              <a:gd name="connsiteX193" fmla="*/ 32891 w 6174804"/>
              <a:gd name="connsiteY193" fmla="*/ 5252743 h 6892003"/>
              <a:gd name="connsiteX194" fmla="*/ 3944 w 6174804"/>
              <a:gd name="connsiteY194" fmla="*/ 5296791 h 6892003"/>
              <a:gd name="connsiteX195" fmla="*/ 6462 w 6174804"/>
              <a:gd name="connsiteY195" fmla="*/ 5311895 h 6892003"/>
              <a:gd name="connsiteX196" fmla="*/ 11496 w 6174804"/>
              <a:gd name="connsiteY196" fmla="*/ 5318187 h 6892003"/>
              <a:gd name="connsiteX197" fmla="*/ 22823 w 6174804"/>
              <a:gd name="connsiteY197" fmla="*/ 5347134 h 6892003"/>
              <a:gd name="connsiteX198" fmla="*/ 26598 w 6174804"/>
              <a:gd name="connsiteY198" fmla="*/ 5369786 h 6892003"/>
              <a:gd name="connsiteX199" fmla="*/ 21564 w 6174804"/>
              <a:gd name="connsiteY199" fmla="*/ 5436489 h 6892003"/>
              <a:gd name="connsiteX200" fmla="*/ 22823 w 6174804"/>
              <a:gd name="connsiteY200" fmla="*/ 5462919 h 6892003"/>
              <a:gd name="connsiteX201" fmla="*/ 30374 w 6174804"/>
              <a:gd name="connsiteY201" fmla="*/ 5498157 h 6892003"/>
              <a:gd name="connsiteX202" fmla="*/ 12755 w 6174804"/>
              <a:gd name="connsiteY202" fmla="*/ 5542206 h 6892003"/>
              <a:gd name="connsiteX203" fmla="*/ 16531 w 6174804"/>
              <a:gd name="connsiteY203" fmla="*/ 5569894 h 6892003"/>
              <a:gd name="connsiteX204" fmla="*/ 25340 w 6174804"/>
              <a:gd name="connsiteY204" fmla="*/ 5581220 h 6892003"/>
              <a:gd name="connsiteX205" fmla="*/ 35409 w 6174804"/>
              <a:gd name="connsiteY205" fmla="*/ 5618976 h 6892003"/>
              <a:gd name="connsiteX206" fmla="*/ 29116 w 6174804"/>
              <a:gd name="connsiteY206" fmla="*/ 5656732 h 6892003"/>
              <a:gd name="connsiteX207" fmla="*/ 36667 w 6174804"/>
              <a:gd name="connsiteY207" fmla="*/ 5689455 h 6892003"/>
              <a:gd name="connsiteX208" fmla="*/ 49252 w 6174804"/>
              <a:gd name="connsiteY208" fmla="*/ 5747346 h 6892003"/>
              <a:gd name="connsiteX209" fmla="*/ 59321 w 6174804"/>
              <a:gd name="connsiteY209" fmla="*/ 5776293 h 6892003"/>
              <a:gd name="connsiteX210" fmla="*/ 60579 w 6174804"/>
              <a:gd name="connsiteY210" fmla="*/ 5788878 h 6892003"/>
              <a:gd name="connsiteX211" fmla="*/ 47994 w 6174804"/>
              <a:gd name="connsiteY211" fmla="*/ 5859357 h 6892003"/>
              <a:gd name="connsiteX212" fmla="*/ 50510 w 6174804"/>
              <a:gd name="connsiteY212" fmla="*/ 5892078 h 6892003"/>
              <a:gd name="connsiteX213" fmla="*/ 46735 w 6174804"/>
              <a:gd name="connsiteY213" fmla="*/ 5909698 h 6892003"/>
              <a:gd name="connsiteX214" fmla="*/ 42960 w 6174804"/>
              <a:gd name="connsiteY214" fmla="*/ 5918507 h 6892003"/>
              <a:gd name="connsiteX215" fmla="*/ 39184 w 6174804"/>
              <a:gd name="connsiteY215" fmla="*/ 5947454 h 6892003"/>
              <a:gd name="connsiteX216" fmla="*/ 32891 w 6174804"/>
              <a:gd name="connsiteY216" fmla="*/ 6000312 h 6892003"/>
              <a:gd name="connsiteX217" fmla="*/ 21564 w 6174804"/>
              <a:gd name="connsiteY217" fmla="*/ 6031775 h 6892003"/>
              <a:gd name="connsiteX218" fmla="*/ 20306 w 6174804"/>
              <a:gd name="connsiteY218" fmla="*/ 6040586 h 6892003"/>
              <a:gd name="connsiteX219" fmla="*/ 22823 w 6174804"/>
              <a:gd name="connsiteY219" fmla="*/ 6070789 h 6892003"/>
              <a:gd name="connsiteX220" fmla="*/ 32891 w 6174804"/>
              <a:gd name="connsiteY220" fmla="*/ 6084634 h 6892003"/>
              <a:gd name="connsiteX221" fmla="*/ 39184 w 6174804"/>
              <a:gd name="connsiteY221" fmla="*/ 6121131 h 6892003"/>
              <a:gd name="connsiteX222" fmla="*/ 44218 w 6174804"/>
              <a:gd name="connsiteY222" fmla="*/ 6160145 h 6892003"/>
              <a:gd name="connsiteX223" fmla="*/ 45476 w 6174804"/>
              <a:gd name="connsiteY223" fmla="*/ 6173989 h 6892003"/>
              <a:gd name="connsiteX224" fmla="*/ 40443 w 6174804"/>
              <a:gd name="connsiteY224" fmla="*/ 6205454 h 6892003"/>
              <a:gd name="connsiteX225" fmla="*/ 39184 w 6174804"/>
              <a:gd name="connsiteY225" fmla="*/ 6220556 h 6892003"/>
              <a:gd name="connsiteX226" fmla="*/ 37925 w 6174804"/>
              <a:gd name="connsiteY226" fmla="*/ 6224331 h 6892003"/>
              <a:gd name="connsiteX227" fmla="*/ 42960 w 6174804"/>
              <a:gd name="connsiteY227" fmla="*/ 6255795 h 6892003"/>
              <a:gd name="connsiteX228" fmla="*/ 42960 w 6174804"/>
              <a:gd name="connsiteY228" fmla="*/ 6287258 h 6892003"/>
              <a:gd name="connsiteX229" fmla="*/ 32891 w 6174804"/>
              <a:gd name="connsiteY229" fmla="*/ 6314946 h 6892003"/>
              <a:gd name="connsiteX230" fmla="*/ 34149 w 6174804"/>
              <a:gd name="connsiteY230" fmla="*/ 6330047 h 6892003"/>
              <a:gd name="connsiteX231" fmla="*/ 36667 w 6174804"/>
              <a:gd name="connsiteY231" fmla="*/ 6343891 h 6892003"/>
              <a:gd name="connsiteX232" fmla="*/ 44218 w 6174804"/>
              <a:gd name="connsiteY232" fmla="*/ 6364028 h 6892003"/>
              <a:gd name="connsiteX233" fmla="*/ 55545 w 6174804"/>
              <a:gd name="connsiteY233" fmla="*/ 6405560 h 6892003"/>
              <a:gd name="connsiteX234" fmla="*/ 58061 w 6174804"/>
              <a:gd name="connsiteY234" fmla="*/ 6411853 h 6892003"/>
              <a:gd name="connsiteX235" fmla="*/ 64354 w 6174804"/>
              <a:gd name="connsiteY235" fmla="*/ 6443316 h 6892003"/>
              <a:gd name="connsiteX236" fmla="*/ 84491 w 6174804"/>
              <a:gd name="connsiteY236" fmla="*/ 6487364 h 6892003"/>
              <a:gd name="connsiteX237" fmla="*/ 90784 w 6174804"/>
              <a:gd name="connsiteY237" fmla="*/ 6513794 h 6892003"/>
              <a:gd name="connsiteX238" fmla="*/ 92042 w 6174804"/>
              <a:gd name="connsiteY238" fmla="*/ 6536447 h 6892003"/>
              <a:gd name="connsiteX239" fmla="*/ 93301 w 6174804"/>
              <a:gd name="connsiteY239" fmla="*/ 6540223 h 6892003"/>
              <a:gd name="connsiteX240" fmla="*/ 98335 w 6174804"/>
              <a:gd name="connsiteY240" fmla="*/ 6579238 h 6892003"/>
              <a:gd name="connsiteX241" fmla="*/ 117213 w 6174804"/>
              <a:gd name="connsiteY241" fmla="*/ 6635871 h 6892003"/>
              <a:gd name="connsiteX242" fmla="*/ 128540 w 6174804"/>
              <a:gd name="connsiteY242" fmla="*/ 6667336 h 6892003"/>
              <a:gd name="connsiteX243" fmla="*/ 144901 w 6174804"/>
              <a:gd name="connsiteY243" fmla="*/ 6691246 h 6892003"/>
              <a:gd name="connsiteX244" fmla="*/ 148676 w 6174804"/>
              <a:gd name="connsiteY244" fmla="*/ 6695022 h 6892003"/>
              <a:gd name="connsiteX245" fmla="*/ 166296 w 6174804"/>
              <a:gd name="connsiteY245" fmla="*/ 6751656 h 6892003"/>
              <a:gd name="connsiteX246" fmla="*/ 181398 w 6174804"/>
              <a:gd name="connsiteY246" fmla="*/ 6798222 h 6892003"/>
              <a:gd name="connsiteX247" fmla="*/ 195242 w 6174804"/>
              <a:gd name="connsiteY247" fmla="*/ 6842271 h 6892003"/>
              <a:gd name="connsiteX248" fmla="*/ 199018 w 6174804"/>
              <a:gd name="connsiteY248" fmla="*/ 6852339 h 6892003"/>
              <a:gd name="connsiteX249" fmla="*/ 201534 w 6174804"/>
              <a:gd name="connsiteY249" fmla="*/ 6867285 h 6892003"/>
              <a:gd name="connsiteX250" fmla="*/ 200859 w 6174804"/>
              <a:gd name="connsiteY250" fmla="*/ 6874796 h 6892003"/>
              <a:gd name="connsiteX251" fmla="*/ 6157596 w 6174804"/>
              <a:gd name="connsiteY251" fmla="*/ 6892003 h 6892003"/>
              <a:gd name="connsiteX252" fmla="*/ 6174804 w 6174804"/>
              <a:gd name="connsiteY252" fmla="*/ 0 h 6892003"/>
              <a:gd name="connsiteX0" fmla="*/ 6174804 w 6174804"/>
              <a:gd name="connsiteY0" fmla="*/ 0 h 6892003"/>
              <a:gd name="connsiteX1" fmla="*/ 87061 w 6174804"/>
              <a:gd name="connsiteY1" fmla="*/ 16796 h 6892003"/>
              <a:gd name="connsiteX2" fmla="*/ 95818 w 6174804"/>
              <a:gd name="connsiteY2" fmla="*/ 32344 h 6892003"/>
              <a:gd name="connsiteX3" fmla="*/ 105886 w 6174804"/>
              <a:gd name="connsiteY3" fmla="*/ 43671 h 6892003"/>
              <a:gd name="connsiteX4" fmla="*/ 129798 w 6174804"/>
              <a:gd name="connsiteY4" fmla="*/ 86461 h 6892003"/>
              <a:gd name="connsiteX5" fmla="*/ 136091 w 6174804"/>
              <a:gd name="connsiteY5" fmla="*/ 141837 h 6892003"/>
              <a:gd name="connsiteX6" fmla="*/ 123505 w 6174804"/>
              <a:gd name="connsiteY6" fmla="*/ 207281 h 6892003"/>
              <a:gd name="connsiteX7" fmla="*/ 122247 w 6174804"/>
              <a:gd name="connsiteY7" fmla="*/ 209797 h 6892003"/>
              <a:gd name="connsiteX8" fmla="*/ 119730 w 6174804"/>
              <a:gd name="connsiteY8" fmla="*/ 242520 h 6892003"/>
              <a:gd name="connsiteX9" fmla="*/ 114696 w 6174804"/>
              <a:gd name="connsiteY9" fmla="*/ 258881 h 6892003"/>
              <a:gd name="connsiteX10" fmla="*/ 103369 w 6174804"/>
              <a:gd name="connsiteY10" fmla="*/ 273983 h 6892003"/>
              <a:gd name="connsiteX11" fmla="*/ 85750 w 6174804"/>
              <a:gd name="connsiteY11" fmla="*/ 301671 h 6892003"/>
              <a:gd name="connsiteX12" fmla="*/ 60579 w 6174804"/>
              <a:gd name="connsiteY12" fmla="*/ 344461 h 6892003"/>
              <a:gd name="connsiteX13" fmla="*/ 50510 w 6174804"/>
              <a:gd name="connsiteY13" fmla="*/ 373407 h 6892003"/>
              <a:gd name="connsiteX14" fmla="*/ 50510 w 6174804"/>
              <a:gd name="connsiteY14" fmla="*/ 379700 h 6892003"/>
              <a:gd name="connsiteX15" fmla="*/ 60579 w 6174804"/>
              <a:gd name="connsiteY15" fmla="*/ 406129 h 6892003"/>
              <a:gd name="connsiteX16" fmla="*/ 63096 w 6174804"/>
              <a:gd name="connsiteY16" fmla="*/ 427524 h 6892003"/>
              <a:gd name="connsiteX17" fmla="*/ 65613 w 6174804"/>
              <a:gd name="connsiteY17" fmla="*/ 446402 h 6892003"/>
              <a:gd name="connsiteX18" fmla="*/ 68130 w 6174804"/>
              <a:gd name="connsiteY18" fmla="*/ 484159 h 6892003"/>
              <a:gd name="connsiteX19" fmla="*/ 58061 w 6174804"/>
              <a:gd name="connsiteY19" fmla="*/ 547085 h 6892003"/>
              <a:gd name="connsiteX20" fmla="*/ 49252 w 6174804"/>
              <a:gd name="connsiteY20" fmla="*/ 582324 h 6892003"/>
              <a:gd name="connsiteX21" fmla="*/ 50510 w 6174804"/>
              <a:gd name="connsiteY21" fmla="*/ 601202 h 6892003"/>
              <a:gd name="connsiteX22" fmla="*/ 50510 w 6174804"/>
              <a:gd name="connsiteY22" fmla="*/ 607495 h 6892003"/>
              <a:gd name="connsiteX23" fmla="*/ 45476 w 6174804"/>
              <a:gd name="connsiteY23" fmla="*/ 622597 h 6892003"/>
              <a:gd name="connsiteX24" fmla="*/ 21564 w 6174804"/>
              <a:gd name="connsiteY24" fmla="*/ 675455 h 6892003"/>
              <a:gd name="connsiteX25" fmla="*/ 17789 w 6174804"/>
              <a:gd name="connsiteY25" fmla="*/ 705660 h 6892003"/>
              <a:gd name="connsiteX26" fmla="*/ 16531 w 6174804"/>
              <a:gd name="connsiteY26" fmla="*/ 745934 h 6892003"/>
              <a:gd name="connsiteX27" fmla="*/ 16531 w 6174804"/>
              <a:gd name="connsiteY27" fmla="*/ 768587 h 6892003"/>
              <a:gd name="connsiteX28" fmla="*/ 24082 w 6174804"/>
              <a:gd name="connsiteY28" fmla="*/ 776139 h 6892003"/>
              <a:gd name="connsiteX29" fmla="*/ 29116 w 6174804"/>
              <a:gd name="connsiteY29" fmla="*/ 783689 h 6892003"/>
              <a:gd name="connsiteX30" fmla="*/ 36667 w 6174804"/>
              <a:gd name="connsiteY30" fmla="*/ 834031 h 6892003"/>
              <a:gd name="connsiteX31" fmla="*/ 36667 w 6174804"/>
              <a:gd name="connsiteY31" fmla="*/ 835289 h 6892003"/>
              <a:gd name="connsiteX32" fmla="*/ 26598 w 6174804"/>
              <a:gd name="connsiteY32" fmla="*/ 874304 h 6892003"/>
              <a:gd name="connsiteX33" fmla="*/ 6462 w 6174804"/>
              <a:gd name="connsiteY33" fmla="*/ 900733 h 6892003"/>
              <a:gd name="connsiteX34" fmla="*/ 8979 w 6174804"/>
              <a:gd name="connsiteY34" fmla="*/ 922128 h 6892003"/>
              <a:gd name="connsiteX35" fmla="*/ 10238 w 6174804"/>
              <a:gd name="connsiteY35" fmla="*/ 932196 h 6892003"/>
              <a:gd name="connsiteX36" fmla="*/ 16531 w 6174804"/>
              <a:gd name="connsiteY36" fmla="*/ 942265 h 6892003"/>
              <a:gd name="connsiteX37" fmla="*/ 21564 w 6174804"/>
              <a:gd name="connsiteY37" fmla="*/ 952333 h 6892003"/>
              <a:gd name="connsiteX38" fmla="*/ 29116 w 6174804"/>
              <a:gd name="connsiteY38" fmla="*/ 991347 h 6892003"/>
              <a:gd name="connsiteX39" fmla="*/ 21564 w 6174804"/>
              <a:gd name="connsiteY39" fmla="*/ 1032879 h 6892003"/>
              <a:gd name="connsiteX40" fmla="*/ 21564 w 6174804"/>
              <a:gd name="connsiteY40" fmla="*/ 1050499 h 6892003"/>
              <a:gd name="connsiteX41" fmla="*/ 25340 w 6174804"/>
              <a:gd name="connsiteY41" fmla="*/ 1114683 h 6892003"/>
              <a:gd name="connsiteX42" fmla="*/ 25340 w 6174804"/>
              <a:gd name="connsiteY42" fmla="*/ 1120976 h 6892003"/>
              <a:gd name="connsiteX43" fmla="*/ 34149 w 6174804"/>
              <a:gd name="connsiteY43" fmla="*/ 1163766 h 6892003"/>
              <a:gd name="connsiteX44" fmla="*/ 42960 w 6174804"/>
              <a:gd name="connsiteY44" fmla="*/ 1186420 h 6892003"/>
              <a:gd name="connsiteX45" fmla="*/ 58061 w 6174804"/>
              <a:gd name="connsiteY45" fmla="*/ 1243054 h 6892003"/>
              <a:gd name="connsiteX46" fmla="*/ 58061 w 6174804"/>
              <a:gd name="connsiteY46" fmla="*/ 1250606 h 6892003"/>
              <a:gd name="connsiteX47" fmla="*/ 59321 w 6174804"/>
              <a:gd name="connsiteY47" fmla="*/ 1277035 h 6892003"/>
              <a:gd name="connsiteX48" fmla="*/ 58061 w 6174804"/>
              <a:gd name="connsiteY48" fmla="*/ 1297171 h 6892003"/>
              <a:gd name="connsiteX49" fmla="*/ 59321 w 6174804"/>
              <a:gd name="connsiteY49" fmla="*/ 1326117 h 6892003"/>
              <a:gd name="connsiteX50" fmla="*/ 66872 w 6174804"/>
              <a:gd name="connsiteY50" fmla="*/ 1365133 h 6892003"/>
              <a:gd name="connsiteX51" fmla="*/ 69388 w 6174804"/>
              <a:gd name="connsiteY51" fmla="*/ 1384010 h 6892003"/>
              <a:gd name="connsiteX52" fmla="*/ 76940 w 6174804"/>
              <a:gd name="connsiteY52" fmla="*/ 1438127 h 6892003"/>
              <a:gd name="connsiteX53" fmla="*/ 75681 w 6174804"/>
              <a:gd name="connsiteY53" fmla="*/ 1443161 h 6892003"/>
              <a:gd name="connsiteX54" fmla="*/ 74423 w 6174804"/>
              <a:gd name="connsiteY54" fmla="*/ 1485951 h 6892003"/>
              <a:gd name="connsiteX55" fmla="*/ 85750 w 6174804"/>
              <a:gd name="connsiteY55" fmla="*/ 1537551 h 6892003"/>
              <a:gd name="connsiteX56" fmla="*/ 85750 w 6174804"/>
              <a:gd name="connsiteY56" fmla="*/ 1543844 h 6892003"/>
              <a:gd name="connsiteX57" fmla="*/ 79457 w 6174804"/>
              <a:gd name="connsiteY57" fmla="*/ 1594185 h 6892003"/>
              <a:gd name="connsiteX58" fmla="*/ 81974 w 6174804"/>
              <a:gd name="connsiteY58" fmla="*/ 1664663 h 6892003"/>
              <a:gd name="connsiteX59" fmla="*/ 83233 w 6174804"/>
              <a:gd name="connsiteY59" fmla="*/ 1670956 h 6892003"/>
              <a:gd name="connsiteX60" fmla="*/ 89526 w 6174804"/>
              <a:gd name="connsiteY60" fmla="*/ 1711228 h 6892003"/>
              <a:gd name="connsiteX61" fmla="*/ 90784 w 6174804"/>
              <a:gd name="connsiteY61" fmla="*/ 1718780 h 6892003"/>
              <a:gd name="connsiteX62" fmla="*/ 93301 w 6174804"/>
              <a:gd name="connsiteY62" fmla="*/ 1731366 h 6892003"/>
              <a:gd name="connsiteX63" fmla="*/ 98335 w 6174804"/>
              <a:gd name="connsiteY63" fmla="*/ 1751502 h 6892003"/>
              <a:gd name="connsiteX64" fmla="*/ 105886 w 6174804"/>
              <a:gd name="connsiteY64" fmla="*/ 1774156 h 6892003"/>
              <a:gd name="connsiteX65" fmla="*/ 120989 w 6174804"/>
              <a:gd name="connsiteY65" fmla="*/ 1811912 h 6892003"/>
              <a:gd name="connsiteX66" fmla="*/ 129798 w 6174804"/>
              <a:gd name="connsiteY66" fmla="*/ 1833306 h 6892003"/>
              <a:gd name="connsiteX67" fmla="*/ 141125 w 6174804"/>
              <a:gd name="connsiteY67" fmla="*/ 1857218 h 6892003"/>
              <a:gd name="connsiteX68" fmla="*/ 143643 w 6174804"/>
              <a:gd name="connsiteY68" fmla="*/ 1863511 h 6892003"/>
              <a:gd name="connsiteX69" fmla="*/ 149935 w 6174804"/>
              <a:gd name="connsiteY69" fmla="*/ 1901268 h 6892003"/>
              <a:gd name="connsiteX70" fmla="*/ 151194 w 6174804"/>
              <a:gd name="connsiteY70" fmla="*/ 1903784 h 6892003"/>
              <a:gd name="connsiteX71" fmla="*/ 156228 w 6174804"/>
              <a:gd name="connsiteY71" fmla="*/ 1928955 h 6892003"/>
              <a:gd name="connsiteX72" fmla="*/ 163779 w 6174804"/>
              <a:gd name="connsiteY72" fmla="*/ 1976779 h 6892003"/>
              <a:gd name="connsiteX73" fmla="*/ 165037 w 6174804"/>
              <a:gd name="connsiteY73" fmla="*/ 1993141 h 6892003"/>
              <a:gd name="connsiteX74" fmla="*/ 163779 w 6174804"/>
              <a:gd name="connsiteY74" fmla="*/ 2004467 h 6892003"/>
              <a:gd name="connsiteX75" fmla="*/ 163779 w 6174804"/>
              <a:gd name="connsiteY75" fmla="*/ 2035931 h 6892003"/>
              <a:gd name="connsiteX76" fmla="*/ 163779 w 6174804"/>
              <a:gd name="connsiteY76" fmla="*/ 2037189 h 6892003"/>
              <a:gd name="connsiteX77" fmla="*/ 156228 w 6174804"/>
              <a:gd name="connsiteY77" fmla="*/ 2076203 h 6892003"/>
              <a:gd name="connsiteX78" fmla="*/ 152452 w 6174804"/>
              <a:gd name="connsiteY78" fmla="*/ 2134096 h 6892003"/>
              <a:gd name="connsiteX79" fmla="*/ 144901 w 6174804"/>
              <a:gd name="connsiteY79" fmla="*/ 2169335 h 6892003"/>
              <a:gd name="connsiteX80" fmla="*/ 128540 w 6174804"/>
              <a:gd name="connsiteY80" fmla="*/ 2215900 h 6892003"/>
              <a:gd name="connsiteX81" fmla="*/ 123505 w 6174804"/>
              <a:gd name="connsiteY81" fmla="*/ 2229745 h 6892003"/>
              <a:gd name="connsiteX82" fmla="*/ 119730 w 6174804"/>
              <a:gd name="connsiteY82" fmla="*/ 2280086 h 6892003"/>
              <a:gd name="connsiteX83" fmla="*/ 118471 w 6174804"/>
              <a:gd name="connsiteY83" fmla="*/ 2312808 h 6892003"/>
              <a:gd name="connsiteX84" fmla="*/ 109662 w 6174804"/>
              <a:gd name="connsiteY84" fmla="*/ 2354339 h 6892003"/>
              <a:gd name="connsiteX85" fmla="*/ 104628 w 6174804"/>
              <a:gd name="connsiteY85" fmla="*/ 2385802 h 6892003"/>
              <a:gd name="connsiteX86" fmla="*/ 105886 w 6174804"/>
              <a:gd name="connsiteY86" fmla="*/ 2428594 h 6892003"/>
              <a:gd name="connsiteX87" fmla="*/ 109662 w 6174804"/>
              <a:gd name="connsiteY87" fmla="*/ 2468866 h 6892003"/>
              <a:gd name="connsiteX88" fmla="*/ 107144 w 6174804"/>
              <a:gd name="connsiteY88" fmla="*/ 2481451 h 6892003"/>
              <a:gd name="connsiteX89" fmla="*/ 104628 w 6174804"/>
              <a:gd name="connsiteY89" fmla="*/ 2514173 h 6892003"/>
              <a:gd name="connsiteX90" fmla="*/ 103369 w 6174804"/>
              <a:gd name="connsiteY90" fmla="*/ 2530534 h 6892003"/>
              <a:gd name="connsiteX91" fmla="*/ 88266 w 6174804"/>
              <a:gd name="connsiteY91" fmla="*/ 2590944 h 6892003"/>
              <a:gd name="connsiteX92" fmla="*/ 78199 w 6174804"/>
              <a:gd name="connsiteY92" fmla="*/ 2606047 h 6892003"/>
              <a:gd name="connsiteX93" fmla="*/ 63096 w 6174804"/>
              <a:gd name="connsiteY93" fmla="*/ 2634992 h 6892003"/>
              <a:gd name="connsiteX94" fmla="*/ 56803 w 6174804"/>
              <a:gd name="connsiteY94" fmla="*/ 2680300 h 6892003"/>
              <a:gd name="connsiteX95" fmla="*/ 63096 w 6174804"/>
              <a:gd name="connsiteY95" fmla="*/ 2706729 h 6892003"/>
              <a:gd name="connsiteX96" fmla="*/ 78199 w 6174804"/>
              <a:gd name="connsiteY96" fmla="*/ 2738192 h 6892003"/>
              <a:gd name="connsiteX97" fmla="*/ 83233 w 6174804"/>
              <a:gd name="connsiteY97" fmla="*/ 2779724 h 6892003"/>
              <a:gd name="connsiteX98" fmla="*/ 94559 w 6174804"/>
              <a:gd name="connsiteY98" fmla="*/ 2816221 h 6892003"/>
              <a:gd name="connsiteX99" fmla="*/ 98335 w 6174804"/>
              <a:gd name="connsiteY99" fmla="*/ 2822514 h 6892003"/>
              <a:gd name="connsiteX100" fmla="*/ 98335 w 6174804"/>
              <a:gd name="connsiteY100" fmla="*/ 2866563 h 6892003"/>
              <a:gd name="connsiteX101" fmla="*/ 94559 w 6174804"/>
              <a:gd name="connsiteY101" fmla="*/ 2928231 h 6892003"/>
              <a:gd name="connsiteX102" fmla="*/ 94559 w 6174804"/>
              <a:gd name="connsiteY102" fmla="*/ 2930748 h 6892003"/>
              <a:gd name="connsiteX103" fmla="*/ 92042 w 6174804"/>
              <a:gd name="connsiteY103" fmla="*/ 2971022 h 6892003"/>
              <a:gd name="connsiteX104" fmla="*/ 89526 w 6174804"/>
              <a:gd name="connsiteY104" fmla="*/ 2993674 h 6892003"/>
              <a:gd name="connsiteX105" fmla="*/ 98335 w 6174804"/>
              <a:gd name="connsiteY105" fmla="*/ 3025139 h 6892003"/>
              <a:gd name="connsiteX106" fmla="*/ 114696 w 6174804"/>
              <a:gd name="connsiteY106" fmla="*/ 3054084 h 6892003"/>
              <a:gd name="connsiteX107" fmla="*/ 123505 w 6174804"/>
              <a:gd name="connsiteY107" fmla="*/ 3085547 h 6892003"/>
              <a:gd name="connsiteX108" fmla="*/ 126023 w 6174804"/>
              <a:gd name="connsiteY108" fmla="*/ 3105684 h 6892003"/>
              <a:gd name="connsiteX109" fmla="*/ 118471 w 6174804"/>
              <a:gd name="connsiteY109" fmla="*/ 3143440 h 6892003"/>
              <a:gd name="connsiteX110" fmla="*/ 119730 w 6174804"/>
              <a:gd name="connsiteY110" fmla="*/ 3152250 h 6892003"/>
              <a:gd name="connsiteX111" fmla="*/ 126023 w 6174804"/>
              <a:gd name="connsiteY111" fmla="*/ 3210143 h 6892003"/>
              <a:gd name="connsiteX112" fmla="*/ 122247 w 6174804"/>
              <a:gd name="connsiteY112" fmla="*/ 3218952 h 6892003"/>
              <a:gd name="connsiteX113" fmla="*/ 120989 w 6174804"/>
              <a:gd name="connsiteY113" fmla="*/ 3227762 h 6892003"/>
              <a:gd name="connsiteX114" fmla="*/ 134832 w 6174804"/>
              <a:gd name="connsiteY114" fmla="*/ 3284396 h 6892003"/>
              <a:gd name="connsiteX115" fmla="*/ 134832 w 6174804"/>
              <a:gd name="connsiteY115" fmla="*/ 3312084 h 6892003"/>
              <a:gd name="connsiteX116" fmla="*/ 131056 w 6174804"/>
              <a:gd name="connsiteY116" fmla="*/ 3353616 h 6892003"/>
              <a:gd name="connsiteX117" fmla="*/ 119730 w 6174804"/>
              <a:gd name="connsiteY117" fmla="*/ 3383821 h 6892003"/>
              <a:gd name="connsiteX118" fmla="*/ 110920 w 6174804"/>
              <a:gd name="connsiteY118" fmla="*/ 3407732 h 6892003"/>
              <a:gd name="connsiteX119" fmla="*/ 114696 w 6174804"/>
              <a:gd name="connsiteY119" fmla="*/ 3427869 h 6892003"/>
              <a:gd name="connsiteX120" fmla="*/ 97077 w 6174804"/>
              <a:gd name="connsiteY120" fmla="*/ 3473176 h 6892003"/>
              <a:gd name="connsiteX121" fmla="*/ 88266 w 6174804"/>
              <a:gd name="connsiteY121" fmla="*/ 3489537 h 6892003"/>
              <a:gd name="connsiteX122" fmla="*/ 73164 w 6174804"/>
              <a:gd name="connsiteY122" fmla="*/ 3519742 h 6892003"/>
              <a:gd name="connsiteX123" fmla="*/ 73164 w 6174804"/>
              <a:gd name="connsiteY123" fmla="*/ 3533585 h 6892003"/>
              <a:gd name="connsiteX124" fmla="*/ 74423 w 6174804"/>
              <a:gd name="connsiteY124" fmla="*/ 3538620 h 6892003"/>
              <a:gd name="connsiteX125" fmla="*/ 73164 w 6174804"/>
              <a:gd name="connsiteY125" fmla="*/ 3551205 h 6892003"/>
              <a:gd name="connsiteX126" fmla="*/ 56803 w 6174804"/>
              <a:gd name="connsiteY126" fmla="*/ 3600288 h 6892003"/>
              <a:gd name="connsiteX127" fmla="*/ 55545 w 6174804"/>
              <a:gd name="connsiteY127" fmla="*/ 3609098 h 6892003"/>
              <a:gd name="connsiteX128" fmla="*/ 59321 w 6174804"/>
              <a:gd name="connsiteY128" fmla="*/ 3664473 h 6892003"/>
              <a:gd name="connsiteX129" fmla="*/ 61837 w 6174804"/>
              <a:gd name="connsiteY129" fmla="*/ 3674541 h 6892003"/>
              <a:gd name="connsiteX130" fmla="*/ 60579 w 6174804"/>
              <a:gd name="connsiteY130" fmla="*/ 3685868 h 6892003"/>
              <a:gd name="connsiteX131" fmla="*/ 61837 w 6174804"/>
              <a:gd name="connsiteY131" fmla="*/ 3698453 h 6892003"/>
              <a:gd name="connsiteX132" fmla="*/ 60579 w 6174804"/>
              <a:gd name="connsiteY132" fmla="*/ 3733692 h 6892003"/>
              <a:gd name="connsiteX133" fmla="*/ 59321 w 6174804"/>
              <a:gd name="connsiteY133" fmla="*/ 3742502 h 6892003"/>
              <a:gd name="connsiteX134" fmla="*/ 46735 w 6174804"/>
              <a:gd name="connsiteY134" fmla="*/ 3758863 h 6892003"/>
              <a:gd name="connsiteX135" fmla="*/ 36667 w 6174804"/>
              <a:gd name="connsiteY135" fmla="*/ 3795361 h 6892003"/>
              <a:gd name="connsiteX136" fmla="*/ 35409 w 6174804"/>
              <a:gd name="connsiteY136" fmla="*/ 3802911 h 6892003"/>
              <a:gd name="connsiteX137" fmla="*/ 47994 w 6174804"/>
              <a:gd name="connsiteY137" fmla="*/ 3828083 h 6892003"/>
              <a:gd name="connsiteX138" fmla="*/ 54286 w 6174804"/>
              <a:gd name="connsiteY138" fmla="*/ 3836892 h 6892003"/>
              <a:gd name="connsiteX139" fmla="*/ 47994 w 6174804"/>
              <a:gd name="connsiteY139" fmla="*/ 3845702 h 6892003"/>
              <a:gd name="connsiteX140" fmla="*/ 44218 w 6174804"/>
              <a:gd name="connsiteY140" fmla="*/ 3851994 h 6892003"/>
              <a:gd name="connsiteX141" fmla="*/ 53028 w 6174804"/>
              <a:gd name="connsiteY141" fmla="*/ 3902336 h 6892003"/>
              <a:gd name="connsiteX142" fmla="*/ 54286 w 6174804"/>
              <a:gd name="connsiteY142" fmla="*/ 3904853 h 6892003"/>
              <a:gd name="connsiteX143" fmla="*/ 64354 w 6174804"/>
              <a:gd name="connsiteY143" fmla="*/ 3956453 h 6892003"/>
              <a:gd name="connsiteX144" fmla="*/ 63096 w 6174804"/>
              <a:gd name="connsiteY144" fmla="*/ 3966521 h 6892003"/>
              <a:gd name="connsiteX145" fmla="*/ 80715 w 6174804"/>
              <a:gd name="connsiteY145" fmla="*/ 4003019 h 6892003"/>
              <a:gd name="connsiteX146" fmla="*/ 89526 w 6174804"/>
              <a:gd name="connsiteY146" fmla="*/ 4020638 h 6892003"/>
              <a:gd name="connsiteX147" fmla="*/ 98335 w 6174804"/>
              <a:gd name="connsiteY147" fmla="*/ 4043292 h 6892003"/>
              <a:gd name="connsiteX148" fmla="*/ 119730 w 6174804"/>
              <a:gd name="connsiteY148" fmla="*/ 4063428 h 6892003"/>
              <a:gd name="connsiteX149" fmla="*/ 122247 w 6174804"/>
              <a:gd name="connsiteY149" fmla="*/ 4070980 h 6892003"/>
              <a:gd name="connsiteX150" fmla="*/ 124764 w 6174804"/>
              <a:gd name="connsiteY150" fmla="*/ 4082306 h 6892003"/>
              <a:gd name="connsiteX151" fmla="*/ 138608 w 6174804"/>
              <a:gd name="connsiteY151" fmla="*/ 4122580 h 6892003"/>
              <a:gd name="connsiteX152" fmla="*/ 139867 w 6174804"/>
              <a:gd name="connsiteY152" fmla="*/ 4126355 h 6892003"/>
              <a:gd name="connsiteX153" fmla="*/ 144901 w 6174804"/>
              <a:gd name="connsiteY153" fmla="*/ 4160335 h 6892003"/>
              <a:gd name="connsiteX154" fmla="*/ 146159 w 6174804"/>
              <a:gd name="connsiteY154" fmla="*/ 4193058 h 6892003"/>
              <a:gd name="connsiteX155" fmla="*/ 134832 w 6174804"/>
              <a:gd name="connsiteY155" fmla="*/ 4220745 h 6892003"/>
              <a:gd name="connsiteX156" fmla="*/ 133574 w 6174804"/>
              <a:gd name="connsiteY156" fmla="*/ 4229555 h 6892003"/>
              <a:gd name="connsiteX157" fmla="*/ 149935 w 6174804"/>
              <a:gd name="connsiteY157" fmla="*/ 4267311 h 6892003"/>
              <a:gd name="connsiteX158" fmla="*/ 153710 w 6174804"/>
              <a:gd name="connsiteY158" fmla="*/ 4286189 h 6892003"/>
              <a:gd name="connsiteX159" fmla="*/ 160003 w 6174804"/>
              <a:gd name="connsiteY159" fmla="*/ 4317652 h 6892003"/>
              <a:gd name="connsiteX160" fmla="*/ 158745 w 6174804"/>
              <a:gd name="connsiteY160" fmla="*/ 4365477 h 6892003"/>
              <a:gd name="connsiteX161" fmla="*/ 158745 w 6174804"/>
              <a:gd name="connsiteY161" fmla="*/ 4410783 h 6892003"/>
              <a:gd name="connsiteX162" fmla="*/ 157486 w 6174804"/>
              <a:gd name="connsiteY162" fmla="*/ 4469935 h 6892003"/>
              <a:gd name="connsiteX163" fmla="*/ 151194 w 6174804"/>
              <a:gd name="connsiteY163" fmla="*/ 4515242 h 6892003"/>
              <a:gd name="connsiteX164" fmla="*/ 158745 w 6174804"/>
              <a:gd name="connsiteY164" fmla="*/ 4534120 h 6892003"/>
              <a:gd name="connsiteX165" fmla="*/ 178881 w 6174804"/>
              <a:gd name="connsiteY165" fmla="*/ 4595788 h 6892003"/>
              <a:gd name="connsiteX166" fmla="*/ 181398 w 6174804"/>
              <a:gd name="connsiteY166" fmla="*/ 4638579 h 6892003"/>
              <a:gd name="connsiteX167" fmla="*/ 181398 w 6174804"/>
              <a:gd name="connsiteY167" fmla="*/ 4647388 h 6892003"/>
              <a:gd name="connsiteX168" fmla="*/ 182657 w 6174804"/>
              <a:gd name="connsiteY168" fmla="*/ 4672559 h 6892003"/>
              <a:gd name="connsiteX169" fmla="*/ 181398 w 6174804"/>
              <a:gd name="connsiteY169" fmla="*/ 4700247 h 6892003"/>
              <a:gd name="connsiteX170" fmla="*/ 166296 w 6174804"/>
              <a:gd name="connsiteY170" fmla="*/ 4745554 h 6892003"/>
              <a:gd name="connsiteX171" fmla="*/ 163779 w 6174804"/>
              <a:gd name="connsiteY171" fmla="*/ 4753105 h 6892003"/>
              <a:gd name="connsiteX172" fmla="*/ 165037 w 6174804"/>
              <a:gd name="connsiteY172" fmla="*/ 4797154 h 6892003"/>
              <a:gd name="connsiteX173" fmla="*/ 167554 w 6174804"/>
              <a:gd name="connsiteY173" fmla="*/ 4816031 h 6892003"/>
              <a:gd name="connsiteX174" fmla="*/ 170072 w 6174804"/>
              <a:gd name="connsiteY174" fmla="*/ 4842460 h 6892003"/>
              <a:gd name="connsiteX175" fmla="*/ 170072 w 6174804"/>
              <a:gd name="connsiteY175" fmla="*/ 4852529 h 6892003"/>
              <a:gd name="connsiteX176" fmla="*/ 172588 w 6174804"/>
              <a:gd name="connsiteY176" fmla="*/ 4868890 h 6892003"/>
              <a:gd name="connsiteX177" fmla="*/ 177622 w 6174804"/>
              <a:gd name="connsiteY177" fmla="*/ 4907905 h 6892003"/>
              <a:gd name="connsiteX178" fmla="*/ 170072 w 6174804"/>
              <a:gd name="connsiteY178" fmla="*/ 4950695 h 6892003"/>
              <a:gd name="connsiteX179" fmla="*/ 170072 w 6174804"/>
              <a:gd name="connsiteY179" fmla="*/ 4999777 h 6892003"/>
              <a:gd name="connsiteX180" fmla="*/ 168813 w 6174804"/>
              <a:gd name="connsiteY180" fmla="*/ 5008588 h 6892003"/>
              <a:gd name="connsiteX181" fmla="*/ 166296 w 6174804"/>
              <a:gd name="connsiteY181" fmla="*/ 5014880 h 6892003"/>
              <a:gd name="connsiteX182" fmla="*/ 148676 w 6174804"/>
              <a:gd name="connsiteY182" fmla="*/ 5061445 h 6892003"/>
              <a:gd name="connsiteX183" fmla="*/ 131056 w 6174804"/>
              <a:gd name="connsiteY183" fmla="*/ 5090392 h 6892003"/>
              <a:gd name="connsiteX184" fmla="*/ 129798 w 6174804"/>
              <a:gd name="connsiteY184" fmla="*/ 5095426 h 6892003"/>
              <a:gd name="connsiteX185" fmla="*/ 119730 w 6174804"/>
              <a:gd name="connsiteY185" fmla="*/ 5125631 h 6892003"/>
              <a:gd name="connsiteX186" fmla="*/ 100853 w 6174804"/>
              <a:gd name="connsiteY186" fmla="*/ 5155836 h 6892003"/>
              <a:gd name="connsiteX187" fmla="*/ 87008 w 6174804"/>
              <a:gd name="connsiteY187" fmla="*/ 5165905 h 6892003"/>
              <a:gd name="connsiteX188" fmla="*/ 74423 w 6174804"/>
              <a:gd name="connsiteY188" fmla="*/ 5177231 h 6892003"/>
              <a:gd name="connsiteX189" fmla="*/ 61837 w 6174804"/>
              <a:gd name="connsiteY189" fmla="*/ 5202402 h 6892003"/>
              <a:gd name="connsiteX190" fmla="*/ 56803 w 6174804"/>
              <a:gd name="connsiteY190" fmla="*/ 5214987 h 6892003"/>
              <a:gd name="connsiteX191" fmla="*/ 56803 w 6174804"/>
              <a:gd name="connsiteY191" fmla="*/ 5217504 h 6892003"/>
              <a:gd name="connsiteX192" fmla="*/ 35409 w 6174804"/>
              <a:gd name="connsiteY192" fmla="*/ 5248967 h 6892003"/>
              <a:gd name="connsiteX193" fmla="*/ 32891 w 6174804"/>
              <a:gd name="connsiteY193" fmla="*/ 5252743 h 6892003"/>
              <a:gd name="connsiteX194" fmla="*/ 3944 w 6174804"/>
              <a:gd name="connsiteY194" fmla="*/ 5296791 h 6892003"/>
              <a:gd name="connsiteX195" fmla="*/ 6462 w 6174804"/>
              <a:gd name="connsiteY195" fmla="*/ 5311895 h 6892003"/>
              <a:gd name="connsiteX196" fmla="*/ 11496 w 6174804"/>
              <a:gd name="connsiteY196" fmla="*/ 5318187 h 6892003"/>
              <a:gd name="connsiteX197" fmla="*/ 22823 w 6174804"/>
              <a:gd name="connsiteY197" fmla="*/ 5347134 h 6892003"/>
              <a:gd name="connsiteX198" fmla="*/ 26598 w 6174804"/>
              <a:gd name="connsiteY198" fmla="*/ 5369786 h 6892003"/>
              <a:gd name="connsiteX199" fmla="*/ 21564 w 6174804"/>
              <a:gd name="connsiteY199" fmla="*/ 5436489 h 6892003"/>
              <a:gd name="connsiteX200" fmla="*/ 22823 w 6174804"/>
              <a:gd name="connsiteY200" fmla="*/ 5462919 h 6892003"/>
              <a:gd name="connsiteX201" fmla="*/ 30374 w 6174804"/>
              <a:gd name="connsiteY201" fmla="*/ 5498157 h 6892003"/>
              <a:gd name="connsiteX202" fmla="*/ 12755 w 6174804"/>
              <a:gd name="connsiteY202" fmla="*/ 5542206 h 6892003"/>
              <a:gd name="connsiteX203" fmla="*/ 16531 w 6174804"/>
              <a:gd name="connsiteY203" fmla="*/ 5569894 h 6892003"/>
              <a:gd name="connsiteX204" fmla="*/ 25340 w 6174804"/>
              <a:gd name="connsiteY204" fmla="*/ 5581220 h 6892003"/>
              <a:gd name="connsiteX205" fmla="*/ 35409 w 6174804"/>
              <a:gd name="connsiteY205" fmla="*/ 5618976 h 6892003"/>
              <a:gd name="connsiteX206" fmla="*/ 29116 w 6174804"/>
              <a:gd name="connsiteY206" fmla="*/ 5656732 h 6892003"/>
              <a:gd name="connsiteX207" fmla="*/ 36667 w 6174804"/>
              <a:gd name="connsiteY207" fmla="*/ 5689455 h 6892003"/>
              <a:gd name="connsiteX208" fmla="*/ 49252 w 6174804"/>
              <a:gd name="connsiteY208" fmla="*/ 5747346 h 6892003"/>
              <a:gd name="connsiteX209" fmla="*/ 59321 w 6174804"/>
              <a:gd name="connsiteY209" fmla="*/ 5776293 h 6892003"/>
              <a:gd name="connsiteX210" fmla="*/ 60579 w 6174804"/>
              <a:gd name="connsiteY210" fmla="*/ 5788878 h 6892003"/>
              <a:gd name="connsiteX211" fmla="*/ 47994 w 6174804"/>
              <a:gd name="connsiteY211" fmla="*/ 5859357 h 6892003"/>
              <a:gd name="connsiteX212" fmla="*/ 50510 w 6174804"/>
              <a:gd name="connsiteY212" fmla="*/ 5892078 h 6892003"/>
              <a:gd name="connsiteX213" fmla="*/ 46735 w 6174804"/>
              <a:gd name="connsiteY213" fmla="*/ 5909698 h 6892003"/>
              <a:gd name="connsiteX214" fmla="*/ 42960 w 6174804"/>
              <a:gd name="connsiteY214" fmla="*/ 5918507 h 6892003"/>
              <a:gd name="connsiteX215" fmla="*/ 39184 w 6174804"/>
              <a:gd name="connsiteY215" fmla="*/ 5947454 h 6892003"/>
              <a:gd name="connsiteX216" fmla="*/ 32891 w 6174804"/>
              <a:gd name="connsiteY216" fmla="*/ 6000312 h 6892003"/>
              <a:gd name="connsiteX217" fmla="*/ 21564 w 6174804"/>
              <a:gd name="connsiteY217" fmla="*/ 6031775 h 6892003"/>
              <a:gd name="connsiteX218" fmla="*/ 20306 w 6174804"/>
              <a:gd name="connsiteY218" fmla="*/ 6040586 h 6892003"/>
              <a:gd name="connsiteX219" fmla="*/ 22823 w 6174804"/>
              <a:gd name="connsiteY219" fmla="*/ 6070789 h 6892003"/>
              <a:gd name="connsiteX220" fmla="*/ 32891 w 6174804"/>
              <a:gd name="connsiteY220" fmla="*/ 6084634 h 6892003"/>
              <a:gd name="connsiteX221" fmla="*/ 39184 w 6174804"/>
              <a:gd name="connsiteY221" fmla="*/ 6121131 h 6892003"/>
              <a:gd name="connsiteX222" fmla="*/ 44218 w 6174804"/>
              <a:gd name="connsiteY222" fmla="*/ 6160145 h 6892003"/>
              <a:gd name="connsiteX223" fmla="*/ 45476 w 6174804"/>
              <a:gd name="connsiteY223" fmla="*/ 6173989 h 6892003"/>
              <a:gd name="connsiteX224" fmla="*/ 40443 w 6174804"/>
              <a:gd name="connsiteY224" fmla="*/ 6205454 h 6892003"/>
              <a:gd name="connsiteX225" fmla="*/ 39184 w 6174804"/>
              <a:gd name="connsiteY225" fmla="*/ 6220556 h 6892003"/>
              <a:gd name="connsiteX226" fmla="*/ 37925 w 6174804"/>
              <a:gd name="connsiteY226" fmla="*/ 6224331 h 6892003"/>
              <a:gd name="connsiteX227" fmla="*/ 42960 w 6174804"/>
              <a:gd name="connsiteY227" fmla="*/ 6255795 h 6892003"/>
              <a:gd name="connsiteX228" fmla="*/ 42960 w 6174804"/>
              <a:gd name="connsiteY228" fmla="*/ 6287258 h 6892003"/>
              <a:gd name="connsiteX229" fmla="*/ 32891 w 6174804"/>
              <a:gd name="connsiteY229" fmla="*/ 6314946 h 6892003"/>
              <a:gd name="connsiteX230" fmla="*/ 34149 w 6174804"/>
              <a:gd name="connsiteY230" fmla="*/ 6330047 h 6892003"/>
              <a:gd name="connsiteX231" fmla="*/ 36667 w 6174804"/>
              <a:gd name="connsiteY231" fmla="*/ 6343891 h 6892003"/>
              <a:gd name="connsiteX232" fmla="*/ 44218 w 6174804"/>
              <a:gd name="connsiteY232" fmla="*/ 6364028 h 6892003"/>
              <a:gd name="connsiteX233" fmla="*/ 55545 w 6174804"/>
              <a:gd name="connsiteY233" fmla="*/ 6405560 h 6892003"/>
              <a:gd name="connsiteX234" fmla="*/ 58061 w 6174804"/>
              <a:gd name="connsiteY234" fmla="*/ 6411853 h 6892003"/>
              <a:gd name="connsiteX235" fmla="*/ 64354 w 6174804"/>
              <a:gd name="connsiteY235" fmla="*/ 6443316 h 6892003"/>
              <a:gd name="connsiteX236" fmla="*/ 84491 w 6174804"/>
              <a:gd name="connsiteY236" fmla="*/ 6487364 h 6892003"/>
              <a:gd name="connsiteX237" fmla="*/ 90784 w 6174804"/>
              <a:gd name="connsiteY237" fmla="*/ 6513794 h 6892003"/>
              <a:gd name="connsiteX238" fmla="*/ 92042 w 6174804"/>
              <a:gd name="connsiteY238" fmla="*/ 6536447 h 6892003"/>
              <a:gd name="connsiteX239" fmla="*/ 93301 w 6174804"/>
              <a:gd name="connsiteY239" fmla="*/ 6540223 h 6892003"/>
              <a:gd name="connsiteX240" fmla="*/ 98335 w 6174804"/>
              <a:gd name="connsiteY240" fmla="*/ 6579238 h 6892003"/>
              <a:gd name="connsiteX241" fmla="*/ 117213 w 6174804"/>
              <a:gd name="connsiteY241" fmla="*/ 6635871 h 6892003"/>
              <a:gd name="connsiteX242" fmla="*/ 128540 w 6174804"/>
              <a:gd name="connsiteY242" fmla="*/ 6667336 h 6892003"/>
              <a:gd name="connsiteX243" fmla="*/ 144901 w 6174804"/>
              <a:gd name="connsiteY243" fmla="*/ 6691246 h 6892003"/>
              <a:gd name="connsiteX244" fmla="*/ 148676 w 6174804"/>
              <a:gd name="connsiteY244" fmla="*/ 6695022 h 6892003"/>
              <a:gd name="connsiteX245" fmla="*/ 166296 w 6174804"/>
              <a:gd name="connsiteY245" fmla="*/ 6751656 h 6892003"/>
              <a:gd name="connsiteX246" fmla="*/ 181398 w 6174804"/>
              <a:gd name="connsiteY246" fmla="*/ 6798222 h 6892003"/>
              <a:gd name="connsiteX247" fmla="*/ 195242 w 6174804"/>
              <a:gd name="connsiteY247" fmla="*/ 6842271 h 6892003"/>
              <a:gd name="connsiteX248" fmla="*/ 199018 w 6174804"/>
              <a:gd name="connsiteY248" fmla="*/ 6852339 h 6892003"/>
              <a:gd name="connsiteX249" fmla="*/ 201534 w 6174804"/>
              <a:gd name="connsiteY249" fmla="*/ 6867285 h 6892003"/>
              <a:gd name="connsiteX250" fmla="*/ 194509 w 6174804"/>
              <a:gd name="connsiteY250" fmla="*/ 6887496 h 6892003"/>
              <a:gd name="connsiteX251" fmla="*/ 6157596 w 6174804"/>
              <a:gd name="connsiteY251" fmla="*/ 6892003 h 6892003"/>
              <a:gd name="connsiteX252" fmla="*/ 6174804 w 6174804"/>
              <a:gd name="connsiteY252" fmla="*/ 0 h 6892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174804" h="6892003">
                <a:moveTo>
                  <a:pt x="6174804" y="0"/>
                </a:moveTo>
                <a:lnTo>
                  <a:pt x="87061" y="167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94509" y="6887496"/>
                </a:lnTo>
                <a:lnTo>
                  <a:pt x="6157596" y="6892003"/>
                </a:lnTo>
                <a:cubicBezTo>
                  <a:pt x="6157596" y="4606003"/>
                  <a:pt x="6174804" y="2286000"/>
                  <a:pt x="6174804" y="0"/>
                </a:cubicBezTo>
                <a:close/>
              </a:path>
            </a:pathLst>
          </a:custGeom>
        </p:spPr>
        <p:txBody>
          <a:bodyPr wrap="square">
            <a:noAutofit/>
          </a:bodyPr>
          <a:lstStyle>
            <a:lvl1pPr>
              <a:defRPr lang="fr-FR" dirty="0"/>
            </a:lvl1pPr>
          </a:lstStyle>
          <a:p>
            <a:r>
              <a:rPr lang="fr-FR"/>
              <a:t> </a:t>
            </a:r>
          </a:p>
        </p:txBody>
      </p:sp>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741500"/>
            <a:ext cx="3018073" cy="2232025"/>
          </a:xfrm>
        </p:spPr>
        <p:txBody>
          <a:bodyPr anchor="t"/>
          <a:lstStyle>
            <a:lvl1pPr marL="0" indent="0">
              <a:buNone/>
              <a:defRPr sz="12000">
                <a:solidFill>
                  <a:schemeClr val="accent3"/>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tx1"/>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3"/>
          </a:solidFill>
          <a:ln w="9525" cap="flat">
            <a:noFill/>
            <a:prstDash val="solid"/>
            <a:miter/>
          </a:ln>
        </p:spPr>
        <p:txBody>
          <a:bodyPr rtlCol="0" anchor="ctr"/>
          <a:lstStyle/>
          <a:p>
            <a:r>
              <a:rPr lang="fr-FR"/>
              <a:t> </a:t>
            </a:r>
          </a:p>
        </p:txBody>
      </p:sp>
    </p:spTree>
    <p:extLst>
      <p:ext uri="{BB962C8B-B14F-4D97-AF65-F5344CB8AC3E}">
        <p14:creationId xmlns:p14="http://schemas.microsoft.com/office/powerpoint/2010/main" val="3065259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40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800"/>
                                        <p:tgtEl>
                                          <p:spTgt spid="10">
                                            <p:txEl>
                                              <p:pRg st="0" end="0"/>
                                            </p:txEl>
                                          </p:spTgt>
                                        </p:tgtEl>
                                      </p:cBhvr>
                                    </p:animEffect>
                                    <p:anim calcmode="lin" valueType="num">
                                      <p:cBhvr>
                                        <p:cTn id="26"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7"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hapter_heading_illustrati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9327" y="6198085"/>
            <a:ext cx="1100639" cy="353566"/>
          </a:xfrm>
          <a:prstGeom prst="rect">
            <a:avLst/>
          </a:prstGeom>
        </p:spPr>
      </p:pic>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368300"/>
            <a:ext cx="3018073" cy="2232025"/>
          </a:xfrm>
        </p:spPr>
        <p:txBody>
          <a:bodyPr anchor="t"/>
          <a:lstStyle>
            <a:lvl1pPr marL="0" indent="0">
              <a:buNone/>
              <a:defRPr sz="12000">
                <a:solidFill>
                  <a:schemeClr val="accent3"/>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tx1"/>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3"/>
          </a:solidFill>
          <a:ln w="9525" cap="flat">
            <a:noFill/>
            <a:prstDash val="solid"/>
            <a:miter/>
          </a:ln>
        </p:spPr>
        <p:txBody>
          <a:bodyPr rtlCol="0" anchor="ctr"/>
          <a:lstStyle/>
          <a:p>
            <a:r>
              <a:rPr lang="fr-FR"/>
              <a:t> </a:t>
            </a:r>
          </a:p>
        </p:txBody>
      </p:sp>
      <p:sp>
        <p:nvSpPr>
          <p:cNvPr id="6" name="Espace réservé pour une image  5">
            <a:extLst>
              <a:ext uri="{FF2B5EF4-FFF2-40B4-BE49-F238E27FC236}">
                <a16:creationId xmlns:a16="http://schemas.microsoft.com/office/drawing/2014/main" id="{5D0CE0F1-1246-3176-D98E-21346A466344}"/>
              </a:ext>
            </a:extLst>
          </p:cNvPr>
          <p:cNvSpPr>
            <a:spLocks noGrp="1"/>
          </p:cNvSpPr>
          <p:nvPr>
            <p:ph type="pic" sz="quarter" idx="31"/>
          </p:nvPr>
        </p:nvSpPr>
        <p:spPr>
          <a:xfrm>
            <a:off x="5694363" y="0"/>
            <a:ext cx="6497637" cy="6858000"/>
          </a:xfrm>
        </p:spPr>
        <p:txBody>
          <a:bodyPr/>
          <a:lstStyle/>
          <a:p>
            <a:endParaRPr lang="fr-FR"/>
          </a:p>
        </p:txBody>
      </p:sp>
    </p:spTree>
    <p:extLst>
      <p:ext uri="{BB962C8B-B14F-4D97-AF65-F5344CB8AC3E}">
        <p14:creationId xmlns:p14="http://schemas.microsoft.com/office/powerpoint/2010/main" val="3058532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53" presetClass="entr" presetSubtype="16" fill="hold" grpId="0" nodeType="withEffect" nodePh="1">
                                  <p:stCondLst>
                                    <p:cond delay="0"/>
                                  </p:stCondLst>
                                  <p:endCondLst>
                                    <p:cond evt="begin" delay="0">
                                      <p:tn val="18"/>
                                    </p:cond>
                                  </p:endCondLst>
                                  <p:childTnLst>
                                    <p:set>
                                      <p:cBhvr>
                                        <p:cTn id="19" dur="1" fill="hold">
                                          <p:stCondLst>
                                            <p:cond delay="0"/>
                                          </p:stCondLst>
                                        </p:cTn>
                                        <p:tgtEl>
                                          <p:spTgt spid="6"/>
                                        </p:tgtEl>
                                        <p:attrNameLst>
                                          <p:attrName>style.visibility</p:attrName>
                                        </p:attrNameLst>
                                      </p:cBhvr>
                                      <p:to>
                                        <p:strVal val="visible"/>
                                      </p:to>
                                    </p:set>
                                    <p:anim calcmode="lin" valueType="num">
                                      <p:cBhvr>
                                        <p:cTn id="20" dur="1000" fill="hold"/>
                                        <p:tgtEl>
                                          <p:spTgt spid="6"/>
                                        </p:tgtEl>
                                        <p:attrNameLst>
                                          <p:attrName>ppt_w</p:attrName>
                                        </p:attrNameLst>
                                      </p:cBhvr>
                                      <p:tavLst>
                                        <p:tav tm="0">
                                          <p:val>
                                            <p:fltVal val="0"/>
                                          </p:val>
                                        </p:tav>
                                        <p:tav tm="100000">
                                          <p:val>
                                            <p:strVal val="#ppt_w"/>
                                          </p:val>
                                        </p:tav>
                                      </p:tavLst>
                                    </p:anim>
                                    <p:anim calcmode="lin" valueType="num">
                                      <p:cBhvr>
                                        <p:cTn id="21" dur="1000" fill="hold"/>
                                        <p:tgtEl>
                                          <p:spTgt spid="6"/>
                                        </p:tgtEl>
                                        <p:attrNameLst>
                                          <p:attrName>ppt_h</p:attrName>
                                        </p:attrNameLst>
                                      </p:cBhvr>
                                      <p:tavLst>
                                        <p:tav tm="0">
                                          <p:val>
                                            <p:fltVal val="0"/>
                                          </p:val>
                                        </p:tav>
                                        <p:tav tm="100000">
                                          <p:val>
                                            <p:strVal val="#ppt_h"/>
                                          </p:val>
                                        </p:tav>
                                      </p:tavLst>
                                    </p:anim>
                                    <p:animEffect transition="in" filter="fade">
                                      <p:cBhvr>
                                        <p:cTn id="22" dur="1000"/>
                                        <p:tgtEl>
                                          <p:spTgt spid="6"/>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40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800"/>
                                        <p:tgtEl>
                                          <p:spTgt spid="10">
                                            <p:txEl>
                                              <p:pRg st="0" end="0"/>
                                            </p:txEl>
                                          </p:spTgt>
                                        </p:tgtEl>
                                      </p:cBhvr>
                                    </p:animEffect>
                                    <p:anim calcmode="lin" valueType="num">
                                      <p:cBhvr>
                                        <p:cTn id="31"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1200"/>
                            </p:stCondLst>
                            <p:childTnLst>
                              <p:par>
                                <p:cTn id="34" presetID="10" presetClass="entr" presetSubtype="0" fill="hold" nodeType="after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P spid="6" grpId="0"/>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am_tabl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Espace réservé du tableau 13">
            <a:extLst>
              <a:ext uri="{FF2B5EF4-FFF2-40B4-BE49-F238E27FC236}">
                <a16:creationId xmlns:a16="http://schemas.microsoft.com/office/drawing/2014/main" id="{33E97D5D-A06E-E50D-1CA0-CF5E76F60A53}"/>
              </a:ext>
            </a:extLst>
          </p:cNvPr>
          <p:cNvSpPr>
            <a:spLocks noGrp="1"/>
          </p:cNvSpPr>
          <p:nvPr>
            <p:ph type="tbl" sz="quarter" idx="10"/>
          </p:nvPr>
        </p:nvSpPr>
        <p:spPr>
          <a:xfrm>
            <a:off x="371475" y="1534429"/>
            <a:ext cx="11449050" cy="4846635"/>
          </a:xfrm>
        </p:spPr>
        <p:txBody>
          <a:bodyPr/>
          <a:lstStyle/>
          <a:p>
            <a:endParaRPr lang="fr-FR"/>
          </a:p>
        </p:txBody>
      </p:sp>
      <p:sp>
        <p:nvSpPr>
          <p:cNvPr id="3" name="Titre 1">
            <a:extLst>
              <a:ext uri="{FF2B5EF4-FFF2-40B4-BE49-F238E27FC236}">
                <a16:creationId xmlns:a16="http://schemas.microsoft.com/office/drawing/2014/main" id="{5D3969E0-27D2-F1B3-754C-BCF35248E0BC}"/>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4" name="Espace réservé du texte 42">
            <a:extLst>
              <a:ext uri="{FF2B5EF4-FFF2-40B4-BE49-F238E27FC236}">
                <a16:creationId xmlns:a16="http://schemas.microsoft.com/office/drawing/2014/main" id="{9552C40E-97C5-B549-BE32-51E801CC9DD3}"/>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a:extLst>
                    <a:ext uri="{96DAC541-7B7A-43D3-8B79-37D633B846F1}">
                      <asvg:svgBlip xmlns:asvg="http://schemas.microsoft.com/office/drawing/2016/SVG/main" r:embed="rId3"/>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476779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par>
                                <p:cTn id="8" presetID="47" presetClass="entr" presetSubtype="0" fill="hold" grpId="0" nodeType="withEffect" nodePh="1">
                                  <p:stCondLst>
                                    <p:cond delay="0"/>
                                  </p:stCondLst>
                                  <p:endCondLst>
                                    <p:cond evt="begin" delay="0">
                                      <p:tn val="8"/>
                                    </p:cond>
                                  </p:endCondLst>
                                  <p:iterate type="wd">
                                    <p:tmPct val="10000"/>
                                  </p:iterate>
                                  <p:childTnLst>
                                    <p:set>
                                      <p:cBhvr>
                                        <p:cTn id="9" dur="1" fill="hold">
                                          <p:stCondLst>
                                            <p:cond delay="0"/>
                                          </p:stCondLst>
                                        </p:cTn>
                                        <p:tgtEl>
                                          <p:spTgt spid="14">
                                            <p:txEl>
                                              <p:pRg st="0" end="0"/>
                                            </p:txEl>
                                          </p:spTgt>
                                        </p:tgtEl>
                                        <p:attrNameLst>
                                          <p:attrName>style.visibility</p:attrName>
                                        </p:attrNameLst>
                                      </p:cBhvr>
                                      <p:to>
                                        <p:strVal val="visible"/>
                                      </p:to>
                                    </p:set>
                                    <p:animEffect transition="in" filter="fade">
                                      <p:cBhvr>
                                        <p:cTn id="10" dur="1000"/>
                                        <p:tgtEl>
                                          <p:spTgt spid="14">
                                            <p:txEl>
                                              <p:pRg st="0" end="0"/>
                                            </p:txEl>
                                          </p:spTgt>
                                        </p:tgtEl>
                                      </p:cBhvr>
                                    </p:animEffect>
                                    <p:anim calcmode="lin" valueType="num">
                                      <p:cBhvr>
                                        <p:cTn id="11"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Effect transition="in" filter="wipe(left)">
                                      <p:cBhvr>
                                        <p:cTn id="16"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P spid="3" grpId="0"/>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chapter_heading_image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9327" y="6198085"/>
            <a:ext cx="1100639" cy="353566"/>
          </a:xfrm>
          <a:prstGeom prst="rect">
            <a:avLst/>
          </a:prstGeom>
        </p:spPr>
      </p:pic>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368300"/>
            <a:ext cx="3018073" cy="2232025"/>
          </a:xfrm>
        </p:spPr>
        <p:txBody>
          <a:bodyPr anchor="t"/>
          <a:lstStyle>
            <a:lvl1pPr marL="0" indent="0">
              <a:buNone/>
              <a:defRPr sz="12000">
                <a:solidFill>
                  <a:schemeClr val="accent1"/>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bg2"/>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1"/>
          </a:solidFill>
          <a:ln w="9525" cap="flat">
            <a:noFill/>
            <a:prstDash val="solid"/>
            <a:miter/>
          </a:ln>
        </p:spPr>
        <p:txBody>
          <a:bodyPr rtlCol="0" anchor="ctr"/>
          <a:lstStyle/>
          <a:p>
            <a:r>
              <a:rPr lang="fr-FR"/>
              <a:t> </a:t>
            </a:r>
          </a:p>
        </p:txBody>
      </p:sp>
      <p:sp>
        <p:nvSpPr>
          <p:cNvPr id="2" name="Espace réservé pour une image  5">
            <a:extLst>
              <a:ext uri="{FF2B5EF4-FFF2-40B4-BE49-F238E27FC236}">
                <a16:creationId xmlns:a16="http://schemas.microsoft.com/office/drawing/2014/main" id="{D71441AF-48A3-DB0C-B213-1A566ABF0382}"/>
              </a:ext>
            </a:extLst>
          </p:cNvPr>
          <p:cNvSpPr>
            <a:spLocks noGrp="1"/>
          </p:cNvSpPr>
          <p:nvPr>
            <p:ph type="pic" sz="quarter" idx="31"/>
          </p:nvPr>
        </p:nvSpPr>
        <p:spPr>
          <a:xfrm>
            <a:off x="5694363" y="0"/>
            <a:ext cx="6497637" cy="6858000"/>
          </a:xfrm>
        </p:spPr>
        <p:txBody>
          <a:bodyPr/>
          <a:lstStyle/>
          <a:p>
            <a:endParaRPr lang="fr-FR"/>
          </a:p>
        </p:txBody>
      </p:sp>
    </p:spTree>
    <p:extLst>
      <p:ext uri="{BB962C8B-B14F-4D97-AF65-F5344CB8AC3E}">
        <p14:creationId xmlns:p14="http://schemas.microsoft.com/office/powerpoint/2010/main" val="3885608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53" presetClass="entr" presetSubtype="16" fill="hold" grpId="0" nodeType="withEffect" nodePh="1">
                                  <p:stCondLst>
                                    <p:cond delay="0"/>
                                  </p:stCondLst>
                                  <p:endCondLst>
                                    <p:cond evt="begin" delay="0">
                                      <p:tn val="18"/>
                                    </p:cond>
                                  </p:endCondLst>
                                  <p:childTnLst>
                                    <p:set>
                                      <p:cBhvr>
                                        <p:cTn id="19" dur="1" fill="hold">
                                          <p:stCondLst>
                                            <p:cond delay="0"/>
                                          </p:stCondLst>
                                        </p:cTn>
                                        <p:tgtEl>
                                          <p:spTgt spid="2"/>
                                        </p:tgtEl>
                                        <p:attrNameLst>
                                          <p:attrName>style.visibility</p:attrName>
                                        </p:attrNameLst>
                                      </p:cBhvr>
                                      <p:to>
                                        <p:strVal val="visible"/>
                                      </p:to>
                                    </p:set>
                                    <p:anim calcmode="lin" valueType="num">
                                      <p:cBhvr>
                                        <p:cTn id="20" dur="1000" fill="hold"/>
                                        <p:tgtEl>
                                          <p:spTgt spid="2"/>
                                        </p:tgtEl>
                                        <p:attrNameLst>
                                          <p:attrName>ppt_w</p:attrName>
                                        </p:attrNameLst>
                                      </p:cBhvr>
                                      <p:tavLst>
                                        <p:tav tm="0">
                                          <p:val>
                                            <p:fltVal val="0"/>
                                          </p:val>
                                        </p:tav>
                                        <p:tav tm="100000">
                                          <p:val>
                                            <p:strVal val="#ppt_w"/>
                                          </p:val>
                                        </p:tav>
                                      </p:tavLst>
                                    </p:anim>
                                    <p:anim calcmode="lin" valueType="num">
                                      <p:cBhvr>
                                        <p:cTn id="21" dur="1000" fill="hold"/>
                                        <p:tgtEl>
                                          <p:spTgt spid="2"/>
                                        </p:tgtEl>
                                        <p:attrNameLst>
                                          <p:attrName>ppt_h</p:attrName>
                                        </p:attrNameLst>
                                      </p:cBhvr>
                                      <p:tavLst>
                                        <p:tav tm="0">
                                          <p:val>
                                            <p:fltVal val="0"/>
                                          </p:val>
                                        </p:tav>
                                        <p:tav tm="100000">
                                          <p:val>
                                            <p:strVal val="#ppt_h"/>
                                          </p:val>
                                        </p:tav>
                                      </p:tavLst>
                                    </p:anim>
                                    <p:animEffect transition="in" filter="fade">
                                      <p:cBhvr>
                                        <p:cTn id="22" dur="1000"/>
                                        <p:tgtEl>
                                          <p:spTgt spid="2"/>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40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800"/>
                                        <p:tgtEl>
                                          <p:spTgt spid="10">
                                            <p:txEl>
                                              <p:pRg st="0" end="0"/>
                                            </p:txEl>
                                          </p:spTgt>
                                        </p:tgtEl>
                                      </p:cBhvr>
                                    </p:animEffect>
                                    <p:anim calcmode="lin" valueType="num">
                                      <p:cBhvr>
                                        <p:cTn id="31"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1200"/>
                            </p:stCondLst>
                            <p:childTnLst>
                              <p:par>
                                <p:cTn id="34" presetID="10" presetClass="entr" presetSubtype="0" fill="hold" nodeType="after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P spid="2" grpId="0"/>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columns_blocks_illustration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3175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71475" y="3429000"/>
            <a:ext cx="3762375" cy="3060700"/>
          </a:xfrm>
          <a:prstGeom prst="roundRect">
            <a:avLst>
              <a:gd name="adj" fmla="val 87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316417" y="3429001"/>
            <a:ext cx="3671885" cy="3060700"/>
          </a:xfrm>
          <a:prstGeom prst="roundRect">
            <a:avLst>
              <a:gd name="adj" fmla="val 795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85151" y="3429000"/>
            <a:ext cx="3617912" cy="3060700"/>
          </a:xfrm>
          <a:prstGeom prst="roundRect">
            <a:avLst>
              <a:gd name="adj" fmla="val 878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texte 18">
            <a:extLst>
              <a:ext uri="{FF2B5EF4-FFF2-40B4-BE49-F238E27FC236}">
                <a16:creationId xmlns:a16="http://schemas.microsoft.com/office/drawing/2014/main" id="{995C5E91-39AF-934F-A23D-06358D423D8D}"/>
              </a:ext>
            </a:extLst>
          </p:cNvPr>
          <p:cNvSpPr>
            <a:spLocks noGrp="1"/>
          </p:cNvSpPr>
          <p:nvPr>
            <p:ph type="body" sz="quarter" idx="10" hasCustomPrompt="1"/>
          </p:nvPr>
        </p:nvSpPr>
        <p:spPr>
          <a:xfrm>
            <a:off x="542920" y="3930016"/>
            <a:ext cx="339726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Gagnez du temps pour vous</a:t>
            </a:r>
            <a:br>
              <a:rPr lang="fr-FR"/>
            </a:br>
            <a:r>
              <a:rPr lang="fr-FR"/>
              <a:t>et vos collaborateurs en structurant les process RH</a:t>
            </a:r>
          </a:p>
          <a:p>
            <a:pPr lvl="0"/>
            <a:endParaRPr lang="fr-FR"/>
          </a:p>
        </p:txBody>
      </p:sp>
      <p:sp>
        <p:nvSpPr>
          <p:cNvPr id="20" name="Espace réservé du texte 18">
            <a:extLst>
              <a:ext uri="{FF2B5EF4-FFF2-40B4-BE49-F238E27FC236}">
                <a16:creationId xmlns:a16="http://schemas.microsoft.com/office/drawing/2014/main" id="{5A2F4F3D-68A6-FF94-0FB1-AE248D09ADB8}"/>
              </a:ext>
            </a:extLst>
          </p:cNvPr>
          <p:cNvSpPr>
            <a:spLocks noGrp="1"/>
          </p:cNvSpPr>
          <p:nvPr>
            <p:ph type="body" sz="quarter" idx="11" hasCustomPrompt="1"/>
          </p:nvPr>
        </p:nvSpPr>
        <p:spPr>
          <a:xfrm>
            <a:off x="542920" y="4724400"/>
            <a:ext cx="339726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35 à 40% </a:t>
            </a:r>
          </a:p>
          <a:p>
            <a:pPr lvl="0"/>
            <a:r>
              <a:rPr lang="fr-FR"/>
              <a:t>c’est le temps gagné par vos équipes RH grâce à Eurécia. </a:t>
            </a:r>
          </a:p>
          <a:p>
            <a:pPr lvl="0"/>
            <a:r>
              <a:rPr lang="fr-FR"/>
              <a:t>Pour estimer encore plus précisément cliquez →ici ←</a:t>
            </a:r>
          </a:p>
        </p:txBody>
      </p:sp>
      <p:sp>
        <p:nvSpPr>
          <p:cNvPr id="21" name="Espace réservé du texte 18">
            <a:extLst>
              <a:ext uri="{FF2B5EF4-FFF2-40B4-BE49-F238E27FC236}">
                <a16:creationId xmlns:a16="http://schemas.microsoft.com/office/drawing/2014/main" id="{9EAD0501-173D-A10D-E9DD-CB68DAEB0E9E}"/>
              </a:ext>
            </a:extLst>
          </p:cNvPr>
          <p:cNvSpPr>
            <a:spLocks noGrp="1"/>
          </p:cNvSpPr>
          <p:nvPr>
            <p:ph type="body" sz="quarter" idx="12" hasCustomPrompt="1"/>
          </p:nvPr>
        </p:nvSpPr>
        <p:spPr>
          <a:xfrm>
            <a:off x="4522786" y="3930016"/>
            <a:ext cx="3273428"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Accompagnez le développement de vos talents</a:t>
            </a:r>
          </a:p>
          <a:p>
            <a:pPr lvl="0"/>
            <a:endParaRPr lang="fr-FR"/>
          </a:p>
        </p:txBody>
      </p:sp>
      <p:sp>
        <p:nvSpPr>
          <p:cNvPr id="22" name="Espace réservé du texte 18">
            <a:extLst>
              <a:ext uri="{FF2B5EF4-FFF2-40B4-BE49-F238E27FC236}">
                <a16:creationId xmlns:a16="http://schemas.microsoft.com/office/drawing/2014/main" id="{CFEAF0C8-0314-D0FC-C32C-A056B035BBC8}"/>
              </a:ext>
            </a:extLst>
          </p:cNvPr>
          <p:cNvSpPr>
            <a:spLocks noGrp="1"/>
          </p:cNvSpPr>
          <p:nvPr>
            <p:ph type="body" sz="quarter" idx="13" hasCustomPrompt="1"/>
          </p:nvPr>
        </p:nvSpPr>
        <p:spPr>
          <a:xfrm>
            <a:off x="4522786" y="4724400"/>
            <a:ext cx="3273428"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94%</a:t>
            </a:r>
          </a:p>
          <a:p>
            <a:pPr lvl="0"/>
            <a:r>
              <a:rPr lang="fr-FR"/>
              <a:t>Des employés affirment rester dans une entreprise qui investit dans le développement de leur carrière.</a:t>
            </a:r>
          </a:p>
        </p:txBody>
      </p:sp>
      <p:sp>
        <p:nvSpPr>
          <p:cNvPr id="23" name="Espace réservé du texte 18">
            <a:extLst>
              <a:ext uri="{FF2B5EF4-FFF2-40B4-BE49-F238E27FC236}">
                <a16:creationId xmlns:a16="http://schemas.microsoft.com/office/drawing/2014/main" id="{58CBF25F-E6AC-86C3-D0C8-41AC0C273299}"/>
              </a:ext>
            </a:extLst>
          </p:cNvPr>
          <p:cNvSpPr>
            <a:spLocks noGrp="1"/>
          </p:cNvSpPr>
          <p:nvPr>
            <p:ph type="body" sz="quarter" idx="14" hasCustomPrompt="1"/>
          </p:nvPr>
        </p:nvSpPr>
        <p:spPr>
          <a:xfrm>
            <a:off x="8428038" y="3930016"/>
            <a:ext cx="311150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Développez la cohésion entre les équipes et fluidifiez la communication</a:t>
            </a:r>
          </a:p>
          <a:p>
            <a:pPr lvl="0"/>
            <a:endParaRPr lang="fr-FR"/>
          </a:p>
        </p:txBody>
      </p:sp>
      <p:sp>
        <p:nvSpPr>
          <p:cNvPr id="24" name="Espace réservé du texte 18">
            <a:extLst>
              <a:ext uri="{FF2B5EF4-FFF2-40B4-BE49-F238E27FC236}">
                <a16:creationId xmlns:a16="http://schemas.microsoft.com/office/drawing/2014/main" id="{47F154A9-D437-7CE7-23D5-83BB6478F95E}"/>
              </a:ext>
            </a:extLst>
          </p:cNvPr>
          <p:cNvSpPr>
            <a:spLocks noGrp="1"/>
          </p:cNvSpPr>
          <p:nvPr>
            <p:ph type="body" sz="quarter" idx="15" hasCustomPrompt="1"/>
          </p:nvPr>
        </p:nvSpPr>
        <p:spPr>
          <a:xfrm>
            <a:off x="8428038" y="4724400"/>
            <a:ext cx="311150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+ 17% </a:t>
            </a:r>
          </a:p>
          <a:p>
            <a:pPr lvl="0"/>
            <a:r>
              <a:rPr lang="fr-FR"/>
              <a:t>productivité en entreprise lorsque les collaborateurs ont le sentiment d'appartenir à un collectif </a:t>
            </a:r>
          </a:p>
        </p:txBody>
      </p:sp>
      <p:sp>
        <p:nvSpPr>
          <p:cNvPr id="26" name="Espace réservé pour une image  25">
            <a:extLst>
              <a:ext uri="{FF2B5EF4-FFF2-40B4-BE49-F238E27FC236}">
                <a16:creationId xmlns:a16="http://schemas.microsoft.com/office/drawing/2014/main" id="{A3200AD8-D24A-6798-3CDB-19BA86E205F5}"/>
              </a:ext>
            </a:extLst>
          </p:cNvPr>
          <p:cNvSpPr>
            <a:spLocks noGrp="1"/>
          </p:cNvSpPr>
          <p:nvPr>
            <p:ph type="pic" sz="quarter" idx="16"/>
          </p:nvPr>
        </p:nvSpPr>
        <p:spPr>
          <a:xfrm>
            <a:off x="371475" y="1196975"/>
            <a:ext cx="3748088" cy="2232025"/>
          </a:xfrm>
        </p:spPr>
        <p:txBody>
          <a:bodyPr/>
          <a:lstStyle/>
          <a:p>
            <a:endParaRPr lang="fr-FR"/>
          </a:p>
        </p:txBody>
      </p:sp>
      <p:sp>
        <p:nvSpPr>
          <p:cNvPr id="27" name="Espace réservé pour une image  25">
            <a:extLst>
              <a:ext uri="{FF2B5EF4-FFF2-40B4-BE49-F238E27FC236}">
                <a16:creationId xmlns:a16="http://schemas.microsoft.com/office/drawing/2014/main" id="{EC4889BB-FCD7-B52D-6AC1-D7947C341D0F}"/>
              </a:ext>
            </a:extLst>
          </p:cNvPr>
          <p:cNvSpPr>
            <a:spLocks noGrp="1"/>
          </p:cNvSpPr>
          <p:nvPr>
            <p:ph type="pic" sz="quarter" idx="17"/>
          </p:nvPr>
        </p:nvSpPr>
        <p:spPr>
          <a:xfrm>
            <a:off x="4325941" y="1196975"/>
            <a:ext cx="3640134" cy="2232025"/>
          </a:xfrm>
        </p:spPr>
        <p:txBody>
          <a:bodyPr/>
          <a:lstStyle/>
          <a:p>
            <a:endParaRPr lang="fr-FR"/>
          </a:p>
        </p:txBody>
      </p:sp>
      <p:sp>
        <p:nvSpPr>
          <p:cNvPr id="28" name="Espace réservé pour une image  25">
            <a:extLst>
              <a:ext uri="{FF2B5EF4-FFF2-40B4-BE49-F238E27FC236}">
                <a16:creationId xmlns:a16="http://schemas.microsoft.com/office/drawing/2014/main" id="{BDAF0C1D-5653-5078-50CC-ABB3F01D5193}"/>
              </a:ext>
            </a:extLst>
          </p:cNvPr>
          <p:cNvSpPr>
            <a:spLocks noGrp="1"/>
          </p:cNvSpPr>
          <p:nvPr>
            <p:ph type="pic" sz="quarter" idx="18"/>
          </p:nvPr>
        </p:nvSpPr>
        <p:spPr>
          <a:xfrm>
            <a:off x="8158166" y="1196975"/>
            <a:ext cx="3640134" cy="2232025"/>
          </a:xfrm>
        </p:spPr>
        <p:txBody>
          <a:bodyPr/>
          <a:lstStyle/>
          <a:p>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736600"/>
            <a:ext cx="11453813" cy="339725"/>
          </a:xfrm>
        </p:spPr>
        <p:txBody>
          <a:bodyPr>
            <a:normAutofit/>
          </a:bodyPr>
          <a:lstStyle>
            <a:lvl1pPr marL="228600" indent="-228600" algn="ctr">
              <a:buFontTx/>
              <a:buBlip>
                <a:blip>
                  <a:extLst>
                    <a:ext uri="{96DAC541-7B7A-43D3-8B79-37D633B846F1}">
                      <asvg:svgBlip xmlns:asvg="http://schemas.microsoft.com/office/drawing/2016/SVG/main" r:embed="rId3"/>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830010594"/>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columns_blocks_illustration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3175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71475" y="3429000"/>
            <a:ext cx="3762375" cy="3060700"/>
          </a:xfrm>
          <a:prstGeom prst="roundRect">
            <a:avLst>
              <a:gd name="adj" fmla="val 87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316417" y="3429001"/>
            <a:ext cx="3671885" cy="3060700"/>
          </a:xfrm>
          <a:prstGeom prst="roundRect">
            <a:avLst>
              <a:gd name="adj" fmla="val 795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85151" y="3429000"/>
            <a:ext cx="3617912" cy="3060700"/>
          </a:xfrm>
          <a:prstGeom prst="roundRect">
            <a:avLst>
              <a:gd name="adj" fmla="val 878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texte 18">
            <a:extLst>
              <a:ext uri="{FF2B5EF4-FFF2-40B4-BE49-F238E27FC236}">
                <a16:creationId xmlns:a16="http://schemas.microsoft.com/office/drawing/2014/main" id="{995C5E91-39AF-934F-A23D-06358D423D8D}"/>
              </a:ext>
            </a:extLst>
          </p:cNvPr>
          <p:cNvSpPr>
            <a:spLocks noGrp="1"/>
          </p:cNvSpPr>
          <p:nvPr>
            <p:ph type="body" sz="quarter" idx="10" hasCustomPrompt="1"/>
          </p:nvPr>
        </p:nvSpPr>
        <p:spPr>
          <a:xfrm>
            <a:off x="542920" y="3930016"/>
            <a:ext cx="339726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Gagnez du temps pour vous</a:t>
            </a:r>
            <a:br>
              <a:rPr lang="fr-FR"/>
            </a:br>
            <a:r>
              <a:rPr lang="fr-FR"/>
              <a:t>et vos collaborateurs en structurant les process RH</a:t>
            </a:r>
          </a:p>
          <a:p>
            <a:pPr lvl="0"/>
            <a:endParaRPr lang="fr-FR"/>
          </a:p>
        </p:txBody>
      </p:sp>
      <p:sp>
        <p:nvSpPr>
          <p:cNvPr id="20" name="Espace réservé du texte 18">
            <a:extLst>
              <a:ext uri="{FF2B5EF4-FFF2-40B4-BE49-F238E27FC236}">
                <a16:creationId xmlns:a16="http://schemas.microsoft.com/office/drawing/2014/main" id="{5A2F4F3D-68A6-FF94-0FB1-AE248D09ADB8}"/>
              </a:ext>
            </a:extLst>
          </p:cNvPr>
          <p:cNvSpPr>
            <a:spLocks noGrp="1"/>
          </p:cNvSpPr>
          <p:nvPr>
            <p:ph type="body" sz="quarter" idx="11" hasCustomPrompt="1"/>
          </p:nvPr>
        </p:nvSpPr>
        <p:spPr>
          <a:xfrm>
            <a:off x="542920" y="4724400"/>
            <a:ext cx="339726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35 à 40% </a:t>
            </a:r>
          </a:p>
          <a:p>
            <a:pPr lvl="0"/>
            <a:r>
              <a:rPr lang="fr-FR"/>
              <a:t>c’est le temps gagné par vos équipes RH grâce à Eurécia. </a:t>
            </a:r>
          </a:p>
          <a:p>
            <a:pPr lvl="0"/>
            <a:r>
              <a:rPr lang="fr-FR"/>
              <a:t>Pour estimer encore plus précisément cliquez →ici ←</a:t>
            </a:r>
          </a:p>
        </p:txBody>
      </p:sp>
      <p:sp>
        <p:nvSpPr>
          <p:cNvPr id="21" name="Espace réservé du texte 18">
            <a:extLst>
              <a:ext uri="{FF2B5EF4-FFF2-40B4-BE49-F238E27FC236}">
                <a16:creationId xmlns:a16="http://schemas.microsoft.com/office/drawing/2014/main" id="{9EAD0501-173D-A10D-E9DD-CB68DAEB0E9E}"/>
              </a:ext>
            </a:extLst>
          </p:cNvPr>
          <p:cNvSpPr>
            <a:spLocks noGrp="1"/>
          </p:cNvSpPr>
          <p:nvPr>
            <p:ph type="body" sz="quarter" idx="12" hasCustomPrompt="1"/>
          </p:nvPr>
        </p:nvSpPr>
        <p:spPr>
          <a:xfrm>
            <a:off x="4522786" y="3930016"/>
            <a:ext cx="3273428"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Accompagnez le développement de vos talents</a:t>
            </a:r>
          </a:p>
          <a:p>
            <a:pPr lvl="0"/>
            <a:endParaRPr lang="fr-FR"/>
          </a:p>
        </p:txBody>
      </p:sp>
      <p:sp>
        <p:nvSpPr>
          <p:cNvPr id="22" name="Espace réservé du texte 18">
            <a:extLst>
              <a:ext uri="{FF2B5EF4-FFF2-40B4-BE49-F238E27FC236}">
                <a16:creationId xmlns:a16="http://schemas.microsoft.com/office/drawing/2014/main" id="{CFEAF0C8-0314-D0FC-C32C-A056B035BBC8}"/>
              </a:ext>
            </a:extLst>
          </p:cNvPr>
          <p:cNvSpPr>
            <a:spLocks noGrp="1"/>
          </p:cNvSpPr>
          <p:nvPr>
            <p:ph type="body" sz="quarter" idx="13" hasCustomPrompt="1"/>
          </p:nvPr>
        </p:nvSpPr>
        <p:spPr>
          <a:xfrm>
            <a:off x="4522786" y="4724400"/>
            <a:ext cx="3273428"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94%</a:t>
            </a:r>
          </a:p>
          <a:p>
            <a:pPr lvl="0"/>
            <a:r>
              <a:rPr lang="fr-FR"/>
              <a:t>Des employés affirment rester dans une entreprise qui investit dans le développement de leur carrière.</a:t>
            </a:r>
          </a:p>
        </p:txBody>
      </p:sp>
      <p:sp>
        <p:nvSpPr>
          <p:cNvPr id="23" name="Espace réservé du texte 18">
            <a:extLst>
              <a:ext uri="{FF2B5EF4-FFF2-40B4-BE49-F238E27FC236}">
                <a16:creationId xmlns:a16="http://schemas.microsoft.com/office/drawing/2014/main" id="{58CBF25F-E6AC-86C3-D0C8-41AC0C273299}"/>
              </a:ext>
            </a:extLst>
          </p:cNvPr>
          <p:cNvSpPr>
            <a:spLocks noGrp="1"/>
          </p:cNvSpPr>
          <p:nvPr>
            <p:ph type="body" sz="quarter" idx="14" hasCustomPrompt="1"/>
          </p:nvPr>
        </p:nvSpPr>
        <p:spPr>
          <a:xfrm>
            <a:off x="8428038" y="3930016"/>
            <a:ext cx="311150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Développez la cohésion entre les équipes et fluidifiez la communication</a:t>
            </a:r>
          </a:p>
          <a:p>
            <a:pPr lvl="0"/>
            <a:endParaRPr lang="fr-FR"/>
          </a:p>
        </p:txBody>
      </p:sp>
      <p:sp>
        <p:nvSpPr>
          <p:cNvPr id="24" name="Espace réservé du texte 18">
            <a:extLst>
              <a:ext uri="{FF2B5EF4-FFF2-40B4-BE49-F238E27FC236}">
                <a16:creationId xmlns:a16="http://schemas.microsoft.com/office/drawing/2014/main" id="{47F154A9-D437-7CE7-23D5-83BB6478F95E}"/>
              </a:ext>
            </a:extLst>
          </p:cNvPr>
          <p:cNvSpPr>
            <a:spLocks noGrp="1"/>
          </p:cNvSpPr>
          <p:nvPr>
            <p:ph type="body" sz="quarter" idx="15" hasCustomPrompt="1"/>
          </p:nvPr>
        </p:nvSpPr>
        <p:spPr>
          <a:xfrm>
            <a:off x="8428038" y="4724400"/>
            <a:ext cx="311150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+ 17% </a:t>
            </a:r>
          </a:p>
          <a:p>
            <a:pPr lvl="0"/>
            <a:r>
              <a:rPr lang="fr-FR"/>
              <a:t>productivité en entreprise lorsque les collaborateurs ont le sentiment d'appartenir à un collectif </a:t>
            </a:r>
          </a:p>
        </p:txBody>
      </p:sp>
      <p:sp>
        <p:nvSpPr>
          <p:cNvPr id="26" name="Espace réservé pour une image  25">
            <a:extLst>
              <a:ext uri="{FF2B5EF4-FFF2-40B4-BE49-F238E27FC236}">
                <a16:creationId xmlns:a16="http://schemas.microsoft.com/office/drawing/2014/main" id="{A3200AD8-D24A-6798-3CDB-19BA86E205F5}"/>
              </a:ext>
            </a:extLst>
          </p:cNvPr>
          <p:cNvSpPr>
            <a:spLocks noGrp="1"/>
          </p:cNvSpPr>
          <p:nvPr>
            <p:ph type="pic" sz="quarter" idx="16"/>
          </p:nvPr>
        </p:nvSpPr>
        <p:spPr>
          <a:xfrm>
            <a:off x="371475" y="1196975"/>
            <a:ext cx="3748088" cy="2232025"/>
          </a:xfrm>
        </p:spPr>
        <p:txBody>
          <a:bodyPr/>
          <a:lstStyle/>
          <a:p>
            <a:endParaRPr lang="fr-FR"/>
          </a:p>
        </p:txBody>
      </p:sp>
      <p:sp>
        <p:nvSpPr>
          <p:cNvPr id="27" name="Espace réservé pour une image  25">
            <a:extLst>
              <a:ext uri="{FF2B5EF4-FFF2-40B4-BE49-F238E27FC236}">
                <a16:creationId xmlns:a16="http://schemas.microsoft.com/office/drawing/2014/main" id="{EC4889BB-FCD7-B52D-6AC1-D7947C341D0F}"/>
              </a:ext>
            </a:extLst>
          </p:cNvPr>
          <p:cNvSpPr>
            <a:spLocks noGrp="1"/>
          </p:cNvSpPr>
          <p:nvPr>
            <p:ph type="pic" sz="quarter" idx="17"/>
          </p:nvPr>
        </p:nvSpPr>
        <p:spPr>
          <a:xfrm>
            <a:off x="4325941" y="1196975"/>
            <a:ext cx="3640134" cy="2232025"/>
          </a:xfrm>
        </p:spPr>
        <p:txBody>
          <a:bodyPr/>
          <a:lstStyle/>
          <a:p>
            <a:endParaRPr lang="fr-FR"/>
          </a:p>
        </p:txBody>
      </p:sp>
      <p:sp>
        <p:nvSpPr>
          <p:cNvPr id="28" name="Espace réservé pour une image  25">
            <a:extLst>
              <a:ext uri="{FF2B5EF4-FFF2-40B4-BE49-F238E27FC236}">
                <a16:creationId xmlns:a16="http://schemas.microsoft.com/office/drawing/2014/main" id="{BDAF0C1D-5653-5078-50CC-ABB3F01D5193}"/>
              </a:ext>
            </a:extLst>
          </p:cNvPr>
          <p:cNvSpPr>
            <a:spLocks noGrp="1"/>
          </p:cNvSpPr>
          <p:nvPr>
            <p:ph type="pic" sz="quarter" idx="18"/>
          </p:nvPr>
        </p:nvSpPr>
        <p:spPr>
          <a:xfrm>
            <a:off x="8158166" y="1196975"/>
            <a:ext cx="3640134" cy="2232025"/>
          </a:xfrm>
        </p:spPr>
        <p:txBody>
          <a:bodyPr/>
          <a:lstStyle/>
          <a:p>
            <a:endParaRPr lang="fr-FR"/>
          </a:p>
        </p:txBody>
      </p:sp>
      <p:sp>
        <p:nvSpPr>
          <p:cNvPr id="9" name="Espace réservé du texte 42">
            <a:extLst>
              <a:ext uri="{FF2B5EF4-FFF2-40B4-BE49-F238E27FC236}">
                <a16:creationId xmlns:a16="http://schemas.microsoft.com/office/drawing/2014/main" id="{0E4AFC47-F82D-5A25-FDD4-50A3D5D0EB72}"/>
              </a:ext>
            </a:extLst>
          </p:cNvPr>
          <p:cNvSpPr>
            <a:spLocks noGrp="1"/>
          </p:cNvSpPr>
          <p:nvPr>
            <p:ph type="body" sz="quarter" idx="19" hasCustomPrompt="1"/>
          </p:nvPr>
        </p:nvSpPr>
        <p:spPr>
          <a:xfrm>
            <a:off x="381000" y="739775"/>
            <a:ext cx="11453813" cy="339725"/>
          </a:xfrm>
        </p:spPr>
        <p:txBody>
          <a:bodyPr>
            <a:normAutofit/>
          </a:bodyPr>
          <a:lstStyle>
            <a:lvl1pPr marL="228600" indent="-228600" algn="ctr">
              <a:buFontTx/>
              <a:buBlip>
                <a:blip>
                  <a:extLst>
                    <a:ext uri="{96DAC541-7B7A-43D3-8B79-37D633B846F1}">
                      <asvg:svgBlip xmlns:asvg="http://schemas.microsoft.com/office/drawing/2016/SVG/main" r:embed="rId3"/>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801050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wipe(left)">
                                      <p:cBhvr>
                                        <p:cTn id="7"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4" y="1641475"/>
            <a:ext cx="3755230"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278314" y="1641475"/>
            <a:ext cx="3725862" cy="3960813"/>
          </a:xfrm>
          <a:prstGeom prst="roundRect">
            <a:avLst>
              <a:gd name="adj" fmla="val 575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96263" y="1641475"/>
            <a:ext cx="3624262" cy="3960813"/>
          </a:xfrm>
          <a:prstGeom prst="roundRect">
            <a:avLst>
              <a:gd name="adj" fmla="val 54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Une image contenant espace, étoile, constellation, nuit&#10;&#10;Description générée automatiquement">
            <a:extLst>
              <a:ext uri="{FF2B5EF4-FFF2-40B4-BE49-F238E27FC236}">
                <a16:creationId xmlns:a16="http://schemas.microsoft.com/office/drawing/2014/main" id="{3DCF76E5-2B8A-3A36-D7EF-DF089AA84BAA}"/>
              </a:ext>
            </a:extLst>
          </p:cNvPr>
          <p:cNvPicPr>
            <a:picLocks noChangeAspect="1"/>
          </p:cNvPicPr>
          <p:nvPr userDrawn="1"/>
        </p:nvPicPr>
        <p:blipFill>
          <a:blip r:embed="rId3">
            <a:extLst>
              <a:ext uri="{28A0092B-C50C-407E-A947-70E740481C1C}">
                <a14:useLocalDpi xmlns:a14="http://schemas.microsoft.com/office/drawing/2010/main" val="0"/>
              </a:ext>
            </a:extLst>
          </a:blip>
          <a:srcRect l="3047" r="3090" b="33978"/>
          <a:stretch>
            <a:fillRect/>
          </a:stretch>
        </p:blipFill>
        <p:spPr>
          <a:xfrm>
            <a:off x="380998" y="2505075"/>
            <a:ext cx="11443767" cy="4060825"/>
          </a:xfrm>
          <a:custGeom>
            <a:avLst/>
            <a:gdLst>
              <a:gd name="connsiteX0" fmla="*/ 2134 w 11443767"/>
              <a:gd name="connsiteY0" fmla="*/ 4522167 h 4527770"/>
              <a:gd name="connsiteX1" fmla="*/ 2134 w 11443767"/>
              <a:gd name="connsiteY1" fmla="*/ 4527770 h 4527770"/>
              <a:gd name="connsiteX2" fmla="*/ 231 w 11443767"/>
              <a:gd name="connsiteY2" fmla="*/ 4523336 h 4527770"/>
              <a:gd name="connsiteX3" fmla="*/ 7815731 w 11443767"/>
              <a:gd name="connsiteY3" fmla="*/ 4522166 h 4527770"/>
              <a:gd name="connsiteX4" fmla="*/ 7815731 w 11443767"/>
              <a:gd name="connsiteY4" fmla="*/ 4527770 h 4527770"/>
              <a:gd name="connsiteX5" fmla="*/ 7813895 w 11443767"/>
              <a:gd name="connsiteY5" fmla="*/ 4523336 h 4527770"/>
              <a:gd name="connsiteX6" fmla="*/ 3891498 w 11443767"/>
              <a:gd name="connsiteY6" fmla="*/ 4522166 h 4527770"/>
              <a:gd name="connsiteX7" fmla="*/ 3891498 w 11443767"/>
              <a:gd name="connsiteY7" fmla="*/ 4527769 h 4527770"/>
              <a:gd name="connsiteX8" fmla="*/ 3889608 w 11443767"/>
              <a:gd name="connsiteY8" fmla="*/ 4523335 h 4527770"/>
              <a:gd name="connsiteX9" fmla="*/ 7815731 w 11443767"/>
              <a:gd name="connsiteY9" fmla="*/ 0 h 4527770"/>
              <a:gd name="connsiteX10" fmla="*/ 11443767 w 11443767"/>
              <a:gd name="connsiteY10" fmla="*/ 0 h 4527770"/>
              <a:gd name="connsiteX11" fmla="*/ 11443767 w 11443767"/>
              <a:gd name="connsiteY11" fmla="*/ 4437194 h 4527770"/>
              <a:gd name="connsiteX12" fmla="*/ 11401538 w 11443767"/>
              <a:gd name="connsiteY12" fmla="*/ 4430860 h 4527770"/>
              <a:gd name="connsiteX13" fmla="*/ 11378893 w 11443767"/>
              <a:gd name="connsiteY13" fmla="*/ 4423260 h 4527770"/>
              <a:gd name="connsiteX14" fmla="*/ 11366041 w 11443767"/>
              <a:gd name="connsiteY14" fmla="*/ 4416926 h 4527770"/>
              <a:gd name="connsiteX15" fmla="*/ 11356861 w 11443767"/>
              <a:gd name="connsiteY15" fmla="*/ 4413125 h 4527770"/>
              <a:gd name="connsiteX16" fmla="*/ 11343396 w 11443767"/>
              <a:gd name="connsiteY16" fmla="*/ 4413125 h 4527770"/>
              <a:gd name="connsiteX17" fmla="*/ 11335440 w 11443767"/>
              <a:gd name="connsiteY17" fmla="*/ 4414392 h 4527770"/>
              <a:gd name="connsiteX18" fmla="*/ 11315243 w 11443767"/>
              <a:gd name="connsiteY18" fmla="*/ 4420726 h 4527770"/>
              <a:gd name="connsiteX19" fmla="*/ 11289539 w 11443767"/>
              <a:gd name="connsiteY19" fmla="*/ 4437194 h 4527770"/>
              <a:gd name="connsiteX20" fmla="*/ 11284031 w 11443767"/>
              <a:gd name="connsiteY20" fmla="*/ 4442261 h 4527770"/>
              <a:gd name="connsiteX21" fmla="*/ 11263222 w 11443767"/>
              <a:gd name="connsiteY21" fmla="*/ 4454296 h 4527770"/>
              <a:gd name="connsiteX22" fmla="*/ 11236293 w 11443767"/>
              <a:gd name="connsiteY22" fmla="*/ 4457463 h 4527770"/>
              <a:gd name="connsiteX23" fmla="*/ 11204468 w 11443767"/>
              <a:gd name="connsiteY23" fmla="*/ 4451129 h 4527770"/>
              <a:gd name="connsiteX24" fmla="*/ 11203244 w 11443767"/>
              <a:gd name="connsiteY24" fmla="*/ 4450496 h 4527770"/>
              <a:gd name="connsiteX25" fmla="*/ 11187332 w 11443767"/>
              <a:gd name="connsiteY25" fmla="*/ 4449229 h 4527770"/>
              <a:gd name="connsiteX26" fmla="*/ 11179376 w 11443767"/>
              <a:gd name="connsiteY26" fmla="*/ 4446695 h 4527770"/>
              <a:gd name="connsiteX27" fmla="*/ 11172032 w 11443767"/>
              <a:gd name="connsiteY27" fmla="*/ 4440995 h 4527770"/>
              <a:gd name="connsiteX28" fmla="*/ 11158567 w 11443767"/>
              <a:gd name="connsiteY28" fmla="*/ 4432127 h 4527770"/>
              <a:gd name="connsiteX29" fmla="*/ 11137759 w 11443767"/>
              <a:gd name="connsiteY29" fmla="*/ 4419459 h 4527770"/>
              <a:gd name="connsiteX30" fmla="*/ 11123682 w 11443767"/>
              <a:gd name="connsiteY30" fmla="*/ 4414392 h 4527770"/>
              <a:gd name="connsiteX31" fmla="*/ 11120622 w 11443767"/>
              <a:gd name="connsiteY31" fmla="*/ 4414392 h 4527770"/>
              <a:gd name="connsiteX32" fmla="*/ 11107770 w 11443767"/>
              <a:gd name="connsiteY32" fmla="*/ 4419459 h 4527770"/>
              <a:gd name="connsiteX33" fmla="*/ 11097365 w 11443767"/>
              <a:gd name="connsiteY33" fmla="*/ 4420726 h 4527770"/>
              <a:gd name="connsiteX34" fmla="*/ 11088185 w 11443767"/>
              <a:gd name="connsiteY34" fmla="*/ 4421993 h 4527770"/>
              <a:gd name="connsiteX35" fmla="*/ 11069825 w 11443767"/>
              <a:gd name="connsiteY35" fmla="*/ 4423260 h 4527770"/>
              <a:gd name="connsiteX36" fmla="*/ 11039224 w 11443767"/>
              <a:gd name="connsiteY36" fmla="*/ 4418192 h 4527770"/>
              <a:gd name="connsiteX37" fmla="*/ 11022087 w 11443767"/>
              <a:gd name="connsiteY37" fmla="*/ 4413759 h 4527770"/>
              <a:gd name="connsiteX38" fmla="*/ 11012907 w 11443767"/>
              <a:gd name="connsiteY38" fmla="*/ 4414392 h 4527770"/>
              <a:gd name="connsiteX39" fmla="*/ 11009847 w 11443767"/>
              <a:gd name="connsiteY39" fmla="*/ 4414392 h 4527770"/>
              <a:gd name="connsiteX40" fmla="*/ 11002503 w 11443767"/>
              <a:gd name="connsiteY40" fmla="*/ 4411858 h 4527770"/>
              <a:gd name="connsiteX41" fmla="*/ 10976798 w 11443767"/>
              <a:gd name="connsiteY41" fmla="*/ 4399824 h 4527770"/>
              <a:gd name="connsiteX42" fmla="*/ 10962110 w 11443767"/>
              <a:gd name="connsiteY42" fmla="*/ 4397924 h 4527770"/>
              <a:gd name="connsiteX43" fmla="*/ 10942525 w 11443767"/>
              <a:gd name="connsiteY43" fmla="*/ 4397290 h 4527770"/>
              <a:gd name="connsiteX44" fmla="*/ 10931509 w 11443767"/>
              <a:gd name="connsiteY44" fmla="*/ 4397290 h 4527770"/>
              <a:gd name="connsiteX45" fmla="*/ 10927837 w 11443767"/>
              <a:gd name="connsiteY45" fmla="*/ 4401091 h 4527770"/>
              <a:gd name="connsiteX46" fmla="*/ 10924165 w 11443767"/>
              <a:gd name="connsiteY46" fmla="*/ 4403624 h 4527770"/>
              <a:gd name="connsiteX47" fmla="*/ 10899684 w 11443767"/>
              <a:gd name="connsiteY47" fmla="*/ 4407425 h 4527770"/>
              <a:gd name="connsiteX48" fmla="*/ 10899072 w 11443767"/>
              <a:gd name="connsiteY48" fmla="*/ 4407425 h 4527770"/>
              <a:gd name="connsiteX49" fmla="*/ 10880099 w 11443767"/>
              <a:gd name="connsiteY49" fmla="*/ 4402358 h 4527770"/>
              <a:gd name="connsiteX50" fmla="*/ 10867247 w 11443767"/>
              <a:gd name="connsiteY50" fmla="*/ 4392223 h 4527770"/>
              <a:gd name="connsiteX51" fmla="*/ 10856843 w 11443767"/>
              <a:gd name="connsiteY51" fmla="*/ 4393490 h 4527770"/>
              <a:gd name="connsiteX52" fmla="*/ 10851947 w 11443767"/>
              <a:gd name="connsiteY52" fmla="*/ 4394123 h 4527770"/>
              <a:gd name="connsiteX53" fmla="*/ 10847051 w 11443767"/>
              <a:gd name="connsiteY53" fmla="*/ 4397290 h 4527770"/>
              <a:gd name="connsiteX54" fmla="*/ 10842154 w 11443767"/>
              <a:gd name="connsiteY54" fmla="*/ 4399824 h 4527770"/>
              <a:gd name="connsiteX55" fmla="*/ 10823182 w 11443767"/>
              <a:gd name="connsiteY55" fmla="*/ 4403624 h 4527770"/>
              <a:gd name="connsiteX56" fmla="*/ 10802985 w 11443767"/>
              <a:gd name="connsiteY56" fmla="*/ 4399824 h 4527770"/>
              <a:gd name="connsiteX57" fmla="*/ 10794417 w 11443767"/>
              <a:gd name="connsiteY57" fmla="*/ 4399824 h 4527770"/>
              <a:gd name="connsiteX58" fmla="*/ 10763204 w 11443767"/>
              <a:gd name="connsiteY58" fmla="*/ 4401724 h 4527770"/>
              <a:gd name="connsiteX59" fmla="*/ 10760144 w 11443767"/>
              <a:gd name="connsiteY59" fmla="*/ 4401724 h 4527770"/>
              <a:gd name="connsiteX60" fmla="*/ 10739336 w 11443767"/>
              <a:gd name="connsiteY60" fmla="*/ 4406158 h 4527770"/>
              <a:gd name="connsiteX61" fmla="*/ 10728319 w 11443767"/>
              <a:gd name="connsiteY61" fmla="*/ 4410592 h 4527770"/>
              <a:gd name="connsiteX62" fmla="*/ 10700779 w 11443767"/>
              <a:gd name="connsiteY62" fmla="*/ 4418192 h 4527770"/>
              <a:gd name="connsiteX63" fmla="*/ 10697106 w 11443767"/>
              <a:gd name="connsiteY63" fmla="*/ 4418192 h 4527770"/>
              <a:gd name="connsiteX64" fmla="*/ 10684254 w 11443767"/>
              <a:gd name="connsiteY64" fmla="*/ 4418826 h 4527770"/>
              <a:gd name="connsiteX65" fmla="*/ 10674462 w 11443767"/>
              <a:gd name="connsiteY65" fmla="*/ 4418192 h 4527770"/>
              <a:gd name="connsiteX66" fmla="*/ 10660385 w 11443767"/>
              <a:gd name="connsiteY66" fmla="*/ 4418826 h 4527770"/>
              <a:gd name="connsiteX67" fmla="*/ 10641413 w 11443767"/>
              <a:gd name="connsiteY67" fmla="*/ 4422626 h 4527770"/>
              <a:gd name="connsiteX68" fmla="*/ 10632233 w 11443767"/>
              <a:gd name="connsiteY68" fmla="*/ 4423893 h 4527770"/>
              <a:gd name="connsiteX69" fmla="*/ 10605916 w 11443767"/>
              <a:gd name="connsiteY69" fmla="*/ 4427693 h 4527770"/>
              <a:gd name="connsiteX70" fmla="*/ 10603468 w 11443767"/>
              <a:gd name="connsiteY70" fmla="*/ 4427060 h 4527770"/>
              <a:gd name="connsiteX71" fmla="*/ 10582659 w 11443767"/>
              <a:gd name="connsiteY71" fmla="*/ 4426427 h 4527770"/>
              <a:gd name="connsiteX72" fmla="*/ 10557567 w 11443767"/>
              <a:gd name="connsiteY72" fmla="*/ 4432127 h 4527770"/>
              <a:gd name="connsiteX73" fmla="*/ 10554506 w 11443767"/>
              <a:gd name="connsiteY73" fmla="*/ 4432127 h 4527770"/>
              <a:gd name="connsiteX74" fmla="*/ 10530026 w 11443767"/>
              <a:gd name="connsiteY74" fmla="*/ 4428960 h 4527770"/>
              <a:gd name="connsiteX75" fmla="*/ 10495753 w 11443767"/>
              <a:gd name="connsiteY75" fmla="*/ 4430227 h 4527770"/>
              <a:gd name="connsiteX76" fmla="*/ 10492693 w 11443767"/>
              <a:gd name="connsiteY76" fmla="*/ 4430860 h 4527770"/>
              <a:gd name="connsiteX77" fmla="*/ 10473108 w 11443767"/>
              <a:gd name="connsiteY77" fmla="*/ 4434027 h 4527770"/>
              <a:gd name="connsiteX78" fmla="*/ 10469436 w 11443767"/>
              <a:gd name="connsiteY78" fmla="*/ 4434661 h 4527770"/>
              <a:gd name="connsiteX79" fmla="*/ 10463316 w 11443767"/>
              <a:gd name="connsiteY79" fmla="*/ 4435928 h 4527770"/>
              <a:gd name="connsiteX80" fmla="*/ 10453524 w 11443767"/>
              <a:gd name="connsiteY80" fmla="*/ 4438461 h 4527770"/>
              <a:gd name="connsiteX81" fmla="*/ 10442507 w 11443767"/>
              <a:gd name="connsiteY81" fmla="*/ 4442261 h 4527770"/>
              <a:gd name="connsiteX82" fmla="*/ 10424147 w 11443767"/>
              <a:gd name="connsiteY82" fmla="*/ 4449862 h 4527770"/>
              <a:gd name="connsiteX83" fmla="*/ 10413743 w 11443767"/>
              <a:gd name="connsiteY83" fmla="*/ 4454296 h 4527770"/>
              <a:gd name="connsiteX84" fmla="*/ 10402114 w 11443767"/>
              <a:gd name="connsiteY84" fmla="*/ 4459997 h 4527770"/>
              <a:gd name="connsiteX85" fmla="*/ 10399054 w 11443767"/>
              <a:gd name="connsiteY85" fmla="*/ 4461263 h 4527770"/>
              <a:gd name="connsiteX86" fmla="*/ 10380694 w 11443767"/>
              <a:gd name="connsiteY86" fmla="*/ 4464430 h 4527770"/>
              <a:gd name="connsiteX87" fmla="*/ 10379470 w 11443767"/>
              <a:gd name="connsiteY87" fmla="*/ 4465064 h 4527770"/>
              <a:gd name="connsiteX88" fmla="*/ 10367229 w 11443767"/>
              <a:gd name="connsiteY88" fmla="*/ 4467597 h 4527770"/>
              <a:gd name="connsiteX89" fmla="*/ 10343973 w 11443767"/>
              <a:gd name="connsiteY89" fmla="*/ 4471398 h 4527770"/>
              <a:gd name="connsiteX90" fmla="*/ 10336016 w 11443767"/>
              <a:gd name="connsiteY90" fmla="*/ 4472031 h 4527770"/>
              <a:gd name="connsiteX91" fmla="*/ 10330508 w 11443767"/>
              <a:gd name="connsiteY91" fmla="*/ 4471398 h 4527770"/>
              <a:gd name="connsiteX92" fmla="*/ 10315208 w 11443767"/>
              <a:gd name="connsiteY92" fmla="*/ 4471398 h 4527770"/>
              <a:gd name="connsiteX93" fmla="*/ 10314596 w 11443767"/>
              <a:gd name="connsiteY93" fmla="*/ 4471398 h 4527770"/>
              <a:gd name="connsiteX94" fmla="*/ 10295623 w 11443767"/>
              <a:gd name="connsiteY94" fmla="*/ 4467597 h 4527770"/>
              <a:gd name="connsiteX95" fmla="*/ 10267471 w 11443767"/>
              <a:gd name="connsiteY95" fmla="*/ 4465697 h 4527770"/>
              <a:gd name="connsiteX96" fmla="*/ 10250334 w 11443767"/>
              <a:gd name="connsiteY96" fmla="*/ 4461897 h 4527770"/>
              <a:gd name="connsiteX97" fmla="*/ 10227690 w 11443767"/>
              <a:gd name="connsiteY97" fmla="*/ 4453663 h 4527770"/>
              <a:gd name="connsiteX98" fmla="*/ 10220957 w 11443767"/>
              <a:gd name="connsiteY98" fmla="*/ 4451129 h 4527770"/>
              <a:gd name="connsiteX99" fmla="*/ 10196477 w 11443767"/>
              <a:gd name="connsiteY99" fmla="*/ 4449229 h 4527770"/>
              <a:gd name="connsiteX100" fmla="*/ 10180564 w 11443767"/>
              <a:gd name="connsiteY100" fmla="*/ 4448595 h 4527770"/>
              <a:gd name="connsiteX101" fmla="*/ 10160368 w 11443767"/>
              <a:gd name="connsiteY101" fmla="*/ 4444162 h 4527770"/>
              <a:gd name="connsiteX102" fmla="*/ 10145067 w 11443767"/>
              <a:gd name="connsiteY102" fmla="*/ 4441628 h 4527770"/>
              <a:gd name="connsiteX103" fmla="*/ 10124259 w 11443767"/>
              <a:gd name="connsiteY103" fmla="*/ 4442261 h 4527770"/>
              <a:gd name="connsiteX104" fmla="*/ 10104674 w 11443767"/>
              <a:gd name="connsiteY104" fmla="*/ 4444162 h 4527770"/>
              <a:gd name="connsiteX105" fmla="*/ 10098554 w 11443767"/>
              <a:gd name="connsiteY105" fmla="*/ 4442895 h 4527770"/>
              <a:gd name="connsiteX106" fmla="*/ 10082642 w 11443767"/>
              <a:gd name="connsiteY106" fmla="*/ 4441628 h 4527770"/>
              <a:gd name="connsiteX107" fmla="*/ 10074685 w 11443767"/>
              <a:gd name="connsiteY107" fmla="*/ 4440995 h 4527770"/>
              <a:gd name="connsiteX108" fmla="*/ 10045308 w 11443767"/>
              <a:gd name="connsiteY108" fmla="*/ 4433394 h 4527770"/>
              <a:gd name="connsiteX109" fmla="*/ 10037964 w 11443767"/>
              <a:gd name="connsiteY109" fmla="*/ 4428327 h 4527770"/>
              <a:gd name="connsiteX110" fmla="*/ 10023888 w 11443767"/>
              <a:gd name="connsiteY110" fmla="*/ 4420726 h 4527770"/>
              <a:gd name="connsiteX111" fmla="*/ 10001855 w 11443767"/>
              <a:gd name="connsiteY111" fmla="*/ 4417559 h 4527770"/>
              <a:gd name="connsiteX112" fmla="*/ 9989003 w 11443767"/>
              <a:gd name="connsiteY112" fmla="*/ 4420726 h 4527770"/>
              <a:gd name="connsiteX113" fmla="*/ 9973703 w 11443767"/>
              <a:gd name="connsiteY113" fmla="*/ 4428327 h 4527770"/>
              <a:gd name="connsiteX114" fmla="*/ 9953506 w 11443767"/>
              <a:gd name="connsiteY114" fmla="*/ 4430860 h 4527770"/>
              <a:gd name="connsiteX115" fmla="*/ 9935757 w 11443767"/>
              <a:gd name="connsiteY115" fmla="*/ 4436561 h 4527770"/>
              <a:gd name="connsiteX116" fmla="*/ 9932697 w 11443767"/>
              <a:gd name="connsiteY116" fmla="*/ 4438461 h 4527770"/>
              <a:gd name="connsiteX117" fmla="*/ 9911277 w 11443767"/>
              <a:gd name="connsiteY117" fmla="*/ 4438461 h 4527770"/>
              <a:gd name="connsiteX118" fmla="*/ 9881288 w 11443767"/>
              <a:gd name="connsiteY118" fmla="*/ 4436561 h 4527770"/>
              <a:gd name="connsiteX119" fmla="*/ 9880064 w 11443767"/>
              <a:gd name="connsiteY119" fmla="*/ 4436561 h 4527770"/>
              <a:gd name="connsiteX120" fmla="*/ 9860479 w 11443767"/>
              <a:gd name="connsiteY120" fmla="*/ 4435294 h 4527770"/>
              <a:gd name="connsiteX121" fmla="*/ 9849463 w 11443767"/>
              <a:gd name="connsiteY121" fmla="*/ 4434027 h 4527770"/>
              <a:gd name="connsiteX122" fmla="*/ 9834163 w 11443767"/>
              <a:gd name="connsiteY122" fmla="*/ 4438461 h 4527770"/>
              <a:gd name="connsiteX123" fmla="*/ 9820086 w 11443767"/>
              <a:gd name="connsiteY123" fmla="*/ 4446695 h 4527770"/>
              <a:gd name="connsiteX124" fmla="*/ 9804786 w 11443767"/>
              <a:gd name="connsiteY124" fmla="*/ 4451129 h 4527770"/>
              <a:gd name="connsiteX125" fmla="*/ 9794994 w 11443767"/>
              <a:gd name="connsiteY125" fmla="*/ 4452396 h 4527770"/>
              <a:gd name="connsiteX126" fmla="*/ 9776633 w 11443767"/>
              <a:gd name="connsiteY126" fmla="*/ 4448595 h 4527770"/>
              <a:gd name="connsiteX127" fmla="*/ 9772349 w 11443767"/>
              <a:gd name="connsiteY127" fmla="*/ 4449229 h 4527770"/>
              <a:gd name="connsiteX128" fmla="*/ 9744196 w 11443767"/>
              <a:gd name="connsiteY128" fmla="*/ 4452396 h 4527770"/>
              <a:gd name="connsiteX129" fmla="*/ 9739912 w 11443767"/>
              <a:gd name="connsiteY129" fmla="*/ 4450496 h 4527770"/>
              <a:gd name="connsiteX130" fmla="*/ 9735628 w 11443767"/>
              <a:gd name="connsiteY130" fmla="*/ 4449862 h 4527770"/>
              <a:gd name="connsiteX131" fmla="*/ 9708087 w 11443767"/>
              <a:gd name="connsiteY131" fmla="*/ 4456830 h 4527770"/>
              <a:gd name="connsiteX132" fmla="*/ 9694623 w 11443767"/>
              <a:gd name="connsiteY132" fmla="*/ 4456830 h 4527770"/>
              <a:gd name="connsiteX133" fmla="*/ 9674426 w 11443767"/>
              <a:gd name="connsiteY133" fmla="*/ 4454929 h 4527770"/>
              <a:gd name="connsiteX134" fmla="*/ 9659738 w 11443767"/>
              <a:gd name="connsiteY134" fmla="*/ 4449229 h 4527770"/>
              <a:gd name="connsiteX135" fmla="*/ 9648110 w 11443767"/>
              <a:gd name="connsiteY135" fmla="*/ 4444795 h 4527770"/>
              <a:gd name="connsiteX136" fmla="*/ 9638317 w 11443767"/>
              <a:gd name="connsiteY136" fmla="*/ 4446695 h 4527770"/>
              <a:gd name="connsiteX137" fmla="*/ 9616285 w 11443767"/>
              <a:gd name="connsiteY137" fmla="*/ 4437828 h 4527770"/>
              <a:gd name="connsiteX138" fmla="*/ 9608328 w 11443767"/>
              <a:gd name="connsiteY138" fmla="*/ 4433394 h 4527770"/>
              <a:gd name="connsiteX139" fmla="*/ 9593640 w 11443767"/>
              <a:gd name="connsiteY139" fmla="*/ 4425793 h 4527770"/>
              <a:gd name="connsiteX140" fmla="*/ 9586908 w 11443767"/>
              <a:gd name="connsiteY140" fmla="*/ 4425793 h 4527770"/>
              <a:gd name="connsiteX141" fmla="*/ 9584460 w 11443767"/>
              <a:gd name="connsiteY141" fmla="*/ 4426427 h 4527770"/>
              <a:gd name="connsiteX142" fmla="*/ 9578340 w 11443767"/>
              <a:gd name="connsiteY142" fmla="*/ 4425793 h 4527770"/>
              <a:gd name="connsiteX143" fmla="*/ 9554471 w 11443767"/>
              <a:gd name="connsiteY143" fmla="*/ 4417559 h 4527770"/>
              <a:gd name="connsiteX144" fmla="*/ 9550187 w 11443767"/>
              <a:gd name="connsiteY144" fmla="*/ 4416926 h 4527770"/>
              <a:gd name="connsiteX145" fmla="*/ 9523258 w 11443767"/>
              <a:gd name="connsiteY145" fmla="*/ 4418826 h 4527770"/>
              <a:gd name="connsiteX146" fmla="*/ 9518362 w 11443767"/>
              <a:gd name="connsiteY146" fmla="*/ 4420093 h 4527770"/>
              <a:gd name="connsiteX147" fmla="*/ 9512854 w 11443767"/>
              <a:gd name="connsiteY147" fmla="*/ 4419459 h 4527770"/>
              <a:gd name="connsiteX148" fmla="*/ 9506734 w 11443767"/>
              <a:gd name="connsiteY148" fmla="*/ 4420093 h 4527770"/>
              <a:gd name="connsiteX149" fmla="*/ 9489597 w 11443767"/>
              <a:gd name="connsiteY149" fmla="*/ 4419459 h 4527770"/>
              <a:gd name="connsiteX150" fmla="*/ 9485313 w 11443767"/>
              <a:gd name="connsiteY150" fmla="*/ 4418826 h 4527770"/>
              <a:gd name="connsiteX151" fmla="*/ 9477357 w 11443767"/>
              <a:gd name="connsiteY151" fmla="*/ 4412492 h 4527770"/>
              <a:gd name="connsiteX152" fmla="*/ 9459608 w 11443767"/>
              <a:gd name="connsiteY152" fmla="*/ 4407425 h 4527770"/>
              <a:gd name="connsiteX153" fmla="*/ 9455936 w 11443767"/>
              <a:gd name="connsiteY153" fmla="*/ 4406791 h 4527770"/>
              <a:gd name="connsiteX154" fmla="*/ 9443696 w 11443767"/>
              <a:gd name="connsiteY154" fmla="*/ 4413125 h 4527770"/>
              <a:gd name="connsiteX155" fmla="*/ 9439412 w 11443767"/>
              <a:gd name="connsiteY155" fmla="*/ 4416292 h 4527770"/>
              <a:gd name="connsiteX156" fmla="*/ 9435128 w 11443767"/>
              <a:gd name="connsiteY156" fmla="*/ 4413125 h 4527770"/>
              <a:gd name="connsiteX157" fmla="*/ 9432068 w 11443767"/>
              <a:gd name="connsiteY157" fmla="*/ 4411225 h 4527770"/>
              <a:gd name="connsiteX158" fmla="*/ 9407587 w 11443767"/>
              <a:gd name="connsiteY158" fmla="*/ 4415659 h 4527770"/>
              <a:gd name="connsiteX159" fmla="*/ 9406363 w 11443767"/>
              <a:gd name="connsiteY159" fmla="*/ 4416292 h 4527770"/>
              <a:gd name="connsiteX160" fmla="*/ 9381270 w 11443767"/>
              <a:gd name="connsiteY160" fmla="*/ 4421359 h 4527770"/>
              <a:gd name="connsiteX161" fmla="*/ 9376374 w 11443767"/>
              <a:gd name="connsiteY161" fmla="*/ 4420726 h 4527770"/>
              <a:gd name="connsiteX162" fmla="*/ 9358626 w 11443767"/>
              <a:gd name="connsiteY162" fmla="*/ 4429594 h 4527770"/>
              <a:gd name="connsiteX163" fmla="*/ 9350057 w 11443767"/>
              <a:gd name="connsiteY163" fmla="*/ 4434027 h 4527770"/>
              <a:gd name="connsiteX164" fmla="*/ 9339041 w 11443767"/>
              <a:gd name="connsiteY164" fmla="*/ 4438461 h 4527770"/>
              <a:gd name="connsiteX165" fmla="*/ 9329249 w 11443767"/>
              <a:gd name="connsiteY165" fmla="*/ 4449229 h 4527770"/>
              <a:gd name="connsiteX166" fmla="*/ 9325577 w 11443767"/>
              <a:gd name="connsiteY166" fmla="*/ 4450496 h 4527770"/>
              <a:gd name="connsiteX167" fmla="*/ 9320068 w 11443767"/>
              <a:gd name="connsiteY167" fmla="*/ 4451762 h 4527770"/>
              <a:gd name="connsiteX168" fmla="*/ 9300484 w 11443767"/>
              <a:gd name="connsiteY168" fmla="*/ 4458730 h 4527770"/>
              <a:gd name="connsiteX169" fmla="*/ 9298648 w 11443767"/>
              <a:gd name="connsiteY169" fmla="*/ 4459363 h 4527770"/>
              <a:gd name="connsiteX170" fmla="*/ 9282123 w 11443767"/>
              <a:gd name="connsiteY170" fmla="*/ 4461897 h 4527770"/>
              <a:gd name="connsiteX171" fmla="*/ 9266211 w 11443767"/>
              <a:gd name="connsiteY171" fmla="*/ 4462530 h 4527770"/>
              <a:gd name="connsiteX172" fmla="*/ 9252747 w 11443767"/>
              <a:gd name="connsiteY172" fmla="*/ 4456830 h 4527770"/>
              <a:gd name="connsiteX173" fmla="*/ 9248462 w 11443767"/>
              <a:gd name="connsiteY173" fmla="*/ 4456196 h 4527770"/>
              <a:gd name="connsiteX174" fmla="*/ 9230102 w 11443767"/>
              <a:gd name="connsiteY174" fmla="*/ 4464430 h 4527770"/>
              <a:gd name="connsiteX175" fmla="*/ 9220922 w 11443767"/>
              <a:gd name="connsiteY175" fmla="*/ 4466331 h 4527770"/>
              <a:gd name="connsiteX176" fmla="*/ 9205621 w 11443767"/>
              <a:gd name="connsiteY176" fmla="*/ 4469498 h 4527770"/>
              <a:gd name="connsiteX177" fmla="*/ 9182365 w 11443767"/>
              <a:gd name="connsiteY177" fmla="*/ 4468864 h 4527770"/>
              <a:gd name="connsiteX178" fmla="*/ 9160332 w 11443767"/>
              <a:gd name="connsiteY178" fmla="*/ 4468864 h 4527770"/>
              <a:gd name="connsiteX179" fmla="*/ 9131567 w 11443767"/>
              <a:gd name="connsiteY179" fmla="*/ 4468231 h 4527770"/>
              <a:gd name="connsiteX180" fmla="*/ 9109535 w 11443767"/>
              <a:gd name="connsiteY180" fmla="*/ 4465064 h 4527770"/>
              <a:gd name="connsiteX181" fmla="*/ 9100354 w 11443767"/>
              <a:gd name="connsiteY181" fmla="*/ 4468864 h 4527770"/>
              <a:gd name="connsiteX182" fmla="*/ 9070366 w 11443767"/>
              <a:gd name="connsiteY182" fmla="*/ 4478998 h 4527770"/>
              <a:gd name="connsiteX183" fmla="*/ 9049557 w 11443767"/>
              <a:gd name="connsiteY183" fmla="*/ 4480265 h 4527770"/>
              <a:gd name="connsiteX184" fmla="*/ 9045273 w 11443767"/>
              <a:gd name="connsiteY184" fmla="*/ 4480265 h 4527770"/>
              <a:gd name="connsiteX185" fmla="*/ 9033033 w 11443767"/>
              <a:gd name="connsiteY185" fmla="*/ 4480899 h 4527770"/>
              <a:gd name="connsiteX186" fmla="*/ 9019568 w 11443767"/>
              <a:gd name="connsiteY186" fmla="*/ 4480265 h 4527770"/>
              <a:gd name="connsiteX187" fmla="*/ 8997536 w 11443767"/>
              <a:gd name="connsiteY187" fmla="*/ 4472665 h 4527770"/>
              <a:gd name="connsiteX188" fmla="*/ 8993864 w 11443767"/>
              <a:gd name="connsiteY188" fmla="*/ 4471398 h 4527770"/>
              <a:gd name="connsiteX189" fmla="*/ 8972443 w 11443767"/>
              <a:gd name="connsiteY189" fmla="*/ 4472031 h 4527770"/>
              <a:gd name="connsiteX190" fmla="*/ 8963263 w 11443767"/>
              <a:gd name="connsiteY190" fmla="*/ 4473298 h 4527770"/>
              <a:gd name="connsiteX191" fmla="*/ 8950410 w 11443767"/>
              <a:gd name="connsiteY191" fmla="*/ 4474565 h 4527770"/>
              <a:gd name="connsiteX192" fmla="*/ 8945514 w 11443767"/>
              <a:gd name="connsiteY192" fmla="*/ 4474565 h 4527770"/>
              <a:gd name="connsiteX193" fmla="*/ 8937558 w 11443767"/>
              <a:gd name="connsiteY193" fmla="*/ 4475832 h 4527770"/>
              <a:gd name="connsiteX194" fmla="*/ 8918585 w 11443767"/>
              <a:gd name="connsiteY194" fmla="*/ 4478365 h 4527770"/>
              <a:gd name="connsiteX195" fmla="*/ 8897777 w 11443767"/>
              <a:gd name="connsiteY195" fmla="*/ 4474565 h 4527770"/>
              <a:gd name="connsiteX196" fmla="*/ 8873908 w 11443767"/>
              <a:gd name="connsiteY196" fmla="*/ 4474565 h 4527770"/>
              <a:gd name="connsiteX197" fmla="*/ 8869624 w 11443767"/>
              <a:gd name="connsiteY197" fmla="*/ 4473931 h 4527770"/>
              <a:gd name="connsiteX198" fmla="*/ 8866564 w 11443767"/>
              <a:gd name="connsiteY198" fmla="*/ 4472665 h 4527770"/>
              <a:gd name="connsiteX199" fmla="*/ 8843919 w 11443767"/>
              <a:gd name="connsiteY199" fmla="*/ 4463797 h 4527770"/>
              <a:gd name="connsiteX200" fmla="*/ 8829843 w 11443767"/>
              <a:gd name="connsiteY200" fmla="*/ 4454929 h 4527770"/>
              <a:gd name="connsiteX201" fmla="*/ 8827395 w 11443767"/>
              <a:gd name="connsiteY201" fmla="*/ 4454296 h 4527770"/>
              <a:gd name="connsiteX202" fmla="*/ 8812707 w 11443767"/>
              <a:gd name="connsiteY202" fmla="*/ 4449229 h 4527770"/>
              <a:gd name="connsiteX203" fmla="*/ 8798018 w 11443767"/>
              <a:gd name="connsiteY203" fmla="*/ 4439728 h 4527770"/>
              <a:gd name="connsiteX204" fmla="*/ 8793122 w 11443767"/>
              <a:gd name="connsiteY204" fmla="*/ 4432761 h 4527770"/>
              <a:gd name="connsiteX205" fmla="*/ 8787614 w 11443767"/>
              <a:gd name="connsiteY205" fmla="*/ 4426427 h 4527770"/>
              <a:gd name="connsiteX206" fmla="*/ 8775373 w 11443767"/>
              <a:gd name="connsiteY206" fmla="*/ 4420093 h 4527770"/>
              <a:gd name="connsiteX207" fmla="*/ 8769253 w 11443767"/>
              <a:gd name="connsiteY207" fmla="*/ 4417559 h 4527770"/>
              <a:gd name="connsiteX208" fmla="*/ 8768029 w 11443767"/>
              <a:gd name="connsiteY208" fmla="*/ 4417559 h 4527770"/>
              <a:gd name="connsiteX209" fmla="*/ 8752729 w 11443767"/>
              <a:gd name="connsiteY209" fmla="*/ 4406791 h 4527770"/>
              <a:gd name="connsiteX210" fmla="*/ 8750893 w 11443767"/>
              <a:gd name="connsiteY210" fmla="*/ 4405525 h 4527770"/>
              <a:gd name="connsiteX211" fmla="*/ 8729472 w 11443767"/>
              <a:gd name="connsiteY211" fmla="*/ 4390956 h 4527770"/>
              <a:gd name="connsiteX212" fmla="*/ 8722128 w 11443767"/>
              <a:gd name="connsiteY212" fmla="*/ 4392223 h 4527770"/>
              <a:gd name="connsiteX213" fmla="*/ 8719068 w 11443767"/>
              <a:gd name="connsiteY213" fmla="*/ 4394757 h 4527770"/>
              <a:gd name="connsiteX214" fmla="*/ 8704992 w 11443767"/>
              <a:gd name="connsiteY214" fmla="*/ 4400457 h 4527770"/>
              <a:gd name="connsiteX215" fmla="*/ 8693975 w 11443767"/>
              <a:gd name="connsiteY215" fmla="*/ 4402358 h 4527770"/>
              <a:gd name="connsiteX216" fmla="*/ 8661538 w 11443767"/>
              <a:gd name="connsiteY216" fmla="*/ 4399824 h 4527770"/>
              <a:gd name="connsiteX217" fmla="*/ 8648686 w 11443767"/>
              <a:gd name="connsiteY217" fmla="*/ 4400457 h 4527770"/>
              <a:gd name="connsiteX218" fmla="*/ 8631550 w 11443767"/>
              <a:gd name="connsiteY218" fmla="*/ 4404258 h 4527770"/>
              <a:gd name="connsiteX219" fmla="*/ 8610129 w 11443767"/>
              <a:gd name="connsiteY219" fmla="*/ 4395390 h 4527770"/>
              <a:gd name="connsiteX220" fmla="*/ 8596664 w 11443767"/>
              <a:gd name="connsiteY220" fmla="*/ 4397290 h 4527770"/>
              <a:gd name="connsiteX221" fmla="*/ 8591156 w 11443767"/>
              <a:gd name="connsiteY221" fmla="*/ 4401724 h 4527770"/>
              <a:gd name="connsiteX222" fmla="*/ 8572796 w 11443767"/>
              <a:gd name="connsiteY222" fmla="*/ 4406791 h 4527770"/>
              <a:gd name="connsiteX223" fmla="*/ 8554435 w 11443767"/>
              <a:gd name="connsiteY223" fmla="*/ 4403624 h 4527770"/>
              <a:gd name="connsiteX224" fmla="*/ 8538523 w 11443767"/>
              <a:gd name="connsiteY224" fmla="*/ 4407425 h 4527770"/>
              <a:gd name="connsiteX225" fmla="*/ 8510370 w 11443767"/>
              <a:gd name="connsiteY225" fmla="*/ 4413759 h 4527770"/>
              <a:gd name="connsiteX226" fmla="*/ 8496294 w 11443767"/>
              <a:gd name="connsiteY226" fmla="*/ 4418826 h 4527770"/>
              <a:gd name="connsiteX227" fmla="*/ 8490174 w 11443767"/>
              <a:gd name="connsiteY227" fmla="*/ 4419459 h 4527770"/>
              <a:gd name="connsiteX228" fmla="*/ 8455901 w 11443767"/>
              <a:gd name="connsiteY228" fmla="*/ 4413125 h 4527770"/>
              <a:gd name="connsiteX229" fmla="*/ 8439988 w 11443767"/>
              <a:gd name="connsiteY229" fmla="*/ 4414392 h 4527770"/>
              <a:gd name="connsiteX230" fmla="*/ 8431420 w 11443767"/>
              <a:gd name="connsiteY230" fmla="*/ 4412492 h 4527770"/>
              <a:gd name="connsiteX231" fmla="*/ 8427136 w 11443767"/>
              <a:gd name="connsiteY231" fmla="*/ 4410592 h 4527770"/>
              <a:gd name="connsiteX232" fmla="*/ 8413059 w 11443767"/>
              <a:gd name="connsiteY232" fmla="*/ 4408691 h 4527770"/>
              <a:gd name="connsiteX233" fmla="*/ 8387355 w 11443767"/>
              <a:gd name="connsiteY233" fmla="*/ 4405525 h 4527770"/>
              <a:gd name="connsiteX234" fmla="*/ 8372054 w 11443767"/>
              <a:gd name="connsiteY234" fmla="*/ 4399824 h 4527770"/>
              <a:gd name="connsiteX235" fmla="*/ 8367770 w 11443767"/>
              <a:gd name="connsiteY235" fmla="*/ 4399191 h 4527770"/>
              <a:gd name="connsiteX236" fmla="*/ 8353082 w 11443767"/>
              <a:gd name="connsiteY236" fmla="*/ 4400457 h 4527770"/>
              <a:gd name="connsiteX237" fmla="*/ 8346350 w 11443767"/>
              <a:gd name="connsiteY237" fmla="*/ 4405525 h 4527770"/>
              <a:gd name="connsiteX238" fmla="*/ 8328601 w 11443767"/>
              <a:gd name="connsiteY238" fmla="*/ 4408691 h 4527770"/>
              <a:gd name="connsiteX239" fmla="*/ 8309629 w 11443767"/>
              <a:gd name="connsiteY239" fmla="*/ 4411225 h 4527770"/>
              <a:gd name="connsiteX240" fmla="*/ 8302896 w 11443767"/>
              <a:gd name="connsiteY240" fmla="*/ 4411858 h 4527770"/>
              <a:gd name="connsiteX241" fmla="*/ 8287596 w 11443767"/>
              <a:gd name="connsiteY241" fmla="*/ 4409325 h 4527770"/>
              <a:gd name="connsiteX242" fmla="*/ 8280252 w 11443767"/>
              <a:gd name="connsiteY242" fmla="*/ 4408691 h 4527770"/>
              <a:gd name="connsiteX243" fmla="*/ 8278416 w 11443767"/>
              <a:gd name="connsiteY243" fmla="*/ 4408058 h 4527770"/>
              <a:gd name="connsiteX244" fmla="*/ 8263115 w 11443767"/>
              <a:gd name="connsiteY244" fmla="*/ 4410592 h 4527770"/>
              <a:gd name="connsiteX245" fmla="*/ 8247815 w 11443767"/>
              <a:gd name="connsiteY245" fmla="*/ 4410592 h 4527770"/>
              <a:gd name="connsiteX246" fmla="*/ 8234350 w 11443767"/>
              <a:gd name="connsiteY246" fmla="*/ 4405525 h 4527770"/>
              <a:gd name="connsiteX247" fmla="*/ 8227007 w 11443767"/>
              <a:gd name="connsiteY247" fmla="*/ 4406158 h 4527770"/>
              <a:gd name="connsiteX248" fmla="*/ 8220274 w 11443767"/>
              <a:gd name="connsiteY248" fmla="*/ 4407425 h 4527770"/>
              <a:gd name="connsiteX249" fmla="*/ 8210482 w 11443767"/>
              <a:gd name="connsiteY249" fmla="*/ 4411225 h 4527770"/>
              <a:gd name="connsiteX250" fmla="*/ 8190286 w 11443767"/>
              <a:gd name="connsiteY250" fmla="*/ 4416926 h 4527770"/>
              <a:gd name="connsiteX251" fmla="*/ 8187225 w 11443767"/>
              <a:gd name="connsiteY251" fmla="*/ 4418192 h 4527770"/>
              <a:gd name="connsiteX252" fmla="*/ 8171925 w 11443767"/>
              <a:gd name="connsiteY252" fmla="*/ 4421359 h 4527770"/>
              <a:gd name="connsiteX253" fmla="*/ 8150504 w 11443767"/>
              <a:gd name="connsiteY253" fmla="*/ 4431494 h 4527770"/>
              <a:gd name="connsiteX254" fmla="*/ 8137652 w 11443767"/>
              <a:gd name="connsiteY254" fmla="*/ 4434661 h 4527770"/>
              <a:gd name="connsiteX255" fmla="*/ 8126636 w 11443767"/>
              <a:gd name="connsiteY255" fmla="*/ 4435294 h 4527770"/>
              <a:gd name="connsiteX256" fmla="*/ 8124800 w 11443767"/>
              <a:gd name="connsiteY256" fmla="*/ 4435928 h 4527770"/>
              <a:gd name="connsiteX257" fmla="*/ 8105827 w 11443767"/>
              <a:gd name="connsiteY257" fmla="*/ 4438461 h 4527770"/>
              <a:gd name="connsiteX258" fmla="*/ 8078286 w 11443767"/>
              <a:gd name="connsiteY258" fmla="*/ 4447962 h 4527770"/>
              <a:gd name="connsiteX259" fmla="*/ 8062986 w 11443767"/>
              <a:gd name="connsiteY259" fmla="*/ 4453663 h 4527770"/>
              <a:gd name="connsiteX260" fmla="*/ 8051358 w 11443767"/>
              <a:gd name="connsiteY260" fmla="*/ 4461897 h 4527770"/>
              <a:gd name="connsiteX261" fmla="*/ 8049522 w 11443767"/>
              <a:gd name="connsiteY261" fmla="*/ 4463797 h 4527770"/>
              <a:gd name="connsiteX262" fmla="*/ 8021981 w 11443767"/>
              <a:gd name="connsiteY262" fmla="*/ 4472665 h 4527770"/>
              <a:gd name="connsiteX263" fmla="*/ 7999336 w 11443767"/>
              <a:gd name="connsiteY263" fmla="*/ 4480265 h 4527770"/>
              <a:gd name="connsiteX264" fmla="*/ 7977916 w 11443767"/>
              <a:gd name="connsiteY264" fmla="*/ 4487233 h 4527770"/>
              <a:gd name="connsiteX265" fmla="*/ 7973020 w 11443767"/>
              <a:gd name="connsiteY265" fmla="*/ 4489133 h 4527770"/>
              <a:gd name="connsiteX266" fmla="*/ 7958943 w 11443767"/>
              <a:gd name="connsiteY266" fmla="*/ 4489766 h 4527770"/>
              <a:gd name="connsiteX267" fmla="*/ 7943642 w 11443767"/>
              <a:gd name="connsiteY267" fmla="*/ 4491033 h 4527770"/>
              <a:gd name="connsiteX268" fmla="*/ 7917938 w 11443767"/>
              <a:gd name="connsiteY268" fmla="*/ 4499267 h 4527770"/>
              <a:gd name="connsiteX269" fmla="*/ 7897741 w 11443767"/>
              <a:gd name="connsiteY269" fmla="*/ 4495467 h 4527770"/>
              <a:gd name="connsiteX270" fmla="*/ 7893457 w 11443767"/>
              <a:gd name="connsiteY270" fmla="*/ 4494833 h 4527770"/>
              <a:gd name="connsiteX271" fmla="*/ 7879381 w 11443767"/>
              <a:gd name="connsiteY271" fmla="*/ 4496100 h 4527770"/>
              <a:gd name="connsiteX272" fmla="*/ 7867140 w 11443767"/>
              <a:gd name="connsiteY272" fmla="*/ 4498000 h 4527770"/>
              <a:gd name="connsiteX273" fmla="*/ 7850004 w 11443767"/>
              <a:gd name="connsiteY273" fmla="*/ 4507501 h 4527770"/>
              <a:gd name="connsiteX274" fmla="*/ 7848168 w 11443767"/>
              <a:gd name="connsiteY274" fmla="*/ 4508768 h 4527770"/>
              <a:gd name="connsiteX275" fmla="*/ 7821851 w 11443767"/>
              <a:gd name="connsiteY275" fmla="*/ 4518269 h 4527770"/>
              <a:gd name="connsiteX276" fmla="*/ 7815731 w 11443767"/>
              <a:gd name="connsiteY276" fmla="*/ 4522166 h 4527770"/>
              <a:gd name="connsiteX277" fmla="*/ 7815731 w 11443767"/>
              <a:gd name="connsiteY277" fmla="*/ 4506885 h 4527770"/>
              <a:gd name="connsiteX278" fmla="*/ 7815731 w 11443767"/>
              <a:gd name="connsiteY278" fmla="*/ 61236 h 4527770"/>
              <a:gd name="connsiteX279" fmla="*/ 3891498 w 11443767"/>
              <a:gd name="connsiteY279" fmla="*/ 0 h 4527770"/>
              <a:gd name="connsiteX280" fmla="*/ 7627259 w 11443767"/>
              <a:gd name="connsiteY280" fmla="*/ 0 h 4527770"/>
              <a:gd name="connsiteX281" fmla="*/ 7627259 w 11443767"/>
              <a:gd name="connsiteY281" fmla="*/ 4437193 h 4527770"/>
              <a:gd name="connsiteX282" fmla="*/ 7583776 w 11443767"/>
              <a:gd name="connsiteY282" fmla="*/ 4430859 h 4527770"/>
              <a:gd name="connsiteX283" fmla="*/ 7560459 w 11443767"/>
              <a:gd name="connsiteY283" fmla="*/ 4423259 h 4527770"/>
              <a:gd name="connsiteX284" fmla="*/ 7547225 w 11443767"/>
              <a:gd name="connsiteY284" fmla="*/ 4416925 h 4527770"/>
              <a:gd name="connsiteX285" fmla="*/ 7537772 w 11443767"/>
              <a:gd name="connsiteY285" fmla="*/ 4413124 h 4527770"/>
              <a:gd name="connsiteX286" fmla="*/ 7523908 w 11443767"/>
              <a:gd name="connsiteY286" fmla="*/ 4413124 h 4527770"/>
              <a:gd name="connsiteX287" fmla="*/ 7515716 w 11443767"/>
              <a:gd name="connsiteY287" fmla="*/ 4414391 h 4527770"/>
              <a:gd name="connsiteX288" fmla="*/ 7494919 w 11443767"/>
              <a:gd name="connsiteY288" fmla="*/ 4420725 h 4527770"/>
              <a:gd name="connsiteX289" fmla="*/ 7468451 w 11443767"/>
              <a:gd name="connsiteY289" fmla="*/ 4437193 h 4527770"/>
              <a:gd name="connsiteX290" fmla="*/ 7462780 w 11443767"/>
              <a:gd name="connsiteY290" fmla="*/ 4442260 h 4527770"/>
              <a:gd name="connsiteX291" fmla="*/ 7441353 w 11443767"/>
              <a:gd name="connsiteY291" fmla="*/ 4454295 h 4527770"/>
              <a:gd name="connsiteX292" fmla="*/ 7413625 w 11443767"/>
              <a:gd name="connsiteY292" fmla="*/ 4457462 h 4527770"/>
              <a:gd name="connsiteX293" fmla="*/ 7380855 w 11443767"/>
              <a:gd name="connsiteY293" fmla="*/ 4451128 h 4527770"/>
              <a:gd name="connsiteX294" fmla="*/ 7379595 w 11443767"/>
              <a:gd name="connsiteY294" fmla="*/ 4450495 h 4527770"/>
              <a:gd name="connsiteX295" fmla="*/ 7363210 w 11443767"/>
              <a:gd name="connsiteY295" fmla="*/ 4449228 h 4527770"/>
              <a:gd name="connsiteX296" fmla="*/ 7355017 w 11443767"/>
              <a:gd name="connsiteY296" fmla="*/ 4446694 h 4527770"/>
              <a:gd name="connsiteX297" fmla="*/ 7347455 w 11443767"/>
              <a:gd name="connsiteY297" fmla="*/ 4440994 h 4527770"/>
              <a:gd name="connsiteX298" fmla="*/ 7333591 w 11443767"/>
              <a:gd name="connsiteY298" fmla="*/ 4432126 h 4527770"/>
              <a:gd name="connsiteX299" fmla="*/ 7312164 w 11443767"/>
              <a:gd name="connsiteY299" fmla="*/ 4419458 h 4527770"/>
              <a:gd name="connsiteX300" fmla="*/ 7297670 w 11443767"/>
              <a:gd name="connsiteY300" fmla="*/ 4414391 h 4527770"/>
              <a:gd name="connsiteX301" fmla="*/ 7294519 w 11443767"/>
              <a:gd name="connsiteY301" fmla="*/ 4414391 h 4527770"/>
              <a:gd name="connsiteX302" fmla="*/ 7281285 w 11443767"/>
              <a:gd name="connsiteY302" fmla="*/ 4419458 h 4527770"/>
              <a:gd name="connsiteX303" fmla="*/ 7270572 w 11443767"/>
              <a:gd name="connsiteY303" fmla="*/ 4420725 h 4527770"/>
              <a:gd name="connsiteX304" fmla="*/ 7261119 w 11443767"/>
              <a:gd name="connsiteY304" fmla="*/ 4421992 h 4527770"/>
              <a:gd name="connsiteX305" fmla="*/ 7242213 w 11443767"/>
              <a:gd name="connsiteY305" fmla="*/ 4423259 h 4527770"/>
              <a:gd name="connsiteX306" fmla="*/ 7210704 w 11443767"/>
              <a:gd name="connsiteY306" fmla="*/ 4418191 h 4527770"/>
              <a:gd name="connsiteX307" fmla="*/ 7193059 w 11443767"/>
              <a:gd name="connsiteY307" fmla="*/ 4413758 h 4527770"/>
              <a:gd name="connsiteX308" fmla="*/ 7183606 w 11443767"/>
              <a:gd name="connsiteY308" fmla="*/ 4414391 h 4527770"/>
              <a:gd name="connsiteX309" fmla="*/ 7180455 w 11443767"/>
              <a:gd name="connsiteY309" fmla="*/ 4414391 h 4527770"/>
              <a:gd name="connsiteX310" fmla="*/ 7172893 w 11443767"/>
              <a:gd name="connsiteY310" fmla="*/ 4411857 h 4527770"/>
              <a:gd name="connsiteX311" fmla="*/ 7146425 w 11443767"/>
              <a:gd name="connsiteY311" fmla="*/ 4399823 h 4527770"/>
              <a:gd name="connsiteX312" fmla="*/ 7131300 w 11443767"/>
              <a:gd name="connsiteY312" fmla="*/ 4397923 h 4527770"/>
              <a:gd name="connsiteX313" fmla="*/ 7111134 w 11443767"/>
              <a:gd name="connsiteY313" fmla="*/ 4397289 h 4527770"/>
              <a:gd name="connsiteX314" fmla="*/ 7099791 w 11443767"/>
              <a:gd name="connsiteY314" fmla="*/ 4397289 h 4527770"/>
              <a:gd name="connsiteX315" fmla="*/ 7096010 w 11443767"/>
              <a:gd name="connsiteY315" fmla="*/ 4401090 h 4527770"/>
              <a:gd name="connsiteX316" fmla="*/ 7092228 w 11443767"/>
              <a:gd name="connsiteY316" fmla="*/ 4403623 h 4527770"/>
              <a:gd name="connsiteX317" fmla="*/ 7067021 w 11443767"/>
              <a:gd name="connsiteY317" fmla="*/ 4407424 h 4527770"/>
              <a:gd name="connsiteX318" fmla="*/ 7066391 w 11443767"/>
              <a:gd name="connsiteY318" fmla="*/ 4407424 h 4527770"/>
              <a:gd name="connsiteX319" fmla="*/ 7046855 w 11443767"/>
              <a:gd name="connsiteY319" fmla="*/ 4402357 h 4527770"/>
              <a:gd name="connsiteX320" fmla="*/ 7033621 w 11443767"/>
              <a:gd name="connsiteY320" fmla="*/ 4392222 h 4527770"/>
              <a:gd name="connsiteX321" fmla="*/ 7022908 w 11443767"/>
              <a:gd name="connsiteY321" fmla="*/ 4393489 h 4527770"/>
              <a:gd name="connsiteX322" fmla="*/ 7017866 w 11443767"/>
              <a:gd name="connsiteY322" fmla="*/ 4394122 h 4527770"/>
              <a:gd name="connsiteX323" fmla="*/ 7012825 w 11443767"/>
              <a:gd name="connsiteY323" fmla="*/ 4397289 h 4527770"/>
              <a:gd name="connsiteX324" fmla="*/ 7007783 w 11443767"/>
              <a:gd name="connsiteY324" fmla="*/ 4399823 h 4527770"/>
              <a:gd name="connsiteX325" fmla="*/ 6988247 w 11443767"/>
              <a:gd name="connsiteY325" fmla="*/ 4403623 h 4527770"/>
              <a:gd name="connsiteX326" fmla="*/ 6967451 w 11443767"/>
              <a:gd name="connsiteY326" fmla="*/ 4399823 h 4527770"/>
              <a:gd name="connsiteX327" fmla="*/ 6958628 w 11443767"/>
              <a:gd name="connsiteY327" fmla="*/ 4399823 h 4527770"/>
              <a:gd name="connsiteX328" fmla="*/ 6926489 w 11443767"/>
              <a:gd name="connsiteY328" fmla="*/ 4401723 h 4527770"/>
              <a:gd name="connsiteX329" fmla="*/ 6923338 w 11443767"/>
              <a:gd name="connsiteY329" fmla="*/ 4401723 h 4527770"/>
              <a:gd name="connsiteX330" fmla="*/ 6901911 w 11443767"/>
              <a:gd name="connsiteY330" fmla="*/ 4406157 h 4527770"/>
              <a:gd name="connsiteX331" fmla="*/ 6890568 w 11443767"/>
              <a:gd name="connsiteY331" fmla="*/ 4410591 h 4527770"/>
              <a:gd name="connsiteX332" fmla="*/ 6862209 w 11443767"/>
              <a:gd name="connsiteY332" fmla="*/ 4418191 h 4527770"/>
              <a:gd name="connsiteX333" fmla="*/ 6858428 w 11443767"/>
              <a:gd name="connsiteY333" fmla="*/ 4418191 h 4527770"/>
              <a:gd name="connsiteX334" fmla="*/ 6845194 w 11443767"/>
              <a:gd name="connsiteY334" fmla="*/ 4418825 h 4527770"/>
              <a:gd name="connsiteX335" fmla="*/ 6835111 w 11443767"/>
              <a:gd name="connsiteY335" fmla="*/ 4418191 h 4527770"/>
              <a:gd name="connsiteX336" fmla="*/ 6820617 w 11443767"/>
              <a:gd name="connsiteY336" fmla="*/ 4418825 h 4527770"/>
              <a:gd name="connsiteX337" fmla="*/ 6801081 w 11443767"/>
              <a:gd name="connsiteY337" fmla="*/ 4422625 h 4527770"/>
              <a:gd name="connsiteX338" fmla="*/ 6791628 w 11443767"/>
              <a:gd name="connsiteY338" fmla="*/ 4423892 h 4527770"/>
              <a:gd name="connsiteX339" fmla="*/ 6764530 w 11443767"/>
              <a:gd name="connsiteY339" fmla="*/ 4427692 h 4527770"/>
              <a:gd name="connsiteX340" fmla="*/ 6762009 w 11443767"/>
              <a:gd name="connsiteY340" fmla="*/ 4427059 h 4527770"/>
              <a:gd name="connsiteX341" fmla="*/ 6740583 w 11443767"/>
              <a:gd name="connsiteY341" fmla="*/ 4426426 h 4527770"/>
              <a:gd name="connsiteX342" fmla="*/ 6714745 w 11443767"/>
              <a:gd name="connsiteY342" fmla="*/ 4432126 h 4527770"/>
              <a:gd name="connsiteX343" fmla="*/ 6711594 w 11443767"/>
              <a:gd name="connsiteY343" fmla="*/ 4432126 h 4527770"/>
              <a:gd name="connsiteX344" fmla="*/ 6686387 w 11443767"/>
              <a:gd name="connsiteY344" fmla="*/ 4428959 h 4527770"/>
              <a:gd name="connsiteX345" fmla="*/ 6651096 w 11443767"/>
              <a:gd name="connsiteY345" fmla="*/ 4430226 h 4527770"/>
              <a:gd name="connsiteX346" fmla="*/ 6647945 w 11443767"/>
              <a:gd name="connsiteY346" fmla="*/ 4430859 h 4527770"/>
              <a:gd name="connsiteX347" fmla="*/ 6627779 w 11443767"/>
              <a:gd name="connsiteY347" fmla="*/ 4434026 h 4527770"/>
              <a:gd name="connsiteX348" fmla="*/ 6623998 w 11443767"/>
              <a:gd name="connsiteY348" fmla="*/ 4434660 h 4527770"/>
              <a:gd name="connsiteX349" fmla="*/ 6617696 w 11443767"/>
              <a:gd name="connsiteY349" fmla="*/ 4435927 h 4527770"/>
              <a:gd name="connsiteX350" fmla="*/ 6607613 w 11443767"/>
              <a:gd name="connsiteY350" fmla="*/ 4438460 h 4527770"/>
              <a:gd name="connsiteX351" fmla="*/ 6596270 w 11443767"/>
              <a:gd name="connsiteY351" fmla="*/ 4442260 h 4527770"/>
              <a:gd name="connsiteX352" fmla="*/ 6577364 w 11443767"/>
              <a:gd name="connsiteY352" fmla="*/ 4449861 h 4527770"/>
              <a:gd name="connsiteX353" fmla="*/ 6566651 w 11443767"/>
              <a:gd name="connsiteY353" fmla="*/ 4454295 h 4527770"/>
              <a:gd name="connsiteX354" fmla="*/ 6554677 w 11443767"/>
              <a:gd name="connsiteY354" fmla="*/ 4459996 h 4527770"/>
              <a:gd name="connsiteX355" fmla="*/ 6551526 w 11443767"/>
              <a:gd name="connsiteY355" fmla="*/ 4461262 h 4527770"/>
              <a:gd name="connsiteX356" fmla="*/ 6532621 w 11443767"/>
              <a:gd name="connsiteY356" fmla="*/ 4464429 h 4527770"/>
              <a:gd name="connsiteX357" fmla="*/ 6531360 w 11443767"/>
              <a:gd name="connsiteY357" fmla="*/ 4465063 h 4527770"/>
              <a:gd name="connsiteX358" fmla="*/ 6518756 w 11443767"/>
              <a:gd name="connsiteY358" fmla="*/ 4467596 h 4527770"/>
              <a:gd name="connsiteX359" fmla="*/ 6494809 w 11443767"/>
              <a:gd name="connsiteY359" fmla="*/ 4471397 h 4527770"/>
              <a:gd name="connsiteX360" fmla="*/ 6486617 w 11443767"/>
              <a:gd name="connsiteY360" fmla="*/ 4472030 h 4527770"/>
              <a:gd name="connsiteX361" fmla="*/ 6480945 w 11443767"/>
              <a:gd name="connsiteY361" fmla="*/ 4471397 h 4527770"/>
              <a:gd name="connsiteX362" fmla="*/ 6465190 w 11443767"/>
              <a:gd name="connsiteY362" fmla="*/ 4471397 h 4527770"/>
              <a:gd name="connsiteX363" fmla="*/ 6464560 w 11443767"/>
              <a:gd name="connsiteY363" fmla="*/ 4471397 h 4527770"/>
              <a:gd name="connsiteX364" fmla="*/ 6445024 w 11443767"/>
              <a:gd name="connsiteY364" fmla="*/ 4467596 h 4527770"/>
              <a:gd name="connsiteX365" fmla="*/ 6416036 w 11443767"/>
              <a:gd name="connsiteY365" fmla="*/ 4465696 h 4527770"/>
              <a:gd name="connsiteX366" fmla="*/ 6398390 w 11443767"/>
              <a:gd name="connsiteY366" fmla="*/ 4461896 h 4527770"/>
              <a:gd name="connsiteX367" fmla="*/ 6375073 w 11443767"/>
              <a:gd name="connsiteY367" fmla="*/ 4453662 h 4527770"/>
              <a:gd name="connsiteX368" fmla="*/ 6368141 w 11443767"/>
              <a:gd name="connsiteY368" fmla="*/ 4451128 h 4527770"/>
              <a:gd name="connsiteX369" fmla="*/ 6342934 w 11443767"/>
              <a:gd name="connsiteY369" fmla="*/ 4449228 h 4527770"/>
              <a:gd name="connsiteX370" fmla="*/ 6326549 w 11443767"/>
              <a:gd name="connsiteY370" fmla="*/ 4448594 h 4527770"/>
              <a:gd name="connsiteX371" fmla="*/ 6305753 w 11443767"/>
              <a:gd name="connsiteY371" fmla="*/ 4444161 h 4527770"/>
              <a:gd name="connsiteX372" fmla="*/ 6289998 w 11443767"/>
              <a:gd name="connsiteY372" fmla="*/ 4441627 h 4527770"/>
              <a:gd name="connsiteX373" fmla="*/ 6268571 w 11443767"/>
              <a:gd name="connsiteY373" fmla="*/ 4442260 h 4527770"/>
              <a:gd name="connsiteX374" fmla="*/ 6248405 w 11443767"/>
              <a:gd name="connsiteY374" fmla="*/ 4444161 h 4527770"/>
              <a:gd name="connsiteX375" fmla="*/ 6242103 w 11443767"/>
              <a:gd name="connsiteY375" fmla="*/ 4442894 h 4527770"/>
              <a:gd name="connsiteX376" fmla="*/ 6225719 w 11443767"/>
              <a:gd name="connsiteY376" fmla="*/ 4441627 h 4527770"/>
              <a:gd name="connsiteX377" fmla="*/ 6217526 w 11443767"/>
              <a:gd name="connsiteY377" fmla="*/ 4440994 h 4527770"/>
              <a:gd name="connsiteX378" fmla="*/ 6187277 w 11443767"/>
              <a:gd name="connsiteY378" fmla="*/ 4433393 h 4527770"/>
              <a:gd name="connsiteX379" fmla="*/ 6179715 w 11443767"/>
              <a:gd name="connsiteY379" fmla="*/ 4428326 h 4527770"/>
              <a:gd name="connsiteX380" fmla="*/ 6165220 w 11443767"/>
              <a:gd name="connsiteY380" fmla="*/ 4420725 h 4527770"/>
              <a:gd name="connsiteX381" fmla="*/ 6142533 w 11443767"/>
              <a:gd name="connsiteY381" fmla="*/ 4417558 h 4527770"/>
              <a:gd name="connsiteX382" fmla="*/ 6129300 w 11443767"/>
              <a:gd name="connsiteY382" fmla="*/ 4420725 h 4527770"/>
              <a:gd name="connsiteX383" fmla="*/ 6113545 w 11443767"/>
              <a:gd name="connsiteY383" fmla="*/ 4428326 h 4527770"/>
              <a:gd name="connsiteX384" fmla="*/ 6092749 w 11443767"/>
              <a:gd name="connsiteY384" fmla="*/ 4430859 h 4527770"/>
              <a:gd name="connsiteX385" fmla="*/ 6074473 w 11443767"/>
              <a:gd name="connsiteY385" fmla="*/ 4436560 h 4527770"/>
              <a:gd name="connsiteX386" fmla="*/ 6071322 w 11443767"/>
              <a:gd name="connsiteY386" fmla="*/ 4438460 h 4527770"/>
              <a:gd name="connsiteX387" fmla="*/ 6049266 w 11443767"/>
              <a:gd name="connsiteY387" fmla="*/ 4438460 h 4527770"/>
              <a:gd name="connsiteX388" fmla="*/ 6018386 w 11443767"/>
              <a:gd name="connsiteY388" fmla="*/ 4436560 h 4527770"/>
              <a:gd name="connsiteX389" fmla="*/ 6017126 w 11443767"/>
              <a:gd name="connsiteY389" fmla="*/ 4436560 h 4527770"/>
              <a:gd name="connsiteX390" fmla="*/ 5996960 w 11443767"/>
              <a:gd name="connsiteY390" fmla="*/ 4435293 h 4527770"/>
              <a:gd name="connsiteX391" fmla="*/ 5985616 w 11443767"/>
              <a:gd name="connsiteY391" fmla="*/ 4434026 h 4527770"/>
              <a:gd name="connsiteX392" fmla="*/ 5969862 w 11443767"/>
              <a:gd name="connsiteY392" fmla="*/ 4438460 h 4527770"/>
              <a:gd name="connsiteX393" fmla="*/ 5955367 w 11443767"/>
              <a:gd name="connsiteY393" fmla="*/ 4446694 h 4527770"/>
              <a:gd name="connsiteX394" fmla="*/ 5939613 w 11443767"/>
              <a:gd name="connsiteY394" fmla="*/ 4451128 h 4527770"/>
              <a:gd name="connsiteX395" fmla="*/ 5929530 w 11443767"/>
              <a:gd name="connsiteY395" fmla="*/ 4452395 h 4527770"/>
              <a:gd name="connsiteX396" fmla="*/ 5910624 w 11443767"/>
              <a:gd name="connsiteY396" fmla="*/ 4448594 h 4527770"/>
              <a:gd name="connsiteX397" fmla="*/ 5906213 w 11443767"/>
              <a:gd name="connsiteY397" fmla="*/ 4449228 h 4527770"/>
              <a:gd name="connsiteX398" fmla="*/ 5877224 w 11443767"/>
              <a:gd name="connsiteY398" fmla="*/ 4452395 h 4527770"/>
              <a:gd name="connsiteX399" fmla="*/ 5872813 w 11443767"/>
              <a:gd name="connsiteY399" fmla="*/ 4450495 h 4527770"/>
              <a:gd name="connsiteX400" fmla="*/ 5868401 w 11443767"/>
              <a:gd name="connsiteY400" fmla="*/ 4449861 h 4527770"/>
              <a:gd name="connsiteX401" fmla="*/ 5840043 w 11443767"/>
              <a:gd name="connsiteY401" fmla="*/ 4456829 h 4527770"/>
              <a:gd name="connsiteX402" fmla="*/ 5826179 w 11443767"/>
              <a:gd name="connsiteY402" fmla="*/ 4456829 h 4527770"/>
              <a:gd name="connsiteX403" fmla="*/ 5805382 w 11443767"/>
              <a:gd name="connsiteY403" fmla="*/ 4454928 h 4527770"/>
              <a:gd name="connsiteX404" fmla="*/ 5790258 w 11443767"/>
              <a:gd name="connsiteY404" fmla="*/ 4449228 h 4527770"/>
              <a:gd name="connsiteX405" fmla="*/ 5778284 w 11443767"/>
              <a:gd name="connsiteY405" fmla="*/ 4444794 h 4527770"/>
              <a:gd name="connsiteX406" fmla="*/ 5768201 w 11443767"/>
              <a:gd name="connsiteY406" fmla="*/ 4446694 h 4527770"/>
              <a:gd name="connsiteX407" fmla="*/ 5745514 w 11443767"/>
              <a:gd name="connsiteY407" fmla="*/ 4437827 h 4527770"/>
              <a:gd name="connsiteX408" fmla="*/ 5737322 w 11443767"/>
              <a:gd name="connsiteY408" fmla="*/ 4433393 h 4527770"/>
              <a:gd name="connsiteX409" fmla="*/ 5722197 w 11443767"/>
              <a:gd name="connsiteY409" fmla="*/ 4425792 h 4527770"/>
              <a:gd name="connsiteX410" fmla="*/ 5715265 w 11443767"/>
              <a:gd name="connsiteY410" fmla="*/ 4425792 h 4527770"/>
              <a:gd name="connsiteX411" fmla="*/ 5712745 w 11443767"/>
              <a:gd name="connsiteY411" fmla="*/ 4426426 h 4527770"/>
              <a:gd name="connsiteX412" fmla="*/ 5706443 w 11443767"/>
              <a:gd name="connsiteY412" fmla="*/ 4425792 h 4527770"/>
              <a:gd name="connsiteX413" fmla="*/ 5681866 w 11443767"/>
              <a:gd name="connsiteY413" fmla="*/ 4417558 h 4527770"/>
              <a:gd name="connsiteX414" fmla="*/ 5677454 w 11443767"/>
              <a:gd name="connsiteY414" fmla="*/ 4416925 h 4527770"/>
              <a:gd name="connsiteX415" fmla="*/ 5649726 w 11443767"/>
              <a:gd name="connsiteY415" fmla="*/ 4418825 h 4527770"/>
              <a:gd name="connsiteX416" fmla="*/ 5644684 w 11443767"/>
              <a:gd name="connsiteY416" fmla="*/ 4420092 h 4527770"/>
              <a:gd name="connsiteX417" fmla="*/ 5639012 w 11443767"/>
              <a:gd name="connsiteY417" fmla="*/ 4419458 h 4527770"/>
              <a:gd name="connsiteX418" fmla="*/ 5632711 w 11443767"/>
              <a:gd name="connsiteY418" fmla="*/ 4420092 h 4527770"/>
              <a:gd name="connsiteX419" fmla="*/ 5615065 w 11443767"/>
              <a:gd name="connsiteY419" fmla="*/ 4419458 h 4527770"/>
              <a:gd name="connsiteX420" fmla="*/ 5610654 w 11443767"/>
              <a:gd name="connsiteY420" fmla="*/ 4418825 h 4527770"/>
              <a:gd name="connsiteX421" fmla="*/ 5602462 w 11443767"/>
              <a:gd name="connsiteY421" fmla="*/ 4412491 h 4527770"/>
              <a:gd name="connsiteX422" fmla="*/ 5584186 w 11443767"/>
              <a:gd name="connsiteY422" fmla="*/ 4407424 h 4527770"/>
              <a:gd name="connsiteX423" fmla="*/ 5580406 w 11443767"/>
              <a:gd name="connsiteY423" fmla="*/ 4406790 h 4527770"/>
              <a:gd name="connsiteX424" fmla="*/ 5567801 w 11443767"/>
              <a:gd name="connsiteY424" fmla="*/ 4413124 h 4527770"/>
              <a:gd name="connsiteX425" fmla="*/ 5563390 w 11443767"/>
              <a:gd name="connsiteY425" fmla="*/ 4416291 h 4527770"/>
              <a:gd name="connsiteX426" fmla="*/ 5558978 w 11443767"/>
              <a:gd name="connsiteY426" fmla="*/ 4413124 h 4527770"/>
              <a:gd name="connsiteX427" fmla="*/ 5555827 w 11443767"/>
              <a:gd name="connsiteY427" fmla="*/ 4411224 h 4527770"/>
              <a:gd name="connsiteX428" fmla="*/ 5530620 w 11443767"/>
              <a:gd name="connsiteY428" fmla="*/ 4415658 h 4527770"/>
              <a:gd name="connsiteX429" fmla="*/ 5529360 w 11443767"/>
              <a:gd name="connsiteY429" fmla="*/ 4416291 h 4527770"/>
              <a:gd name="connsiteX430" fmla="*/ 5503522 w 11443767"/>
              <a:gd name="connsiteY430" fmla="*/ 4421358 h 4527770"/>
              <a:gd name="connsiteX431" fmla="*/ 5498480 w 11443767"/>
              <a:gd name="connsiteY431" fmla="*/ 4420725 h 4527770"/>
              <a:gd name="connsiteX432" fmla="*/ 5480205 w 11443767"/>
              <a:gd name="connsiteY432" fmla="*/ 4429593 h 4527770"/>
              <a:gd name="connsiteX433" fmla="*/ 5471382 w 11443767"/>
              <a:gd name="connsiteY433" fmla="*/ 4434026 h 4527770"/>
              <a:gd name="connsiteX434" fmla="*/ 5460039 w 11443767"/>
              <a:gd name="connsiteY434" fmla="*/ 4438460 h 4527770"/>
              <a:gd name="connsiteX435" fmla="*/ 5449956 w 11443767"/>
              <a:gd name="connsiteY435" fmla="*/ 4449228 h 4527770"/>
              <a:gd name="connsiteX436" fmla="*/ 5446176 w 11443767"/>
              <a:gd name="connsiteY436" fmla="*/ 4450495 h 4527770"/>
              <a:gd name="connsiteX437" fmla="*/ 5440503 w 11443767"/>
              <a:gd name="connsiteY437" fmla="*/ 4451761 h 4527770"/>
              <a:gd name="connsiteX438" fmla="*/ 5420338 w 11443767"/>
              <a:gd name="connsiteY438" fmla="*/ 4458729 h 4527770"/>
              <a:gd name="connsiteX439" fmla="*/ 5418446 w 11443767"/>
              <a:gd name="connsiteY439" fmla="*/ 4459362 h 4527770"/>
              <a:gd name="connsiteX440" fmla="*/ 5401432 w 11443767"/>
              <a:gd name="connsiteY440" fmla="*/ 4461896 h 4527770"/>
              <a:gd name="connsiteX441" fmla="*/ 5385046 w 11443767"/>
              <a:gd name="connsiteY441" fmla="*/ 4462529 h 4527770"/>
              <a:gd name="connsiteX442" fmla="*/ 5371182 w 11443767"/>
              <a:gd name="connsiteY442" fmla="*/ 4456829 h 4527770"/>
              <a:gd name="connsiteX443" fmla="*/ 5366771 w 11443767"/>
              <a:gd name="connsiteY443" fmla="*/ 4456195 h 4527770"/>
              <a:gd name="connsiteX444" fmla="*/ 5347865 w 11443767"/>
              <a:gd name="connsiteY444" fmla="*/ 4464429 h 4527770"/>
              <a:gd name="connsiteX445" fmla="*/ 5338412 w 11443767"/>
              <a:gd name="connsiteY445" fmla="*/ 4466330 h 4527770"/>
              <a:gd name="connsiteX446" fmla="*/ 5322657 w 11443767"/>
              <a:gd name="connsiteY446" fmla="*/ 4469497 h 4527770"/>
              <a:gd name="connsiteX447" fmla="*/ 5298710 w 11443767"/>
              <a:gd name="connsiteY447" fmla="*/ 4468863 h 4527770"/>
              <a:gd name="connsiteX448" fmla="*/ 5276023 w 11443767"/>
              <a:gd name="connsiteY448" fmla="*/ 4468863 h 4527770"/>
              <a:gd name="connsiteX449" fmla="*/ 5246405 w 11443767"/>
              <a:gd name="connsiteY449" fmla="*/ 4468230 h 4527770"/>
              <a:gd name="connsiteX450" fmla="*/ 5223719 w 11443767"/>
              <a:gd name="connsiteY450" fmla="*/ 4465063 h 4527770"/>
              <a:gd name="connsiteX451" fmla="*/ 5214265 w 11443767"/>
              <a:gd name="connsiteY451" fmla="*/ 4468863 h 4527770"/>
              <a:gd name="connsiteX452" fmla="*/ 5183386 w 11443767"/>
              <a:gd name="connsiteY452" fmla="*/ 4478997 h 4527770"/>
              <a:gd name="connsiteX453" fmla="*/ 5161959 w 11443767"/>
              <a:gd name="connsiteY453" fmla="*/ 4480264 h 4527770"/>
              <a:gd name="connsiteX454" fmla="*/ 5157549 w 11443767"/>
              <a:gd name="connsiteY454" fmla="*/ 4480264 h 4527770"/>
              <a:gd name="connsiteX455" fmla="*/ 5144944 w 11443767"/>
              <a:gd name="connsiteY455" fmla="*/ 4480898 h 4527770"/>
              <a:gd name="connsiteX456" fmla="*/ 5131080 w 11443767"/>
              <a:gd name="connsiteY456" fmla="*/ 4480264 h 4527770"/>
              <a:gd name="connsiteX457" fmla="*/ 5108393 w 11443767"/>
              <a:gd name="connsiteY457" fmla="*/ 4472664 h 4527770"/>
              <a:gd name="connsiteX458" fmla="*/ 5104612 w 11443767"/>
              <a:gd name="connsiteY458" fmla="*/ 4471397 h 4527770"/>
              <a:gd name="connsiteX459" fmla="*/ 5082556 w 11443767"/>
              <a:gd name="connsiteY459" fmla="*/ 4472030 h 4527770"/>
              <a:gd name="connsiteX460" fmla="*/ 5073103 w 11443767"/>
              <a:gd name="connsiteY460" fmla="*/ 4473297 h 4527770"/>
              <a:gd name="connsiteX461" fmla="*/ 5059870 w 11443767"/>
              <a:gd name="connsiteY461" fmla="*/ 4474564 h 4527770"/>
              <a:gd name="connsiteX462" fmla="*/ 5054827 w 11443767"/>
              <a:gd name="connsiteY462" fmla="*/ 4474564 h 4527770"/>
              <a:gd name="connsiteX463" fmla="*/ 5046635 w 11443767"/>
              <a:gd name="connsiteY463" fmla="*/ 4475831 h 4527770"/>
              <a:gd name="connsiteX464" fmla="*/ 5027099 w 11443767"/>
              <a:gd name="connsiteY464" fmla="*/ 4478364 h 4527770"/>
              <a:gd name="connsiteX465" fmla="*/ 5005672 w 11443767"/>
              <a:gd name="connsiteY465" fmla="*/ 4474564 h 4527770"/>
              <a:gd name="connsiteX466" fmla="*/ 4981095 w 11443767"/>
              <a:gd name="connsiteY466" fmla="*/ 4474564 h 4527770"/>
              <a:gd name="connsiteX467" fmla="*/ 4976684 w 11443767"/>
              <a:gd name="connsiteY467" fmla="*/ 4473930 h 4527770"/>
              <a:gd name="connsiteX468" fmla="*/ 4973533 w 11443767"/>
              <a:gd name="connsiteY468" fmla="*/ 4472664 h 4527770"/>
              <a:gd name="connsiteX469" fmla="*/ 4950217 w 11443767"/>
              <a:gd name="connsiteY469" fmla="*/ 4463796 h 4527770"/>
              <a:gd name="connsiteX470" fmla="*/ 4935721 w 11443767"/>
              <a:gd name="connsiteY470" fmla="*/ 4454928 h 4527770"/>
              <a:gd name="connsiteX471" fmla="*/ 4933201 w 11443767"/>
              <a:gd name="connsiteY471" fmla="*/ 4454295 h 4527770"/>
              <a:gd name="connsiteX472" fmla="*/ 4918076 w 11443767"/>
              <a:gd name="connsiteY472" fmla="*/ 4449228 h 4527770"/>
              <a:gd name="connsiteX473" fmla="*/ 4902952 w 11443767"/>
              <a:gd name="connsiteY473" fmla="*/ 4439727 h 4527770"/>
              <a:gd name="connsiteX474" fmla="*/ 4897910 w 11443767"/>
              <a:gd name="connsiteY474" fmla="*/ 4432760 h 4527770"/>
              <a:gd name="connsiteX475" fmla="*/ 4892238 w 11443767"/>
              <a:gd name="connsiteY475" fmla="*/ 4426426 h 4527770"/>
              <a:gd name="connsiteX476" fmla="*/ 4879635 w 11443767"/>
              <a:gd name="connsiteY476" fmla="*/ 4420092 h 4527770"/>
              <a:gd name="connsiteX477" fmla="*/ 4873333 w 11443767"/>
              <a:gd name="connsiteY477" fmla="*/ 4417558 h 4527770"/>
              <a:gd name="connsiteX478" fmla="*/ 4872072 w 11443767"/>
              <a:gd name="connsiteY478" fmla="*/ 4417558 h 4527770"/>
              <a:gd name="connsiteX479" fmla="*/ 4856318 w 11443767"/>
              <a:gd name="connsiteY479" fmla="*/ 4406790 h 4527770"/>
              <a:gd name="connsiteX480" fmla="*/ 4854427 w 11443767"/>
              <a:gd name="connsiteY480" fmla="*/ 4405524 h 4527770"/>
              <a:gd name="connsiteX481" fmla="*/ 4832370 w 11443767"/>
              <a:gd name="connsiteY481" fmla="*/ 4390955 h 4527770"/>
              <a:gd name="connsiteX482" fmla="*/ 4824808 w 11443767"/>
              <a:gd name="connsiteY482" fmla="*/ 4392222 h 4527770"/>
              <a:gd name="connsiteX483" fmla="*/ 4821657 w 11443767"/>
              <a:gd name="connsiteY483" fmla="*/ 4394756 h 4527770"/>
              <a:gd name="connsiteX484" fmla="*/ 4807163 w 11443767"/>
              <a:gd name="connsiteY484" fmla="*/ 4400456 h 4527770"/>
              <a:gd name="connsiteX485" fmla="*/ 4795820 w 11443767"/>
              <a:gd name="connsiteY485" fmla="*/ 4402357 h 4527770"/>
              <a:gd name="connsiteX486" fmla="*/ 4762419 w 11443767"/>
              <a:gd name="connsiteY486" fmla="*/ 4399823 h 4527770"/>
              <a:gd name="connsiteX487" fmla="*/ 4749185 w 11443767"/>
              <a:gd name="connsiteY487" fmla="*/ 4400456 h 4527770"/>
              <a:gd name="connsiteX488" fmla="*/ 4731540 w 11443767"/>
              <a:gd name="connsiteY488" fmla="*/ 4404257 h 4527770"/>
              <a:gd name="connsiteX489" fmla="*/ 4709484 w 11443767"/>
              <a:gd name="connsiteY489" fmla="*/ 4395389 h 4527770"/>
              <a:gd name="connsiteX490" fmla="*/ 4695619 w 11443767"/>
              <a:gd name="connsiteY490" fmla="*/ 4397289 h 4527770"/>
              <a:gd name="connsiteX491" fmla="*/ 4689948 w 11443767"/>
              <a:gd name="connsiteY491" fmla="*/ 4401723 h 4527770"/>
              <a:gd name="connsiteX492" fmla="*/ 4671042 w 11443767"/>
              <a:gd name="connsiteY492" fmla="*/ 4406790 h 4527770"/>
              <a:gd name="connsiteX493" fmla="*/ 4652136 w 11443767"/>
              <a:gd name="connsiteY493" fmla="*/ 4403623 h 4527770"/>
              <a:gd name="connsiteX494" fmla="*/ 4635752 w 11443767"/>
              <a:gd name="connsiteY494" fmla="*/ 4407424 h 4527770"/>
              <a:gd name="connsiteX495" fmla="*/ 4606763 w 11443767"/>
              <a:gd name="connsiteY495" fmla="*/ 4413758 h 4527770"/>
              <a:gd name="connsiteX496" fmla="*/ 4592269 w 11443767"/>
              <a:gd name="connsiteY496" fmla="*/ 4418825 h 4527770"/>
              <a:gd name="connsiteX497" fmla="*/ 4585966 w 11443767"/>
              <a:gd name="connsiteY497" fmla="*/ 4419458 h 4527770"/>
              <a:gd name="connsiteX498" fmla="*/ 4550676 w 11443767"/>
              <a:gd name="connsiteY498" fmla="*/ 4413124 h 4527770"/>
              <a:gd name="connsiteX499" fmla="*/ 4534291 w 11443767"/>
              <a:gd name="connsiteY499" fmla="*/ 4414391 h 4527770"/>
              <a:gd name="connsiteX500" fmla="*/ 4525468 w 11443767"/>
              <a:gd name="connsiteY500" fmla="*/ 4412491 h 4527770"/>
              <a:gd name="connsiteX501" fmla="*/ 4521057 w 11443767"/>
              <a:gd name="connsiteY501" fmla="*/ 4410591 h 4527770"/>
              <a:gd name="connsiteX502" fmla="*/ 4506563 w 11443767"/>
              <a:gd name="connsiteY502" fmla="*/ 4408690 h 4527770"/>
              <a:gd name="connsiteX503" fmla="*/ 4480095 w 11443767"/>
              <a:gd name="connsiteY503" fmla="*/ 4405524 h 4527770"/>
              <a:gd name="connsiteX504" fmla="*/ 4464340 w 11443767"/>
              <a:gd name="connsiteY504" fmla="*/ 4399823 h 4527770"/>
              <a:gd name="connsiteX505" fmla="*/ 4459929 w 11443767"/>
              <a:gd name="connsiteY505" fmla="*/ 4399190 h 4527770"/>
              <a:gd name="connsiteX506" fmla="*/ 4444804 w 11443767"/>
              <a:gd name="connsiteY506" fmla="*/ 4400456 h 4527770"/>
              <a:gd name="connsiteX507" fmla="*/ 4437872 w 11443767"/>
              <a:gd name="connsiteY507" fmla="*/ 4405524 h 4527770"/>
              <a:gd name="connsiteX508" fmla="*/ 4419597 w 11443767"/>
              <a:gd name="connsiteY508" fmla="*/ 4408690 h 4527770"/>
              <a:gd name="connsiteX509" fmla="*/ 4400061 w 11443767"/>
              <a:gd name="connsiteY509" fmla="*/ 4411224 h 4527770"/>
              <a:gd name="connsiteX510" fmla="*/ 4393130 w 11443767"/>
              <a:gd name="connsiteY510" fmla="*/ 4411857 h 4527770"/>
              <a:gd name="connsiteX511" fmla="*/ 4377374 w 11443767"/>
              <a:gd name="connsiteY511" fmla="*/ 4409324 h 4527770"/>
              <a:gd name="connsiteX512" fmla="*/ 4369812 w 11443767"/>
              <a:gd name="connsiteY512" fmla="*/ 4408690 h 4527770"/>
              <a:gd name="connsiteX513" fmla="*/ 4367921 w 11443767"/>
              <a:gd name="connsiteY513" fmla="*/ 4408057 h 4527770"/>
              <a:gd name="connsiteX514" fmla="*/ 4352166 w 11443767"/>
              <a:gd name="connsiteY514" fmla="*/ 4410591 h 4527770"/>
              <a:gd name="connsiteX515" fmla="*/ 4336412 w 11443767"/>
              <a:gd name="connsiteY515" fmla="*/ 4410591 h 4527770"/>
              <a:gd name="connsiteX516" fmla="*/ 4322548 w 11443767"/>
              <a:gd name="connsiteY516" fmla="*/ 4405524 h 4527770"/>
              <a:gd name="connsiteX517" fmla="*/ 4314985 w 11443767"/>
              <a:gd name="connsiteY517" fmla="*/ 4406157 h 4527770"/>
              <a:gd name="connsiteX518" fmla="*/ 4308053 w 11443767"/>
              <a:gd name="connsiteY518" fmla="*/ 4407424 h 4527770"/>
              <a:gd name="connsiteX519" fmla="*/ 4297971 w 11443767"/>
              <a:gd name="connsiteY519" fmla="*/ 4411224 h 4527770"/>
              <a:gd name="connsiteX520" fmla="*/ 4277174 w 11443767"/>
              <a:gd name="connsiteY520" fmla="*/ 4416925 h 4527770"/>
              <a:gd name="connsiteX521" fmla="*/ 4274023 w 11443767"/>
              <a:gd name="connsiteY521" fmla="*/ 4418191 h 4527770"/>
              <a:gd name="connsiteX522" fmla="*/ 4258268 w 11443767"/>
              <a:gd name="connsiteY522" fmla="*/ 4421358 h 4527770"/>
              <a:gd name="connsiteX523" fmla="*/ 4236212 w 11443767"/>
              <a:gd name="connsiteY523" fmla="*/ 4431493 h 4527770"/>
              <a:gd name="connsiteX524" fmla="*/ 4222978 w 11443767"/>
              <a:gd name="connsiteY524" fmla="*/ 4434660 h 4527770"/>
              <a:gd name="connsiteX525" fmla="*/ 4211635 w 11443767"/>
              <a:gd name="connsiteY525" fmla="*/ 4435293 h 4527770"/>
              <a:gd name="connsiteX526" fmla="*/ 4209744 w 11443767"/>
              <a:gd name="connsiteY526" fmla="*/ 4435927 h 4527770"/>
              <a:gd name="connsiteX527" fmla="*/ 4190208 w 11443767"/>
              <a:gd name="connsiteY527" fmla="*/ 4438460 h 4527770"/>
              <a:gd name="connsiteX528" fmla="*/ 4161849 w 11443767"/>
              <a:gd name="connsiteY528" fmla="*/ 4447961 h 4527770"/>
              <a:gd name="connsiteX529" fmla="*/ 4146094 w 11443767"/>
              <a:gd name="connsiteY529" fmla="*/ 4453662 h 4527770"/>
              <a:gd name="connsiteX530" fmla="*/ 4134122 w 11443767"/>
              <a:gd name="connsiteY530" fmla="*/ 4461896 h 4527770"/>
              <a:gd name="connsiteX531" fmla="*/ 4132231 w 11443767"/>
              <a:gd name="connsiteY531" fmla="*/ 4463796 h 4527770"/>
              <a:gd name="connsiteX532" fmla="*/ 4103872 w 11443767"/>
              <a:gd name="connsiteY532" fmla="*/ 4472664 h 4527770"/>
              <a:gd name="connsiteX533" fmla="*/ 4080555 w 11443767"/>
              <a:gd name="connsiteY533" fmla="*/ 4480264 h 4527770"/>
              <a:gd name="connsiteX534" fmla="*/ 4058498 w 11443767"/>
              <a:gd name="connsiteY534" fmla="*/ 4487232 h 4527770"/>
              <a:gd name="connsiteX535" fmla="*/ 4053457 w 11443767"/>
              <a:gd name="connsiteY535" fmla="*/ 4489132 h 4527770"/>
              <a:gd name="connsiteX536" fmla="*/ 4038962 w 11443767"/>
              <a:gd name="connsiteY536" fmla="*/ 4489765 h 4527770"/>
              <a:gd name="connsiteX537" fmla="*/ 4023208 w 11443767"/>
              <a:gd name="connsiteY537" fmla="*/ 4491032 h 4527770"/>
              <a:gd name="connsiteX538" fmla="*/ 3996740 w 11443767"/>
              <a:gd name="connsiteY538" fmla="*/ 4499266 h 4527770"/>
              <a:gd name="connsiteX539" fmla="*/ 3975943 w 11443767"/>
              <a:gd name="connsiteY539" fmla="*/ 4495466 h 4527770"/>
              <a:gd name="connsiteX540" fmla="*/ 3971532 w 11443767"/>
              <a:gd name="connsiteY540" fmla="*/ 4494832 h 4527770"/>
              <a:gd name="connsiteX541" fmla="*/ 3957038 w 11443767"/>
              <a:gd name="connsiteY541" fmla="*/ 4496099 h 4527770"/>
              <a:gd name="connsiteX542" fmla="*/ 3944435 w 11443767"/>
              <a:gd name="connsiteY542" fmla="*/ 4497999 h 4527770"/>
              <a:gd name="connsiteX543" fmla="*/ 3926790 w 11443767"/>
              <a:gd name="connsiteY543" fmla="*/ 4507500 h 4527770"/>
              <a:gd name="connsiteX544" fmla="*/ 3924898 w 11443767"/>
              <a:gd name="connsiteY544" fmla="*/ 4508767 h 4527770"/>
              <a:gd name="connsiteX545" fmla="*/ 3897800 w 11443767"/>
              <a:gd name="connsiteY545" fmla="*/ 4518268 h 4527770"/>
              <a:gd name="connsiteX546" fmla="*/ 3891498 w 11443767"/>
              <a:gd name="connsiteY546" fmla="*/ 4522166 h 4527770"/>
              <a:gd name="connsiteX547" fmla="*/ 3891498 w 11443767"/>
              <a:gd name="connsiteY547" fmla="*/ 4506884 h 4527770"/>
              <a:gd name="connsiteX548" fmla="*/ 3891498 w 11443767"/>
              <a:gd name="connsiteY548" fmla="*/ 61235 h 4527770"/>
              <a:gd name="connsiteX549" fmla="*/ 2134 w 11443767"/>
              <a:gd name="connsiteY549" fmla="*/ 0 h 4527770"/>
              <a:gd name="connsiteX550" fmla="*/ 3762374 w 11443767"/>
              <a:gd name="connsiteY550" fmla="*/ 0 h 4527770"/>
              <a:gd name="connsiteX551" fmla="*/ 3762374 w 11443767"/>
              <a:gd name="connsiteY551" fmla="*/ 4437194 h 4527770"/>
              <a:gd name="connsiteX552" fmla="*/ 3718606 w 11443767"/>
              <a:gd name="connsiteY552" fmla="*/ 4430860 h 4527770"/>
              <a:gd name="connsiteX553" fmla="*/ 3695136 w 11443767"/>
              <a:gd name="connsiteY553" fmla="*/ 4423260 h 4527770"/>
              <a:gd name="connsiteX554" fmla="*/ 3681816 w 11443767"/>
              <a:gd name="connsiteY554" fmla="*/ 4416926 h 4527770"/>
              <a:gd name="connsiteX555" fmla="*/ 3672301 w 11443767"/>
              <a:gd name="connsiteY555" fmla="*/ 4413125 h 4527770"/>
              <a:gd name="connsiteX556" fmla="*/ 3658346 w 11443767"/>
              <a:gd name="connsiteY556" fmla="*/ 4413125 h 4527770"/>
              <a:gd name="connsiteX557" fmla="*/ 3650100 w 11443767"/>
              <a:gd name="connsiteY557" fmla="*/ 4414392 h 4527770"/>
              <a:gd name="connsiteX558" fmla="*/ 3629167 w 11443767"/>
              <a:gd name="connsiteY558" fmla="*/ 4420726 h 4527770"/>
              <a:gd name="connsiteX559" fmla="*/ 3602526 w 11443767"/>
              <a:gd name="connsiteY559" fmla="*/ 4437194 h 4527770"/>
              <a:gd name="connsiteX560" fmla="*/ 3596818 w 11443767"/>
              <a:gd name="connsiteY560" fmla="*/ 4442261 h 4527770"/>
              <a:gd name="connsiteX561" fmla="*/ 3575250 w 11443767"/>
              <a:gd name="connsiteY561" fmla="*/ 4454296 h 4527770"/>
              <a:gd name="connsiteX562" fmla="*/ 3547341 w 11443767"/>
              <a:gd name="connsiteY562" fmla="*/ 4457463 h 4527770"/>
              <a:gd name="connsiteX563" fmla="*/ 3514356 w 11443767"/>
              <a:gd name="connsiteY563" fmla="*/ 4451129 h 4527770"/>
              <a:gd name="connsiteX564" fmla="*/ 3513087 w 11443767"/>
              <a:gd name="connsiteY564" fmla="*/ 4450496 h 4527770"/>
              <a:gd name="connsiteX565" fmla="*/ 3496595 w 11443767"/>
              <a:gd name="connsiteY565" fmla="*/ 4449229 h 4527770"/>
              <a:gd name="connsiteX566" fmla="*/ 3488349 w 11443767"/>
              <a:gd name="connsiteY566" fmla="*/ 4446695 h 4527770"/>
              <a:gd name="connsiteX567" fmla="*/ 3480737 w 11443767"/>
              <a:gd name="connsiteY567" fmla="*/ 4440995 h 4527770"/>
              <a:gd name="connsiteX568" fmla="*/ 3466782 w 11443767"/>
              <a:gd name="connsiteY568" fmla="*/ 4432127 h 4527770"/>
              <a:gd name="connsiteX569" fmla="*/ 3445215 w 11443767"/>
              <a:gd name="connsiteY569" fmla="*/ 4419459 h 4527770"/>
              <a:gd name="connsiteX570" fmla="*/ 3430626 w 11443767"/>
              <a:gd name="connsiteY570" fmla="*/ 4414392 h 4527770"/>
              <a:gd name="connsiteX571" fmla="*/ 3427454 w 11443767"/>
              <a:gd name="connsiteY571" fmla="*/ 4414392 h 4527770"/>
              <a:gd name="connsiteX572" fmla="*/ 3414133 w 11443767"/>
              <a:gd name="connsiteY572" fmla="*/ 4419459 h 4527770"/>
              <a:gd name="connsiteX573" fmla="*/ 3403350 w 11443767"/>
              <a:gd name="connsiteY573" fmla="*/ 4420726 h 4527770"/>
              <a:gd name="connsiteX574" fmla="*/ 3393835 w 11443767"/>
              <a:gd name="connsiteY574" fmla="*/ 4421993 h 4527770"/>
              <a:gd name="connsiteX575" fmla="*/ 3374806 w 11443767"/>
              <a:gd name="connsiteY575" fmla="*/ 4423260 h 4527770"/>
              <a:gd name="connsiteX576" fmla="*/ 3343090 w 11443767"/>
              <a:gd name="connsiteY576" fmla="*/ 4418192 h 4527770"/>
              <a:gd name="connsiteX577" fmla="*/ 3325329 w 11443767"/>
              <a:gd name="connsiteY577" fmla="*/ 4413759 h 4527770"/>
              <a:gd name="connsiteX578" fmla="*/ 3315814 w 11443767"/>
              <a:gd name="connsiteY578" fmla="*/ 4414392 h 4527770"/>
              <a:gd name="connsiteX579" fmla="*/ 3312643 w 11443767"/>
              <a:gd name="connsiteY579" fmla="*/ 4414392 h 4527770"/>
              <a:gd name="connsiteX580" fmla="*/ 3305030 w 11443767"/>
              <a:gd name="connsiteY580" fmla="*/ 4411858 h 4527770"/>
              <a:gd name="connsiteX581" fmla="*/ 3278389 w 11443767"/>
              <a:gd name="connsiteY581" fmla="*/ 4399824 h 4527770"/>
              <a:gd name="connsiteX582" fmla="*/ 3263166 w 11443767"/>
              <a:gd name="connsiteY582" fmla="*/ 4397924 h 4527770"/>
              <a:gd name="connsiteX583" fmla="*/ 3242867 w 11443767"/>
              <a:gd name="connsiteY583" fmla="*/ 4397290 h 4527770"/>
              <a:gd name="connsiteX584" fmla="*/ 3231449 w 11443767"/>
              <a:gd name="connsiteY584" fmla="*/ 4397290 h 4527770"/>
              <a:gd name="connsiteX585" fmla="*/ 3227644 w 11443767"/>
              <a:gd name="connsiteY585" fmla="*/ 4401091 h 4527770"/>
              <a:gd name="connsiteX586" fmla="*/ 3223838 w 11443767"/>
              <a:gd name="connsiteY586" fmla="*/ 4403624 h 4527770"/>
              <a:gd name="connsiteX587" fmla="*/ 3198465 w 11443767"/>
              <a:gd name="connsiteY587" fmla="*/ 4407425 h 4527770"/>
              <a:gd name="connsiteX588" fmla="*/ 3197830 w 11443767"/>
              <a:gd name="connsiteY588" fmla="*/ 4407425 h 4527770"/>
              <a:gd name="connsiteX589" fmla="*/ 3178167 w 11443767"/>
              <a:gd name="connsiteY589" fmla="*/ 4402358 h 4527770"/>
              <a:gd name="connsiteX590" fmla="*/ 3164846 w 11443767"/>
              <a:gd name="connsiteY590" fmla="*/ 4392223 h 4527770"/>
              <a:gd name="connsiteX591" fmla="*/ 3154063 w 11443767"/>
              <a:gd name="connsiteY591" fmla="*/ 4393490 h 4527770"/>
              <a:gd name="connsiteX592" fmla="*/ 3148988 w 11443767"/>
              <a:gd name="connsiteY592" fmla="*/ 4394123 h 4527770"/>
              <a:gd name="connsiteX593" fmla="*/ 3143914 w 11443767"/>
              <a:gd name="connsiteY593" fmla="*/ 4397290 h 4527770"/>
              <a:gd name="connsiteX594" fmla="*/ 3138839 w 11443767"/>
              <a:gd name="connsiteY594" fmla="*/ 4399824 h 4527770"/>
              <a:gd name="connsiteX595" fmla="*/ 3119175 w 11443767"/>
              <a:gd name="connsiteY595" fmla="*/ 4403624 h 4527770"/>
              <a:gd name="connsiteX596" fmla="*/ 3098243 w 11443767"/>
              <a:gd name="connsiteY596" fmla="*/ 4399824 h 4527770"/>
              <a:gd name="connsiteX597" fmla="*/ 3089363 w 11443767"/>
              <a:gd name="connsiteY597" fmla="*/ 4399824 h 4527770"/>
              <a:gd name="connsiteX598" fmla="*/ 3057012 w 11443767"/>
              <a:gd name="connsiteY598" fmla="*/ 4401724 h 4527770"/>
              <a:gd name="connsiteX599" fmla="*/ 3053840 w 11443767"/>
              <a:gd name="connsiteY599" fmla="*/ 4401724 h 4527770"/>
              <a:gd name="connsiteX600" fmla="*/ 3032274 w 11443767"/>
              <a:gd name="connsiteY600" fmla="*/ 4406158 h 4527770"/>
              <a:gd name="connsiteX601" fmla="*/ 3020856 w 11443767"/>
              <a:gd name="connsiteY601" fmla="*/ 4410592 h 4527770"/>
              <a:gd name="connsiteX602" fmla="*/ 2992312 w 11443767"/>
              <a:gd name="connsiteY602" fmla="*/ 4418192 h 4527770"/>
              <a:gd name="connsiteX603" fmla="*/ 2988505 w 11443767"/>
              <a:gd name="connsiteY603" fmla="*/ 4418192 h 4527770"/>
              <a:gd name="connsiteX604" fmla="*/ 2975185 w 11443767"/>
              <a:gd name="connsiteY604" fmla="*/ 4418826 h 4527770"/>
              <a:gd name="connsiteX605" fmla="*/ 2965036 w 11443767"/>
              <a:gd name="connsiteY605" fmla="*/ 4418192 h 4527770"/>
              <a:gd name="connsiteX606" fmla="*/ 2950446 w 11443767"/>
              <a:gd name="connsiteY606" fmla="*/ 4418826 h 4527770"/>
              <a:gd name="connsiteX607" fmla="*/ 2930782 w 11443767"/>
              <a:gd name="connsiteY607" fmla="*/ 4422626 h 4527770"/>
              <a:gd name="connsiteX608" fmla="*/ 2921267 w 11443767"/>
              <a:gd name="connsiteY608" fmla="*/ 4423893 h 4527770"/>
              <a:gd name="connsiteX609" fmla="*/ 2893992 w 11443767"/>
              <a:gd name="connsiteY609" fmla="*/ 4427693 h 4527770"/>
              <a:gd name="connsiteX610" fmla="*/ 2891455 w 11443767"/>
              <a:gd name="connsiteY610" fmla="*/ 4427060 h 4527770"/>
              <a:gd name="connsiteX611" fmla="*/ 2869888 w 11443767"/>
              <a:gd name="connsiteY611" fmla="*/ 4426427 h 4527770"/>
              <a:gd name="connsiteX612" fmla="*/ 2843881 w 11443767"/>
              <a:gd name="connsiteY612" fmla="*/ 4432127 h 4527770"/>
              <a:gd name="connsiteX613" fmla="*/ 2840709 w 11443767"/>
              <a:gd name="connsiteY613" fmla="*/ 4432127 h 4527770"/>
              <a:gd name="connsiteX614" fmla="*/ 2815336 w 11443767"/>
              <a:gd name="connsiteY614" fmla="*/ 4428960 h 4527770"/>
              <a:gd name="connsiteX615" fmla="*/ 2779815 w 11443767"/>
              <a:gd name="connsiteY615" fmla="*/ 4430227 h 4527770"/>
              <a:gd name="connsiteX616" fmla="*/ 2776643 w 11443767"/>
              <a:gd name="connsiteY616" fmla="*/ 4430860 h 4527770"/>
              <a:gd name="connsiteX617" fmla="*/ 2756345 w 11443767"/>
              <a:gd name="connsiteY617" fmla="*/ 4434027 h 4527770"/>
              <a:gd name="connsiteX618" fmla="*/ 2752539 w 11443767"/>
              <a:gd name="connsiteY618" fmla="*/ 4434661 h 4527770"/>
              <a:gd name="connsiteX619" fmla="*/ 2746196 w 11443767"/>
              <a:gd name="connsiteY619" fmla="*/ 4435928 h 4527770"/>
              <a:gd name="connsiteX620" fmla="*/ 2736047 w 11443767"/>
              <a:gd name="connsiteY620" fmla="*/ 4438461 h 4527770"/>
              <a:gd name="connsiteX621" fmla="*/ 2724629 w 11443767"/>
              <a:gd name="connsiteY621" fmla="*/ 4442261 h 4527770"/>
              <a:gd name="connsiteX622" fmla="*/ 2705600 w 11443767"/>
              <a:gd name="connsiteY622" fmla="*/ 4449862 h 4527770"/>
              <a:gd name="connsiteX623" fmla="*/ 2694816 w 11443767"/>
              <a:gd name="connsiteY623" fmla="*/ 4454296 h 4527770"/>
              <a:gd name="connsiteX624" fmla="*/ 2682764 w 11443767"/>
              <a:gd name="connsiteY624" fmla="*/ 4459997 h 4527770"/>
              <a:gd name="connsiteX625" fmla="*/ 2679592 w 11443767"/>
              <a:gd name="connsiteY625" fmla="*/ 4461263 h 4527770"/>
              <a:gd name="connsiteX626" fmla="*/ 2660563 w 11443767"/>
              <a:gd name="connsiteY626" fmla="*/ 4464430 h 4527770"/>
              <a:gd name="connsiteX627" fmla="*/ 2659294 w 11443767"/>
              <a:gd name="connsiteY627" fmla="*/ 4465064 h 4527770"/>
              <a:gd name="connsiteX628" fmla="*/ 2646608 w 11443767"/>
              <a:gd name="connsiteY628" fmla="*/ 4467597 h 4527770"/>
              <a:gd name="connsiteX629" fmla="*/ 2622504 w 11443767"/>
              <a:gd name="connsiteY629" fmla="*/ 4471398 h 4527770"/>
              <a:gd name="connsiteX630" fmla="*/ 2614258 w 11443767"/>
              <a:gd name="connsiteY630" fmla="*/ 4472031 h 4527770"/>
              <a:gd name="connsiteX631" fmla="*/ 2608549 w 11443767"/>
              <a:gd name="connsiteY631" fmla="*/ 4471398 h 4527770"/>
              <a:gd name="connsiteX632" fmla="*/ 2592691 w 11443767"/>
              <a:gd name="connsiteY632" fmla="*/ 4471398 h 4527770"/>
              <a:gd name="connsiteX633" fmla="*/ 2592056 w 11443767"/>
              <a:gd name="connsiteY633" fmla="*/ 4471398 h 4527770"/>
              <a:gd name="connsiteX634" fmla="*/ 2572392 w 11443767"/>
              <a:gd name="connsiteY634" fmla="*/ 4467597 h 4527770"/>
              <a:gd name="connsiteX635" fmla="*/ 2543214 w 11443767"/>
              <a:gd name="connsiteY635" fmla="*/ 4465697 h 4527770"/>
              <a:gd name="connsiteX636" fmla="*/ 2525452 w 11443767"/>
              <a:gd name="connsiteY636" fmla="*/ 4461897 h 4527770"/>
              <a:gd name="connsiteX637" fmla="*/ 2501984 w 11443767"/>
              <a:gd name="connsiteY637" fmla="*/ 4453663 h 4527770"/>
              <a:gd name="connsiteX638" fmla="*/ 2495006 w 11443767"/>
              <a:gd name="connsiteY638" fmla="*/ 4451129 h 4527770"/>
              <a:gd name="connsiteX639" fmla="*/ 2469633 w 11443767"/>
              <a:gd name="connsiteY639" fmla="*/ 4449229 h 4527770"/>
              <a:gd name="connsiteX640" fmla="*/ 2453141 w 11443767"/>
              <a:gd name="connsiteY640" fmla="*/ 4448595 h 4527770"/>
              <a:gd name="connsiteX641" fmla="*/ 2432208 w 11443767"/>
              <a:gd name="connsiteY641" fmla="*/ 4444162 h 4527770"/>
              <a:gd name="connsiteX642" fmla="*/ 2416350 w 11443767"/>
              <a:gd name="connsiteY642" fmla="*/ 4441628 h 4527770"/>
              <a:gd name="connsiteX643" fmla="*/ 2394783 w 11443767"/>
              <a:gd name="connsiteY643" fmla="*/ 4442261 h 4527770"/>
              <a:gd name="connsiteX644" fmla="*/ 2374485 w 11443767"/>
              <a:gd name="connsiteY644" fmla="*/ 4444162 h 4527770"/>
              <a:gd name="connsiteX645" fmla="*/ 2368142 w 11443767"/>
              <a:gd name="connsiteY645" fmla="*/ 4442895 h 4527770"/>
              <a:gd name="connsiteX646" fmla="*/ 2351650 w 11443767"/>
              <a:gd name="connsiteY646" fmla="*/ 4441628 h 4527770"/>
              <a:gd name="connsiteX647" fmla="*/ 2343403 w 11443767"/>
              <a:gd name="connsiteY647" fmla="*/ 4440995 h 4527770"/>
              <a:gd name="connsiteX648" fmla="*/ 2312956 w 11443767"/>
              <a:gd name="connsiteY648" fmla="*/ 4433394 h 4527770"/>
              <a:gd name="connsiteX649" fmla="*/ 2305345 w 11443767"/>
              <a:gd name="connsiteY649" fmla="*/ 4428327 h 4527770"/>
              <a:gd name="connsiteX650" fmla="*/ 2290755 w 11443767"/>
              <a:gd name="connsiteY650" fmla="*/ 4420726 h 4527770"/>
              <a:gd name="connsiteX651" fmla="*/ 2267919 w 11443767"/>
              <a:gd name="connsiteY651" fmla="*/ 4417559 h 4527770"/>
              <a:gd name="connsiteX652" fmla="*/ 2254599 w 11443767"/>
              <a:gd name="connsiteY652" fmla="*/ 4420726 h 4527770"/>
              <a:gd name="connsiteX653" fmla="*/ 2238741 w 11443767"/>
              <a:gd name="connsiteY653" fmla="*/ 4428327 h 4527770"/>
              <a:gd name="connsiteX654" fmla="*/ 2217808 w 11443767"/>
              <a:gd name="connsiteY654" fmla="*/ 4430860 h 4527770"/>
              <a:gd name="connsiteX655" fmla="*/ 2199414 w 11443767"/>
              <a:gd name="connsiteY655" fmla="*/ 4436561 h 4527770"/>
              <a:gd name="connsiteX656" fmla="*/ 2196242 w 11443767"/>
              <a:gd name="connsiteY656" fmla="*/ 4438461 h 4527770"/>
              <a:gd name="connsiteX657" fmla="*/ 2174041 w 11443767"/>
              <a:gd name="connsiteY657" fmla="*/ 4438461 h 4527770"/>
              <a:gd name="connsiteX658" fmla="*/ 2142959 w 11443767"/>
              <a:gd name="connsiteY658" fmla="*/ 4436561 h 4527770"/>
              <a:gd name="connsiteX659" fmla="*/ 2141690 w 11443767"/>
              <a:gd name="connsiteY659" fmla="*/ 4436561 h 4527770"/>
              <a:gd name="connsiteX660" fmla="*/ 2121392 w 11443767"/>
              <a:gd name="connsiteY660" fmla="*/ 4435294 h 4527770"/>
              <a:gd name="connsiteX661" fmla="*/ 2109975 w 11443767"/>
              <a:gd name="connsiteY661" fmla="*/ 4434027 h 4527770"/>
              <a:gd name="connsiteX662" fmla="*/ 2094117 w 11443767"/>
              <a:gd name="connsiteY662" fmla="*/ 4438461 h 4527770"/>
              <a:gd name="connsiteX663" fmla="*/ 2079528 w 11443767"/>
              <a:gd name="connsiteY663" fmla="*/ 4446695 h 4527770"/>
              <a:gd name="connsiteX664" fmla="*/ 2063669 w 11443767"/>
              <a:gd name="connsiteY664" fmla="*/ 4451129 h 4527770"/>
              <a:gd name="connsiteX665" fmla="*/ 2053520 w 11443767"/>
              <a:gd name="connsiteY665" fmla="*/ 4452396 h 4527770"/>
              <a:gd name="connsiteX666" fmla="*/ 2034490 w 11443767"/>
              <a:gd name="connsiteY666" fmla="*/ 4448595 h 4527770"/>
              <a:gd name="connsiteX667" fmla="*/ 2030051 w 11443767"/>
              <a:gd name="connsiteY667" fmla="*/ 4449229 h 4527770"/>
              <a:gd name="connsiteX668" fmla="*/ 2000871 w 11443767"/>
              <a:gd name="connsiteY668" fmla="*/ 4452396 h 4527770"/>
              <a:gd name="connsiteX669" fmla="*/ 1996432 w 11443767"/>
              <a:gd name="connsiteY669" fmla="*/ 4450496 h 4527770"/>
              <a:gd name="connsiteX670" fmla="*/ 1991991 w 11443767"/>
              <a:gd name="connsiteY670" fmla="*/ 4449862 h 4527770"/>
              <a:gd name="connsiteX671" fmla="*/ 1963447 w 11443767"/>
              <a:gd name="connsiteY671" fmla="*/ 4456830 h 4527770"/>
              <a:gd name="connsiteX672" fmla="*/ 1949492 w 11443767"/>
              <a:gd name="connsiteY672" fmla="*/ 4456830 h 4527770"/>
              <a:gd name="connsiteX673" fmla="*/ 1928559 w 11443767"/>
              <a:gd name="connsiteY673" fmla="*/ 4454929 h 4527770"/>
              <a:gd name="connsiteX674" fmla="*/ 1913336 w 11443767"/>
              <a:gd name="connsiteY674" fmla="*/ 4449229 h 4527770"/>
              <a:gd name="connsiteX675" fmla="*/ 1901283 w 11443767"/>
              <a:gd name="connsiteY675" fmla="*/ 4444795 h 4527770"/>
              <a:gd name="connsiteX676" fmla="*/ 1891134 w 11443767"/>
              <a:gd name="connsiteY676" fmla="*/ 4446695 h 4527770"/>
              <a:gd name="connsiteX677" fmla="*/ 1868299 w 11443767"/>
              <a:gd name="connsiteY677" fmla="*/ 4437828 h 4527770"/>
              <a:gd name="connsiteX678" fmla="*/ 1860052 w 11443767"/>
              <a:gd name="connsiteY678" fmla="*/ 4433394 h 4527770"/>
              <a:gd name="connsiteX679" fmla="*/ 1844829 w 11443767"/>
              <a:gd name="connsiteY679" fmla="*/ 4425793 h 4527770"/>
              <a:gd name="connsiteX680" fmla="*/ 1837852 w 11443767"/>
              <a:gd name="connsiteY680" fmla="*/ 4425793 h 4527770"/>
              <a:gd name="connsiteX681" fmla="*/ 1835315 w 11443767"/>
              <a:gd name="connsiteY681" fmla="*/ 4426427 h 4527770"/>
              <a:gd name="connsiteX682" fmla="*/ 1828971 w 11443767"/>
              <a:gd name="connsiteY682" fmla="*/ 4425793 h 4527770"/>
              <a:gd name="connsiteX683" fmla="*/ 1804232 w 11443767"/>
              <a:gd name="connsiteY683" fmla="*/ 4417559 h 4527770"/>
              <a:gd name="connsiteX684" fmla="*/ 1799793 w 11443767"/>
              <a:gd name="connsiteY684" fmla="*/ 4416926 h 4527770"/>
              <a:gd name="connsiteX685" fmla="*/ 1771882 w 11443767"/>
              <a:gd name="connsiteY685" fmla="*/ 4418826 h 4527770"/>
              <a:gd name="connsiteX686" fmla="*/ 1766808 w 11443767"/>
              <a:gd name="connsiteY686" fmla="*/ 4420093 h 4527770"/>
              <a:gd name="connsiteX687" fmla="*/ 1761099 w 11443767"/>
              <a:gd name="connsiteY687" fmla="*/ 4419459 h 4527770"/>
              <a:gd name="connsiteX688" fmla="*/ 1754756 w 11443767"/>
              <a:gd name="connsiteY688" fmla="*/ 4420093 h 4527770"/>
              <a:gd name="connsiteX689" fmla="*/ 1736996 w 11443767"/>
              <a:gd name="connsiteY689" fmla="*/ 4419459 h 4527770"/>
              <a:gd name="connsiteX690" fmla="*/ 1732555 w 11443767"/>
              <a:gd name="connsiteY690" fmla="*/ 4418826 h 4527770"/>
              <a:gd name="connsiteX691" fmla="*/ 1724309 w 11443767"/>
              <a:gd name="connsiteY691" fmla="*/ 4412492 h 4527770"/>
              <a:gd name="connsiteX692" fmla="*/ 1705914 w 11443767"/>
              <a:gd name="connsiteY692" fmla="*/ 4407425 h 4527770"/>
              <a:gd name="connsiteX693" fmla="*/ 1702108 w 11443767"/>
              <a:gd name="connsiteY693" fmla="*/ 4406791 h 4527770"/>
              <a:gd name="connsiteX694" fmla="*/ 1689422 w 11443767"/>
              <a:gd name="connsiteY694" fmla="*/ 4413125 h 4527770"/>
              <a:gd name="connsiteX695" fmla="*/ 1684981 w 11443767"/>
              <a:gd name="connsiteY695" fmla="*/ 4416292 h 4527770"/>
              <a:gd name="connsiteX696" fmla="*/ 1680541 w 11443767"/>
              <a:gd name="connsiteY696" fmla="*/ 4413125 h 4527770"/>
              <a:gd name="connsiteX697" fmla="*/ 1677369 w 11443767"/>
              <a:gd name="connsiteY697" fmla="*/ 4411225 h 4527770"/>
              <a:gd name="connsiteX698" fmla="*/ 1651996 w 11443767"/>
              <a:gd name="connsiteY698" fmla="*/ 4415659 h 4527770"/>
              <a:gd name="connsiteX699" fmla="*/ 1650728 w 11443767"/>
              <a:gd name="connsiteY699" fmla="*/ 4416292 h 4527770"/>
              <a:gd name="connsiteX700" fmla="*/ 1624720 w 11443767"/>
              <a:gd name="connsiteY700" fmla="*/ 4421359 h 4527770"/>
              <a:gd name="connsiteX701" fmla="*/ 1619646 w 11443767"/>
              <a:gd name="connsiteY701" fmla="*/ 4420726 h 4527770"/>
              <a:gd name="connsiteX702" fmla="*/ 1601251 w 11443767"/>
              <a:gd name="connsiteY702" fmla="*/ 4429594 h 4527770"/>
              <a:gd name="connsiteX703" fmla="*/ 1592370 w 11443767"/>
              <a:gd name="connsiteY703" fmla="*/ 4434027 h 4527770"/>
              <a:gd name="connsiteX704" fmla="*/ 1580953 w 11443767"/>
              <a:gd name="connsiteY704" fmla="*/ 4438461 h 4527770"/>
              <a:gd name="connsiteX705" fmla="*/ 1570804 w 11443767"/>
              <a:gd name="connsiteY705" fmla="*/ 4449229 h 4527770"/>
              <a:gd name="connsiteX706" fmla="*/ 1566997 w 11443767"/>
              <a:gd name="connsiteY706" fmla="*/ 4450496 h 4527770"/>
              <a:gd name="connsiteX707" fmla="*/ 1561289 w 11443767"/>
              <a:gd name="connsiteY707" fmla="*/ 4451762 h 4527770"/>
              <a:gd name="connsiteX708" fmla="*/ 1540991 w 11443767"/>
              <a:gd name="connsiteY708" fmla="*/ 4458730 h 4527770"/>
              <a:gd name="connsiteX709" fmla="*/ 1539088 w 11443767"/>
              <a:gd name="connsiteY709" fmla="*/ 4459363 h 4527770"/>
              <a:gd name="connsiteX710" fmla="*/ 1521961 w 11443767"/>
              <a:gd name="connsiteY710" fmla="*/ 4461897 h 4527770"/>
              <a:gd name="connsiteX711" fmla="*/ 1505469 w 11443767"/>
              <a:gd name="connsiteY711" fmla="*/ 4462530 h 4527770"/>
              <a:gd name="connsiteX712" fmla="*/ 1491514 w 11443767"/>
              <a:gd name="connsiteY712" fmla="*/ 4456830 h 4527770"/>
              <a:gd name="connsiteX713" fmla="*/ 1487073 w 11443767"/>
              <a:gd name="connsiteY713" fmla="*/ 4456196 h 4527770"/>
              <a:gd name="connsiteX714" fmla="*/ 1468043 w 11443767"/>
              <a:gd name="connsiteY714" fmla="*/ 4464430 h 4527770"/>
              <a:gd name="connsiteX715" fmla="*/ 1458529 w 11443767"/>
              <a:gd name="connsiteY715" fmla="*/ 4466331 h 4527770"/>
              <a:gd name="connsiteX716" fmla="*/ 1442672 w 11443767"/>
              <a:gd name="connsiteY716" fmla="*/ 4469498 h 4527770"/>
              <a:gd name="connsiteX717" fmla="*/ 1418568 w 11443767"/>
              <a:gd name="connsiteY717" fmla="*/ 4468864 h 4527770"/>
              <a:gd name="connsiteX718" fmla="*/ 1395731 w 11443767"/>
              <a:gd name="connsiteY718" fmla="*/ 4468864 h 4527770"/>
              <a:gd name="connsiteX719" fmla="*/ 1365919 w 11443767"/>
              <a:gd name="connsiteY719" fmla="*/ 4468231 h 4527770"/>
              <a:gd name="connsiteX720" fmla="*/ 1343083 w 11443767"/>
              <a:gd name="connsiteY720" fmla="*/ 4465064 h 4527770"/>
              <a:gd name="connsiteX721" fmla="*/ 1333568 w 11443767"/>
              <a:gd name="connsiteY721" fmla="*/ 4468864 h 4527770"/>
              <a:gd name="connsiteX722" fmla="*/ 1302487 w 11443767"/>
              <a:gd name="connsiteY722" fmla="*/ 4478998 h 4527770"/>
              <a:gd name="connsiteX723" fmla="*/ 1280919 w 11443767"/>
              <a:gd name="connsiteY723" fmla="*/ 4480265 h 4527770"/>
              <a:gd name="connsiteX724" fmla="*/ 1276480 w 11443767"/>
              <a:gd name="connsiteY724" fmla="*/ 4480265 h 4527770"/>
              <a:gd name="connsiteX725" fmla="*/ 1263794 w 11443767"/>
              <a:gd name="connsiteY725" fmla="*/ 4480899 h 4527770"/>
              <a:gd name="connsiteX726" fmla="*/ 1249838 w 11443767"/>
              <a:gd name="connsiteY726" fmla="*/ 4480265 h 4527770"/>
              <a:gd name="connsiteX727" fmla="*/ 1227003 w 11443767"/>
              <a:gd name="connsiteY727" fmla="*/ 4472665 h 4527770"/>
              <a:gd name="connsiteX728" fmla="*/ 1223197 w 11443767"/>
              <a:gd name="connsiteY728" fmla="*/ 4471398 h 4527770"/>
              <a:gd name="connsiteX729" fmla="*/ 1200996 w 11443767"/>
              <a:gd name="connsiteY729" fmla="*/ 4472031 h 4527770"/>
              <a:gd name="connsiteX730" fmla="*/ 1191481 w 11443767"/>
              <a:gd name="connsiteY730" fmla="*/ 4473298 h 4527770"/>
              <a:gd name="connsiteX731" fmla="*/ 1178160 w 11443767"/>
              <a:gd name="connsiteY731" fmla="*/ 4474565 h 4527770"/>
              <a:gd name="connsiteX732" fmla="*/ 1173086 w 11443767"/>
              <a:gd name="connsiteY732" fmla="*/ 4474565 h 4527770"/>
              <a:gd name="connsiteX733" fmla="*/ 1164840 w 11443767"/>
              <a:gd name="connsiteY733" fmla="*/ 4475832 h 4527770"/>
              <a:gd name="connsiteX734" fmla="*/ 1145176 w 11443767"/>
              <a:gd name="connsiteY734" fmla="*/ 4478365 h 4527770"/>
              <a:gd name="connsiteX735" fmla="*/ 1123609 w 11443767"/>
              <a:gd name="connsiteY735" fmla="*/ 4474565 h 4527770"/>
              <a:gd name="connsiteX736" fmla="*/ 1098871 w 11443767"/>
              <a:gd name="connsiteY736" fmla="*/ 4474565 h 4527770"/>
              <a:gd name="connsiteX737" fmla="*/ 1094430 w 11443767"/>
              <a:gd name="connsiteY737" fmla="*/ 4473931 h 4527770"/>
              <a:gd name="connsiteX738" fmla="*/ 1091259 w 11443767"/>
              <a:gd name="connsiteY738" fmla="*/ 4472665 h 4527770"/>
              <a:gd name="connsiteX739" fmla="*/ 1067789 w 11443767"/>
              <a:gd name="connsiteY739" fmla="*/ 4463797 h 4527770"/>
              <a:gd name="connsiteX740" fmla="*/ 1053199 w 11443767"/>
              <a:gd name="connsiteY740" fmla="*/ 4454929 h 4527770"/>
              <a:gd name="connsiteX741" fmla="*/ 1050663 w 11443767"/>
              <a:gd name="connsiteY741" fmla="*/ 4454296 h 4527770"/>
              <a:gd name="connsiteX742" fmla="*/ 1035439 w 11443767"/>
              <a:gd name="connsiteY742" fmla="*/ 4449229 h 4527770"/>
              <a:gd name="connsiteX743" fmla="*/ 1020215 w 11443767"/>
              <a:gd name="connsiteY743" fmla="*/ 4439728 h 4527770"/>
              <a:gd name="connsiteX744" fmla="*/ 1015140 w 11443767"/>
              <a:gd name="connsiteY744" fmla="*/ 4432761 h 4527770"/>
              <a:gd name="connsiteX745" fmla="*/ 1009432 w 11443767"/>
              <a:gd name="connsiteY745" fmla="*/ 4426427 h 4527770"/>
              <a:gd name="connsiteX746" fmla="*/ 996746 w 11443767"/>
              <a:gd name="connsiteY746" fmla="*/ 4420093 h 4527770"/>
              <a:gd name="connsiteX747" fmla="*/ 990402 w 11443767"/>
              <a:gd name="connsiteY747" fmla="*/ 4417559 h 4527770"/>
              <a:gd name="connsiteX748" fmla="*/ 989133 w 11443767"/>
              <a:gd name="connsiteY748" fmla="*/ 4417559 h 4527770"/>
              <a:gd name="connsiteX749" fmla="*/ 973275 w 11443767"/>
              <a:gd name="connsiteY749" fmla="*/ 4406791 h 4527770"/>
              <a:gd name="connsiteX750" fmla="*/ 971373 w 11443767"/>
              <a:gd name="connsiteY750" fmla="*/ 4405525 h 4527770"/>
              <a:gd name="connsiteX751" fmla="*/ 949171 w 11443767"/>
              <a:gd name="connsiteY751" fmla="*/ 4390956 h 4527770"/>
              <a:gd name="connsiteX752" fmla="*/ 941559 w 11443767"/>
              <a:gd name="connsiteY752" fmla="*/ 4392223 h 4527770"/>
              <a:gd name="connsiteX753" fmla="*/ 938387 w 11443767"/>
              <a:gd name="connsiteY753" fmla="*/ 4394757 h 4527770"/>
              <a:gd name="connsiteX754" fmla="*/ 923798 w 11443767"/>
              <a:gd name="connsiteY754" fmla="*/ 4400457 h 4527770"/>
              <a:gd name="connsiteX755" fmla="*/ 912381 w 11443767"/>
              <a:gd name="connsiteY755" fmla="*/ 4402358 h 4527770"/>
              <a:gd name="connsiteX756" fmla="*/ 878762 w 11443767"/>
              <a:gd name="connsiteY756" fmla="*/ 4399824 h 4527770"/>
              <a:gd name="connsiteX757" fmla="*/ 865441 w 11443767"/>
              <a:gd name="connsiteY757" fmla="*/ 4400457 h 4527770"/>
              <a:gd name="connsiteX758" fmla="*/ 847681 w 11443767"/>
              <a:gd name="connsiteY758" fmla="*/ 4404258 h 4527770"/>
              <a:gd name="connsiteX759" fmla="*/ 825480 w 11443767"/>
              <a:gd name="connsiteY759" fmla="*/ 4395390 h 4527770"/>
              <a:gd name="connsiteX760" fmla="*/ 811524 w 11443767"/>
              <a:gd name="connsiteY760" fmla="*/ 4397290 h 4527770"/>
              <a:gd name="connsiteX761" fmla="*/ 805816 w 11443767"/>
              <a:gd name="connsiteY761" fmla="*/ 4401724 h 4527770"/>
              <a:gd name="connsiteX762" fmla="*/ 786786 w 11443767"/>
              <a:gd name="connsiteY762" fmla="*/ 4406791 h 4527770"/>
              <a:gd name="connsiteX763" fmla="*/ 767756 w 11443767"/>
              <a:gd name="connsiteY763" fmla="*/ 4403624 h 4527770"/>
              <a:gd name="connsiteX764" fmla="*/ 751264 w 11443767"/>
              <a:gd name="connsiteY764" fmla="*/ 4407425 h 4527770"/>
              <a:gd name="connsiteX765" fmla="*/ 722086 w 11443767"/>
              <a:gd name="connsiteY765" fmla="*/ 4413759 h 4527770"/>
              <a:gd name="connsiteX766" fmla="*/ 707496 w 11443767"/>
              <a:gd name="connsiteY766" fmla="*/ 4418826 h 4527770"/>
              <a:gd name="connsiteX767" fmla="*/ 701153 w 11443767"/>
              <a:gd name="connsiteY767" fmla="*/ 4419459 h 4527770"/>
              <a:gd name="connsiteX768" fmla="*/ 665631 w 11443767"/>
              <a:gd name="connsiteY768" fmla="*/ 4413125 h 4527770"/>
              <a:gd name="connsiteX769" fmla="*/ 649139 w 11443767"/>
              <a:gd name="connsiteY769" fmla="*/ 4414392 h 4527770"/>
              <a:gd name="connsiteX770" fmla="*/ 640258 w 11443767"/>
              <a:gd name="connsiteY770" fmla="*/ 4412492 h 4527770"/>
              <a:gd name="connsiteX771" fmla="*/ 635819 w 11443767"/>
              <a:gd name="connsiteY771" fmla="*/ 4410592 h 4527770"/>
              <a:gd name="connsiteX772" fmla="*/ 621228 w 11443767"/>
              <a:gd name="connsiteY772" fmla="*/ 4408691 h 4527770"/>
              <a:gd name="connsiteX773" fmla="*/ 594588 w 11443767"/>
              <a:gd name="connsiteY773" fmla="*/ 4405525 h 4527770"/>
              <a:gd name="connsiteX774" fmla="*/ 578730 w 11443767"/>
              <a:gd name="connsiteY774" fmla="*/ 4399824 h 4527770"/>
              <a:gd name="connsiteX775" fmla="*/ 574289 w 11443767"/>
              <a:gd name="connsiteY775" fmla="*/ 4399191 h 4527770"/>
              <a:gd name="connsiteX776" fmla="*/ 559066 w 11443767"/>
              <a:gd name="connsiteY776" fmla="*/ 4400457 h 4527770"/>
              <a:gd name="connsiteX777" fmla="*/ 552088 w 11443767"/>
              <a:gd name="connsiteY777" fmla="*/ 4405525 h 4527770"/>
              <a:gd name="connsiteX778" fmla="*/ 533693 w 11443767"/>
              <a:gd name="connsiteY778" fmla="*/ 4408691 h 4527770"/>
              <a:gd name="connsiteX779" fmla="*/ 514030 w 11443767"/>
              <a:gd name="connsiteY779" fmla="*/ 4411225 h 4527770"/>
              <a:gd name="connsiteX780" fmla="*/ 507052 w 11443767"/>
              <a:gd name="connsiteY780" fmla="*/ 4411858 h 4527770"/>
              <a:gd name="connsiteX781" fmla="*/ 491193 w 11443767"/>
              <a:gd name="connsiteY781" fmla="*/ 4409325 h 4527770"/>
              <a:gd name="connsiteX782" fmla="*/ 483581 w 11443767"/>
              <a:gd name="connsiteY782" fmla="*/ 4408691 h 4527770"/>
              <a:gd name="connsiteX783" fmla="*/ 481679 w 11443767"/>
              <a:gd name="connsiteY783" fmla="*/ 4408058 h 4527770"/>
              <a:gd name="connsiteX784" fmla="*/ 465820 w 11443767"/>
              <a:gd name="connsiteY784" fmla="*/ 4410592 h 4527770"/>
              <a:gd name="connsiteX785" fmla="*/ 449962 w 11443767"/>
              <a:gd name="connsiteY785" fmla="*/ 4410592 h 4527770"/>
              <a:gd name="connsiteX786" fmla="*/ 436008 w 11443767"/>
              <a:gd name="connsiteY786" fmla="*/ 4405525 h 4527770"/>
              <a:gd name="connsiteX787" fmla="*/ 428396 w 11443767"/>
              <a:gd name="connsiteY787" fmla="*/ 4406158 h 4527770"/>
              <a:gd name="connsiteX788" fmla="*/ 421419 w 11443767"/>
              <a:gd name="connsiteY788" fmla="*/ 4407425 h 4527770"/>
              <a:gd name="connsiteX789" fmla="*/ 411269 w 11443767"/>
              <a:gd name="connsiteY789" fmla="*/ 4411225 h 4527770"/>
              <a:gd name="connsiteX790" fmla="*/ 390337 w 11443767"/>
              <a:gd name="connsiteY790" fmla="*/ 4416926 h 4527770"/>
              <a:gd name="connsiteX791" fmla="*/ 387165 w 11443767"/>
              <a:gd name="connsiteY791" fmla="*/ 4418192 h 4527770"/>
              <a:gd name="connsiteX792" fmla="*/ 371307 w 11443767"/>
              <a:gd name="connsiteY792" fmla="*/ 4421359 h 4527770"/>
              <a:gd name="connsiteX793" fmla="*/ 349107 w 11443767"/>
              <a:gd name="connsiteY793" fmla="*/ 4431494 h 4527770"/>
              <a:gd name="connsiteX794" fmla="*/ 335785 w 11443767"/>
              <a:gd name="connsiteY794" fmla="*/ 4434661 h 4527770"/>
              <a:gd name="connsiteX795" fmla="*/ 324368 w 11443767"/>
              <a:gd name="connsiteY795" fmla="*/ 4435294 h 4527770"/>
              <a:gd name="connsiteX796" fmla="*/ 322465 w 11443767"/>
              <a:gd name="connsiteY796" fmla="*/ 4435928 h 4527770"/>
              <a:gd name="connsiteX797" fmla="*/ 302801 w 11443767"/>
              <a:gd name="connsiteY797" fmla="*/ 4438461 h 4527770"/>
              <a:gd name="connsiteX798" fmla="*/ 274256 w 11443767"/>
              <a:gd name="connsiteY798" fmla="*/ 4447962 h 4527770"/>
              <a:gd name="connsiteX799" fmla="*/ 258399 w 11443767"/>
              <a:gd name="connsiteY799" fmla="*/ 4453663 h 4527770"/>
              <a:gd name="connsiteX800" fmla="*/ 246346 w 11443767"/>
              <a:gd name="connsiteY800" fmla="*/ 4461897 h 4527770"/>
              <a:gd name="connsiteX801" fmla="*/ 244444 w 11443767"/>
              <a:gd name="connsiteY801" fmla="*/ 4463797 h 4527770"/>
              <a:gd name="connsiteX802" fmla="*/ 215899 w 11443767"/>
              <a:gd name="connsiteY802" fmla="*/ 4472665 h 4527770"/>
              <a:gd name="connsiteX803" fmla="*/ 192430 w 11443767"/>
              <a:gd name="connsiteY803" fmla="*/ 4480265 h 4527770"/>
              <a:gd name="connsiteX804" fmla="*/ 170229 w 11443767"/>
              <a:gd name="connsiteY804" fmla="*/ 4487233 h 4527770"/>
              <a:gd name="connsiteX805" fmla="*/ 165154 w 11443767"/>
              <a:gd name="connsiteY805" fmla="*/ 4489133 h 4527770"/>
              <a:gd name="connsiteX806" fmla="*/ 150564 w 11443767"/>
              <a:gd name="connsiteY806" fmla="*/ 4489766 h 4527770"/>
              <a:gd name="connsiteX807" fmla="*/ 134706 w 11443767"/>
              <a:gd name="connsiteY807" fmla="*/ 4491033 h 4527770"/>
              <a:gd name="connsiteX808" fmla="*/ 108065 w 11443767"/>
              <a:gd name="connsiteY808" fmla="*/ 4499267 h 4527770"/>
              <a:gd name="connsiteX809" fmla="*/ 87133 w 11443767"/>
              <a:gd name="connsiteY809" fmla="*/ 4495467 h 4527770"/>
              <a:gd name="connsiteX810" fmla="*/ 82693 w 11443767"/>
              <a:gd name="connsiteY810" fmla="*/ 4494833 h 4527770"/>
              <a:gd name="connsiteX811" fmla="*/ 68103 w 11443767"/>
              <a:gd name="connsiteY811" fmla="*/ 4496100 h 4527770"/>
              <a:gd name="connsiteX812" fmla="*/ 55417 w 11443767"/>
              <a:gd name="connsiteY812" fmla="*/ 4498000 h 4527770"/>
              <a:gd name="connsiteX813" fmla="*/ 37656 w 11443767"/>
              <a:gd name="connsiteY813" fmla="*/ 4507501 h 4527770"/>
              <a:gd name="connsiteX814" fmla="*/ 35753 w 11443767"/>
              <a:gd name="connsiteY814" fmla="*/ 4508768 h 4527770"/>
              <a:gd name="connsiteX815" fmla="*/ 8478 w 11443767"/>
              <a:gd name="connsiteY815" fmla="*/ 4518269 h 4527770"/>
              <a:gd name="connsiteX816" fmla="*/ 2134 w 11443767"/>
              <a:gd name="connsiteY816" fmla="*/ 4522167 h 4527770"/>
              <a:gd name="connsiteX817" fmla="*/ 2134 w 11443767"/>
              <a:gd name="connsiteY817" fmla="*/ 4506885 h 4527770"/>
              <a:gd name="connsiteX818" fmla="*/ 2134 w 11443767"/>
              <a:gd name="connsiteY818" fmla="*/ 61236 h 452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Lst>
            <a:rect l="l" t="t" r="r" b="b"/>
            <a:pathLst>
              <a:path w="11443767" h="4527770">
                <a:moveTo>
                  <a:pt x="2134" y="4522167"/>
                </a:moveTo>
                <a:lnTo>
                  <a:pt x="2134" y="4527770"/>
                </a:lnTo>
                <a:cubicBezTo>
                  <a:pt x="3403" y="4525870"/>
                  <a:pt x="-1037" y="4524603"/>
                  <a:pt x="231" y="4523336"/>
                </a:cubicBezTo>
                <a:close/>
                <a:moveTo>
                  <a:pt x="7815731" y="4522166"/>
                </a:moveTo>
                <a:lnTo>
                  <a:pt x="7815731" y="4527770"/>
                </a:lnTo>
                <a:cubicBezTo>
                  <a:pt x="7816955" y="4525870"/>
                  <a:pt x="7812671" y="4524603"/>
                  <a:pt x="7813895" y="4523336"/>
                </a:cubicBezTo>
                <a:close/>
                <a:moveTo>
                  <a:pt x="3891498" y="4522166"/>
                </a:moveTo>
                <a:lnTo>
                  <a:pt x="3891498" y="4527769"/>
                </a:lnTo>
                <a:cubicBezTo>
                  <a:pt x="3892759" y="4525869"/>
                  <a:pt x="3888347" y="4524602"/>
                  <a:pt x="3889608" y="4523335"/>
                </a:cubicBezTo>
                <a:close/>
                <a:moveTo>
                  <a:pt x="7815731" y="0"/>
                </a:moveTo>
                <a:lnTo>
                  <a:pt x="11443767" y="0"/>
                </a:lnTo>
                <a:lnTo>
                  <a:pt x="11443767" y="4437194"/>
                </a:lnTo>
                <a:cubicBezTo>
                  <a:pt x="11432139" y="4430860"/>
                  <a:pt x="11414390" y="4430860"/>
                  <a:pt x="11401538" y="4430860"/>
                </a:cubicBezTo>
                <a:cubicBezTo>
                  <a:pt x="11392970" y="4430860"/>
                  <a:pt x="11386237" y="4426427"/>
                  <a:pt x="11378893" y="4423260"/>
                </a:cubicBezTo>
                <a:cubicBezTo>
                  <a:pt x="11374609" y="4421359"/>
                  <a:pt x="11370325" y="4418826"/>
                  <a:pt x="11366041" y="4416926"/>
                </a:cubicBezTo>
                <a:cubicBezTo>
                  <a:pt x="11362981" y="4415659"/>
                  <a:pt x="11359921" y="4413125"/>
                  <a:pt x="11356861" y="4413125"/>
                </a:cubicBezTo>
                <a:cubicBezTo>
                  <a:pt x="11352576" y="4412492"/>
                  <a:pt x="11347680" y="4413125"/>
                  <a:pt x="11343396" y="4413125"/>
                </a:cubicBezTo>
                <a:cubicBezTo>
                  <a:pt x="11340948" y="4413125"/>
                  <a:pt x="11338500" y="4413759"/>
                  <a:pt x="11335440" y="4414392"/>
                </a:cubicBezTo>
                <a:cubicBezTo>
                  <a:pt x="11328096" y="4414392"/>
                  <a:pt x="11321976" y="4415025"/>
                  <a:pt x="11315243" y="4420726"/>
                </a:cubicBezTo>
                <a:cubicBezTo>
                  <a:pt x="11307899" y="4427693"/>
                  <a:pt x="11298107" y="4431494"/>
                  <a:pt x="11289539" y="4437194"/>
                </a:cubicBezTo>
                <a:cubicBezTo>
                  <a:pt x="11287703" y="4438461"/>
                  <a:pt x="11285255" y="4440361"/>
                  <a:pt x="11284031" y="4442261"/>
                </a:cubicBezTo>
                <a:cubicBezTo>
                  <a:pt x="11278522" y="4449229"/>
                  <a:pt x="11273014" y="4454296"/>
                  <a:pt x="11263222" y="4454296"/>
                </a:cubicBezTo>
                <a:cubicBezTo>
                  <a:pt x="11254042" y="4454296"/>
                  <a:pt x="11245474" y="4457463"/>
                  <a:pt x="11236293" y="4457463"/>
                </a:cubicBezTo>
                <a:cubicBezTo>
                  <a:pt x="11225277" y="4457463"/>
                  <a:pt x="11214261" y="4458730"/>
                  <a:pt x="11204468" y="4451129"/>
                </a:cubicBezTo>
                <a:cubicBezTo>
                  <a:pt x="11203856" y="4451129"/>
                  <a:pt x="11203856" y="4450496"/>
                  <a:pt x="11203244" y="4450496"/>
                </a:cubicBezTo>
                <a:cubicBezTo>
                  <a:pt x="11197736" y="4452396"/>
                  <a:pt x="11192840" y="4450496"/>
                  <a:pt x="11187332" y="4449229"/>
                </a:cubicBezTo>
                <a:cubicBezTo>
                  <a:pt x="11184884" y="4448595"/>
                  <a:pt x="11181824" y="4447962"/>
                  <a:pt x="11179376" y="4446695"/>
                </a:cubicBezTo>
                <a:cubicBezTo>
                  <a:pt x="11176928" y="4445428"/>
                  <a:pt x="11174480" y="4442895"/>
                  <a:pt x="11172032" y="4440995"/>
                </a:cubicBezTo>
                <a:cubicBezTo>
                  <a:pt x="11167747" y="4437828"/>
                  <a:pt x="11163463" y="4434661"/>
                  <a:pt x="11158567" y="4432127"/>
                </a:cubicBezTo>
                <a:cubicBezTo>
                  <a:pt x="11151223" y="4428327"/>
                  <a:pt x="11145103" y="4423260"/>
                  <a:pt x="11137759" y="4419459"/>
                </a:cubicBezTo>
                <a:cubicBezTo>
                  <a:pt x="11133474" y="4416926"/>
                  <a:pt x="11128578" y="4415659"/>
                  <a:pt x="11123682" y="4414392"/>
                </a:cubicBezTo>
                <a:cubicBezTo>
                  <a:pt x="11122458" y="4413759"/>
                  <a:pt x="11121234" y="4414392"/>
                  <a:pt x="11120622" y="4414392"/>
                </a:cubicBezTo>
                <a:cubicBezTo>
                  <a:pt x="11116338" y="4415659"/>
                  <a:pt x="11112054" y="4418192"/>
                  <a:pt x="11107770" y="4419459"/>
                </a:cubicBezTo>
                <a:cubicBezTo>
                  <a:pt x="11104098" y="4420726"/>
                  <a:pt x="11101038" y="4420726"/>
                  <a:pt x="11097365" y="4420726"/>
                </a:cubicBezTo>
                <a:cubicBezTo>
                  <a:pt x="11094305" y="4421359"/>
                  <a:pt x="11090633" y="4420726"/>
                  <a:pt x="11088185" y="4421993"/>
                </a:cubicBezTo>
                <a:cubicBezTo>
                  <a:pt x="11082065" y="4425793"/>
                  <a:pt x="11075945" y="4423893"/>
                  <a:pt x="11069825" y="4423260"/>
                </a:cubicBezTo>
                <a:cubicBezTo>
                  <a:pt x="11059420" y="4421993"/>
                  <a:pt x="11049628" y="4420093"/>
                  <a:pt x="11039224" y="4418192"/>
                </a:cubicBezTo>
                <a:cubicBezTo>
                  <a:pt x="11033716" y="4416926"/>
                  <a:pt x="11027596" y="4415025"/>
                  <a:pt x="11022087" y="4413759"/>
                </a:cubicBezTo>
                <a:cubicBezTo>
                  <a:pt x="11019027" y="4413125"/>
                  <a:pt x="11015967" y="4414392"/>
                  <a:pt x="11012907" y="4414392"/>
                </a:cubicBezTo>
                <a:cubicBezTo>
                  <a:pt x="11011683" y="4414392"/>
                  <a:pt x="11010459" y="4414392"/>
                  <a:pt x="11009847" y="4414392"/>
                </a:cubicBezTo>
                <a:cubicBezTo>
                  <a:pt x="11007399" y="4413759"/>
                  <a:pt x="11004951" y="4413125"/>
                  <a:pt x="11002503" y="4411858"/>
                </a:cubicBezTo>
                <a:cubicBezTo>
                  <a:pt x="10993935" y="4408058"/>
                  <a:pt x="10984142" y="4407425"/>
                  <a:pt x="10976798" y="4399824"/>
                </a:cubicBezTo>
                <a:cubicBezTo>
                  <a:pt x="10973126" y="4395390"/>
                  <a:pt x="10966394" y="4396024"/>
                  <a:pt x="10962110" y="4397924"/>
                </a:cubicBezTo>
                <a:cubicBezTo>
                  <a:pt x="10954766" y="4400457"/>
                  <a:pt x="10949257" y="4398557"/>
                  <a:pt x="10942525" y="4397290"/>
                </a:cubicBezTo>
                <a:cubicBezTo>
                  <a:pt x="10938853" y="4396657"/>
                  <a:pt x="10935181" y="4396657"/>
                  <a:pt x="10931509" y="4397290"/>
                </a:cubicBezTo>
                <a:cubicBezTo>
                  <a:pt x="10930285" y="4397290"/>
                  <a:pt x="10929061" y="4399824"/>
                  <a:pt x="10927837" y="4401091"/>
                </a:cubicBezTo>
                <a:cubicBezTo>
                  <a:pt x="10926613" y="4402358"/>
                  <a:pt x="10925389" y="4403624"/>
                  <a:pt x="10924165" y="4403624"/>
                </a:cubicBezTo>
                <a:cubicBezTo>
                  <a:pt x="10915596" y="4402358"/>
                  <a:pt x="10907640" y="4402991"/>
                  <a:pt x="10899684" y="4407425"/>
                </a:cubicBezTo>
                <a:cubicBezTo>
                  <a:pt x="10900296" y="4406791"/>
                  <a:pt x="10899072" y="4407425"/>
                  <a:pt x="10899072" y="4407425"/>
                </a:cubicBezTo>
                <a:cubicBezTo>
                  <a:pt x="10892952" y="4404258"/>
                  <a:pt x="10885608" y="4408691"/>
                  <a:pt x="10880099" y="4402358"/>
                </a:cubicBezTo>
                <a:cubicBezTo>
                  <a:pt x="10876427" y="4397924"/>
                  <a:pt x="10872143" y="4394123"/>
                  <a:pt x="10867247" y="4392223"/>
                </a:cubicBezTo>
                <a:cubicBezTo>
                  <a:pt x="10864799" y="4390956"/>
                  <a:pt x="10860515" y="4392857"/>
                  <a:pt x="10856843" y="4393490"/>
                </a:cubicBezTo>
                <a:cubicBezTo>
                  <a:pt x="10855007" y="4393490"/>
                  <a:pt x="10853171" y="4394123"/>
                  <a:pt x="10851947" y="4394123"/>
                </a:cubicBezTo>
                <a:cubicBezTo>
                  <a:pt x="10848887" y="4393490"/>
                  <a:pt x="10847051" y="4392857"/>
                  <a:pt x="10847051" y="4397290"/>
                </a:cubicBezTo>
                <a:cubicBezTo>
                  <a:pt x="10847051" y="4401091"/>
                  <a:pt x="10845214" y="4400457"/>
                  <a:pt x="10842154" y="4399824"/>
                </a:cubicBezTo>
                <a:cubicBezTo>
                  <a:pt x="10837258" y="4397924"/>
                  <a:pt x="10826242" y="4399824"/>
                  <a:pt x="10823182" y="4403624"/>
                </a:cubicBezTo>
                <a:cubicBezTo>
                  <a:pt x="10816450" y="4401091"/>
                  <a:pt x="10810330" y="4398557"/>
                  <a:pt x="10802985" y="4399824"/>
                </a:cubicBezTo>
                <a:cubicBezTo>
                  <a:pt x="10799925" y="4400457"/>
                  <a:pt x="10797477" y="4399824"/>
                  <a:pt x="10794417" y="4399824"/>
                </a:cubicBezTo>
                <a:cubicBezTo>
                  <a:pt x="10784013" y="4400457"/>
                  <a:pt x="10773609" y="4401091"/>
                  <a:pt x="10763204" y="4401724"/>
                </a:cubicBezTo>
                <a:cubicBezTo>
                  <a:pt x="10761980" y="4401724"/>
                  <a:pt x="10761368" y="4401724"/>
                  <a:pt x="10760144" y="4401724"/>
                </a:cubicBezTo>
                <a:cubicBezTo>
                  <a:pt x="10752188" y="4399191"/>
                  <a:pt x="10745456" y="4402358"/>
                  <a:pt x="10739336" y="4406158"/>
                </a:cubicBezTo>
                <a:cubicBezTo>
                  <a:pt x="10735664" y="4408058"/>
                  <a:pt x="10731991" y="4409325"/>
                  <a:pt x="10728319" y="4410592"/>
                </a:cubicBezTo>
                <a:cubicBezTo>
                  <a:pt x="10719139" y="4413125"/>
                  <a:pt x="10709959" y="4415659"/>
                  <a:pt x="10700779" y="4418192"/>
                </a:cubicBezTo>
                <a:cubicBezTo>
                  <a:pt x="10699555" y="4418192"/>
                  <a:pt x="10698330" y="4418192"/>
                  <a:pt x="10697106" y="4418192"/>
                </a:cubicBezTo>
                <a:cubicBezTo>
                  <a:pt x="10692822" y="4418192"/>
                  <a:pt x="10688538" y="4418826"/>
                  <a:pt x="10684254" y="4418826"/>
                </a:cubicBezTo>
                <a:cubicBezTo>
                  <a:pt x="10681194" y="4418826"/>
                  <a:pt x="10678134" y="4420093"/>
                  <a:pt x="10674462" y="4418192"/>
                </a:cubicBezTo>
                <a:cubicBezTo>
                  <a:pt x="10670790" y="4416292"/>
                  <a:pt x="10664670" y="4416926"/>
                  <a:pt x="10660385" y="4418826"/>
                </a:cubicBezTo>
                <a:cubicBezTo>
                  <a:pt x="10654265" y="4421993"/>
                  <a:pt x="10647533" y="4421359"/>
                  <a:pt x="10641413" y="4422626"/>
                </a:cubicBezTo>
                <a:cubicBezTo>
                  <a:pt x="10638353" y="4423260"/>
                  <a:pt x="10635293" y="4423893"/>
                  <a:pt x="10632233" y="4423893"/>
                </a:cubicBezTo>
                <a:cubicBezTo>
                  <a:pt x="10623664" y="4425160"/>
                  <a:pt x="10615096" y="4426427"/>
                  <a:pt x="10605916" y="4427693"/>
                </a:cubicBezTo>
                <a:cubicBezTo>
                  <a:pt x="10605304" y="4427693"/>
                  <a:pt x="10604080" y="4427693"/>
                  <a:pt x="10603468" y="4427060"/>
                </a:cubicBezTo>
                <a:cubicBezTo>
                  <a:pt x="10596736" y="4419459"/>
                  <a:pt x="10589391" y="4425160"/>
                  <a:pt x="10582659" y="4426427"/>
                </a:cubicBezTo>
                <a:cubicBezTo>
                  <a:pt x="10574091" y="4427693"/>
                  <a:pt x="10565523" y="4430227"/>
                  <a:pt x="10557567" y="4432127"/>
                </a:cubicBezTo>
                <a:cubicBezTo>
                  <a:pt x="10556343" y="4432127"/>
                  <a:pt x="10555119" y="4432127"/>
                  <a:pt x="10554506" y="4432127"/>
                </a:cubicBezTo>
                <a:cubicBezTo>
                  <a:pt x="10546550" y="4430860"/>
                  <a:pt x="10537982" y="4429594"/>
                  <a:pt x="10530026" y="4428960"/>
                </a:cubicBezTo>
                <a:cubicBezTo>
                  <a:pt x="10518398" y="4428960"/>
                  <a:pt x="10506769" y="4429594"/>
                  <a:pt x="10495753" y="4430227"/>
                </a:cubicBezTo>
                <a:cubicBezTo>
                  <a:pt x="10494529" y="4430227"/>
                  <a:pt x="10493305" y="4430227"/>
                  <a:pt x="10492693" y="4430860"/>
                </a:cubicBezTo>
                <a:cubicBezTo>
                  <a:pt x="10486573" y="4435294"/>
                  <a:pt x="10479840" y="4435294"/>
                  <a:pt x="10473108" y="4434027"/>
                </a:cubicBezTo>
                <a:cubicBezTo>
                  <a:pt x="10471884" y="4434027"/>
                  <a:pt x="10470660" y="4434661"/>
                  <a:pt x="10469436" y="4434661"/>
                </a:cubicBezTo>
                <a:cubicBezTo>
                  <a:pt x="10467600" y="4435294"/>
                  <a:pt x="10465152" y="4435928"/>
                  <a:pt x="10463316" y="4435928"/>
                </a:cubicBezTo>
                <a:cubicBezTo>
                  <a:pt x="10460256" y="4436561"/>
                  <a:pt x="10456584" y="4437194"/>
                  <a:pt x="10453524" y="4438461"/>
                </a:cubicBezTo>
                <a:cubicBezTo>
                  <a:pt x="10449852" y="4439728"/>
                  <a:pt x="10446180" y="4442261"/>
                  <a:pt x="10442507" y="4442261"/>
                </a:cubicBezTo>
                <a:cubicBezTo>
                  <a:pt x="10435163" y="4441628"/>
                  <a:pt x="10430267" y="4446062"/>
                  <a:pt x="10424147" y="4449862"/>
                </a:cubicBezTo>
                <a:cubicBezTo>
                  <a:pt x="10421087" y="4451762"/>
                  <a:pt x="10417415" y="4453029"/>
                  <a:pt x="10413743" y="4454296"/>
                </a:cubicBezTo>
                <a:cubicBezTo>
                  <a:pt x="10410071" y="4456196"/>
                  <a:pt x="10405786" y="4458096"/>
                  <a:pt x="10402114" y="4459997"/>
                </a:cubicBezTo>
                <a:cubicBezTo>
                  <a:pt x="10400890" y="4460630"/>
                  <a:pt x="10399666" y="4461263"/>
                  <a:pt x="10399054" y="4461263"/>
                </a:cubicBezTo>
                <a:cubicBezTo>
                  <a:pt x="10392322" y="4457463"/>
                  <a:pt x="10386814" y="4462530"/>
                  <a:pt x="10380694" y="4464430"/>
                </a:cubicBezTo>
                <a:cubicBezTo>
                  <a:pt x="10380082" y="4464430"/>
                  <a:pt x="10379470" y="4465064"/>
                  <a:pt x="10379470" y="4465064"/>
                </a:cubicBezTo>
                <a:cubicBezTo>
                  <a:pt x="10373961" y="4459363"/>
                  <a:pt x="10370901" y="4466331"/>
                  <a:pt x="10367229" y="4467597"/>
                </a:cubicBezTo>
                <a:cubicBezTo>
                  <a:pt x="10359885" y="4470131"/>
                  <a:pt x="10352541" y="4472665"/>
                  <a:pt x="10343973" y="4471398"/>
                </a:cubicBezTo>
                <a:cubicBezTo>
                  <a:pt x="10341525" y="4470764"/>
                  <a:pt x="10339077" y="4472031"/>
                  <a:pt x="10336016" y="4472031"/>
                </a:cubicBezTo>
                <a:cubicBezTo>
                  <a:pt x="10334180" y="4472031"/>
                  <a:pt x="10331732" y="4472665"/>
                  <a:pt x="10330508" y="4471398"/>
                </a:cubicBezTo>
                <a:cubicBezTo>
                  <a:pt x="10325612" y="4468864"/>
                  <a:pt x="10320716" y="4467597"/>
                  <a:pt x="10315208" y="4471398"/>
                </a:cubicBezTo>
                <a:cubicBezTo>
                  <a:pt x="10315208" y="4471398"/>
                  <a:pt x="10314596" y="4471398"/>
                  <a:pt x="10314596" y="4471398"/>
                </a:cubicBezTo>
                <a:cubicBezTo>
                  <a:pt x="10308476" y="4470131"/>
                  <a:pt x="10301743" y="4470131"/>
                  <a:pt x="10295623" y="4467597"/>
                </a:cubicBezTo>
                <a:cubicBezTo>
                  <a:pt x="10286443" y="4463797"/>
                  <a:pt x="10276651" y="4463164"/>
                  <a:pt x="10267471" y="4465697"/>
                </a:cubicBezTo>
                <a:cubicBezTo>
                  <a:pt x="10260738" y="4467597"/>
                  <a:pt x="10255230" y="4465697"/>
                  <a:pt x="10250334" y="4461897"/>
                </a:cubicBezTo>
                <a:cubicBezTo>
                  <a:pt x="10243602" y="4456196"/>
                  <a:pt x="10235646" y="4455563"/>
                  <a:pt x="10227690" y="4453663"/>
                </a:cubicBezTo>
                <a:cubicBezTo>
                  <a:pt x="10225241" y="4453029"/>
                  <a:pt x="10222793" y="4453029"/>
                  <a:pt x="10220957" y="4451129"/>
                </a:cubicBezTo>
                <a:cubicBezTo>
                  <a:pt x="10213001" y="4445428"/>
                  <a:pt x="10205045" y="4448595"/>
                  <a:pt x="10196477" y="4449229"/>
                </a:cubicBezTo>
                <a:cubicBezTo>
                  <a:pt x="10190968" y="4449229"/>
                  <a:pt x="10186072" y="4449229"/>
                  <a:pt x="10180564" y="4448595"/>
                </a:cubicBezTo>
                <a:cubicBezTo>
                  <a:pt x="10173832" y="4447329"/>
                  <a:pt x="10167100" y="4445428"/>
                  <a:pt x="10160368" y="4444162"/>
                </a:cubicBezTo>
                <a:cubicBezTo>
                  <a:pt x="10155471" y="4442895"/>
                  <a:pt x="10149963" y="4441628"/>
                  <a:pt x="10145067" y="4441628"/>
                </a:cubicBezTo>
                <a:cubicBezTo>
                  <a:pt x="10138335" y="4441628"/>
                  <a:pt x="10130991" y="4442895"/>
                  <a:pt x="10124259" y="4442261"/>
                </a:cubicBezTo>
                <a:cubicBezTo>
                  <a:pt x="10117526" y="4441628"/>
                  <a:pt x="10111406" y="4442261"/>
                  <a:pt x="10104674" y="4444162"/>
                </a:cubicBezTo>
                <a:cubicBezTo>
                  <a:pt x="10102838" y="4444795"/>
                  <a:pt x="10100390" y="4444162"/>
                  <a:pt x="10098554" y="4442895"/>
                </a:cubicBezTo>
                <a:cubicBezTo>
                  <a:pt x="10093046" y="4440995"/>
                  <a:pt x="10088150" y="4440361"/>
                  <a:pt x="10082642" y="4441628"/>
                </a:cubicBezTo>
                <a:cubicBezTo>
                  <a:pt x="10080193" y="4442261"/>
                  <a:pt x="10077133" y="4441628"/>
                  <a:pt x="10074685" y="4440995"/>
                </a:cubicBezTo>
                <a:cubicBezTo>
                  <a:pt x="10064893" y="4438461"/>
                  <a:pt x="10055101" y="4435928"/>
                  <a:pt x="10045308" y="4433394"/>
                </a:cubicBezTo>
                <a:cubicBezTo>
                  <a:pt x="10042248" y="4432761"/>
                  <a:pt x="10040412" y="4430860"/>
                  <a:pt x="10037964" y="4428327"/>
                </a:cubicBezTo>
                <a:cubicBezTo>
                  <a:pt x="10034292" y="4424526"/>
                  <a:pt x="10028172" y="4420726"/>
                  <a:pt x="10023888" y="4420726"/>
                </a:cubicBezTo>
                <a:cubicBezTo>
                  <a:pt x="10015932" y="4421359"/>
                  <a:pt x="10009200" y="4418826"/>
                  <a:pt x="10001855" y="4417559"/>
                </a:cubicBezTo>
                <a:cubicBezTo>
                  <a:pt x="9996959" y="4416292"/>
                  <a:pt x="9993287" y="4416926"/>
                  <a:pt x="9989003" y="4420726"/>
                </a:cubicBezTo>
                <a:cubicBezTo>
                  <a:pt x="9984719" y="4424526"/>
                  <a:pt x="9978599" y="4425793"/>
                  <a:pt x="9973703" y="4428327"/>
                </a:cubicBezTo>
                <a:cubicBezTo>
                  <a:pt x="9967582" y="4431494"/>
                  <a:pt x="9960850" y="4432127"/>
                  <a:pt x="9953506" y="4430860"/>
                </a:cubicBezTo>
                <a:cubicBezTo>
                  <a:pt x="9946774" y="4429594"/>
                  <a:pt x="9941266" y="4432761"/>
                  <a:pt x="9935757" y="4436561"/>
                </a:cubicBezTo>
                <a:cubicBezTo>
                  <a:pt x="9934533" y="4437194"/>
                  <a:pt x="9933921" y="4438461"/>
                  <a:pt x="9932697" y="4438461"/>
                </a:cubicBezTo>
                <a:cubicBezTo>
                  <a:pt x="9925353" y="4438461"/>
                  <a:pt x="9918009" y="4439728"/>
                  <a:pt x="9911277" y="4438461"/>
                </a:cubicBezTo>
                <a:cubicBezTo>
                  <a:pt x="9901485" y="4436561"/>
                  <a:pt x="9891692" y="4433394"/>
                  <a:pt x="9881288" y="4436561"/>
                </a:cubicBezTo>
                <a:cubicBezTo>
                  <a:pt x="9880676" y="4436561"/>
                  <a:pt x="9880064" y="4436561"/>
                  <a:pt x="9880064" y="4436561"/>
                </a:cubicBezTo>
                <a:cubicBezTo>
                  <a:pt x="9873944" y="4432761"/>
                  <a:pt x="9867212" y="4434661"/>
                  <a:pt x="9860479" y="4435294"/>
                </a:cubicBezTo>
                <a:cubicBezTo>
                  <a:pt x="9856807" y="4435294"/>
                  <a:pt x="9853135" y="4434661"/>
                  <a:pt x="9849463" y="4434027"/>
                </a:cubicBezTo>
                <a:cubicBezTo>
                  <a:pt x="9843343" y="4432127"/>
                  <a:pt x="9838447" y="4434661"/>
                  <a:pt x="9834163" y="4438461"/>
                </a:cubicBezTo>
                <a:cubicBezTo>
                  <a:pt x="9829878" y="4442261"/>
                  <a:pt x="9825594" y="4444795"/>
                  <a:pt x="9820086" y="4446695"/>
                </a:cubicBezTo>
                <a:cubicBezTo>
                  <a:pt x="9814578" y="4447962"/>
                  <a:pt x="9809682" y="4449862"/>
                  <a:pt x="9804786" y="4451129"/>
                </a:cubicBezTo>
                <a:cubicBezTo>
                  <a:pt x="9801726" y="4451762"/>
                  <a:pt x="9798054" y="4452396"/>
                  <a:pt x="9794994" y="4452396"/>
                </a:cubicBezTo>
                <a:cubicBezTo>
                  <a:pt x="9788873" y="4451762"/>
                  <a:pt x="9782753" y="4449862"/>
                  <a:pt x="9776633" y="4448595"/>
                </a:cubicBezTo>
                <a:cubicBezTo>
                  <a:pt x="9775409" y="4448595"/>
                  <a:pt x="9774185" y="4449229"/>
                  <a:pt x="9772349" y="4449229"/>
                </a:cubicBezTo>
                <a:cubicBezTo>
                  <a:pt x="9763169" y="4450496"/>
                  <a:pt x="9753376" y="4451762"/>
                  <a:pt x="9744196" y="4452396"/>
                </a:cubicBezTo>
                <a:cubicBezTo>
                  <a:pt x="9742972" y="4452396"/>
                  <a:pt x="9741136" y="4451129"/>
                  <a:pt x="9739912" y="4450496"/>
                </a:cubicBezTo>
                <a:cubicBezTo>
                  <a:pt x="9738688" y="4449862"/>
                  <a:pt x="9736240" y="4449229"/>
                  <a:pt x="9735628" y="4449862"/>
                </a:cubicBezTo>
                <a:cubicBezTo>
                  <a:pt x="9727060" y="4454929"/>
                  <a:pt x="9717267" y="4453663"/>
                  <a:pt x="9708087" y="4456830"/>
                </a:cubicBezTo>
                <a:cubicBezTo>
                  <a:pt x="9704415" y="4458096"/>
                  <a:pt x="9699519" y="4457463"/>
                  <a:pt x="9694623" y="4456830"/>
                </a:cubicBezTo>
                <a:cubicBezTo>
                  <a:pt x="9687891" y="4456196"/>
                  <a:pt x="9681158" y="4456196"/>
                  <a:pt x="9674426" y="4454929"/>
                </a:cubicBezTo>
                <a:cubicBezTo>
                  <a:pt x="9669530" y="4453663"/>
                  <a:pt x="9664634" y="4451129"/>
                  <a:pt x="9659738" y="4449229"/>
                </a:cubicBezTo>
                <a:cubicBezTo>
                  <a:pt x="9656066" y="4447962"/>
                  <a:pt x="9652394" y="4444795"/>
                  <a:pt x="9648110" y="4444795"/>
                </a:cubicBezTo>
                <a:cubicBezTo>
                  <a:pt x="9645049" y="4444162"/>
                  <a:pt x="9641377" y="4446062"/>
                  <a:pt x="9638317" y="4446695"/>
                </a:cubicBezTo>
                <a:cubicBezTo>
                  <a:pt x="9630973" y="4448595"/>
                  <a:pt x="9620569" y="4444162"/>
                  <a:pt x="9616285" y="4437828"/>
                </a:cubicBezTo>
                <a:cubicBezTo>
                  <a:pt x="9614449" y="4435294"/>
                  <a:pt x="9610777" y="4434661"/>
                  <a:pt x="9608328" y="4433394"/>
                </a:cubicBezTo>
                <a:cubicBezTo>
                  <a:pt x="9603432" y="4430860"/>
                  <a:pt x="9598536" y="4428960"/>
                  <a:pt x="9593640" y="4425793"/>
                </a:cubicBezTo>
                <a:cubicBezTo>
                  <a:pt x="9591192" y="4424526"/>
                  <a:pt x="9589356" y="4423260"/>
                  <a:pt x="9586908" y="4425793"/>
                </a:cubicBezTo>
                <a:cubicBezTo>
                  <a:pt x="9586296" y="4426427"/>
                  <a:pt x="9585072" y="4426427"/>
                  <a:pt x="9584460" y="4426427"/>
                </a:cubicBezTo>
                <a:cubicBezTo>
                  <a:pt x="9582624" y="4426427"/>
                  <a:pt x="9580176" y="4425793"/>
                  <a:pt x="9578340" y="4425793"/>
                </a:cubicBezTo>
                <a:cubicBezTo>
                  <a:pt x="9569771" y="4425793"/>
                  <a:pt x="9561203" y="4424526"/>
                  <a:pt x="9554471" y="4417559"/>
                </a:cubicBezTo>
                <a:cubicBezTo>
                  <a:pt x="9553859" y="4416926"/>
                  <a:pt x="9551411" y="4416926"/>
                  <a:pt x="9550187" y="4416926"/>
                </a:cubicBezTo>
                <a:cubicBezTo>
                  <a:pt x="9541007" y="4417559"/>
                  <a:pt x="9532438" y="4418192"/>
                  <a:pt x="9523258" y="4418826"/>
                </a:cubicBezTo>
                <a:cubicBezTo>
                  <a:pt x="9521422" y="4418826"/>
                  <a:pt x="9520198" y="4419459"/>
                  <a:pt x="9518362" y="4420093"/>
                </a:cubicBezTo>
                <a:cubicBezTo>
                  <a:pt x="9516526" y="4420093"/>
                  <a:pt x="9514690" y="4420093"/>
                  <a:pt x="9512854" y="4419459"/>
                </a:cubicBezTo>
                <a:cubicBezTo>
                  <a:pt x="9511018" y="4419459"/>
                  <a:pt x="9509182" y="4420093"/>
                  <a:pt x="9506734" y="4420093"/>
                </a:cubicBezTo>
                <a:cubicBezTo>
                  <a:pt x="9501226" y="4420093"/>
                  <a:pt x="9495717" y="4419459"/>
                  <a:pt x="9489597" y="4419459"/>
                </a:cubicBezTo>
                <a:cubicBezTo>
                  <a:pt x="9488373" y="4419459"/>
                  <a:pt x="9486537" y="4419459"/>
                  <a:pt x="9485313" y="4418826"/>
                </a:cubicBezTo>
                <a:cubicBezTo>
                  <a:pt x="9482253" y="4416926"/>
                  <a:pt x="9479193" y="4415025"/>
                  <a:pt x="9477357" y="4412492"/>
                </a:cubicBezTo>
                <a:cubicBezTo>
                  <a:pt x="9472461" y="4406791"/>
                  <a:pt x="9466341" y="4407425"/>
                  <a:pt x="9459608" y="4407425"/>
                </a:cubicBezTo>
                <a:cubicBezTo>
                  <a:pt x="9458384" y="4407425"/>
                  <a:pt x="9457160" y="4407425"/>
                  <a:pt x="9455936" y="4406791"/>
                </a:cubicBezTo>
                <a:cubicBezTo>
                  <a:pt x="9451040" y="4405525"/>
                  <a:pt x="9446144" y="4408058"/>
                  <a:pt x="9443696" y="4413125"/>
                </a:cubicBezTo>
                <a:cubicBezTo>
                  <a:pt x="9443084" y="4414392"/>
                  <a:pt x="9441248" y="4416292"/>
                  <a:pt x="9439412" y="4416292"/>
                </a:cubicBezTo>
                <a:cubicBezTo>
                  <a:pt x="9438188" y="4416292"/>
                  <a:pt x="9436964" y="4414392"/>
                  <a:pt x="9435128" y="4413125"/>
                </a:cubicBezTo>
                <a:cubicBezTo>
                  <a:pt x="9433904" y="4412492"/>
                  <a:pt x="9432680" y="4410592"/>
                  <a:pt x="9432068" y="4411225"/>
                </a:cubicBezTo>
                <a:cubicBezTo>
                  <a:pt x="9424111" y="4412492"/>
                  <a:pt x="9415543" y="4414392"/>
                  <a:pt x="9407587" y="4415659"/>
                </a:cubicBezTo>
                <a:cubicBezTo>
                  <a:pt x="9406975" y="4415659"/>
                  <a:pt x="9406363" y="4415659"/>
                  <a:pt x="9406363" y="4416292"/>
                </a:cubicBezTo>
                <a:cubicBezTo>
                  <a:pt x="9399019" y="4424526"/>
                  <a:pt x="9389838" y="4420726"/>
                  <a:pt x="9381270" y="4421359"/>
                </a:cubicBezTo>
                <a:cubicBezTo>
                  <a:pt x="9379434" y="4421359"/>
                  <a:pt x="9378210" y="4421359"/>
                  <a:pt x="9376374" y="4420726"/>
                </a:cubicBezTo>
                <a:cubicBezTo>
                  <a:pt x="9368418" y="4418826"/>
                  <a:pt x="9363522" y="4423893"/>
                  <a:pt x="9358626" y="4429594"/>
                </a:cubicBezTo>
                <a:cubicBezTo>
                  <a:pt x="9356177" y="4432127"/>
                  <a:pt x="9354342" y="4434661"/>
                  <a:pt x="9350057" y="4434027"/>
                </a:cubicBezTo>
                <a:cubicBezTo>
                  <a:pt x="9346385" y="4433394"/>
                  <a:pt x="9342101" y="4434027"/>
                  <a:pt x="9339041" y="4438461"/>
                </a:cubicBezTo>
                <a:cubicBezTo>
                  <a:pt x="9336593" y="4442261"/>
                  <a:pt x="9332309" y="4446062"/>
                  <a:pt x="9329249" y="4449229"/>
                </a:cubicBezTo>
                <a:cubicBezTo>
                  <a:pt x="9328025" y="4449862"/>
                  <a:pt x="9326801" y="4450496"/>
                  <a:pt x="9325577" y="4450496"/>
                </a:cubicBezTo>
                <a:cubicBezTo>
                  <a:pt x="9323741" y="4451129"/>
                  <a:pt x="9321293" y="4450496"/>
                  <a:pt x="9320068" y="4451762"/>
                </a:cubicBezTo>
                <a:cubicBezTo>
                  <a:pt x="9314560" y="4456830"/>
                  <a:pt x="9307216" y="4456196"/>
                  <a:pt x="9300484" y="4458730"/>
                </a:cubicBezTo>
                <a:cubicBezTo>
                  <a:pt x="9299872" y="4458730"/>
                  <a:pt x="9299260" y="4459363"/>
                  <a:pt x="9298648" y="4459363"/>
                </a:cubicBezTo>
                <a:cubicBezTo>
                  <a:pt x="9292528" y="4456196"/>
                  <a:pt x="9287632" y="4460630"/>
                  <a:pt x="9282123" y="4461897"/>
                </a:cubicBezTo>
                <a:cubicBezTo>
                  <a:pt x="9277227" y="4463164"/>
                  <a:pt x="9271719" y="4462530"/>
                  <a:pt x="9266211" y="4462530"/>
                </a:cubicBezTo>
                <a:cubicBezTo>
                  <a:pt x="9261315" y="4462530"/>
                  <a:pt x="9255807" y="4461263"/>
                  <a:pt x="9252747" y="4456830"/>
                </a:cubicBezTo>
                <a:cubicBezTo>
                  <a:pt x="9252135" y="4456196"/>
                  <a:pt x="9249687" y="4456196"/>
                  <a:pt x="9248462" y="4456196"/>
                </a:cubicBezTo>
                <a:cubicBezTo>
                  <a:pt x="9242342" y="4458730"/>
                  <a:pt x="9236222" y="4461897"/>
                  <a:pt x="9230102" y="4464430"/>
                </a:cubicBezTo>
                <a:cubicBezTo>
                  <a:pt x="9227042" y="4465697"/>
                  <a:pt x="9223982" y="4465697"/>
                  <a:pt x="9220922" y="4466331"/>
                </a:cubicBezTo>
                <a:cubicBezTo>
                  <a:pt x="9216026" y="4467597"/>
                  <a:pt x="9210517" y="4467597"/>
                  <a:pt x="9205621" y="4469498"/>
                </a:cubicBezTo>
                <a:cubicBezTo>
                  <a:pt x="9197665" y="4472665"/>
                  <a:pt x="9189709" y="4472031"/>
                  <a:pt x="9182365" y="4468864"/>
                </a:cubicBezTo>
                <a:cubicBezTo>
                  <a:pt x="9175020" y="4465697"/>
                  <a:pt x="9167676" y="4468231"/>
                  <a:pt x="9160332" y="4468864"/>
                </a:cubicBezTo>
                <a:cubicBezTo>
                  <a:pt x="9150540" y="4468864"/>
                  <a:pt x="9141359" y="4468864"/>
                  <a:pt x="9131567" y="4468231"/>
                </a:cubicBezTo>
                <a:cubicBezTo>
                  <a:pt x="9124223" y="4467597"/>
                  <a:pt x="9116879" y="4465697"/>
                  <a:pt x="9109535" y="4465064"/>
                </a:cubicBezTo>
                <a:cubicBezTo>
                  <a:pt x="9106475" y="4465064"/>
                  <a:pt x="9102802" y="4466964"/>
                  <a:pt x="9100354" y="4468864"/>
                </a:cubicBezTo>
                <a:cubicBezTo>
                  <a:pt x="9091174" y="4475198"/>
                  <a:pt x="9080770" y="4477732"/>
                  <a:pt x="9070366" y="4478998"/>
                </a:cubicBezTo>
                <a:cubicBezTo>
                  <a:pt x="9063633" y="4480265"/>
                  <a:pt x="9056289" y="4480265"/>
                  <a:pt x="9049557" y="4480265"/>
                </a:cubicBezTo>
                <a:cubicBezTo>
                  <a:pt x="9048333" y="4480265"/>
                  <a:pt x="9046497" y="4480265"/>
                  <a:pt x="9045273" y="4480265"/>
                </a:cubicBezTo>
                <a:cubicBezTo>
                  <a:pt x="9040989" y="4478998"/>
                  <a:pt x="9037929" y="4477732"/>
                  <a:pt x="9033033" y="4480899"/>
                </a:cubicBezTo>
                <a:cubicBezTo>
                  <a:pt x="9029973" y="4482799"/>
                  <a:pt x="9023852" y="4481532"/>
                  <a:pt x="9019568" y="4480265"/>
                </a:cubicBezTo>
                <a:cubicBezTo>
                  <a:pt x="9012224" y="4478365"/>
                  <a:pt x="9004880" y="4475198"/>
                  <a:pt x="8997536" y="4472665"/>
                </a:cubicBezTo>
                <a:cubicBezTo>
                  <a:pt x="8996312" y="4472031"/>
                  <a:pt x="8995087" y="4472031"/>
                  <a:pt x="8993864" y="4471398"/>
                </a:cubicBezTo>
                <a:cubicBezTo>
                  <a:pt x="8986519" y="4465064"/>
                  <a:pt x="8979787" y="4468231"/>
                  <a:pt x="8972443" y="4472031"/>
                </a:cubicBezTo>
                <a:cubicBezTo>
                  <a:pt x="8969995" y="4473298"/>
                  <a:pt x="8966323" y="4473298"/>
                  <a:pt x="8963263" y="4473298"/>
                </a:cubicBezTo>
                <a:cubicBezTo>
                  <a:pt x="8958979" y="4473931"/>
                  <a:pt x="8954694" y="4473931"/>
                  <a:pt x="8950410" y="4474565"/>
                </a:cubicBezTo>
                <a:cubicBezTo>
                  <a:pt x="8948574" y="4474565"/>
                  <a:pt x="8946738" y="4475198"/>
                  <a:pt x="8945514" y="4474565"/>
                </a:cubicBezTo>
                <a:cubicBezTo>
                  <a:pt x="8942454" y="4472665"/>
                  <a:pt x="8940618" y="4474565"/>
                  <a:pt x="8937558" y="4475832"/>
                </a:cubicBezTo>
                <a:cubicBezTo>
                  <a:pt x="8931438" y="4479632"/>
                  <a:pt x="8925930" y="4480899"/>
                  <a:pt x="8918585" y="4478365"/>
                </a:cubicBezTo>
                <a:cubicBezTo>
                  <a:pt x="8911853" y="4475832"/>
                  <a:pt x="8904509" y="4475832"/>
                  <a:pt x="8897777" y="4474565"/>
                </a:cubicBezTo>
                <a:cubicBezTo>
                  <a:pt x="8889821" y="4473298"/>
                  <a:pt x="8881864" y="4472031"/>
                  <a:pt x="8873908" y="4474565"/>
                </a:cubicBezTo>
                <a:cubicBezTo>
                  <a:pt x="8872684" y="4475198"/>
                  <a:pt x="8870848" y="4473931"/>
                  <a:pt x="8869624" y="4473931"/>
                </a:cubicBezTo>
                <a:cubicBezTo>
                  <a:pt x="8868400" y="4473298"/>
                  <a:pt x="8867788" y="4472665"/>
                  <a:pt x="8866564" y="4472665"/>
                </a:cubicBezTo>
                <a:cubicBezTo>
                  <a:pt x="8857384" y="4473931"/>
                  <a:pt x="8851264" y="4467597"/>
                  <a:pt x="8843919" y="4463797"/>
                </a:cubicBezTo>
                <a:cubicBezTo>
                  <a:pt x="8839023" y="4461263"/>
                  <a:pt x="8834127" y="4458096"/>
                  <a:pt x="8829843" y="4454929"/>
                </a:cubicBezTo>
                <a:cubicBezTo>
                  <a:pt x="8829231" y="4454296"/>
                  <a:pt x="8828007" y="4453663"/>
                  <a:pt x="8827395" y="4454296"/>
                </a:cubicBezTo>
                <a:cubicBezTo>
                  <a:pt x="8821275" y="4455563"/>
                  <a:pt x="8816991" y="4451762"/>
                  <a:pt x="8812707" y="4449229"/>
                </a:cubicBezTo>
                <a:cubicBezTo>
                  <a:pt x="8807810" y="4446062"/>
                  <a:pt x="8802914" y="4443528"/>
                  <a:pt x="8798018" y="4439728"/>
                </a:cubicBezTo>
                <a:cubicBezTo>
                  <a:pt x="8796182" y="4437828"/>
                  <a:pt x="8794958" y="4435294"/>
                  <a:pt x="8793122" y="4432761"/>
                </a:cubicBezTo>
                <a:cubicBezTo>
                  <a:pt x="8791286" y="4430860"/>
                  <a:pt x="8789450" y="4428327"/>
                  <a:pt x="8787614" y="4426427"/>
                </a:cubicBezTo>
                <a:cubicBezTo>
                  <a:pt x="8783942" y="4423893"/>
                  <a:pt x="8779658" y="4421993"/>
                  <a:pt x="8775373" y="4420093"/>
                </a:cubicBezTo>
                <a:cubicBezTo>
                  <a:pt x="8773537" y="4418826"/>
                  <a:pt x="8771089" y="4418192"/>
                  <a:pt x="8769253" y="4417559"/>
                </a:cubicBezTo>
                <a:cubicBezTo>
                  <a:pt x="8768641" y="4417559"/>
                  <a:pt x="8768029" y="4417559"/>
                  <a:pt x="8768029" y="4417559"/>
                </a:cubicBezTo>
                <a:cubicBezTo>
                  <a:pt x="8765581" y="4410592"/>
                  <a:pt x="8756401" y="4412492"/>
                  <a:pt x="8752729" y="4406791"/>
                </a:cubicBezTo>
                <a:cubicBezTo>
                  <a:pt x="8752117" y="4406158"/>
                  <a:pt x="8751505" y="4405525"/>
                  <a:pt x="8750893" y="4405525"/>
                </a:cubicBezTo>
                <a:cubicBezTo>
                  <a:pt x="8741100" y="4404891"/>
                  <a:pt x="8736816" y="4395390"/>
                  <a:pt x="8729472" y="4390956"/>
                </a:cubicBezTo>
                <a:cubicBezTo>
                  <a:pt x="8725800" y="4389056"/>
                  <a:pt x="8723964" y="4387156"/>
                  <a:pt x="8722128" y="4392223"/>
                </a:cubicBezTo>
                <a:cubicBezTo>
                  <a:pt x="8721516" y="4393490"/>
                  <a:pt x="8720292" y="4394123"/>
                  <a:pt x="8719068" y="4394757"/>
                </a:cubicBezTo>
                <a:cubicBezTo>
                  <a:pt x="8714172" y="4396657"/>
                  <a:pt x="8709888" y="4399191"/>
                  <a:pt x="8704992" y="4400457"/>
                </a:cubicBezTo>
                <a:cubicBezTo>
                  <a:pt x="8701319" y="4401724"/>
                  <a:pt x="8697647" y="4402358"/>
                  <a:pt x="8693975" y="4402358"/>
                </a:cubicBezTo>
                <a:cubicBezTo>
                  <a:pt x="8682959" y="4401724"/>
                  <a:pt x="8671331" y="4406791"/>
                  <a:pt x="8661538" y="4399824"/>
                </a:cubicBezTo>
                <a:cubicBezTo>
                  <a:pt x="8656642" y="4396024"/>
                  <a:pt x="8653582" y="4397290"/>
                  <a:pt x="8648686" y="4400457"/>
                </a:cubicBezTo>
                <a:cubicBezTo>
                  <a:pt x="8643790" y="4403624"/>
                  <a:pt x="8637670" y="4406791"/>
                  <a:pt x="8631550" y="4404258"/>
                </a:cubicBezTo>
                <a:cubicBezTo>
                  <a:pt x="8624205" y="4401724"/>
                  <a:pt x="8617473" y="4397290"/>
                  <a:pt x="8610129" y="4395390"/>
                </a:cubicBezTo>
                <a:cubicBezTo>
                  <a:pt x="8605845" y="4394123"/>
                  <a:pt x="8600949" y="4396024"/>
                  <a:pt x="8596664" y="4397290"/>
                </a:cubicBezTo>
                <a:cubicBezTo>
                  <a:pt x="8594829" y="4397924"/>
                  <a:pt x="8592993" y="4400457"/>
                  <a:pt x="8591156" y="4401724"/>
                </a:cubicBezTo>
                <a:cubicBezTo>
                  <a:pt x="8585648" y="4406791"/>
                  <a:pt x="8580140" y="4409325"/>
                  <a:pt x="8572796" y="4406791"/>
                </a:cubicBezTo>
                <a:cubicBezTo>
                  <a:pt x="8566676" y="4404891"/>
                  <a:pt x="8560556" y="4403624"/>
                  <a:pt x="8554435" y="4403624"/>
                </a:cubicBezTo>
                <a:cubicBezTo>
                  <a:pt x="8548927" y="4403624"/>
                  <a:pt x="8543419" y="4406158"/>
                  <a:pt x="8538523" y="4407425"/>
                </a:cubicBezTo>
                <a:cubicBezTo>
                  <a:pt x="8529343" y="4409325"/>
                  <a:pt x="8519551" y="4411225"/>
                  <a:pt x="8510370" y="4413759"/>
                </a:cubicBezTo>
                <a:cubicBezTo>
                  <a:pt x="8505474" y="4415025"/>
                  <a:pt x="8501190" y="4417559"/>
                  <a:pt x="8496294" y="4418826"/>
                </a:cubicBezTo>
                <a:cubicBezTo>
                  <a:pt x="8494458" y="4419459"/>
                  <a:pt x="8492010" y="4419459"/>
                  <a:pt x="8490174" y="4419459"/>
                </a:cubicBezTo>
                <a:cubicBezTo>
                  <a:pt x="8478545" y="4417559"/>
                  <a:pt x="8466917" y="4414392"/>
                  <a:pt x="8455901" y="4413125"/>
                </a:cubicBezTo>
                <a:cubicBezTo>
                  <a:pt x="8451005" y="4412492"/>
                  <a:pt x="8445496" y="4414392"/>
                  <a:pt x="8439988" y="4414392"/>
                </a:cubicBezTo>
                <a:cubicBezTo>
                  <a:pt x="8436928" y="4414392"/>
                  <a:pt x="8434480" y="4413125"/>
                  <a:pt x="8431420" y="4412492"/>
                </a:cubicBezTo>
                <a:cubicBezTo>
                  <a:pt x="8430196" y="4411858"/>
                  <a:pt x="8428972" y="4410592"/>
                  <a:pt x="8427136" y="4410592"/>
                </a:cubicBezTo>
                <a:cubicBezTo>
                  <a:pt x="8422240" y="4409958"/>
                  <a:pt x="8416732" y="4410592"/>
                  <a:pt x="8413059" y="4408691"/>
                </a:cubicBezTo>
                <a:cubicBezTo>
                  <a:pt x="8404491" y="4403624"/>
                  <a:pt x="8395923" y="4410592"/>
                  <a:pt x="8387355" y="4405525"/>
                </a:cubicBezTo>
                <a:cubicBezTo>
                  <a:pt x="8382459" y="4402991"/>
                  <a:pt x="8376950" y="4401724"/>
                  <a:pt x="8372054" y="4399824"/>
                </a:cubicBezTo>
                <a:cubicBezTo>
                  <a:pt x="8370830" y="4399191"/>
                  <a:pt x="8368994" y="4398557"/>
                  <a:pt x="8367770" y="4399191"/>
                </a:cubicBezTo>
                <a:cubicBezTo>
                  <a:pt x="8362874" y="4400457"/>
                  <a:pt x="8357978" y="4401724"/>
                  <a:pt x="8353082" y="4400457"/>
                </a:cubicBezTo>
                <a:cubicBezTo>
                  <a:pt x="8351246" y="4399824"/>
                  <a:pt x="8348186" y="4403624"/>
                  <a:pt x="8346350" y="4405525"/>
                </a:cubicBezTo>
                <a:cubicBezTo>
                  <a:pt x="8341454" y="4410592"/>
                  <a:pt x="8335333" y="4410592"/>
                  <a:pt x="8328601" y="4408691"/>
                </a:cubicBezTo>
                <a:cubicBezTo>
                  <a:pt x="8321869" y="4406791"/>
                  <a:pt x="8315749" y="4404258"/>
                  <a:pt x="8309629" y="4411225"/>
                </a:cubicBezTo>
                <a:cubicBezTo>
                  <a:pt x="8308405" y="4412492"/>
                  <a:pt x="8304732" y="4412492"/>
                  <a:pt x="8302896" y="4411858"/>
                </a:cubicBezTo>
                <a:cubicBezTo>
                  <a:pt x="8298000" y="4409958"/>
                  <a:pt x="8293104" y="4408691"/>
                  <a:pt x="8287596" y="4409325"/>
                </a:cubicBezTo>
                <a:cubicBezTo>
                  <a:pt x="8285148" y="4409958"/>
                  <a:pt x="8282700" y="4408691"/>
                  <a:pt x="8280252" y="4408691"/>
                </a:cubicBezTo>
                <a:cubicBezTo>
                  <a:pt x="8279640" y="4408691"/>
                  <a:pt x="8279028" y="4408058"/>
                  <a:pt x="8278416" y="4408058"/>
                </a:cubicBezTo>
                <a:cubicBezTo>
                  <a:pt x="8273520" y="4411225"/>
                  <a:pt x="8268624" y="4410592"/>
                  <a:pt x="8263115" y="4410592"/>
                </a:cubicBezTo>
                <a:cubicBezTo>
                  <a:pt x="8258219" y="4410592"/>
                  <a:pt x="8253323" y="4413759"/>
                  <a:pt x="8247815" y="4410592"/>
                </a:cubicBezTo>
                <a:cubicBezTo>
                  <a:pt x="8243531" y="4408058"/>
                  <a:pt x="8238635" y="4406791"/>
                  <a:pt x="8234350" y="4405525"/>
                </a:cubicBezTo>
                <a:cubicBezTo>
                  <a:pt x="8231903" y="4404891"/>
                  <a:pt x="8229454" y="4405525"/>
                  <a:pt x="8227007" y="4406158"/>
                </a:cubicBezTo>
                <a:cubicBezTo>
                  <a:pt x="8225170" y="4406791"/>
                  <a:pt x="8223334" y="4406791"/>
                  <a:pt x="8220274" y="4407425"/>
                </a:cubicBezTo>
                <a:cubicBezTo>
                  <a:pt x="8218438" y="4412492"/>
                  <a:pt x="8217214" y="4413759"/>
                  <a:pt x="8210482" y="4411225"/>
                </a:cubicBezTo>
                <a:cubicBezTo>
                  <a:pt x="8202526" y="4408058"/>
                  <a:pt x="8195793" y="4409958"/>
                  <a:pt x="8190286" y="4416926"/>
                </a:cubicBezTo>
                <a:cubicBezTo>
                  <a:pt x="8189673" y="4417559"/>
                  <a:pt x="8188449" y="4418192"/>
                  <a:pt x="8187225" y="4418192"/>
                </a:cubicBezTo>
                <a:cubicBezTo>
                  <a:pt x="8182329" y="4419459"/>
                  <a:pt x="8176821" y="4420093"/>
                  <a:pt x="8171925" y="4421359"/>
                </a:cubicBezTo>
                <a:cubicBezTo>
                  <a:pt x="8163969" y="4422626"/>
                  <a:pt x="8156625" y="4427060"/>
                  <a:pt x="8150504" y="4431494"/>
                </a:cubicBezTo>
                <a:cubicBezTo>
                  <a:pt x="8146832" y="4434027"/>
                  <a:pt x="8142548" y="4435294"/>
                  <a:pt x="8137652" y="4434661"/>
                </a:cubicBezTo>
                <a:cubicBezTo>
                  <a:pt x="8133980" y="4434027"/>
                  <a:pt x="8130308" y="4435294"/>
                  <a:pt x="8126636" y="4435294"/>
                </a:cubicBezTo>
                <a:cubicBezTo>
                  <a:pt x="8126024" y="4435294"/>
                  <a:pt x="8125412" y="4435928"/>
                  <a:pt x="8124800" y="4435928"/>
                </a:cubicBezTo>
                <a:cubicBezTo>
                  <a:pt x="8118067" y="4432761"/>
                  <a:pt x="8111947" y="4438461"/>
                  <a:pt x="8105827" y="4438461"/>
                </a:cubicBezTo>
                <a:cubicBezTo>
                  <a:pt x="8095423" y="4438461"/>
                  <a:pt x="8086855" y="4441628"/>
                  <a:pt x="8078286" y="4447962"/>
                </a:cubicBezTo>
                <a:cubicBezTo>
                  <a:pt x="8074002" y="4450496"/>
                  <a:pt x="8069106" y="4453663"/>
                  <a:pt x="8062986" y="4453663"/>
                </a:cubicBezTo>
                <a:cubicBezTo>
                  <a:pt x="8058702" y="4453663"/>
                  <a:pt x="8053194" y="4456196"/>
                  <a:pt x="8051358" y="4461897"/>
                </a:cubicBezTo>
                <a:cubicBezTo>
                  <a:pt x="8051358" y="4462530"/>
                  <a:pt x="8050134" y="4463164"/>
                  <a:pt x="8049522" y="4463797"/>
                </a:cubicBezTo>
                <a:cubicBezTo>
                  <a:pt x="8040341" y="4466964"/>
                  <a:pt x="8031161" y="4470131"/>
                  <a:pt x="8021981" y="4472665"/>
                </a:cubicBezTo>
                <a:cubicBezTo>
                  <a:pt x="8014637" y="4475198"/>
                  <a:pt x="8006068" y="4475832"/>
                  <a:pt x="7999336" y="4480265"/>
                </a:cubicBezTo>
                <a:cubicBezTo>
                  <a:pt x="7992604" y="4484699"/>
                  <a:pt x="7985872" y="4487233"/>
                  <a:pt x="7977916" y="4487233"/>
                </a:cubicBezTo>
                <a:cubicBezTo>
                  <a:pt x="7976080" y="4487233"/>
                  <a:pt x="7974856" y="4488499"/>
                  <a:pt x="7973020" y="4489133"/>
                </a:cubicBezTo>
                <a:cubicBezTo>
                  <a:pt x="7968123" y="4489766"/>
                  <a:pt x="7963227" y="4491666"/>
                  <a:pt x="7958943" y="4489766"/>
                </a:cubicBezTo>
                <a:cubicBezTo>
                  <a:pt x="7953435" y="4487866"/>
                  <a:pt x="7948539" y="4489766"/>
                  <a:pt x="7943642" y="4491033"/>
                </a:cubicBezTo>
                <a:cubicBezTo>
                  <a:pt x="7935074" y="4493567"/>
                  <a:pt x="7927118" y="4498000"/>
                  <a:pt x="7917938" y="4499267"/>
                </a:cubicBezTo>
                <a:cubicBezTo>
                  <a:pt x="7911206" y="4499901"/>
                  <a:pt x="7903249" y="4501801"/>
                  <a:pt x="7897741" y="4495467"/>
                </a:cubicBezTo>
                <a:cubicBezTo>
                  <a:pt x="7897129" y="4494833"/>
                  <a:pt x="7894069" y="4494200"/>
                  <a:pt x="7893457" y="4494833"/>
                </a:cubicBezTo>
                <a:cubicBezTo>
                  <a:pt x="7889173" y="4498634"/>
                  <a:pt x="7883665" y="4496734"/>
                  <a:pt x="7879381" y="4496100"/>
                </a:cubicBezTo>
                <a:cubicBezTo>
                  <a:pt x="7875097" y="4495467"/>
                  <a:pt x="7871425" y="4494833"/>
                  <a:pt x="7867140" y="4498000"/>
                </a:cubicBezTo>
                <a:cubicBezTo>
                  <a:pt x="7862244" y="4501801"/>
                  <a:pt x="7855512" y="4504334"/>
                  <a:pt x="7850004" y="4507501"/>
                </a:cubicBezTo>
                <a:cubicBezTo>
                  <a:pt x="7849392" y="4507501"/>
                  <a:pt x="7848780" y="4508135"/>
                  <a:pt x="7848168" y="4508768"/>
                </a:cubicBezTo>
                <a:cubicBezTo>
                  <a:pt x="7840824" y="4517002"/>
                  <a:pt x="7832256" y="4519536"/>
                  <a:pt x="7821851" y="4518269"/>
                </a:cubicBezTo>
                <a:lnTo>
                  <a:pt x="7815731" y="4522166"/>
                </a:lnTo>
                <a:lnTo>
                  <a:pt x="7815731" y="4506885"/>
                </a:lnTo>
                <a:cubicBezTo>
                  <a:pt x="7815731" y="4197712"/>
                  <a:pt x="7815731" y="766687"/>
                  <a:pt x="7815731" y="61236"/>
                </a:cubicBezTo>
                <a:close/>
                <a:moveTo>
                  <a:pt x="3891498" y="0"/>
                </a:moveTo>
                <a:lnTo>
                  <a:pt x="7627259" y="0"/>
                </a:lnTo>
                <a:lnTo>
                  <a:pt x="7627259" y="4437193"/>
                </a:lnTo>
                <a:cubicBezTo>
                  <a:pt x="7615285" y="4430859"/>
                  <a:pt x="7597010" y="4430859"/>
                  <a:pt x="7583776" y="4430859"/>
                </a:cubicBezTo>
                <a:cubicBezTo>
                  <a:pt x="7574953" y="4430859"/>
                  <a:pt x="7568021" y="4426426"/>
                  <a:pt x="7560459" y="4423259"/>
                </a:cubicBezTo>
                <a:cubicBezTo>
                  <a:pt x="7556048" y="4421358"/>
                  <a:pt x="7551636" y="4418825"/>
                  <a:pt x="7547225" y="4416925"/>
                </a:cubicBezTo>
                <a:cubicBezTo>
                  <a:pt x="7544074" y="4415658"/>
                  <a:pt x="7540923" y="4413124"/>
                  <a:pt x="7537772" y="4413124"/>
                </a:cubicBezTo>
                <a:cubicBezTo>
                  <a:pt x="7533361" y="4412491"/>
                  <a:pt x="7528319" y="4413124"/>
                  <a:pt x="7523908" y="4413124"/>
                </a:cubicBezTo>
                <a:cubicBezTo>
                  <a:pt x="7521387" y="4413124"/>
                  <a:pt x="7518866" y="4413758"/>
                  <a:pt x="7515716" y="4414391"/>
                </a:cubicBezTo>
                <a:cubicBezTo>
                  <a:pt x="7508153" y="4414391"/>
                  <a:pt x="7501851" y="4415024"/>
                  <a:pt x="7494919" y="4420725"/>
                </a:cubicBezTo>
                <a:cubicBezTo>
                  <a:pt x="7487357" y="4427692"/>
                  <a:pt x="7477274" y="4431493"/>
                  <a:pt x="7468451" y="4437193"/>
                </a:cubicBezTo>
                <a:cubicBezTo>
                  <a:pt x="7466561" y="4438460"/>
                  <a:pt x="7464040" y="4440360"/>
                  <a:pt x="7462780" y="4442260"/>
                </a:cubicBezTo>
                <a:cubicBezTo>
                  <a:pt x="7457108" y="4449228"/>
                  <a:pt x="7451436" y="4454295"/>
                  <a:pt x="7441353" y="4454295"/>
                </a:cubicBezTo>
                <a:cubicBezTo>
                  <a:pt x="7431900" y="4454295"/>
                  <a:pt x="7423078" y="4457462"/>
                  <a:pt x="7413625" y="4457462"/>
                </a:cubicBezTo>
                <a:cubicBezTo>
                  <a:pt x="7402281" y="4457462"/>
                  <a:pt x="7390938" y="4458729"/>
                  <a:pt x="7380855" y="4451128"/>
                </a:cubicBezTo>
                <a:cubicBezTo>
                  <a:pt x="7380225" y="4451128"/>
                  <a:pt x="7380225" y="4450495"/>
                  <a:pt x="7379595" y="4450495"/>
                </a:cubicBezTo>
                <a:cubicBezTo>
                  <a:pt x="7373923" y="4452395"/>
                  <a:pt x="7368881" y="4450495"/>
                  <a:pt x="7363210" y="4449228"/>
                </a:cubicBezTo>
                <a:cubicBezTo>
                  <a:pt x="7360689" y="4448594"/>
                  <a:pt x="7357538" y="4447961"/>
                  <a:pt x="7355017" y="4446694"/>
                </a:cubicBezTo>
                <a:cubicBezTo>
                  <a:pt x="7352497" y="4445427"/>
                  <a:pt x="7349976" y="4442894"/>
                  <a:pt x="7347455" y="4440994"/>
                </a:cubicBezTo>
                <a:cubicBezTo>
                  <a:pt x="7343044" y="4437827"/>
                  <a:pt x="7338632" y="4434660"/>
                  <a:pt x="7333591" y="4432126"/>
                </a:cubicBezTo>
                <a:cubicBezTo>
                  <a:pt x="7326029" y="4428326"/>
                  <a:pt x="7319727" y="4423259"/>
                  <a:pt x="7312164" y="4419458"/>
                </a:cubicBezTo>
                <a:cubicBezTo>
                  <a:pt x="7307753" y="4416925"/>
                  <a:pt x="7302712" y="4415658"/>
                  <a:pt x="7297670" y="4414391"/>
                </a:cubicBezTo>
                <a:cubicBezTo>
                  <a:pt x="7296410" y="4413758"/>
                  <a:pt x="7295149" y="4414391"/>
                  <a:pt x="7294519" y="4414391"/>
                </a:cubicBezTo>
                <a:cubicBezTo>
                  <a:pt x="7290108" y="4415658"/>
                  <a:pt x="7285697" y="4418191"/>
                  <a:pt x="7281285" y="4419458"/>
                </a:cubicBezTo>
                <a:cubicBezTo>
                  <a:pt x="7277504" y="4420725"/>
                  <a:pt x="7274353" y="4420725"/>
                  <a:pt x="7270572" y="4420725"/>
                </a:cubicBezTo>
                <a:cubicBezTo>
                  <a:pt x="7267421" y="4421358"/>
                  <a:pt x="7263640" y="4420725"/>
                  <a:pt x="7261119" y="4421992"/>
                </a:cubicBezTo>
                <a:cubicBezTo>
                  <a:pt x="7254817" y="4425792"/>
                  <a:pt x="7248515" y="4423892"/>
                  <a:pt x="7242213" y="4423259"/>
                </a:cubicBezTo>
                <a:cubicBezTo>
                  <a:pt x="7231500" y="4421992"/>
                  <a:pt x="7221417" y="4420092"/>
                  <a:pt x="7210704" y="4418191"/>
                </a:cubicBezTo>
                <a:cubicBezTo>
                  <a:pt x="7205032" y="4416925"/>
                  <a:pt x="7198730" y="4415024"/>
                  <a:pt x="7193059" y="4413758"/>
                </a:cubicBezTo>
                <a:cubicBezTo>
                  <a:pt x="7189908" y="4413124"/>
                  <a:pt x="7186757" y="4414391"/>
                  <a:pt x="7183606" y="4414391"/>
                </a:cubicBezTo>
                <a:cubicBezTo>
                  <a:pt x="7182346" y="4414391"/>
                  <a:pt x="7181085" y="4414391"/>
                  <a:pt x="7180455" y="4414391"/>
                </a:cubicBezTo>
                <a:cubicBezTo>
                  <a:pt x="7177934" y="4413758"/>
                  <a:pt x="7175413" y="4413124"/>
                  <a:pt x="7172893" y="4411857"/>
                </a:cubicBezTo>
                <a:cubicBezTo>
                  <a:pt x="7164070" y="4408057"/>
                  <a:pt x="7153987" y="4407424"/>
                  <a:pt x="7146425" y="4399823"/>
                </a:cubicBezTo>
                <a:cubicBezTo>
                  <a:pt x="7142644" y="4395389"/>
                  <a:pt x="7135712" y="4396023"/>
                  <a:pt x="7131300" y="4397923"/>
                </a:cubicBezTo>
                <a:cubicBezTo>
                  <a:pt x="7123738" y="4400456"/>
                  <a:pt x="7118066" y="4398556"/>
                  <a:pt x="7111134" y="4397289"/>
                </a:cubicBezTo>
                <a:cubicBezTo>
                  <a:pt x="7107353" y="4396656"/>
                  <a:pt x="7103572" y="4396656"/>
                  <a:pt x="7099791" y="4397289"/>
                </a:cubicBezTo>
                <a:cubicBezTo>
                  <a:pt x="7098530" y="4397289"/>
                  <a:pt x="7097270" y="4399823"/>
                  <a:pt x="7096010" y="4401090"/>
                </a:cubicBezTo>
                <a:cubicBezTo>
                  <a:pt x="7094749" y="4402357"/>
                  <a:pt x="7093489" y="4403623"/>
                  <a:pt x="7092228" y="4403623"/>
                </a:cubicBezTo>
                <a:cubicBezTo>
                  <a:pt x="7083406" y="4402357"/>
                  <a:pt x="7075213" y="4402990"/>
                  <a:pt x="7067021" y="4407424"/>
                </a:cubicBezTo>
                <a:cubicBezTo>
                  <a:pt x="7067651" y="4406790"/>
                  <a:pt x="7066391" y="4407424"/>
                  <a:pt x="7066391" y="4407424"/>
                </a:cubicBezTo>
                <a:cubicBezTo>
                  <a:pt x="7060089" y="4404257"/>
                  <a:pt x="7052527" y="4408690"/>
                  <a:pt x="7046855" y="4402357"/>
                </a:cubicBezTo>
                <a:cubicBezTo>
                  <a:pt x="7043074" y="4397923"/>
                  <a:pt x="7038662" y="4394122"/>
                  <a:pt x="7033621" y="4392222"/>
                </a:cubicBezTo>
                <a:cubicBezTo>
                  <a:pt x="7031100" y="4390955"/>
                  <a:pt x="7026689" y="4392856"/>
                  <a:pt x="7022908" y="4393489"/>
                </a:cubicBezTo>
                <a:cubicBezTo>
                  <a:pt x="7021017" y="4393489"/>
                  <a:pt x="7019127" y="4394122"/>
                  <a:pt x="7017866" y="4394122"/>
                </a:cubicBezTo>
                <a:cubicBezTo>
                  <a:pt x="7014715" y="4393489"/>
                  <a:pt x="7012825" y="4392856"/>
                  <a:pt x="7012825" y="4397289"/>
                </a:cubicBezTo>
                <a:cubicBezTo>
                  <a:pt x="7012825" y="4401090"/>
                  <a:pt x="7010934" y="4400456"/>
                  <a:pt x="7007783" y="4399823"/>
                </a:cubicBezTo>
                <a:cubicBezTo>
                  <a:pt x="7002742" y="4397923"/>
                  <a:pt x="6991398" y="4399823"/>
                  <a:pt x="6988247" y="4403623"/>
                </a:cubicBezTo>
                <a:cubicBezTo>
                  <a:pt x="6981315" y="4401090"/>
                  <a:pt x="6975013" y="4398556"/>
                  <a:pt x="6967451" y="4399823"/>
                </a:cubicBezTo>
                <a:cubicBezTo>
                  <a:pt x="6964300" y="4400456"/>
                  <a:pt x="6961779" y="4399823"/>
                  <a:pt x="6958628" y="4399823"/>
                </a:cubicBezTo>
                <a:cubicBezTo>
                  <a:pt x="6947915" y="4400456"/>
                  <a:pt x="6937202" y="4401090"/>
                  <a:pt x="6926489" y="4401723"/>
                </a:cubicBezTo>
                <a:cubicBezTo>
                  <a:pt x="6925228" y="4401723"/>
                  <a:pt x="6924598" y="4401723"/>
                  <a:pt x="6923338" y="4401723"/>
                </a:cubicBezTo>
                <a:cubicBezTo>
                  <a:pt x="6915145" y="4399190"/>
                  <a:pt x="6908213" y="4402357"/>
                  <a:pt x="6901911" y="4406157"/>
                </a:cubicBezTo>
                <a:cubicBezTo>
                  <a:pt x="6898130" y="4408057"/>
                  <a:pt x="6894349" y="4409324"/>
                  <a:pt x="6890568" y="4410591"/>
                </a:cubicBezTo>
                <a:cubicBezTo>
                  <a:pt x="6881115" y="4413124"/>
                  <a:pt x="6871662" y="4415658"/>
                  <a:pt x="6862209" y="4418191"/>
                </a:cubicBezTo>
                <a:cubicBezTo>
                  <a:pt x="6860949" y="4418191"/>
                  <a:pt x="6859689" y="4418191"/>
                  <a:pt x="6858428" y="4418191"/>
                </a:cubicBezTo>
                <a:cubicBezTo>
                  <a:pt x="6854017" y="4418191"/>
                  <a:pt x="6849606" y="4418825"/>
                  <a:pt x="6845194" y="4418825"/>
                </a:cubicBezTo>
                <a:cubicBezTo>
                  <a:pt x="6842043" y="4418825"/>
                  <a:pt x="6838892" y="4420092"/>
                  <a:pt x="6835111" y="4418191"/>
                </a:cubicBezTo>
                <a:cubicBezTo>
                  <a:pt x="6831330" y="4416291"/>
                  <a:pt x="6825028" y="4416925"/>
                  <a:pt x="6820617" y="4418825"/>
                </a:cubicBezTo>
                <a:cubicBezTo>
                  <a:pt x="6814315" y="4421992"/>
                  <a:pt x="6807383" y="4421358"/>
                  <a:pt x="6801081" y="4422625"/>
                </a:cubicBezTo>
                <a:cubicBezTo>
                  <a:pt x="6797930" y="4423259"/>
                  <a:pt x="6794779" y="4423892"/>
                  <a:pt x="6791628" y="4423892"/>
                </a:cubicBezTo>
                <a:cubicBezTo>
                  <a:pt x="6782806" y="4425159"/>
                  <a:pt x="6773983" y="4426426"/>
                  <a:pt x="6764530" y="4427692"/>
                </a:cubicBezTo>
                <a:cubicBezTo>
                  <a:pt x="6763900" y="4427692"/>
                  <a:pt x="6762640" y="4427692"/>
                  <a:pt x="6762009" y="4427059"/>
                </a:cubicBezTo>
                <a:cubicBezTo>
                  <a:pt x="6755077" y="4419458"/>
                  <a:pt x="6747515" y="4425159"/>
                  <a:pt x="6740583" y="4426426"/>
                </a:cubicBezTo>
                <a:cubicBezTo>
                  <a:pt x="6731760" y="4427692"/>
                  <a:pt x="6722938" y="4430226"/>
                  <a:pt x="6714745" y="4432126"/>
                </a:cubicBezTo>
                <a:cubicBezTo>
                  <a:pt x="6713485" y="4432126"/>
                  <a:pt x="6712224" y="4432126"/>
                  <a:pt x="6711594" y="4432126"/>
                </a:cubicBezTo>
                <a:cubicBezTo>
                  <a:pt x="6703402" y="4430859"/>
                  <a:pt x="6694579" y="4429593"/>
                  <a:pt x="6686387" y="4428959"/>
                </a:cubicBezTo>
                <a:cubicBezTo>
                  <a:pt x="6674413" y="4428959"/>
                  <a:pt x="6662439" y="4429593"/>
                  <a:pt x="6651096" y="4430226"/>
                </a:cubicBezTo>
                <a:cubicBezTo>
                  <a:pt x="6649836" y="4430226"/>
                  <a:pt x="6648575" y="4430226"/>
                  <a:pt x="6647945" y="4430859"/>
                </a:cubicBezTo>
                <a:cubicBezTo>
                  <a:pt x="6641643" y="4435293"/>
                  <a:pt x="6634711" y="4435293"/>
                  <a:pt x="6627779" y="4434026"/>
                </a:cubicBezTo>
                <a:cubicBezTo>
                  <a:pt x="6626519" y="4434026"/>
                  <a:pt x="6625258" y="4434660"/>
                  <a:pt x="6623998" y="4434660"/>
                </a:cubicBezTo>
                <a:cubicBezTo>
                  <a:pt x="6622107" y="4435293"/>
                  <a:pt x="6619587" y="4435927"/>
                  <a:pt x="6617696" y="4435927"/>
                </a:cubicBezTo>
                <a:cubicBezTo>
                  <a:pt x="6614545" y="4436560"/>
                  <a:pt x="6610764" y="4437193"/>
                  <a:pt x="6607613" y="4438460"/>
                </a:cubicBezTo>
                <a:cubicBezTo>
                  <a:pt x="6603832" y="4439727"/>
                  <a:pt x="6600051" y="4442260"/>
                  <a:pt x="6596270" y="4442260"/>
                </a:cubicBezTo>
                <a:cubicBezTo>
                  <a:pt x="6588707" y="4441627"/>
                  <a:pt x="6583666" y="4446061"/>
                  <a:pt x="6577364" y="4449861"/>
                </a:cubicBezTo>
                <a:cubicBezTo>
                  <a:pt x="6574213" y="4451761"/>
                  <a:pt x="6570432" y="4453028"/>
                  <a:pt x="6566651" y="4454295"/>
                </a:cubicBezTo>
                <a:cubicBezTo>
                  <a:pt x="6562870" y="4456195"/>
                  <a:pt x="6558458" y="4458095"/>
                  <a:pt x="6554677" y="4459996"/>
                </a:cubicBezTo>
                <a:cubicBezTo>
                  <a:pt x="6553417" y="4460629"/>
                  <a:pt x="6552156" y="4461262"/>
                  <a:pt x="6551526" y="4461262"/>
                </a:cubicBezTo>
                <a:cubicBezTo>
                  <a:pt x="6544594" y="4457462"/>
                  <a:pt x="6538922" y="4462529"/>
                  <a:pt x="6532621" y="4464429"/>
                </a:cubicBezTo>
                <a:cubicBezTo>
                  <a:pt x="6531990" y="4464429"/>
                  <a:pt x="6531360" y="4465063"/>
                  <a:pt x="6531360" y="4465063"/>
                </a:cubicBezTo>
                <a:cubicBezTo>
                  <a:pt x="6525688" y="4459362"/>
                  <a:pt x="6522538" y="4466330"/>
                  <a:pt x="6518756" y="4467596"/>
                </a:cubicBezTo>
                <a:cubicBezTo>
                  <a:pt x="6511194" y="4470130"/>
                  <a:pt x="6503632" y="4472664"/>
                  <a:pt x="6494809" y="4471397"/>
                </a:cubicBezTo>
                <a:cubicBezTo>
                  <a:pt x="6492288" y="4470763"/>
                  <a:pt x="6489768" y="4472030"/>
                  <a:pt x="6486617" y="4472030"/>
                </a:cubicBezTo>
                <a:cubicBezTo>
                  <a:pt x="6484726" y="4472030"/>
                  <a:pt x="6482205" y="4472664"/>
                  <a:pt x="6480945" y="4471397"/>
                </a:cubicBezTo>
                <a:cubicBezTo>
                  <a:pt x="6475904" y="4468863"/>
                  <a:pt x="6470862" y="4467596"/>
                  <a:pt x="6465190" y="4471397"/>
                </a:cubicBezTo>
                <a:cubicBezTo>
                  <a:pt x="6465190" y="4471397"/>
                  <a:pt x="6464560" y="4471397"/>
                  <a:pt x="6464560" y="4471397"/>
                </a:cubicBezTo>
                <a:cubicBezTo>
                  <a:pt x="6458258" y="4470130"/>
                  <a:pt x="6451326" y="4470130"/>
                  <a:pt x="6445024" y="4467596"/>
                </a:cubicBezTo>
                <a:cubicBezTo>
                  <a:pt x="6435571" y="4463796"/>
                  <a:pt x="6425488" y="4463163"/>
                  <a:pt x="6416036" y="4465696"/>
                </a:cubicBezTo>
                <a:cubicBezTo>
                  <a:pt x="6409103" y="4467596"/>
                  <a:pt x="6403432" y="4465696"/>
                  <a:pt x="6398390" y="4461896"/>
                </a:cubicBezTo>
                <a:cubicBezTo>
                  <a:pt x="6391458" y="4456195"/>
                  <a:pt x="6383266" y="4455562"/>
                  <a:pt x="6375073" y="4453662"/>
                </a:cubicBezTo>
                <a:cubicBezTo>
                  <a:pt x="6372552" y="4453028"/>
                  <a:pt x="6370032" y="4453028"/>
                  <a:pt x="6368141" y="4451128"/>
                </a:cubicBezTo>
                <a:cubicBezTo>
                  <a:pt x="6359949" y="4445427"/>
                  <a:pt x="6351756" y="4448594"/>
                  <a:pt x="6342934" y="4449228"/>
                </a:cubicBezTo>
                <a:cubicBezTo>
                  <a:pt x="6337262" y="4449228"/>
                  <a:pt x="6332220" y="4449228"/>
                  <a:pt x="6326549" y="4448594"/>
                </a:cubicBezTo>
                <a:cubicBezTo>
                  <a:pt x="6319617" y="4447328"/>
                  <a:pt x="6312685" y="4445427"/>
                  <a:pt x="6305753" y="4444161"/>
                </a:cubicBezTo>
                <a:cubicBezTo>
                  <a:pt x="6300711" y="4442894"/>
                  <a:pt x="6295039" y="4441627"/>
                  <a:pt x="6289998" y="4441627"/>
                </a:cubicBezTo>
                <a:cubicBezTo>
                  <a:pt x="6283066" y="4441627"/>
                  <a:pt x="6275503" y="4442894"/>
                  <a:pt x="6268571" y="4442260"/>
                </a:cubicBezTo>
                <a:cubicBezTo>
                  <a:pt x="6261639" y="4441627"/>
                  <a:pt x="6255337" y="4442260"/>
                  <a:pt x="6248405" y="4444161"/>
                </a:cubicBezTo>
                <a:cubicBezTo>
                  <a:pt x="6246515" y="4444794"/>
                  <a:pt x="6243994" y="4444161"/>
                  <a:pt x="6242103" y="4442894"/>
                </a:cubicBezTo>
                <a:cubicBezTo>
                  <a:pt x="6236432" y="4440994"/>
                  <a:pt x="6231390" y="4440360"/>
                  <a:pt x="6225719" y="4441627"/>
                </a:cubicBezTo>
                <a:cubicBezTo>
                  <a:pt x="6223198" y="4442260"/>
                  <a:pt x="6220047" y="4441627"/>
                  <a:pt x="6217526" y="4440994"/>
                </a:cubicBezTo>
                <a:cubicBezTo>
                  <a:pt x="6207443" y="4438460"/>
                  <a:pt x="6197360" y="4435927"/>
                  <a:pt x="6187277" y="4433393"/>
                </a:cubicBezTo>
                <a:cubicBezTo>
                  <a:pt x="6184126" y="4432760"/>
                  <a:pt x="6182235" y="4430859"/>
                  <a:pt x="6179715" y="4428326"/>
                </a:cubicBezTo>
                <a:cubicBezTo>
                  <a:pt x="6175934" y="4424525"/>
                  <a:pt x="6169632" y="4420725"/>
                  <a:pt x="6165220" y="4420725"/>
                </a:cubicBezTo>
                <a:cubicBezTo>
                  <a:pt x="6157028" y="4421358"/>
                  <a:pt x="6150096" y="4418825"/>
                  <a:pt x="6142533" y="4417558"/>
                </a:cubicBezTo>
                <a:cubicBezTo>
                  <a:pt x="6137492" y="4416291"/>
                  <a:pt x="6133711" y="4416925"/>
                  <a:pt x="6129300" y="4420725"/>
                </a:cubicBezTo>
                <a:cubicBezTo>
                  <a:pt x="6124888" y="4424525"/>
                  <a:pt x="6118586" y="4425792"/>
                  <a:pt x="6113545" y="4428326"/>
                </a:cubicBezTo>
                <a:cubicBezTo>
                  <a:pt x="6107243" y="4431493"/>
                  <a:pt x="6100311" y="4432126"/>
                  <a:pt x="6092749" y="4430859"/>
                </a:cubicBezTo>
                <a:cubicBezTo>
                  <a:pt x="6085816" y="4429593"/>
                  <a:pt x="6080145" y="4432760"/>
                  <a:pt x="6074473" y="4436560"/>
                </a:cubicBezTo>
                <a:cubicBezTo>
                  <a:pt x="6073213" y="4437193"/>
                  <a:pt x="6072583" y="4438460"/>
                  <a:pt x="6071322" y="4438460"/>
                </a:cubicBezTo>
                <a:cubicBezTo>
                  <a:pt x="6063760" y="4438460"/>
                  <a:pt x="6056198" y="4439727"/>
                  <a:pt x="6049266" y="4438460"/>
                </a:cubicBezTo>
                <a:cubicBezTo>
                  <a:pt x="6039183" y="4436560"/>
                  <a:pt x="6029099" y="4433393"/>
                  <a:pt x="6018386" y="4436560"/>
                </a:cubicBezTo>
                <a:cubicBezTo>
                  <a:pt x="6017756" y="4436560"/>
                  <a:pt x="6017126" y="4436560"/>
                  <a:pt x="6017126" y="4436560"/>
                </a:cubicBezTo>
                <a:cubicBezTo>
                  <a:pt x="6010824" y="4432760"/>
                  <a:pt x="6003892" y="4434660"/>
                  <a:pt x="5996960" y="4435293"/>
                </a:cubicBezTo>
                <a:cubicBezTo>
                  <a:pt x="5993179" y="4435293"/>
                  <a:pt x="5989398" y="4434660"/>
                  <a:pt x="5985616" y="4434026"/>
                </a:cubicBezTo>
                <a:cubicBezTo>
                  <a:pt x="5979315" y="4432126"/>
                  <a:pt x="5974273" y="4434660"/>
                  <a:pt x="5969862" y="4438460"/>
                </a:cubicBezTo>
                <a:cubicBezTo>
                  <a:pt x="5965450" y="4442260"/>
                  <a:pt x="5961039" y="4444794"/>
                  <a:pt x="5955367" y="4446694"/>
                </a:cubicBezTo>
                <a:cubicBezTo>
                  <a:pt x="5949696" y="4447961"/>
                  <a:pt x="5944654" y="4449861"/>
                  <a:pt x="5939613" y="4451128"/>
                </a:cubicBezTo>
                <a:cubicBezTo>
                  <a:pt x="5936462" y="4451761"/>
                  <a:pt x="5932681" y="4452395"/>
                  <a:pt x="5929530" y="4452395"/>
                </a:cubicBezTo>
                <a:cubicBezTo>
                  <a:pt x="5923228" y="4451761"/>
                  <a:pt x="5916926" y="4449861"/>
                  <a:pt x="5910624" y="4448594"/>
                </a:cubicBezTo>
                <a:cubicBezTo>
                  <a:pt x="5909364" y="4448594"/>
                  <a:pt x="5908103" y="4449228"/>
                  <a:pt x="5906213" y="4449228"/>
                </a:cubicBezTo>
                <a:cubicBezTo>
                  <a:pt x="5896760" y="4450495"/>
                  <a:pt x="5886677" y="4451761"/>
                  <a:pt x="5877224" y="4452395"/>
                </a:cubicBezTo>
                <a:cubicBezTo>
                  <a:pt x="5875964" y="4452395"/>
                  <a:pt x="5874073" y="4451128"/>
                  <a:pt x="5872813" y="4450495"/>
                </a:cubicBezTo>
                <a:cubicBezTo>
                  <a:pt x="5871552" y="4449861"/>
                  <a:pt x="5869031" y="4449228"/>
                  <a:pt x="5868401" y="4449861"/>
                </a:cubicBezTo>
                <a:cubicBezTo>
                  <a:pt x="5859579" y="4454928"/>
                  <a:pt x="5849496" y="4453662"/>
                  <a:pt x="5840043" y="4456829"/>
                </a:cubicBezTo>
                <a:cubicBezTo>
                  <a:pt x="5836262" y="4458095"/>
                  <a:pt x="5831220" y="4457462"/>
                  <a:pt x="5826179" y="4456829"/>
                </a:cubicBezTo>
                <a:cubicBezTo>
                  <a:pt x="5819247" y="4456195"/>
                  <a:pt x="5812314" y="4456195"/>
                  <a:pt x="5805382" y="4454928"/>
                </a:cubicBezTo>
                <a:cubicBezTo>
                  <a:pt x="5800341" y="4453662"/>
                  <a:pt x="5795299" y="4451128"/>
                  <a:pt x="5790258" y="4449228"/>
                </a:cubicBezTo>
                <a:cubicBezTo>
                  <a:pt x="5786477" y="4447961"/>
                  <a:pt x="5782695" y="4444794"/>
                  <a:pt x="5778284" y="4444794"/>
                </a:cubicBezTo>
                <a:cubicBezTo>
                  <a:pt x="5775133" y="4444161"/>
                  <a:pt x="5771352" y="4446061"/>
                  <a:pt x="5768201" y="4446694"/>
                </a:cubicBezTo>
                <a:cubicBezTo>
                  <a:pt x="5760639" y="4448594"/>
                  <a:pt x="5749926" y="4444161"/>
                  <a:pt x="5745514" y="4437827"/>
                </a:cubicBezTo>
                <a:cubicBezTo>
                  <a:pt x="5743624" y="4435293"/>
                  <a:pt x="5739843" y="4434660"/>
                  <a:pt x="5737322" y="4433393"/>
                </a:cubicBezTo>
                <a:cubicBezTo>
                  <a:pt x="5732280" y="4430859"/>
                  <a:pt x="5727239" y="4428959"/>
                  <a:pt x="5722197" y="4425792"/>
                </a:cubicBezTo>
                <a:cubicBezTo>
                  <a:pt x="5719677" y="4424525"/>
                  <a:pt x="5717786" y="4423259"/>
                  <a:pt x="5715265" y="4425792"/>
                </a:cubicBezTo>
                <a:cubicBezTo>
                  <a:pt x="5714636" y="4426426"/>
                  <a:pt x="5713375" y="4426426"/>
                  <a:pt x="5712745" y="4426426"/>
                </a:cubicBezTo>
                <a:cubicBezTo>
                  <a:pt x="5710854" y="4426426"/>
                  <a:pt x="5708333" y="4425792"/>
                  <a:pt x="5706443" y="4425792"/>
                </a:cubicBezTo>
                <a:cubicBezTo>
                  <a:pt x="5697621" y="4425792"/>
                  <a:pt x="5688798" y="4424525"/>
                  <a:pt x="5681866" y="4417558"/>
                </a:cubicBezTo>
                <a:cubicBezTo>
                  <a:pt x="5681235" y="4416925"/>
                  <a:pt x="5678714" y="4416925"/>
                  <a:pt x="5677454" y="4416925"/>
                </a:cubicBezTo>
                <a:cubicBezTo>
                  <a:pt x="5668001" y="4417558"/>
                  <a:pt x="5659179" y="4418191"/>
                  <a:pt x="5649726" y="4418825"/>
                </a:cubicBezTo>
                <a:cubicBezTo>
                  <a:pt x="5647835" y="4418825"/>
                  <a:pt x="5646575" y="4419458"/>
                  <a:pt x="5644684" y="4420092"/>
                </a:cubicBezTo>
                <a:cubicBezTo>
                  <a:pt x="5642795" y="4420092"/>
                  <a:pt x="5640903" y="4420092"/>
                  <a:pt x="5639012" y="4419458"/>
                </a:cubicBezTo>
                <a:cubicBezTo>
                  <a:pt x="5637122" y="4419458"/>
                  <a:pt x="5635231" y="4420092"/>
                  <a:pt x="5632711" y="4420092"/>
                </a:cubicBezTo>
                <a:cubicBezTo>
                  <a:pt x="5627039" y="4420092"/>
                  <a:pt x="5621367" y="4419458"/>
                  <a:pt x="5615065" y="4419458"/>
                </a:cubicBezTo>
                <a:cubicBezTo>
                  <a:pt x="5613805" y="4419458"/>
                  <a:pt x="5611914" y="4419458"/>
                  <a:pt x="5610654" y="4418825"/>
                </a:cubicBezTo>
                <a:cubicBezTo>
                  <a:pt x="5607503" y="4416925"/>
                  <a:pt x="5604352" y="4415024"/>
                  <a:pt x="5602462" y="4412491"/>
                </a:cubicBezTo>
                <a:cubicBezTo>
                  <a:pt x="5597420" y="4406790"/>
                  <a:pt x="5591119" y="4407424"/>
                  <a:pt x="5584186" y="4407424"/>
                </a:cubicBezTo>
                <a:cubicBezTo>
                  <a:pt x="5582926" y="4407424"/>
                  <a:pt x="5581665" y="4407424"/>
                  <a:pt x="5580406" y="4406790"/>
                </a:cubicBezTo>
                <a:cubicBezTo>
                  <a:pt x="5575363" y="4405524"/>
                  <a:pt x="5570322" y="4408057"/>
                  <a:pt x="5567801" y="4413124"/>
                </a:cubicBezTo>
                <a:cubicBezTo>
                  <a:pt x="5567171" y="4414391"/>
                  <a:pt x="5565281" y="4416291"/>
                  <a:pt x="5563390" y="4416291"/>
                </a:cubicBezTo>
                <a:cubicBezTo>
                  <a:pt x="5562129" y="4416291"/>
                  <a:pt x="5560869" y="4414391"/>
                  <a:pt x="5558978" y="4413124"/>
                </a:cubicBezTo>
                <a:cubicBezTo>
                  <a:pt x="5557718" y="4412491"/>
                  <a:pt x="5556458" y="4410591"/>
                  <a:pt x="5555827" y="4411224"/>
                </a:cubicBezTo>
                <a:cubicBezTo>
                  <a:pt x="5547635" y="4412491"/>
                  <a:pt x="5538812" y="4414391"/>
                  <a:pt x="5530620" y="4415658"/>
                </a:cubicBezTo>
                <a:cubicBezTo>
                  <a:pt x="5529990" y="4415658"/>
                  <a:pt x="5529360" y="4415658"/>
                  <a:pt x="5529360" y="4416291"/>
                </a:cubicBezTo>
                <a:cubicBezTo>
                  <a:pt x="5521797" y="4424525"/>
                  <a:pt x="5512344" y="4420725"/>
                  <a:pt x="5503522" y="4421358"/>
                </a:cubicBezTo>
                <a:cubicBezTo>
                  <a:pt x="5501631" y="4421358"/>
                  <a:pt x="5500372" y="4421358"/>
                  <a:pt x="5498480" y="4420725"/>
                </a:cubicBezTo>
                <a:cubicBezTo>
                  <a:pt x="5490288" y="4418825"/>
                  <a:pt x="5485246" y="4423892"/>
                  <a:pt x="5480205" y="4429593"/>
                </a:cubicBezTo>
                <a:cubicBezTo>
                  <a:pt x="5477684" y="4432126"/>
                  <a:pt x="5475793" y="4434660"/>
                  <a:pt x="5471382" y="4434026"/>
                </a:cubicBezTo>
                <a:cubicBezTo>
                  <a:pt x="5467601" y="4433393"/>
                  <a:pt x="5463190" y="4434026"/>
                  <a:pt x="5460039" y="4438460"/>
                </a:cubicBezTo>
                <a:cubicBezTo>
                  <a:pt x="5457518" y="4442260"/>
                  <a:pt x="5453107" y="4446061"/>
                  <a:pt x="5449956" y="4449228"/>
                </a:cubicBezTo>
                <a:cubicBezTo>
                  <a:pt x="5448695" y="4449861"/>
                  <a:pt x="5447435" y="4450495"/>
                  <a:pt x="5446176" y="4450495"/>
                </a:cubicBezTo>
                <a:cubicBezTo>
                  <a:pt x="5444284" y="4451128"/>
                  <a:pt x="5441764" y="4450495"/>
                  <a:pt x="5440503" y="4451761"/>
                </a:cubicBezTo>
                <a:cubicBezTo>
                  <a:pt x="5434831" y="4456829"/>
                  <a:pt x="5427270" y="4456195"/>
                  <a:pt x="5420338" y="4458729"/>
                </a:cubicBezTo>
                <a:cubicBezTo>
                  <a:pt x="5419707" y="4458729"/>
                  <a:pt x="5419077" y="4459362"/>
                  <a:pt x="5418446" y="4459362"/>
                </a:cubicBezTo>
                <a:cubicBezTo>
                  <a:pt x="5412145" y="4456195"/>
                  <a:pt x="5407103" y="4460629"/>
                  <a:pt x="5401432" y="4461896"/>
                </a:cubicBezTo>
                <a:cubicBezTo>
                  <a:pt x="5396390" y="4463163"/>
                  <a:pt x="5390719" y="4462529"/>
                  <a:pt x="5385046" y="4462529"/>
                </a:cubicBezTo>
                <a:cubicBezTo>
                  <a:pt x="5380005" y="4462529"/>
                  <a:pt x="5374333" y="4461262"/>
                  <a:pt x="5371182" y="4456829"/>
                </a:cubicBezTo>
                <a:cubicBezTo>
                  <a:pt x="5370552" y="4456195"/>
                  <a:pt x="5368031" y="4456195"/>
                  <a:pt x="5366771" y="4456195"/>
                </a:cubicBezTo>
                <a:cubicBezTo>
                  <a:pt x="5360469" y="4458729"/>
                  <a:pt x="5354168" y="4461896"/>
                  <a:pt x="5347865" y="4464429"/>
                </a:cubicBezTo>
                <a:cubicBezTo>
                  <a:pt x="5344714" y="4465696"/>
                  <a:pt x="5341563" y="4465696"/>
                  <a:pt x="5338412" y="4466330"/>
                </a:cubicBezTo>
                <a:cubicBezTo>
                  <a:pt x="5333371" y="4467596"/>
                  <a:pt x="5327699" y="4467596"/>
                  <a:pt x="5322657" y="4469497"/>
                </a:cubicBezTo>
                <a:cubicBezTo>
                  <a:pt x="5314465" y="4472664"/>
                  <a:pt x="5306273" y="4472030"/>
                  <a:pt x="5298710" y="4468863"/>
                </a:cubicBezTo>
                <a:cubicBezTo>
                  <a:pt x="5291148" y="4465696"/>
                  <a:pt x="5283586" y="4468230"/>
                  <a:pt x="5276023" y="4468863"/>
                </a:cubicBezTo>
                <a:cubicBezTo>
                  <a:pt x="5265941" y="4468863"/>
                  <a:pt x="5256489" y="4468863"/>
                  <a:pt x="5246405" y="4468230"/>
                </a:cubicBezTo>
                <a:cubicBezTo>
                  <a:pt x="5238842" y="4467596"/>
                  <a:pt x="5231280" y="4465696"/>
                  <a:pt x="5223719" y="4465063"/>
                </a:cubicBezTo>
                <a:cubicBezTo>
                  <a:pt x="5220567" y="4465063"/>
                  <a:pt x="5216786" y="4466963"/>
                  <a:pt x="5214265" y="4468863"/>
                </a:cubicBezTo>
                <a:cubicBezTo>
                  <a:pt x="5204813" y="4475197"/>
                  <a:pt x="5194100" y="4477731"/>
                  <a:pt x="5183386" y="4478997"/>
                </a:cubicBezTo>
                <a:cubicBezTo>
                  <a:pt x="5176455" y="4480264"/>
                  <a:pt x="5168891" y="4480264"/>
                  <a:pt x="5161959" y="4480264"/>
                </a:cubicBezTo>
                <a:cubicBezTo>
                  <a:pt x="5160699" y="4480264"/>
                  <a:pt x="5158808" y="4480264"/>
                  <a:pt x="5157549" y="4480264"/>
                </a:cubicBezTo>
                <a:cubicBezTo>
                  <a:pt x="5153137" y="4478997"/>
                  <a:pt x="5149986" y="4477731"/>
                  <a:pt x="5144944" y="4480898"/>
                </a:cubicBezTo>
                <a:cubicBezTo>
                  <a:pt x="5141793" y="4482798"/>
                  <a:pt x="5135491" y="4481531"/>
                  <a:pt x="5131080" y="4480264"/>
                </a:cubicBezTo>
                <a:cubicBezTo>
                  <a:pt x="5123518" y="4478364"/>
                  <a:pt x="5115955" y="4475197"/>
                  <a:pt x="5108393" y="4472664"/>
                </a:cubicBezTo>
                <a:cubicBezTo>
                  <a:pt x="5107134" y="4472030"/>
                  <a:pt x="5105873" y="4472030"/>
                  <a:pt x="5104612" y="4471397"/>
                </a:cubicBezTo>
                <a:cubicBezTo>
                  <a:pt x="5097050" y="4465063"/>
                  <a:pt x="5090118" y="4468230"/>
                  <a:pt x="5082556" y="4472030"/>
                </a:cubicBezTo>
                <a:cubicBezTo>
                  <a:pt x="5080035" y="4473297"/>
                  <a:pt x="5076254" y="4473297"/>
                  <a:pt x="5073103" y="4473297"/>
                </a:cubicBezTo>
                <a:cubicBezTo>
                  <a:pt x="5068691" y="4473930"/>
                  <a:pt x="5064280" y="4473930"/>
                  <a:pt x="5059870" y="4474564"/>
                </a:cubicBezTo>
                <a:cubicBezTo>
                  <a:pt x="5057978" y="4474564"/>
                  <a:pt x="5056088" y="4475197"/>
                  <a:pt x="5054827" y="4474564"/>
                </a:cubicBezTo>
                <a:cubicBezTo>
                  <a:pt x="5051677" y="4472664"/>
                  <a:pt x="5049786" y="4474564"/>
                  <a:pt x="5046635" y="4475831"/>
                </a:cubicBezTo>
                <a:cubicBezTo>
                  <a:pt x="5040333" y="4479631"/>
                  <a:pt x="5034661" y="4480898"/>
                  <a:pt x="5027099" y="4478364"/>
                </a:cubicBezTo>
                <a:cubicBezTo>
                  <a:pt x="5020167" y="4475831"/>
                  <a:pt x="5012605" y="4475831"/>
                  <a:pt x="5005672" y="4474564"/>
                </a:cubicBezTo>
                <a:cubicBezTo>
                  <a:pt x="4997481" y="4473297"/>
                  <a:pt x="4989288" y="4472030"/>
                  <a:pt x="4981095" y="4474564"/>
                </a:cubicBezTo>
                <a:cubicBezTo>
                  <a:pt x="4979836" y="4475197"/>
                  <a:pt x="4977944" y="4473930"/>
                  <a:pt x="4976684" y="4473930"/>
                </a:cubicBezTo>
                <a:cubicBezTo>
                  <a:pt x="4975423" y="4473297"/>
                  <a:pt x="4974793" y="4472664"/>
                  <a:pt x="4973533" y="4472664"/>
                </a:cubicBezTo>
                <a:cubicBezTo>
                  <a:pt x="4964080" y="4473930"/>
                  <a:pt x="4957778" y="4467596"/>
                  <a:pt x="4950217" y="4463796"/>
                </a:cubicBezTo>
                <a:cubicBezTo>
                  <a:pt x="4945174" y="4461262"/>
                  <a:pt x="4940133" y="4458095"/>
                  <a:pt x="4935721" y="4454928"/>
                </a:cubicBezTo>
                <a:cubicBezTo>
                  <a:pt x="4935092" y="4454295"/>
                  <a:pt x="4933831" y="4453662"/>
                  <a:pt x="4933201" y="4454295"/>
                </a:cubicBezTo>
                <a:cubicBezTo>
                  <a:pt x="4926899" y="4455562"/>
                  <a:pt x="4922487" y="4451761"/>
                  <a:pt x="4918076" y="4449228"/>
                </a:cubicBezTo>
                <a:cubicBezTo>
                  <a:pt x="4913036" y="4446061"/>
                  <a:pt x="4907993" y="4443527"/>
                  <a:pt x="4902952" y="4439727"/>
                </a:cubicBezTo>
                <a:cubicBezTo>
                  <a:pt x="4901061" y="4437827"/>
                  <a:pt x="4899802" y="4435293"/>
                  <a:pt x="4897910" y="4432760"/>
                </a:cubicBezTo>
                <a:cubicBezTo>
                  <a:pt x="4896020" y="4430859"/>
                  <a:pt x="4894129" y="4428326"/>
                  <a:pt x="4892238" y="4426426"/>
                </a:cubicBezTo>
                <a:cubicBezTo>
                  <a:pt x="4888457" y="4423892"/>
                  <a:pt x="4884046" y="4421992"/>
                  <a:pt x="4879635" y="4420092"/>
                </a:cubicBezTo>
                <a:cubicBezTo>
                  <a:pt x="4877744" y="4418825"/>
                  <a:pt x="4875223" y="4418191"/>
                  <a:pt x="4873333" y="4417558"/>
                </a:cubicBezTo>
                <a:cubicBezTo>
                  <a:pt x="4872703" y="4417558"/>
                  <a:pt x="4872072" y="4417558"/>
                  <a:pt x="4872072" y="4417558"/>
                </a:cubicBezTo>
                <a:cubicBezTo>
                  <a:pt x="4869552" y="4410591"/>
                  <a:pt x="4860099" y="4412491"/>
                  <a:pt x="4856318" y="4406790"/>
                </a:cubicBezTo>
                <a:cubicBezTo>
                  <a:pt x="4855687" y="4406157"/>
                  <a:pt x="4855058" y="4405524"/>
                  <a:pt x="4854427" y="4405524"/>
                </a:cubicBezTo>
                <a:cubicBezTo>
                  <a:pt x="4844345" y="4404890"/>
                  <a:pt x="4839933" y="4395389"/>
                  <a:pt x="4832370" y="4390955"/>
                </a:cubicBezTo>
                <a:cubicBezTo>
                  <a:pt x="4828589" y="4389055"/>
                  <a:pt x="4826700" y="4387155"/>
                  <a:pt x="4824808" y="4392222"/>
                </a:cubicBezTo>
                <a:cubicBezTo>
                  <a:pt x="4824178" y="4393489"/>
                  <a:pt x="4822918" y="4394122"/>
                  <a:pt x="4821657" y="4394756"/>
                </a:cubicBezTo>
                <a:cubicBezTo>
                  <a:pt x="4816616" y="4396656"/>
                  <a:pt x="4812204" y="4399190"/>
                  <a:pt x="4807163" y="4400456"/>
                </a:cubicBezTo>
                <a:cubicBezTo>
                  <a:pt x="4803382" y="4401723"/>
                  <a:pt x="4799601" y="4402357"/>
                  <a:pt x="4795820" y="4402357"/>
                </a:cubicBezTo>
                <a:cubicBezTo>
                  <a:pt x="4784476" y="4401723"/>
                  <a:pt x="4772502" y="4406790"/>
                  <a:pt x="4762419" y="4399823"/>
                </a:cubicBezTo>
                <a:cubicBezTo>
                  <a:pt x="4757378" y="4396023"/>
                  <a:pt x="4754227" y="4397289"/>
                  <a:pt x="4749185" y="4400456"/>
                </a:cubicBezTo>
                <a:cubicBezTo>
                  <a:pt x="4744144" y="4403623"/>
                  <a:pt x="4737842" y="4406790"/>
                  <a:pt x="4731540" y="4404257"/>
                </a:cubicBezTo>
                <a:cubicBezTo>
                  <a:pt x="4723978" y="4401723"/>
                  <a:pt x="4717047" y="4397289"/>
                  <a:pt x="4709484" y="4395389"/>
                </a:cubicBezTo>
                <a:cubicBezTo>
                  <a:pt x="4705072" y="4394122"/>
                  <a:pt x="4700031" y="4396023"/>
                  <a:pt x="4695619" y="4397289"/>
                </a:cubicBezTo>
                <a:cubicBezTo>
                  <a:pt x="4693729" y="4397923"/>
                  <a:pt x="4691838" y="4400456"/>
                  <a:pt x="4689948" y="4401723"/>
                </a:cubicBezTo>
                <a:cubicBezTo>
                  <a:pt x="4684277" y="4406790"/>
                  <a:pt x="4678604" y="4409324"/>
                  <a:pt x="4671042" y="4406790"/>
                </a:cubicBezTo>
                <a:cubicBezTo>
                  <a:pt x="4664740" y="4404890"/>
                  <a:pt x="4658438" y="4403623"/>
                  <a:pt x="4652136" y="4403623"/>
                </a:cubicBezTo>
                <a:cubicBezTo>
                  <a:pt x="4646465" y="4403623"/>
                  <a:pt x="4640793" y="4406157"/>
                  <a:pt x="4635752" y="4407424"/>
                </a:cubicBezTo>
                <a:cubicBezTo>
                  <a:pt x="4626299" y="4409324"/>
                  <a:pt x="4616216" y="4411224"/>
                  <a:pt x="4606763" y="4413758"/>
                </a:cubicBezTo>
                <a:cubicBezTo>
                  <a:pt x="4601721" y="4415024"/>
                  <a:pt x="4597310" y="4417558"/>
                  <a:pt x="4592269" y="4418825"/>
                </a:cubicBezTo>
                <a:cubicBezTo>
                  <a:pt x="4590378" y="4419458"/>
                  <a:pt x="4587857" y="4419458"/>
                  <a:pt x="4585966" y="4419458"/>
                </a:cubicBezTo>
                <a:cubicBezTo>
                  <a:pt x="4573993" y="4417558"/>
                  <a:pt x="4562019" y="4414391"/>
                  <a:pt x="4550676" y="4413124"/>
                </a:cubicBezTo>
                <a:cubicBezTo>
                  <a:pt x="4545634" y="4412491"/>
                  <a:pt x="4539963" y="4414391"/>
                  <a:pt x="4534291" y="4414391"/>
                </a:cubicBezTo>
                <a:cubicBezTo>
                  <a:pt x="4531141" y="4414391"/>
                  <a:pt x="4528619" y="4413124"/>
                  <a:pt x="4525468" y="4412491"/>
                </a:cubicBezTo>
                <a:cubicBezTo>
                  <a:pt x="4524208" y="4411857"/>
                  <a:pt x="4522948" y="4410591"/>
                  <a:pt x="4521057" y="4410591"/>
                </a:cubicBezTo>
                <a:cubicBezTo>
                  <a:pt x="4516015" y="4409957"/>
                  <a:pt x="4510344" y="4410591"/>
                  <a:pt x="4506563" y="4408690"/>
                </a:cubicBezTo>
                <a:cubicBezTo>
                  <a:pt x="4497740" y="4403623"/>
                  <a:pt x="4488917" y="4410591"/>
                  <a:pt x="4480095" y="4405524"/>
                </a:cubicBezTo>
                <a:cubicBezTo>
                  <a:pt x="4475053" y="4402990"/>
                  <a:pt x="4469381" y="4401723"/>
                  <a:pt x="4464340" y="4399823"/>
                </a:cubicBezTo>
                <a:cubicBezTo>
                  <a:pt x="4463080" y="4399190"/>
                  <a:pt x="4461189" y="4398556"/>
                  <a:pt x="4459929" y="4399190"/>
                </a:cubicBezTo>
                <a:cubicBezTo>
                  <a:pt x="4454887" y="4400456"/>
                  <a:pt x="4449846" y="4401723"/>
                  <a:pt x="4444804" y="4400456"/>
                </a:cubicBezTo>
                <a:cubicBezTo>
                  <a:pt x="4442914" y="4399823"/>
                  <a:pt x="4439763" y="4403623"/>
                  <a:pt x="4437872" y="4405524"/>
                </a:cubicBezTo>
                <a:cubicBezTo>
                  <a:pt x="4432831" y="4410591"/>
                  <a:pt x="4426529" y="4410591"/>
                  <a:pt x="4419597" y="4408690"/>
                </a:cubicBezTo>
                <a:cubicBezTo>
                  <a:pt x="4412664" y="4406790"/>
                  <a:pt x="4406363" y="4404257"/>
                  <a:pt x="4400061" y="4411224"/>
                </a:cubicBezTo>
                <a:cubicBezTo>
                  <a:pt x="4398800" y="4412491"/>
                  <a:pt x="4395019" y="4412491"/>
                  <a:pt x="4393130" y="4411857"/>
                </a:cubicBezTo>
                <a:cubicBezTo>
                  <a:pt x="4388087" y="4409957"/>
                  <a:pt x="4383046" y="4408690"/>
                  <a:pt x="4377374" y="4409324"/>
                </a:cubicBezTo>
                <a:cubicBezTo>
                  <a:pt x="4374853" y="4409957"/>
                  <a:pt x="4372332" y="4408690"/>
                  <a:pt x="4369812" y="4408690"/>
                </a:cubicBezTo>
                <a:cubicBezTo>
                  <a:pt x="4369181" y="4408690"/>
                  <a:pt x="4368551" y="4408057"/>
                  <a:pt x="4367921" y="4408057"/>
                </a:cubicBezTo>
                <a:cubicBezTo>
                  <a:pt x="4362880" y="4411224"/>
                  <a:pt x="4357838" y="4410591"/>
                  <a:pt x="4352166" y="4410591"/>
                </a:cubicBezTo>
                <a:cubicBezTo>
                  <a:pt x="4347125" y="4410591"/>
                  <a:pt x="4342083" y="4413758"/>
                  <a:pt x="4336412" y="4410591"/>
                </a:cubicBezTo>
                <a:cubicBezTo>
                  <a:pt x="4332000" y="4408057"/>
                  <a:pt x="4326959" y="4406790"/>
                  <a:pt x="4322548" y="4405524"/>
                </a:cubicBezTo>
                <a:cubicBezTo>
                  <a:pt x="4320027" y="4404890"/>
                  <a:pt x="4317506" y="4405524"/>
                  <a:pt x="4314985" y="4406157"/>
                </a:cubicBezTo>
                <a:cubicBezTo>
                  <a:pt x="4313094" y="4406790"/>
                  <a:pt x="4311204" y="4406790"/>
                  <a:pt x="4308053" y="4407424"/>
                </a:cubicBezTo>
                <a:cubicBezTo>
                  <a:pt x="4306164" y="4412491"/>
                  <a:pt x="4304903" y="4413758"/>
                  <a:pt x="4297971" y="4411224"/>
                </a:cubicBezTo>
                <a:cubicBezTo>
                  <a:pt x="4289778" y="4408057"/>
                  <a:pt x="4282845" y="4409957"/>
                  <a:pt x="4277174" y="4416925"/>
                </a:cubicBezTo>
                <a:cubicBezTo>
                  <a:pt x="4276545" y="4417558"/>
                  <a:pt x="4275283" y="4418191"/>
                  <a:pt x="4274023" y="4418191"/>
                </a:cubicBezTo>
                <a:cubicBezTo>
                  <a:pt x="4268981" y="4419458"/>
                  <a:pt x="4263310" y="4420092"/>
                  <a:pt x="4258268" y="4421358"/>
                </a:cubicBezTo>
                <a:cubicBezTo>
                  <a:pt x="4250076" y="4422625"/>
                  <a:pt x="4242514" y="4427059"/>
                  <a:pt x="4236212" y="4431493"/>
                </a:cubicBezTo>
                <a:cubicBezTo>
                  <a:pt x="4232430" y="4434026"/>
                  <a:pt x="4228019" y="4435293"/>
                  <a:pt x="4222978" y="4434660"/>
                </a:cubicBezTo>
                <a:cubicBezTo>
                  <a:pt x="4219197" y="4434026"/>
                  <a:pt x="4215415" y="4435293"/>
                  <a:pt x="4211635" y="4435293"/>
                </a:cubicBezTo>
                <a:cubicBezTo>
                  <a:pt x="4211004" y="4435293"/>
                  <a:pt x="4210374" y="4435927"/>
                  <a:pt x="4209744" y="4435927"/>
                </a:cubicBezTo>
                <a:cubicBezTo>
                  <a:pt x="4202811" y="4432760"/>
                  <a:pt x="4196509" y="4438460"/>
                  <a:pt x="4190208" y="4438460"/>
                </a:cubicBezTo>
                <a:cubicBezTo>
                  <a:pt x="4179495" y="4438460"/>
                  <a:pt x="4170673" y="4441627"/>
                  <a:pt x="4161849" y="4447961"/>
                </a:cubicBezTo>
                <a:cubicBezTo>
                  <a:pt x="4157438" y="4450495"/>
                  <a:pt x="4152396" y="4453662"/>
                  <a:pt x="4146094" y="4453662"/>
                </a:cubicBezTo>
                <a:cubicBezTo>
                  <a:pt x="4141683" y="4453662"/>
                  <a:pt x="4136011" y="4456195"/>
                  <a:pt x="4134122" y="4461896"/>
                </a:cubicBezTo>
                <a:cubicBezTo>
                  <a:pt x="4134122" y="4462529"/>
                  <a:pt x="4132861" y="4463163"/>
                  <a:pt x="4132231" y="4463796"/>
                </a:cubicBezTo>
                <a:cubicBezTo>
                  <a:pt x="4122778" y="4466963"/>
                  <a:pt x="4113325" y="4470130"/>
                  <a:pt x="4103872" y="4472664"/>
                </a:cubicBezTo>
                <a:cubicBezTo>
                  <a:pt x="4096310" y="4475197"/>
                  <a:pt x="4087487" y="4475831"/>
                  <a:pt x="4080555" y="4480264"/>
                </a:cubicBezTo>
                <a:cubicBezTo>
                  <a:pt x="4073623" y="4484698"/>
                  <a:pt x="4066691" y="4487232"/>
                  <a:pt x="4058498" y="4487232"/>
                </a:cubicBezTo>
                <a:cubicBezTo>
                  <a:pt x="4056608" y="4487232"/>
                  <a:pt x="4055347" y="4488498"/>
                  <a:pt x="4053457" y="4489132"/>
                </a:cubicBezTo>
                <a:cubicBezTo>
                  <a:pt x="4048415" y="4489765"/>
                  <a:pt x="4043375" y="4491665"/>
                  <a:pt x="4038962" y="4489765"/>
                </a:cubicBezTo>
                <a:cubicBezTo>
                  <a:pt x="4033291" y="4487865"/>
                  <a:pt x="4028250" y="4489765"/>
                  <a:pt x="4023208" y="4491032"/>
                </a:cubicBezTo>
                <a:cubicBezTo>
                  <a:pt x="4014385" y="4493566"/>
                  <a:pt x="4006193" y="4497999"/>
                  <a:pt x="3996740" y="4499266"/>
                </a:cubicBezTo>
                <a:cubicBezTo>
                  <a:pt x="3989808" y="4499900"/>
                  <a:pt x="3981615" y="4501800"/>
                  <a:pt x="3975943" y="4495466"/>
                </a:cubicBezTo>
                <a:cubicBezTo>
                  <a:pt x="3975313" y="4494832"/>
                  <a:pt x="3972162" y="4494199"/>
                  <a:pt x="3971532" y="4494832"/>
                </a:cubicBezTo>
                <a:cubicBezTo>
                  <a:pt x="3967121" y="4498633"/>
                  <a:pt x="3961449" y="4496733"/>
                  <a:pt x="3957038" y="4496099"/>
                </a:cubicBezTo>
                <a:cubicBezTo>
                  <a:pt x="3952628" y="4495466"/>
                  <a:pt x="3948845" y="4494832"/>
                  <a:pt x="3944435" y="4497999"/>
                </a:cubicBezTo>
                <a:cubicBezTo>
                  <a:pt x="3939392" y="4501800"/>
                  <a:pt x="3932461" y="4504333"/>
                  <a:pt x="3926790" y="4507500"/>
                </a:cubicBezTo>
                <a:cubicBezTo>
                  <a:pt x="3926159" y="4507500"/>
                  <a:pt x="3925529" y="4508134"/>
                  <a:pt x="3924898" y="4508767"/>
                </a:cubicBezTo>
                <a:cubicBezTo>
                  <a:pt x="3917336" y="4517001"/>
                  <a:pt x="3908513" y="4519535"/>
                  <a:pt x="3897800" y="4518268"/>
                </a:cubicBezTo>
                <a:lnTo>
                  <a:pt x="3891498" y="4522166"/>
                </a:lnTo>
                <a:lnTo>
                  <a:pt x="3891498" y="4506884"/>
                </a:lnTo>
                <a:cubicBezTo>
                  <a:pt x="3891498" y="4197711"/>
                  <a:pt x="3891498" y="766686"/>
                  <a:pt x="3891498" y="61235"/>
                </a:cubicBezTo>
                <a:close/>
                <a:moveTo>
                  <a:pt x="2134" y="0"/>
                </a:moveTo>
                <a:lnTo>
                  <a:pt x="3762374" y="0"/>
                </a:lnTo>
                <a:lnTo>
                  <a:pt x="3762374" y="4437194"/>
                </a:lnTo>
                <a:cubicBezTo>
                  <a:pt x="3750322" y="4430860"/>
                  <a:pt x="3731927" y="4430860"/>
                  <a:pt x="3718606" y="4430860"/>
                </a:cubicBezTo>
                <a:cubicBezTo>
                  <a:pt x="3709726" y="4430860"/>
                  <a:pt x="3702748" y="4426427"/>
                  <a:pt x="3695136" y="4423260"/>
                </a:cubicBezTo>
                <a:cubicBezTo>
                  <a:pt x="3690696" y="4421359"/>
                  <a:pt x="3686255" y="4418826"/>
                  <a:pt x="3681816" y="4416926"/>
                </a:cubicBezTo>
                <a:cubicBezTo>
                  <a:pt x="3678644" y="4415659"/>
                  <a:pt x="3675473" y="4413125"/>
                  <a:pt x="3672301" y="4413125"/>
                </a:cubicBezTo>
                <a:cubicBezTo>
                  <a:pt x="3667861" y="4412492"/>
                  <a:pt x="3662787" y="4413125"/>
                  <a:pt x="3658346" y="4413125"/>
                </a:cubicBezTo>
                <a:cubicBezTo>
                  <a:pt x="3655808" y="4413125"/>
                  <a:pt x="3653272" y="4413759"/>
                  <a:pt x="3650100" y="4414392"/>
                </a:cubicBezTo>
                <a:cubicBezTo>
                  <a:pt x="3642488" y="4414392"/>
                  <a:pt x="3636145" y="4415025"/>
                  <a:pt x="3629167" y="4420726"/>
                </a:cubicBezTo>
                <a:cubicBezTo>
                  <a:pt x="3621555" y="4427693"/>
                  <a:pt x="3611407" y="4431494"/>
                  <a:pt x="3602526" y="4437194"/>
                </a:cubicBezTo>
                <a:cubicBezTo>
                  <a:pt x="3600623" y="4438461"/>
                  <a:pt x="3598085" y="4440361"/>
                  <a:pt x="3596818" y="4442261"/>
                </a:cubicBezTo>
                <a:cubicBezTo>
                  <a:pt x="3591108" y="4449229"/>
                  <a:pt x="3585399" y="4454296"/>
                  <a:pt x="3575250" y="4454296"/>
                </a:cubicBezTo>
                <a:cubicBezTo>
                  <a:pt x="3565735" y="4454296"/>
                  <a:pt x="3556856" y="4457463"/>
                  <a:pt x="3547341" y="4457463"/>
                </a:cubicBezTo>
                <a:cubicBezTo>
                  <a:pt x="3535923" y="4457463"/>
                  <a:pt x="3524505" y="4458730"/>
                  <a:pt x="3514356" y="4451129"/>
                </a:cubicBezTo>
                <a:cubicBezTo>
                  <a:pt x="3513722" y="4451129"/>
                  <a:pt x="3513722" y="4450496"/>
                  <a:pt x="3513087" y="4450496"/>
                </a:cubicBezTo>
                <a:cubicBezTo>
                  <a:pt x="3507379" y="4452396"/>
                  <a:pt x="3502304" y="4450496"/>
                  <a:pt x="3496595" y="4449229"/>
                </a:cubicBezTo>
                <a:cubicBezTo>
                  <a:pt x="3494057" y="4448595"/>
                  <a:pt x="3490885" y="4447962"/>
                  <a:pt x="3488349" y="4446695"/>
                </a:cubicBezTo>
                <a:cubicBezTo>
                  <a:pt x="3485811" y="4445428"/>
                  <a:pt x="3483274" y="4442895"/>
                  <a:pt x="3480737" y="4440995"/>
                </a:cubicBezTo>
                <a:cubicBezTo>
                  <a:pt x="3476296" y="4437828"/>
                  <a:pt x="3471856" y="4434661"/>
                  <a:pt x="3466782" y="4432127"/>
                </a:cubicBezTo>
                <a:cubicBezTo>
                  <a:pt x="3459170" y="4428327"/>
                  <a:pt x="3452827" y="4423260"/>
                  <a:pt x="3445215" y="4419459"/>
                </a:cubicBezTo>
                <a:cubicBezTo>
                  <a:pt x="3440775" y="4416926"/>
                  <a:pt x="3435700" y="4415659"/>
                  <a:pt x="3430626" y="4414392"/>
                </a:cubicBezTo>
                <a:cubicBezTo>
                  <a:pt x="3429357" y="4413759"/>
                  <a:pt x="3428088" y="4414392"/>
                  <a:pt x="3427454" y="4414392"/>
                </a:cubicBezTo>
                <a:cubicBezTo>
                  <a:pt x="3423014" y="4415659"/>
                  <a:pt x="3418574" y="4418192"/>
                  <a:pt x="3414133" y="4419459"/>
                </a:cubicBezTo>
                <a:cubicBezTo>
                  <a:pt x="3410327" y="4420726"/>
                  <a:pt x="3407155" y="4420726"/>
                  <a:pt x="3403350" y="4420726"/>
                </a:cubicBezTo>
                <a:cubicBezTo>
                  <a:pt x="3400179" y="4421359"/>
                  <a:pt x="3396372" y="4420726"/>
                  <a:pt x="3393835" y="4421993"/>
                </a:cubicBezTo>
                <a:cubicBezTo>
                  <a:pt x="3387492" y="4425793"/>
                  <a:pt x="3381149" y="4423893"/>
                  <a:pt x="3374806" y="4423260"/>
                </a:cubicBezTo>
                <a:cubicBezTo>
                  <a:pt x="3364022" y="4421993"/>
                  <a:pt x="3353873" y="4420093"/>
                  <a:pt x="3343090" y="4418192"/>
                </a:cubicBezTo>
                <a:cubicBezTo>
                  <a:pt x="3337380" y="4416926"/>
                  <a:pt x="3331038" y="4415025"/>
                  <a:pt x="3325329" y="4413759"/>
                </a:cubicBezTo>
                <a:cubicBezTo>
                  <a:pt x="3322157" y="4413125"/>
                  <a:pt x="3318985" y="4414392"/>
                  <a:pt x="3315814" y="4414392"/>
                </a:cubicBezTo>
                <a:cubicBezTo>
                  <a:pt x="3314545" y="4414392"/>
                  <a:pt x="3313276" y="4414392"/>
                  <a:pt x="3312643" y="4414392"/>
                </a:cubicBezTo>
                <a:cubicBezTo>
                  <a:pt x="3310105" y="4413759"/>
                  <a:pt x="3307568" y="4413125"/>
                  <a:pt x="3305030" y="4411858"/>
                </a:cubicBezTo>
                <a:cubicBezTo>
                  <a:pt x="3296150" y="4408058"/>
                  <a:pt x="3286001" y="4407425"/>
                  <a:pt x="3278389" y="4399824"/>
                </a:cubicBezTo>
                <a:cubicBezTo>
                  <a:pt x="3274583" y="4395390"/>
                  <a:pt x="3267606" y="4396024"/>
                  <a:pt x="3263166" y="4397924"/>
                </a:cubicBezTo>
                <a:cubicBezTo>
                  <a:pt x="3255553" y="4400457"/>
                  <a:pt x="3249845" y="4398557"/>
                  <a:pt x="3242867" y="4397290"/>
                </a:cubicBezTo>
                <a:cubicBezTo>
                  <a:pt x="3239061" y="4396657"/>
                  <a:pt x="3235256" y="4396657"/>
                  <a:pt x="3231449" y="4397290"/>
                </a:cubicBezTo>
                <a:cubicBezTo>
                  <a:pt x="3230180" y="4397290"/>
                  <a:pt x="3228913" y="4399824"/>
                  <a:pt x="3227644" y="4401091"/>
                </a:cubicBezTo>
                <a:cubicBezTo>
                  <a:pt x="3226375" y="4402358"/>
                  <a:pt x="3225106" y="4403624"/>
                  <a:pt x="3223838" y="4403624"/>
                </a:cubicBezTo>
                <a:cubicBezTo>
                  <a:pt x="3214957" y="4402358"/>
                  <a:pt x="3206711" y="4402991"/>
                  <a:pt x="3198465" y="4407425"/>
                </a:cubicBezTo>
                <a:cubicBezTo>
                  <a:pt x="3199099" y="4406791"/>
                  <a:pt x="3197830" y="4407425"/>
                  <a:pt x="3197830" y="4407425"/>
                </a:cubicBezTo>
                <a:cubicBezTo>
                  <a:pt x="3191487" y="4404258"/>
                  <a:pt x="3183876" y="4408691"/>
                  <a:pt x="3178167" y="4402358"/>
                </a:cubicBezTo>
                <a:cubicBezTo>
                  <a:pt x="3174361" y="4397924"/>
                  <a:pt x="3169921" y="4394123"/>
                  <a:pt x="3164846" y="4392223"/>
                </a:cubicBezTo>
                <a:cubicBezTo>
                  <a:pt x="3162309" y="4390956"/>
                  <a:pt x="3157868" y="4392857"/>
                  <a:pt x="3154063" y="4393490"/>
                </a:cubicBezTo>
                <a:cubicBezTo>
                  <a:pt x="3152160" y="4393490"/>
                  <a:pt x="3150257" y="4394123"/>
                  <a:pt x="3148988" y="4394123"/>
                </a:cubicBezTo>
                <a:cubicBezTo>
                  <a:pt x="3145817" y="4393490"/>
                  <a:pt x="3143914" y="4392857"/>
                  <a:pt x="3143914" y="4397290"/>
                </a:cubicBezTo>
                <a:cubicBezTo>
                  <a:pt x="3143914" y="4401091"/>
                  <a:pt x="3142010" y="4400457"/>
                  <a:pt x="3138839" y="4399824"/>
                </a:cubicBezTo>
                <a:cubicBezTo>
                  <a:pt x="3133764" y="4397924"/>
                  <a:pt x="3122346" y="4399824"/>
                  <a:pt x="3119175" y="4403624"/>
                </a:cubicBezTo>
                <a:cubicBezTo>
                  <a:pt x="3112198" y="4401091"/>
                  <a:pt x="3105854" y="4398557"/>
                  <a:pt x="3098243" y="4399824"/>
                </a:cubicBezTo>
                <a:cubicBezTo>
                  <a:pt x="3095071" y="4400457"/>
                  <a:pt x="3092533" y="4399824"/>
                  <a:pt x="3089363" y="4399824"/>
                </a:cubicBezTo>
                <a:cubicBezTo>
                  <a:pt x="3078579" y="4400457"/>
                  <a:pt x="3067796" y="4401091"/>
                  <a:pt x="3057012" y="4401724"/>
                </a:cubicBezTo>
                <a:cubicBezTo>
                  <a:pt x="3055743" y="4401724"/>
                  <a:pt x="3055109" y="4401724"/>
                  <a:pt x="3053840" y="4401724"/>
                </a:cubicBezTo>
                <a:cubicBezTo>
                  <a:pt x="3045594" y="4399191"/>
                  <a:pt x="3038617" y="4402358"/>
                  <a:pt x="3032274" y="4406158"/>
                </a:cubicBezTo>
                <a:cubicBezTo>
                  <a:pt x="3028467" y="4408058"/>
                  <a:pt x="3024662" y="4409325"/>
                  <a:pt x="3020856" y="4410592"/>
                </a:cubicBezTo>
                <a:cubicBezTo>
                  <a:pt x="3011341" y="4413125"/>
                  <a:pt x="3001826" y="4415659"/>
                  <a:pt x="2992312" y="4418192"/>
                </a:cubicBezTo>
                <a:cubicBezTo>
                  <a:pt x="2991043" y="4418192"/>
                  <a:pt x="2989774" y="4418192"/>
                  <a:pt x="2988505" y="4418192"/>
                </a:cubicBezTo>
                <a:cubicBezTo>
                  <a:pt x="2984066" y="4418192"/>
                  <a:pt x="2979625" y="4418826"/>
                  <a:pt x="2975185" y="4418826"/>
                </a:cubicBezTo>
                <a:cubicBezTo>
                  <a:pt x="2972013" y="4418826"/>
                  <a:pt x="2968841" y="4420093"/>
                  <a:pt x="2965036" y="4418192"/>
                </a:cubicBezTo>
                <a:cubicBezTo>
                  <a:pt x="2961229" y="4416292"/>
                  <a:pt x="2954886" y="4416926"/>
                  <a:pt x="2950446" y="4418826"/>
                </a:cubicBezTo>
                <a:cubicBezTo>
                  <a:pt x="2944104" y="4421993"/>
                  <a:pt x="2937125" y="4421359"/>
                  <a:pt x="2930782" y="4422626"/>
                </a:cubicBezTo>
                <a:cubicBezTo>
                  <a:pt x="2927611" y="4423260"/>
                  <a:pt x="2924439" y="4423893"/>
                  <a:pt x="2921267" y="4423893"/>
                </a:cubicBezTo>
                <a:cubicBezTo>
                  <a:pt x="2912388" y="4425160"/>
                  <a:pt x="2903506" y="4426427"/>
                  <a:pt x="2893992" y="4427693"/>
                </a:cubicBezTo>
                <a:cubicBezTo>
                  <a:pt x="2893357" y="4427693"/>
                  <a:pt x="2892089" y="4427693"/>
                  <a:pt x="2891455" y="4427060"/>
                </a:cubicBezTo>
                <a:cubicBezTo>
                  <a:pt x="2884478" y="4419459"/>
                  <a:pt x="2876866" y="4425160"/>
                  <a:pt x="2869888" y="4426427"/>
                </a:cubicBezTo>
                <a:cubicBezTo>
                  <a:pt x="2861008" y="4427693"/>
                  <a:pt x="2852126" y="4430227"/>
                  <a:pt x="2843881" y="4432127"/>
                </a:cubicBezTo>
                <a:cubicBezTo>
                  <a:pt x="2842612" y="4432127"/>
                  <a:pt x="2841344" y="4432127"/>
                  <a:pt x="2840709" y="4432127"/>
                </a:cubicBezTo>
                <a:cubicBezTo>
                  <a:pt x="2832463" y="4430860"/>
                  <a:pt x="2823582" y="4429594"/>
                  <a:pt x="2815336" y="4428960"/>
                </a:cubicBezTo>
                <a:cubicBezTo>
                  <a:pt x="2803285" y="4428960"/>
                  <a:pt x="2791232" y="4429594"/>
                  <a:pt x="2779815" y="4430227"/>
                </a:cubicBezTo>
                <a:cubicBezTo>
                  <a:pt x="2778546" y="4430227"/>
                  <a:pt x="2777278" y="4430227"/>
                  <a:pt x="2776643" y="4430860"/>
                </a:cubicBezTo>
                <a:cubicBezTo>
                  <a:pt x="2770300" y="4435294"/>
                  <a:pt x="2763322" y="4435294"/>
                  <a:pt x="2756345" y="4434027"/>
                </a:cubicBezTo>
                <a:cubicBezTo>
                  <a:pt x="2755077" y="4434027"/>
                  <a:pt x="2753808" y="4434661"/>
                  <a:pt x="2752539" y="4434661"/>
                </a:cubicBezTo>
                <a:cubicBezTo>
                  <a:pt x="2750636" y="4435294"/>
                  <a:pt x="2748099" y="4435928"/>
                  <a:pt x="2746196" y="4435928"/>
                </a:cubicBezTo>
                <a:cubicBezTo>
                  <a:pt x="2743024" y="4436561"/>
                  <a:pt x="2739219" y="4437194"/>
                  <a:pt x="2736047" y="4438461"/>
                </a:cubicBezTo>
                <a:cubicBezTo>
                  <a:pt x="2732240" y="4439728"/>
                  <a:pt x="2728435" y="4442261"/>
                  <a:pt x="2724629" y="4442261"/>
                </a:cubicBezTo>
                <a:cubicBezTo>
                  <a:pt x="2717017" y="4441628"/>
                  <a:pt x="2711943" y="4446062"/>
                  <a:pt x="2705600" y="4449862"/>
                </a:cubicBezTo>
                <a:cubicBezTo>
                  <a:pt x="2702428" y="4451762"/>
                  <a:pt x="2698622" y="4453029"/>
                  <a:pt x="2694816" y="4454296"/>
                </a:cubicBezTo>
                <a:cubicBezTo>
                  <a:pt x="2691011" y="4456196"/>
                  <a:pt x="2686570" y="4458096"/>
                  <a:pt x="2682764" y="4459997"/>
                </a:cubicBezTo>
                <a:cubicBezTo>
                  <a:pt x="2681496" y="4460630"/>
                  <a:pt x="2680227" y="4461263"/>
                  <a:pt x="2679592" y="4461263"/>
                </a:cubicBezTo>
                <a:cubicBezTo>
                  <a:pt x="2672615" y="4457463"/>
                  <a:pt x="2666907" y="4462530"/>
                  <a:pt x="2660563" y="4464430"/>
                </a:cubicBezTo>
                <a:cubicBezTo>
                  <a:pt x="2659928" y="4464430"/>
                  <a:pt x="2659294" y="4465064"/>
                  <a:pt x="2659294" y="4465064"/>
                </a:cubicBezTo>
                <a:cubicBezTo>
                  <a:pt x="2653585" y="4459363"/>
                  <a:pt x="2650414" y="4466331"/>
                  <a:pt x="2646608" y="4467597"/>
                </a:cubicBezTo>
                <a:cubicBezTo>
                  <a:pt x="2638996" y="4470131"/>
                  <a:pt x="2631384" y="4472665"/>
                  <a:pt x="2622504" y="4471398"/>
                </a:cubicBezTo>
                <a:cubicBezTo>
                  <a:pt x="2619966" y="4470764"/>
                  <a:pt x="2617429" y="4472031"/>
                  <a:pt x="2614258" y="4472031"/>
                </a:cubicBezTo>
                <a:cubicBezTo>
                  <a:pt x="2612354" y="4472031"/>
                  <a:pt x="2609818" y="4472665"/>
                  <a:pt x="2608549" y="4471398"/>
                </a:cubicBezTo>
                <a:cubicBezTo>
                  <a:pt x="2603474" y="4468864"/>
                  <a:pt x="2598400" y="4467597"/>
                  <a:pt x="2592691" y="4471398"/>
                </a:cubicBezTo>
                <a:cubicBezTo>
                  <a:pt x="2592691" y="4471398"/>
                  <a:pt x="2592056" y="4471398"/>
                  <a:pt x="2592056" y="4471398"/>
                </a:cubicBezTo>
                <a:cubicBezTo>
                  <a:pt x="2585713" y="4470131"/>
                  <a:pt x="2578735" y="4470131"/>
                  <a:pt x="2572392" y="4467597"/>
                </a:cubicBezTo>
                <a:cubicBezTo>
                  <a:pt x="2562878" y="4463797"/>
                  <a:pt x="2552729" y="4463164"/>
                  <a:pt x="2543214" y="4465697"/>
                </a:cubicBezTo>
                <a:cubicBezTo>
                  <a:pt x="2536237" y="4467597"/>
                  <a:pt x="2530527" y="4465697"/>
                  <a:pt x="2525452" y="4461897"/>
                </a:cubicBezTo>
                <a:cubicBezTo>
                  <a:pt x="2518476" y="4456196"/>
                  <a:pt x="2510230" y="4455563"/>
                  <a:pt x="2501984" y="4453663"/>
                </a:cubicBezTo>
                <a:cubicBezTo>
                  <a:pt x="2499446" y="4453029"/>
                  <a:pt x="2496908" y="4453029"/>
                  <a:pt x="2495006" y="4451129"/>
                </a:cubicBezTo>
                <a:cubicBezTo>
                  <a:pt x="2486760" y="4445428"/>
                  <a:pt x="2478514" y="4448595"/>
                  <a:pt x="2469633" y="4449229"/>
                </a:cubicBezTo>
                <a:cubicBezTo>
                  <a:pt x="2463925" y="4449229"/>
                  <a:pt x="2458850" y="4449229"/>
                  <a:pt x="2453141" y="4448595"/>
                </a:cubicBezTo>
                <a:cubicBezTo>
                  <a:pt x="2446164" y="4447329"/>
                  <a:pt x="2439185" y="4445428"/>
                  <a:pt x="2432208" y="4444162"/>
                </a:cubicBezTo>
                <a:cubicBezTo>
                  <a:pt x="2427134" y="4442895"/>
                  <a:pt x="2421424" y="4441628"/>
                  <a:pt x="2416350" y="4441628"/>
                </a:cubicBezTo>
                <a:cubicBezTo>
                  <a:pt x="2409373" y="4441628"/>
                  <a:pt x="2401761" y="4442895"/>
                  <a:pt x="2394783" y="4442261"/>
                </a:cubicBezTo>
                <a:cubicBezTo>
                  <a:pt x="2387806" y="4441628"/>
                  <a:pt x="2381463" y="4442261"/>
                  <a:pt x="2374485" y="4444162"/>
                </a:cubicBezTo>
                <a:cubicBezTo>
                  <a:pt x="2372583" y="4444795"/>
                  <a:pt x="2370045" y="4444162"/>
                  <a:pt x="2368142" y="4442895"/>
                </a:cubicBezTo>
                <a:cubicBezTo>
                  <a:pt x="2362433" y="4440995"/>
                  <a:pt x="2357359" y="4440361"/>
                  <a:pt x="2351650" y="4441628"/>
                </a:cubicBezTo>
                <a:cubicBezTo>
                  <a:pt x="2349113" y="4442261"/>
                  <a:pt x="2345941" y="4441628"/>
                  <a:pt x="2343403" y="4440995"/>
                </a:cubicBezTo>
                <a:cubicBezTo>
                  <a:pt x="2333254" y="4438461"/>
                  <a:pt x="2323106" y="4435928"/>
                  <a:pt x="2312956" y="4433394"/>
                </a:cubicBezTo>
                <a:cubicBezTo>
                  <a:pt x="2309784" y="4432761"/>
                  <a:pt x="2307882" y="4430860"/>
                  <a:pt x="2305345" y="4428327"/>
                </a:cubicBezTo>
                <a:cubicBezTo>
                  <a:pt x="2301538" y="4424526"/>
                  <a:pt x="2295195" y="4420726"/>
                  <a:pt x="2290755" y="4420726"/>
                </a:cubicBezTo>
                <a:cubicBezTo>
                  <a:pt x="2282509" y="4421359"/>
                  <a:pt x="2275531" y="4418826"/>
                  <a:pt x="2267919" y="4417559"/>
                </a:cubicBezTo>
                <a:cubicBezTo>
                  <a:pt x="2262845" y="4416292"/>
                  <a:pt x="2259039" y="4416926"/>
                  <a:pt x="2254599" y="4420726"/>
                </a:cubicBezTo>
                <a:cubicBezTo>
                  <a:pt x="2250159" y="4424526"/>
                  <a:pt x="2243815" y="4425793"/>
                  <a:pt x="2238741" y="4428327"/>
                </a:cubicBezTo>
                <a:cubicBezTo>
                  <a:pt x="2232398" y="4431494"/>
                  <a:pt x="2225421" y="4432127"/>
                  <a:pt x="2217808" y="4430860"/>
                </a:cubicBezTo>
                <a:cubicBezTo>
                  <a:pt x="2210831" y="4429594"/>
                  <a:pt x="2205122" y="4432761"/>
                  <a:pt x="2199414" y="4436561"/>
                </a:cubicBezTo>
                <a:cubicBezTo>
                  <a:pt x="2198145" y="4437194"/>
                  <a:pt x="2197510" y="4438461"/>
                  <a:pt x="2196242" y="4438461"/>
                </a:cubicBezTo>
                <a:cubicBezTo>
                  <a:pt x="2188630" y="4438461"/>
                  <a:pt x="2181018" y="4439728"/>
                  <a:pt x="2174041" y="4438461"/>
                </a:cubicBezTo>
                <a:cubicBezTo>
                  <a:pt x="2163891" y="4436561"/>
                  <a:pt x="2153743" y="4433394"/>
                  <a:pt x="2142959" y="4436561"/>
                </a:cubicBezTo>
                <a:cubicBezTo>
                  <a:pt x="2142325" y="4436561"/>
                  <a:pt x="2141690" y="4436561"/>
                  <a:pt x="2141690" y="4436561"/>
                </a:cubicBezTo>
                <a:cubicBezTo>
                  <a:pt x="2135347" y="4432761"/>
                  <a:pt x="2128370" y="4434661"/>
                  <a:pt x="2121392" y="4435294"/>
                </a:cubicBezTo>
                <a:cubicBezTo>
                  <a:pt x="2117586" y="4435294"/>
                  <a:pt x="2113780" y="4434661"/>
                  <a:pt x="2109975" y="4434027"/>
                </a:cubicBezTo>
                <a:cubicBezTo>
                  <a:pt x="2103631" y="4432127"/>
                  <a:pt x="2098557" y="4434661"/>
                  <a:pt x="2094117" y="4438461"/>
                </a:cubicBezTo>
                <a:cubicBezTo>
                  <a:pt x="2089676" y="4442261"/>
                  <a:pt x="2085236" y="4444795"/>
                  <a:pt x="2079528" y="4446695"/>
                </a:cubicBezTo>
                <a:cubicBezTo>
                  <a:pt x="2073818" y="4447962"/>
                  <a:pt x="2068744" y="4449862"/>
                  <a:pt x="2063669" y="4451129"/>
                </a:cubicBezTo>
                <a:cubicBezTo>
                  <a:pt x="2060498" y="4451762"/>
                  <a:pt x="2056691" y="4452396"/>
                  <a:pt x="2053520" y="4452396"/>
                </a:cubicBezTo>
                <a:cubicBezTo>
                  <a:pt x="2047177" y="4451762"/>
                  <a:pt x="2040833" y="4449862"/>
                  <a:pt x="2034490" y="4448595"/>
                </a:cubicBezTo>
                <a:cubicBezTo>
                  <a:pt x="2033222" y="4448595"/>
                  <a:pt x="2031953" y="4449229"/>
                  <a:pt x="2030051" y="4449229"/>
                </a:cubicBezTo>
                <a:cubicBezTo>
                  <a:pt x="2020535" y="4450496"/>
                  <a:pt x="2010386" y="4451762"/>
                  <a:pt x="2000871" y="4452396"/>
                </a:cubicBezTo>
                <a:cubicBezTo>
                  <a:pt x="1999603" y="4452396"/>
                  <a:pt x="1997700" y="4451129"/>
                  <a:pt x="1996432" y="4450496"/>
                </a:cubicBezTo>
                <a:cubicBezTo>
                  <a:pt x="1995163" y="4449862"/>
                  <a:pt x="1992625" y="4449229"/>
                  <a:pt x="1991991" y="4449862"/>
                </a:cubicBezTo>
                <a:cubicBezTo>
                  <a:pt x="1983110" y="4454929"/>
                  <a:pt x="1972962" y="4453663"/>
                  <a:pt x="1963447" y="4456830"/>
                </a:cubicBezTo>
                <a:cubicBezTo>
                  <a:pt x="1959641" y="4458096"/>
                  <a:pt x="1954566" y="4457463"/>
                  <a:pt x="1949492" y="4456830"/>
                </a:cubicBezTo>
                <a:cubicBezTo>
                  <a:pt x="1942514" y="4456196"/>
                  <a:pt x="1935537" y="4456196"/>
                  <a:pt x="1928559" y="4454929"/>
                </a:cubicBezTo>
                <a:cubicBezTo>
                  <a:pt x="1923485" y="4453663"/>
                  <a:pt x="1918410" y="4451129"/>
                  <a:pt x="1913336" y="4449229"/>
                </a:cubicBezTo>
                <a:cubicBezTo>
                  <a:pt x="1909530" y="4447962"/>
                  <a:pt x="1905724" y="4444795"/>
                  <a:pt x="1901283" y="4444795"/>
                </a:cubicBezTo>
                <a:cubicBezTo>
                  <a:pt x="1898112" y="4444162"/>
                  <a:pt x="1894306" y="4446062"/>
                  <a:pt x="1891134" y="4446695"/>
                </a:cubicBezTo>
                <a:cubicBezTo>
                  <a:pt x="1883523" y="4448595"/>
                  <a:pt x="1872739" y="4444162"/>
                  <a:pt x="1868299" y="4437828"/>
                </a:cubicBezTo>
                <a:cubicBezTo>
                  <a:pt x="1866396" y="4435294"/>
                  <a:pt x="1862590" y="4434661"/>
                  <a:pt x="1860052" y="4433394"/>
                </a:cubicBezTo>
                <a:cubicBezTo>
                  <a:pt x="1854978" y="4430860"/>
                  <a:pt x="1849903" y="4428960"/>
                  <a:pt x="1844829" y="4425793"/>
                </a:cubicBezTo>
                <a:cubicBezTo>
                  <a:pt x="1842292" y="4424526"/>
                  <a:pt x="1840389" y="4423260"/>
                  <a:pt x="1837852" y="4425793"/>
                </a:cubicBezTo>
                <a:cubicBezTo>
                  <a:pt x="1837217" y="4426427"/>
                  <a:pt x="1835948" y="4426427"/>
                  <a:pt x="1835315" y="4426427"/>
                </a:cubicBezTo>
                <a:cubicBezTo>
                  <a:pt x="1833411" y="4426427"/>
                  <a:pt x="1830874" y="4425793"/>
                  <a:pt x="1828971" y="4425793"/>
                </a:cubicBezTo>
                <a:cubicBezTo>
                  <a:pt x="1820090" y="4425793"/>
                  <a:pt x="1811210" y="4424526"/>
                  <a:pt x="1804232" y="4417559"/>
                </a:cubicBezTo>
                <a:cubicBezTo>
                  <a:pt x="1803599" y="4416926"/>
                  <a:pt x="1801062" y="4416926"/>
                  <a:pt x="1799793" y="4416926"/>
                </a:cubicBezTo>
                <a:cubicBezTo>
                  <a:pt x="1790278" y="4417559"/>
                  <a:pt x="1781397" y="4418192"/>
                  <a:pt x="1771882" y="4418826"/>
                </a:cubicBezTo>
                <a:cubicBezTo>
                  <a:pt x="1769980" y="4418826"/>
                  <a:pt x="1768711" y="4419459"/>
                  <a:pt x="1766808" y="4420093"/>
                </a:cubicBezTo>
                <a:cubicBezTo>
                  <a:pt x="1764905" y="4420093"/>
                  <a:pt x="1763002" y="4420093"/>
                  <a:pt x="1761099" y="4419459"/>
                </a:cubicBezTo>
                <a:cubicBezTo>
                  <a:pt x="1759197" y="4419459"/>
                  <a:pt x="1757293" y="4420093"/>
                  <a:pt x="1754756" y="4420093"/>
                </a:cubicBezTo>
                <a:cubicBezTo>
                  <a:pt x="1749047" y="4420093"/>
                  <a:pt x="1743339" y="4419459"/>
                  <a:pt x="1736996" y="4419459"/>
                </a:cubicBezTo>
                <a:cubicBezTo>
                  <a:pt x="1735726" y="4419459"/>
                  <a:pt x="1733824" y="4419459"/>
                  <a:pt x="1732555" y="4418826"/>
                </a:cubicBezTo>
                <a:cubicBezTo>
                  <a:pt x="1729383" y="4416926"/>
                  <a:pt x="1726212" y="4415025"/>
                  <a:pt x="1724309" y="4412492"/>
                </a:cubicBezTo>
                <a:cubicBezTo>
                  <a:pt x="1719234" y="4406791"/>
                  <a:pt x="1712891" y="4407425"/>
                  <a:pt x="1705914" y="4407425"/>
                </a:cubicBezTo>
                <a:cubicBezTo>
                  <a:pt x="1704645" y="4407425"/>
                  <a:pt x="1703377" y="4407425"/>
                  <a:pt x="1702108" y="4406791"/>
                </a:cubicBezTo>
                <a:cubicBezTo>
                  <a:pt x="1697034" y="4405525"/>
                  <a:pt x="1691958" y="4408058"/>
                  <a:pt x="1689422" y="4413125"/>
                </a:cubicBezTo>
                <a:cubicBezTo>
                  <a:pt x="1688787" y="4414392"/>
                  <a:pt x="1686884" y="4416292"/>
                  <a:pt x="1684981" y="4416292"/>
                </a:cubicBezTo>
                <a:cubicBezTo>
                  <a:pt x="1683712" y="4416292"/>
                  <a:pt x="1682444" y="4414392"/>
                  <a:pt x="1680541" y="4413125"/>
                </a:cubicBezTo>
                <a:cubicBezTo>
                  <a:pt x="1679273" y="4412492"/>
                  <a:pt x="1678004" y="4410592"/>
                  <a:pt x="1677369" y="4411225"/>
                </a:cubicBezTo>
                <a:cubicBezTo>
                  <a:pt x="1669123" y="4412492"/>
                  <a:pt x="1660243" y="4414392"/>
                  <a:pt x="1651996" y="4415659"/>
                </a:cubicBezTo>
                <a:cubicBezTo>
                  <a:pt x="1651362" y="4415659"/>
                  <a:pt x="1650728" y="4415659"/>
                  <a:pt x="1650728" y="4416292"/>
                </a:cubicBezTo>
                <a:cubicBezTo>
                  <a:pt x="1643116" y="4424526"/>
                  <a:pt x="1633601" y="4420726"/>
                  <a:pt x="1624720" y="4421359"/>
                </a:cubicBezTo>
                <a:cubicBezTo>
                  <a:pt x="1622817" y="4421359"/>
                  <a:pt x="1621549" y="4421359"/>
                  <a:pt x="1619646" y="4420726"/>
                </a:cubicBezTo>
                <a:cubicBezTo>
                  <a:pt x="1611400" y="4418826"/>
                  <a:pt x="1606326" y="4423893"/>
                  <a:pt x="1601251" y="4429594"/>
                </a:cubicBezTo>
                <a:cubicBezTo>
                  <a:pt x="1598713" y="4432127"/>
                  <a:pt x="1596811" y="4434661"/>
                  <a:pt x="1592370" y="4434027"/>
                </a:cubicBezTo>
                <a:cubicBezTo>
                  <a:pt x="1588565" y="4433394"/>
                  <a:pt x="1584124" y="4434027"/>
                  <a:pt x="1580953" y="4438461"/>
                </a:cubicBezTo>
                <a:cubicBezTo>
                  <a:pt x="1578416" y="4442261"/>
                  <a:pt x="1573976" y="4446062"/>
                  <a:pt x="1570804" y="4449229"/>
                </a:cubicBezTo>
                <a:cubicBezTo>
                  <a:pt x="1569535" y="4449862"/>
                  <a:pt x="1568266" y="4450496"/>
                  <a:pt x="1566997" y="4450496"/>
                </a:cubicBezTo>
                <a:cubicBezTo>
                  <a:pt x="1565095" y="4451129"/>
                  <a:pt x="1562558" y="4450496"/>
                  <a:pt x="1561289" y="4451762"/>
                </a:cubicBezTo>
                <a:cubicBezTo>
                  <a:pt x="1555580" y="4456830"/>
                  <a:pt x="1547968" y="4456196"/>
                  <a:pt x="1540991" y="4458730"/>
                </a:cubicBezTo>
                <a:cubicBezTo>
                  <a:pt x="1540357" y="4458730"/>
                  <a:pt x="1539722" y="4459363"/>
                  <a:pt x="1539088" y="4459363"/>
                </a:cubicBezTo>
                <a:cubicBezTo>
                  <a:pt x="1532745" y="4456196"/>
                  <a:pt x="1527670" y="4460630"/>
                  <a:pt x="1521961" y="4461897"/>
                </a:cubicBezTo>
                <a:cubicBezTo>
                  <a:pt x="1516887" y="4463164"/>
                  <a:pt x="1511177" y="4462530"/>
                  <a:pt x="1505469" y="4462530"/>
                </a:cubicBezTo>
                <a:cubicBezTo>
                  <a:pt x="1500395" y="4462530"/>
                  <a:pt x="1494685" y="4461263"/>
                  <a:pt x="1491514" y="4456830"/>
                </a:cubicBezTo>
                <a:cubicBezTo>
                  <a:pt x="1490880" y="4456196"/>
                  <a:pt x="1488342" y="4456196"/>
                  <a:pt x="1487073" y="4456196"/>
                </a:cubicBezTo>
                <a:cubicBezTo>
                  <a:pt x="1480730" y="4458730"/>
                  <a:pt x="1474387" y="4461897"/>
                  <a:pt x="1468043" y="4464430"/>
                </a:cubicBezTo>
                <a:cubicBezTo>
                  <a:pt x="1464872" y="4465697"/>
                  <a:pt x="1461700" y="4465697"/>
                  <a:pt x="1458529" y="4466331"/>
                </a:cubicBezTo>
                <a:cubicBezTo>
                  <a:pt x="1453454" y="4467597"/>
                  <a:pt x="1447746" y="4467597"/>
                  <a:pt x="1442672" y="4469498"/>
                </a:cubicBezTo>
                <a:cubicBezTo>
                  <a:pt x="1434425" y="4472665"/>
                  <a:pt x="1426179" y="4472031"/>
                  <a:pt x="1418568" y="4468864"/>
                </a:cubicBezTo>
                <a:cubicBezTo>
                  <a:pt x="1410955" y="4465697"/>
                  <a:pt x="1403344" y="4468231"/>
                  <a:pt x="1395731" y="4468864"/>
                </a:cubicBezTo>
                <a:cubicBezTo>
                  <a:pt x="1385583" y="4468864"/>
                  <a:pt x="1376068" y="4468864"/>
                  <a:pt x="1365919" y="4468231"/>
                </a:cubicBezTo>
                <a:cubicBezTo>
                  <a:pt x="1358307" y="4467597"/>
                  <a:pt x="1350695" y="4465697"/>
                  <a:pt x="1343083" y="4465064"/>
                </a:cubicBezTo>
                <a:cubicBezTo>
                  <a:pt x="1339911" y="4465064"/>
                  <a:pt x="1336106" y="4466964"/>
                  <a:pt x="1333568" y="4468864"/>
                </a:cubicBezTo>
                <a:cubicBezTo>
                  <a:pt x="1324054" y="4475198"/>
                  <a:pt x="1313271" y="4477732"/>
                  <a:pt x="1302487" y="4478998"/>
                </a:cubicBezTo>
                <a:cubicBezTo>
                  <a:pt x="1295510" y="4480265"/>
                  <a:pt x="1287898" y="4480265"/>
                  <a:pt x="1280919" y="4480265"/>
                </a:cubicBezTo>
                <a:cubicBezTo>
                  <a:pt x="1279652" y="4480265"/>
                  <a:pt x="1277749" y="4480265"/>
                  <a:pt x="1276480" y="4480265"/>
                </a:cubicBezTo>
                <a:cubicBezTo>
                  <a:pt x="1272040" y="4478998"/>
                  <a:pt x="1268868" y="4477732"/>
                  <a:pt x="1263794" y="4480899"/>
                </a:cubicBezTo>
                <a:cubicBezTo>
                  <a:pt x="1260622" y="4482799"/>
                  <a:pt x="1254279" y="4481532"/>
                  <a:pt x="1249838" y="4480265"/>
                </a:cubicBezTo>
                <a:cubicBezTo>
                  <a:pt x="1242226" y="4478365"/>
                  <a:pt x="1234615" y="4475198"/>
                  <a:pt x="1227003" y="4472665"/>
                </a:cubicBezTo>
                <a:cubicBezTo>
                  <a:pt x="1225734" y="4472031"/>
                  <a:pt x="1224465" y="4472031"/>
                  <a:pt x="1223197" y="4471398"/>
                </a:cubicBezTo>
                <a:cubicBezTo>
                  <a:pt x="1215586" y="4465064"/>
                  <a:pt x="1208607" y="4468231"/>
                  <a:pt x="1200996" y="4472031"/>
                </a:cubicBezTo>
                <a:cubicBezTo>
                  <a:pt x="1198459" y="4473298"/>
                  <a:pt x="1194653" y="4473298"/>
                  <a:pt x="1191481" y="4473298"/>
                </a:cubicBezTo>
                <a:cubicBezTo>
                  <a:pt x="1187041" y="4473931"/>
                  <a:pt x="1182600" y="4473931"/>
                  <a:pt x="1178160" y="4474565"/>
                </a:cubicBezTo>
                <a:cubicBezTo>
                  <a:pt x="1176257" y="4474565"/>
                  <a:pt x="1174355" y="4475198"/>
                  <a:pt x="1173086" y="4474565"/>
                </a:cubicBezTo>
                <a:cubicBezTo>
                  <a:pt x="1169914" y="4472665"/>
                  <a:pt x="1168012" y="4474565"/>
                  <a:pt x="1164840" y="4475832"/>
                </a:cubicBezTo>
                <a:cubicBezTo>
                  <a:pt x="1158497" y="4479632"/>
                  <a:pt x="1152788" y="4480899"/>
                  <a:pt x="1145176" y="4478365"/>
                </a:cubicBezTo>
                <a:cubicBezTo>
                  <a:pt x="1138198" y="4475832"/>
                  <a:pt x="1130587" y="4475832"/>
                  <a:pt x="1123609" y="4474565"/>
                </a:cubicBezTo>
                <a:cubicBezTo>
                  <a:pt x="1115363" y="4473298"/>
                  <a:pt x="1107117" y="4472031"/>
                  <a:pt x="1098871" y="4474565"/>
                </a:cubicBezTo>
                <a:cubicBezTo>
                  <a:pt x="1097602" y="4475198"/>
                  <a:pt x="1095699" y="4473931"/>
                  <a:pt x="1094430" y="4473931"/>
                </a:cubicBezTo>
                <a:cubicBezTo>
                  <a:pt x="1093161" y="4473298"/>
                  <a:pt x="1092528" y="4472665"/>
                  <a:pt x="1091259" y="4472665"/>
                </a:cubicBezTo>
                <a:cubicBezTo>
                  <a:pt x="1081744" y="4473931"/>
                  <a:pt x="1075401" y="4467597"/>
                  <a:pt x="1067789" y="4463797"/>
                </a:cubicBezTo>
                <a:cubicBezTo>
                  <a:pt x="1062714" y="4461263"/>
                  <a:pt x="1057640" y="4458096"/>
                  <a:pt x="1053199" y="4454929"/>
                </a:cubicBezTo>
                <a:cubicBezTo>
                  <a:pt x="1052565" y="4454296"/>
                  <a:pt x="1051297" y="4453663"/>
                  <a:pt x="1050663" y="4454296"/>
                </a:cubicBezTo>
                <a:cubicBezTo>
                  <a:pt x="1044320" y="4455563"/>
                  <a:pt x="1039879" y="4451762"/>
                  <a:pt x="1035439" y="4449229"/>
                </a:cubicBezTo>
                <a:cubicBezTo>
                  <a:pt x="1030364" y="4446062"/>
                  <a:pt x="1025290" y="4443528"/>
                  <a:pt x="1020215" y="4439728"/>
                </a:cubicBezTo>
                <a:cubicBezTo>
                  <a:pt x="1018312" y="4437828"/>
                  <a:pt x="1017044" y="4435294"/>
                  <a:pt x="1015140" y="4432761"/>
                </a:cubicBezTo>
                <a:cubicBezTo>
                  <a:pt x="1013237" y="4430860"/>
                  <a:pt x="1011334" y="4428327"/>
                  <a:pt x="1009432" y="4426427"/>
                </a:cubicBezTo>
                <a:cubicBezTo>
                  <a:pt x="1005626" y="4423893"/>
                  <a:pt x="1001186" y="4421993"/>
                  <a:pt x="996746" y="4420093"/>
                </a:cubicBezTo>
                <a:cubicBezTo>
                  <a:pt x="994842" y="4418826"/>
                  <a:pt x="992305" y="4418192"/>
                  <a:pt x="990402" y="4417559"/>
                </a:cubicBezTo>
                <a:cubicBezTo>
                  <a:pt x="989768" y="4417559"/>
                  <a:pt x="989133" y="4417559"/>
                  <a:pt x="989133" y="4417559"/>
                </a:cubicBezTo>
                <a:cubicBezTo>
                  <a:pt x="986597" y="4410592"/>
                  <a:pt x="977082" y="4412492"/>
                  <a:pt x="973275" y="4406791"/>
                </a:cubicBezTo>
                <a:cubicBezTo>
                  <a:pt x="972641" y="4406158"/>
                  <a:pt x="972008" y="4405525"/>
                  <a:pt x="971373" y="4405525"/>
                </a:cubicBezTo>
                <a:cubicBezTo>
                  <a:pt x="961224" y="4404891"/>
                  <a:pt x="956783" y="4395390"/>
                  <a:pt x="949171" y="4390956"/>
                </a:cubicBezTo>
                <a:cubicBezTo>
                  <a:pt x="945366" y="4389056"/>
                  <a:pt x="943463" y="4387156"/>
                  <a:pt x="941559" y="4392223"/>
                </a:cubicBezTo>
                <a:cubicBezTo>
                  <a:pt x="940925" y="4393490"/>
                  <a:pt x="939657" y="4394123"/>
                  <a:pt x="938387" y="4394757"/>
                </a:cubicBezTo>
                <a:cubicBezTo>
                  <a:pt x="933313" y="4396657"/>
                  <a:pt x="928874" y="4399191"/>
                  <a:pt x="923798" y="4400457"/>
                </a:cubicBezTo>
                <a:cubicBezTo>
                  <a:pt x="919993" y="4401724"/>
                  <a:pt x="916187" y="4402358"/>
                  <a:pt x="912381" y="4402358"/>
                </a:cubicBezTo>
                <a:cubicBezTo>
                  <a:pt x="900963" y="4401724"/>
                  <a:pt x="888912" y="4406791"/>
                  <a:pt x="878762" y="4399824"/>
                </a:cubicBezTo>
                <a:cubicBezTo>
                  <a:pt x="873688" y="4396024"/>
                  <a:pt x="870516" y="4397290"/>
                  <a:pt x="865441" y="4400457"/>
                </a:cubicBezTo>
                <a:cubicBezTo>
                  <a:pt x="860367" y="4403624"/>
                  <a:pt x="854024" y="4406791"/>
                  <a:pt x="847681" y="4404258"/>
                </a:cubicBezTo>
                <a:cubicBezTo>
                  <a:pt x="840068" y="4401724"/>
                  <a:pt x="833091" y="4397290"/>
                  <a:pt x="825480" y="4395390"/>
                </a:cubicBezTo>
                <a:cubicBezTo>
                  <a:pt x="821039" y="4394123"/>
                  <a:pt x="815965" y="4396024"/>
                  <a:pt x="811524" y="4397290"/>
                </a:cubicBezTo>
                <a:cubicBezTo>
                  <a:pt x="809621" y="4397924"/>
                  <a:pt x="807718" y="4400457"/>
                  <a:pt x="805816" y="4401724"/>
                </a:cubicBezTo>
                <a:cubicBezTo>
                  <a:pt x="800107" y="4406791"/>
                  <a:pt x="794398" y="4409325"/>
                  <a:pt x="786786" y="4406791"/>
                </a:cubicBezTo>
                <a:cubicBezTo>
                  <a:pt x="780443" y="4404891"/>
                  <a:pt x="774100" y="4403624"/>
                  <a:pt x="767756" y="4403624"/>
                </a:cubicBezTo>
                <a:cubicBezTo>
                  <a:pt x="762047" y="4403624"/>
                  <a:pt x="756339" y="4406158"/>
                  <a:pt x="751264" y="4407425"/>
                </a:cubicBezTo>
                <a:cubicBezTo>
                  <a:pt x="741750" y="4409325"/>
                  <a:pt x="731600" y="4411225"/>
                  <a:pt x="722086" y="4413759"/>
                </a:cubicBezTo>
                <a:cubicBezTo>
                  <a:pt x="717011" y="4415025"/>
                  <a:pt x="712571" y="4417559"/>
                  <a:pt x="707496" y="4418826"/>
                </a:cubicBezTo>
                <a:cubicBezTo>
                  <a:pt x="705593" y="4419459"/>
                  <a:pt x="703056" y="4419459"/>
                  <a:pt x="701153" y="4419459"/>
                </a:cubicBezTo>
                <a:cubicBezTo>
                  <a:pt x="689101" y="4417559"/>
                  <a:pt x="677048" y="4414392"/>
                  <a:pt x="665631" y="4413125"/>
                </a:cubicBezTo>
                <a:cubicBezTo>
                  <a:pt x="660557" y="4412492"/>
                  <a:pt x="654847" y="4414392"/>
                  <a:pt x="649139" y="4414392"/>
                </a:cubicBezTo>
                <a:cubicBezTo>
                  <a:pt x="645967" y="4414392"/>
                  <a:pt x="643430" y="4413125"/>
                  <a:pt x="640258" y="4412492"/>
                </a:cubicBezTo>
                <a:cubicBezTo>
                  <a:pt x="638990" y="4411858"/>
                  <a:pt x="637722" y="4410592"/>
                  <a:pt x="635819" y="4410592"/>
                </a:cubicBezTo>
                <a:cubicBezTo>
                  <a:pt x="630743" y="4409958"/>
                  <a:pt x="625035" y="4410592"/>
                  <a:pt x="621228" y="4408691"/>
                </a:cubicBezTo>
                <a:cubicBezTo>
                  <a:pt x="612348" y="4403624"/>
                  <a:pt x="603467" y="4410592"/>
                  <a:pt x="594588" y="4405525"/>
                </a:cubicBezTo>
                <a:cubicBezTo>
                  <a:pt x="589513" y="4402991"/>
                  <a:pt x="583804" y="4401724"/>
                  <a:pt x="578730" y="4399824"/>
                </a:cubicBezTo>
                <a:cubicBezTo>
                  <a:pt x="577461" y="4399191"/>
                  <a:pt x="575558" y="4398557"/>
                  <a:pt x="574289" y="4399191"/>
                </a:cubicBezTo>
                <a:cubicBezTo>
                  <a:pt x="569215" y="4400457"/>
                  <a:pt x="564140" y="4401724"/>
                  <a:pt x="559066" y="4400457"/>
                </a:cubicBezTo>
                <a:cubicBezTo>
                  <a:pt x="557162" y="4399824"/>
                  <a:pt x="553991" y="4403624"/>
                  <a:pt x="552088" y="4405525"/>
                </a:cubicBezTo>
                <a:cubicBezTo>
                  <a:pt x="547013" y="4410592"/>
                  <a:pt x="540670" y="4410592"/>
                  <a:pt x="533693" y="4408691"/>
                </a:cubicBezTo>
                <a:cubicBezTo>
                  <a:pt x="526715" y="4406791"/>
                  <a:pt x="520372" y="4404258"/>
                  <a:pt x="514030" y="4411225"/>
                </a:cubicBezTo>
                <a:cubicBezTo>
                  <a:pt x="512761" y="4412492"/>
                  <a:pt x="508954" y="4412492"/>
                  <a:pt x="507052" y="4411858"/>
                </a:cubicBezTo>
                <a:cubicBezTo>
                  <a:pt x="501977" y="4409958"/>
                  <a:pt x="496903" y="4408691"/>
                  <a:pt x="491193" y="4409325"/>
                </a:cubicBezTo>
                <a:cubicBezTo>
                  <a:pt x="488657" y="4409958"/>
                  <a:pt x="486119" y="4408691"/>
                  <a:pt x="483581" y="4408691"/>
                </a:cubicBezTo>
                <a:cubicBezTo>
                  <a:pt x="482948" y="4408691"/>
                  <a:pt x="482314" y="4408058"/>
                  <a:pt x="481679" y="4408058"/>
                </a:cubicBezTo>
                <a:cubicBezTo>
                  <a:pt x="476604" y="4411225"/>
                  <a:pt x="471530" y="4410592"/>
                  <a:pt x="465820" y="4410592"/>
                </a:cubicBezTo>
                <a:cubicBezTo>
                  <a:pt x="460746" y="4410592"/>
                  <a:pt x="455672" y="4413759"/>
                  <a:pt x="449962" y="4410592"/>
                </a:cubicBezTo>
                <a:cubicBezTo>
                  <a:pt x="445522" y="4408058"/>
                  <a:pt x="440448" y="4406791"/>
                  <a:pt x="436008" y="4405525"/>
                </a:cubicBezTo>
                <a:cubicBezTo>
                  <a:pt x="433470" y="4404891"/>
                  <a:pt x="430933" y="4405525"/>
                  <a:pt x="428396" y="4406158"/>
                </a:cubicBezTo>
                <a:cubicBezTo>
                  <a:pt x="426493" y="4406791"/>
                  <a:pt x="424589" y="4406791"/>
                  <a:pt x="421419" y="4407425"/>
                </a:cubicBezTo>
                <a:cubicBezTo>
                  <a:pt x="419515" y="4412492"/>
                  <a:pt x="418247" y="4413759"/>
                  <a:pt x="411269" y="4411225"/>
                </a:cubicBezTo>
                <a:cubicBezTo>
                  <a:pt x="403023" y="4408058"/>
                  <a:pt x="396046" y="4409958"/>
                  <a:pt x="390337" y="4416926"/>
                </a:cubicBezTo>
                <a:cubicBezTo>
                  <a:pt x="389703" y="4417559"/>
                  <a:pt x="388434" y="4418192"/>
                  <a:pt x="387165" y="4418192"/>
                </a:cubicBezTo>
                <a:cubicBezTo>
                  <a:pt x="382091" y="4419459"/>
                  <a:pt x="376382" y="4420093"/>
                  <a:pt x="371307" y="4421359"/>
                </a:cubicBezTo>
                <a:cubicBezTo>
                  <a:pt x="363061" y="4422626"/>
                  <a:pt x="355450" y="4427060"/>
                  <a:pt x="349107" y="4431494"/>
                </a:cubicBezTo>
                <a:cubicBezTo>
                  <a:pt x="345300" y="4434027"/>
                  <a:pt x="340860" y="4435294"/>
                  <a:pt x="335785" y="4434661"/>
                </a:cubicBezTo>
                <a:cubicBezTo>
                  <a:pt x="331980" y="4434027"/>
                  <a:pt x="328173" y="4435294"/>
                  <a:pt x="324368" y="4435294"/>
                </a:cubicBezTo>
                <a:cubicBezTo>
                  <a:pt x="323734" y="4435294"/>
                  <a:pt x="323099" y="4435928"/>
                  <a:pt x="322465" y="4435928"/>
                </a:cubicBezTo>
                <a:cubicBezTo>
                  <a:pt x="315487" y="4432761"/>
                  <a:pt x="309144" y="4438461"/>
                  <a:pt x="302801" y="4438461"/>
                </a:cubicBezTo>
                <a:cubicBezTo>
                  <a:pt x="292018" y="4438461"/>
                  <a:pt x="283137" y="4441628"/>
                  <a:pt x="274256" y="4447962"/>
                </a:cubicBezTo>
                <a:cubicBezTo>
                  <a:pt x="269817" y="4450496"/>
                  <a:pt x="264742" y="4453663"/>
                  <a:pt x="258399" y="4453663"/>
                </a:cubicBezTo>
                <a:cubicBezTo>
                  <a:pt x="253958" y="4453663"/>
                  <a:pt x="248249" y="4456196"/>
                  <a:pt x="246346" y="4461897"/>
                </a:cubicBezTo>
                <a:cubicBezTo>
                  <a:pt x="246346" y="4462530"/>
                  <a:pt x="245077" y="4463164"/>
                  <a:pt x="244444" y="4463797"/>
                </a:cubicBezTo>
                <a:cubicBezTo>
                  <a:pt x="234929" y="4466964"/>
                  <a:pt x="225414" y="4470131"/>
                  <a:pt x="215899" y="4472665"/>
                </a:cubicBezTo>
                <a:cubicBezTo>
                  <a:pt x="208288" y="4475198"/>
                  <a:pt x="199407" y="4475832"/>
                  <a:pt x="192430" y="4480265"/>
                </a:cubicBezTo>
                <a:cubicBezTo>
                  <a:pt x="185452" y="4484699"/>
                  <a:pt x="178475" y="4487233"/>
                  <a:pt x="170229" y="4487233"/>
                </a:cubicBezTo>
                <a:cubicBezTo>
                  <a:pt x="168326" y="4487233"/>
                  <a:pt x="167057" y="4488499"/>
                  <a:pt x="165154" y="4489133"/>
                </a:cubicBezTo>
                <a:cubicBezTo>
                  <a:pt x="160079" y="4489766"/>
                  <a:pt x="155005" y="4491666"/>
                  <a:pt x="150564" y="4489766"/>
                </a:cubicBezTo>
                <a:cubicBezTo>
                  <a:pt x="144856" y="4487866"/>
                  <a:pt x="139782" y="4489766"/>
                  <a:pt x="134706" y="4491033"/>
                </a:cubicBezTo>
                <a:cubicBezTo>
                  <a:pt x="125826" y="4493567"/>
                  <a:pt x="117580" y="4498000"/>
                  <a:pt x="108065" y="4499267"/>
                </a:cubicBezTo>
                <a:cubicBezTo>
                  <a:pt x="101087" y="4499901"/>
                  <a:pt x="92841" y="4501801"/>
                  <a:pt x="87133" y="4495467"/>
                </a:cubicBezTo>
                <a:cubicBezTo>
                  <a:pt x="86498" y="4494833"/>
                  <a:pt x="83327" y="4494200"/>
                  <a:pt x="82693" y="4494833"/>
                </a:cubicBezTo>
                <a:cubicBezTo>
                  <a:pt x="78252" y="4498634"/>
                  <a:pt x="72544" y="4496734"/>
                  <a:pt x="68103" y="4496100"/>
                </a:cubicBezTo>
                <a:cubicBezTo>
                  <a:pt x="63663" y="4495467"/>
                  <a:pt x="59857" y="4494833"/>
                  <a:pt x="55417" y="4498000"/>
                </a:cubicBezTo>
                <a:cubicBezTo>
                  <a:pt x="50343" y="4501801"/>
                  <a:pt x="43364" y="4504334"/>
                  <a:pt x="37656" y="4507501"/>
                </a:cubicBezTo>
                <a:cubicBezTo>
                  <a:pt x="37022" y="4507501"/>
                  <a:pt x="36387" y="4508135"/>
                  <a:pt x="35753" y="4508768"/>
                </a:cubicBezTo>
                <a:cubicBezTo>
                  <a:pt x="28141" y="4517002"/>
                  <a:pt x="19260" y="4519536"/>
                  <a:pt x="8478" y="4518269"/>
                </a:cubicBezTo>
                <a:lnTo>
                  <a:pt x="2134" y="4522167"/>
                </a:lnTo>
                <a:lnTo>
                  <a:pt x="2134" y="4506885"/>
                </a:lnTo>
                <a:cubicBezTo>
                  <a:pt x="2134" y="4197712"/>
                  <a:pt x="2134" y="766687"/>
                  <a:pt x="2134" y="61236"/>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723900"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2" name="Espace réservé du texte 19">
            <a:extLst>
              <a:ext uri="{FF2B5EF4-FFF2-40B4-BE49-F238E27FC236}">
                <a16:creationId xmlns:a16="http://schemas.microsoft.com/office/drawing/2014/main" id="{EF9CC93E-360B-8758-72EF-1C9137C99374}"/>
              </a:ext>
            </a:extLst>
          </p:cNvPr>
          <p:cNvSpPr>
            <a:spLocks noGrp="1"/>
          </p:cNvSpPr>
          <p:nvPr>
            <p:ph type="body" sz="quarter" idx="11"/>
          </p:nvPr>
        </p:nvSpPr>
        <p:spPr>
          <a:xfrm>
            <a:off x="4593431"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3" name="Espace réservé du texte 19">
            <a:extLst>
              <a:ext uri="{FF2B5EF4-FFF2-40B4-BE49-F238E27FC236}">
                <a16:creationId xmlns:a16="http://schemas.microsoft.com/office/drawing/2014/main" id="{38837102-CB3C-BF00-F82F-4E5441C9A9F7}"/>
              </a:ext>
            </a:extLst>
          </p:cNvPr>
          <p:cNvSpPr>
            <a:spLocks noGrp="1"/>
          </p:cNvSpPr>
          <p:nvPr>
            <p:ph type="body" sz="quarter" idx="12"/>
          </p:nvPr>
        </p:nvSpPr>
        <p:spPr>
          <a:xfrm>
            <a:off x="8462962"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37" name="Espace réservé du texte 35">
            <a:extLst>
              <a:ext uri="{FF2B5EF4-FFF2-40B4-BE49-F238E27FC236}">
                <a16:creationId xmlns:a16="http://schemas.microsoft.com/office/drawing/2014/main" id="{EA123170-59D7-C90D-E0B1-8590FFD7918F}"/>
              </a:ext>
            </a:extLst>
          </p:cNvPr>
          <p:cNvSpPr>
            <a:spLocks noGrp="1"/>
          </p:cNvSpPr>
          <p:nvPr>
            <p:ph type="body" sz="quarter" idx="14" hasCustomPrompt="1"/>
          </p:nvPr>
        </p:nvSpPr>
        <p:spPr>
          <a:xfrm>
            <a:off x="436769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8" name="Espace réservé du texte 35">
            <a:extLst>
              <a:ext uri="{FF2B5EF4-FFF2-40B4-BE49-F238E27FC236}">
                <a16:creationId xmlns:a16="http://schemas.microsoft.com/office/drawing/2014/main" id="{99CA7604-EFDA-AF13-5218-E3FE16502766}"/>
              </a:ext>
            </a:extLst>
          </p:cNvPr>
          <p:cNvSpPr>
            <a:spLocks noGrp="1"/>
          </p:cNvSpPr>
          <p:nvPr>
            <p:ph type="body" sz="quarter" idx="15" hasCustomPrompt="1"/>
          </p:nvPr>
        </p:nvSpPr>
        <p:spPr>
          <a:xfrm>
            <a:off x="8267700" y="1641475"/>
            <a:ext cx="345281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43" name="Espace réservé du texte 42">
            <a:extLst>
              <a:ext uri="{FF2B5EF4-FFF2-40B4-BE49-F238E27FC236}">
                <a16:creationId xmlns:a16="http://schemas.microsoft.com/office/drawing/2014/main" id="{DDD648C1-EDB4-3C37-7E57-8600815685B5}"/>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719530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3">
                                            <p:txEl>
                                              <p:pRg st="0" end="0"/>
                                            </p:txEl>
                                          </p:spTgt>
                                        </p:tgtEl>
                                        <p:attrNameLst>
                                          <p:attrName>style.visibility</p:attrName>
                                        </p:attrNameLst>
                                      </p:cBhvr>
                                      <p:to>
                                        <p:strVal val="visible"/>
                                      </p:to>
                                    </p:set>
                                    <p:animEffect transition="in" filter="wipe(left)">
                                      <p:cBhvr>
                                        <p:cTn id="10" dur="500"/>
                                        <p:tgtEl>
                                          <p:spTgt spid="43">
                                            <p:txEl>
                                              <p:pRg st="0" end="0"/>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36">
                                            <p:txEl>
                                              <p:pRg st="0" end="0"/>
                                            </p:txEl>
                                          </p:spTgt>
                                        </p:tgtEl>
                                        <p:attrNameLst>
                                          <p:attrName>style.visibility</p:attrName>
                                        </p:attrNameLst>
                                      </p:cBhvr>
                                      <p:to>
                                        <p:strVal val="visible"/>
                                      </p:to>
                                    </p:set>
                                    <p:animEffect transition="in" filter="wipe(left)">
                                      <p:cBhvr>
                                        <p:cTn id="13" dur="500"/>
                                        <p:tgtEl>
                                          <p:spTgt spid="36">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37">
                                            <p:txEl>
                                              <p:pRg st="0" end="0"/>
                                            </p:txEl>
                                          </p:spTgt>
                                        </p:tgtEl>
                                        <p:attrNameLst>
                                          <p:attrName>style.visibility</p:attrName>
                                        </p:attrNameLst>
                                      </p:cBhvr>
                                      <p:to>
                                        <p:strVal val="visible"/>
                                      </p:to>
                                    </p:set>
                                    <p:animEffect transition="in" filter="wipe(left)">
                                      <p:cBhvr>
                                        <p:cTn id="20" dur="500"/>
                                        <p:tgtEl>
                                          <p:spTgt spid="37">
                                            <p:txEl>
                                              <p:pRg st="0" end="0"/>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fade">
                                      <p:cBhvr>
                                        <p:cTn id="23" dur="500"/>
                                        <p:tgtEl>
                                          <p:spTgt spid="22"/>
                                        </p:tgtEl>
                                      </p:cBhvr>
                                    </p:animEffect>
                                  </p:childTnLst>
                                </p:cTn>
                              </p:par>
                            </p:childTnLst>
                          </p:cTn>
                        </p:par>
                        <p:par>
                          <p:cTn id="24" fill="hold">
                            <p:stCondLst>
                              <p:cond delay="1000"/>
                            </p:stCondLst>
                            <p:childTnLst>
                              <p:par>
                                <p:cTn id="25" presetID="22" presetClass="entr" presetSubtype="8" fill="hold" grpId="0" nodeType="afterEffect">
                                  <p:stCondLst>
                                    <p:cond delay="0"/>
                                  </p:stCondLst>
                                  <p:childTnLst>
                                    <p:set>
                                      <p:cBhvr>
                                        <p:cTn id="26" dur="1" fill="hold">
                                          <p:stCondLst>
                                            <p:cond delay="0"/>
                                          </p:stCondLst>
                                        </p:cTn>
                                        <p:tgtEl>
                                          <p:spTgt spid="38">
                                            <p:txEl>
                                              <p:pRg st="0" end="0"/>
                                            </p:txEl>
                                          </p:spTgt>
                                        </p:tgtEl>
                                        <p:attrNameLst>
                                          <p:attrName>style.visibility</p:attrName>
                                        </p:attrNameLst>
                                      </p:cBhvr>
                                      <p:to>
                                        <p:strVal val="visible"/>
                                      </p:to>
                                    </p:set>
                                    <p:animEffect transition="in" filter="wipe(left)">
                                      <p:cBhvr>
                                        <p:cTn id="27" dur="500"/>
                                        <p:tgtEl>
                                          <p:spTgt spid="38">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0" end="0"/>
                                            </p:txEl>
                                          </p:spTgt>
                                        </p:tgtEl>
                                        <p:attrNameLst>
                                          <p:attrName>style.visibility</p:attrName>
                                        </p:attrNameLst>
                                      </p:cBhvr>
                                      <p:to>
                                        <p:strVal val="visible"/>
                                      </p:to>
                                    </p:set>
                                    <p:animEffect transition="in" filter="fade">
                                      <p:cBhvr>
                                        <p:cTn id="30" dur="500"/>
                                        <p:tgtEl>
                                          <p:spTgt spid="23">
                                            <p:txEl>
                                              <p:pRg st="0" end="0"/>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1" end="1"/>
                                            </p:txEl>
                                          </p:spTgt>
                                        </p:tgtEl>
                                        <p:attrNameLst>
                                          <p:attrName>style.visibility</p:attrName>
                                        </p:attrNameLst>
                                      </p:cBhvr>
                                      <p:to>
                                        <p:strVal val="visible"/>
                                      </p:to>
                                    </p:set>
                                    <p:animEffect transition="in" filter="fade">
                                      <p:cBhvr>
                                        <p:cTn id="33" dur="500"/>
                                        <p:tgtEl>
                                          <p:spTgt spid="23">
                                            <p:txEl>
                                              <p:pRg st="1" end="1"/>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xEl>
                                              <p:pRg st="2" end="2"/>
                                            </p:txEl>
                                          </p:spTgt>
                                        </p:tgtEl>
                                        <p:attrNameLst>
                                          <p:attrName>style.visibility</p:attrName>
                                        </p:attrNameLst>
                                      </p:cBhvr>
                                      <p:to>
                                        <p:strVal val="visible"/>
                                      </p:to>
                                    </p:set>
                                    <p:animEffect transition="in" filter="fade">
                                      <p:cBhvr>
                                        <p:cTn id="36" dur="500"/>
                                        <p:tgtEl>
                                          <p:spTgt spid="23">
                                            <p:txEl>
                                              <p:pRg st="2" end="2"/>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3" end="3"/>
                                            </p:txEl>
                                          </p:spTgt>
                                        </p:tgtEl>
                                        <p:attrNameLst>
                                          <p:attrName>style.visibility</p:attrName>
                                        </p:attrNameLst>
                                      </p:cBhvr>
                                      <p:to>
                                        <p:strVal val="visible"/>
                                      </p:to>
                                    </p:set>
                                    <p:animEffect transition="in" filter="fade">
                                      <p:cBhvr>
                                        <p:cTn id="39" dur="500"/>
                                        <p:tgtEl>
                                          <p:spTgt spid="23">
                                            <p:txEl>
                                              <p:pRg st="3" end="3"/>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3">
                                            <p:txEl>
                                              <p:pRg st="4" end="4"/>
                                            </p:txEl>
                                          </p:spTgt>
                                        </p:tgtEl>
                                        <p:attrNameLst>
                                          <p:attrName>style.visibility</p:attrName>
                                        </p:attrNameLst>
                                      </p:cBhvr>
                                      <p:to>
                                        <p:strVal val="visible"/>
                                      </p:to>
                                    </p:set>
                                    <p:animEffect transition="in" filter="fade">
                                      <p:cBhvr>
                                        <p:cTn id="42" dur="500"/>
                                        <p:tgtEl>
                                          <p:spTgt spid="2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allAtOnce">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36" grpId="0" build="p">
        <p:tmplLst>
          <p:tmpl lvl="1">
            <p:tnLst>
              <p:par>
                <p:cTn presetID="2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43" grpId="0" build="p">
        <p:tmplLst>
          <p:tmpl lvl="1">
            <p:tnLst>
              <p:par>
                <p:cTn presetID="22" presetClass="entr" presetSubtype="8"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4" y="1641475"/>
            <a:ext cx="3755230"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278314" y="1641475"/>
            <a:ext cx="3725862" cy="3960813"/>
          </a:xfrm>
          <a:prstGeom prst="roundRect">
            <a:avLst>
              <a:gd name="adj" fmla="val 575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96263" y="1641475"/>
            <a:ext cx="3624262" cy="3960813"/>
          </a:xfrm>
          <a:prstGeom prst="roundRect">
            <a:avLst>
              <a:gd name="adj" fmla="val 54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3DCF76E5-2B8A-3A36-D7EF-DF089AA84BAA}"/>
              </a:ext>
            </a:extLst>
          </p:cNvPr>
          <p:cNvPicPr>
            <a:picLocks noChangeAspect="1"/>
          </p:cNvPicPr>
          <p:nvPr userDrawn="1"/>
        </p:nvPicPr>
        <p:blipFill>
          <a:blip r:embed="rId3">
            <a:extLst>
              <a:ext uri="{28A0092B-C50C-407E-A947-70E740481C1C}">
                <a14:useLocalDpi xmlns:a14="http://schemas.microsoft.com/office/drawing/2010/main" val="0"/>
              </a:ext>
            </a:extLst>
          </a:blip>
          <a:srcRect t="18458" b="18458"/>
          <a:stretch/>
        </p:blipFill>
        <p:spPr>
          <a:xfrm>
            <a:off x="380998" y="2505075"/>
            <a:ext cx="11443767" cy="4060825"/>
          </a:xfrm>
          <a:custGeom>
            <a:avLst/>
            <a:gdLst>
              <a:gd name="connsiteX0" fmla="*/ 2134 w 11443767"/>
              <a:gd name="connsiteY0" fmla="*/ 4522167 h 4527770"/>
              <a:gd name="connsiteX1" fmla="*/ 2134 w 11443767"/>
              <a:gd name="connsiteY1" fmla="*/ 4527770 h 4527770"/>
              <a:gd name="connsiteX2" fmla="*/ 231 w 11443767"/>
              <a:gd name="connsiteY2" fmla="*/ 4523336 h 4527770"/>
              <a:gd name="connsiteX3" fmla="*/ 7815731 w 11443767"/>
              <a:gd name="connsiteY3" fmla="*/ 4522166 h 4527770"/>
              <a:gd name="connsiteX4" fmla="*/ 7815731 w 11443767"/>
              <a:gd name="connsiteY4" fmla="*/ 4527770 h 4527770"/>
              <a:gd name="connsiteX5" fmla="*/ 7813895 w 11443767"/>
              <a:gd name="connsiteY5" fmla="*/ 4523336 h 4527770"/>
              <a:gd name="connsiteX6" fmla="*/ 3891498 w 11443767"/>
              <a:gd name="connsiteY6" fmla="*/ 4522166 h 4527770"/>
              <a:gd name="connsiteX7" fmla="*/ 3891498 w 11443767"/>
              <a:gd name="connsiteY7" fmla="*/ 4527769 h 4527770"/>
              <a:gd name="connsiteX8" fmla="*/ 3889608 w 11443767"/>
              <a:gd name="connsiteY8" fmla="*/ 4523335 h 4527770"/>
              <a:gd name="connsiteX9" fmla="*/ 7815731 w 11443767"/>
              <a:gd name="connsiteY9" fmla="*/ 0 h 4527770"/>
              <a:gd name="connsiteX10" fmla="*/ 11443767 w 11443767"/>
              <a:gd name="connsiteY10" fmla="*/ 0 h 4527770"/>
              <a:gd name="connsiteX11" fmla="*/ 11443767 w 11443767"/>
              <a:gd name="connsiteY11" fmla="*/ 4437194 h 4527770"/>
              <a:gd name="connsiteX12" fmla="*/ 11401538 w 11443767"/>
              <a:gd name="connsiteY12" fmla="*/ 4430860 h 4527770"/>
              <a:gd name="connsiteX13" fmla="*/ 11378893 w 11443767"/>
              <a:gd name="connsiteY13" fmla="*/ 4423260 h 4527770"/>
              <a:gd name="connsiteX14" fmla="*/ 11366041 w 11443767"/>
              <a:gd name="connsiteY14" fmla="*/ 4416926 h 4527770"/>
              <a:gd name="connsiteX15" fmla="*/ 11356861 w 11443767"/>
              <a:gd name="connsiteY15" fmla="*/ 4413125 h 4527770"/>
              <a:gd name="connsiteX16" fmla="*/ 11343396 w 11443767"/>
              <a:gd name="connsiteY16" fmla="*/ 4413125 h 4527770"/>
              <a:gd name="connsiteX17" fmla="*/ 11335440 w 11443767"/>
              <a:gd name="connsiteY17" fmla="*/ 4414392 h 4527770"/>
              <a:gd name="connsiteX18" fmla="*/ 11315243 w 11443767"/>
              <a:gd name="connsiteY18" fmla="*/ 4420726 h 4527770"/>
              <a:gd name="connsiteX19" fmla="*/ 11289539 w 11443767"/>
              <a:gd name="connsiteY19" fmla="*/ 4437194 h 4527770"/>
              <a:gd name="connsiteX20" fmla="*/ 11284031 w 11443767"/>
              <a:gd name="connsiteY20" fmla="*/ 4442261 h 4527770"/>
              <a:gd name="connsiteX21" fmla="*/ 11263222 w 11443767"/>
              <a:gd name="connsiteY21" fmla="*/ 4454296 h 4527770"/>
              <a:gd name="connsiteX22" fmla="*/ 11236293 w 11443767"/>
              <a:gd name="connsiteY22" fmla="*/ 4457463 h 4527770"/>
              <a:gd name="connsiteX23" fmla="*/ 11204468 w 11443767"/>
              <a:gd name="connsiteY23" fmla="*/ 4451129 h 4527770"/>
              <a:gd name="connsiteX24" fmla="*/ 11203244 w 11443767"/>
              <a:gd name="connsiteY24" fmla="*/ 4450496 h 4527770"/>
              <a:gd name="connsiteX25" fmla="*/ 11187332 w 11443767"/>
              <a:gd name="connsiteY25" fmla="*/ 4449229 h 4527770"/>
              <a:gd name="connsiteX26" fmla="*/ 11179376 w 11443767"/>
              <a:gd name="connsiteY26" fmla="*/ 4446695 h 4527770"/>
              <a:gd name="connsiteX27" fmla="*/ 11172032 w 11443767"/>
              <a:gd name="connsiteY27" fmla="*/ 4440995 h 4527770"/>
              <a:gd name="connsiteX28" fmla="*/ 11158567 w 11443767"/>
              <a:gd name="connsiteY28" fmla="*/ 4432127 h 4527770"/>
              <a:gd name="connsiteX29" fmla="*/ 11137759 w 11443767"/>
              <a:gd name="connsiteY29" fmla="*/ 4419459 h 4527770"/>
              <a:gd name="connsiteX30" fmla="*/ 11123682 w 11443767"/>
              <a:gd name="connsiteY30" fmla="*/ 4414392 h 4527770"/>
              <a:gd name="connsiteX31" fmla="*/ 11120622 w 11443767"/>
              <a:gd name="connsiteY31" fmla="*/ 4414392 h 4527770"/>
              <a:gd name="connsiteX32" fmla="*/ 11107770 w 11443767"/>
              <a:gd name="connsiteY32" fmla="*/ 4419459 h 4527770"/>
              <a:gd name="connsiteX33" fmla="*/ 11097365 w 11443767"/>
              <a:gd name="connsiteY33" fmla="*/ 4420726 h 4527770"/>
              <a:gd name="connsiteX34" fmla="*/ 11088185 w 11443767"/>
              <a:gd name="connsiteY34" fmla="*/ 4421993 h 4527770"/>
              <a:gd name="connsiteX35" fmla="*/ 11069825 w 11443767"/>
              <a:gd name="connsiteY35" fmla="*/ 4423260 h 4527770"/>
              <a:gd name="connsiteX36" fmla="*/ 11039224 w 11443767"/>
              <a:gd name="connsiteY36" fmla="*/ 4418192 h 4527770"/>
              <a:gd name="connsiteX37" fmla="*/ 11022087 w 11443767"/>
              <a:gd name="connsiteY37" fmla="*/ 4413759 h 4527770"/>
              <a:gd name="connsiteX38" fmla="*/ 11012907 w 11443767"/>
              <a:gd name="connsiteY38" fmla="*/ 4414392 h 4527770"/>
              <a:gd name="connsiteX39" fmla="*/ 11009847 w 11443767"/>
              <a:gd name="connsiteY39" fmla="*/ 4414392 h 4527770"/>
              <a:gd name="connsiteX40" fmla="*/ 11002503 w 11443767"/>
              <a:gd name="connsiteY40" fmla="*/ 4411858 h 4527770"/>
              <a:gd name="connsiteX41" fmla="*/ 10976798 w 11443767"/>
              <a:gd name="connsiteY41" fmla="*/ 4399824 h 4527770"/>
              <a:gd name="connsiteX42" fmla="*/ 10962110 w 11443767"/>
              <a:gd name="connsiteY42" fmla="*/ 4397924 h 4527770"/>
              <a:gd name="connsiteX43" fmla="*/ 10942525 w 11443767"/>
              <a:gd name="connsiteY43" fmla="*/ 4397290 h 4527770"/>
              <a:gd name="connsiteX44" fmla="*/ 10931509 w 11443767"/>
              <a:gd name="connsiteY44" fmla="*/ 4397290 h 4527770"/>
              <a:gd name="connsiteX45" fmla="*/ 10927837 w 11443767"/>
              <a:gd name="connsiteY45" fmla="*/ 4401091 h 4527770"/>
              <a:gd name="connsiteX46" fmla="*/ 10924165 w 11443767"/>
              <a:gd name="connsiteY46" fmla="*/ 4403624 h 4527770"/>
              <a:gd name="connsiteX47" fmla="*/ 10899684 w 11443767"/>
              <a:gd name="connsiteY47" fmla="*/ 4407425 h 4527770"/>
              <a:gd name="connsiteX48" fmla="*/ 10899072 w 11443767"/>
              <a:gd name="connsiteY48" fmla="*/ 4407425 h 4527770"/>
              <a:gd name="connsiteX49" fmla="*/ 10880099 w 11443767"/>
              <a:gd name="connsiteY49" fmla="*/ 4402358 h 4527770"/>
              <a:gd name="connsiteX50" fmla="*/ 10867247 w 11443767"/>
              <a:gd name="connsiteY50" fmla="*/ 4392223 h 4527770"/>
              <a:gd name="connsiteX51" fmla="*/ 10856843 w 11443767"/>
              <a:gd name="connsiteY51" fmla="*/ 4393490 h 4527770"/>
              <a:gd name="connsiteX52" fmla="*/ 10851947 w 11443767"/>
              <a:gd name="connsiteY52" fmla="*/ 4394123 h 4527770"/>
              <a:gd name="connsiteX53" fmla="*/ 10847051 w 11443767"/>
              <a:gd name="connsiteY53" fmla="*/ 4397290 h 4527770"/>
              <a:gd name="connsiteX54" fmla="*/ 10842154 w 11443767"/>
              <a:gd name="connsiteY54" fmla="*/ 4399824 h 4527770"/>
              <a:gd name="connsiteX55" fmla="*/ 10823182 w 11443767"/>
              <a:gd name="connsiteY55" fmla="*/ 4403624 h 4527770"/>
              <a:gd name="connsiteX56" fmla="*/ 10802985 w 11443767"/>
              <a:gd name="connsiteY56" fmla="*/ 4399824 h 4527770"/>
              <a:gd name="connsiteX57" fmla="*/ 10794417 w 11443767"/>
              <a:gd name="connsiteY57" fmla="*/ 4399824 h 4527770"/>
              <a:gd name="connsiteX58" fmla="*/ 10763204 w 11443767"/>
              <a:gd name="connsiteY58" fmla="*/ 4401724 h 4527770"/>
              <a:gd name="connsiteX59" fmla="*/ 10760144 w 11443767"/>
              <a:gd name="connsiteY59" fmla="*/ 4401724 h 4527770"/>
              <a:gd name="connsiteX60" fmla="*/ 10739336 w 11443767"/>
              <a:gd name="connsiteY60" fmla="*/ 4406158 h 4527770"/>
              <a:gd name="connsiteX61" fmla="*/ 10728319 w 11443767"/>
              <a:gd name="connsiteY61" fmla="*/ 4410592 h 4527770"/>
              <a:gd name="connsiteX62" fmla="*/ 10700779 w 11443767"/>
              <a:gd name="connsiteY62" fmla="*/ 4418192 h 4527770"/>
              <a:gd name="connsiteX63" fmla="*/ 10697106 w 11443767"/>
              <a:gd name="connsiteY63" fmla="*/ 4418192 h 4527770"/>
              <a:gd name="connsiteX64" fmla="*/ 10684254 w 11443767"/>
              <a:gd name="connsiteY64" fmla="*/ 4418826 h 4527770"/>
              <a:gd name="connsiteX65" fmla="*/ 10674462 w 11443767"/>
              <a:gd name="connsiteY65" fmla="*/ 4418192 h 4527770"/>
              <a:gd name="connsiteX66" fmla="*/ 10660385 w 11443767"/>
              <a:gd name="connsiteY66" fmla="*/ 4418826 h 4527770"/>
              <a:gd name="connsiteX67" fmla="*/ 10641413 w 11443767"/>
              <a:gd name="connsiteY67" fmla="*/ 4422626 h 4527770"/>
              <a:gd name="connsiteX68" fmla="*/ 10632233 w 11443767"/>
              <a:gd name="connsiteY68" fmla="*/ 4423893 h 4527770"/>
              <a:gd name="connsiteX69" fmla="*/ 10605916 w 11443767"/>
              <a:gd name="connsiteY69" fmla="*/ 4427693 h 4527770"/>
              <a:gd name="connsiteX70" fmla="*/ 10603468 w 11443767"/>
              <a:gd name="connsiteY70" fmla="*/ 4427060 h 4527770"/>
              <a:gd name="connsiteX71" fmla="*/ 10582659 w 11443767"/>
              <a:gd name="connsiteY71" fmla="*/ 4426427 h 4527770"/>
              <a:gd name="connsiteX72" fmla="*/ 10557567 w 11443767"/>
              <a:gd name="connsiteY72" fmla="*/ 4432127 h 4527770"/>
              <a:gd name="connsiteX73" fmla="*/ 10554506 w 11443767"/>
              <a:gd name="connsiteY73" fmla="*/ 4432127 h 4527770"/>
              <a:gd name="connsiteX74" fmla="*/ 10530026 w 11443767"/>
              <a:gd name="connsiteY74" fmla="*/ 4428960 h 4527770"/>
              <a:gd name="connsiteX75" fmla="*/ 10495753 w 11443767"/>
              <a:gd name="connsiteY75" fmla="*/ 4430227 h 4527770"/>
              <a:gd name="connsiteX76" fmla="*/ 10492693 w 11443767"/>
              <a:gd name="connsiteY76" fmla="*/ 4430860 h 4527770"/>
              <a:gd name="connsiteX77" fmla="*/ 10473108 w 11443767"/>
              <a:gd name="connsiteY77" fmla="*/ 4434027 h 4527770"/>
              <a:gd name="connsiteX78" fmla="*/ 10469436 w 11443767"/>
              <a:gd name="connsiteY78" fmla="*/ 4434661 h 4527770"/>
              <a:gd name="connsiteX79" fmla="*/ 10463316 w 11443767"/>
              <a:gd name="connsiteY79" fmla="*/ 4435928 h 4527770"/>
              <a:gd name="connsiteX80" fmla="*/ 10453524 w 11443767"/>
              <a:gd name="connsiteY80" fmla="*/ 4438461 h 4527770"/>
              <a:gd name="connsiteX81" fmla="*/ 10442507 w 11443767"/>
              <a:gd name="connsiteY81" fmla="*/ 4442261 h 4527770"/>
              <a:gd name="connsiteX82" fmla="*/ 10424147 w 11443767"/>
              <a:gd name="connsiteY82" fmla="*/ 4449862 h 4527770"/>
              <a:gd name="connsiteX83" fmla="*/ 10413743 w 11443767"/>
              <a:gd name="connsiteY83" fmla="*/ 4454296 h 4527770"/>
              <a:gd name="connsiteX84" fmla="*/ 10402114 w 11443767"/>
              <a:gd name="connsiteY84" fmla="*/ 4459997 h 4527770"/>
              <a:gd name="connsiteX85" fmla="*/ 10399054 w 11443767"/>
              <a:gd name="connsiteY85" fmla="*/ 4461263 h 4527770"/>
              <a:gd name="connsiteX86" fmla="*/ 10380694 w 11443767"/>
              <a:gd name="connsiteY86" fmla="*/ 4464430 h 4527770"/>
              <a:gd name="connsiteX87" fmla="*/ 10379470 w 11443767"/>
              <a:gd name="connsiteY87" fmla="*/ 4465064 h 4527770"/>
              <a:gd name="connsiteX88" fmla="*/ 10367229 w 11443767"/>
              <a:gd name="connsiteY88" fmla="*/ 4467597 h 4527770"/>
              <a:gd name="connsiteX89" fmla="*/ 10343973 w 11443767"/>
              <a:gd name="connsiteY89" fmla="*/ 4471398 h 4527770"/>
              <a:gd name="connsiteX90" fmla="*/ 10336016 w 11443767"/>
              <a:gd name="connsiteY90" fmla="*/ 4472031 h 4527770"/>
              <a:gd name="connsiteX91" fmla="*/ 10330508 w 11443767"/>
              <a:gd name="connsiteY91" fmla="*/ 4471398 h 4527770"/>
              <a:gd name="connsiteX92" fmla="*/ 10315208 w 11443767"/>
              <a:gd name="connsiteY92" fmla="*/ 4471398 h 4527770"/>
              <a:gd name="connsiteX93" fmla="*/ 10314596 w 11443767"/>
              <a:gd name="connsiteY93" fmla="*/ 4471398 h 4527770"/>
              <a:gd name="connsiteX94" fmla="*/ 10295623 w 11443767"/>
              <a:gd name="connsiteY94" fmla="*/ 4467597 h 4527770"/>
              <a:gd name="connsiteX95" fmla="*/ 10267471 w 11443767"/>
              <a:gd name="connsiteY95" fmla="*/ 4465697 h 4527770"/>
              <a:gd name="connsiteX96" fmla="*/ 10250334 w 11443767"/>
              <a:gd name="connsiteY96" fmla="*/ 4461897 h 4527770"/>
              <a:gd name="connsiteX97" fmla="*/ 10227690 w 11443767"/>
              <a:gd name="connsiteY97" fmla="*/ 4453663 h 4527770"/>
              <a:gd name="connsiteX98" fmla="*/ 10220957 w 11443767"/>
              <a:gd name="connsiteY98" fmla="*/ 4451129 h 4527770"/>
              <a:gd name="connsiteX99" fmla="*/ 10196477 w 11443767"/>
              <a:gd name="connsiteY99" fmla="*/ 4449229 h 4527770"/>
              <a:gd name="connsiteX100" fmla="*/ 10180564 w 11443767"/>
              <a:gd name="connsiteY100" fmla="*/ 4448595 h 4527770"/>
              <a:gd name="connsiteX101" fmla="*/ 10160368 w 11443767"/>
              <a:gd name="connsiteY101" fmla="*/ 4444162 h 4527770"/>
              <a:gd name="connsiteX102" fmla="*/ 10145067 w 11443767"/>
              <a:gd name="connsiteY102" fmla="*/ 4441628 h 4527770"/>
              <a:gd name="connsiteX103" fmla="*/ 10124259 w 11443767"/>
              <a:gd name="connsiteY103" fmla="*/ 4442261 h 4527770"/>
              <a:gd name="connsiteX104" fmla="*/ 10104674 w 11443767"/>
              <a:gd name="connsiteY104" fmla="*/ 4444162 h 4527770"/>
              <a:gd name="connsiteX105" fmla="*/ 10098554 w 11443767"/>
              <a:gd name="connsiteY105" fmla="*/ 4442895 h 4527770"/>
              <a:gd name="connsiteX106" fmla="*/ 10082642 w 11443767"/>
              <a:gd name="connsiteY106" fmla="*/ 4441628 h 4527770"/>
              <a:gd name="connsiteX107" fmla="*/ 10074685 w 11443767"/>
              <a:gd name="connsiteY107" fmla="*/ 4440995 h 4527770"/>
              <a:gd name="connsiteX108" fmla="*/ 10045308 w 11443767"/>
              <a:gd name="connsiteY108" fmla="*/ 4433394 h 4527770"/>
              <a:gd name="connsiteX109" fmla="*/ 10037964 w 11443767"/>
              <a:gd name="connsiteY109" fmla="*/ 4428327 h 4527770"/>
              <a:gd name="connsiteX110" fmla="*/ 10023888 w 11443767"/>
              <a:gd name="connsiteY110" fmla="*/ 4420726 h 4527770"/>
              <a:gd name="connsiteX111" fmla="*/ 10001855 w 11443767"/>
              <a:gd name="connsiteY111" fmla="*/ 4417559 h 4527770"/>
              <a:gd name="connsiteX112" fmla="*/ 9989003 w 11443767"/>
              <a:gd name="connsiteY112" fmla="*/ 4420726 h 4527770"/>
              <a:gd name="connsiteX113" fmla="*/ 9973703 w 11443767"/>
              <a:gd name="connsiteY113" fmla="*/ 4428327 h 4527770"/>
              <a:gd name="connsiteX114" fmla="*/ 9953506 w 11443767"/>
              <a:gd name="connsiteY114" fmla="*/ 4430860 h 4527770"/>
              <a:gd name="connsiteX115" fmla="*/ 9935757 w 11443767"/>
              <a:gd name="connsiteY115" fmla="*/ 4436561 h 4527770"/>
              <a:gd name="connsiteX116" fmla="*/ 9932697 w 11443767"/>
              <a:gd name="connsiteY116" fmla="*/ 4438461 h 4527770"/>
              <a:gd name="connsiteX117" fmla="*/ 9911277 w 11443767"/>
              <a:gd name="connsiteY117" fmla="*/ 4438461 h 4527770"/>
              <a:gd name="connsiteX118" fmla="*/ 9881288 w 11443767"/>
              <a:gd name="connsiteY118" fmla="*/ 4436561 h 4527770"/>
              <a:gd name="connsiteX119" fmla="*/ 9880064 w 11443767"/>
              <a:gd name="connsiteY119" fmla="*/ 4436561 h 4527770"/>
              <a:gd name="connsiteX120" fmla="*/ 9860479 w 11443767"/>
              <a:gd name="connsiteY120" fmla="*/ 4435294 h 4527770"/>
              <a:gd name="connsiteX121" fmla="*/ 9849463 w 11443767"/>
              <a:gd name="connsiteY121" fmla="*/ 4434027 h 4527770"/>
              <a:gd name="connsiteX122" fmla="*/ 9834163 w 11443767"/>
              <a:gd name="connsiteY122" fmla="*/ 4438461 h 4527770"/>
              <a:gd name="connsiteX123" fmla="*/ 9820086 w 11443767"/>
              <a:gd name="connsiteY123" fmla="*/ 4446695 h 4527770"/>
              <a:gd name="connsiteX124" fmla="*/ 9804786 w 11443767"/>
              <a:gd name="connsiteY124" fmla="*/ 4451129 h 4527770"/>
              <a:gd name="connsiteX125" fmla="*/ 9794994 w 11443767"/>
              <a:gd name="connsiteY125" fmla="*/ 4452396 h 4527770"/>
              <a:gd name="connsiteX126" fmla="*/ 9776633 w 11443767"/>
              <a:gd name="connsiteY126" fmla="*/ 4448595 h 4527770"/>
              <a:gd name="connsiteX127" fmla="*/ 9772349 w 11443767"/>
              <a:gd name="connsiteY127" fmla="*/ 4449229 h 4527770"/>
              <a:gd name="connsiteX128" fmla="*/ 9744196 w 11443767"/>
              <a:gd name="connsiteY128" fmla="*/ 4452396 h 4527770"/>
              <a:gd name="connsiteX129" fmla="*/ 9739912 w 11443767"/>
              <a:gd name="connsiteY129" fmla="*/ 4450496 h 4527770"/>
              <a:gd name="connsiteX130" fmla="*/ 9735628 w 11443767"/>
              <a:gd name="connsiteY130" fmla="*/ 4449862 h 4527770"/>
              <a:gd name="connsiteX131" fmla="*/ 9708087 w 11443767"/>
              <a:gd name="connsiteY131" fmla="*/ 4456830 h 4527770"/>
              <a:gd name="connsiteX132" fmla="*/ 9694623 w 11443767"/>
              <a:gd name="connsiteY132" fmla="*/ 4456830 h 4527770"/>
              <a:gd name="connsiteX133" fmla="*/ 9674426 w 11443767"/>
              <a:gd name="connsiteY133" fmla="*/ 4454929 h 4527770"/>
              <a:gd name="connsiteX134" fmla="*/ 9659738 w 11443767"/>
              <a:gd name="connsiteY134" fmla="*/ 4449229 h 4527770"/>
              <a:gd name="connsiteX135" fmla="*/ 9648110 w 11443767"/>
              <a:gd name="connsiteY135" fmla="*/ 4444795 h 4527770"/>
              <a:gd name="connsiteX136" fmla="*/ 9638317 w 11443767"/>
              <a:gd name="connsiteY136" fmla="*/ 4446695 h 4527770"/>
              <a:gd name="connsiteX137" fmla="*/ 9616285 w 11443767"/>
              <a:gd name="connsiteY137" fmla="*/ 4437828 h 4527770"/>
              <a:gd name="connsiteX138" fmla="*/ 9608328 w 11443767"/>
              <a:gd name="connsiteY138" fmla="*/ 4433394 h 4527770"/>
              <a:gd name="connsiteX139" fmla="*/ 9593640 w 11443767"/>
              <a:gd name="connsiteY139" fmla="*/ 4425793 h 4527770"/>
              <a:gd name="connsiteX140" fmla="*/ 9586908 w 11443767"/>
              <a:gd name="connsiteY140" fmla="*/ 4425793 h 4527770"/>
              <a:gd name="connsiteX141" fmla="*/ 9584460 w 11443767"/>
              <a:gd name="connsiteY141" fmla="*/ 4426427 h 4527770"/>
              <a:gd name="connsiteX142" fmla="*/ 9578340 w 11443767"/>
              <a:gd name="connsiteY142" fmla="*/ 4425793 h 4527770"/>
              <a:gd name="connsiteX143" fmla="*/ 9554471 w 11443767"/>
              <a:gd name="connsiteY143" fmla="*/ 4417559 h 4527770"/>
              <a:gd name="connsiteX144" fmla="*/ 9550187 w 11443767"/>
              <a:gd name="connsiteY144" fmla="*/ 4416926 h 4527770"/>
              <a:gd name="connsiteX145" fmla="*/ 9523258 w 11443767"/>
              <a:gd name="connsiteY145" fmla="*/ 4418826 h 4527770"/>
              <a:gd name="connsiteX146" fmla="*/ 9518362 w 11443767"/>
              <a:gd name="connsiteY146" fmla="*/ 4420093 h 4527770"/>
              <a:gd name="connsiteX147" fmla="*/ 9512854 w 11443767"/>
              <a:gd name="connsiteY147" fmla="*/ 4419459 h 4527770"/>
              <a:gd name="connsiteX148" fmla="*/ 9506734 w 11443767"/>
              <a:gd name="connsiteY148" fmla="*/ 4420093 h 4527770"/>
              <a:gd name="connsiteX149" fmla="*/ 9489597 w 11443767"/>
              <a:gd name="connsiteY149" fmla="*/ 4419459 h 4527770"/>
              <a:gd name="connsiteX150" fmla="*/ 9485313 w 11443767"/>
              <a:gd name="connsiteY150" fmla="*/ 4418826 h 4527770"/>
              <a:gd name="connsiteX151" fmla="*/ 9477357 w 11443767"/>
              <a:gd name="connsiteY151" fmla="*/ 4412492 h 4527770"/>
              <a:gd name="connsiteX152" fmla="*/ 9459608 w 11443767"/>
              <a:gd name="connsiteY152" fmla="*/ 4407425 h 4527770"/>
              <a:gd name="connsiteX153" fmla="*/ 9455936 w 11443767"/>
              <a:gd name="connsiteY153" fmla="*/ 4406791 h 4527770"/>
              <a:gd name="connsiteX154" fmla="*/ 9443696 w 11443767"/>
              <a:gd name="connsiteY154" fmla="*/ 4413125 h 4527770"/>
              <a:gd name="connsiteX155" fmla="*/ 9439412 w 11443767"/>
              <a:gd name="connsiteY155" fmla="*/ 4416292 h 4527770"/>
              <a:gd name="connsiteX156" fmla="*/ 9435128 w 11443767"/>
              <a:gd name="connsiteY156" fmla="*/ 4413125 h 4527770"/>
              <a:gd name="connsiteX157" fmla="*/ 9432068 w 11443767"/>
              <a:gd name="connsiteY157" fmla="*/ 4411225 h 4527770"/>
              <a:gd name="connsiteX158" fmla="*/ 9407587 w 11443767"/>
              <a:gd name="connsiteY158" fmla="*/ 4415659 h 4527770"/>
              <a:gd name="connsiteX159" fmla="*/ 9406363 w 11443767"/>
              <a:gd name="connsiteY159" fmla="*/ 4416292 h 4527770"/>
              <a:gd name="connsiteX160" fmla="*/ 9381270 w 11443767"/>
              <a:gd name="connsiteY160" fmla="*/ 4421359 h 4527770"/>
              <a:gd name="connsiteX161" fmla="*/ 9376374 w 11443767"/>
              <a:gd name="connsiteY161" fmla="*/ 4420726 h 4527770"/>
              <a:gd name="connsiteX162" fmla="*/ 9358626 w 11443767"/>
              <a:gd name="connsiteY162" fmla="*/ 4429594 h 4527770"/>
              <a:gd name="connsiteX163" fmla="*/ 9350057 w 11443767"/>
              <a:gd name="connsiteY163" fmla="*/ 4434027 h 4527770"/>
              <a:gd name="connsiteX164" fmla="*/ 9339041 w 11443767"/>
              <a:gd name="connsiteY164" fmla="*/ 4438461 h 4527770"/>
              <a:gd name="connsiteX165" fmla="*/ 9329249 w 11443767"/>
              <a:gd name="connsiteY165" fmla="*/ 4449229 h 4527770"/>
              <a:gd name="connsiteX166" fmla="*/ 9325577 w 11443767"/>
              <a:gd name="connsiteY166" fmla="*/ 4450496 h 4527770"/>
              <a:gd name="connsiteX167" fmla="*/ 9320068 w 11443767"/>
              <a:gd name="connsiteY167" fmla="*/ 4451762 h 4527770"/>
              <a:gd name="connsiteX168" fmla="*/ 9300484 w 11443767"/>
              <a:gd name="connsiteY168" fmla="*/ 4458730 h 4527770"/>
              <a:gd name="connsiteX169" fmla="*/ 9298648 w 11443767"/>
              <a:gd name="connsiteY169" fmla="*/ 4459363 h 4527770"/>
              <a:gd name="connsiteX170" fmla="*/ 9282123 w 11443767"/>
              <a:gd name="connsiteY170" fmla="*/ 4461897 h 4527770"/>
              <a:gd name="connsiteX171" fmla="*/ 9266211 w 11443767"/>
              <a:gd name="connsiteY171" fmla="*/ 4462530 h 4527770"/>
              <a:gd name="connsiteX172" fmla="*/ 9252747 w 11443767"/>
              <a:gd name="connsiteY172" fmla="*/ 4456830 h 4527770"/>
              <a:gd name="connsiteX173" fmla="*/ 9248462 w 11443767"/>
              <a:gd name="connsiteY173" fmla="*/ 4456196 h 4527770"/>
              <a:gd name="connsiteX174" fmla="*/ 9230102 w 11443767"/>
              <a:gd name="connsiteY174" fmla="*/ 4464430 h 4527770"/>
              <a:gd name="connsiteX175" fmla="*/ 9220922 w 11443767"/>
              <a:gd name="connsiteY175" fmla="*/ 4466331 h 4527770"/>
              <a:gd name="connsiteX176" fmla="*/ 9205621 w 11443767"/>
              <a:gd name="connsiteY176" fmla="*/ 4469498 h 4527770"/>
              <a:gd name="connsiteX177" fmla="*/ 9182365 w 11443767"/>
              <a:gd name="connsiteY177" fmla="*/ 4468864 h 4527770"/>
              <a:gd name="connsiteX178" fmla="*/ 9160332 w 11443767"/>
              <a:gd name="connsiteY178" fmla="*/ 4468864 h 4527770"/>
              <a:gd name="connsiteX179" fmla="*/ 9131567 w 11443767"/>
              <a:gd name="connsiteY179" fmla="*/ 4468231 h 4527770"/>
              <a:gd name="connsiteX180" fmla="*/ 9109535 w 11443767"/>
              <a:gd name="connsiteY180" fmla="*/ 4465064 h 4527770"/>
              <a:gd name="connsiteX181" fmla="*/ 9100354 w 11443767"/>
              <a:gd name="connsiteY181" fmla="*/ 4468864 h 4527770"/>
              <a:gd name="connsiteX182" fmla="*/ 9070366 w 11443767"/>
              <a:gd name="connsiteY182" fmla="*/ 4478998 h 4527770"/>
              <a:gd name="connsiteX183" fmla="*/ 9049557 w 11443767"/>
              <a:gd name="connsiteY183" fmla="*/ 4480265 h 4527770"/>
              <a:gd name="connsiteX184" fmla="*/ 9045273 w 11443767"/>
              <a:gd name="connsiteY184" fmla="*/ 4480265 h 4527770"/>
              <a:gd name="connsiteX185" fmla="*/ 9033033 w 11443767"/>
              <a:gd name="connsiteY185" fmla="*/ 4480899 h 4527770"/>
              <a:gd name="connsiteX186" fmla="*/ 9019568 w 11443767"/>
              <a:gd name="connsiteY186" fmla="*/ 4480265 h 4527770"/>
              <a:gd name="connsiteX187" fmla="*/ 8997536 w 11443767"/>
              <a:gd name="connsiteY187" fmla="*/ 4472665 h 4527770"/>
              <a:gd name="connsiteX188" fmla="*/ 8993864 w 11443767"/>
              <a:gd name="connsiteY188" fmla="*/ 4471398 h 4527770"/>
              <a:gd name="connsiteX189" fmla="*/ 8972443 w 11443767"/>
              <a:gd name="connsiteY189" fmla="*/ 4472031 h 4527770"/>
              <a:gd name="connsiteX190" fmla="*/ 8963263 w 11443767"/>
              <a:gd name="connsiteY190" fmla="*/ 4473298 h 4527770"/>
              <a:gd name="connsiteX191" fmla="*/ 8950410 w 11443767"/>
              <a:gd name="connsiteY191" fmla="*/ 4474565 h 4527770"/>
              <a:gd name="connsiteX192" fmla="*/ 8945514 w 11443767"/>
              <a:gd name="connsiteY192" fmla="*/ 4474565 h 4527770"/>
              <a:gd name="connsiteX193" fmla="*/ 8937558 w 11443767"/>
              <a:gd name="connsiteY193" fmla="*/ 4475832 h 4527770"/>
              <a:gd name="connsiteX194" fmla="*/ 8918585 w 11443767"/>
              <a:gd name="connsiteY194" fmla="*/ 4478365 h 4527770"/>
              <a:gd name="connsiteX195" fmla="*/ 8897777 w 11443767"/>
              <a:gd name="connsiteY195" fmla="*/ 4474565 h 4527770"/>
              <a:gd name="connsiteX196" fmla="*/ 8873908 w 11443767"/>
              <a:gd name="connsiteY196" fmla="*/ 4474565 h 4527770"/>
              <a:gd name="connsiteX197" fmla="*/ 8869624 w 11443767"/>
              <a:gd name="connsiteY197" fmla="*/ 4473931 h 4527770"/>
              <a:gd name="connsiteX198" fmla="*/ 8866564 w 11443767"/>
              <a:gd name="connsiteY198" fmla="*/ 4472665 h 4527770"/>
              <a:gd name="connsiteX199" fmla="*/ 8843919 w 11443767"/>
              <a:gd name="connsiteY199" fmla="*/ 4463797 h 4527770"/>
              <a:gd name="connsiteX200" fmla="*/ 8829843 w 11443767"/>
              <a:gd name="connsiteY200" fmla="*/ 4454929 h 4527770"/>
              <a:gd name="connsiteX201" fmla="*/ 8827395 w 11443767"/>
              <a:gd name="connsiteY201" fmla="*/ 4454296 h 4527770"/>
              <a:gd name="connsiteX202" fmla="*/ 8812707 w 11443767"/>
              <a:gd name="connsiteY202" fmla="*/ 4449229 h 4527770"/>
              <a:gd name="connsiteX203" fmla="*/ 8798018 w 11443767"/>
              <a:gd name="connsiteY203" fmla="*/ 4439728 h 4527770"/>
              <a:gd name="connsiteX204" fmla="*/ 8793122 w 11443767"/>
              <a:gd name="connsiteY204" fmla="*/ 4432761 h 4527770"/>
              <a:gd name="connsiteX205" fmla="*/ 8787614 w 11443767"/>
              <a:gd name="connsiteY205" fmla="*/ 4426427 h 4527770"/>
              <a:gd name="connsiteX206" fmla="*/ 8775373 w 11443767"/>
              <a:gd name="connsiteY206" fmla="*/ 4420093 h 4527770"/>
              <a:gd name="connsiteX207" fmla="*/ 8769253 w 11443767"/>
              <a:gd name="connsiteY207" fmla="*/ 4417559 h 4527770"/>
              <a:gd name="connsiteX208" fmla="*/ 8768029 w 11443767"/>
              <a:gd name="connsiteY208" fmla="*/ 4417559 h 4527770"/>
              <a:gd name="connsiteX209" fmla="*/ 8752729 w 11443767"/>
              <a:gd name="connsiteY209" fmla="*/ 4406791 h 4527770"/>
              <a:gd name="connsiteX210" fmla="*/ 8750893 w 11443767"/>
              <a:gd name="connsiteY210" fmla="*/ 4405525 h 4527770"/>
              <a:gd name="connsiteX211" fmla="*/ 8729472 w 11443767"/>
              <a:gd name="connsiteY211" fmla="*/ 4390956 h 4527770"/>
              <a:gd name="connsiteX212" fmla="*/ 8722128 w 11443767"/>
              <a:gd name="connsiteY212" fmla="*/ 4392223 h 4527770"/>
              <a:gd name="connsiteX213" fmla="*/ 8719068 w 11443767"/>
              <a:gd name="connsiteY213" fmla="*/ 4394757 h 4527770"/>
              <a:gd name="connsiteX214" fmla="*/ 8704992 w 11443767"/>
              <a:gd name="connsiteY214" fmla="*/ 4400457 h 4527770"/>
              <a:gd name="connsiteX215" fmla="*/ 8693975 w 11443767"/>
              <a:gd name="connsiteY215" fmla="*/ 4402358 h 4527770"/>
              <a:gd name="connsiteX216" fmla="*/ 8661538 w 11443767"/>
              <a:gd name="connsiteY216" fmla="*/ 4399824 h 4527770"/>
              <a:gd name="connsiteX217" fmla="*/ 8648686 w 11443767"/>
              <a:gd name="connsiteY217" fmla="*/ 4400457 h 4527770"/>
              <a:gd name="connsiteX218" fmla="*/ 8631550 w 11443767"/>
              <a:gd name="connsiteY218" fmla="*/ 4404258 h 4527770"/>
              <a:gd name="connsiteX219" fmla="*/ 8610129 w 11443767"/>
              <a:gd name="connsiteY219" fmla="*/ 4395390 h 4527770"/>
              <a:gd name="connsiteX220" fmla="*/ 8596664 w 11443767"/>
              <a:gd name="connsiteY220" fmla="*/ 4397290 h 4527770"/>
              <a:gd name="connsiteX221" fmla="*/ 8591156 w 11443767"/>
              <a:gd name="connsiteY221" fmla="*/ 4401724 h 4527770"/>
              <a:gd name="connsiteX222" fmla="*/ 8572796 w 11443767"/>
              <a:gd name="connsiteY222" fmla="*/ 4406791 h 4527770"/>
              <a:gd name="connsiteX223" fmla="*/ 8554435 w 11443767"/>
              <a:gd name="connsiteY223" fmla="*/ 4403624 h 4527770"/>
              <a:gd name="connsiteX224" fmla="*/ 8538523 w 11443767"/>
              <a:gd name="connsiteY224" fmla="*/ 4407425 h 4527770"/>
              <a:gd name="connsiteX225" fmla="*/ 8510370 w 11443767"/>
              <a:gd name="connsiteY225" fmla="*/ 4413759 h 4527770"/>
              <a:gd name="connsiteX226" fmla="*/ 8496294 w 11443767"/>
              <a:gd name="connsiteY226" fmla="*/ 4418826 h 4527770"/>
              <a:gd name="connsiteX227" fmla="*/ 8490174 w 11443767"/>
              <a:gd name="connsiteY227" fmla="*/ 4419459 h 4527770"/>
              <a:gd name="connsiteX228" fmla="*/ 8455901 w 11443767"/>
              <a:gd name="connsiteY228" fmla="*/ 4413125 h 4527770"/>
              <a:gd name="connsiteX229" fmla="*/ 8439988 w 11443767"/>
              <a:gd name="connsiteY229" fmla="*/ 4414392 h 4527770"/>
              <a:gd name="connsiteX230" fmla="*/ 8431420 w 11443767"/>
              <a:gd name="connsiteY230" fmla="*/ 4412492 h 4527770"/>
              <a:gd name="connsiteX231" fmla="*/ 8427136 w 11443767"/>
              <a:gd name="connsiteY231" fmla="*/ 4410592 h 4527770"/>
              <a:gd name="connsiteX232" fmla="*/ 8413059 w 11443767"/>
              <a:gd name="connsiteY232" fmla="*/ 4408691 h 4527770"/>
              <a:gd name="connsiteX233" fmla="*/ 8387355 w 11443767"/>
              <a:gd name="connsiteY233" fmla="*/ 4405525 h 4527770"/>
              <a:gd name="connsiteX234" fmla="*/ 8372054 w 11443767"/>
              <a:gd name="connsiteY234" fmla="*/ 4399824 h 4527770"/>
              <a:gd name="connsiteX235" fmla="*/ 8367770 w 11443767"/>
              <a:gd name="connsiteY235" fmla="*/ 4399191 h 4527770"/>
              <a:gd name="connsiteX236" fmla="*/ 8353082 w 11443767"/>
              <a:gd name="connsiteY236" fmla="*/ 4400457 h 4527770"/>
              <a:gd name="connsiteX237" fmla="*/ 8346350 w 11443767"/>
              <a:gd name="connsiteY237" fmla="*/ 4405525 h 4527770"/>
              <a:gd name="connsiteX238" fmla="*/ 8328601 w 11443767"/>
              <a:gd name="connsiteY238" fmla="*/ 4408691 h 4527770"/>
              <a:gd name="connsiteX239" fmla="*/ 8309629 w 11443767"/>
              <a:gd name="connsiteY239" fmla="*/ 4411225 h 4527770"/>
              <a:gd name="connsiteX240" fmla="*/ 8302896 w 11443767"/>
              <a:gd name="connsiteY240" fmla="*/ 4411858 h 4527770"/>
              <a:gd name="connsiteX241" fmla="*/ 8287596 w 11443767"/>
              <a:gd name="connsiteY241" fmla="*/ 4409325 h 4527770"/>
              <a:gd name="connsiteX242" fmla="*/ 8280252 w 11443767"/>
              <a:gd name="connsiteY242" fmla="*/ 4408691 h 4527770"/>
              <a:gd name="connsiteX243" fmla="*/ 8278416 w 11443767"/>
              <a:gd name="connsiteY243" fmla="*/ 4408058 h 4527770"/>
              <a:gd name="connsiteX244" fmla="*/ 8263115 w 11443767"/>
              <a:gd name="connsiteY244" fmla="*/ 4410592 h 4527770"/>
              <a:gd name="connsiteX245" fmla="*/ 8247815 w 11443767"/>
              <a:gd name="connsiteY245" fmla="*/ 4410592 h 4527770"/>
              <a:gd name="connsiteX246" fmla="*/ 8234350 w 11443767"/>
              <a:gd name="connsiteY246" fmla="*/ 4405525 h 4527770"/>
              <a:gd name="connsiteX247" fmla="*/ 8227007 w 11443767"/>
              <a:gd name="connsiteY247" fmla="*/ 4406158 h 4527770"/>
              <a:gd name="connsiteX248" fmla="*/ 8220274 w 11443767"/>
              <a:gd name="connsiteY248" fmla="*/ 4407425 h 4527770"/>
              <a:gd name="connsiteX249" fmla="*/ 8210482 w 11443767"/>
              <a:gd name="connsiteY249" fmla="*/ 4411225 h 4527770"/>
              <a:gd name="connsiteX250" fmla="*/ 8190286 w 11443767"/>
              <a:gd name="connsiteY250" fmla="*/ 4416926 h 4527770"/>
              <a:gd name="connsiteX251" fmla="*/ 8187225 w 11443767"/>
              <a:gd name="connsiteY251" fmla="*/ 4418192 h 4527770"/>
              <a:gd name="connsiteX252" fmla="*/ 8171925 w 11443767"/>
              <a:gd name="connsiteY252" fmla="*/ 4421359 h 4527770"/>
              <a:gd name="connsiteX253" fmla="*/ 8150504 w 11443767"/>
              <a:gd name="connsiteY253" fmla="*/ 4431494 h 4527770"/>
              <a:gd name="connsiteX254" fmla="*/ 8137652 w 11443767"/>
              <a:gd name="connsiteY254" fmla="*/ 4434661 h 4527770"/>
              <a:gd name="connsiteX255" fmla="*/ 8126636 w 11443767"/>
              <a:gd name="connsiteY255" fmla="*/ 4435294 h 4527770"/>
              <a:gd name="connsiteX256" fmla="*/ 8124800 w 11443767"/>
              <a:gd name="connsiteY256" fmla="*/ 4435928 h 4527770"/>
              <a:gd name="connsiteX257" fmla="*/ 8105827 w 11443767"/>
              <a:gd name="connsiteY257" fmla="*/ 4438461 h 4527770"/>
              <a:gd name="connsiteX258" fmla="*/ 8078286 w 11443767"/>
              <a:gd name="connsiteY258" fmla="*/ 4447962 h 4527770"/>
              <a:gd name="connsiteX259" fmla="*/ 8062986 w 11443767"/>
              <a:gd name="connsiteY259" fmla="*/ 4453663 h 4527770"/>
              <a:gd name="connsiteX260" fmla="*/ 8051358 w 11443767"/>
              <a:gd name="connsiteY260" fmla="*/ 4461897 h 4527770"/>
              <a:gd name="connsiteX261" fmla="*/ 8049522 w 11443767"/>
              <a:gd name="connsiteY261" fmla="*/ 4463797 h 4527770"/>
              <a:gd name="connsiteX262" fmla="*/ 8021981 w 11443767"/>
              <a:gd name="connsiteY262" fmla="*/ 4472665 h 4527770"/>
              <a:gd name="connsiteX263" fmla="*/ 7999336 w 11443767"/>
              <a:gd name="connsiteY263" fmla="*/ 4480265 h 4527770"/>
              <a:gd name="connsiteX264" fmla="*/ 7977916 w 11443767"/>
              <a:gd name="connsiteY264" fmla="*/ 4487233 h 4527770"/>
              <a:gd name="connsiteX265" fmla="*/ 7973020 w 11443767"/>
              <a:gd name="connsiteY265" fmla="*/ 4489133 h 4527770"/>
              <a:gd name="connsiteX266" fmla="*/ 7958943 w 11443767"/>
              <a:gd name="connsiteY266" fmla="*/ 4489766 h 4527770"/>
              <a:gd name="connsiteX267" fmla="*/ 7943642 w 11443767"/>
              <a:gd name="connsiteY267" fmla="*/ 4491033 h 4527770"/>
              <a:gd name="connsiteX268" fmla="*/ 7917938 w 11443767"/>
              <a:gd name="connsiteY268" fmla="*/ 4499267 h 4527770"/>
              <a:gd name="connsiteX269" fmla="*/ 7897741 w 11443767"/>
              <a:gd name="connsiteY269" fmla="*/ 4495467 h 4527770"/>
              <a:gd name="connsiteX270" fmla="*/ 7893457 w 11443767"/>
              <a:gd name="connsiteY270" fmla="*/ 4494833 h 4527770"/>
              <a:gd name="connsiteX271" fmla="*/ 7879381 w 11443767"/>
              <a:gd name="connsiteY271" fmla="*/ 4496100 h 4527770"/>
              <a:gd name="connsiteX272" fmla="*/ 7867140 w 11443767"/>
              <a:gd name="connsiteY272" fmla="*/ 4498000 h 4527770"/>
              <a:gd name="connsiteX273" fmla="*/ 7850004 w 11443767"/>
              <a:gd name="connsiteY273" fmla="*/ 4507501 h 4527770"/>
              <a:gd name="connsiteX274" fmla="*/ 7848168 w 11443767"/>
              <a:gd name="connsiteY274" fmla="*/ 4508768 h 4527770"/>
              <a:gd name="connsiteX275" fmla="*/ 7821851 w 11443767"/>
              <a:gd name="connsiteY275" fmla="*/ 4518269 h 4527770"/>
              <a:gd name="connsiteX276" fmla="*/ 7815731 w 11443767"/>
              <a:gd name="connsiteY276" fmla="*/ 4522166 h 4527770"/>
              <a:gd name="connsiteX277" fmla="*/ 7815731 w 11443767"/>
              <a:gd name="connsiteY277" fmla="*/ 4506885 h 4527770"/>
              <a:gd name="connsiteX278" fmla="*/ 7815731 w 11443767"/>
              <a:gd name="connsiteY278" fmla="*/ 61236 h 4527770"/>
              <a:gd name="connsiteX279" fmla="*/ 3891498 w 11443767"/>
              <a:gd name="connsiteY279" fmla="*/ 0 h 4527770"/>
              <a:gd name="connsiteX280" fmla="*/ 7627259 w 11443767"/>
              <a:gd name="connsiteY280" fmla="*/ 0 h 4527770"/>
              <a:gd name="connsiteX281" fmla="*/ 7627259 w 11443767"/>
              <a:gd name="connsiteY281" fmla="*/ 4437193 h 4527770"/>
              <a:gd name="connsiteX282" fmla="*/ 7583776 w 11443767"/>
              <a:gd name="connsiteY282" fmla="*/ 4430859 h 4527770"/>
              <a:gd name="connsiteX283" fmla="*/ 7560459 w 11443767"/>
              <a:gd name="connsiteY283" fmla="*/ 4423259 h 4527770"/>
              <a:gd name="connsiteX284" fmla="*/ 7547225 w 11443767"/>
              <a:gd name="connsiteY284" fmla="*/ 4416925 h 4527770"/>
              <a:gd name="connsiteX285" fmla="*/ 7537772 w 11443767"/>
              <a:gd name="connsiteY285" fmla="*/ 4413124 h 4527770"/>
              <a:gd name="connsiteX286" fmla="*/ 7523908 w 11443767"/>
              <a:gd name="connsiteY286" fmla="*/ 4413124 h 4527770"/>
              <a:gd name="connsiteX287" fmla="*/ 7515716 w 11443767"/>
              <a:gd name="connsiteY287" fmla="*/ 4414391 h 4527770"/>
              <a:gd name="connsiteX288" fmla="*/ 7494919 w 11443767"/>
              <a:gd name="connsiteY288" fmla="*/ 4420725 h 4527770"/>
              <a:gd name="connsiteX289" fmla="*/ 7468451 w 11443767"/>
              <a:gd name="connsiteY289" fmla="*/ 4437193 h 4527770"/>
              <a:gd name="connsiteX290" fmla="*/ 7462780 w 11443767"/>
              <a:gd name="connsiteY290" fmla="*/ 4442260 h 4527770"/>
              <a:gd name="connsiteX291" fmla="*/ 7441353 w 11443767"/>
              <a:gd name="connsiteY291" fmla="*/ 4454295 h 4527770"/>
              <a:gd name="connsiteX292" fmla="*/ 7413625 w 11443767"/>
              <a:gd name="connsiteY292" fmla="*/ 4457462 h 4527770"/>
              <a:gd name="connsiteX293" fmla="*/ 7380855 w 11443767"/>
              <a:gd name="connsiteY293" fmla="*/ 4451128 h 4527770"/>
              <a:gd name="connsiteX294" fmla="*/ 7379595 w 11443767"/>
              <a:gd name="connsiteY294" fmla="*/ 4450495 h 4527770"/>
              <a:gd name="connsiteX295" fmla="*/ 7363210 w 11443767"/>
              <a:gd name="connsiteY295" fmla="*/ 4449228 h 4527770"/>
              <a:gd name="connsiteX296" fmla="*/ 7355017 w 11443767"/>
              <a:gd name="connsiteY296" fmla="*/ 4446694 h 4527770"/>
              <a:gd name="connsiteX297" fmla="*/ 7347455 w 11443767"/>
              <a:gd name="connsiteY297" fmla="*/ 4440994 h 4527770"/>
              <a:gd name="connsiteX298" fmla="*/ 7333591 w 11443767"/>
              <a:gd name="connsiteY298" fmla="*/ 4432126 h 4527770"/>
              <a:gd name="connsiteX299" fmla="*/ 7312164 w 11443767"/>
              <a:gd name="connsiteY299" fmla="*/ 4419458 h 4527770"/>
              <a:gd name="connsiteX300" fmla="*/ 7297670 w 11443767"/>
              <a:gd name="connsiteY300" fmla="*/ 4414391 h 4527770"/>
              <a:gd name="connsiteX301" fmla="*/ 7294519 w 11443767"/>
              <a:gd name="connsiteY301" fmla="*/ 4414391 h 4527770"/>
              <a:gd name="connsiteX302" fmla="*/ 7281285 w 11443767"/>
              <a:gd name="connsiteY302" fmla="*/ 4419458 h 4527770"/>
              <a:gd name="connsiteX303" fmla="*/ 7270572 w 11443767"/>
              <a:gd name="connsiteY303" fmla="*/ 4420725 h 4527770"/>
              <a:gd name="connsiteX304" fmla="*/ 7261119 w 11443767"/>
              <a:gd name="connsiteY304" fmla="*/ 4421992 h 4527770"/>
              <a:gd name="connsiteX305" fmla="*/ 7242213 w 11443767"/>
              <a:gd name="connsiteY305" fmla="*/ 4423259 h 4527770"/>
              <a:gd name="connsiteX306" fmla="*/ 7210704 w 11443767"/>
              <a:gd name="connsiteY306" fmla="*/ 4418191 h 4527770"/>
              <a:gd name="connsiteX307" fmla="*/ 7193059 w 11443767"/>
              <a:gd name="connsiteY307" fmla="*/ 4413758 h 4527770"/>
              <a:gd name="connsiteX308" fmla="*/ 7183606 w 11443767"/>
              <a:gd name="connsiteY308" fmla="*/ 4414391 h 4527770"/>
              <a:gd name="connsiteX309" fmla="*/ 7180455 w 11443767"/>
              <a:gd name="connsiteY309" fmla="*/ 4414391 h 4527770"/>
              <a:gd name="connsiteX310" fmla="*/ 7172893 w 11443767"/>
              <a:gd name="connsiteY310" fmla="*/ 4411857 h 4527770"/>
              <a:gd name="connsiteX311" fmla="*/ 7146425 w 11443767"/>
              <a:gd name="connsiteY311" fmla="*/ 4399823 h 4527770"/>
              <a:gd name="connsiteX312" fmla="*/ 7131300 w 11443767"/>
              <a:gd name="connsiteY312" fmla="*/ 4397923 h 4527770"/>
              <a:gd name="connsiteX313" fmla="*/ 7111134 w 11443767"/>
              <a:gd name="connsiteY313" fmla="*/ 4397289 h 4527770"/>
              <a:gd name="connsiteX314" fmla="*/ 7099791 w 11443767"/>
              <a:gd name="connsiteY314" fmla="*/ 4397289 h 4527770"/>
              <a:gd name="connsiteX315" fmla="*/ 7096010 w 11443767"/>
              <a:gd name="connsiteY315" fmla="*/ 4401090 h 4527770"/>
              <a:gd name="connsiteX316" fmla="*/ 7092228 w 11443767"/>
              <a:gd name="connsiteY316" fmla="*/ 4403623 h 4527770"/>
              <a:gd name="connsiteX317" fmla="*/ 7067021 w 11443767"/>
              <a:gd name="connsiteY317" fmla="*/ 4407424 h 4527770"/>
              <a:gd name="connsiteX318" fmla="*/ 7066391 w 11443767"/>
              <a:gd name="connsiteY318" fmla="*/ 4407424 h 4527770"/>
              <a:gd name="connsiteX319" fmla="*/ 7046855 w 11443767"/>
              <a:gd name="connsiteY319" fmla="*/ 4402357 h 4527770"/>
              <a:gd name="connsiteX320" fmla="*/ 7033621 w 11443767"/>
              <a:gd name="connsiteY320" fmla="*/ 4392222 h 4527770"/>
              <a:gd name="connsiteX321" fmla="*/ 7022908 w 11443767"/>
              <a:gd name="connsiteY321" fmla="*/ 4393489 h 4527770"/>
              <a:gd name="connsiteX322" fmla="*/ 7017866 w 11443767"/>
              <a:gd name="connsiteY322" fmla="*/ 4394122 h 4527770"/>
              <a:gd name="connsiteX323" fmla="*/ 7012825 w 11443767"/>
              <a:gd name="connsiteY323" fmla="*/ 4397289 h 4527770"/>
              <a:gd name="connsiteX324" fmla="*/ 7007783 w 11443767"/>
              <a:gd name="connsiteY324" fmla="*/ 4399823 h 4527770"/>
              <a:gd name="connsiteX325" fmla="*/ 6988247 w 11443767"/>
              <a:gd name="connsiteY325" fmla="*/ 4403623 h 4527770"/>
              <a:gd name="connsiteX326" fmla="*/ 6967451 w 11443767"/>
              <a:gd name="connsiteY326" fmla="*/ 4399823 h 4527770"/>
              <a:gd name="connsiteX327" fmla="*/ 6958628 w 11443767"/>
              <a:gd name="connsiteY327" fmla="*/ 4399823 h 4527770"/>
              <a:gd name="connsiteX328" fmla="*/ 6926489 w 11443767"/>
              <a:gd name="connsiteY328" fmla="*/ 4401723 h 4527770"/>
              <a:gd name="connsiteX329" fmla="*/ 6923338 w 11443767"/>
              <a:gd name="connsiteY329" fmla="*/ 4401723 h 4527770"/>
              <a:gd name="connsiteX330" fmla="*/ 6901911 w 11443767"/>
              <a:gd name="connsiteY330" fmla="*/ 4406157 h 4527770"/>
              <a:gd name="connsiteX331" fmla="*/ 6890568 w 11443767"/>
              <a:gd name="connsiteY331" fmla="*/ 4410591 h 4527770"/>
              <a:gd name="connsiteX332" fmla="*/ 6862209 w 11443767"/>
              <a:gd name="connsiteY332" fmla="*/ 4418191 h 4527770"/>
              <a:gd name="connsiteX333" fmla="*/ 6858428 w 11443767"/>
              <a:gd name="connsiteY333" fmla="*/ 4418191 h 4527770"/>
              <a:gd name="connsiteX334" fmla="*/ 6845194 w 11443767"/>
              <a:gd name="connsiteY334" fmla="*/ 4418825 h 4527770"/>
              <a:gd name="connsiteX335" fmla="*/ 6835111 w 11443767"/>
              <a:gd name="connsiteY335" fmla="*/ 4418191 h 4527770"/>
              <a:gd name="connsiteX336" fmla="*/ 6820617 w 11443767"/>
              <a:gd name="connsiteY336" fmla="*/ 4418825 h 4527770"/>
              <a:gd name="connsiteX337" fmla="*/ 6801081 w 11443767"/>
              <a:gd name="connsiteY337" fmla="*/ 4422625 h 4527770"/>
              <a:gd name="connsiteX338" fmla="*/ 6791628 w 11443767"/>
              <a:gd name="connsiteY338" fmla="*/ 4423892 h 4527770"/>
              <a:gd name="connsiteX339" fmla="*/ 6764530 w 11443767"/>
              <a:gd name="connsiteY339" fmla="*/ 4427692 h 4527770"/>
              <a:gd name="connsiteX340" fmla="*/ 6762009 w 11443767"/>
              <a:gd name="connsiteY340" fmla="*/ 4427059 h 4527770"/>
              <a:gd name="connsiteX341" fmla="*/ 6740583 w 11443767"/>
              <a:gd name="connsiteY341" fmla="*/ 4426426 h 4527770"/>
              <a:gd name="connsiteX342" fmla="*/ 6714745 w 11443767"/>
              <a:gd name="connsiteY342" fmla="*/ 4432126 h 4527770"/>
              <a:gd name="connsiteX343" fmla="*/ 6711594 w 11443767"/>
              <a:gd name="connsiteY343" fmla="*/ 4432126 h 4527770"/>
              <a:gd name="connsiteX344" fmla="*/ 6686387 w 11443767"/>
              <a:gd name="connsiteY344" fmla="*/ 4428959 h 4527770"/>
              <a:gd name="connsiteX345" fmla="*/ 6651096 w 11443767"/>
              <a:gd name="connsiteY345" fmla="*/ 4430226 h 4527770"/>
              <a:gd name="connsiteX346" fmla="*/ 6647945 w 11443767"/>
              <a:gd name="connsiteY346" fmla="*/ 4430859 h 4527770"/>
              <a:gd name="connsiteX347" fmla="*/ 6627779 w 11443767"/>
              <a:gd name="connsiteY347" fmla="*/ 4434026 h 4527770"/>
              <a:gd name="connsiteX348" fmla="*/ 6623998 w 11443767"/>
              <a:gd name="connsiteY348" fmla="*/ 4434660 h 4527770"/>
              <a:gd name="connsiteX349" fmla="*/ 6617696 w 11443767"/>
              <a:gd name="connsiteY349" fmla="*/ 4435927 h 4527770"/>
              <a:gd name="connsiteX350" fmla="*/ 6607613 w 11443767"/>
              <a:gd name="connsiteY350" fmla="*/ 4438460 h 4527770"/>
              <a:gd name="connsiteX351" fmla="*/ 6596270 w 11443767"/>
              <a:gd name="connsiteY351" fmla="*/ 4442260 h 4527770"/>
              <a:gd name="connsiteX352" fmla="*/ 6577364 w 11443767"/>
              <a:gd name="connsiteY352" fmla="*/ 4449861 h 4527770"/>
              <a:gd name="connsiteX353" fmla="*/ 6566651 w 11443767"/>
              <a:gd name="connsiteY353" fmla="*/ 4454295 h 4527770"/>
              <a:gd name="connsiteX354" fmla="*/ 6554677 w 11443767"/>
              <a:gd name="connsiteY354" fmla="*/ 4459996 h 4527770"/>
              <a:gd name="connsiteX355" fmla="*/ 6551526 w 11443767"/>
              <a:gd name="connsiteY355" fmla="*/ 4461262 h 4527770"/>
              <a:gd name="connsiteX356" fmla="*/ 6532621 w 11443767"/>
              <a:gd name="connsiteY356" fmla="*/ 4464429 h 4527770"/>
              <a:gd name="connsiteX357" fmla="*/ 6531360 w 11443767"/>
              <a:gd name="connsiteY357" fmla="*/ 4465063 h 4527770"/>
              <a:gd name="connsiteX358" fmla="*/ 6518756 w 11443767"/>
              <a:gd name="connsiteY358" fmla="*/ 4467596 h 4527770"/>
              <a:gd name="connsiteX359" fmla="*/ 6494809 w 11443767"/>
              <a:gd name="connsiteY359" fmla="*/ 4471397 h 4527770"/>
              <a:gd name="connsiteX360" fmla="*/ 6486617 w 11443767"/>
              <a:gd name="connsiteY360" fmla="*/ 4472030 h 4527770"/>
              <a:gd name="connsiteX361" fmla="*/ 6480945 w 11443767"/>
              <a:gd name="connsiteY361" fmla="*/ 4471397 h 4527770"/>
              <a:gd name="connsiteX362" fmla="*/ 6465190 w 11443767"/>
              <a:gd name="connsiteY362" fmla="*/ 4471397 h 4527770"/>
              <a:gd name="connsiteX363" fmla="*/ 6464560 w 11443767"/>
              <a:gd name="connsiteY363" fmla="*/ 4471397 h 4527770"/>
              <a:gd name="connsiteX364" fmla="*/ 6445024 w 11443767"/>
              <a:gd name="connsiteY364" fmla="*/ 4467596 h 4527770"/>
              <a:gd name="connsiteX365" fmla="*/ 6416036 w 11443767"/>
              <a:gd name="connsiteY365" fmla="*/ 4465696 h 4527770"/>
              <a:gd name="connsiteX366" fmla="*/ 6398390 w 11443767"/>
              <a:gd name="connsiteY366" fmla="*/ 4461896 h 4527770"/>
              <a:gd name="connsiteX367" fmla="*/ 6375073 w 11443767"/>
              <a:gd name="connsiteY367" fmla="*/ 4453662 h 4527770"/>
              <a:gd name="connsiteX368" fmla="*/ 6368141 w 11443767"/>
              <a:gd name="connsiteY368" fmla="*/ 4451128 h 4527770"/>
              <a:gd name="connsiteX369" fmla="*/ 6342934 w 11443767"/>
              <a:gd name="connsiteY369" fmla="*/ 4449228 h 4527770"/>
              <a:gd name="connsiteX370" fmla="*/ 6326549 w 11443767"/>
              <a:gd name="connsiteY370" fmla="*/ 4448594 h 4527770"/>
              <a:gd name="connsiteX371" fmla="*/ 6305753 w 11443767"/>
              <a:gd name="connsiteY371" fmla="*/ 4444161 h 4527770"/>
              <a:gd name="connsiteX372" fmla="*/ 6289998 w 11443767"/>
              <a:gd name="connsiteY372" fmla="*/ 4441627 h 4527770"/>
              <a:gd name="connsiteX373" fmla="*/ 6268571 w 11443767"/>
              <a:gd name="connsiteY373" fmla="*/ 4442260 h 4527770"/>
              <a:gd name="connsiteX374" fmla="*/ 6248405 w 11443767"/>
              <a:gd name="connsiteY374" fmla="*/ 4444161 h 4527770"/>
              <a:gd name="connsiteX375" fmla="*/ 6242103 w 11443767"/>
              <a:gd name="connsiteY375" fmla="*/ 4442894 h 4527770"/>
              <a:gd name="connsiteX376" fmla="*/ 6225719 w 11443767"/>
              <a:gd name="connsiteY376" fmla="*/ 4441627 h 4527770"/>
              <a:gd name="connsiteX377" fmla="*/ 6217526 w 11443767"/>
              <a:gd name="connsiteY377" fmla="*/ 4440994 h 4527770"/>
              <a:gd name="connsiteX378" fmla="*/ 6187277 w 11443767"/>
              <a:gd name="connsiteY378" fmla="*/ 4433393 h 4527770"/>
              <a:gd name="connsiteX379" fmla="*/ 6179715 w 11443767"/>
              <a:gd name="connsiteY379" fmla="*/ 4428326 h 4527770"/>
              <a:gd name="connsiteX380" fmla="*/ 6165220 w 11443767"/>
              <a:gd name="connsiteY380" fmla="*/ 4420725 h 4527770"/>
              <a:gd name="connsiteX381" fmla="*/ 6142533 w 11443767"/>
              <a:gd name="connsiteY381" fmla="*/ 4417558 h 4527770"/>
              <a:gd name="connsiteX382" fmla="*/ 6129300 w 11443767"/>
              <a:gd name="connsiteY382" fmla="*/ 4420725 h 4527770"/>
              <a:gd name="connsiteX383" fmla="*/ 6113545 w 11443767"/>
              <a:gd name="connsiteY383" fmla="*/ 4428326 h 4527770"/>
              <a:gd name="connsiteX384" fmla="*/ 6092749 w 11443767"/>
              <a:gd name="connsiteY384" fmla="*/ 4430859 h 4527770"/>
              <a:gd name="connsiteX385" fmla="*/ 6074473 w 11443767"/>
              <a:gd name="connsiteY385" fmla="*/ 4436560 h 4527770"/>
              <a:gd name="connsiteX386" fmla="*/ 6071322 w 11443767"/>
              <a:gd name="connsiteY386" fmla="*/ 4438460 h 4527770"/>
              <a:gd name="connsiteX387" fmla="*/ 6049266 w 11443767"/>
              <a:gd name="connsiteY387" fmla="*/ 4438460 h 4527770"/>
              <a:gd name="connsiteX388" fmla="*/ 6018386 w 11443767"/>
              <a:gd name="connsiteY388" fmla="*/ 4436560 h 4527770"/>
              <a:gd name="connsiteX389" fmla="*/ 6017126 w 11443767"/>
              <a:gd name="connsiteY389" fmla="*/ 4436560 h 4527770"/>
              <a:gd name="connsiteX390" fmla="*/ 5996960 w 11443767"/>
              <a:gd name="connsiteY390" fmla="*/ 4435293 h 4527770"/>
              <a:gd name="connsiteX391" fmla="*/ 5985616 w 11443767"/>
              <a:gd name="connsiteY391" fmla="*/ 4434026 h 4527770"/>
              <a:gd name="connsiteX392" fmla="*/ 5969862 w 11443767"/>
              <a:gd name="connsiteY392" fmla="*/ 4438460 h 4527770"/>
              <a:gd name="connsiteX393" fmla="*/ 5955367 w 11443767"/>
              <a:gd name="connsiteY393" fmla="*/ 4446694 h 4527770"/>
              <a:gd name="connsiteX394" fmla="*/ 5939613 w 11443767"/>
              <a:gd name="connsiteY394" fmla="*/ 4451128 h 4527770"/>
              <a:gd name="connsiteX395" fmla="*/ 5929530 w 11443767"/>
              <a:gd name="connsiteY395" fmla="*/ 4452395 h 4527770"/>
              <a:gd name="connsiteX396" fmla="*/ 5910624 w 11443767"/>
              <a:gd name="connsiteY396" fmla="*/ 4448594 h 4527770"/>
              <a:gd name="connsiteX397" fmla="*/ 5906213 w 11443767"/>
              <a:gd name="connsiteY397" fmla="*/ 4449228 h 4527770"/>
              <a:gd name="connsiteX398" fmla="*/ 5877224 w 11443767"/>
              <a:gd name="connsiteY398" fmla="*/ 4452395 h 4527770"/>
              <a:gd name="connsiteX399" fmla="*/ 5872813 w 11443767"/>
              <a:gd name="connsiteY399" fmla="*/ 4450495 h 4527770"/>
              <a:gd name="connsiteX400" fmla="*/ 5868401 w 11443767"/>
              <a:gd name="connsiteY400" fmla="*/ 4449861 h 4527770"/>
              <a:gd name="connsiteX401" fmla="*/ 5840043 w 11443767"/>
              <a:gd name="connsiteY401" fmla="*/ 4456829 h 4527770"/>
              <a:gd name="connsiteX402" fmla="*/ 5826179 w 11443767"/>
              <a:gd name="connsiteY402" fmla="*/ 4456829 h 4527770"/>
              <a:gd name="connsiteX403" fmla="*/ 5805382 w 11443767"/>
              <a:gd name="connsiteY403" fmla="*/ 4454928 h 4527770"/>
              <a:gd name="connsiteX404" fmla="*/ 5790258 w 11443767"/>
              <a:gd name="connsiteY404" fmla="*/ 4449228 h 4527770"/>
              <a:gd name="connsiteX405" fmla="*/ 5778284 w 11443767"/>
              <a:gd name="connsiteY405" fmla="*/ 4444794 h 4527770"/>
              <a:gd name="connsiteX406" fmla="*/ 5768201 w 11443767"/>
              <a:gd name="connsiteY406" fmla="*/ 4446694 h 4527770"/>
              <a:gd name="connsiteX407" fmla="*/ 5745514 w 11443767"/>
              <a:gd name="connsiteY407" fmla="*/ 4437827 h 4527770"/>
              <a:gd name="connsiteX408" fmla="*/ 5737322 w 11443767"/>
              <a:gd name="connsiteY408" fmla="*/ 4433393 h 4527770"/>
              <a:gd name="connsiteX409" fmla="*/ 5722197 w 11443767"/>
              <a:gd name="connsiteY409" fmla="*/ 4425792 h 4527770"/>
              <a:gd name="connsiteX410" fmla="*/ 5715265 w 11443767"/>
              <a:gd name="connsiteY410" fmla="*/ 4425792 h 4527770"/>
              <a:gd name="connsiteX411" fmla="*/ 5712745 w 11443767"/>
              <a:gd name="connsiteY411" fmla="*/ 4426426 h 4527770"/>
              <a:gd name="connsiteX412" fmla="*/ 5706443 w 11443767"/>
              <a:gd name="connsiteY412" fmla="*/ 4425792 h 4527770"/>
              <a:gd name="connsiteX413" fmla="*/ 5681866 w 11443767"/>
              <a:gd name="connsiteY413" fmla="*/ 4417558 h 4527770"/>
              <a:gd name="connsiteX414" fmla="*/ 5677454 w 11443767"/>
              <a:gd name="connsiteY414" fmla="*/ 4416925 h 4527770"/>
              <a:gd name="connsiteX415" fmla="*/ 5649726 w 11443767"/>
              <a:gd name="connsiteY415" fmla="*/ 4418825 h 4527770"/>
              <a:gd name="connsiteX416" fmla="*/ 5644684 w 11443767"/>
              <a:gd name="connsiteY416" fmla="*/ 4420092 h 4527770"/>
              <a:gd name="connsiteX417" fmla="*/ 5639012 w 11443767"/>
              <a:gd name="connsiteY417" fmla="*/ 4419458 h 4527770"/>
              <a:gd name="connsiteX418" fmla="*/ 5632711 w 11443767"/>
              <a:gd name="connsiteY418" fmla="*/ 4420092 h 4527770"/>
              <a:gd name="connsiteX419" fmla="*/ 5615065 w 11443767"/>
              <a:gd name="connsiteY419" fmla="*/ 4419458 h 4527770"/>
              <a:gd name="connsiteX420" fmla="*/ 5610654 w 11443767"/>
              <a:gd name="connsiteY420" fmla="*/ 4418825 h 4527770"/>
              <a:gd name="connsiteX421" fmla="*/ 5602462 w 11443767"/>
              <a:gd name="connsiteY421" fmla="*/ 4412491 h 4527770"/>
              <a:gd name="connsiteX422" fmla="*/ 5584186 w 11443767"/>
              <a:gd name="connsiteY422" fmla="*/ 4407424 h 4527770"/>
              <a:gd name="connsiteX423" fmla="*/ 5580406 w 11443767"/>
              <a:gd name="connsiteY423" fmla="*/ 4406790 h 4527770"/>
              <a:gd name="connsiteX424" fmla="*/ 5567801 w 11443767"/>
              <a:gd name="connsiteY424" fmla="*/ 4413124 h 4527770"/>
              <a:gd name="connsiteX425" fmla="*/ 5563390 w 11443767"/>
              <a:gd name="connsiteY425" fmla="*/ 4416291 h 4527770"/>
              <a:gd name="connsiteX426" fmla="*/ 5558978 w 11443767"/>
              <a:gd name="connsiteY426" fmla="*/ 4413124 h 4527770"/>
              <a:gd name="connsiteX427" fmla="*/ 5555827 w 11443767"/>
              <a:gd name="connsiteY427" fmla="*/ 4411224 h 4527770"/>
              <a:gd name="connsiteX428" fmla="*/ 5530620 w 11443767"/>
              <a:gd name="connsiteY428" fmla="*/ 4415658 h 4527770"/>
              <a:gd name="connsiteX429" fmla="*/ 5529360 w 11443767"/>
              <a:gd name="connsiteY429" fmla="*/ 4416291 h 4527770"/>
              <a:gd name="connsiteX430" fmla="*/ 5503522 w 11443767"/>
              <a:gd name="connsiteY430" fmla="*/ 4421358 h 4527770"/>
              <a:gd name="connsiteX431" fmla="*/ 5498480 w 11443767"/>
              <a:gd name="connsiteY431" fmla="*/ 4420725 h 4527770"/>
              <a:gd name="connsiteX432" fmla="*/ 5480205 w 11443767"/>
              <a:gd name="connsiteY432" fmla="*/ 4429593 h 4527770"/>
              <a:gd name="connsiteX433" fmla="*/ 5471382 w 11443767"/>
              <a:gd name="connsiteY433" fmla="*/ 4434026 h 4527770"/>
              <a:gd name="connsiteX434" fmla="*/ 5460039 w 11443767"/>
              <a:gd name="connsiteY434" fmla="*/ 4438460 h 4527770"/>
              <a:gd name="connsiteX435" fmla="*/ 5449956 w 11443767"/>
              <a:gd name="connsiteY435" fmla="*/ 4449228 h 4527770"/>
              <a:gd name="connsiteX436" fmla="*/ 5446176 w 11443767"/>
              <a:gd name="connsiteY436" fmla="*/ 4450495 h 4527770"/>
              <a:gd name="connsiteX437" fmla="*/ 5440503 w 11443767"/>
              <a:gd name="connsiteY437" fmla="*/ 4451761 h 4527770"/>
              <a:gd name="connsiteX438" fmla="*/ 5420338 w 11443767"/>
              <a:gd name="connsiteY438" fmla="*/ 4458729 h 4527770"/>
              <a:gd name="connsiteX439" fmla="*/ 5418446 w 11443767"/>
              <a:gd name="connsiteY439" fmla="*/ 4459362 h 4527770"/>
              <a:gd name="connsiteX440" fmla="*/ 5401432 w 11443767"/>
              <a:gd name="connsiteY440" fmla="*/ 4461896 h 4527770"/>
              <a:gd name="connsiteX441" fmla="*/ 5385046 w 11443767"/>
              <a:gd name="connsiteY441" fmla="*/ 4462529 h 4527770"/>
              <a:gd name="connsiteX442" fmla="*/ 5371182 w 11443767"/>
              <a:gd name="connsiteY442" fmla="*/ 4456829 h 4527770"/>
              <a:gd name="connsiteX443" fmla="*/ 5366771 w 11443767"/>
              <a:gd name="connsiteY443" fmla="*/ 4456195 h 4527770"/>
              <a:gd name="connsiteX444" fmla="*/ 5347865 w 11443767"/>
              <a:gd name="connsiteY444" fmla="*/ 4464429 h 4527770"/>
              <a:gd name="connsiteX445" fmla="*/ 5338412 w 11443767"/>
              <a:gd name="connsiteY445" fmla="*/ 4466330 h 4527770"/>
              <a:gd name="connsiteX446" fmla="*/ 5322657 w 11443767"/>
              <a:gd name="connsiteY446" fmla="*/ 4469497 h 4527770"/>
              <a:gd name="connsiteX447" fmla="*/ 5298710 w 11443767"/>
              <a:gd name="connsiteY447" fmla="*/ 4468863 h 4527770"/>
              <a:gd name="connsiteX448" fmla="*/ 5276023 w 11443767"/>
              <a:gd name="connsiteY448" fmla="*/ 4468863 h 4527770"/>
              <a:gd name="connsiteX449" fmla="*/ 5246405 w 11443767"/>
              <a:gd name="connsiteY449" fmla="*/ 4468230 h 4527770"/>
              <a:gd name="connsiteX450" fmla="*/ 5223719 w 11443767"/>
              <a:gd name="connsiteY450" fmla="*/ 4465063 h 4527770"/>
              <a:gd name="connsiteX451" fmla="*/ 5214265 w 11443767"/>
              <a:gd name="connsiteY451" fmla="*/ 4468863 h 4527770"/>
              <a:gd name="connsiteX452" fmla="*/ 5183386 w 11443767"/>
              <a:gd name="connsiteY452" fmla="*/ 4478997 h 4527770"/>
              <a:gd name="connsiteX453" fmla="*/ 5161959 w 11443767"/>
              <a:gd name="connsiteY453" fmla="*/ 4480264 h 4527770"/>
              <a:gd name="connsiteX454" fmla="*/ 5157549 w 11443767"/>
              <a:gd name="connsiteY454" fmla="*/ 4480264 h 4527770"/>
              <a:gd name="connsiteX455" fmla="*/ 5144944 w 11443767"/>
              <a:gd name="connsiteY455" fmla="*/ 4480898 h 4527770"/>
              <a:gd name="connsiteX456" fmla="*/ 5131080 w 11443767"/>
              <a:gd name="connsiteY456" fmla="*/ 4480264 h 4527770"/>
              <a:gd name="connsiteX457" fmla="*/ 5108393 w 11443767"/>
              <a:gd name="connsiteY457" fmla="*/ 4472664 h 4527770"/>
              <a:gd name="connsiteX458" fmla="*/ 5104612 w 11443767"/>
              <a:gd name="connsiteY458" fmla="*/ 4471397 h 4527770"/>
              <a:gd name="connsiteX459" fmla="*/ 5082556 w 11443767"/>
              <a:gd name="connsiteY459" fmla="*/ 4472030 h 4527770"/>
              <a:gd name="connsiteX460" fmla="*/ 5073103 w 11443767"/>
              <a:gd name="connsiteY460" fmla="*/ 4473297 h 4527770"/>
              <a:gd name="connsiteX461" fmla="*/ 5059870 w 11443767"/>
              <a:gd name="connsiteY461" fmla="*/ 4474564 h 4527770"/>
              <a:gd name="connsiteX462" fmla="*/ 5054827 w 11443767"/>
              <a:gd name="connsiteY462" fmla="*/ 4474564 h 4527770"/>
              <a:gd name="connsiteX463" fmla="*/ 5046635 w 11443767"/>
              <a:gd name="connsiteY463" fmla="*/ 4475831 h 4527770"/>
              <a:gd name="connsiteX464" fmla="*/ 5027099 w 11443767"/>
              <a:gd name="connsiteY464" fmla="*/ 4478364 h 4527770"/>
              <a:gd name="connsiteX465" fmla="*/ 5005672 w 11443767"/>
              <a:gd name="connsiteY465" fmla="*/ 4474564 h 4527770"/>
              <a:gd name="connsiteX466" fmla="*/ 4981095 w 11443767"/>
              <a:gd name="connsiteY466" fmla="*/ 4474564 h 4527770"/>
              <a:gd name="connsiteX467" fmla="*/ 4976684 w 11443767"/>
              <a:gd name="connsiteY467" fmla="*/ 4473930 h 4527770"/>
              <a:gd name="connsiteX468" fmla="*/ 4973533 w 11443767"/>
              <a:gd name="connsiteY468" fmla="*/ 4472664 h 4527770"/>
              <a:gd name="connsiteX469" fmla="*/ 4950217 w 11443767"/>
              <a:gd name="connsiteY469" fmla="*/ 4463796 h 4527770"/>
              <a:gd name="connsiteX470" fmla="*/ 4935721 w 11443767"/>
              <a:gd name="connsiteY470" fmla="*/ 4454928 h 4527770"/>
              <a:gd name="connsiteX471" fmla="*/ 4933201 w 11443767"/>
              <a:gd name="connsiteY471" fmla="*/ 4454295 h 4527770"/>
              <a:gd name="connsiteX472" fmla="*/ 4918076 w 11443767"/>
              <a:gd name="connsiteY472" fmla="*/ 4449228 h 4527770"/>
              <a:gd name="connsiteX473" fmla="*/ 4902952 w 11443767"/>
              <a:gd name="connsiteY473" fmla="*/ 4439727 h 4527770"/>
              <a:gd name="connsiteX474" fmla="*/ 4897910 w 11443767"/>
              <a:gd name="connsiteY474" fmla="*/ 4432760 h 4527770"/>
              <a:gd name="connsiteX475" fmla="*/ 4892238 w 11443767"/>
              <a:gd name="connsiteY475" fmla="*/ 4426426 h 4527770"/>
              <a:gd name="connsiteX476" fmla="*/ 4879635 w 11443767"/>
              <a:gd name="connsiteY476" fmla="*/ 4420092 h 4527770"/>
              <a:gd name="connsiteX477" fmla="*/ 4873333 w 11443767"/>
              <a:gd name="connsiteY477" fmla="*/ 4417558 h 4527770"/>
              <a:gd name="connsiteX478" fmla="*/ 4872072 w 11443767"/>
              <a:gd name="connsiteY478" fmla="*/ 4417558 h 4527770"/>
              <a:gd name="connsiteX479" fmla="*/ 4856318 w 11443767"/>
              <a:gd name="connsiteY479" fmla="*/ 4406790 h 4527770"/>
              <a:gd name="connsiteX480" fmla="*/ 4854427 w 11443767"/>
              <a:gd name="connsiteY480" fmla="*/ 4405524 h 4527770"/>
              <a:gd name="connsiteX481" fmla="*/ 4832370 w 11443767"/>
              <a:gd name="connsiteY481" fmla="*/ 4390955 h 4527770"/>
              <a:gd name="connsiteX482" fmla="*/ 4824808 w 11443767"/>
              <a:gd name="connsiteY482" fmla="*/ 4392222 h 4527770"/>
              <a:gd name="connsiteX483" fmla="*/ 4821657 w 11443767"/>
              <a:gd name="connsiteY483" fmla="*/ 4394756 h 4527770"/>
              <a:gd name="connsiteX484" fmla="*/ 4807163 w 11443767"/>
              <a:gd name="connsiteY484" fmla="*/ 4400456 h 4527770"/>
              <a:gd name="connsiteX485" fmla="*/ 4795820 w 11443767"/>
              <a:gd name="connsiteY485" fmla="*/ 4402357 h 4527770"/>
              <a:gd name="connsiteX486" fmla="*/ 4762419 w 11443767"/>
              <a:gd name="connsiteY486" fmla="*/ 4399823 h 4527770"/>
              <a:gd name="connsiteX487" fmla="*/ 4749185 w 11443767"/>
              <a:gd name="connsiteY487" fmla="*/ 4400456 h 4527770"/>
              <a:gd name="connsiteX488" fmla="*/ 4731540 w 11443767"/>
              <a:gd name="connsiteY488" fmla="*/ 4404257 h 4527770"/>
              <a:gd name="connsiteX489" fmla="*/ 4709484 w 11443767"/>
              <a:gd name="connsiteY489" fmla="*/ 4395389 h 4527770"/>
              <a:gd name="connsiteX490" fmla="*/ 4695619 w 11443767"/>
              <a:gd name="connsiteY490" fmla="*/ 4397289 h 4527770"/>
              <a:gd name="connsiteX491" fmla="*/ 4689948 w 11443767"/>
              <a:gd name="connsiteY491" fmla="*/ 4401723 h 4527770"/>
              <a:gd name="connsiteX492" fmla="*/ 4671042 w 11443767"/>
              <a:gd name="connsiteY492" fmla="*/ 4406790 h 4527770"/>
              <a:gd name="connsiteX493" fmla="*/ 4652136 w 11443767"/>
              <a:gd name="connsiteY493" fmla="*/ 4403623 h 4527770"/>
              <a:gd name="connsiteX494" fmla="*/ 4635752 w 11443767"/>
              <a:gd name="connsiteY494" fmla="*/ 4407424 h 4527770"/>
              <a:gd name="connsiteX495" fmla="*/ 4606763 w 11443767"/>
              <a:gd name="connsiteY495" fmla="*/ 4413758 h 4527770"/>
              <a:gd name="connsiteX496" fmla="*/ 4592269 w 11443767"/>
              <a:gd name="connsiteY496" fmla="*/ 4418825 h 4527770"/>
              <a:gd name="connsiteX497" fmla="*/ 4585966 w 11443767"/>
              <a:gd name="connsiteY497" fmla="*/ 4419458 h 4527770"/>
              <a:gd name="connsiteX498" fmla="*/ 4550676 w 11443767"/>
              <a:gd name="connsiteY498" fmla="*/ 4413124 h 4527770"/>
              <a:gd name="connsiteX499" fmla="*/ 4534291 w 11443767"/>
              <a:gd name="connsiteY499" fmla="*/ 4414391 h 4527770"/>
              <a:gd name="connsiteX500" fmla="*/ 4525468 w 11443767"/>
              <a:gd name="connsiteY500" fmla="*/ 4412491 h 4527770"/>
              <a:gd name="connsiteX501" fmla="*/ 4521057 w 11443767"/>
              <a:gd name="connsiteY501" fmla="*/ 4410591 h 4527770"/>
              <a:gd name="connsiteX502" fmla="*/ 4506563 w 11443767"/>
              <a:gd name="connsiteY502" fmla="*/ 4408690 h 4527770"/>
              <a:gd name="connsiteX503" fmla="*/ 4480095 w 11443767"/>
              <a:gd name="connsiteY503" fmla="*/ 4405524 h 4527770"/>
              <a:gd name="connsiteX504" fmla="*/ 4464340 w 11443767"/>
              <a:gd name="connsiteY504" fmla="*/ 4399823 h 4527770"/>
              <a:gd name="connsiteX505" fmla="*/ 4459929 w 11443767"/>
              <a:gd name="connsiteY505" fmla="*/ 4399190 h 4527770"/>
              <a:gd name="connsiteX506" fmla="*/ 4444804 w 11443767"/>
              <a:gd name="connsiteY506" fmla="*/ 4400456 h 4527770"/>
              <a:gd name="connsiteX507" fmla="*/ 4437872 w 11443767"/>
              <a:gd name="connsiteY507" fmla="*/ 4405524 h 4527770"/>
              <a:gd name="connsiteX508" fmla="*/ 4419597 w 11443767"/>
              <a:gd name="connsiteY508" fmla="*/ 4408690 h 4527770"/>
              <a:gd name="connsiteX509" fmla="*/ 4400061 w 11443767"/>
              <a:gd name="connsiteY509" fmla="*/ 4411224 h 4527770"/>
              <a:gd name="connsiteX510" fmla="*/ 4393130 w 11443767"/>
              <a:gd name="connsiteY510" fmla="*/ 4411857 h 4527770"/>
              <a:gd name="connsiteX511" fmla="*/ 4377374 w 11443767"/>
              <a:gd name="connsiteY511" fmla="*/ 4409324 h 4527770"/>
              <a:gd name="connsiteX512" fmla="*/ 4369812 w 11443767"/>
              <a:gd name="connsiteY512" fmla="*/ 4408690 h 4527770"/>
              <a:gd name="connsiteX513" fmla="*/ 4367921 w 11443767"/>
              <a:gd name="connsiteY513" fmla="*/ 4408057 h 4527770"/>
              <a:gd name="connsiteX514" fmla="*/ 4352166 w 11443767"/>
              <a:gd name="connsiteY514" fmla="*/ 4410591 h 4527770"/>
              <a:gd name="connsiteX515" fmla="*/ 4336412 w 11443767"/>
              <a:gd name="connsiteY515" fmla="*/ 4410591 h 4527770"/>
              <a:gd name="connsiteX516" fmla="*/ 4322548 w 11443767"/>
              <a:gd name="connsiteY516" fmla="*/ 4405524 h 4527770"/>
              <a:gd name="connsiteX517" fmla="*/ 4314985 w 11443767"/>
              <a:gd name="connsiteY517" fmla="*/ 4406157 h 4527770"/>
              <a:gd name="connsiteX518" fmla="*/ 4308053 w 11443767"/>
              <a:gd name="connsiteY518" fmla="*/ 4407424 h 4527770"/>
              <a:gd name="connsiteX519" fmla="*/ 4297971 w 11443767"/>
              <a:gd name="connsiteY519" fmla="*/ 4411224 h 4527770"/>
              <a:gd name="connsiteX520" fmla="*/ 4277174 w 11443767"/>
              <a:gd name="connsiteY520" fmla="*/ 4416925 h 4527770"/>
              <a:gd name="connsiteX521" fmla="*/ 4274023 w 11443767"/>
              <a:gd name="connsiteY521" fmla="*/ 4418191 h 4527770"/>
              <a:gd name="connsiteX522" fmla="*/ 4258268 w 11443767"/>
              <a:gd name="connsiteY522" fmla="*/ 4421358 h 4527770"/>
              <a:gd name="connsiteX523" fmla="*/ 4236212 w 11443767"/>
              <a:gd name="connsiteY523" fmla="*/ 4431493 h 4527770"/>
              <a:gd name="connsiteX524" fmla="*/ 4222978 w 11443767"/>
              <a:gd name="connsiteY524" fmla="*/ 4434660 h 4527770"/>
              <a:gd name="connsiteX525" fmla="*/ 4211635 w 11443767"/>
              <a:gd name="connsiteY525" fmla="*/ 4435293 h 4527770"/>
              <a:gd name="connsiteX526" fmla="*/ 4209744 w 11443767"/>
              <a:gd name="connsiteY526" fmla="*/ 4435927 h 4527770"/>
              <a:gd name="connsiteX527" fmla="*/ 4190208 w 11443767"/>
              <a:gd name="connsiteY527" fmla="*/ 4438460 h 4527770"/>
              <a:gd name="connsiteX528" fmla="*/ 4161849 w 11443767"/>
              <a:gd name="connsiteY528" fmla="*/ 4447961 h 4527770"/>
              <a:gd name="connsiteX529" fmla="*/ 4146094 w 11443767"/>
              <a:gd name="connsiteY529" fmla="*/ 4453662 h 4527770"/>
              <a:gd name="connsiteX530" fmla="*/ 4134122 w 11443767"/>
              <a:gd name="connsiteY530" fmla="*/ 4461896 h 4527770"/>
              <a:gd name="connsiteX531" fmla="*/ 4132231 w 11443767"/>
              <a:gd name="connsiteY531" fmla="*/ 4463796 h 4527770"/>
              <a:gd name="connsiteX532" fmla="*/ 4103872 w 11443767"/>
              <a:gd name="connsiteY532" fmla="*/ 4472664 h 4527770"/>
              <a:gd name="connsiteX533" fmla="*/ 4080555 w 11443767"/>
              <a:gd name="connsiteY533" fmla="*/ 4480264 h 4527770"/>
              <a:gd name="connsiteX534" fmla="*/ 4058498 w 11443767"/>
              <a:gd name="connsiteY534" fmla="*/ 4487232 h 4527770"/>
              <a:gd name="connsiteX535" fmla="*/ 4053457 w 11443767"/>
              <a:gd name="connsiteY535" fmla="*/ 4489132 h 4527770"/>
              <a:gd name="connsiteX536" fmla="*/ 4038962 w 11443767"/>
              <a:gd name="connsiteY536" fmla="*/ 4489765 h 4527770"/>
              <a:gd name="connsiteX537" fmla="*/ 4023208 w 11443767"/>
              <a:gd name="connsiteY537" fmla="*/ 4491032 h 4527770"/>
              <a:gd name="connsiteX538" fmla="*/ 3996740 w 11443767"/>
              <a:gd name="connsiteY538" fmla="*/ 4499266 h 4527770"/>
              <a:gd name="connsiteX539" fmla="*/ 3975943 w 11443767"/>
              <a:gd name="connsiteY539" fmla="*/ 4495466 h 4527770"/>
              <a:gd name="connsiteX540" fmla="*/ 3971532 w 11443767"/>
              <a:gd name="connsiteY540" fmla="*/ 4494832 h 4527770"/>
              <a:gd name="connsiteX541" fmla="*/ 3957038 w 11443767"/>
              <a:gd name="connsiteY541" fmla="*/ 4496099 h 4527770"/>
              <a:gd name="connsiteX542" fmla="*/ 3944435 w 11443767"/>
              <a:gd name="connsiteY542" fmla="*/ 4497999 h 4527770"/>
              <a:gd name="connsiteX543" fmla="*/ 3926790 w 11443767"/>
              <a:gd name="connsiteY543" fmla="*/ 4507500 h 4527770"/>
              <a:gd name="connsiteX544" fmla="*/ 3924898 w 11443767"/>
              <a:gd name="connsiteY544" fmla="*/ 4508767 h 4527770"/>
              <a:gd name="connsiteX545" fmla="*/ 3897800 w 11443767"/>
              <a:gd name="connsiteY545" fmla="*/ 4518268 h 4527770"/>
              <a:gd name="connsiteX546" fmla="*/ 3891498 w 11443767"/>
              <a:gd name="connsiteY546" fmla="*/ 4522166 h 4527770"/>
              <a:gd name="connsiteX547" fmla="*/ 3891498 w 11443767"/>
              <a:gd name="connsiteY547" fmla="*/ 4506884 h 4527770"/>
              <a:gd name="connsiteX548" fmla="*/ 3891498 w 11443767"/>
              <a:gd name="connsiteY548" fmla="*/ 61235 h 4527770"/>
              <a:gd name="connsiteX549" fmla="*/ 2134 w 11443767"/>
              <a:gd name="connsiteY549" fmla="*/ 0 h 4527770"/>
              <a:gd name="connsiteX550" fmla="*/ 3762374 w 11443767"/>
              <a:gd name="connsiteY550" fmla="*/ 0 h 4527770"/>
              <a:gd name="connsiteX551" fmla="*/ 3762374 w 11443767"/>
              <a:gd name="connsiteY551" fmla="*/ 4437194 h 4527770"/>
              <a:gd name="connsiteX552" fmla="*/ 3718606 w 11443767"/>
              <a:gd name="connsiteY552" fmla="*/ 4430860 h 4527770"/>
              <a:gd name="connsiteX553" fmla="*/ 3695136 w 11443767"/>
              <a:gd name="connsiteY553" fmla="*/ 4423260 h 4527770"/>
              <a:gd name="connsiteX554" fmla="*/ 3681816 w 11443767"/>
              <a:gd name="connsiteY554" fmla="*/ 4416926 h 4527770"/>
              <a:gd name="connsiteX555" fmla="*/ 3672301 w 11443767"/>
              <a:gd name="connsiteY555" fmla="*/ 4413125 h 4527770"/>
              <a:gd name="connsiteX556" fmla="*/ 3658346 w 11443767"/>
              <a:gd name="connsiteY556" fmla="*/ 4413125 h 4527770"/>
              <a:gd name="connsiteX557" fmla="*/ 3650100 w 11443767"/>
              <a:gd name="connsiteY557" fmla="*/ 4414392 h 4527770"/>
              <a:gd name="connsiteX558" fmla="*/ 3629167 w 11443767"/>
              <a:gd name="connsiteY558" fmla="*/ 4420726 h 4527770"/>
              <a:gd name="connsiteX559" fmla="*/ 3602526 w 11443767"/>
              <a:gd name="connsiteY559" fmla="*/ 4437194 h 4527770"/>
              <a:gd name="connsiteX560" fmla="*/ 3596818 w 11443767"/>
              <a:gd name="connsiteY560" fmla="*/ 4442261 h 4527770"/>
              <a:gd name="connsiteX561" fmla="*/ 3575250 w 11443767"/>
              <a:gd name="connsiteY561" fmla="*/ 4454296 h 4527770"/>
              <a:gd name="connsiteX562" fmla="*/ 3547341 w 11443767"/>
              <a:gd name="connsiteY562" fmla="*/ 4457463 h 4527770"/>
              <a:gd name="connsiteX563" fmla="*/ 3514356 w 11443767"/>
              <a:gd name="connsiteY563" fmla="*/ 4451129 h 4527770"/>
              <a:gd name="connsiteX564" fmla="*/ 3513087 w 11443767"/>
              <a:gd name="connsiteY564" fmla="*/ 4450496 h 4527770"/>
              <a:gd name="connsiteX565" fmla="*/ 3496595 w 11443767"/>
              <a:gd name="connsiteY565" fmla="*/ 4449229 h 4527770"/>
              <a:gd name="connsiteX566" fmla="*/ 3488349 w 11443767"/>
              <a:gd name="connsiteY566" fmla="*/ 4446695 h 4527770"/>
              <a:gd name="connsiteX567" fmla="*/ 3480737 w 11443767"/>
              <a:gd name="connsiteY567" fmla="*/ 4440995 h 4527770"/>
              <a:gd name="connsiteX568" fmla="*/ 3466782 w 11443767"/>
              <a:gd name="connsiteY568" fmla="*/ 4432127 h 4527770"/>
              <a:gd name="connsiteX569" fmla="*/ 3445215 w 11443767"/>
              <a:gd name="connsiteY569" fmla="*/ 4419459 h 4527770"/>
              <a:gd name="connsiteX570" fmla="*/ 3430626 w 11443767"/>
              <a:gd name="connsiteY570" fmla="*/ 4414392 h 4527770"/>
              <a:gd name="connsiteX571" fmla="*/ 3427454 w 11443767"/>
              <a:gd name="connsiteY571" fmla="*/ 4414392 h 4527770"/>
              <a:gd name="connsiteX572" fmla="*/ 3414133 w 11443767"/>
              <a:gd name="connsiteY572" fmla="*/ 4419459 h 4527770"/>
              <a:gd name="connsiteX573" fmla="*/ 3403350 w 11443767"/>
              <a:gd name="connsiteY573" fmla="*/ 4420726 h 4527770"/>
              <a:gd name="connsiteX574" fmla="*/ 3393835 w 11443767"/>
              <a:gd name="connsiteY574" fmla="*/ 4421993 h 4527770"/>
              <a:gd name="connsiteX575" fmla="*/ 3374806 w 11443767"/>
              <a:gd name="connsiteY575" fmla="*/ 4423260 h 4527770"/>
              <a:gd name="connsiteX576" fmla="*/ 3343090 w 11443767"/>
              <a:gd name="connsiteY576" fmla="*/ 4418192 h 4527770"/>
              <a:gd name="connsiteX577" fmla="*/ 3325329 w 11443767"/>
              <a:gd name="connsiteY577" fmla="*/ 4413759 h 4527770"/>
              <a:gd name="connsiteX578" fmla="*/ 3315814 w 11443767"/>
              <a:gd name="connsiteY578" fmla="*/ 4414392 h 4527770"/>
              <a:gd name="connsiteX579" fmla="*/ 3312643 w 11443767"/>
              <a:gd name="connsiteY579" fmla="*/ 4414392 h 4527770"/>
              <a:gd name="connsiteX580" fmla="*/ 3305030 w 11443767"/>
              <a:gd name="connsiteY580" fmla="*/ 4411858 h 4527770"/>
              <a:gd name="connsiteX581" fmla="*/ 3278389 w 11443767"/>
              <a:gd name="connsiteY581" fmla="*/ 4399824 h 4527770"/>
              <a:gd name="connsiteX582" fmla="*/ 3263166 w 11443767"/>
              <a:gd name="connsiteY582" fmla="*/ 4397924 h 4527770"/>
              <a:gd name="connsiteX583" fmla="*/ 3242867 w 11443767"/>
              <a:gd name="connsiteY583" fmla="*/ 4397290 h 4527770"/>
              <a:gd name="connsiteX584" fmla="*/ 3231449 w 11443767"/>
              <a:gd name="connsiteY584" fmla="*/ 4397290 h 4527770"/>
              <a:gd name="connsiteX585" fmla="*/ 3227644 w 11443767"/>
              <a:gd name="connsiteY585" fmla="*/ 4401091 h 4527770"/>
              <a:gd name="connsiteX586" fmla="*/ 3223838 w 11443767"/>
              <a:gd name="connsiteY586" fmla="*/ 4403624 h 4527770"/>
              <a:gd name="connsiteX587" fmla="*/ 3198465 w 11443767"/>
              <a:gd name="connsiteY587" fmla="*/ 4407425 h 4527770"/>
              <a:gd name="connsiteX588" fmla="*/ 3197830 w 11443767"/>
              <a:gd name="connsiteY588" fmla="*/ 4407425 h 4527770"/>
              <a:gd name="connsiteX589" fmla="*/ 3178167 w 11443767"/>
              <a:gd name="connsiteY589" fmla="*/ 4402358 h 4527770"/>
              <a:gd name="connsiteX590" fmla="*/ 3164846 w 11443767"/>
              <a:gd name="connsiteY590" fmla="*/ 4392223 h 4527770"/>
              <a:gd name="connsiteX591" fmla="*/ 3154063 w 11443767"/>
              <a:gd name="connsiteY591" fmla="*/ 4393490 h 4527770"/>
              <a:gd name="connsiteX592" fmla="*/ 3148988 w 11443767"/>
              <a:gd name="connsiteY592" fmla="*/ 4394123 h 4527770"/>
              <a:gd name="connsiteX593" fmla="*/ 3143914 w 11443767"/>
              <a:gd name="connsiteY593" fmla="*/ 4397290 h 4527770"/>
              <a:gd name="connsiteX594" fmla="*/ 3138839 w 11443767"/>
              <a:gd name="connsiteY594" fmla="*/ 4399824 h 4527770"/>
              <a:gd name="connsiteX595" fmla="*/ 3119175 w 11443767"/>
              <a:gd name="connsiteY595" fmla="*/ 4403624 h 4527770"/>
              <a:gd name="connsiteX596" fmla="*/ 3098243 w 11443767"/>
              <a:gd name="connsiteY596" fmla="*/ 4399824 h 4527770"/>
              <a:gd name="connsiteX597" fmla="*/ 3089363 w 11443767"/>
              <a:gd name="connsiteY597" fmla="*/ 4399824 h 4527770"/>
              <a:gd name="connsiteX598" fmla="*/ 3057012 w 11443767"/>
              <a:gd name="connsiteY598" fmla="*/ 4401724 h 4527770"/>
              <a:gd name="connsiteX599" fmla="*/ 3053840 w 11443767"/>
              <a:gd name="connsiteY599" fmla="*/ 4401724 h 4527770"/>
              <a:gd name="connsiteX600" fmla="*/ 3032274 w 11443767"/>
              <a:gd name="connsiteY600" fmla="*/ 4406158 h 4527770"/>
              <a:gd name="connsiteX601" fmla="*/ 3020856 w 11443767"/>
              <a:gd name="connsiteY601" fmla="*/ 4410592 h 4527770"/>
              <a:gd name="connsiteX602" fmla="*/ 2992312 w 11443767"/>
              <a:gd name="connsiteY602" fmla="*/ 4418192 h 4527770"/>
              <a:gd name="connsiteX603" fmla="*/ 2988505 w 11443767"/>
              <a:gd name="connsiteY603" fmla="*/ 4418192 h 4527770"/>
              <a:gd name="connsiteX604" fmla="*/ 2975185 w 11443767"/>
              <a:gd name="connsiteY604" fmla="*/ 4418826 h 4527770"/>
              <a:gd name="connsiteX605" fmla="*/ 2965036 w 11443767"/>
              <a:gd name="connsiteY605" fmla="*/ 4418192 h 4527770"/>
              <a:gd name="connsiteX606" fmla="*/ 2950446 w 11443767"/>
              <a:gd name="connsiteY606" fmla="*/ 4418826 h 4527770"/>
              <a:gd name="connsiteX607" fmla="*/ 2930782 w 11443767"/>
              <a:gd name="connsiteY607" fmla="*/ 4422626 h 4527770"/>
              <a:gd name="connsiteX608" fmla="*/ 2921267 w 11443767"/>
              <a:gd name="connsiteY608" fmla="*/ 4423893 h 4527770"/>
              <a:gd name="connsiteX609" fmla="*/ 2893992 w 11443767"/>
              <a:gd name="connsiteY609" fmla="*/ 4427693 h 4527770"/>
              <a:gd name="connsiteX610" fmla="*/ 2891455 w 11443767"/>
              <a:gd name="connsiteY610" fmla="*/ 4427060 h 4527770"/>
              <a:gd name="connsiteX611" fmla="*/ 2869888 w 11443767"/>
              <a:gd name="connsiteY611" fmla="*/ 4426427 h 4527770"/>
              <a:gd name="connsiteX612" fmla="*/ 2843881 w 11443767"/>
              <a:gd name="connsiteY612" fmla="*/ 4432127 h 4527770"/>
              <a:gd name="connsiteX613" fmla="*/ 2840709 w 11443767"/>
              <a:gd name="connsiteY613" fmla="*/ 4432127 h 4527770"/>
              <a:gd name="connsiteX614" fmla="*/ 2815336 w 11443767"/>
              <a:gd name="connsiteY614" fmla="*/ 4428960 h 4527770"/>
              <a:gd name="connsiteX615" fmla="*/ 2779815 w 11443767"/>
              <a:gd name="connsiteY615" fmla="*/ 4430227 h 4527770"/>
              <a:gd name="connsiteX616" fmla="*/ 2776643 w 11443767"/>
              <a:gd name="connsiteY616" fmla="*/ 4430860 h 4527770"/>
              <a:gd name="connsiteX617" fmla="*/ 2756345 w 11443767"/>
              <a:gd name="connsiteY617" fmla="*/ 4434027 h 4527770"/>
              <a:gd name="connsiteX618" fmla="*/ 2752539 w 11443767"/>
              <a:gd name="connsiteY618" fmla="*/ 4434661 h 4527770"/>
              <a:gd name="connsiteX619" fmla="*/ 2746196 w 11443767"/>
              <a:gd name="connsiteY619" fmla="*/ 4435928 h 4527770"/>
              <a:gd name="connsiteX620" fmla="*/ 2736047 w 11443767"/>
              <a:gd name="connsiteY620" fmla="*/ 4438461 h 4527770"/>
              <a:gd name="connsiteX621" fmla="*/ 2724629 w 11443767"/>
              <a:gd name="connsiteY621" fmla="*/ 4442261 h 4527770"/>
              <a:gd name="connsiteX622" fmla="*/ 2705600 w 11443767"/>
              <a:gd name="connsiteY622" fmla="*/ 4449862 h 4527770"/>
              <a:gd name="connsiteX623" fmla="*/ 2694816 w 11443767"/>
              <a:gd name="connsiteY623" fmla="*/ 4454296 h 4527770"/>
              <a:gd name="connsiteX624" fmla="*/ 2682764 w 11443767"/>
              <a:gd name="connsiteY624" fmla="*/ 4459997 h 4527770"/>
              <a:gd name="connsiteX625" fmla="*/ 2679592 w 11443767"/>
              <a:gd name="connsiteY625" fmla="*/ 4461263 h 4527770"/>
              <a:gd name="connsiteX626" fmla="*/ 2660563 w 11443767"/>
              <a:gd name="connsiteY626" fmla="*/ 4464430 h 4527770"/>
              <a:gd name="connsiteX627" fmla="*/ 2659294 w 11443767"/>
              <a:gd name="connsiteY627" fmla="*/ 4465064 h 4527770"/>
              <a:gd name="connsiteX628" fmla="*/ 2646608 w 11443767"/>
              <a:gd name="connsiteY628" fmla="*/ 4467597 h 4527770"/>
              <a:gd name="connsiteX629" fmla="*/ 2622504 w 11443767"/>
              <a:gd name="connsiteY629" fmla="*/ 4471398 h 4527770"/>
              <a:gd name="connsiteX630" fmla="*/ 2614258 w 11443767"/>
              <a:gd name="connsiteY630" fmla="*/ 4472031 h 4527770"/>
              <a:gd name="connsiteX631" fmla="*/ 2608549 w 11443767"/>
              <a:gd name="connsiteY631" fmla="*/ 4471398 h 4527770"/>
              <a:gd name="connsiteX632" fmla="*/ 2592691 w 11443767"/>
              <a:gd name="connsiteY632" fmla="*/ 4471398 h 4527770"/>
              <a:gd name="connsiteX633" fmla="*/ 2592056 w 11443767"/>
              <a:gd name="connsiteY633" fmla="*/ 4471398 h 4527770"/>
              <a:gd name="connsiteX634" fmla="*/ 2572392 w 11443767"/>
              <a:gd name="connsiteY634" fmla="*/ 4467597 h 4527770"/>
              <a:gd name="connsiteX635" fmla="*/ 2543214 w 11443767"/>
              <a:gd name="connsiteY635" fmla="*/ 4465697 h 4527770"/>
              <a:gd name="connsiteX636" fmla="*/ 2525452 w 11443767"/>
              <a:gd name="connsiteY636" fmla="*/ 4461897 h 4527770"/>
              <a:gd name="connsiteX637" fmla="*/ 2501984 w 11443767"/>
              <a:gd name="connsiteY637" fmla="*/ 4453663 h 4527770"/>
              <a:gd name="connsiteX638" fmla="*/ 2495006 w 11443767"/>
              <a:gd name="connsiteY638" fmla="*/ 4451129 h 4527770"/>
              <a:gd name="connsiteX639" fmla="*/ 2469633 w 11443767"/>
              <a:gd name="connsiteY639" fmla="*/ 4449229 h 4527770"/>
              <a:gd name="connsiteX640" fmla="*/ 2453141 w 11443767"/>
              <a:gd name="connsiteY640" fmla="*/ 4448595 h 4527770"/>
              <a:gd name="connsiteX641" fmla="*/ 2432208 w 11443767"/>
              <a:gd name="connsiteY641" fmla="*/ 4444162 h 4527770"/>
              <a:gd name="connsiteX642" fmla="*/ 2416350 w 11443767"/>
              <a:gd name="connsiteY642" fmla="*/ 4441628 h 4527770"/>
              <a:gd name="connsiteX643" fmla="*/ 2394783 w 11443767"/>
              <a:gd name="connsiteY643" fmla="*/ 4442261 h 4527770"/>
              <a:gd name="connsiteX644" fmla="*/ 2374485 w 11443767"/>
              <a:gd name="connsiteY644" fmla="*/ 4444162 h 4527770"/>
              <a:gd name="connsiteX645" fmla="*/ 2368142 w 11443767"/>
              <a:gd name="connsiteY645" fmla="*/ 4442895 h 4527770"/>
              <a:gd name="connsiteX646" fmla="*/ 2351650 w 11443767"/>
              <a:gd name="connsiteY646" fmla="*/ 4441628 h 4527770"/>
              <a:gd name="connsiteX647" fmla="*/ 2343403 w 11443767"/>
              <a:gd name="connsiteY647" fmla="*/ 4440995 h 4527770"/>
              <a:gd name="connsiteX648" fmla="*/ 2312956 w 11443767"/>
              <a:gd name="connsiteY648" fmla="*/ 4433394 h 4527770"/>
              <a:gd name="connsiteX649" fmla="*/ 2305345 w 11443767"/>
              <a:gd name="connsiteY649" fmla="*/ 4428327 h 4527770"/>
              <a:gd name="connsiteX650" fmla="*/ 2290755 w 11443767"/>
              <a:gd name="connsiteY650" fmla="*/ 4420726 h 4527770"/>
              <a:gd name="connsiteX651" fmla="*/ 2267919 w 11443767"/>
              <a:gd name="connsiteY651" fmla="*/ 4417559 h 4527770"/>
              <a:gd name="connsiteX652" fmla="*/ 2254599 w 11443767"/>
              <a:gd name="connsiteY652" fmla="*/ 4420726 h 4527770"/>
              <a:gd name="connsiteX653" fmla="*/ 2238741 w 11443767"/>
              <a:gd name="connsiteY653" fmla="*/ 4428327 h 4527770"/>
              <a:gd name="connsiteX654" fmla="*/ 2217808 w 11443767"/>
              <a:gd name="connsiteY654" fmla="*/ 4430860 h 4527770"/>
              <a:gd name="connsiteX655" fmla="*/ 2199414 w 11443767"/>
              <a:gd name="connsiteY655" fmla="*/ 4436561 h 4527770"/>
              <a:gd name="connsiteX656" fmla="*/ 2196242 w 11443767"/>
              <a:gd name="connsiteY656" fmla="*/ 4438461 h 4527770"/>
              <a:gd name="connsiteX657" fmla="*/ 2174041 w 11443767"/>
              <a:gd name="connsiteY657" fmla="*/ 4438461 h 4527770"/>
              <a:gd name="connsiteX658" fmla="*/ 2142959 w 11443767"/>
              <a:gd name="connsiteY658" fmla="*/ 4436561 h 4527770"/>
              <a:gd name="connsiteX659" fmla="*/ 2141690 w 11443767"/>
              <a:gd name="connsiteY659" fmla="*/ 4436561 h 4527770"/>
              <a:gd name="connsiteX660" fmla="*/ 2121392 w 11443767"/>
              <a:gd name="connsiteY660" fmla="*/ 4435294 h 4527770"/>
              <a:gd name="connsiteX661" fmla="*/ 2109975 w 11443767"/>
              <a:gd name="connsiteY661" fmla="*/ 4434027 h 4527770"/>
              <a:gd name="connsiteX662" fmla="*/ 2094117 w 11443767"/>
              <a:gd name="connsiteY662" fmla="*/ 4438461 h 4527770"/>
              <a:gd name="connsiteX663" fmla="*/ 2079528 w 11443767"/>
              <a:gd name="connsiteY663" fmla="*/ 4446695 h 4527770"/>
              <a:gd name="connsiteX664" fmla="*/ 2063669 w 11443767"/>
              <a:gd name="connsiteY664" fmla="*/ 4451129 h 4527770"/>
              <a:gd name="connsiteX665" fmla="*/ 2053520 w 11443767"/>
              <a:gd name="connsiteY665" fmla="*/ 4452396 h 4527770"/>
              <a:gd name="connsiteX666" fmla="*/ 2034490 w 11443767"/>
              <a:gd name="connsiteY666" fmla="*/ 4448595 h 4527770"/>
              <a:gd name="connsiteX667" fmla="*/ 2030051 w 11443767"/>
              <a:gd name="connsiteY667" fmla="*/ 4449229 h 4527770"/>
              <a:gd name="connsiteX668" fmla="*/ 2000871 w 11443767"/>
              <a:gd name="connsiteY668" fmla="*/ 4452396 h 4527770"/>
              <a:gd name="connsiteX669" fmla="*/ 1996432 w 11443767"/>
              <a:gd name="connsiteY669" fmla="*/ 4450496 h 4527770"/>
              <a:gd name="connsiteX670" fmla="*/ 1991991 w 11443767"/>
              <a:gd name="connsiteY670" fmla="*/ 4449862 h 4527770"/>
              <a:gd name="connsiteX671" fmla="*/ 1963447 w 11443767"/>
              <a:gd name="connsiteY671" fmla="*/ 4456830 h 4527770"/>
              <a:gd name="connsiteX672" fmla="*/ 1949492 w 11443767"/>
              <a:gd name="connsiteY672" fmla="*/ 4456830 h 4527770"/>
              <a:gd name="connsiteX673" fmla="*/ 1928559 w 11443767"/>
              <a:gd name="connsiteY673" fmla="*/ 4454929 h 4527770"/>
              <a:gd name="connsiteX674" fmla="*/ 1913336 w 11443767"/>
              <a:gd name="connsiteY674" fmla="*/ 4449229 h 4527770"/>
              <a:gd name="connsiteX675" fmla="*/ 1901283 w 11443767"/>
              <a:gd name="connsiteY675" fmla="*/ 4444795 h 4527770"/>
              <a:gd name="connsiteX676" fmla="*/ 1891134 w 11443767"/>
              <a:gd name="connsiteY676" fmla="*/ 4446695 h 4527770"/>
              <a:gd name="connsiteX677" fmla="*/ 1868299 w 11443767"/>
              <a:gd name="connsiteY677" fmla="*/ 4437828 h 4527770"/>
              <a:gd name="connsiteX678" fmla="*/ 1860052 w 11443767"/>
              <a:gd name="connsiteY678" fmla="*/ 4433394 h 4527770"/>
              <a:gd name="connsiteX679" fmla="*/ 1844829 w 11443767"/>
              <a:gd name="connsiteY679" fmla="*/ 4425793 h 4527770"/>
              <a:gd name="connsiteX680" fmla="*/ 1837852 w 11443767"/>
              <a:gd name="connsiteY680" fmla="*/ 4425793 h 4527770"/>
              <a:gd name="connsiteX681" fmla="*/ 1835315 w 11443767"/>
              <a:gd name="connsiteY681" fmla="*/ 4426427 h 4527770"/>
              <a:gd name="connsiteX682" fmla="*/ 1828971 w 11443767"/>
              <a:gd name="connsiteY682" fmla="*/ 4425793 h 4527770"/>
              <a:gd name="connsiteX683" fmla="*/ 1804232 w 11443767"/>
              <a:gd name="connsiteY683" fmla="*/ 4417559 h 4527770"/>
              <a:gd name="connsiteX684" fmla="*/ 1799793 w 11443767"/>
              <a:gd name="connsiteY684" fmla="*/ 4416926 h 4527770"/>
              <a:gd name="connsiteX685" fmla="*/ 1771882 w 11443767"/>
              <a:gd name="connsiteY685" fmla="*/ 4418826 h 4527770"/>
              <a:gd name="connsiteX686" fmla="*/ 1766808 w 11443767"/>
              <a:gd name="connsiteY686" fmla="*/ 4420093 h 4527770"/>
              <a:gd name="connsiteX687" fmla="*/ 1761099 w 11443767"/>
              <a:gd name="connsiteY687" fmla="*/ 4419459 h 4527770"/>
              <a:gd name="connsiteX688" fmla="*/ 1754756 w 11443767"/>
              <a:gd name="connsiteY688" fmla="*/ 4420093 h 4527770"/>
              <a:gd name="connsiteX689" fmla="*/ 1736996 w 11443767"/>
              <a:gd name="connsiteY689" fmla="*/ 4419459 h 4527770"/>
              <a:gd name="connsiteX690" fmla="*/ 1732555 w 11443767"/>
              <a:gd name="connsiteY690" fmla="*/ 4418826 h 4527770"/>
              <a:gd name="connsiteX691" fmla="*/ 1724309 w 11443767"/>
              <a:gd name="connsiteY691" fmla="*/ 4412492 h 4527770"/>
              <a:gd name="connsiteX692" fmla="*/ 1705914 w 11443767"/>
              <a:gd name="connsiteY692" fmla="*/ 4407425 h 4527770"/>
              <a:gd name="connsiteX693" fmla="*/ 1702108 w 11443767"/>
              <a:gd name="connsiteY693" fmla="*/ 4406791 h 4527770"/>
              <a:gd name="connsiteX694" fmla="*/ 1689422 w 11443767"/>
              <a:gd name="connsiteY694" fmla="*/ 4413125 h 4527770"/>
              <a:gd name="connsiteX695" fmla="*/ 1684981 w 11443767"/>
              <a:gd name="connsiteY695" fmla="*/ 4416292 h 4527770"/>
              <a:gd name="connsiteX696" fmla="*/ 1680541 w 11443767"/>
              <a:gd name="connsiteY696" fmla="*/ 4413125 h 4527770"/>
              <a:gd name="connsiteX697" fmla="*/ 1677369 w 11443767"/>
              <a:gd name="connsiteY697" fmla="*/ 4411225 h 4527770"/>
              <a:gd name="connsiteX698" fmla="*/ 1651996 w 11443767"/>
              <a:gd name="connsiteY698" fmla="*/ 4415659 h 4527770"/>
              <a:gd name="connsiteX699" fmla="*/ 1650728 w 11443767"/>
              <a:gd name="connsiteY699" fmla="*/ 4416292 h 4527770"/>
              <a:gd name="connsiteX700" fmla="*/ 1624720 w 11443767"/>
              <a:gd name="connsiteY700" fmla="*/ 4421359 h 4527770"/>
              <a:gd name="connsiteX701" fmla="*/ 1619646 w 11443767"/>
              <a:gd name="connsiteY701" fmla="*/ 4420726 h 4527770"/>
              <a:gd name="connsiteX702" fmla="*/ 1601251 w 11443767"/>
              <a:gd name="connsiteY702" fmla="*/ 4429594 h 4527770"/>
              <a:gd name="connsiteX703" fmla="*/ 1592370 w 11443767"/>
              <a:gd name="connsiteY703" fmla="*/ 4434027 h 4527770"/>
              <a:gd name="connsiteX704" fmla="*/ 1580953 w 11443767"/>
              <a:gd name="connsiteY704" fmla="*/ 4438461 h 4527770"/>
              <a:gd name="connsiteX705" fmla="*/ 1570804 w 11443767"/>
              <a:gd name="connsiteY705" fmla="*/ 4449229 h 4527770"/>
              <a:gd name="connsiteX706" fmla="*/ 1566997 w 11443767"/>
              <a:gd name="connsiteY706" fmla="*/ 4450496 h 4527770"/>
              <a:gd name="connsiteX707" fmla="*/ 1561289 w 11443767"/>
              <a:gd name="connsiteY707" fmla="*/ 4451762 h 4527770"/>
              <a:gd name="connsiteX708" fmla="*/ 1540991 w 11443767"/>
              <a:gd name="connsiteY708" fmla="*/ 4458730 h 4527770"/>
              <a:gd name="connsiteX709" fmla="*/ 1539088 w 11443767"/>
              <a:gd name="connsiteY709" fmla="*/ 4459363 h 4527770"/>
              <a:gd name="connsiteX710" fmla="*/ 1521961 w 11443767"/>
              <a:gd name="connsiteY710" fmla="*/ 4461897 h 4527770"/>
              <a:gd name="connsiteX711" fmla="*/ 1505469 w 11443767"/>
              <a:gd name="connsiteY711" fmla="*/ 4462530 h 4527770"/>
              <a:gd name="connsiteX712" fmla="*/ 1491514 w 11443767"/>
              <a:gd name="connsiteY712" fmla="*/ 4456830 h 4527770"/>
              <a:gd name="connsiteX713" fmla="*/ 1487073 w 11443767"/>
              <a:gd name="connsiteY713" fmla="*/ 4456196 h 4527770"/>
              <a:gd name="connsiteX714" fmla="*/ 1468043 w 11443767"/>
              <a:gd name="connsiteY714" fmla="*/ 4464430 h 4527770"/>
              <a:gd name="connsiteX715" fmla="*/ 1458529 w 11443767"/>
              <a:gd name="connsiteY715" fmla="*/ 4466331 h 4527770"/>
              <a:gd name="connsiteX716" fmla="*/ 1442672 w 11443767"/>
              <a:gd name="connsiteY716" fmla="*/ 4469498 h 4527770"/>
              <a:gd name="connsiteX717" fmla="*/ 1418568 w 11443767"/>
              <a:gd name="connsiteY717" fmla="*/ 4468864 h 4527770"/>
              <a:gd name="connsiteX718" fmla="*/ 1395731 w 11443767"/>
              <a:gd name="connsiteY718" fmla="*/ 4468864 h 4527770"/>
              <a:gd name="connsiteX719" fmla="*/ 1365919 w 11443767"/>
              <a:gd name="connsiteY719" fmla="*/ 4468231 h 4527770"/>
              <a:gd name="connsiteX720" fmla="*/ 1343083 w 11443767"/>
              <a:gd name="connsiteY720" fmla="*/ 4465064 h 4527770"/>
              <a:gd name="connsiteX721" fmla="*/ 1333568 w 11443767"/>
              <a:gd name="connsiteY721" fmla="*/ 4468864 h 4527770"/>
              <a:gd name="connsiteX722" fmla="*/ 1302487 w 11443767"/>
              <a:gd name="connsiteY722" fmla="*/ 4478998 h 4527770"/>
              <a:gd name="connsiteX723" fmla="*/ 1280919 w 11443767"/>
              <a:gd name="connsiteY723" fmla="*/ 4480265 h 4527770"/>
              <a:gd name="connsiteX724" fmla="*/ 1276480 w 11443767"/>
              <a:gd name="connsiteY724" fmla="*/ 4480265 h 4527770"/>
              <a:gd name="connsiteX725" fmla="*/ 1263794 w 11443767"/>
              <a:gd name="connsiteY725" fmla="*/ 4480899 h 4527770"/>
              <a:gd name="connsiteX726" fmla="*/ 1249838 w 11443767"/>
              <a:gd name="connsiteY726" fmla="*/ 4480265 h 4527770"/>
              <a:gd name="connsiteX727" fmla="*/ 1227003 w 11443767"/>
              <a:gd name="connsiteY727" fmla="*/ 4472665 h 4527770"/>
              <a:gd name="connsiteX728" fmla="*/ 1223197 w 11443767"/>
              <a:gd name="connsiteY728" fmla="*/ 4471398 h 4527770"/>
              <a:gd name="connsiteX729" fmla="*/ 1200996 w 11443767"/>
              <a:gd name="connsiteY729" fmla="*/ 4472031 h 4527770"/>
              <a:gd name="connsiteX730" fmla="*/ 1191481 w 11443767"/>
              <a:gd name="connsiteY730" fmla="*/ 4473298 h 4527770"/>
              <a:gd name="connsiteX731" fmla="*/ 1178160 w 11443767"/>
              <a:gd name="connsiteY731" fmla="*/ 4474565 h 4527770"/>
              <a:gd name="connsiteX732" fmla="*/ 1173086 w 11443767"/>
              <a:gd name="connsiteY732" fmla="*/ 4474565 h 4527770"/>
              <a:gd name="connsiteX733" fmla="*/ 1164840 w 11443767"/>
              <a:gd name="connsiteY733" fmla="*/ 4475832 h 4527770"/>
              <a:gd name="connsiteX734" fmla="*/ 1145176 w 11443767"/>
              <a:gd name="connsiteY734" fmla="*/ 4478365 h 4527770"/>
              <a:gd name="connsiteX735" fmla="*/ 1123609 w 11443767"/>
              <a:gd name="connsiteY735" fmla="*/ 4474565 h 4527770"/>
              <a:gd name="connsiteX736" fmla="*/ 1098871 w 11443767"/>
              <a:gd name="connsiteY736" fmla="*/ 4474565 h 4527770"/>
              <a:gd name="connsiteX737" fmla="*/ 1094430 w 11443767"/>
              <a:gd name="connsiteY737" fmla="*/ 4473931 h 4527770"/>
              <a:gd name="connsiteX738" fmla="*/ 1091259 w 11443767"/>
              <a:gd name="connsiteY738" fmla="*/ 4472665 h 4527770"/>
              <a:gd name="connsiteX739" fmla="*/ 1067789 w 11443767"/>
              <a:gd name="connsiteY739" fmla="*/ 4463797 h 4527770"/>
              <a:gd name="connsiteX740" fmla="*/ 1053199 w 11443767"/>
              <a:gd name="connsiteY740" fmla="*/ 4454929 h 4527770"/>
              <a:gd name="connsiteX741" fmla="*/ 1050663 w 11443767"/>
              <a:gd name="connsiteY741" fmla="*/ 4454296 h 4527770"/>
              <a:gd name="connsiteX742" fmla="*/ 1035439 w 11443767"/>
              <a:gd name="connsiteY742" fmla="*/ 4449229 h 4527770"/>
              <a:gd name="connsiteX743" fmla="*/ 1020215 w 11443767"/>
              <a:gd name="connsiteY743" fmla="*/ 4439728 h 4527770"/>
              <a:gd name="connsiteX744" fmla="*/ 1015140 w 11443767"/>
              <a:gd name="connsiteY744" fmla="*/ 4432761 h 4527770"/>
              <a:gd name="connsiteX745" fmla="*/ 1009432 w 11443767"/>
              <a:gd name="connsiteY745" fmla="*/ 4426427 h 4527770"/>
              <a:gd name="connsiteX746" fmla="*/ 996746 w 11443767"/>
              <a:gd name="connsiteY746" fmla="*/ 4420093 h 4527770"/>
              <a:gd name="connsiteX747" fmla="*/ 990402 w 11443767"/>
              <a:gd name="connsiteY747" fmla="*/ 4417559 h 4527770"/>
              <a:gd name="connsiteX748" fmla="*/ 989133 w 11443767"/>
              <a:gd name="connsiteY748" fmla="*/ 4417559 h 4527770"/>
              <a:gd name="connsiteX749" fmla="*/ 973275 w 11443767"/>
              <a:gd name="connsiteY749" fmla="*/ 4406791 h 4527770"/>
              <a:gd name="connsiteX750" fmla="*/ 971373 w 11443767"/>
              <a:gd name="connsiteY750" fmla="*/ 4405525 h 4527770"/>
              <a:gd name="connsiteX751" fmla="*/ 949171 w 11443767"/>
              <a:gd name="connsiteY751" fmla="*/ 4390956 h 4527770"/>
              <a:gd name="connsiteX752" fmla="*/ 941559 w 11443767"/>
              <a:gd name="connsiteY752" fmla="*/ 4392223 h 4527770"/>
              <a:gd name="connsiteX753" fmla="*/ 938387 w 11443767"/>
              <a:gd name="connsiteY753" fmla="*/ 4394757 h 4527770"/>
              <a:gd name="connsiteX754" fmla="*/ 923798 w 11443767"/>
              <a:gd name="connsiteY754" fmla="*/ 4400457 h 4527770"/>
              <a:gd name="connsiteX755" fmla="*/ 912381 w 11443767"/>
              <a:gd name="connsiteY755" fmla="*/ 4402358 h 4527770"/>
              <a:gd name="connsiteX756" fmla="*/ 878762 w 11443767"/>
              <a:gd name="connsiteY756" fmla="*/ 4399824 h 4527770"/>
              <a:gd name="connsiteX757" fmla="*/ 865441 w 11443767"/>
              <a:gd name="connsiteY757" fmla="*/ 4400457 h 4527770"/>
              <a:gd name="connsiteX758" fmla="*/ 847681 w 11443767"/>
              <a:gd name="connsiteY758" fmla="*/ 4404258 h 4527770"/>
              <a:gd name="connsiteX759" fmla="*/ 825480 w 11443767"/>
              <a:gd name="connsiteY759" fmla="*/ 4395390 h 4527770"/>
              <a:gd name="connsiteX760" fmla="*/ 811524 w 11443767"/>
              <a:gd name="connsiteY760" fmla="*/ 4397290 h 4527770"/>
              <a:gd name="connsiteX761" fmla="*/ 805816 w 11443767"/>
              <a:gd name="connsiteY761" fmla="*/ 4401724 h 4527770"/>
              <a:gd name="connsiteX762" fmla="*/ 786786 w 11443767"/>
              <a:gd name="connsiteY762" fmla="*/ 4406791 h 4527770"/>
              <a:gd name="connsiteX763" fmla="*/ 767756 w 11443767"/>
              <a:gd name="connsiteY763" fmla="*/ 4403624 h 4527770"/>
              <a:gd name="connsiteX764" fmla="*/ 751264 w 11443767"/>
              <a:gd name="connsiteY764" fmla="*/ 4407425 h 4527770"/>
              <a:gd name="connsiteX765" fmla="*/ 722086 w 11443767"/>
              <a:gd name="connsiteY765" fmla="*/ 4413759 h 4527770"/>
              <a:gd name="connsiteX766" fmla="*/ 707496 w 11443767"/>
              <a:gd name="connsiteY766" fmla="*/ 4418826 h 4527770"/>
              <a:gd name="connsiteX767" fmla="*/ 701153 w 11443767"/>
              <a:gd name="connsiteY767" fmla="*/ 4419459 h 4527770"/>
              <a:gd name="connsiteX768" fmla="*/ 665631 w 11443767"/>
              <a:gd name="connsiteY768" fmla="*/ 4413125 h 4527770"/>
              <a:gd name="connsiteX769" fmla="*/ 649139 w 11443767"/>
              <a:gd name="connsiteY769" fmla="*/ 4414392 h 4527770"/>
              <a:gd name="connsiteX770" fmla="*/ 640258 w 11443767"/>
              <a:gd name="connsiteY770" fmla="*/ 4412492 h 4527770"/>
              <a:gd name="connsiteX771" fmla="*/ 635819 w 11443767"/>
              <a:gd name="connsiteY771" fmla="*/ 4410592 h 4527770"/>
              <a:gd name="connsiteX772" fmla="*/ 621228 w 11443767"/>
              <a:gd name="connsiteY772" fmla="*/ 4408691 h 4527770"/>
              <a:gd name="connsiteX773" fmla="*/ 594588 w 11443767"/>
              <a:gd name="connsiteY773" fmla="*/ 4405525 h 4527770"/>
              <a:gd name="connsiteX774" fmla="*/ 578730 w 11443767"/>
              <a:gd name="connsiteY774" fmla="*/ 4399824 h 4527770"/>
              <a:gd name="connsiteX775" fmla="*/ 574289 w 11443767"/>
              <a:gd name="connsiteY775" fmla="*/ 4399191 h 4527770"/>
              <a:gd name="connsiteX776" fmla="*/ 559066 w 11443767"/>
              <a:gd name="connsiteY776" fmla="*/ 4400457 h 4527770"/>
              <a:gd name="connsiteX777" fmla="*/ 552088 w 11443767"/>
              <a:gd name="connsiteY777" fmla="*/ 4405525 h 4527770"/>
              <a:gd name="connsiteX778" fmla="*/ 533693 w 11443767"/>
              <a:gd name="connsiteY778" fmla="*/ 4408691 h 4527770"/>
              <a:gd name="connsiteX779" fmla="*/ 514030 w 11443767"/>
              <a:gd name="connsiteY779" fmla="*/ 4411225 h 4527770"/>
              <a:gd name="connsiteX780" fmla="*/ 507052 w 11443767"/>
              <a:gd name="connsiteY780" fmla="*/ 4411858 h 4527770"/>
              <a:gd name="connsiteX781" fmla="*/ 491193 w 11443767"/>
              <a:gd name="connsiteY781" fmla="*/ 4409325 h 4527770"/>
              <a:gd name="connsiteX782" fmla="*/ 483581 w 11443767"/>
              <a:gd name="connsiteY782" fmla="*/ 4408691 h 4527770"/>
              <a:gd name="connsiteX783" fmla="*/ 481679 w 11443767"/>
              <a:gd name="connsiteY783" fmla="*/ 4408058 h 4527770"/>
              <a:gd name="connsiteX784" fmla="*/ 465820 w 11443767"/>
              <a:gd name="connsiteY784" fmla="*/ 4410592 h 4527770"/>
              <a:gd name="connsiteX785" fmla="*/ 449962 w 11443767"/>
              <a:gd name="connsiteY785" fmla="*/ 4410592 h 4527770"/>
              <a:gd name="connsiteX786" fmla="*/ 436008 w 11443767"/>
              <a:gd name="connsiteY786" fmla="*/ 4405525 h 4527770"/>
              <a:gd name="connsiteX787" fmla="*/ 428396 w 11443767"/>
              <a:gd name="connsiteY787" fmla="*/ 4406158 h 4527770"/>
              <a:gd name="connsiteX788" fmla="*/ 421419 w 11443767"/>
              <a:gd name="connsiteY788" fmla="*/ 4407425 h 4527770"/>
              <a:gd name="connsiteX789" fmla="*/ 411269 w 11443767"/>
              <a:gd name="connsiteY789" fmla="*/ 4411225 h 4527770"/>
              <a:gd name="connsiteX790" fmla="*/ 390337 w 11443767"/>
              <a:gd name="connsiteY790" fmla="*/ 4416926 h 4527770"/>
              <a:gd name="connsiteX791" fmla="*/ 387165 w 11443767"/>
              <a:gd name="connsiteY791" fmla="*/ 4418192 h 4527770"/>
              <a:gd name="connsiteX792" fmla="*/ 371307 w 11443767"/>
              <a:gd name="connsiteY792" fmla="*/ 4421359 h 4527770"/>
              <a:gd name="connsiteX793" fmla="*/ 349107 w 11443767"/>
              <a:gd name="connsiteY793" fmla="*/ 4431494 h 4527770"/>
              <a:gd name="connsiteX794" fmla="*/ 335785 w 11443767"/>
              <a:gd name="connsiteY794" fmla="*/ 4434661 h 4527770"/>
              <a:gd name="connsiteX795" fmla="*/ 324368 w 11443767"/>
              <a:gd name="connsiteY795" fmla="*/ 4435294 h 4527770"/>
              <a:gd name="connsiteX796" fmla="*/ 322465 w 11443767"/>
              <a:gd name="connsiteY796" fmla="*/ 4435928 h 4527770"/>
              <a:gd name="connsiteX797" fmla="*/ 302801 w 11443767"/>
              <a:gd name="connsiteY797" fmla="*/ 4438461 h 4527770"/>
              <a:gd name="connsiteX798" fmla="*/ 274256 w 11443767"/>
              <a:gd name="connsiteY798" fmla="*/ 4447962 h 4527770"/>
              <a:gd name="connsiteX799" fmla="*/ 258399 w 11443767"/>
              <a:gd name="connsiteY799" fmla="*/ 4453663 h 4527770"/>
              <a:gd name="connsiteX800" fmla="*/ 246346 w 11443767"/>
              <a:gd name="connsiteY800" fmla="*/ 4461897 h 4527770"/>
              <a:gd name="connsiteX801" fmla="*/ 244444 w 11443767"/>
              <a:gd name="connsiteY801" fmla="*/ 4463797 h 4527770"/>
              <a:gd name="connsiteX802" fmla="*/ 215899 w 11443767"/>
              <a:gd name="connsiteY802" fmla="*/ 4472665 h 4527770"/>
              <a:gd name="connsiteX803" fmla="*/ 192430 w 11443767"/>
              <a:gd name="connsiteY803" fmla="*/ 4480265 h 4527770"/>
              <a:gd name="connsiteX804" fmla="*/ 170229 w 11443767"/>
              <a:gd name="connsiteY804" fmla="*/ 4487233 h 4527770"/>
              <a:gd name="connsiteX805" fmla="*/ 165154 w 11443767"/>
              <a:gd name="connsiteY805" fmla="*/ 4489133 h 4527770"/>
              <a:gd name="connsiteX806" fmla="*/ 150564 w 11443767"/>
              <a:gd name="connsiteY806" fmla="*/ 4489766 h 4527770"/>
              <a:gd name="connsiteX807" fmla="*/ 134706 w 11443767"/>
              <a:gd name="connsiteY807" fmla="*/ 4491033 h 4527770"/>
              <a:gd name="connsiteX808" fmla="*/ 108065 w 11443767"/>
              <a:gd name="connsiteY808" fmla="*/ 4499267 h 4527770"/>
              <a:gd name="connsiteX809" fmla="*/ 87133 w 11443767"/>
              <a:gd name="connsiteY809" fmla="*/ 4495467 h 4527770"/>
              <a:gd name="connsiteX810" fmla="*/ 82693 w 11443767"/>
              <a:gd name="connsiteY810" fmla="*/ 4494833 h 4527770"/>
              <a:gd name="connsiteX811" fmla="*/ 68103 w 11443767"/>
              <a:gd name="connsiteY811" fmla="*/ 4496100 h 4527770"/>
              <a:gd name="connsiteX812" fmla="*/ 55417 w 11443767"/>
              <a:gd name="connsiteY812" fmla="*/ 4498000 h 4527770"/>
              <a:gd name="connsiteX813" fmla="*/ 37656 w 11443767"/>
              <a:gd name="connsiteY813" fmla="*/ 4507501 h 4527770"/>
              <a:gd name="connsiteX814" fmla="*/ 35753 w 11443767"/>
              <a:gd name="connsiteY814" fmla="*/ 4508768 h 4527770"/>
              <a:gd name="connsiteX815" fmla="*/ 8478 w 11443767"/>
              <a:gd name="connsiteY815" fmla="*/ 4518269 h 4527770"/>
              <a:gd name="connsiteX816" fmla="*/ 2134 w 11443767"/>
              <a:gd name="connsiteY816" fmla="*/ 4522167 h 4527770"/>
              <a:gd name="connsiteX817" fmla="*/ 2134 w 11443767"/>
              <a:gd name="connsiteY817" fmla="*/ 4506885 h 4527770"/>
              <a:gd name="connsiteX818" fmla="*/ 2134 w 11443767"/>
              <a:gd name="connsiteY818" fmla="*/ 61236 h 452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Lst>
            <a:rect l="l" t="t" r="r" b="b"/>
            <a:pathLst>
              <a:path w="11443767" h="4527770">
                <a:moveTo>
                  <a:pt x="2134" y="4522167"/>
                </a:moveTo>
                <a:lnTo>
                  <a:pt x="2134" y="4527770"/>
                </a:lnTo>
                <a:cubicBezTo>
                  <a:pt x="3403" y="4525870"/>
                  <a:pt x="-1037" y="4524603"/>
                  <a:pt x="231" y="4523336"/>
                </a:cubicBezTo>
                <a:close/>
                <a:moveTo>
                  <a:pt x="7815731" y="4522166"/>
                </a:moveTo>
                <a:lnTo>
                  <a:pt x="7815731" y="4527770"/>
                </a:lnTo>
                <a:cubicBezTo>
                  <a:pt x="7816955" y="4525870"/>
                  <a:pt x="7812671" y="4524603"/>
                  <a:pt x="7813895" y="4523336"/>
                </a:cubicBezTo>
                <a:close/>
                <a:moveTo>
                  <a:pt x="3891498" y="4522166"/>
                </a:moveTo>
                <a:lnTo>
                  <a:pt x="3891498" y="4527769"/>
                </a:lnTo>
                <a:cubicBezTo>
                  <a:pt x="3892759" y="4525869"/>
                  <a:pt x="3888347" y="4524602"/>
                  <a:pt x="3889608" y="4523335"/>
                </a:cubicBezTo>
                <a:close/>
                <a:moveTo>
                  <a:pt x="7815731" y="0"/>
                </a:moveTo>
                <a:lnTo>
                  <a:pt x="11443767" y="0"/>
                </a:lnTo>
                <a:lnTo>
                  <a:pt x="11443767" y="4437194"/>
                </a:lnTo>
                <a:cubicBezTo>
                  <a:pt x="11432139" y="4430860"/>
                  <a:pt x="11414390" y="4430860"/>
                  <a:pt x="11401538" y="4430860"/>
                </a:cubicBezTo>
                <a:cubicBezTo>
                  <a:pt x="11392970" y="4430860"/>
                  <a:pt x="11386237" y="4426427"/>
                  <a:pt x="11378893" y="4423260"/>
                </a:cubicBezTo>
                <a:cubicBezTo>
                  <a:pt x="11374609" y="4421359"/>
                  <a:pt x="11370325" y="4418826"/>
                  <a:pt x="11366041" y="4416926"/>
                </a:cubicBezTo>
                <a:cubicBezTo>
                  <a:pt x="11362981" y="4415659"/>
                  <a:pt x="11359921" y="4413125"/>
                  <a:pt x="11356861" y="4413125"/>
                </a:cubicBezTo>
                <a:cubicBezTo>
                  <a:pt x="11352576" y="4412492"/>
                  <a:pt x="11347680" y="4413125"/>
                  <a:pt x="11343396" y="4413125"/>
                </a:cubicBezTo>
                <a:cubicBezTo>
                  <a:pt x="11340948" y="4413125"/>
                  <a:pt x="11338500" y="4413759"/>
                  <a:pt x="11335440" y="4414392"/>
                </a:cubicBezTo>
                <a:cubicBezTo>
                  <a:pt x="11328096" y="4414392"/>
                  <a:pt x="11321976" y="4415025"/>
                  <a:pt x="11315243" y="4420726"/>
                </a:cubicBezTo>
                <a:cubicBezTo>
                  <a:pt x="11307899" y="4427693"/>
                  <a:pt x="11298107" y="4431494"/>
                  <a:pt x="11289539" y="4437194"/>
                </a:cubicBezTo>
                <a:cubicBezTo>
                  <a:pt x="11287703" y="4438461"/>
                  <a:pt x="11285255" y="4440361"/>
                  <a:pt x="11284031" y="4442261"/>
                </a:cubicBezTo>
                <a:cubicBezTo>
                  <a:pt x="11278522" y="4449229"/>
                  <a:pt x="11273014" y="4454296"/>
                  <a:pt x="11263222" y="4454296"/>
                </a:cubicBezTo>
                <a:cubicBezTo>
                  <a:pt x="11254042" y="4454296"/>
                  <a:pt x="11245474" y="4457463"/>
                  <a:pt x="11236293" y="4457463"/>
                </a:cubicBezTo>
                <a:cubicBezTo>
                  <a:pt x="11225277" y="4457463"/>
                  <a:pt x="11214261" y="4458730"/>
                  <a:pt x="11204468" y="4451129"/>
                </a:cubicBezTo>
                <a:cubicBezTo>
                  <a:pt x="11203856" y="4451129"/>
                  <a:pt x="11203856" y="4450496"/>
                  <a:pt x="11203244" y="4450496"/>
                </a:cubicBezTo>
                <a:cubicBezTo>
                  <a:pt x="11197736" y="4452396"/>
                  <a:pt x="11192840" y="4450496"/>
                  <a:pt x="11187332" y="4449229"/>
                </a:cubicBezTo>
                <a:cubicBezTo>
                  <a:pt x="11184884" y="4448595"/>
                  <a:pt x="11181824" y="4447962"/>
                  <a:pt x="11179376" y="4446695"/>
                </a:cubicBezTo>
                <a:cubicBezTo>
                  <a:pt x="11176928" y="4445428"/>
                  <a:pt x="11174480" y="4442895"/>
                  <a:pt x="11172032" y="4440995"/>
                </a:cubicBezTo>
                <a:cubicBezTo>
                  <a:pt x="11167747" y="4437828"/>
                  <a:pt x="11163463" y="4434661"/>
                  <a:pt x="11158567" y="4432127"/>
                </a:cubicBezTo>
                <a:cubicBezTo>
                  <a:pt x="11151223" y="4428327"/>
                  <a:pt x="11145103" y="4423260"/>
                  <a:pt x="11137759" y="4419459"/>
                </a:cubicBezTo>
                <a:cubicBezTo>
                  <a:pt x="11133474" y="4416926"/>
                  <a:pt x="11128578" y="4415659"/>
                  <a:pt x="11123682" y="4414392"/>
                </a:cubicBezTo>
                <a:cubicBezTo>
                  <a:pt x="11122458" y="4413759"/>
                  <a:pt x="11121234" y="4414392"/>
                  <a:pt x="11120622" y="4414392"/>
                </a:cubicBezTo>
                <a:cubicBezTo>
                  <a:pt x="11116338" y="4415659"/>
                  <a:pt x="11112054" y="4418192"/>
                  <a:pt x="11107770" y="4419459"/>
                </a:cubicBezTo>
                <a:cubicBezTo>
                  <a:pt x="11104098" y="4420726"/>
                  <a:pt x="11101038" y="4420726"/>
                  <a:pt x="11097365" y="4420726"/>
                </a:cubicBezTo>
                <a:cubicBezTo>
                  <a:pt x="11094305" y="4421359"/>
                  <a:pt x="11090633" y="4420726"/>
                  <a:pt x="11088185" y="4421993"/>
                </a:cubicBezTo>
                <a:cubicBezTo>
                  <a:pt x="11082065" y="4425793"/>
                  <a:pt x="11075945" y="4423893"/>
                  <a:pt x="11069825" y="4423260"/>
                </a:cubicBezTo>
                <a:cubicBezTo>
                  <a:pt x="11059420" y="4421993"/>
                  <a:pt x="11049628" y="4420093"/>
                  <a:pt x="11039224" y="4418192"/>
                </a:cubicBezTo>
                <a:cubicBezTo>
                  <a:pt x="11033716" y="4416926"/>
                  <a:pt x="11027596" y="4415025"/>
                  <a:pt x="11022087" y="4413759"/>
                </a:cubicBezTo>
                <a:cubicBezTo>
                  <a:pt x="11019027" y="4413125"/>
                  <a:pt x="11015967" y="4414392"/>
                  <a:pt x="11012907" y="4414392"/>
                </a:cubicBezTo>
                <a:cubicBezTo>
                  <a:pt x="11011683" y="4414392"/>
                  <a:pt x="11010459" y="4414392"/>
                  <a:pt x="11009847" y="4414392"/>
                </a:cubicBezTo>
                <a:cubicBezTo>
                  <a:pt x="11007399" y="4413759"/>
                  <a:pt x="11004951" y="4413125"/>
                  <a:pt x="11002503" y="4411858"/>
                </a:cubicBezTo>
                <a:cubicBezTo>
                  <a:pt x="10993935" y="4408058"/>
                  <a:pt x="10984142" y="4407425"/>
                  <a:pt x="10976798" y="4399824"/>
                </a:cubicBezTo>
                <a:cubicBezTo>
                  <a:pt x="10973126" y="4395390"/>
                  <a:pt x="10966394" y="4396024"/>
                  <a:pt x="10962110" y="4397924"/>
                </a:cubicBezTo>
                <a:cubicBezTo>
                  <a:pt x="10954766" y="4400457"/>
                  <a:pt x="10949257" y="4398557"/>
                  <a:pt x="10942525" y="4397290"/>
                </a:cubicBezTo>
                <a:cubicBezTo>
                  <a:pt x="10938853" y="4396657"/>
                  <a:pt x="10935181" y="4396657"/>
                  <a:pt x="10931509" y="4397290"/>
                </a:cubicBezTo>
                <a:cubicBezTo>
                  <a:pt x="10930285" y="4397290"/>
                  <a:pt x="10929061" y="4399824"/>
                  <a:pt x="10927837" y="4401091"/>
                </a:cubicBezTo>
                <a:cubicBezTo>
                  <a:pt x="10926613" y="4402358"/>
                  <a:pt x="10925389" y="4403624"/>
                  <a:pt x="10924165" y="4403624"/>
                </a:cubicBezTo>
                <a:cubicBezTo>
                  <a:pt x="10915596" y="4402358"/>
                  <a:pt x="10907640" y="4402991"/>
                  <a:pt x="10899684" y="4407425"/>
                </a:cubicBezTo>
                <a:cubicBezTo>
                  <a:pt x="10900296" y="4406791"/>
                  <a:pt x="10899072" y="4407425"/>
                  <a:pt x="10899072" y="4407425"/>
                </a:cubicBezTo>
                <a:cubicBezTo>
                  <a:pt x="10892952" y="4404258"/>
                  <a:pt x="10885608" y="4408691"/>
                  <a:pt x="10880099" y="4402358"/>
                </a:cubicBezTo>
                <a:cubicBezTo>
                  <a:pt x="10876427" y="4397924"/>
                  <a:pt x="10872143" y="4394123"/>
                  <a:pt x="10867247" y="4392223"/>
                </a:cubicBezTo>
                <a:cubicBezTo>
                  <a:pt x="10864799" y="4390956"/>
                  <a:pt x="10860515" y="4392857"/>
                  <a:pt x="10856843" y="4393490"/>
                </a:cubicBezTo>
                <a:cubicBezTo>
                  <a:pt x="10855007" y="4393490"/>
                  <a:pt x="10853171" y="4394123"/>
                  <a:pt x="10851947" y="4394123"/>
                </a:cubicBezTo>
                <a:cubicBezTo>
                  <a:pt x="10848887" y="4393490"/>
                  <a:pt x="10847051" y="4392857"/>
                  <a:pt x="10847051" y="4397290"/>
                </a:cubicBezTo>
                <a:cubicBezTo>
                  <a:pt x="10847051" y="4401091"/>
                  <a:pt x="10845214" y="4400457"/>
                  <a:pt x="10842154" y="4399824"/>
                </a:cubicBezTo>
                <a:cubicBezTo>
                  <a:pt x="10837258" y="4397924"/>
                  <a:pt x="10826242" y="4399824"/>
                  <a:pt x="10823182" y="4403624"/>
                </a:cubicBezTo>
                <a:cubicBezTo>
                  <a:pt x="10816450" y="4401091"/>
                  <a:pt x="10810330" y="4398557"/>
                  <a:pt x="10802985" y="4399824"/>
                </a:cubicBezTo>
                <a:cubicBezTo>
                  <a:pt x="10799925" y="4400457"/>
                  <a:pt x="10797477" y="4399824"/>
                  <a:pt x="10794417" y="4399824"/>
                </a:cubicBezTo>
                <a:cubicBezTo>
                  <a:pt x="10784013" y="4400457"/>
                  <a:pt x="10773609" y="4401091"/>
                  <a:pt x="10763204" y="4401724"/>
                </a:cubicBezTo>
                <a:cubicBezTo>
                  <a:pt x="10761980" y="4401724"/>
                  <a:pt x="10761368" y="4401724"/>
                  <a:pt x="10760144" y="4401724"/>
                </a:cubicBezTo>
                <a:cubicBezTo>
                  <a:pt x="10752188" y="4399191"/>
                  <a:pt x="10745456" y="4402358"/>
                  <a:pt x="10739336" y="4406158"/>
                </a:cubicBezTo>
                <a:cubicBezTo>
                  <a:pt x="10735664" y="4408058"/>
                  <a:pt x="10731991" y="4409325"/>
                  <a:pt x="10728319" y="4410592"/>
                </a:cubicBezTo>
                <a:cubicBezTo>
                  <a:pt x="10719139" y="4413125"/>
                  <a:pt x="10709959" y="4415659"/>
                  <a:pt x="10700779" y="4418192"/>
                </a:cubicBezTo>
                <a:cubicBezTo>
                  <a:pt x="10699555" y="4418192"/>
                  <a:pt x="10698330" y="4418192"/>
                  <a:pt x="10697106" y="4418192"/>
                </a:cubicBezTo>
                <a:cubicBezTo>
                  <a:pt x="10692822" y="4418192"/>
                  <a:pt x="10688538" y="4418826"/>
                  <a:pt x="10684254" y="4418826"/>
                </a:cubicBezTo>
                <a:cubicBezTo>
                  <a:pt x="10681194" y="4418826"/>
                  <a:pt x="10678134" y="4420093"/>
                  <a:pt x="10674462" y="4418192"/>
                </a:cubicBezTo>
                <a:cubicBezTo>
                  <a:pt x="10670790" y="4416292"/>
                  <a:pt x="10664670" y="4416926"/>
                  <a:pt x="10660385" y="4418826"/>
                </a:cubicBezTo>
                <a:cubicBezTo>
                  <a:pt x="10654265" y="4421993"/>
                  <a:pt x="10647533" y="4421359"/>
                  <a:pt x="10641413" y="4422626"/>
                </a:cubicBezTo>
                <a:cubicBezTo>
                  <a:pt x="10638353" y="4423260"/>
                  <a:pt x="10635293" y="4423893"/>
                  <a:pt x="10632233" y="4423893"/>
                </a:cubicBezTo>
                <a:cubicBezTo>
                  <a:pt x="10623664" y="4425160"/>
                  <a:pt x="10615096" y="4426427"/>
                  <a:pt x="10605916" y="4427693"/>
                </a:cubicBezTo>
                <a:cubicBezTo>
                  <a:pt x="10605304" y="4427693"/>
                  <a:pt x="10604080" y="4427693"/>
                  <a:pt x="10603468" y="4427060"/>
                </a:cubicBezTo>
                <a:cubicBezTo>
                  <a:pt x="10596736" y="4419459"/>
                  <a:pt x="10589391" y="4425160"/>
                  <a:pt x="10582659" y="4426427"/>
                </a:cubicBezTo>
                <a:cubicBezTo>
                  <a:pt x="10574091" y="4427693"/>
                  <a:pt x="10565523" y="4430227"/>
                  <a:pt x="10557567" y="4432127"/>
                </a:cubicBezTo>
                <a:cubicBezTo>
                  <a:pt x="10556343" y="4432127"/>
                  <a:pt x="10555119" y="4432127"/>
                  <a:pt x="10554506" y="4432127"/>
                </a:cubicBezTo>
                <a:cubicBezTo>
                  <a:pt x="10546550" y="4430860"/>
                  <a:pt x="10537982" y="4429594"/>
                  <a:pt x="10530026" y="4428960"/>
                </a:cubicBezTo>
                <a:cubicBezTo>
                  <a:pt x="10518398" y="4428960"/>
                  <a:pt x="10506769" y="4429594"/>
                  <a:pt x="10495753" y="4430227"/>
                </a:cubicBezTo>
                <a:cubicBezTo>
                  <a:pt x="10494529" y="4430227"/>
                  <a:pt x="10493305" y="4430227"/>
                  <a:pt x="10492693" y="4430860"/>
                </a:cubicBezTo>
                <a:cubicBezTo>
                  <a:pt x="10486573" y="4435294"/>
                  <a:pt x="10479840" y="4435294"/>
                  <a:pt x="10473108" y="4434027"/>
                </a:cubicBezTo>
                <a:cubicBezTo>
                  <a:pt x="10471884" y="4434027"/>
                  <a:pt x="10470660" y="4434661"/>
                  <a:pt x="10469436" y="4434661"/>
                </a:cubicBezTo>
                <a:cubicBezTo>
                  <a:pt x="10467600" y="4435294"/>
                  <a:pt x="10465152" y="4435928"/>
                  <a:pt x="10463316" y="4435928"/>
                </a:cubicBezTo>
                <a:cubicBezTo>
                  <a:pt x="10460256" y="4436561"/>
                  <a:pt x="10456584" y="4437194"/>
                  <a:pt x="10453524" y="4438461"/>
                </a:cubicBezTo>
                <a:cubicBezTo>
                  <a:pt x="10449852" y="4439728"/>
                  <a:pt x="10446180" y="4442261"/>
                  <a:pt x="10442507" y="4442261"/>
                </a:cubicBezTo>
                <a:cubicBezTo>
                  <a:pt x="10435163" y="4441628"/>
                  <a:pt x="10430267" y="4446062"/>
                  <a:pt x="10424147" y="4449862"/>
                </a:cubicBezTo>
                <a:cubicBezTo>
                  <a:pt x="10421087" y="4451762"/>
                  <a:pt x="10417415" y="4453029"/>
                  <a:pt x="10413743" y="4454296"/>
                </a:cubicBezTo>
                <a:cubicBezTo>
                  <a:pt x="10410071" y="4456196"/>
                  <a:pt x="10405786" y="4458096"/>
                  <a:pt x="10402114" y="4459997"/>
                </a:cubicBezTo>
                <a:cubicBezTo>
                  <a:pt x="10400890" y="4460630"/>
                  <a:pt x="10399666" y="4461263"/>
                  <a:pt x="10399054" y="4461263"/>
                </a:cubicBezTo>
                <a:cubicBezTo>
                  <a:pt x="10392322" y="4457463"/>
                  <a:pt x="10386814" y="4462530"/>
                  <a:pt x="10380694" y="4464430"/>
                </a:cubicBezTo>
                <a:cubicBezTo>
                  <a:pt x="10380082" y="4464430"/>
                  <a:pt x="10379470" y="4465064"/>
                  <a:pt x="10379470" y="4465064"/>
                </a:cubicBezTo>
                <a:cubicBezTo>
                  <a:pt x="10373961" y="4459363"/>
                  <a:pt x="10370901" y="4466331"/>
                  <a:pt x="10367229" y="4467597"/>
                </a:cubicBezTo>
                <a:cubicBezTo>
                  <a:pt x="10359885" y="4470131"/>
                  <a:pt x="10352541" y="4472665"/>
                  <a:pt x="10343973" y="4471398"/>
                </a:cubicBezTo>
                <a:cubicBezTo>
                  <a:pt x="10341525" y="4470764"/>
                  <a:pt x="10339077" y="4472031"/>
                  <a:pt x="10336016" y="4472031"/>
                </a:cubicBezTo>
                <a:cubicBezTo>
                  <a:pt x="10334180" y="4472031"/>
                  <a:pt x="10331732" y="4472665"/>
                  <a:pt x="10330508" y="4471398"/>
                </a:cubicBezTo>
                <a:cubicBezTo>
                  <a:pt x="10325612" y="4468864"/>
                  <a:pt x="10320716" y="4467597"/>
                  <a:pt x="10315208" y="4471398"/>
                </a:cubicBezTo>
                <a:cubicBezTo>
                  <a:pt x="10315208" y="4471398"/>
                  <a:pt x="10314596" y="4471398"/>
                  <a:pt x="10314596" y="4471398"/>
                </a:cubicBezTo>
                <a:cubicBezTo>
                  <a:pt x="10308476" y="4470131"/>
                  <a:pt x="10301743" y="4470131"/>
                  <a:pt x="10295623" y="4467597"/>
                </a:cubicBezTo>
                <a:cubicBezTo>
                  <a:pt x="10286443" y="4463797"/>
                  <a:pt x="10276651" y="4463164"/>
                  <a:pt x="10267471" y="4465697"/>
                </a:cubicBezTo>
                <a:cubicBezTo>
                  <a:pt x="10260738" y="4467597"/>
                  <a:pt x="10255230" y="4465697"/>
                  <a:pt x="10250334" y="4461897"/>
                </a:cubicBezTo>
                <a:cubicBezTo>
                  <a:pt x="10243602" y="4456196"/>
                  <a:pt x="10235646" y="4455563"/>
                  <a:pt x="10227690" y="4453663"/>
                </a:cubicBezTo>
                <a:cubicBezTo>
                  <a:pt x="10225241" y="4453029"/>
                  <a:pt x="10222793" y="4453029"/>
                  <a:pt x="10220957" y="4451129"/>
                </a:cubicBezTo>
                <a:cubicBezTo>
                  <a:pt x="10213001" y="4445428"/>
                  <a:pt x="10205045" y="4448595"/>
                  <a:pt x="10196477" y="4449229"/>
                </a:cubicBezTo>
                <a:cubicBezTo>
                  <a:pt x="10190968" y="4449229"/>
                  <a:pt x="10186072" y="4449229"/>
                  <a:pt x="10180564" y="4448595"/>
                </a:cubicBezTo>
                <a:cubicBezTo>
                  <a:pt x="10173832" y="4447329"/>
                  <a:pt x="10167100" y="4445428"/>
                  <a:pt x="10160368" y="4444162"/>
                </a:cubicBezTo>
                <a:cubicBezTo>
                  <a:pt x="10155471" y="4442895"/>
                  <a:pt x="10149963" y="4441628"/>
                  <a:pt x="10145067" y="4441628"/>
                </a:cubicBezTo>
                <a:cubicBezTo>
                  <a:pt x="10138335" y="4441628"/>
                  <a:pt x="10130991" y="4442895"/>
                  <a:pt x="10124259" y="4442261"/>
                </a:cubicBezTo>
                <a:cubicBezTo>
                  <a:pt x="10117526" y="4441628"/>
                  <a:pt x="10111406" y="4442261"/>
                  <a:pt x="10104674" y="4444162"/>
                </a:cubicBezTo>
                <a:cubicBezTo>
                  <a:pt x="10102838" y="4444795"/>
                  <a:pt x="10100390" y="4444162"/>
                  <a:pt x="10098554" y="4442895"/>
                </a:cubicBezTo>
                <a:cubicBezTo>
                  <a:pt x="10093046" y="4440995"/>
                  <a:pt x="10088150" y="4440361"/>
                  <a:pt x="10082642" y="4441628"/>
                </a:cubicBezTo>
                <a:cubicBezTo>
                  <a:pt x="10080193" y="4442261"/>
                  <a:pt x="10077133" y="4441628"/>
                  <a:pt x="10074685" y="4440995"/>
                </a:cubicBezTo>
                <a:cubicBezTo>
                  <a:pt x="10064893" y="4438461"/>
                  <a:pt x="10055101" y="4435928"/>
                  <a:pt x="10045308" y="4433394"/>
                </a:cubicBezTo>
                <a:cubicBezTo>
                  <a:pt x="10042248" y="4432761"/>
                  <a:pt x="10040412" y="4430860"/>
                  <a:pt x="10037964" y="4428327"/>
                </a:cubicBezTo>
                <a:cubicBezTo>
                  <a:pt x="10034292" y="4424526"/>
                  <a:pt x="10028172" y="4420726"/>
                  <a:pt x="10023888" y="4420726"/>
                </a:cubicBezTo>
                <a:cubicBezTo>
                  <a:pt x="10015932" y="4421359"/>
                  <a:pt x="10009200" y="4418826"/>
                  <a:pt x="10001855" y="4417559"/>
                </a:cubicBezTo>
                <a:cubicBezTo>
                  <a:pt x="9996959" y="4416292"/>
                  <a:pt x="9993287" y="4416926"/>
                  <a:pt x="9989003" y="4420726"/>
                </a:cubicBezTo>
                <a:cubicBezTo>
                  <a:pt x="9984719" y="4424526"/>
                  <a:pt x="9978599" y="4425793"/>
                  <a:pt x="9973703" y="4428327"/>
                </a:cubicBezTo>
                <a:cubicBezTo>
                  <a:pt x="9967582" y="4431494"/>
                  <a:pt x="9960850" y="4432127"/>
                  <a:pt x="9953506" y="4430860"/>
                </a:cubicBezTo>
                <a:cubicBezTo>
                  <a:pt x="9946774" y="4429594"/>
                  <a:pt x="9941266" y="4432761"/>
                  <a:pt x="9935757" y="4436561"/>
                </a:cubicBezTo>
                <a:cubicBezTo>
                  <a:pt x="9934533" y="4437194"/>
                  <a:pt x="9933921" y="4438461"/>
                  <a:pt x="9932697" y="4438461"/>
                </a:cubicBezTo>
                <a:cubicBezTo>
                  <a:pt x="9925353" y="4438461"/>
                  <a:pt x="9918009" y="4439728"/>
                  <a:pt x="9911277" y="4438461"/>
                </a:cubicBezTo>
                <a:cubicBezTo>
                  <a:pt x="9901485" y="4436561"/>
                  <a:pt x="9891692" y="4433394"/>
                  <a:pt x="9881288" y="4436561"/>
                </a:cubicBezTo>
                <a:cubicBezTo>
                  <a:pt x="9880676" y="4436561"/>
                  <a:pt x="9880064" y="4436561"/>
                  <a:pt x="9880064" y="4436561"/>
                </a:cubicBezTo>
                <a:cubicBezTo>
                  <a:pt x="9873944" y="4432761"/>
                  <a:pt x="9867212" y="4434661"/>
                  <a:pt x="9860479" y="4435294"/>
                </a:cubicBezTo>
                <a:cubicBezTo>
                  <a:pt x="9856807" y="4435294"/>
                  <a:pt x="9853135" y="4434661"/>
                  <a:pt x="9849463" y="4434027"/>
                </a:cubicBezTo>
                <a:cubicBezTo>
                  <a:pt x="9843343" y="4432127"/>
                  <a:pt x="9838447" y="4434661"/>
                  <a:pt x="9834163" y="4438461"/>
                </a:cubicBezTo>
                <a:cubicBezTo>
                  <a:pt x="9829878" y="4442261"/>
                  <a:pt x="9825594" y="4444795"/>
                  <a:pt x="9820086" y="4446695"/>
                </a:cubicBezTo>
                <a:cubicBezTo>
                  <a:pt x="9814578" y="4447962"/>
                  <a:pt x="9809682" y="4449862"/>
                  <a:pt x="9804786" y="4451129"/>
                </a:cubicBezTo>
                <a:cubicBezTo>
                  <a:pt x="9801726" y="4451762"/>
                  <a:pt x="9798054" y="4452396"/>
                  <a:pt x="9794994" y="4452396"/>
                </a:cubicBezTo>
                <a:cubicBezTo>
                  <a:pt x="9788873" y="4451762"/>
                  <a:pt x="9782753" y="4449862"/>
                  <a:pt x="9776633" y="4448595"/>
                </a:cubicBezTo>
                <a:cubicBezTo>
                  <a:pt x="9775409" y="4448595"/>
                  <a:pt x="9774185" y="4449229"/>
                  <a:pt x="9772349" y="4449229"/>
                </a:cubicBezTo>
                <a:cubicBezTo>
                  <a:pt x="9763169" y="4450496"/>
                  <a:pt x="9753376" y="4451762"/>
                  <a:pt x="9744196" y="4452396"/>
                </a:cubicBezTo>
                <a:cubicBezTo>
                  <a:pt x="9742972" y="4452396"/>
                  <a:pt x="9741136" y="4451129"/>
                  <a:pt x="9739912" y="4450496"/>
                </a:cubicBezTo>
                <a:cubicBezTo>
                  <a:pt x="9738688" y="4449862"/>
                  <a:pt x="9736240" y="4449229"/>
                  <a:pt x="9735628" y="4449862"/>
                </a:cubicBezTo>
                <a:cubicBezTo>
                  <a:pt x="9727060" y="4454929"/>
                  <a:pt x="9717267" y="4453663"/>
                  <a:pt x="9708087" y="4456830"/>
                </a:cubicBezTo>
                <a:cubicBezTo>
                  <a:pt x="9704415" y="4458096"/>
                  <a:pt x="9699519" y="4457463"/>
                  <a:pt x="9694623" y="4456830"/>
                </a:cubicBezTo>
                <a:cubicBezTo>
                  <a:pt x="9687891" y="4456196"/>
                  <a:pt x="9681158" y="4456196"/>
                  <a:pt x="9674426" y="4454929"/>
                </a:cubicBezTo>
                <a:cubicBezTo>
                  <a:pt x="9669530" y="4453663"/>
                  <a:pt x="9664634" y="4451129"/>
                  <a:pt x="9659738" y="4449229"/>
                </a:cubicBezTo>
                <a:cubicBezTo>
                  <a:pt x="9656066" y="4447962"/>
                  <a:pt x="9652394" y="4444795"/>
                  <a:pt x="9648110" y="4444795"/>
                </a:cubicBezTo>
                <a:cubicBezTo>
                  <a:pt x="9645049" y="4444162"/>
                  <a:pt x="9641377" y="4446062"/>
                  <a:pt x="9638317" y="4446695"/>
                </a:cubicBezTo>
                <a:cubicBezTo>
                  <a:pt x="9630973" y="4448595"/>
                  <a:pt x="9620569" y="4444162"/>
                  <a:pt x="9616285" y="4437828"/>
                </a:cubicBezTo>
                <a:cubicBezTo>
                  <a:pt x="9614449" y="4435294"/>
                  <a:pt x="9610777" y="4434661"/>
                  <a:pt x="9608328" y="4433394"/>
                </a:cubicBezTo>
                <a:cubicBezTo>
                  <a:pt x="9603432" y="4430860"/>
                  <a:pt x="9598536" y="4428960"/>
                  <a:pt x="9593640" y="4425793"/>
                </a:cubicBezTo>
                <a:cubicBezTo>
                  <a:pt x="9591192" y="4424526"/>
                  <a:pt x="9589356" y="4423260"/>
                  <a:pt x="9586908" y="4425793"/>
                </a:cubicBezTo>
                <a:cubicBezTo>
                  <a:pt x="9586296" y="4426427"/>
                  <a:pt x="9585072" y="4426427"/>
                  <a:pt x="9584460" y="4426427"/>
                </a:cubicBezTo>
                <a:cubicBezTo>
                  <a:pt x="9582624" y="4426427"/>
                  <a:pt x="9580176" y="4425793"/>
                  <a:pt x="9578340" y="4425793"/>
                </a:cubicBezTo>
                <a:cubicBezTo>
                  <a:pt x="9569771" y="4425793"/>
                  <a:pt x="9561203" y="4424526"/>
                  <a:pt x="9554471" y="4417559"/>
                </a:cubicBezTo>
                <a:cubicBezTo>
                  <a:pt x="9553859" y="4416926"/>
                  <a:pt x="9551411" y="4416926"/>
                  <a:pt x="9550187" y="4416926"/>
                </a:cubicBezTo>
                <a:cubicBezTo>
                  <a:pt x="9541007" y="4417559"/>
                  <a:pt x="9532438" y="4418192"/>
                  <a:pt x="9523258" y="4418826"/>
                </a:cubicBezTo>
                <a:cubicBezTo>
                  <a:pt x="9521422" y="4418826"/>
                  <a:pt x="9520198" y="4419459"/>
                  <a:pt x="9518362" y="4420093"/>
                </a:cubicBezTo>
                <a:cubicBezTo>
                  <a:pt x="9516526" y="4420093"/>
                  <a:pt x="9514690" y="4420093"/>
                  <a:pt x="9512854" y="4419459"/>
                </a:cubicBezTo>
                <a:cubicBezTo>
                  <a:pt x="9511018" y="4419459"/>
                  <a:pt x="9509182" y="4420093"/>
                  <a:pt x="9506734" y="4420093"/>
                </a:cubicBezTo>
                <a:cubicBezTo>
                  <a:pt x="9501226" y="4420093"/>
                  <a:pt x="9495717" y="4419459"/>
                  <a:pt x="9489597" y="4419459"/>
                </a:cubicBezTo>
                <a:cubicBezTo>
                  <a:pt x="9488373" y="4419459"/>
                  <a:pt x="9486537" y="4419459"/>
                  <a:pt x="9485313" y="4418826"/>
                </a:cubicBezTo>
                <a:cubicBezTo>
                  <a:pt x="9482253" y="4416926"/>
                  <a:pt x="9479193" y="4415025"/>
                  <a:pt x="9477357" y="4412492"/>
                </a:cubicBezTo>
                <a:cubicBezTo>
                  <a:pt x="9472461" y="4406791"/>
                  <a:pt x="9466341" y="4407425"/>
                  <a:pt x="9459608" y="4407425"/>
                </a:cubicBezTo>
                <a:cubicBezTo>
                  <a:pt x="9458384" y="4407425"/>
                  <a:pt x="9457160" y="4407425"/>
                  <a:pt x="9455936" y="4406791"/>
                </a:cubicBezTo>
                <a:cubicBezTo>
                  <a:pt x="9451040" y="4405525"/>
                  <a:pt x="9446144" y="4408058"/>
                  <a:pt x="9443696" y="4413125"/>
                </a:cubicBezTo>
                <a:cubicBezTo>
                  <a:pt x="9443084" y="4414392"/>
                  <a:pt x="9441248" y="4416292"/>
                  <a:pt x="9439412" y="4416292"/>
                </a:cubicBezTo>
                <a:cubicBezTo>
                  <a:pt x="9438188" y="4416292"/>
                  <a:pt x="9436964" y="4414392"/>
                  <a:pt x="9435128" y="4413125"/>
                </a:cubicBezTo>
                <a:cubicBezTo>
                  <a:pt x="9433904" y="4412492"/>
                  <a:pt x="9432680" y="4410592"/>
                  <a:pt x="9432068" y="4411225"/>
                </a:cubicBezTo>
                <a:cubicBezTo>
                  <a:pt x="9424111" y="4412492"/>
                  <a:pt x="9415543" y="4414392"/>
                  <a:pt x="9407587" y="4415659"/>
                </a:cubicBezTo>
                <a:cubicBezTo>
                  <a:pt x="9406975" y="4415659"/>
                  <a:pt x="9406363" y="4415659"/>
                  <a:pt x="9406363" y="4416292"/>
                </a:cubicBezTo>
                <a:cubicBezTo>
                  <a:pt x="9399019" y="4424526"/>
                  <a:pt x="9389838" y="4420726"/>
                  <a:pt x="9381270" y="4421359"/>
                </a:cubicBezTo>
                <a:cubicBezTo>
                  <a:pt x="9379434" y="4421359"/>
                  <a:pt x="9378210" y="4421359"/>
                  <a:pt x="9376374" y="4420726"/>
                </a:cubicBezTo>
                <a:cubicBezTo>
                  <a:pt x="9368418" y="4418826"/>
                  <a:pt x="9363522" y="4423893"/>
                  <a:pt x="9358626" y="4429594"/>
                </a:cubicBezTo>
                <a:cubicBezTo>
                  <a:pt x="9356177" y="4432127"/>
                  <a:pt x="9354342" y="4434661"/>
                  <a:pt x="9350057" y="4434027"/>
                </a:cubicBezTo>
                <a:cubicBezTo>
                  <a:pt x="9346385" y="4433394"/>
                  <a:pt x="9342101" y="4434027"/>
                  <a:pt x="9339041" y="4438461"/>
                </a:cubicBezTo>
                <a:cubicBezTo>
                  <a:pt x="9336593" y="4442261"/>
                  <a:pt x="9332309" y="4446062"/>
                  <a:pt x="9329249" y="4449229"/>
                </a:cubicBezTo>
                <a:cubicBezTo>
                  <a:pt x="9328025" y="4449862"/>
                  <a:pt x="9326801" y="4450496"/>
                  <a:pt x="9325577" y="4450496"/>
                </a:cubicBezTo>
                <a:cubicBezTo>
                  <a:pt x="9323741" y="4451129"/>
                  <a:pt x="9321293" y="4450496"/>
                  <a:pt x="9320068" y="4451762"/>
                </a:cubicBezTo>
                <a:cubicBezTo>
                  <a:pt x="9314560" y="4456830"/>
                  <a:pt x="9307216" y="4456196"/>
                  <a:pt x="9300484" y="4458730"/>
                </a:cubicBezTo>
                <a:cubicBezTo>
                  <a:pt x="9299872" y="4458730"/>
                  <a:pt x="9299260" y="4459363"/>
                  <a:pt x="9298648" y="4459363"/>
                </a:cubicBezTo>
                <a:cubicBezTo>
                  <a:pt x="9292528" y="4456196"/>
                  <a:pt x="9287632" y="4460630"/>
                  <a:pt x="9282123" y="4461897"/>
                </a:cubicBezTo>
                <a:cubicBezTo>
                  <a:pt x="9277227" y="4463164"/>
                  <a:pt x="9271719" y="4462530"/>
                  <a:pt x="9266211" y="4462530"/>
                </a:cubicBezTo>
                <a:cubicBezTo>
                  <a:pt x="9261315" y="4462530"/>
                  <a:pt x="9255807" y="4461263"/>
                  <a:pt x="9252747" y="4456830"/>
                </a:cubicBezTo>
                <a:cubicBezTo>
                  <a:pt x="9252135" y="4456196"/>
                  <a:pt x="9249687" y="4456196"/>
                  <a:pt x="9248462" y="4456196"/>
                </a:cubicBezTo>
                <a:cubicBezTo>
                  <a:pt x="9242342" y="4458730"/>
                  <a:pt x="9236222" y="4461897"/>
                  <a:pt x="9230102" y="4464430"/>
                </a:cubicBezTo>
                <a:cubicBezTo>
                  <a:pt x="9227042" y="4465697"/>
                  <a:pt x="9223982" y="4465697"/>
                  <a:pt x="9220922" y="4466331"/>
                </a:cubicBezTo>
                <a:cubicBezTo>
                  <a:pt x="9216026" y="4467597"/>
                  <a:pt x="9210517" y="4467597"/>
                  <a:pt x="9205621" y="4469498"/>
                </a:cubicBezTo>
                <a:cubicBezTo>
                  <a:pt x="9197665" y="4472665"/>
                  <a:pt x="9189709" y="4472031"/>
                  <a:pt x="9182365" y="4468864"/>
                </a:cubicBezTo>
                <a:cubicBezTo>
                  <a:pt x="9175020" y="4465697"/>
                  <a:pt x="9167676" y="4468231"/>
                  <a:pt x="9160332" y="4468864"/>
                </a:cubicBezTo>
                <a:cubicBezTo>
                  <a:pt x="9150540" y="4468864"/>
                  <a:pt x="9141359" y="4468864"/>
                  <a:pt x="9131567" y="4468231"/>
                </a:cubicBezTo>
                <a:cubicBezTo>
                  <a:pt x="9124223" y="4467597"/>
                  <a:pt x="9116879" y="4465697"/>
                  <a:pt x="9109535" y="4465064"/>
                </a:cubicBezTo>
                <a:cubicBezTo>
                  <a:pt x="9106475" y="4465064"/>
                  <a:pt x="9102802" y="4466964"/>
                  <a:pt x="9100354" y="4468864"/>
                </a:cubicBezTo>
                <a:cubicBezTo>
                  <a:pt x="9091174" y="4475198"/>
                  <a:pt x="9080770" y="4477732"/>
                  <a:pt x="9070366" y="4478998"/>
                </a:cubicBezTo>
                <a:cubicBezTo>
                  <a:pt x="9063633" y="4480265"/>
                  <a:pt x="9056289" y="4480265"/>
                  <a:pt x="9049557" y="4480265"/>
                </a:cubicBezTo>
                <a:cubicBezTo>
                  <a:pt x="9048333" y="4480265"/>
                  <a:pt x="9046497" y="4480265"/>
                  <a:pt x="9045273" y="4480265"/>
                </a:cubicBezTo>
                <a:cubicBezTo>
                  <a:pt x="9040989" y="4478998"/>
                  <a:pt x="9037929" y="4477732"/>
                  <a:pt x="9033033" y="4480899"/>
                </a:cubicBezTo>
                <a:cubicBezTo>
                  <a:pt x="9029973" y="4482799"/>
                  <a:pt x="9023852" y="4481532"/>
                  <a:pt x="9019568" y="4480265"/>
                </a:cubicBezTo>
                <a:cubicBezTo>
                  <a:pt x="9012224" y="4478365"/>
                  <a:pt x="9004880" y="4475198"/>
                  <a:pt x="8997536" y="4472665"/>
                </a:cubicBezTo>
                <a:cubicBezTo>
                  <a:pt x="8996312" y="4472031"/>
                  <a:pt x="8995087" y="4472031"/>
                  <a:pt x="8993864" y="4471398"/>
                </a:cubicBezTo>
                <a:cubicBezTo>
                  <a:pt x="8986519" y="4465064"/>
                  <a:pt x="8979787" y="4468231"/>
                  <a:pt x="8972443" y="4472031"/>
                </a:cubicBezTo>
                <a:cubicBezTo>
                  <a:pt x="8969995" y="4473298"/>
                  <a:pt x="8966323" y="4473298"/>
                  <a:pt x="8963263" y="4473298"/>
                </a:cubicBezTo>
                <a:cubicBezTo>
                  <a:pt x="8958979" y="4473931"/>
                  <a:pt x="8954694" y="4473931"/>
                  <a:pt x="8950410" y="4474565"/>
                </a:cubicBezTo>
                <a:cubicBezTo>
                  <a:pt x="8948574" y="4474565"/>
                  <a:pt x="8946738" y="4475198"/>
                  <a:pt x="8945514" y="4474565"/>
                </a:cubicBezTo>
                <a:cubicBezTo>
                  <a:pt x="8942454" y="4472665"/>
                  <a:pt x="8940618" y="4474565"/>
                  <a:pt x="8937558" y="4475832"/>
                </a:cubicBezTo>
                <a:cubicBezTo>
                  <a:pt x="8931438" y="4479632"/>
                  <a:pt x="8925930" y="4480899"/>
                  <a:pt x="8918585" y="4478365"/>
                </a:cubicBezTo>
                <a:cubicBezTo>
                  <a:pt x="8911853" y="4475832"/>
                  <a:pt x="8904509" y="4475832"/>
                  <a:pt x="8897777" y="4474565"/>
                </a:cubicBezTo>
                <a:cubicBezTo>
                  <a:pt x="8889821" y="4473298"/>
                  <a:pt x="8881864" y="4472031"/>
                  <a:pt x="8873908" y="4474565"/>
                </a:cubicBezTo>
                <a:cubicBezTo>
                  <a:pt x="8872684" y="4475198"/>
                  <a:pt x="8870848" y="4473931"/>
                  <a:pt x="8869624" y="4473931"/>
                </a:cubicBezTo>
                <a:cubicBezTo>
                  <a:pt x="8868400" y="4473298"/>
                  <a:pt x="8867788" y="4472665"/>
                  <a:pt x="8866564" y="4472665"/>
                </a:cubicBezTo>
                <a:cubicBezTo>
                  <a:pt x="8857384" y="4473931"/>
                  <a:pt x="8851264" y="4467597"/>
                  <a:pt x="8843919" y="4463797"/>
                </a:cubicBezTo>
                <a:cubicBezTo>
                  <a:pt x="8839023" y="4461263"/>
                  <a:pt x="8834127" y="4458096"/>
                  <a:pt x="8829843" y="4454929"/>
                </a:cubicBezTo>
                <a:cubicBezTo>
                  <a:pt x="8829231" y="4454296"/>
                  <a:pt x="8828007" y="4453663"/>
                  <a:pt x="8827395" y="4454296"/>
                </a:cubicBezTo>
                <a:cubicBezTo>
                  <a:pt x="8821275" y="4455563"/>
                  <a:pt x="8816991" y="4451762"/>
                  <a:pt x="8812707" y="4449229"/>
                </a:cubicBezTo>
                <a:cubicBezTo>
                  <a:pt x="8807810" y="4446062"/>
                  <a:pt x="8802914" y="4443528"/>
                  <a:pt x="8798018" y="4439728"/>
                </a:cubicBezTo>
                <a:cubicBezTo>
                  <a:pt x="8796182" y="4437828"/>
                  <a:pt x="8794958" y="4435294"/>
                  <a:pt x="8793122" y="4432761"/>
                </a:cubicBezTo>
                <a:cubicBezTo>
                  <a:pt x="8791286" y="4430860"/>
                  <a:pt x="8789450" y="4428327"/>
                  <a:pt x="8787614" y="4426427"/>
                </a:cubicBezTo>
                <a:cubicBezTo>
                  <a:pt x="8783942" y="4423893"/>
                  <a:pt x="8779658" y="4421993"/>
                  <a:pt x="8775373" y="4420093"/>
                </a:cubicBezTo>
                <a:cubicBezTo>
                  <a:pt x="8773537" y="4418826"/>
                  <a:pt x="8771089" y="4418192"/>
                  <a:pt x="8769253" y="4417559"/>
                </a:cubicBezTo>
                <a:cubicBezTo>
                  <a:pt x="8768641" y="4417559"/>
                  <a:pt x="8768029" y="4417559"/>
                  <a:pt x="8768029" y="4417559"/>
                </a:cubicBezTo>
                <a:cubicBezTo>
                  <a:pt x="8765581" y="4410592"/>
                  <a:pt x="8756401" y="4412492"/>
                  <a:pt x="8752729" y="4406791"/>
                </a:cubicBezTo>
                <a:cubicBezTo>
                  <a:pt x="8752117" y="4406158"/>
                  <a:pt x="8751505" y="4405525"/>
                  <a:pt x="8750893" y="4405525"/>
                </a:cubicBezTo>
                <a:cubicBezTo>
                  <a:pt x="8741100" y="4404891"/>
                  <a:pt x="8736816" y="4395390"/>
                  <a:pt x="8729472" y="4390956"/>
                </a:cubicBezTo>
                <a:cubicBezTo>
                  <a:pt x="8725800" y="4389056"/>
                  <a:pt x="8723964" y="4387156"/>
                  <a:pt x="8722128" y="4392223"/>
                </a:cubicBezTo>
                <a:cubicBezTo>
                  <a:pt x="8721516" y="4393490"/>
                  <a:pt x="8720292" y="4394123"/>
                  <a:pt x="8719068" y="4394757"/>
                </a:cubicBezTo>
                <a:cubicBezTo>
                  <a:pt x="8714172" y="4396657"/>
                  <a:pt x="8709888" y="4399191"/>
                  <a:pt x="8704992" y="4400457"/>
                </a:cubicBezTo>
                <a:cubicBezTo>
                  <a:pt x="8701319" y="4401724"/>
                  <a:pt x="8697647" y="4402358"/>
                  <a:pt x="8693975" y="4402358"/>
                </a:cubicBezTo>
                <a:cubicBezTo>
                  <a:pt x="8682959" y="4401724"/>
                  <a:pt x="8671331" y="4406791"/>
                  <a:pt x="8661538" y="4399824"/>
                </a:cubicBezTo>
                <a:cubicBezTo>
                  <a:pt x="8656642" y="4396024"/>
                  <a:pt x="8653582" y="4397290"/>
                  <a:pt x="8648686" y="4400457"/>
                </a:cubicBezTo>
                <a:cubicBezTo>
                  <a:pt x="8643790" y="4403624"/>
                  <a:pt x="8637670" y="4406791"/>
                  <a:pt x="8631550" y="4404258"/>
                </a:cubicBezTo>
                <a:cubicBezTo>
                  <a:pt x="8624205" y="4401724"/>
                  <a:pt x="8617473" y="4397290"/>
                  <a:pt x="8610129" y="4395390"/>
                </a:cubicBezTo>
                <a:cubicBezTo>
                  <a:pt x="8605845" y="4394123"/>
                  <a:pt x="8600949" y="4396024"/>
                  <a:pt x="8596664" y="4397290"/>
                </a:cubicBezTo>
                <a:cubicBezTo>
                  <a:pt x="8594829" y="4397924"/>
                  <a:pt x="8592993" y="4400457"/>
                  <a:pt x="8591156" y="4401724"/>
                </a:cubicBezTo>
                <a:cubicBezTo>
                  <a:pt x="8585648" y="4406791"/>
                  <a:pt x="8580140" y="4409325"/>
                  <a:pt x="8572796" y="4406791"/>
                </a:cubicBezTo>
                <a:cubicBezTo>
                  <a:pt x="8566676" y="4404891"/>
                  <a:pt x="8560556" y="4403624"/>
                  <a:pt x="8554435" y="4403624"/>
                </a:cubicBezTo>
                <a:cubicBezTo>
                  <a:pt x="8548927" y="4403624"/>
                  <a:pt x="8543419" y="4406158"/>
                  <a:pt x="8538523" y="4407425"/>
                </a:cubicBezTo>
                <a:cubicBezTo>
                  <a:pt x="8529343" y="4409325"/>
                  <a:pt x="8519551" y="4411225"/>
                  <a:pt x="8510370" y="4413759"/>
                </a:cubicBezTo>
                <a:cubicBezTo>
                  <a:pt x="8505474" y="4415025"/>
                  <a:pt x="8501190" y="4417559"/>
                  <a:pt x="8496294" y="4418826"/>
                </a:cubicBezTo>
                <a:cubicBezTo>
                  <a:pt x="8494458" y="4419459"/>
                  <a:pt x="8492010" y="4419459"/>
                  <a:pt x="8490174" y="4419459"/>
                </a:cubicBezTo>
                <a:cubicBezTo>
                  <a:pt x="8478545" y="4417559"/>
                  <a:pt x="8466917" y="4414392"/>
                  <a:pt x="8455901" y="4413125"/>
                </a:cubicBezTo>
                <a:cubicBezTo>
                  <a:pt x="8451005" y="4412492"/>
                  <a:pt x="8445496" y="4414392"/>
                  <a:pt x="8439988" y="4414392"/>
                </a:cubicBezTo>
                <a:cubicBezTo>
                  <a:pt x="8436928" y="4414392"/>
                  <a:pt x="8434480" y="4413125"/>
                  <a:pt x="8431420" y="4412492"/>
                </a:cubicBezTo>
                <a:cubicBezTo>
                  <a:pt x="8430196" y="4411858"/>
                  <a:pt x="8428972" y="4410592"/>
                  <a:pt x="8427136" y="4410592"/>
                </a:cubicBezTo>
                <a:cubicBezTo>
                  <a:pt x="8422240" y="4409958"/>
                  <a:pt x="8416732" y="4410592"/>
                  <a:pt x="8413059" y="4408691"/>
                </a:cubicBezTo>
                <a:cubicBezTo>
                  <a:pt x="8404491" y="4403624"/>
                  <a:pt x="8395923" y="4410592"/>
                  <a:pt x="8387355" y="4405525"/>
                </a:cubicBezTo>
                <a:cubicBezTo>
                  <a:pt x="8382459" y="4402991"/>
                  <a:pt x="8376950" y="4401724"/>
                  <a:pt x="8372054" y="4399824"/>
                </a:cubicBezTo>
                <a:cubicBezTo>
                  <a:pt x="8370830" y="4399191"/>
                  <a:pt x="8368994" y="4398557"/>
                  <a:pt x="8367770" y="4399191"/>
                </a:cubicBezTo>
                <a:cubicBezTo>
                  <a:pt x="8362874" y="4400457"/>
                  <a:pt x="8357978" y="4401724"/>
                  <a:pt x="8353082" y="4400457"/>
                </a:cubicBezTo>
                <a:cubicBezTo>
                  <a:pt x="8351246" y="4399824"/>
                  <a:pt x="8348186" y="4403624"/>
                  <a:pt x="8346350" y="4405525"/>
                </a:cubicBezTo>
                <a:cubicBezTo>
                  <a:pt x="8341454" y="4410592"/>
                  <a:pt x="8335333" y="4410592"/>
                  <a:pt x="8328601" y="4408691"/>
                </a:cubicBezTo>
                <a:cubicBezTo>
                  <a:pt x="8321869" y="4406791"/>
                  <a:pt x="8315749" y="4404258"/>
                  <a:pt x="8309629" y="4411225"/>
                </a:cubicBezTo>
                <a:cubicBezTo>
                  <a:pt x="8308405" y="4412492"/>
                  <a:pt x="8304732" y="4412492"/>
                  <a:pt x="8302896" y="4411858"/>
                </a:cubicBezTo>
                <a:cubicBezTo>
                  <a:pt x="8298000" y="4409958"/>
                  <a:pt x="8293104" y="4408691"/>
                  <a:pt x="8287596" y="4409325"/>
                </a:cubicBezTo>
                <a:cubicBezTo>
                  <a:pt x="8285148" y="4409958"/>
                  <a:pt x="8282700" y="4408691"/>
                  <a:pt x="8280252" y="4408691"/>
                </a:cubicBezTo>
                <a:cubicBezTo>
                  <a:pt x="8279640" y="4408691"/>
                  <a:pt x="8279028" y="4408058"/>
                  <a:pt x="8278416" y="4408058"/>
                </a:cubicBezTo>
                <a:cubicBezTo>
                  <a:pt x="8273520" y="4411225"/>
                  <a:pt x="8268624" y="4410592"/>
                  <a:pt x="8263115" y="4410592"/>
                </a:cubicBezTo>
                <a:cubicBezTo>
                  <a:pt x="8258219" y="4410592"/>
                  <a:pt x="8253323" y="4413759"/>
                  <a:pt x="8247815" y="4410592"/>
                </a:cubicBezTo>
                <a:cubicBezTo>
                  <a:pt x="8243531" y="4408058"/>
                  <a:pt x="8238635" y="4406791"/>
                  <a:pt x="8234350" y="4405525"/>
                </a:cubicBezTo>
                <a:cubicBezTo>
                  <a:pt x="8231903" y="4404891"/>
                  <a:pt x="8229454" y="4405525"/>
                  <a:pt x="8227007" y="4406158"/>
                </a:cubicBezTo>
                <a:cubicBezTo>
                  <a:pt x="8225170" y="4406791"/>
                  <a:pt x="8223334" y="4406791"/>
                  <a:pt x="8220274" y="4407425"/>
                </a:cubicBezTo>
                <a:cubicBezTo>
                  <a:pt x="8218438" y="4412492"/>
                  <a:pt x="8217214" y="4413759"/>
                  <a:pt x="8210482" y="4411225"/>
                </a:cubicBezTo>
                <a:cubicBezTo>
                  <a:pt x="8202526" y="4408058"/>
                  <a:pt x="8195793" y="4409958"/>
                  <a:pt x="8190286" y="4416926"/>
                </a:cubicBezTo>
                <a:cubicBezTo>
                  <a:pt x="8189673" y="4417559"/>
                  <a:pt x="8188449" y="4418192"/>
                  <a:pt x="8187225" y="4418192"/>
                </a:cubicBezTo>
                <a:cubicBezTo>
                  <a:pt x="8182329" y="4419459"/>
                  <a:pt x="8176821" y="4420093"/>
                  <a:pt x="8171925" y="4421359"/>
                </a:cubicBezTo>
                <a:cubicBezTo>
                  <a:pt x="8163969" y="4422626"/>
                  <a:pt x="8156625" y="4427060"/>
                  <a:pt x="8150504" y="4431494"/>
                </a:cubicBezTo>
                <a:cubicBezTo>
                  <a:pt x="8146832" y="4434027"/>
                  <a:pt x="8142548" y="4435294"/>
                  <a:pt x="8137652" y="4434661"/>
                </a:cubicBezTo>
                <a:cubicBezTo>
                  <a:pt x="8133980" y="4434027"/>
                  <a:pt x="8130308" y="4435294"/>
                  <a:pt x="8126636" y="4435294"/>
                </a:cubicBezTo>
                <a:cubicBezTo>
                  <a:pt x="8126024" y="4435294"/>
                  <a:pt x="8125412" y="4435928"/>
                  <a:pt x="8124800" y="4435928"/>
                </a:cubicBezTo>
                <a:cubicBezTo>
                  <a:pt x="8118067" y="4432761"/>
                  <a:pt x="8111947" y="4438461"/>
                  <a:pt x="8105827" y="4438461"/>
                </a:cubicBezTo>
                <a:cubicBezTo>
                  <a:pt x="8095423" y="4438461"/>
                  <a:pt x="8086855" y="4441628"/>
                  <a:pt x="8078286" y="4447962"/>
                </a:cubicBezTo>
                <a:cubicBezTo>
                  <a:pt x="8074002" y="4450496"/>
                  <a:pt x="8069106" y="4453663"/>
                  <a:pt x="8062986" y="4453663"/>
                </a:cubicBezTo>
                <a:cubicBezTo>
                  <a:pt x="8058702" y="4453663"/>
                  <a:pt x="8053194" y="4456196"/>
                  <a:pt x="8051358" y="4461897"/>
                </a:cubicBezTo>
                <a:cubicBezTo>
                  <a:pt x="8051358" y="4462530"/>
                  <a:pt x="8050134" y="4463164"/>
                  <a:pt x="8049522" y="4463797"/>
                </a:cubicBezTo>
                <a:cubicBezTo>
                  <a:pt x="8040341" y="4466964"/>
                  <a:pt x="8031161" y="4470131"/>
                  <a:pt x="8021981" y="4472665"/>
                </a:cubicBezTo>
                <a:cubicBezTo>
                  <a:pt x="8014637" y="4475198"/>
                  <a:pt x="8006068" y="4475832"/>
                  <a:pt x="7999336" y="4480265"/>
                </a:cubicBezTo>
                <a:cubicBezTo>
                  <a:pt x="7992604" y="4484699"/>
                  <a:pt x="7985872" y="4487233"/>
                  <a:pt x="7977916" y="4487233"/>
                </a:cubicBezTo>
                <a:cubicBezTo>
                  <a:pt x="7976080" y="4487233"/>
                  <a:pt x="7974856" y="4488499"/>
                  <a:pt x="7973020" y="4489133"/>
                </a:cubicBezTo>
                <a:cubicBezTo>
                  <a:pt x="7968123" y="4489766"/>
                  <a:pt x="7963227" y="4491666"/>
                  <a:pt x="7958943" y="4489766"/>
                </a:cubicBezTo>
                <a:cubicBezTo>
                  <a:pt x="7953435" y="4487866"/>
                  <a:pt x="7948539" y="4489766"/>
                  <a:pt x="7943642" y="4491033"/>
                </a:cubicBezTo>
                <a:cubicBezTo>
                  <a:pt x="7935074" y="4493567"/>
                  <a:pt x="7927118" y="4498000"/>
                  <a:pt x="7917938" y="4499267"/>
                </a:cubicBezTo>
                <a:cubicBezTo>
                  <a:pt x="7911206" y="4499901"/>
                  <a:pt x="7903249" y="4501801"/>
                  <a:pt x="7897741" y="4495467"/>
                </a:cubicBezTo>
                <a:cubicBezTo>
                  <a:pt x="7897129" y="4494833"/>
                  <a:pt x="7894069" y="4494200"/>
                  <a:pt x="7893457" y="4494833"/>
                </a:cubicBezTo>
                <a:cubicBezTo>
                  <a:pt x="7889173" y="4498634"/>
                  <a:pt x="7883665" y="4496734"/>
                  <a:pt x="7879381" y="4496100"/>
                </a:cubicBezTo>
                <a:cubicBezTo>
                  <a:pt x="7875097" y="4495467"/>
                  <a:pt x="7871425" y="4494833"/>
                  <a:pt x="7867140" y="4498000"/>
                </a:cubicBezTo>
                <a:cubicBezTo>
                  <a:pt x="7862244" y="4501801"/>
                  <a:pt x="7855512" y="4504334"/>
                  <a:pt x="7850004" y="4507501"/>
                </a:cubicBezTo>
                <a:cubicBezTo>
                  <a:pt x="7849392" y="4507501"/>
                  <a:pt x="7848780" y="4508135"/>
                  <a:pt x="7848168" y="4508768"/>
                </a:cubicBezTo>
                <a:cubicBezTo>
                  <a:pt x="7840824" y="4517002"/>
                  <a:pt x="7832256" y="4519536"/>
                  <a:pt x="7821851" y="4518269"/>
                </a:cubicBezTo>
                <a:lnTo>
                  <a:pt x="7815731" y="4522166"/>
                </a:lnTo>
                <a:lnTo>
                  <a:pt x="7815731" y="4506885"/>
                </a:lnTo>
                <a:cubicBezTo>
                  <a:pt x="7815731" y="4197712"/>
                  <a:pt x="7815731" y="766687"/>
                  <a:pt x="7815731" y="61236"/>
                </a:cubicBezTo>
                <a:close/>
                <a:moveTo>
                  <a:pt x="3891498" y="0"/>
                </a:moveTo>
                <a:lnTo>
                  <a:pt x="7627259" y="0"/>
                </a:lnTo>
                <a:lnTo>
                  <a:pt x="7627259" y="4437193"/>
                </a:lnTo>
                <a:cubicBezTo>
                  <a:pt x="7615285" y="4430859"/>
                  <a:pt x="7597010" y="4430859"/>
                  <a:pt x="7583776" y="4430859"/>
                </a:cubicBezTo>
                <a:cubicBezTo>
                  <a:pt x="7574953" y="4430859"/>
                  <a:pt x="7568021" y="4426426"/>
                  <a:pt x="7560459" y="4423259"/>
                </a:cubicBezTo>
                <a:cubicBezTo>
                  <a:pt x="7556048" y="4421358"/>
                  <a:pt x="7551636" y="4418825"/>
                  <a:pt x="7547225" y="4416925"/>
                </a:cubicBezTo>
                <a:cubicBezTo>
                  <a:pt x="7544074" y="4415658"/>
                  <a:pt x="7540923" y="4413124"/>
                  <a:pt x="7537772" y="4413124"/>
                </a:cubicBezTo>
                <a:cubicBezTo>
                  <a:pt x="7533361" y="4412491"/>
                  <a:pt x="7528319" y="4413124"/>
                  <a:pt x="7523908" y="4413124"/>
                </a:cubicBezTo>
                <a:cubicBezTo>
                  <a:pt x="7521387" y="4413124"/>
                  <a:pt x="7518866" y="4413758"/>
                  <a:pt x="7515716" y="4414391"/>
                </a:cubicBezTo>
                <a:cubicBezTo>
                  <a:pt x="7508153" y="4414391"/>
                  <a:pt x="7501851" y="4415024"/>
                  <a:pt x="7494919" y="4420725"/>
                </a:cubicBezTo>
                <a:cubicBezTo>
                  <a:pt x="7487357" y="4427692"/>
                  <a:pt x="7477274" y="4431493"/>
                  <a:pt x="7468451" y="4437193"/>
                </a:cubicBezTo>
                <a:cubicBezTo>
                  <a:pt x="7466561" y="4438460"/>
                  <a:pt x="7464040" y="4440360"/>
                  <a:pt x="7462780" y="4442260"/>
                </a:cubicBezTo>
                <a:cubicBezTo>
                  <a:pt x="7457108" y="4449228"/>
                  <a:pt x="7451436" y="4454295"/>
                  <a:pt x="7441353" y="4454295"/>
                </a:cubicBezTo>
                <a:cubicBezTo>
                  <a:pt x="7431900" y="4454295"/>
                  <a:pt x="7423078" y="4457462"/>
                  <a:pt x="7413625" y="4457462"/>
                </a:cubicBezTo>
                <a:cubicBezTo>
                  <a:pt x="7402281" y="4457462"/>
                  <a:pt x="7390938" y="4458729"/>
                  <a:pt x="7380855" y="4451128"/>
                </a:cubicBezTo>
                <a:cubicBezTo>
                  <a:pt x="7380225" y="4451128"/>
                  <a:pt x="7380225" y="4450495"/>
                  <a:pt x="7379595" y="4450495"/>
                </a:cubicBezTo>
                <a:cubicBezTo>
                  <a:pt x="7373923" y="4452395"/>
                  <a:pt x="7368881" y="4450495"/>
                  <a:pt x="7363210" y="4449228"/>
                </a:cubicBezTo>
                <a:cubicBezTo>
                  <a:pt x="7360689" y="4448594"/>
                  <a:pt x="7357538" y="4447961"/>
                  <a:pt x="7355017" y="4446694"/>
                </a:cubicBezTo>
                <a:cubicBezTo>
                  <a:pt x="7352497" y="4445427"/>
                  <a:pt x="7349976" y="4442894"/>
                  <a:pt x="7347455" y="4440994"/>
                </a:cubicBezTo>
                <a:cubicBezTo>
                  <a:pt x="7343044" y="4437827"/>
                  <a:pt x="7338632" y="4434660"/>
                  <a:pt x="7333591" y="4432126"/>
                </a:cubicBezTo>
                <a:cubicBezTo>
                  <a:pt x="7326029" y="4428326"/>
                  <a:pt x="7319727" y="4423259"/>
                  <a:pt x="7312164" y="4419458"/>
                </a:cubicBezTo>
                <a:cubicBezTo>
                  <a:pt x="7307753" y="4416925"/>
                  <a:pt x="7302712" y="4415658"/>
                  <a:pt x="7297670" y="4414391"/>
                </a:cubicBezTo>
                <a:cubicBezTo>
                  <a:pt x="7296410" y="4413758"/>
                  <a:pt x="7295149" y="4414391"/>
                  <a:pt x="7294519" y="4414391"/>
                </a:cubicBezTo>
                <a:cubicBezTo>
                  <a:pt x="7290108" y="4415658"/>
                  <a:pt x="7285697" y="4418191"/>
                  <a:pt x="7281285" y="4419458"/>
                </a:cubicBezTo>
                <a:cubicBezTo>
                  <a:pt x="7277504" y="4420725"/>
                  <a:pt x="7274353" y="4420725"/>
                  <a:pt x="7270572" y="4420725"/>
                </a:cubicBezTo>
                <a:cubicBezTo>
                  <a:pt x="7267421" y="4421358"/>
                  <a:pt x="7263640" y="4420725"/>
                  <a:pt x="7261119" y="4421992"/>
                </a:cubicBezTo>
                <a:cubicBezTo>
                  <a:pt x="7254817" y="4425792"/>
                  <a:pt x="7248515" y="4423892"/>
                  <a:pt x="7242213" y="4423259"/>
                </a:cubicBezTo>
                <a:cubicBezTo>
                  <a:pt x="7231500" y="4421992"/>
                  <a:pt x="7221417" y="4420092"/>
                  <a:pt x="7210704" y="4418191"/>
                </a:cubicBezTo>
                <a:cubicBezTo>
                  <a:pt x="7205032" y="4416925"/>
                  <a:pt x="7198730" y="4415024"/>
                  <a:pt x="7193059" y="4413758"/>
                </a:cubicBezTo>
                <a:cubicBezTo>
                  <a:pt x="7189908" y="4413124"/>
                  <a:pt x="7186757" y="4414391"/>
                  <a:pt x="7183606" y="4414391"/>
                </a:cubicBezTo>
                <a:cubicBezTo>
                  <a:pt x="7182346" y="4414391"/>
                  <a:pt x="7181085" y="4414391"/>
                  <a:pt x="7180455" y="4414391"/>
                </a:cubicBezTo>
                <a:cubicBezTo>
                  <a:pt x="7177934" y="4413758"/>
                  <a:pt x="7175413" y="4413124"/>
                  <a:pt x="7172893" y="4411857"/>
                </a:cubicBezTo>
                <a:cubicBezTo>
                  <a:pt x="7164070" y="4408057"/>
                  <a:pt x="7153987" y="4407424"/>
                  <a:pt x="7146425" y="4399823"/>
                </a:cubicBezTo>
                <a:cubicBezTo>
                  <a:pt x="7142644" y="4395389"/>
                  <a:pt x="7135712" y="4396023"/>
                  <a:pt x="7131300" y="4397923"/>
                </a:cubicBezTo>
                <a:cubicBezTo>
                  <a:pt x="7123738" y="4400456"/>
                  <a:pt x="7118066" y="4398556"/>
                  <a:pt x="7111134" y="4397289"/>
                </a:cubicBezTo>
                <a:cubicBezTo>
                  <a:pt x="7107353" y="4396656"/>
                  <a:pt x="7103572" y="4396656"/>
                  <a:pt x="7099791" y="4397289"/>
                </a:cubicBezTo>
                <a:cubicBezTo>
                  <a:pt x="7098530" y="4397289"/>
                  <a:pt x="7097270" y="4399823"/>
                  <a:pt x="7096010" y="4401090"/>
                </a:cubicBezTo>
                <a:cubicBezTo>
                  <a:pt x="7094749" y="4402357"/>
                  <a:pt x="7093489" y="4403623"/>
                  <a:pt x="7092228" y="4403623"/>
                </a:cubicBezTo>
                <a:cubicBezTo>
                  <a:pt x="7083406" y="4402357"/>
                  <a:pt x="7075213" y="4402990"/>
                  <a:pt x="7067021" y="4407424"/>
                </a:cubicBezTo>
                <a:cubicBezTo>
                  <a:pt x="7067651" y="4406790"/>
                  <a:pt x="7066391" y="4407424"/>
                  <a:pt x="7066391" y="4407424"/>
                </a:cubicBezTo>
                <a:cubicBezTo>
                  <a:pt x="7060089" y="4404257"/>
                  <a:pt x="7052527" y="4408690"/>
                  <a:pt x="7046855" y="4402357"/>
                </a:cubicBezTo>
                <a:cubicBezTo>
                  <a:pt x="7043074" y="4397923"/>
                  <a:pt x="7038662" y="4394122"/>
                  <a:pt x="7033621" y="4392222"/>
                </a:cubicBezTo>
                <a:cubicBezTo>
                  <a:pt x="7031100" y="4390955"/>
                  <a:pt x="7026689" y="4392856"/>
                  <a:pt x="7022908" y="4393489"/>
                </a:cubicBezTo>
                <a:cubicBezTo>
                  <a:pt x="7021017" y="4393489"/>
                  <a:pt x="7019127" y="4394122"/>
                  <a:pt x="7017866" y="4394122"/>
                </a:cubicBezTo>
                <a:cubicBezTo>
                  <a:pt x="7014715" y="4393489"/>
                  <a:pt x="7012825" y="4392856"/>
                  <a:pt x="7012825" y="4397289"/>
                </a:cubicBezTo>
                <a:cubicBezTo>
                  <a:pt x="7012825" y="4401090"/>
                  <a:pt x="7010934" y="4400456"/>
                  <a:pt x="7007783" y="4399823"/>
                </a:cubicBezTo>
                <a:cubicBezTo>
                  <a:pt x="7002742" y="4397923"/>
                  <a:pt x="6991398" y="4399823"/>
                  <a:pt x="6988247" y="4403623"/>
                </a:cubicBezTo>
                <a:cubicBezTo>
                  <a:pt x="6981315" y="4401090"/>
                  <a:pt x="6975013" y="4398556"/>
                  <a:pt x="6967451" y="4399823"/>
                </a:cubicBezTo>
                <a:cubicBezTo>
                  <a:pt x="6964300" y="4400456"/>
                  <a:pt x="6961779" y="4399823"/>
                  <a:pt x="6958628" y="4399823"/>
                </a:cubicBezTo>
                <a:cubicBezTo>
                  <a:pt x="6947915" y="4400456"/>
                  <a:pt x="6937202" y="4401090"/>
                  <a:pt x="6926489" y="4401723"/>
                </a:cubicBezTo>
                <a:cubicBezTo>
                  <a:pt x="6925228" y="4401723"/>
                  <a:pt x="6924598" y="4401723"/>
                  <a:pt x="6923338" y="4401723"/>
                </a:cubicBezTo>
                <a:cubicBezTo>
                  <a:pt x="6915145" y="4399190"/>
                  <a:pt x="6908213" y="4402357"/>
                  <a:pt x="6901911" y="4406157"/>
                </a:cubicBezTo>
                <a:cubicBezTo>
                  <a:pt x="6898130" y="4408057"/>
                  <a:pt x="6894349" y="4409324"/>
                  <a:pt x="6890568" y="4410591"/>
                </a:cubicBezTo>
                <a:cubicBezTo>
                  <a:pt x="6881115" y="4413124"/>
                  <a:pt x="6871662" y="4415658"/>
                  <a:pt x="6862209" y="4418191"/>
                </a:cubicBezTo>
                <a:cubicBezTo>
                  <a:pt x="6860949" y="4418191"/>
                  <a:pt x="6859689" y="4418191"/>
                  <a:pt x="6858428" y="4418191"/>
                </a:cubicBezTo>
                <a:cubicBezTo>
                  <a:pt x="6854017" y="4418191"/>
                  <a:pt x="6849606" y="4418825"/>
                  <a:pt x="6845194" y="4418825"/>
                </a:cubicBezTo>
                <a:cubicBezTo>
                  <a:pt x="6842043" y="4418825"/>
                  <a:pt x="6838892" y="4420092"/>
                  <a:pt x="6835111" y="4418191"/>
                </a:cubicBezTo>
                <a:cubicBezTo>
                  <a:pt x="6831330" y="4416291"/>
                  <a:pt x="6825028" y="4416925"/>
                  <a:pt x="6820617" y="4418825"/>
                </a:cubicBezTo>
                <a:cubicBezTo>
                  <a:pt x="6814315" y="4421992"/>
                  <a:pt x="6807383" y="4421358"/>
                  <a:pt x="6801081" y="4422625"/>
                </a:cubicBezTo>
                <a:cubicBezTo>
                  <a:pt x="6797930" y="4423259"/>
                  <a:pt x="6794779" y="4423892"/>
                  <a:pt x="6791628" y="4423892"/>
                </a:cubicBezTo>
                <a:cubicBezTo>
                  <a:pt x="6782806" y="4425159"/>
                  <a:pt x="6773983" y="4426426"/>
                  <a:pt x="6764530" y="4427692"/>
                </a:cubicBezTo>
                <a:cubicBezTo>
                  <a:pt x="6763900" y="4427692"/>
                  <a:pt x="6762640" y="4427692"/>
                  <a:pt x="6762009" y="4427059"/>
                </a:cubicBezTo>
                <a:cubicBezTo>
                  <a:pt x="6755077" y="4419458"/>
                  <a:pt x="6747515" y="4425159"/>
                  <a:pt x="6740583" y="4426426"/>
                </a:cubicBezTo>
                <a:cubicBezTo>
                  <a:pt x="6731760" y="4427692"/>
                  <a:pt x="6722938" y="4430226"/>
                  <a:pt x="6714745" y="4432126"/>
                </a:cubicBezTo>
                <a:cubicBezTo>
                  <a:pt x="6713485" y="4432126"/>
                  <a:pt x="6712224" y="4432126"/>
                  <a:pt x="6711594" y="4432126"/>
                </a:cubicBezTo>
                <a:cubicBezTo>
                  <a:pt x="6703402" y="4430859"/>
                  <a:pt x="6694579" y="4429593"/>
                  <a:pt x="6686387" y="4428959"/>
                </a:cubicBezTo>
                <a:cubicBezTo>
                  <a:pt x="6674413" y="4428959"/>
                  <a:pt x="6662439" y="4429593"/>
                  <a:pt x="6651096" y="4430226"/>
                </a:cubicBezTo>
                <a:cubicBezTo>
                  <a:pt x="6649836" y="4430226"/>
                  <a:pt x="6648575" y="4430226"/>
                  <a:pt x="6647945" y="4430859"/>
                </a:cubicBezTo>
                <a:cubicBezTo>
                  <a:pt x="6641643" y="4435293"/>
                  <a:pt x="6634711" y="4435293"/>
                  <a:pt x="6627779" y="4434026"/>
                </a:cubicBezTo>
                <a:cubicBezTo>
                  <a:pt x="6626519" y="4434026"/>
                  <a:pt x="6625258" y="4434660"/>
                  <a:pt x="6623998" y="4434660"/>
                </a:cubicBezTo>
                <a:cubicBezTo>
                  <a:pt x="6622107" y="4435293"/>
                  <a:pt x="6619587" y="4435927"/>
                  <a:pt x="6617696" y="4435927"/>
                </a:cubicBezTo>
                <a:cubicBezTo>
                  <a:pt x="6614545" y="4436560"/>
                  <a:pt x="6610764" y="4437193"/>
                  <a:pt x="6607613" y="4438460"/>
                </a:cubicBezTo>
                <a:cubicBezTo>
                  <a:pt x="6603832" y="4439727"/>
                  <a:pt x="6600051" y="4442260"/>
                  <a:pt x="6596270" y="4442260"/>
                </a:cubicBezTo>
                <a:cubicBezTo>
                  <a:pt x="6588707" y="4441627"/>
                  <a:pt x="6583666" y="4446061"/>
                  <a:pt x="6577364" y="4449861"/>
                </a:cubicBezTo>
                <a:cubicBezTo>
                  <a:pt x="6574213" y="4451761"/>
                  <a:pt x="6570432" y="4453028"/>
                  <a:pt x="6566651" y="4454295"/>
                </a:cubicBezTo>
                <a:cubicBezTo>
                  <a:pt x="6562870" y="4456195"/>
                  <a:pt x="6558458" y="4458095"/>
                  <a:pt x="6554677" y="4459996"/>
                </a:cubicBezTo>
                <a:cubicBezTo>
                  <a:pt x="6553417" y="4460629"/>
                  <a:pt x="6552156" y="4461262"/>
                  <a:pt x="6551526" y="4461262"/>
                </a:cubicBezTo>
                <a:cubicBezTo>
                  <a:pt x="6544594" y="4457462"/>
                  <a:pt x="6538922" y="4462529"/>
                  <a:pt x="6532621" y="4464429"/>
                </a:cubicBezTo>
                <a:cubicBezTo>
                  <a:pt x="6531990" y="4464429"/>
                  <a:pt x="6531360" y="4465063"/>
                  <a:pt x="6531360" y="4465063"/>
                </a:cubicBezTo>
                <a:cubicBezTo>
                  <a:pt x="6525688" y="4459362"/>
                  <a:pt x="6522538" y="4466330"/>
                  <a:pt x="6518756" y="4467596"/>
                </a:cubicBezTo>
                <a:cubicBezTo>
                  <a:pt x="6511194" y="4470130"/>
                  <a:pt x="6503632" y="4472664"/>
                  <a:pt x="6494809" y="4471397"/>
                </a:cubicBezTo>
                <a:cubicBezTo>
                  <a:pt x="6492288" y="4470763"/>
                  <a:pt x="6489768" y="4472030"/>
                  <a:pt x="6486617" y="4472030"/>
                </a:cubicBezTo>
                <a:cubicBezTo>
                  <a:pt x="6484726" y="4472030"/>
                  <a:pt x="6482205" y="4472664"/>
                  <a:pt x="6480945" y="4471397"/>
                </a:cubicBezTo>
                <a:cubicBezTo>
                  <a:pt x="6475904" y="4468863"/>
                  <a:pt x="6470862" y="4467596"/>
                  <a:pt x="6465190" y="4471397"/>
                </a:cubicBezTo>
                <a:cubicBezTo>
                  <a:pt x="6465190" y="4471397"/>
                  <a:pt x="6464560" y="4471397"/>
                  <a:pt x="6464560" y="4471397"/>
                </a:cubicBezTo>
                <a:cubicBezTo>
                  <a:pt x="6458258" y="4470130"/>
                  <a:pt x="6451326" y="4470130"/>
                  <a:pt x="6445024" y="4467596"/>
                </a:cubicBezTo>
                <a:cubicBezTo>
                  <a:pt x="6435571" y="4463796"/>
                  <a:pt x="6425488" y="4463163"/>
                  <a:pt x="6416036" y="4465696"/>
                </a:cubicBezTo>
                <a:cubicBezTo>
                  <a:pt x="6409103" y="4467596"/>
                  <a:pt x="6403432" y="4465696"/>
                  <a:pt x="6398390" y="4461896"/>
                </a:cubicBezTo>
                <a:cubicBezTo>
                  <a:pt x="6391458" y="4456195"/>
                  <a:pt x="6383266" y="4455562"/>
                  <a:pt x="6375073" y="4453662"/>
                </a:cubicBezTo>
                <a:cubicBezTo>
                  <a:pt x="6372552" y="4453028"/>
                  <a:pt x="6370032" y="4453028"/>
                  <a:pt x="6368141" y="4451128"/>
                </a:cubicBezTo>
                <a:cubicBezTo>
                  <a:pt x="6359949" y="4445427"/>
                  <a:pt x="6351756" y="4448594"/>
                  <a:pt x="6342934" y="4449228"/>
                </a:cubicBezTo>
                <a:cubicBezTo>
                  <a:pt x="6337262" y="4449228"/>
                  <a:pt x="6332220" y="4449228"/>
                  <a:pt x="6326549" y="4448594"/>
                </a:cubicBezTo>
                <a:cubicBezTo>
                  <a:pt x="6319617" y="4447328"/>
                  <a:pt x="6312685" y="4445427"/>
                  <a:pt x="6305753" y="4444161"/>
                </a:cubicBezTo>
                <a:cubicBezTo>
                  <a:pt x="6300711" y="4442894"/>
                  <a:pt x="6295039" y="4441627"/>
                  <a:pt x="6289998" y="4441627"/>
                </a:cubicBezTo>
                <a:cubicBezTo>
                  <a:pt x="6283066" y="4441627"/>
                  <a:pt x="6275503" y="4442894"/>
                  <a:pt x="6268571" y="4442260"/>
                </a:cubicBezTo>
                <a:cubicBezTo>
                  <a:pt x="6261639" y="4441627"/>
                  <a:pt x="6255337" y="4442260"/>
                  <a:pt x="6248405" y="4444161"/>
                </a:cubicBezTo>
                <a:cubicBezTo>
                  <a:pt x="6246515" y="4444794"/>
                  <a:pt x="6243994" y="4444161"/>
                  <a:pt x="6242103" y="4442894"/>
                </a:cubicBezTo>
                <a:cubicBezTo>
                  <a:pt x="6236432" y="4440994"/>
                  <a:pt x="6231390" y="4440360"/>
                  <a:pt x="6225719" y="4441627"/>
                </a:cubicBezTo>
                <a:cubicBezTo>
                  <a:pt x="6223198" y="4442260"/>
                  <a:pt x="6220047" y="4441627"/>
                  <a:pt x="6217526" y="4440994"/>
                </a:cubicBezTo>
                <a:cubicBezTo>
                  <a:pt x="6207443" y="4438460"/>
                  <a:pt x="6197360" y="4435927"/>
                  <a:pt x="6187277" y="4433393"/>
                </a:cubicBezTo>
                <a:cubicBezTo>
                  <a:pt x="6184126" y="4432760"/>
                  <a:pt x="6182235" y="4430859"/>
                  <a:pt x="6179715" y="4428326"/>
                </a:cubicBezTo>
                <a:cubicBezTo>
                  <a:pt x="6175934" y="4424525"/>
                  <a:pt x="6169632" y="4420725"/>
                  <a:pt x="6165220" y="4420725"/>
                </a:cubicBezTo>
                <a:cubicBezTo>
                  <a:pt x="6157028" y="4421358"/>
                  <a:pt x="6150096" y="4418825"/>
                  <a:pt x="6142533" y="4417558"/>
                </a:cubicBezTo>
                <a:cubicBezTo>
                  <a:pt x="6137492" y="4416291"/>
                  <a:pt x="6133711" y="4416925"/>
                  <a:pt x="6129300" y="4420725"/>
                </a:cubicBezTo>
                <a:cubicBezTo>
                  <a:pt x="6124888" y="4424525"/>
                  <a:pt x="6118586" y="4425792"/>
                  <a:pt x="6113545" y="4428326"/>
                </a:cubicBezTo>
                <a:cubicBezTo>
                  <a:pt x="6107243" y="4431493"/>
                  <a:pt x="6100311" y="4432126"/>
                  <a:pt x="6092749" y="4430859"/>
                </a:cubicBezTo>
                <a:cubicBezTo>
                  <a:pt x="6085816" y="4429593"/>
                  <a:pt x="6080145" y="4432760"/>
                  <a:pt x="6074473" y="4436560"/>
                </a:cubicBezTo>
                <a:cubicBezTo>
                  <a:pt x="6073213" y="4437193"/>
                  <a:pt x="6072583" y="4438460"/>
                  <a:pt x="6071322" y="4438460"/>
                </a:cubicBezTo>
                <a:cubicBezTo>
                  <a:pt x="6063760" y="4438460"/>
                  <a:pt x="6056198" y="4439727"/>
                  <a:pt x="6049266" y="4438460"/>
                </a:cubicBezTo>
                <a:cubicBezTo>
                  <a:pt x="6039183" y="4436560"/>
                  <a:pt x="6029099" y="4433393"/>
                  <a:pt x="6018386" y="4436560"/>
                </a:cubicBezTo>
                <a:cubicBezTo>
                  <a:pt x="6017756" y="4436560"/>
                  <a:pt x="6017126" y="4436560"/>
                  <a:pt x="6017126" y="4436560"/>
                </a:cubicBezTo>
                <a:cubicBezTo>
                  <a:pt x="6010824" y="4432760"/>
                  <a:pt x="6003892" y="4434660"/>
                  <a:pt x="5996960" y="4435293"/>
                </a:cubicBezTo>
                <a:cubicBezTo>
                  <a:pt x="5993179" y="4435293"/>
                  <a:pt x="5989398" y="4434660"/>
                  <a:pt x="5985616" y="4434026"/>
                </a:cubicBezTo>
                <a:cubicBezTo>
                  <a:pt x="5979315" y="4432126"/>
                  <a:pt x="5974273" y="4434660"/>
                  <a:pt x="5969862" y="4438460"/>
                </a:cubicBezTo>
                <a:cubicBezTo>
                  <a:pt x="5965450" y="4442260"/>
                  <a:pt x="5961039" y="4444794"/>
                  <a:pt x="5955367" y="4446694"/>
                </a:cubicBezTo>
                <a:cubicBezTo>
                  <a:pt x="5949696" y="4447961"/>
                  <a:pt x="5944654" y="4449861"/>
                  <a:pt x="5939613" y="4451128"/>
                </a:cubicBezTo>
                <a:cubicBezTo>
                  <a:pt x="5936462" y="4451761"/>
                  <a:pt x="5932681" y="4452395"/>
                  <a:pt x="5929530" y="4452395"/>
                </a:cubicBezTo>
                <a:cubicBezTo>
                  <a:pt x="5923228" y="4451761"/>
                  <a:pt x="5916926" y="4449861"/>
                  <a:pt x="5910624" y="4448594"/>
                </a:cubicBezTo>
                <a:cubicBezTo>
                  <a:pt x="5909364" y="4448594"/>
                  <a:pt x="5908103" y="4449228"/>
                  <a:pt x="5906213" y="4449228"/>
                </a:cubicBezTo>
                <a:cubicBezTo>
                  <a:pt x="5896760" y="4450495"/>
                  <a:pt x="5886677" y="4451761"/>
                  <a:pt x="5877224" y="4452395"/>
                </a:cubicBezTo>
                <a:cubicBezTo>
                  <a:pt x="5875964" y="4452395"/>
                  <a:pt x="5874073" y="4451128"/>
                  <a:pt x="5872813" y="4450495"/>
                </a:cubicBezTo>
                <a:cubicBezTo>
                  <a:pt x="5871552" y="4449861"/>
                  <a:pt x="5869031" y="4449228"/>
                  <a:pt x="5868401" y="4449861"/>
                </a:cubicBezTo>
                <a:cubicBezTo>
                  <a:pt x="5859579" y="4454928"/>
                  <a:pt x="5849496" y="4453662"/>
                  <a:pt x="5840043" y="4456829"/>
                </a:cubicBezTo>
                <a:cubicBezTo>
                  <a:pt x="5836262" y="4458095"/>
                  <a:pt x="5831220" y="4457462"/>
                  <a:pt x="5826179" y="4456829"/>
                </a:cubicBezTo>
                <a:cubicBezTo>
                  <a:pt x="5819247" y="4456195"/>
                  <a:pt x="5812314" y="4456195"/>
                  <a:pt x="5805382" y="4454928"/>
                </a:cubicBezTo>
                <a:cubicBezTo>
                  <a:pt x="5800341" y="4453662"/>
                  <a:pt x="5795299" y="4451128"/>
                  <a:pt x="5790258" y="4449228"/>
                </a:cubicBezTo>
                <a:cubicBezTo>
                  <a:pt x="5786477" y="4447961"/>
                  <a:pt x="5782695" y="4444794"/>
                  <a:pt x="5778284" y="4444794"/>
                </a:cubicBezTo>
                <a:cubicBezTo>
                  <a:pt x="5775133" y="4444161"/>
                  <a:pt x="5771352" y="4446061"/>
                  <a:pt x="5768201" y="4446694"/>
                </a:cubicBezTo>
                <a:cubicBezTo>
                  <a:pt x="5760639" y="4448594"/>
                  <a:pt x="5749926" y="4444161"/>
                  <a:pt x="5745514" y="4437827"/>
                </a:cubicBezTo>
                <a:cubicBezTo>
                  <a:pt x="5743624" y="4435293"/>
                  <a:pt x="5739843" y="4434660"/>
                  <a:pt x="5737322" y="4433393"/>
                </a:cubicBezTo>
                <a:cubicBezTo>
                  <a:pt x="5732280" y="4430859"/>
                  <a:pt x="5727239" y="4428959"/>
                  <a:pt x="5722197" y="4425792"/>
                </a:cubicBezTo>
                <a:cubicBezTo>
                  <a:pt x="5719677" y="4424525"/>
                  <a:pt x="5717786" y="4423259"/>
                  <a:pt x="5715265" y="4425792"/>
                </a:cubicBezTo>
                <a:cubicBezTo>
                  <a:pt x="5714636" y="4426426"/>
                  <a:pt x="5713375" y="4426426"/>
                  <a:pt x="5712745" y="4426426"/>
                </a:cubicBezTo>
                <a:cubicBezTo>
                  <a:pt x="5710854" y="4426426"/>
                  <a:pt x="5708333" y="4425792"/>
                  <a:pt x="5706443" y="4425792"/>
                </a:cubicBezTo>
                <a:cubicBezTo>
                  <a:pt x="5697621" y="4425792"/>
                  <a:pt x="5688798" y="4424525"/>
                  <a:pt x="5681866" y="4417558"/>
                </a:cubicBezTo>
                <a:cubicBezTo>
                  <a:pt x="5681235" y="4416925"/>
                  <a:pt x="5678714" y="4416925"/>
                  <a:pt x="5677454" y="4416925"/>
                </a:cubicBezTo>
                <a:cubicBezTo>
                  <a:pt x="5668001" y="4417558"/>
                  <a:pt x="5659179" y="4418191"/>
                  <a:pt x="5649726" y="4418825"/>
                </a:cubicBezTo>
                <a:cubicBezTo>
                  <a:pt x="5647835" y="4418825"/>
                  <a:pt x="5646575" y="4419458"/>
                  <a:pt x="5644684" y="4420092"/>
                </a:cubicBezTo>
                <a:cubicBezTo>
                  <a:pt x="5642795" y="4420092"/>
                  <a:pt x="5640903" y="4420092"/>
                  <a:pt x="5639012" y="4419458"/>
                </a:cubicBezTo>
                <a:cubicBezTo>
                  <a:pt x="5637122" y="4419458"/>
                  <a:pt x="5635231" y="4420092"/>
                  <a:pt x="5632711" y="4420092"/>
                </a:cubicBezTo>
                <a:cubicBezTo>
                  <a:pt x="5627039" y="4420092"/>
                  <a:pt x="5621367" y="4419458"/>
                  <a:pt x="5615065" y="4419458"/>
                </a:cubicBezTo>
                <a:cubicBezTo>
                  <a:pt x="5613805" y="4419458"/>
                  <a:pt x="5611914" y="4419458"/>
                  <a:pt x="5610654" y="4418825"/>
                </a:cubicBezTo>
                <a:cubicBezTo>
                  <a:pt x="5607503" y="4416925"/>
                  <a:pt x="5604352" y="4415024"/>
                  <a:pt x="5602462" y="4412491"/>
                </a:cubicBezTo>
                <a:cubicBezTo>
                  <a:pt x="5597420" y="4406790"/>
                  <a:pt x="5591119" y="4407424"/>
                  <a:pt x="5584186" y="4407424"/>
                </a:cubicBezTo>
                <a:cubicBezTo>
                  <a:pt x="5582926" y="4407424"/>
                  <a:pt x="5581665" y="4407424"/>
                  <a:pt x="5580406" y="4406790"/>
                </a:cubicBezTo>
                <a:cubicBezTo>
                  <a:pt x="5575363" y="4405524"/>
                  <a:pt x="5570322" y="4408057"/>
                  <a:pt x="5567801" y="4413124"/>
                </a:cubicBezTo>
                <a:cubicBezTo>
                  <a:pt x="5567171" y="4414391"/>
                  <a:pt x="5565281" y="4416291"/>
                  <a:pt x="5563390" y="4416291"/>
                </a:cubicBezTo>
                <a:cubicBezTo>
                  <a:pt x="5562129" y="4416291"/>
                  <a:pt x="5560869" y="4414391"/>
                  <a:pt x="5558978" y="4413124"/>
                </a:cubicBezTo>
                <a:cubicBezTo>
                  <a:pt x="5557718" y="4412491"/>
                  <a:pt x="5556458" y="4410591"/>
                  <a:pt x="5555827" y="4411224"/>
                </a:cubicBezTo>
                <a:cubicBezTo>
                  <a:pt x="5547635" y="4412491"/>
                  <a:pt x="5538812" y="4414391"/>
                  <a:pt x="5530620" y="4415658"/>
                </a:cubicBezTo>
                <a:cubicBezTo>
                  <a:pt x="5529990" y="4415658"/>
                  <a:pt x="5529360" y="4415658"/>
                  <a:pt x="5529360" y="4416291"/>
                </a:cubicBezTo>
                <a:cubicBezTo>
                  <a:pt x="5521797" y="4424525"/>
                  <a:pt x="5512344" y="4420725"/>
                  <a:pt x="5503522" y="4421358"/>
                </a:cubicBezTo>
                <a:cubicBezTo>
                  <a:pt x="5501631" y="4421358"/>
                  <a:pt x="5500372" y="4421358"/>
                  <a:pt x="5498480" y="4420725"/>
                </a:cubicBezTo>
                <a:cubicBezTo>
                  <a:pt x="5490288" y="4418825"/>
                  <a:pt x="5485246" y="4423892"/>
                  <a:pt x="5480205" y="4429593"/>
                </a:cubicBezTo>
                <a:cubicBezTo>
                  <a:pt x="5477684" y="4432126"/>
                  <a:pt x="5475793" y="4434660"/>
                  <a:pt x="5471382" y="4434026"/>
                </a:cubicBezTo>
                <a:cubicBezTo>
                  <a:pt x="5467601" y="4433393"/>
                  <a:pt x="5463190" y="4434026"/>
                  <a:pt x="5460039" y="4438460"/>
                </a:cubicBezTo>
                <a:cubicBezTo>
                  <a:pt x="5457518" y="4442260"/>
                  <a:pt x="5453107" y="4446061"/>
                  <a:pt x="5449956" y="4449228"/>
                </a:cubicBezTo>
                <a:cubicBezTo>
                  <a:pt x="5448695" y="4449861"/>
                  <a:pt x="5447435" y="4450495"/>
                  <a:pt x="5446176" y="4450495"/>
                </a:cubicBezTo>
                <a:cubicBezTo>
                  <a:pt x="5444284" y="4451128"/>
                  <a:pt x="5441764" y="4450495"/>
                  <a:pt x="5440503" y="4451761"/>
                </a:cubicBezTo>
                <a:cubicBezTo>
                  <a:pt x="5434831" y="4456829"/>
                  <a:pt x="5427270" y="4456195"/>
                  <a:pt x="5420338" y="4458729"/>
                </a:cubicBezTo>
                <a:cubicBezTo>
                  <a:pt x="5419707" y="4458729"/>
                  <a:pt x="5419077" y="4459362"/>
                  <a:pt x="5418446" y="4459362"/>
                </a:cubicBezTo>
                <a:cubicBezTo>
                  <a:pt x="5412145" y="4456195"/>
                  <a:pt x="5407103" y="4460629"/>
                  <a:pt x="5401432" y="4461896"/>
                </a:cubicBezTo>
                <a:cubicBezTo>
                  <a:pt x="5396390" y="4463163"/>
                  <a:pt x="5390719" y="4462529"/>
                  <a:pt x="5385046" y="4462529"/>
                </a:cubicBezTo>
                <a:cubicBezTo>
                  <a:pt x="5380005" y="4462529"/>
                  <a:pt x="5374333" y="4461262"/>
                  <a:pt x="5371182" y="4456829"/>
                </a:cubicBezTo>
                <a:cubicBezTo>
                  <a:pt x="5370552" y="4456195"/>
                  <a:pt x="5368031" y="4456195"/>
                  <a:pt x="5366771" y="4456195"/>
                </a:cubicBezTo>
                <a:cubicBezTo>
                  <a:pt x="5360469" y="4458729"/>
                  <a:pt x="5354168" y="4461896"/>
                  <a:pt x="5347865" y="4464429"/>
                </a:cubicBezTo>
                <a:cubicBezTo>
                  <a:pt x="5344714" y="4465696"/>
                  <a:pt x="5341563" y="4465696"/>
                  <a:pt x="5338412" y="4466330"/>
                </a:cubicBezTo>
                <a:cubicBezTo>
                  <a:pt x="5333371" y="4467596"/>
                  <a:pt x="5327699" y="4467596"/>
                  <a:pt x="5322657" y="4469497"/>
                </a:cubicBezTo>
                <a:cubicBezTo>
                  <a:pt x="5314465" y="4472664"/>
                  <a:pt x="5306273" y="4472030"/>
                  <a:pt x="5298710" y="4468863"/>
                </a:cubicBezTo>
                <a:cubicBezTo>
                  <a:pt x="5291148" y="4465696"/>
                  <a:pt x="5283586" y="4468230"/>
                  <a:pt x="5276023" y="4468863"/>
                </a:cubicBezTo>
                <a:cubicBezTo>
                  <a:pt x="5265941" y="4468863"/>
                  <a:pt x="5256489" y="4468863"/>
                  <a:pt x="5246405" y="4468230"/>
                </a:cubicBezTo>
                <a:cubicBezTo>
                  <a:pt x="5238842" y="4467596"/>
                  <a:pt x="5231280" y="4465696"/>
                  <a:pt x="5223719" y="4465063"/>
                </a:cubicBezTo>
                <a:cubicBezTo>
                  <a:pt x="5220567" y="4465063"/>
                  <a:pt x="5216786" y="4466963"/>
                  <a:pt x="5214265" y="4468863"/>
                </a:cubicBezTo>
                <a:cubicBezTo>
                  <a:pt x="5204813" y="4475197"/>
                  <a:pt x="5194100" y="4477731"/>
                  <a:pt x="5183386" y="4478997"/>
                </a:cubicBezTo>
                <a:cubicBezTo>
                  <a:pt x="5176455" y="4480264"/>
                  <a:pt x="5168891" y="4480264"/>
                  <a:pt x="5161959" y="4480264"/>
                </a:cubicBezTo>
                <a:cubicBezTo>
                  <a:pt x="5160699" y="4480264"/>
                  <a:pt x="5158808" y="4480264"/>
                  <a:pt x="5157549" y="4480264"/>
                </a:cubicBezTo>
                <a:cubicBezTo>
                  <a:pt x="5153137" y="4478997"/>
                  <a:pt x="5149986" y="4477731"/>
                  <a:pt x="5144944" y="4480898"/>
                </a:cubicBezTo>
                <a:cubicBezTo>
                  <a:pt x="5141793" y="4482798"/>
                  <a:pt x="5135491" y="4481531"/>
                  <a:pt x="5131080" y="4480264"/>
                </a:cubicBezTo>
                <a:cubicBezTo>
                  <a:pt x="5123518" y="4478364"/>
                  <a:pt x="5115955" y="4475197"/>
                  <a:pt x="5108393" y="4472664"/>
                </a:cubicBezTo>
                <a:cubicBezTo>
                  <a:pt x="5107134" y="4472030"/>
                  <a:pt x="5105873" y="4472030"/>
                  <a:pt x="5104612" y="4471397"/>
                </a:cubicBezTo>
                <a:cubicBezTo>
                  <a:pt x="5097050" y="4465063"/>
                  <a:pt x="5090118" y="4468230"/>
                  <a:pt x="5082556" y="4472030"/>
                </a:cubicBezTo>
                <a:cubicBezTo>
                  <a:pt x="5080035" y="4473297"/>
                  <a:pt x="5076254" y="4473297"/>
                  <a:pt x="5073103" y="4473297"/>
                </a:cubicBezTo>
                <a:cubicBezTo>
                  <a:pt x="5068691" y="4473930"/>
                  <a:pt x="5064280" y="4473930"/>
                  <a:pt x="5059870" y="4474564"/>
                </a:cubicBezTo>
                <a:cubicBezTo>
                  <a:pt x="5057978" y="4474564"/>
                  <a:pt x="5056088" y="4475197"/>
                  <a:pt x="5054827" y="4474564"/>
                </a:cubicBezTo>
                <a:cubicBezTo>
                  <a:pt x="5051677" y="4472664"/>
                  <a:pt x="5049786" y="4474564"/>
                  <a:pt x="5046635" y="4475831"/>
                </a:cubicBezTo>
                <a:cubicBezTo>
                  <a:pt x="5040333" y="4479631"/>
                  <a:pt x="5034661" y="4480898"/>
                  <a:pt x="5027099" y="4478364"/>
                </a:cubicBezTo>
                <a:cubicBezTo>
                  <a:pt x="5020167" y="4475831"/>
                  <a:pt x="5012605" y="4475831"/>
                  <a:pt x="5005672" y="4474564"/>
                </a:cubicBezTo>
                <a:cubicBezTo>
                  <a:pt x="4997481" y="4473297"/>
                  <a:pt x="4989288" y="4472030"/>
                  <a:pt x="4981095" y="4474564"/>
                </a:cubicBezTo>
                <a:cubicBezTo>
                  <a:pt x="4979836" y="4475197"/>
                  <a:pt x="4977944" y="4473930"/>
                  <a:pt x="4976684" y="4473930"/>
                </a:cubicBezTo>
                <a:cubicBezTo>
                  <a:pt x="4975423" y="4473297"/>
                  <a:pt x="4974793" y="4472664"/>
                  <a:pt x="4973533" y="4472664"/>
                </a:cubicBezTo>
                <a:cubicBezTo>
                  <a:pt x="4964080" y="4473930"/>
                  <a:pt x="4957778" y="4467596"/>
                  <a:pt x="4950217" y="4463796"/>
                </a:cubicBezTo>
                <a:cubicBezTo>
                  <a:pt x="4945174" y="4461262"/>
                  <a:pt x="4940133" y="4458095"/>
                  <a:pt x="4935721" y="4454928"/>
                </a:cubicBezTo>
                <a:cubicBezTo>
                  <a:pt x="4935092" y="4454295"/>
                  <a:pt x="4933831" y="4453662"/>
                  <a:pt x="4933201" y="4454295"/>
                </a:cubicBezTo>
                <a:cubicBezTo>
                  <a:pt x="4926899" y="4455562"/>
                  <a:pt x="4922487" y="4451761"/>
                  <a:pt x="4918076" y="4449228"/>
                </a:cubicBezTo>
                <a:cubicBezTo>
                  <a:pt x="4913036" y="4446061"/>
                  <a:pt x="4907993" y="4443527"/>
                  <a:pt x="4902952" y="4439727"/>
                </a:cubicBezTo>
                <a:cubicBezTo>
                  <a:pt x="4901061" y="4437827"/>
                  <a:pt x="4899802" y="4435293"/>
                  <a:pt x="4897910" y="4432760"/>
                </a:cubicBezTo>
                <a:cubicBezTo>
                  <a:pt x="4896020" y="4430859"/>
                  <a:pt x="4894129" y="4428326"/>
                  <a:pt x="4892238" y="4426426"/>
                </a:cubicBezTo>
                <a:cubicBezTo>
                  <a:pt x="4888457" y="4423892"/>
                  <a:pt x="4884046" y="4421992"/>
                  <a:pt x="4879635" y="4420092"/>
                </a:cubicBezTo>
                <a:cubicBezTo>
                  <a:pt x="4877744" y="4418825"/>
                  <a:pt x="4875223" y="4418191"/>
                  <a:pt x="4873333" y="4417558"/>
                </a:cubicBezTo>
                <a:cubicBezTo>
                  <a:pt x="4872703" y="4417558"/>
                  <a:pt x="4872072" y="4417558"/>
                  <a:pt x="4872072" y="4417558"/>
                </a:cubicBezTo>
                <a:cubicBezTo>
                  <a:pt x="4869552" y="4410591"/>
                  <a:pt x="4860099" y="4412491"/>
                  <a:pt x="4856318" y="4406790"/>
                </a:cubicBezTo>
                <a:cubicBezTo>
                  <a:pt x="4855687" y="4406157"/>
                  <a:pt x="4855058" y="4405524"/>
                  <a:pt x="4854427" y="4405524"/>
                </a:cubicBezTo>
                <a:cubicBezTo>
                  <a:pt x="4844345" y="4404890"/>
                  <a:pt x="4839933" y="4395389"/>
                  <a:pt x="4832370" y="4390955"/>
                </a:cubicBezTo>
                <a:cubicBezTo>
                  <a:pt x="4828589" y="4389055"/>
                  <a:pt x="4826700" y="4387155"/>
                  <a:pt x="4824808" y="4392222"/>
                </a:cubicBezTo>
                <a:cubicBezTo>
                  <a:pt x="4824178" y="4393489"/>
                  <a:pt x="4822918" y="4394122"/>
                  <a:pt x="4821657" y="4394756"/>
                </a:cubicBezTo>
                <a:cubicBezTo>
                  <a:pt x="4816616" y="4396656"/>
                  <a:pt x="4812204" y="4399190"/>
                  <a:pt x="4807163" y="4400456"/>
                </a:cubicBezTo>
                <a:cubicBezTo>
                  <a:pt x="4803382" y="4401723"/>
                  <a:pt x="4799601" y="4402357"/>
                  <a:pt x="4795820" y="4402357"/>
                </a:cubicBezTo>
                <a:cubicBezTo>
                  <a:pt x="4784476" y="4401723"/>
                  <a:pt x="4772502" y="4406790"/>
                  <a:pt x="4762419" y="4399823"/>
                </a:cubicBezTo>
                <a:cubicBezTo>
                  <a:pt x="4757378" y="4396023"/>
                  <a:pt x="4754227" y="4397289"/>
                  <a:pt x="4749185" y="4400456"/>
                </a:cubicBezTo>
                <a:cubicBezTo>
                  <a:pt x="4744144" y="4403623"/>
                  <a:pt x="4737842" y="4406790"/>
                  <a:pt x="4731540" y="4404257"/>
                </a:cubicBezTo>
                <a:cubicBezTo>
                  <a:pt x="4723978" y="4401723"/>
                  <a:pt x="4717047" y="4397289"/>
                  <a:pt x="4709484" y="4395389"/>
                </a:cubicBezTo>
                <a:cubicBezTo>
                  <a:pt x="4705072" y="4394122"/>
                  <a:pt x="4700031" y="4396023"/>
                  <a:pt x="4695619" y="4397289"/>
                </a:cubicBezTo>
                <a:cubicBezTo>
                  <a:pt x="4693729" y="4397923"/>
                  <a:pt x="4691838" y="4400456"/>
                  <a:pt x="4689948" y="4401723"/>
                </a:cubicBezTo>
                <a:cubicBezTo>
                  <a:pt x="4684277" y="4406790"/>
                  <a:pt x="4678604" y="4409324"/>
                  <a:pt x="4671042" y="4406790"/>
                </a:cubicBezTo>
                <a:cubicBezTo>
                  <a:pt x="4664740" y="4404890"/>
                  <a:pt x="4658438" y="4403623"/>
                  <a:pt x="4652136" y="4403623"/>
                </a:cubicBezTo>
                <a:cubicBezTo>
                  <a:pt x="4646465" y="4403623"/>
                  <a:pt x="4640793" y="4406157"/>
                  <a:pt x="4635752" y="4407424"/>
                </a:cubicBezTo>
                <a:cubicBezTo>
                  <a:pt x="4626299" y="4409324"/>
                  <a:pt x="4616216" y="4411224"/>
                  <a:pt x="4606763" y="4413758"/>
                </a:cubicBezTo>
                <a:cubicBezTo>
                  <a:pt x="4601721" y="4415024"/>
                  <a:pt x="4597310" y="4417558"/>
                  <a:pt x="4592269" y="4418825"/>
                </a:cubicBezTo>
                <a:cubicBezTo>
                  <a:pt x="4590378" y="4419458"/>
                  <a:pt x="4587857" y="4419458"/>
                  <a:pt x="4585966" y="4419458"/>
                </a:cubicBezTo>
                <a:cubicBezTo>
                  <a:pt x="4573993" y="4417558"/>
                  <a:pt x="4562019" y="4414391"/>
                  <a:pt x="4550676" y="4413124"/>
                </a:cubicBezTo>
                <a:cubicBezTo>
                  <a:pt x="4545634" y="4412491"/>
                  <a:pt x="4539963" y="4414391"/>
                  <a:pt x="4534291" y="4414391"/>
                </a:cubicBezTo>
                <a:cubicBezTo>
                  <a:pt x="4531141" y="4414391"/>
                  <a:pt x="4528619" y="4413124"/>
                  <a:pt x="4525468" y="4412491"/>
                </a:cubicBezTo>
                <a:cubicBezTo>
                  <a:pt x="4524208" y="4411857"/>
                  <a:pt x="4522948" y="4410591"/>
                  <a:pt x="4521057" y="4410591"/>
                </a:cubicBezTo>
                <a:cubicBezTo>
                  <a:pt x="4516015" y="4409957"/>
                  <a:pt x="4510344" y="4410591"/>
                  <a:pt x="4506563" y="4408690"/>
                </a:cubicBezTo>
                <a:cubicBezTo>
                  <a:pt x="4497740" y="4403623"/>
                  <a:pt x="4488917" y="4410591"/>
                  <a:pt x="4480095" y="4405524"/>
                </a:cubicBezTo>
                <a:cubicBezTo>
                  <a:pt x="4475053" y="4402990"/>
                  <a:pt x="4469381" y="4401723"/>
                  <a:pt x="4464340" y="4399823"/>
                </a:cubicBezTo>
                <a:cubicBezTo>
                  <a:pt x="4463080" y="4399190"/>
                  <a:pt x="4461189" y="4398556"/>
                  <a:pt x="4459929" y="4399190"/>
                </a:cubicBezTo>
                <a:cubicBezTo>
                  <a:pt x="4454887" y="4400456"/>
                  <a:pt x="4449846" y="4401723"/>
                  <a:pt x="4444804" y="4400456"/>
                </a:cubicBezTo>
                <a:cubicBezTo>
                  <a:pt x="4442914" y="4399823"/>
                  <a:pt x="4439763" y="4403623"/>
                  <a:pt x="4437872" y="4405524"/>
                </a:cubicBezTo>
                <a:cubicBezTo>
                  <a:pt x="4432831" y="4410591"/>
                  <a:pt x="4426529" y="4410591"/>
                  <a:pt x="4419597" y="4408690"/>
                </a:cubicBezTo>
                <a:cubicBezTo>
                  <a:pt x="4412664" y="4406790"/>
                  <a:pt x="4406363" y="4404257"/>
                  <a:pt x="4400061" y="4411224"/>
                </a:cubicBezTo>
                <a:cubicBezTo>
                  <a:pt x="4398800" y="4412491"/>
                  <a:pt x="4395019" y="4412491"/>
                  <a:pt x="4393130" y="4411857"/>
                </a:cubicBezTo>
                <a:cubicBezTo>
                  <a:pt x="4388087" y="4409957"/>
                  <a:pt x="4383046" y="4408690"/>
                  <a:pt x="4377374" y="4409324"/>
                </a:cubicBezTo>
                <a:cubicBezTo>
                  <a:pt x="4374853" y="4409957"/>
                  <a:pt x="4372332" y="4408690"/>
                  <a:pt x="4369812" y="4408690"/>
                </a:cubicBezTo>
                <a:cubicBezTo>
                  <a:pt x="4369181" y="4408690"/>
                  <a:pt x="4368551" y="4408057"/>
                  <a:pt x="4367921" y="4408057"/>
                </a:cubicBezTo>
                <a:cubicBezTo>
                  <a:pt x="4362880" y="4411224"/>
                  <a:pt x="4357838" y="4410591"/>
                  <a:pt x="4352166" y="4410591"/>
                </a:cubicBezTo>
                <a:cubicBezTo>
                  <a:pt x="4347125" y="4410591"/>
                  <a:pt x="4342083" y="4413758"/>
                  <a:pt x="4336412" y="4410591"/>
                </a:cubicBezTo>
                <a:cubicBezTo>
                  <a:pt x="4332000" y="4408057"/>
                  <a:pt x="4326959" y="4406790"/>
                  <a:pt x="4322548" y="4405524"/>
                </a:cubicBezTo>
                <a:cubicBezTo>
                  <a:pt x="4320027" y="4404890"/>
                  <a:pt x="4317506" y="4405524"/>
                  <a:pt x="4314985" y="4406157"/>
                </a:cubicBezTo>
                <a:cubicBezTo>
                  <a:pt x="4313094" y="4406790"/>
                  <a:pt x="4311204" y="4406790"/>
                  <a:pt x="4308053" y="4407424"/>
                </a:cubicBezTo>
                <a:cubicBezTo>
                  <a:pt x="4306164" y="4412491"/>
                  <a:pt x="4304903" y="4413758"/>
                  <a:pt x="4297971" y="4411224"/>
                </a:cubicBezTo>
                <a:cubicBezTo>
                  <a:pt x="4289778" y="4408057"/>
                  <a:pt x="4282845" y="4409957"/>
                  <a:pt x="4277174" y="4416925"/>
                </a:cubicBezTo>
                <a:cubicBezTo>
                  <a:pt x="4276545" y="4417558"/>
                  <a:pt x="4275283" y="4418191"/>
                  <a:pt x="4274023" y="4418191"/>
                </a:cubicBezTo>
                <a:cubicBezTo>
                  <a:pt x="4268981" y="4419458"/>
                  <a:pt x="4263310" y="4420092"/>
                  <a:pt x="4258268" y="4421358"/>
                </a:cubicBezTo>
                <a:cubicBezTo>
                  <a:pt x="4250076" y="4422625"/>
                  <a:pt x="4242514" y="4427059"/>
                  <a:pt x="4236212" y="4431493"/>
                </a:cubicBezTo>
                <a:cubicBezTo>
                  <a:pt x="4232430" y="4434026"/>
                  <a:pt x="4228019" y="4435293"/>
                  <a:pt x="4222978" y="4434660"/>
                </a:cubicBezTo>
                <a:cubicBezTo>
                  <a:pt x="4219197" y="4434026"/>
                  <a:pt x="4215415" y="4435293"/>
                  <a:pt x="4211635" y="4435293"/>
                </a:cubicBezTo>
                <a:cubicBezTo>
                  <a:pt x="4211004" y="4435293"/>
                  <a:pt x="4210374" y="4435927"/>
                  <a:pt x="4209744" y="4435927"/>
                </a:cubicBezTo>
                <a:cubicBezTo>
                  <a:pt x="4202811" y="4432760"/>
                  <a:pt x="4196509" y="4438460"/>
                  <a:pt x="4190208" y="4438460"/>
                </a:cubicBezTo>
                <a:cubicBezTo>
                  <a:pt x="4179495" y="4438460"/>
                  <a:pt x="4170673" y="4441627"/>
                  <a:pt x="4161849" y="4447961"/>
                </a:cubicBezTo>
                <a:cubicBezTo>
                  <a:pt x="4157438" y="4450495"/>
                  <a:pt x="4152396" y="4453662"/>
                  <a:pt x="4146094" y="4453662"/>
                </a:cubicBezTo>
                <a:cubicBezTo>
                  <a:pt x="4141683" y="4453662"/>
                  <a:pt x="4136011" y="4456195"/>
                  <a:pt x="4134122" y="4461896"/>
                </a:cubicBezTo>
                <a:cubicBezTo>
                  <a:pt x="4134122" y="4462529"/>
                  <a:pt x="4132861" y="4463163"/>
                  <a:pt x="4132231" y="4463796"/>
                </a:cubicBezTo>
                <a:cubicBezTo>
                  <a:pt x="4122778" y="4466963"/>
                  <a:pt x="4113325" y="4470130"/>
                  <a:pt x="4103872" y="4472664"/>
                </a:cubicBezTo>
                <a:cubicBezTo>
                  <a:pt x="4096310" y="4475197"/>
                  <a:pt x="4087487" y="4475831"/>
                  <a:pt x="4080555" y="4480264"/>
                </a:cubicBezTo>
                <a:cubicBezTo>
                  <a:pt x="4073623" y="4484698"/>
                  <a:pt x="4066691" y="4487232"/>
                  <a:pt x="4058498" y="4487232"/>
                </a:cubicBezTo>
                <a:cubicBezTo>
                  <a:pt x="4056608" y="4487232"/>
                  <a:pt x="4055347" y="4488498"/>
                  <a:pt x="4053457" y="4489132"/>
                </a:cubicBezTo>
                <a:cubicBezTo>
                  <a:pt x="4048415" y="4489765"/>
                  <a:pt x="4043375" y="4491665"/>
                  <a:pt x="4038962" y="4489765"/>
                </a:cubicBezTo>
                <a:cubicBezTo>
                  <a:pt x="4033291" y="4487865"/>
                  <a:pt x="4028250" y="4489765"/>
                  <a:pt x="4023208" y="4491032"/>
                </a:cubicBezTo>
                <a:cubicBezTo>
                  <a:pt x="4014385" y="4493566"/>
                  <a:pt x="4006193" y="4497999"/>
                  <a:pt x="3996740" y="4499266"/>
                </a:cubicBezTo>
                <a:cubicBezTo>
                  <a:pt x="3989808" y="4499900"/>
                  <a:pt x="3981615" y="4501800"/>
                  <a:pt x="3975943" y="4495466"/>
                </a:cubicBezTo>
                <a:cubicBezTo>
                  <a:pt x="3975313" y="4494832"/>
                  <a:pt x="3972162" y="4494199"/>
                  <a:pt x="3971532" y="4494832"/>
                </a:cubicBezTo>
                <a:cubicBezTo>
                  <a:pt x="3967121" y="4498633"/>
                  <a:pt x="3961449" y="4496733"/>
                  <a:pt x="3957038" y="4496099"/>
                </a:cubicBezTo>
                <a:cubicBezTo>
                  <a:pt x="3952628" y="4495466"/>
                  <a:pt x="3948845" y="4494832"/>
                  <a:pt x="3944435" y="4497999"/>
                </a:cubicBezTo>
                <a:cubicBezTo>
                  <a:pt x="3939392" y="4501800"/>
                  <a:pt x="3932461" y="4504333"/>
                  <a:pt x="3926790" y="4507500"/>
                </a:cubicBezTo>
                <a:cubicBezTo>
                  <a:pt x="3926159" y="4507500"/>
                  <a:pt x="3925529" y="4508134"/>
                  <a:pt x="3924898" y="4508767"/>
                </a:cubicBezTo>
                <a:cubicBezTo>
                  <a:pt x="3917336" y="4517001"/>
                  <a:pt x="3908513" y="4519535"/>
                  <a:pt x="3897800" y="4518268"/>
                </a:cubicBezTo>
                <a:lnTo>
                  <a:pt x="3891498" y="4522166"/>
                </a:lnTo>
                <a:lnTo>
                  <a:pt x="3891498" y="4506884"/>
                </a:lnTo>
                <a:cubicBezTo>
                  <a:pt x="3891498" y="4197711"/>
                  <a:pt x="3891498" y="766686"/>
                  <a:pt x="3891498" y="61235"/>
                </a:cubicBezTo>
                <a:close/>
                <a:moveTo>
                  <a:pt x="2134" y="0"/>
                </a:moveTo>
                <a:lnTo>
                  <a:pt x="3762374" y="0"/>
                </a:lnTo>
                <a:lnTo>
                  <a:pt x="3762374" y="4437194"/>
                </a:lnTo>
                <a:cubicBezTo>
                  <a:pt x="3750322" y="4430860"/>
                  <a:pt x="3731927" y="4430860"/>
                  <a:pt x="3718606" y="4430860"/>
                </a:cubicBezTo>
                <a:cubicBezTo>
                  <a:pt x="3709726" y="4430860"/>
                  <a:pt x="3702748" y="4426427"/>
                  <a:pt x="3695136" y="4423260"/>
                </a:cubicBezTo>
                <a:cubicBezTo>
                  <a:pt x="3690696" y="4421359"/>
                  <a:pt x="3686255" y="4418826"/>
                  <a:pt x="3681816" y="4416926"/>
                </a:cubicBezTo>
                <a:cubicBezTo>
                  <a:pt x="3678644" y="4415659"/>
                  <a:pt x="3675473" y="4413125"/>
                  <a:pt x="3672301" y="4413125"/>
                </a:cubicBezTo>
                <a:cubicBezTo>
                  <a:pt x="3667861" y="4412492"/>
                  <a:pt x="3662787" y="4413125"/>
                  <a:pt x="3658346" y="4413125"/>
                </a:cubicBezTo>
                <a:cubicBezTo>
                  <a:pt x="3655808" y="4413125"/>
                  <a:pt x="3653272" y="4413759"/>
                  <a:pt x="3650100" y="4414392"/>
                </a:cubicBezTo>
                <a:cubicBezTo>
                  <a:pt x="3642488" y="4414392"/>
                  <a:pt x="3636145" y="4415025"/>
                  <a:pt x="3629167" y="4420726"/>
                </a:cubicBezTo>
                <a:cubicBezTo>
                  <a:pt x="3621555" y="4427693"/>
                  <a:pt x="3611407" y="4431494"/>
                  <a:pt x="3602526" y="4437194"/>
                </a:cubicBezTo>
                <a:cubicBezTo>
                  <a:pt x="3600623" y="4438461"/>
                  <a:pt x="3598085" y="4440361"/>
                  <a:pt x="3596818" y="4442261"/>
                </a:cubicBezTo>
                <a:cubicBezTo>
                  <a:pt x="3591108" y="4449229"/>
                  <a:pt x="3585399" y="4454296"/>
                  <a:pt x="3575250" y="4454296"/>
                </a:cubicBezTo>
                <a:cubicBezTo>
                  <a:pt x="3565735" y="4454296"/>
                  <a:pt x="3556856" y="4457463"/>
                  <a:pt x="3547341" y="4457463"/>
                </a:cubicBezTo>
                <a:cubicBezTo>
                  <a:pt x="3535923" y="4457463"/>
                  <a:pt x="3524505" y="4458730"/>
                  <a:pt x="3514356" y="4451129"/>
                </a:cubicBezTo>
                <a:cubicBezTo>
                  <a:pt x="3513722" y="4451129"/>
                  <a:pt x="3513722" y="4450496"/>
                  <a:pt x="3513087" y="4450496"/>
                </a:cubicBezTo>
                <a:cubicBezTo>
                  <a:pt x="3507379" y="4452396"/>
                  <a:pt x="3502304" y="4450496"/>
                  <a:pt x="3496595" y="4449229"/>
                </a:cubicBezTo>
                <a:cubicBezTo>
                  <a:pt x="3494057" y="4448595"/>
                  <a:pt x="3490885" y="4447962"/>
                  <a:pt x="3488349" y="4446695"/>
                </a:cubicBezTo>
                <a:cubicBezTo>
                  <a:pt x="3485811" y="4445428"/>
                  <a:pt x="3483274" y="4442895"/>
                  <a:pt x="3480737" y="4440995"/>
                </a:cubicBezTo>
                <a:cubicBezTo>
                  <a:pt x="3476296" y="4437828"/>
                  <a:pt x="3471856" y="4434661"/>
                  <a:pt x="3466782" y="4432127"/>
                </a:cubicBezTo>
                <a:cubicBezTo>
                  <a:pt x="3459170" y="4428327"/>
                  <a:pt x="3452827" y="4423260"/>
                  <a:pt x="3445215" y="4419459"/>
                </a:cubicBezTo>
                <a:cubicBezTo>
                  <a:pt x="3440775" y="4416926"/>
                  <a:pt x="3435700" y="4415659"/>
                  <a:pt x="3430626" y="4414392"/>
                </a:cubicBezTo>
                <a:cubicBezTo>
                  <a:pt x="3429357" y="4413759"/>
                  <a:pt x="3428088" y="4414392"/>
                  <a:pt x="3427454" y="4414392"/>
                </a:cubicBezTo>
                <a:cubicBezTo>
                  <a:pt x="3423014" y="4415659"/>
                  <a:pt x="3418574" y="4418192"/>
                  <a:pt x="3414133" y="4419459"/>
                </a:cubicBezTo>
                <a:cubicBezTo>
                  <a:pt x="3410327" y="4420726"/>
                  <a:pt x="3407155" y="4420726"/>
                  <a:pt x="3403350" y="4420726"/>
                </a:cubicBezTo>
                <a:cubicBezTo>
                  <a:pt x="3400179" y="4421359"/>
                  <a:pt x="3396372" y="4420726"/>
                  <a:pt x="3393835" y="4421993"/>
                </a:cubicBezTo>
                <a:cubicBezTo>
                  <a:pt x="3387492" y="4425793"/>
                  <a:pt x="3381149" y="4423893"/>
                  <a:pt x="3374806" y="4423260"/>
                </a:cubicBezTo>
                <a:cubicBezTo>
                  <a:pt x="3364022" y="4421993"/>
                  <a:pt x="3353873" y="4420093"/>
                  <a:pt x="3343090" y="4418192"/>
                </a:cubicBezTo>
                <a:cubicBezTo>
                  <a:pt x="3337380" y="4416926"/>
                  <a:pt x="3331038" y="4415025"/>
                  <a:pt x="3325329" y="4413759"/>
                </a:cubicBezTo>
                <a:cubicBezTo>
                  <a:pt x="3322157" y="4413125"/>
                  <a:pt x="3318985" y="4414392"/>
                  <a:pt x="3315814" y="4414392"/>
                </a:cubicBezTo>
                <a:cubicBezTo>
                  <a:pt x="3314545" y="4414392"/>
                  <a:pt x="3313276" y="4414392"/>
                  <a:pt x="3312643" y="4414392"/>
                </a:cubicBezTo>
                <a:cubicBezTo>
                  <a:pt x="3310105" y="4413759"/>
                  <a:pt x="3307568" y="4413125"/>
                  <a:pt x="3305030" y="4411858"/>
                </a:cubicBezTo>
                <a:cubicBezTo>
                  <a:pt x="3296150" y="4408058"/>
                  <a:pt x="3286001" y="4407425"/>
                  <a:pt x="3278389" y="4399824"/>
                </a:cubicBezTo>
                <a:cubicBezTo>
                  <a:pt x="3274583" y="4395390"/>
                  <a:pt x="3267606" y="4396024"/>
                  <a:pt x="3263166" y="4397924"/>
                </a:cubicBezTo>
                <a:cubicBezTo>
                  <a:pt x="3255553" y="4400457"/>
                  <a:pt x="3249845" y="4398557"/>
                  <a:pt x="3242867" y="4397290"/>
                </a:cubicBezTo>
                <a:cubicBezTo>
                  <a:pt x="3239061" y="4396657"/>
                  <a:pt x="3235256" y="4396657"/>
                  <a:pt x="3231449" y="4397290"/>
                </a:cubicBezTo>
                <a:cubicBezTo>
                  <a:pt x="3230180" y="4397290"/>
                  <a:pt x="3228913" y="4399824"/>
                  <a:pt x="3227644" y="4401091"/>
                </a:cubicBezTo>
                <a:cubicBezTo>
                  <a:pt x="3226375" y="4402358"/>
                  <a:pt x="3225106" y="4403624"/>
                  <a:pt x="3223838" y="4403624"/>
                </a:cubicBezTo>
                <a:cubicBezTo>
                  <a:pt x="3214957" y="4402358"/>
                  <a:pt x="3206711" y="4402991"/>
                  <a:pt x="3198465" y="4407425"/>
                </a:cubicBezTo>
                <a:cubicBezTo>
                  <a:pt x="3199099" y="4406791"/>
                  <a:pt x="3197830" y="4407425"/>
                  <a:pt x="3197830" y="4407425"/>
                </a:cubicBezTo>
                <a:cubicBezTo>
                  <a:pt x="3191487" y="4404258"/>
                  <a:pt x="3183876" y="4408691"/>
                  <a:pt x="3178167" y="4402358"/>
                </a:cubicBezTo>
                <a:cubicBezTo>
                  <a:pt x="3174361" y="4397924"/>
                  <a:pt x="3169921" y="4394123"/>
                  <a:pt x="3164846" y="4392223"/>
                </a:cubicBezTo>
                <a:cubicBezTo>
                  <a:pt x="3162309" y="4390956"/>
                  <a:pt x="3157868" y="4392857"/>
                  <a:pt x="3154063" y="4393490"/>
                </a:cubicBezTo>
                <a:cubicBezTo>
                  <a:pt x="3152160" y="4393490"/>
                  <a:pt x="3150257" y="4394123"/>
                  <a:pt x="3148988" y="4394123"/>
                </a:cubicBezTo>
                <a:cubicBezTo>
                  <a:pt x="3145817" y="4393490"/>
                  <a:pt x="3143914" y="4392857"/>
                  <a:pt x="3143914" y="4397290"/>
                </a:cubicBezTo>
                <a:cubicBezTo>
                  <a:pt x="3143914" y="4401091"/>
                  <a:pt x="3142010" y="4400457"/>
                  <a:pt x="3138839" y="4399824"/>
                </a:cubicBezTo>
                <a:cubicBezTo>
                  <a:pt x="3133764" y="4397924"/>
                  <a:pt x="3122346" y="4399824"/>
                  <a:pt x="3119175" y="4403624"/>
                </a:cubicBezTo>
                <a:cubicBezTo>
                  <a:pt x="3112198" y="4401091"/>
                  <a:pt x="3105854" y="4398557"/>
                  <a:pt x="3098243" y="4399824"/>
                </a:cubicBezTo>
                <a:cubicBezTo>
                  <a:pt x="3095071" y="4400457"/>
                  <a:pt x="3092533" y="4399824"/>
                  <a:pt x="3089363" y="4399824"/>
                </a:cubicBezTo>
                <a:cubicBezTo>
                  <a:pt x="3078579" y="4400457"/>
                  <a:pt x="3067796" y="4401091"/>
                  <a:pt x="3057012" y="4401724"/>
                </a:cubicBezTo>
                <a:cubicBezTo>
                  <a:pt x="3055743" y="4401724"/>
                  <a:pt x="3055109" y="4401724"/>
                  <a:pt x="3053840" y="4401724"/>
                </a:cubicBezTo>
                <a:cubicBezTo>
                  <a:pt x="3045594" y="4399191"/>
                  <a:pt x="3038617" y="4402358"/>
                  <a:pt x="3032274" y="4406158"/>
                </a:cubicBezTo>
                <a:cubicBezTo>
                  <a:pt x="3028467" y="4408058"/>
                  <a:pt x="3024662" y="4409325"/>
                  <a:pt x="3020856" y="4410592"/>
                </a:cubicBezTo>
                <a:cubicBezTo>
                  <a:pt x="3011341" y="4413125"/>
                  <a:pt x="3001826" y="4415659"/>
                  <a:pt x="2992312" y="4418192"/>
                </a:cubicBezTo>
                <a:cubicBezTo>
                  <a:pt x="2991043" y="4418192"/>
                  <a:pt x="2989774" y="4418192"/>
                  <a:pt x="2988505" y="4418192"/>
                </a:cubicBezTo>
                <a:cubicBezTo>
                  <a:pt x="2984066" y="4418192"/>
                  <a:pt x="2979625" y="4418826"/>
                  <a:pt x="2975185" y="4418826"/>
                </a:cubicBezTo>
                <a:cubicBezTo>
                  <a:pt x="2972013" y="4418826"/>
                  <a:pt x="2968841" y="4420093"/>
                  <a:pt x="2965036" y="4418192"/>
                </a:cubicBezTo>
                <a:cubicBezTo>
                  <a:pt x="2961229" y="4416292"/>
                  <a:pt x="2954886" y="4416926"/>
                  <a:pt x="2950446" y="4418826"/>
                </a:cubicBezTo>
                <a:cubicBezTo>
                  <a:pt x="2944104" y="4421993"/>
                  <a:pt x="2937125" y="4421359"/>
                  <a:pt x="2930782" y="4422626"/>
                </a:cubicBezTo>
                <a:cubicBezTo>
                  <a:pt x="2927611" y="4423260"/>
                  <a:pt x="2924439" y="4423893"/>
                  <a:pt x="2921267" y="4423893"/>
                </a:cubicBezTo>
                <a:cubicBezTo>
                  <a:pt x="2912388" y="4425160"/>
                  <a:pt x="2903506" y="4426427"/>
                  <a:pt x="2893992" y="4427693"/>
                </a:cubicBezTo>
                <a:cubicBezTo>
                  <a:pt x="2893357" y="4427693"/>
                  <a:pt x="2892089" y="4427693"/>
                  <a:pt x="2891455" y="4427060"/>
                </a:cubicBezTo>
                <a:cubicBezTo>
                  <a:pt x="2884478" y="4419459"/>
                  <a:pt x="2876866" y="4425160"/>
                  <a:pt x="2869888" y="4426427"/>
                </a:cubicBezTo>
                <a:cubicBezTo>
                  <a:pt x="2861008" y="4427693"/>
                  <a:pt x="2852126" y="4430227"/>
                  <a:pt x="2843881" y="4432127"/>
                </a:cubicBezTo>
                <a:cubicBezTo>
                  <a:pt x="2842612" y="4432127"/>
                  <a:pt x="2841344" y="4432127"/>
                  <a:pt x="2840709" y="4432127"/>
                </a:cubicBezTo>
                <a:cubicBezTo>
                  <a:pt x="2832463" y="4430860"/>
                  <a:pt x="2823582" y="4429594"/>
                  <a:pt x="2815336" y="4428960"/>
                </a:cubicBezTo>
                <a:cubicBezTo>
                  <a:pt x="2803285" y="4428960"/>
                  <a:pt x="2791232" y="4429594"/>
                  <a:pt x="2779815" y="4430227"/>
                </a:cubicBezTo>
                <a:cubicBezTo>
                  <a:pt x="2778546" y="4430227"/>
                  <a:pt x="2777278" y="4430227"/>
                  <a:pt x="2776643" y="4430860"/>
                </a:cubicBezTo>
                <a:cubicBezTo>
                  <a:pt x="2770300" y="4435294"/>
                  <a:pt x="2763322" y="4435294"/>
                  <a:pt x="2756345" y="4434027"/>
                </a:cubicBezTo>
                <a:cubicBezTo>
                  <a:pt x="2755077" y="4434027"/>
                  <a:pt x="2753808" y="4434661"/>
                  <a:pt x="2752539" y="4434661"/>
                </a:cubicBezTo>
                <a:cubicBezTo>
                  <a:pt x="2750636" y="4435294"/>
                  <a:pt x="2748099" y="4435928"/>
                  <a:pt x="2746196" y="4435928"/>
                </a:cubicBezTo>
                <a:cubicBezTo>
                  <a:pt x="2743024" y="4436561"/>
                  <a:pt x="2739219" y="4437194"/>
                  <a:pt x="2736047" y="4438461"/>
                </a:cubicBezTo>
                <a:cubicBezTo>
                  <a:pt x="2732240" y="4439728"/>
                  <a:pt x="2728435" y="4442261"/>
                  <a:pt x="2724629" y="4442261"/>
                </a:cubicBezTo>
                <a:cubicBezTo>
                  <a:pt x="2717017" y="4441628"/>
                  <a:pt x="2711943" y="4446062"/>
                  <a:pt x="2705600" y="4449862"/>
                </a:cubicBezTo>
                <a:cubicBezTo>
                  <a:pt x="2702428" y="4451762"/>
                  <a:pt x="2698622" y="4453029"/>
                  <a:pt x="2694816" y="4454296"/>
                </a:cubicBezTo>
                <a:cubicBezTo>
                  <a:pt x="2691011" y="4456196"/>
                  <a:pt x="2686570" y="4458096"/>
                  <a:pt x="2682764" y="4459997"/>
                </a:cubicBezTo>
                <a:cubicBezTo>
                  <a:pt x="2681496" y="4460630"/>
                  <a:pt x="2680227" y="4461263"/>
                  <a:pt x="2679592" y="4461263"/>
                </a:cubicBezTo>
                <a:cubicBezTo>
                  <a:pt x="2672615" y="4457463"/>
                  <a:pt x="2666907" y="4462530"/>
                  <a:pt x="2660563" y="4464430"/>
                </a:cubicBezTo>
                <a:cubicBezTo>
                  <a:pt x="2659928" y="4464430"/>
                  <a:pt x="2659294" y="4465064"/>
                  <a:pt x="2659294" y="4465064"/>
                </a:cubicBezTo>
                <a:cubicBezTo>
                  <a:pt x="2653585" y="4459363"/>
                  <a:pt x="2650414" y="4466331"/>
                  <a:pt x="2646608" y="4467597"/>
                </a:cubicBezTo>
                <a:cubicBezTo>
                  <a:pt x="2638996" y="4470131"/>
                  <a:pt x="2631384" y="4472665"/>
                  <a:pt x="2622504" y="4471398"/>
                </a:cubicBezTo>
                <a:cubicBezTo>
                  <a:pt x="2619966" y="4470764"/>
                  <a:pt x="2617429" y="4472031"/>
                  <a:pt x="2614258" y="4472031"/>
                </a:cubicBezTo>
                <a:cubicBezTo>
                  <a:pt x="2612354" y="4472031"/>
                  <a:pt x="2609818" y="4472665"/>
                  <a:pt x="2608549" y="4471398"/>
                </a:cubicBezTo>
                <a:cubicBezTo>
                  <a:pt x="2603474" y="4468864"/>
                  <a:pt x="2598400" y="4467597"/>
                  <a:pt x="2592691" y="4471398"/>
                </a:cubicBezTo>
                <a:cubicBezTo>
                  <a:pt x="2592691" y="4471398"/>
                  <a:pt x="2592056" y="4471398"/>
                  <a:pt x="2592056" y="4471398"/>
                </a:cubicBezTo>
                <a:cubicBezTo>
                  <a:pt x="2585713" y="4470131"/>
                  <a:pt x="2578735" y="4470131"/>
                  <a:pt x="2572392" y="4467597"/>
                </a:cubicBezTo>
                <a:cubicBezTo>
                  <a:pt x="2562878" y="4463797"/>
                  <a:pt x="2552729" y="4463164"/>
                  <a:pt x="2543214" y="4465697"/>
                </a:cubicBezTo>
                <a:cubicBezTo>
                  <a:pt x="2536237" y="4467597"/>
                  <a:pt x="2530527" y="4465697"/>
                  <a:pt x="2525452" y="4461897"/>
                </a:cubicBezTo>
                <a:cubicBezTo>
                  <a:pt x="2518476" y="4456196"/>
                  <a:pt x="2510230" y="4455563"/>
                  <a:pt x="2501984" y="4453663"/>
                </a:cubicBezTo>
                <a:cubicBezTo>
                  <a:pt x="2499446" y="4453029"/>
                  <a:pt x="2496908" y="4453029"/>
                  <a:pt x="2495006" y="4451129"/>
                </a:cubicBezTo>
                <a:cubicBezTo>
                  <a:pt x="2486760" y="4445428"/>
                  <a:pt x="2478514" y="4448595"/>
                  <a:pt x="2469633" y="4449229"/>
                </a:cubicBezTo>
                <a:cubicBezTo>
                  <a:pt x="2463925" y="4449229"/>
                  <a:pt x="2458850" y="4449229"/>
                  <a:pt x="2453141" y="4448595"/>
                </a:cubicBezTo>
                <a:cubicBezTo>
                  <a:pt x="2446164" y="4447329"/>
                  <a:pt x="2439185" y="4445428"/>
                  <a:pt x="2432208" y="4444162"/>
                </a:cubicBezTo>
                <a:cubicBezTo>
                  <a:pt x="2427134" y="4442895"/>
                  <a:pt x="2421424" y="4441628"/>
                  <a:pt x="2416350" y="4441628"/>
                </a:cubicBezTo>
                <a:cubicBezTo>
                  <a:pt x="2409373" y="4441628"/>
                  <a:pt x="2401761" y="4442895"/>
                  <a:pt x="2394783" y="4442261"/>
                </a:cubicBezTo>
                <a:cubicBezTo>
                  <a:pt x="2387806" y="4441628"/>
                  <a:pt x="2381463" y="4442261"/>
                  <a:pt x="2374485" y="4444162"/>
                </a:cubicBezTo>
                <a:cubicBezTo>
                  <a:pt x="2372583" y="4444795"/>
                  <a:pt x="2370045" y="4444162"/>
                  <a:pt x="2368142" y="4442895"/>
                </a:cubicBezTo>
                <a:cubicBezTo>
                  <a:pt x="2362433" y="4440995"/>
                  <a:pt x="2357359" y="4440361"/>
                  <a:pt x="2351650" y="4441628"/>
                </a:cubicBezTo>
                <a:cubicBezTo>
                  <a:pt x="2349113" y="4442261"/>
                  <a:pt x="2345941" y="4441628"/>
                  <a:pt x="2343403" y="4440995"/>
                </a:cubicBezTo>
                <a:cubicBezTo>
                  <a:pt x="2333254" y="4438461"/>
                  <a:pt x="2323106" y="4435928"/>
                  <a:pt x="2312956" y="4433394"/>
                </a:cubicBezTo>
                <a:cubicBezTo>
                  <a:pt x="2309784" y="4432761"/>
                  <a:pt x="2307882" y="4430860"/>
                  <a:pt x="2305345" y="4428327"/>
                </a:cubicBezTo>
                <a:cubicBezTo>
                  <a:pt x="2301538" y="4424526"/>
                  <a:pt x="2295195" y="4420726"/>
                  <a:pt x="2290755" y="4420726"/>
                </a:cubicBezTo>
                <a:cubicBezTo>
                  <a:pt x="2282509" y="4421359"/>
                  <a:pt x="2275531" y="4418826"/>
                  <a:pt x="2267919" y="4417559"/>
                </a:cubicBezTo>
                <a:cubicBezTo>
                  <a:pt x="2262845" y="4416292"/>
                  <a:pt x="2259039" y="4416926"/>
                  <a:pt x="2254599" y="4420726"/>
                </a:cubicBezTo>
                <a:cubicBezTo>
                  <a:pt x="2250159" y="4424526"/>
                  <a:pt x="2243815" y="4425793"/>
                  <a:pt x="2238741" y="4428327"/>
                </a:cubicBezTo>
                <a:cubicBezTo>
                  <a:pt x="2232398" y="4431494"/>
                  <a:pt x="2225421" y="4432127"/>
                  <a:pt x="2217808" y="4430860"/>
                </a:cubicBezTo>
                <a:cubicBezTo>
                  <a:pt x="2210831" y="4429594"/>
                  <a:pt x="2205122" y="4432761"/>
                  <a:pt x="2199414" y="4436561"/>
                </a:cubicBezTo>
                <a:cubicBezTo>
                  <a:pt x="2198145" y="4437194"/>
                  <a:pt x="2197510" y="4438461"/>
                  <a:pt x="2196242" y="4438461"/>
                </a:cubicBezTo>
                <a:cubicBezTo>
                  <a:pt x="2188630" y="4438461"/>
                  <a:pt x="2181018" y="4439728"/>
                  <a:pt x="2174041" y="4438461"/>
                </a:cubicBezTo>
                <a:cubicBezTo>
                  <a:pt x="2163891" y="4436561"/>
                  <a:pt x="2153743" y="4433394"/>
                  <a:pt x="2142959" y="4436561"/>
                </a:cubicBezTo>
                <a:cubicBezTo>
                  <a:pt x="2142325" y="4436561"/>
                  <a:pt x="2141690" y="4436561"/>
                  <a:pt x="2141690" y="4436561"/>
                </a:cubicBezTo>
                <a:cubicBezTo>
                  <a:pt x="2135347" y="4432761"/>
                  <a:pt x="2128370" y="4434661"/>
                  <a:pt x="2121392" y="4435294"/>
                </a:cubicBezTo>
                <a:cubicBezTo>
                  <a:pt x="2117586" y="4435294"/>
                  <a:pt x="2113780" y="4434661"/>
                  <a:pt x="2109975" y="4434027"/>
                </a:cubicBezTo>
                <a:cubicBezTo>
                  <a:pt x="2103631" y="4432127"/>
                  <a:pt x="2098557" y="4434661"/>
                  <a:pt x="2094117" y="4438461"/>
                </a:cubicBezTo>
                <a:cubicBezTo>
                  <a:pt x="2089676" y="4442261"/>
                  <a:pt x="2085236" y="4444795"/>
                  <a:pt x="2079528" y="4446695"/>
                </a:cubicBezTo>
                <a:cubicBezTo>
                  <a:pt x="2073818" y="4447962"/>
                  <a:pt x="2068744" y="4449862"/>
                  <a:pt x="2063669" y="4451129"/>
                </a:cubicBezTo>
                <a:cubicBezTo>
                  <a:pt x="2060498" y="4451762"/>
                  <a:pt x="2056691" y="4452396"/>
                  <a:pt x="2053520" y="4452396"/>
                </a:cubicBezTo>
                <a:cubicBezTo>
                  <a:pt x="2047177" y="4451762"/>
                  <a:pt x="2040833" y="4449862"/>
                  <a:pt x="2034490" y="4448595"/>
                </a:cubicBezTo>
                <a:cubicBezTo>
                  <a:pt x="2033222" y="4448595"/>
                  <a:pt x="2031953" y="4449229"/>
                  <a:pt x="2030051" y="4449229"/>
                </a:cubicBezTo>
                <a:cubicBezTo>
                  <a:pt x="2020535" y="4450496"/>
                  <a:pt x="2010386" y="4451762"/>
                  <a:pt x="2000871" y="4452396"/>
                </a:cubicBezTo>
                <a:cubicBezTo>
                  <a:pt x="1999603" y="4452396"/>
                  <a:pt x="1997700" y="4451129"/>
                  <a:pt x="1996432" y="4450496"/>
                </a:cubicBezTo>
                <a:cubicBezTo>
                  <a:pt x="1995163" y="4449862"/>
                  <a:pt x="1992625" y="4449229"/>
                  <a:pt x="1991991" y="4449862"/>
                </a:cubicBezTo>
                <a:cubicBezTo>
                  <a:pt x="1983110" y="4454929"/>
                  <a:pt x="1972962" y="4453663"/>
                  <a:pt x="1963447" y="4456830"/>
                </a:cubicBezTo>
                <a:cubicBezTo>
                  <a:pt x="1959641" y="4458096"/>
                  <a:pt x="1954566" y="4457463"/>
                  <a:pt x="1949492" y="4456830"/>
                </a:cubicBezTo>
                <a:cubicBezTo>
                  <a:pt x="1942514" y="4456196"/>
                  <a:pt x="1935537" y="4456196"/>
                  <a:pt x="1928559" y="4454929"/>
                </a:cubicBezTo>
                <a:cubicBezTo>
                  <a:pt x="1923485" y="4453663"/>
                  <a:pt x="1918410" y="4451129"/>
                  <a:pt x="1913336" y="4449229"/>
                </a:cubicBezTo>
                <a:cubicBezTo>
                  <a:pt x="1909530" y="4447962"/>
                  <a:pt x="1905724" y="4444795"/>
                  <a:pt x="1901283" y="4444795"/>
                </a:cubicBezTo>
                <a:cubicBezTo>
                  <a:pt x="1898112" y="4444162"/>
                  <a:pt x="1894306" y="4446062"/>
                  <a:pt x="1891134" y="4446695"/>
                </a:cubicBezTo>
                <a:cubicBezTo>
                  <a:pt x="1883523" y="4448595"/>
                  <a:pt x="1872739" y="4444162"/>
                  <a:pt x="1868299" y="4437828"/>
                </a:cubicBezTo>
                <a:cubicBezTo>
                  <a:pt x="1866396" y="4435294"/>
                  <a:pt x="1862590" y="4434661"/>
                  <a:pt x="1860052" y="4433394"/>
                </a:cubicBezTo>
                <a:cubicBezTo>
                  <a:pt x="1854978" y="4430860"/>
                  <a:pt x="1849903" y="4428960"/>
                  <a:pt x="1844829" y="4425793"/>
                </a:cubicBezTo>
                <a:cubicBezTo>
                  <a:pt x="1842292" y="4424526"/>
                  <a:pt x="1840389" y="4423260"/>
                  <a:pt x="1837852" y="4425793"/>
                </a:cubicBezTo>
                <a:cubicBezTo>
                  <a:pt x="1837217" y="4426427"/>
                  <a:pt x="1835948" y="4426427"/>
                  <a:pt x="1835315" y="4426427"/>
                </a:cubicBezTo>
                <a:cubicBezTo>
                  <a:pt x="1833411" y="4426427"/>
                  <a:pt x="1830874" y="4425793"/>
                  <a:pt x="1828971" y="4425793"/>
                </a:cubicBezTo>
                <a:cubicBezTo>
                  <a:pt x="1820090" y="4425793"/>
                  <a:pt x="1811210" y="4424526"/>
                  <a:pt x="1804232" y="4417559"/>
                </a:cubicBezTo>
                <a:cubicBezTo>
                  <a:pt x="1803599" y="4416926"/>
                  <a:pt x="1801062" y="4416926"/>
                  <a:pt x="1799793" y="4416926"/>
                </a:cubicBezTo>
                <a:cubicBezTo>
                  <a:pt x="1790278" y="4417559"/>
                  <a:pt x="1781397" y="4418192"/>
                  <a:pt x="1771882" y="4418826"/>
                </a:cubicBezTo>
                <a:cubicBezTo>
                  <a:pt x="1769980" y="4418826"/>
                  <a:pt x="1768711" y="4419459"/>
                  <a:pt x="1766808" y="4420093"/>
                </a:cubicBezTo>
                <a:cubicBezTo>
                  <a:pt x="1764905" y="4420093"/>
                  <a:pt x="1763002" y="4420093"/>
                  <a:pt x="1761099" y="4419459"/>
                </a:cubicBezTo>
                <a:cubicBezTo>
                  <a:pt x="1759197" y="4419459"/>
                  <a:pt x="1757293" y="4420093"/>
                  <a:pt x="1754756" y="4420093"/>
                </a:cubicBezTo>
                <a:cubicBezTo>
                  <a:pt x="1749047" y="4420093"/>
                  <a:pt x="1743339" y="4419459"/>
                  <a:pt x="1736996" y="4419459"/>
                </a:cubicBezTo>
                <a:cubicBezTo>
                  <a:pt x="1735726" y="4419459"/>
                  <a:pt x="1733824" y="4419459"/>
                  <a:pt x="1732555" y="4418826"/>
                </a:cubicBezTo>
                <a:cubicBezTo>
                  <a:pt x="1729383" y="4416926"/>
                  <a:pt x="1726212" y="4415025"/>
                  <a:pt x="1724309" y="4412492"/>
                </a:cubicBezTo>
                <a:cubicBezTo>
                  <a:pt x="1719234" y="4406791"/>
                  <a:pt x="1712891" y="4407425"/>
                  <a:pt x="1705914" y="4407425"/>
                </a:cubicBezTo>
                <a:cubicBezTo>
                  <a:pt x="1704645" y="4407425"/>
                  <a:pt x="1703377" y="4407425"/>
                  <a:pt x="1702108" y="4406791"/>
                </a:cubicBezTo>
                <a:cubicBezTo>
                  <a:pt x="1697034" y="4405525"/>
                  <a:pt x="1691958" y="4408058"/>
                  <a:pt x="1689422" y="4413125"/>
                </a:cubicBezTo>
                <a:cubicBezTo>
                  <a:pt x="1688787" y="4414392"/>
                  <a:pt x="1686884" y="4416292"/>
                  <a:pt x="1684981" y="4416292"/>
                </a:cubicBezTo>
                <a:cubicBezTo>
                  <a:pt x="1683712" y="4416292"/>
                  <a:pt x="1682444" y="4414392"/>
                  <a:pt x="1680541" y="4413125"/>
                </a:cubicBezTo>
                <a:cubicBezTo>
                  <a:pt x="1679273" y="4412492"/>
                  <a:pt x="1678004" y="4410592"/>
                  <a:pt x="1677369" y="4411225"/>
                </a:cubicBezTo>
                <a:cubicBezTo>
                  <a:pt x="1669123" y="4412492"/>
                  <a:pt x="1660243" y="4414392"/>
                  <a:pt x="1651996" y="4415659"/>
                </a:cubicBezTo>
                <a:cubicBezTo>
                  <a:pt x="1651362" y="4415659"/>
                  <a:pt x="1650728" y="4415659"/>
                  <a:pt x="1650728" y="4416292"/>
                </a:cubicBezTo>
                <a:cubicBezTo>
                  <a:pt x="1643116" y="4424526"/>
                  <a:pt x="1633601" y="4420726"/>
                  <a:pt x="1624720" y="4421359"/>
                </a:cubicBezTo>
                <a:cubicBezTo>
                  <a:pt x="1622817" y="4421359"/>
                  <a:pt x="1621549" y="4421359"/>
                  <a:pt x="1619646" y="4420726"/>
                </a:cubicBezTo>
                <a:cubicBezTo>
                  <a:pt x="1611400" y="4418826"/>
                  <a:pt x="1606326" y="4423893"/>
                  <a:pt x="1601251" y="4429594"/>
                </a:cubicBezTo>
                <a:cubicBezTo>
                  <a:pt x="1598713" y="4432127"/>
                  <a:pt x="1596811" y="4434661"/>
                  <a:pt x="1592370" y="4434027"/>
                </a:cubicBezTo>
                <a:cubicBezTo>
                  <a:pt x="1588565" y="4433394"/>
                  <a:pt x="1584124" y="4434027"/>
                  <a:pt x="1580953" y="4438461"/>
                </a:cubicBezTo>
                <a:cubicBezTo>
                  <a:pt x="1578416" y="4442261"/>
                  <a:pt x="1573976" y="4446062"/>
                  <a:pt x="1570804" y="4449229"/>
                </a:cubicBezTo>
                <a:cubicBezTo>
                  <a:pt x="1569535" y="4449862"/>
                  <a:pt x="1568266" y="4450496"/>
                  <a:pt x="1566997" y="4450496"/>
                </a:cubicBezTo>
                <a:cubicBezTo>
                  <a:pt x="1565095" y="4451129"/>
                  <a:pt x="1562558" y="4450496"/>
                  <a:pt x="1561289" y="4451762"/>
                </a:cubicBezTo>
                <a:cubicBezTo>
                  <a:pt x="1555580" y="4456830"/>
                  <a:pt x="1547968" y="4456196"/>
                  <a:pt x="1540991" y="4458730"/>
                </a:cubicBezTo>
                <a:cubicBezTo>
                  <a:pt x="1540357" y="4458730"/>
                  <a:pt x="1539722" y="4459363"/>
                  <a:pt x="1539088" y="4459363"/>
                </a:cubicBezTo>
                <a:cubicBezTo>
                  <a:pt x="1532745" y="4456196"/>
                  <a:pt x="1527670" y="4460630"/>
                  <a:pt x="1521961" y="4461897"/>
                </a:cubicBezTo>
                <a:cubicBezTo>
                  <a:pt x="1516887" y="4463164"/>
                  <a:pt x="1511177" y="4462530"/>
                  <a:pt x="1505469" y="4462530"/>
                </a:cubicBezTo>
                <a:cubicBezTo>
                  <a:pt x="1500395" y="4462530"/>
                  <a:pt x="1494685" y="4461263"/>
                  <a:pt x="1491514" y="4456830"/>
                </a:cubicBezTo>
                <a:cubicBezTo>
                  <a:pt x="1490880" y="4456196"/>
                  <a:pt x="1488342" y="4456196"/>
                  <a:pt x="1487073" y="4456196"/>
                </a:cubicBezTo>
                <a:cubicBezTo>
                  <a:pt x="1480730" y="4458730"/>
                  <a:pt x="1474387" y="4461897"/>
                  <a:pt x="1468043" y="4464430"/>
                </a:cubicBezTo>
                <a:cubicBezTo>
                  <a:pt x="1464872" y="4465697"/>
                  <a:pt x="1461700" y="4465697"/>
                  <a:pt x="1458529" y="4466331"/>
                </a:cubicBezTo>
                <a:cubicBezTo>
                  <a:pt x="1453454" y="4467597"/>
                  <a:pt x="1447746" y="4467597"/>
                  <a:pt x="1442672" y="4469498"/>
                </a:cubicBezTo>
                <a:cubicBezTo>
                  <a:pt x="1434425" y="4472665"/>
                  <a:pt x="1426179" y="4472031"/>
                  <a:pt x="1418568" y="4468864"/>
                </a:cubicBezTo>
                <a:cubicBezTo>
                  <a:pt x="1410955" y="4465697"/>
                  <a:pt x="1403344" y="4468231"/>
                  <a:pt x="1395731" y="4468864"/>
                </a:cubicBezTo>
                <a:cubicBezTo>
                  <a:pt x="1385583" y="4468864"/>
                  <a:pt x="1376068" y="4468864"/>
                  <a:pt x="1365919" y="4468231"/>
                </a:cubicBezTo>
                <a:cubicBezTo>
                  <a:pt x="1358307" y="4467597"/>
                  <a:pt x="1350695" y="4465697"/>
                  <a:pt x="1343083" y="4465064"/>
                </a:cubicBezTo>
                <a:cubicBezTo>
                  <a:pt x="1339911" y="4465064"/>
                  <a:pt x="1336106" y="4466964"/>
                  <a:pt x="1333568" y="4468864"/>
                </a:cubicBezTo>
                <a:cubicBezTo>
                  <a:pt x="1324054" y="4475198"/>
                  <a:pt x="1313271" y="4477732"/>
                  <a:pt x="1302487" y="4478998"/>
                </a:cubicBezTo>
                <a:cubicBezTo>
                  <a:pt x="1295510" y="4480265"/>
                  <a:pt x="1287898" y="4480265"/>
                  <a:pt x="1280919" y="4480265"/>
                </a:cubicBezTo>
                <a:cubicBezTo>
                  <a:pt x="1279652" y="4480265"/>
                  <a:pt x="1277749" y="4480265"/>
                  <a:pt x="1276480" y="4480265"/>
                </a:cubicBezTo>
                <a:cubicBezTo>
                  <a:pt x="1272040" y="4478998"/>
                  <a:pt x="1268868" y="4477732"/>
                  <a:pt x="1263794" y="4480899"/>
                </a:cubicBezTo>
                <a:cubicBezTo>
                  <a:pt x="1260622" y="4482799"/>
                  <a:pt x="1254279" y="4481532"/>
                  <a:pt x="1249838" y="4480265"/>
                </a:cubicBezTo>
                <a:cubicBezTo>
                  <a:pt x="1242226" y="4478365"/>
                  <a:pt x="1234615" y="4475198"/>
                  <a:pt x="1227003" y="4472665"/>
                </a:cubicBezTo>
                <a:cubicBezTo>
                  <a:pt x="1225734" y="4472031"/>
                  <a:pt x="1224465" y="4472031"/>
                  <a:pt x="1223197" y="4471398"/>
                </a:cubicBezTo>
                <a:cubicBezTo>
                  <a:pt x="1215586" y="4465064"/>
                  <a:pt x="1208607" y="4468231"/>
                  <a:pt x="1200996" y="4472031"/>
                </a:cubicBezTo>
                <a:cubicBezTo>
                  <a:pt x="1198459" y="4473298"/>
                  <a:pt x="1194653" y="4473298"/>
                  <a:pt x="1191481" y="4473298"/>
                </a:cubicBezTo>
                <a:cubicBezTo>
                  <a:pt x="1187041" y="4473931"/>
                  <a:pt x="1182600" y="4473931"/>
                  <a:pt x="1178160" y="4474565"/>
                </a:cubicBezTo>
                <a:cubicBezTo>
                  <a:pt x="1176257" y="4474565"/>
                  <a:pt x="1174355" y="4475198"/>
                  <a:pt x="1173086" y="4474565"/>
                </a:cubicBezTo>
                <a:cubicBezTo>
                  <a:pt x="1169914" y="4472665"/>
                  <a:pt x="1168012" y="4474565"/>
                  <a:pt x="1164840" y="4475832"/>
                </a:cubicBezTo>
                <a:cubicBezTo>
                  <a:pt x="1158497" y="4479632"/>
                  <a:pt x="1152788" y="4480899"/>
                  <a:pt x="1145176" y="4478365"/>
                </a:cubicBezTo>
                <a:cubicBezTo>
                  <a:pt x="1138198" y="4475832"/>
                  <a:pt x="1130587" y="4475832"/>
                  <a:pt x="1123609" y="4474565"/>
                </a:cubicBezTo>
                <a:cubicBezTo>
                  <a:pt x="1115363" y="4473298"/>
                  <a:pt x="1107117" y="4472031"/>
                  <a:pt x="1098871" y="4474565"/>
                </a:cubicBezTo>
                <a:cubicBezTo>
                  <a:pt x="1097602" y="4475198"/>
                  <a:pt x="1095699" y="4473931"/>
                  <a:pt x="1094430" y="4473931"/>
                </a:cubicBezTo>
                <a:cubicBezTo>
                  <a:pt x="1093161" y="4473298"/>
                  <a:pt x="1092528" y="4472665"/>
                  <a:pt x="1091259" y="4472665"/>
                </a:cubicBezTo>
                <a:cubicBezTo>
                  <a:pt x="1081744" y="4473931"/>
                  <a:pt x="1075401" y="4467597"/>
                  <a:pt x="1067789" y="4463797"/>
                </a:cubicBezTo>
                <a:cubicBezTo>
                  <a:pt x="1062714" y="4461263"/>
                  <a:pt x="1057640" y="4458096"/>
                  <a:pt x="1053199" y="4454929"/>
                </a:cubicBezTo>
                <a:cubicBezTo>
                  <a:pt x="1052565" y="4454296"/>
                  <a:pt x="1051297" y="4453663"/>
                  <a:pt x="1050663" y="4454296"/>
                </a:cubicBezTo>
                <a:cubicBezTo>
                  <a:pt x="1044320" y="4455563"/>
                  <a:pt x="1039879" y="4451762"/>
                  <a:pt x="1035439" y="4449229"/>
                </a:cubicBezTo>
                <a:cubicBezTo>
                  <a:pt x="1030364" y="4446062"/>
                  <a:pt x="1025290" y="4443528"/>
                  <a:pt x="1020215" y="4439728"/>
                </a:cubicBezTo>
                <a:cubicBezTo>
                  <a:pt x="1018312" y="4437828"/>
                  <a:pt x="1017044" y="4435294"/>
                  <a:pt x="1015140" y="4432761"/>
                </a:cubicBezTo>
                <a:cubicBezTo>
                  <a:pt x="1013237" y="4430860"/>
                  <a:pt x="1011334" y="4428327"/>
                  <a:pt x="1009432" y="4426427"/>
                </a:cubicBezTo>
                <a:cubicBezTo>
                  <a:pt x="1005626" y="4423893"/>
                  <a:pt x="1001186" y="4421993"/>
                  <a:pt x="996746" y="4420093"/>
                </a:cubicBezTo>
                <a:cubicBezTo>
                  <a:pt x="994842" y="4418826"/>
                  <a:pt x="992305" y="4418192"/>
                  <a:pt x="990402" y="4417559"/>
                </a:cubicBezTo>
                <a:cubicBezTo>
                  <a:pt x="989768" y="4417559"/>
                  <a:pt x="989133" y="4417559"/>
                  <a:pt x="989133" y="4417559"/>
                </a:cubicBezTo>
                <a:cubicBezTo>
                  <a:pt x="986597" y="4410592"/>
                  <a:pt x="977082" y="4412492"/>
                  <a:pt x="973275" y="4406791"/>
                </a:cubicBezTo>
                <a:cubicBezTo>
                  <a:pt x="972641" y="4406158"/>
                  <a:pt x="972008" y="4405525"/>
                  <a:pt x="971373" y="4405525"/>
                </a:cubicBezTo>
                <a:cubicBezTo>
                  <a:pt x="961224" y="4404891"/>
                  <a:pt x="956783" y="4395390"/>
                  <a:pt x="949171" y="4390956"/>
                </a:cubicBezTo>
                <a:cubicBezTo>
                  <a:pt x="945366" y="4389056"/>
                  <a:pt x="943463" y="4387156"/>
                  <a:pt x="941559" y="4392223"/>
                </a:cubicBezTo>
                <a:cubicBezTo>
                  <a:pt x="940925" y="4393490"/>
                  <a:pt x="939657" y="4394123"/>
                  <a:pt x="938387" y="4394757"/>
                </a:cubicBezTo>
                <a:cubicBezTo>
                  <a:pt x="933313" y="4396657"/>
                  <a:pt x="928874" y="4399191"/>
                  <a:pt x="923798" y="4400457"/>
                </a:cubicBezTo>
                <a:cubicBezTo>
                  <a:pt x="919993" y="4401724"/>
                  <a:pt x="916187" y="4402358"/>
                  <a:pt x="912381" y="4402358"/>
                </a:cubicBezTo>
                <a:cubicBezTo>
                  <a:pt x="900963" y="4401724"/>
                  <a:pt x="888912" y="4406791"/>
                  <a:pt x="878762" y="4399824"/>
                </a:cubicBezTo>
                <a:cubicBezTo>
                  <a:pt x="873688" y="4396024"/>
                  <a:pt x="870516" y="4397290"/>
                  <a:pt x="865441" y="4400457"/>
                </a:cubicBezTo>
                <a:cubicBezTo>
                  <a:pt x="860367" y="4403624"/>
                  <a:pt x="854024" y="4406791"/>
                  <a:pt x="847681" y="4404258"/>
                </a:cubicBezTo>
                <a:cubicBezTo>
                  <a:pt x="840068" y="4401724"/>
                  <a:pt x="833091" y="4397290"/>
                  <a:pt x="825480" y="4395390"/>
                </a:cubicBezTo>
                <a:cubicBezTo>
                  <a:pt x="821039" y="4394123"/>
                  <a:pt x="815965" y="4396024"/>
                  <a:pt x="811524" y="4397290"/>
                </a:cubicBezTo>
                <a:cubicBezTo>
                  <a:pt x="809621" y="4397924"/>
                  <a:pt x="807718" y="4400457"/>
                  <a:pt x="805816" y="4401724"/>
                </a:cubicBezTo>
                <a:cubicBezTo>
                  <a:pt x="800107" y="4406791"/>
                  <a:pt x="794398" y="4409325"/>
                  <a:pt x="786786" y="4406791"/>
                </a:cubicBezTo>
                <a:cubicBezTo>
                  <a:pt x="780443" y="4404891"/>
                  <a:pt x="774100" y="4403624"/>
                  <a:pt x="767756" y="4403624"/>
                </a:cubicBezTo>
                <a:cubicBezTo>
                  <a:pt x="762047" y="4403624"/>
                  <a:pt x="756339" y="4406158"/>
                  <a:pt x="751264" y="4407425"/>
                </a:cubicBezTo>
                <a:cubicBezTo>
                  <a:pt x="741750" y="4409325"/>
                  <a:pt x="731600" y="4411225"/>
                  <a:pt x="722086" y="4413759"/>
                </a:cubicBezTo>
                <a:cubicBezTo>
                  <a:pt x="717011" y="4415025"/>
                  <a:pt x="712571" y="4417559"/>
                  <a:pt x="707496" y="4418826"/>
                </a:cubicBezTo>
                <a:cubicBezTo>
                  <a:pt x="705593" y="4419459"/>
                  <a:pt x="703056" y="4419459"/>
                  <a:pt x="701153" y="4419459"/>
                </a:cubicBezTo>
                <a:cubicBezTo>
                  <a:pt x="689101" y="4417559"/>
                  <a:pt x="677048" y="4414392"/>
                  <a:pt x="665631" y="4413125"/>
                </a:cubicBezTo>
                <a:cubicBezTo>
                  <a:pt x="660557" y="4412492"/>
                  <a:pt x="654847" y="4414392"/>
                  <a:pt x="649139" y="4414392"/>
                </a:cubicBezTo>
                <a:cubicBezTo>
                  <a:pt x="645967" y="4414392"/>
                  <a:pt x="643430" y="4413125"/>
                  <a:pt x="640258" y="4412492"/>
                </a:cubicBezTo>
                <a:cubicBezTo>
                  <a:pt x="638990" y="4411858"/>
                  <a:pt x="637722" y="4410592"/>
                  <a:pt x="635819" y="4410592"/>
                </a:cubicBezTo>
                <a:cubicBezTo>
                  <a:pt x="630743" y="4409958"/>
                  <a:pt x="625035" y="4410592"/>
                  <a:pt x="621228" y="4408691"/>
                </a:cubicBezTo>
                <a:cubicBezTo>
                  <a:pt x="612348" y="4403624"/>
                  <a:pt x="603467" y="4410592"/>
                  <a:pt x="594588" y="4405525"/>
                </a:cubicBezTo>
                <a:cubicBezTo>
                  <a:pt x="589513" y="4402991"/>
                  <a:pt x="583804" y="4401724"/>
                  <a:pt x="578730" y="4399824"/>
                </a:cubicBezTo>
                <a:cubicBezTo>
                  <a:pt x="577461" y="4399191"/>
                  <a:pt x="575558" y="4398557"/>
                  <a:pt x="574289" y="4399191"/>
                </a:cubicBezTo>
                <a:cubicBezTo>
                  <a:pt x="569215" y="4400457"/>
                  <a:pt x="564140" y="4401724"/>
                  <a:pt x="559066" y="4400457"/>
                </a:cubicBezTo>
                <a:cubicBezTo>
                  <a:pt x="557162" y="4399824"/>
                  <a:pt x="553991" y="4403624"/>
                  <a:pt x="552088" y="4405525"/>
                </a:cubicBezTo>
                <a:cubicBezTo>
                  <a:pt x="547013" y="4410592"/>
                  <a:pt x="540670" y="4410592"/>
                  <a:pt x="533693" y="4408691"/>
                </a:cubicBezTo>
                <a:cubicBezTo>
                  <a:pt x="526715" y="4406791"/>
                  <a:pt x="520372" y="4404258"/>
                  <a:pt x="514030" y="4411225"/>
                </a:cubicBezTo>
                <a:cubicBezTo>
                  <a:pt x="512761" y="4412492"/>
                  <a:pt x="508954" y="4412492"/>
                  <a:pt x="507052" y="4411858"/>
                </a:cubicBezTo>
                <a:cubicBezTo>
                  <a:pt x="501977" y="4409958"/>
                  <a:pt x="496903" y="4408691"/>
                  <a:pt x="491193" y="4409325"/>
                </a:cubicBezTo>
                <a:cubicBezTo>
                  <a:pt x="488657" y="4409958"/>
                  <a:pt x="486119" y="4408691"/>
                  <a:pt x="483581" y="4408691"/>
                </a:cubicBezTo>
                <a:cubicBezTo>
                  <a:pt x="482948" y="4408691"/>
                  <a:pt x="482314" y="4408058"/>
                  <a:pt x="481679" y="4408058"/>
                </a:cubicBezTo>
                <a:cubicBezTo>
                  <a:pt x="476604" y="4411225"/>
                  <a:pt x="471530" y="4410592"/>
                  <a:pt x="465820" y="4410592"/>
                </a:cubicBezTo>
                <a:cubicBezTo>
                  <a:pt x="460746" y="4410592"/>
                  <a:pt x="455672" y="4413759"/>
                  <a:pt x="449962" y="4410592"/>
                </a:cubicBezTo>
                <a:cubicBezTo>
                  <a:pt x="445522" y="4408058"/>
                  <a:pt x="440448" y="4406791"/>
                  <a:pt x="436008" y="4405525"/>
                </a:cubicBezTo>
                <a:cubicBezTo>
                  <a:pt x="433470" y="4404891"/>
                  <a:pt x="430933" y="4405525"/>
                  <a:pt x="428396" y="4406158"/>
                </a:cubicBezTo>
                <a:cubicBezTo>
                  <a:pt x="426493" y="4406791"/>
                  <a:pt x="424589" y="4406791"/>
                  <a:pt x="421419" y="4407425"/>
                </a:cubicBezTo>
                <a:cubicBezTo>
                  <a:pt x="419515" y="4412492"/>
                  <a:pt x="418247" y="4413759"/>
                  <a:pt x="411269" y="4411225"/>
                </a:cubicBezTo>
                <a:cubicBezTo>
                  <a:pt x="403023" y="4408058"/>
                  <a:pt x="396046" y="4409958"/>
                  <a:pt x="390337" y="4416926"/>
                </a:cubicBezTo>
                <a:cubicBezTo>
                  <a:pt x="389703" y="4417559"/>
                  <a:pt x="388434" y="4418192"/>
                  <a:pt x="387165" y="4418192"/>
                </a:cubicBezTo>
                <a:cubicBezTo>
                  <a:pt x="382091" y="4419459"/>
                  <a:pt x="376382" y="4420093"/>
                  <a:pt x="371307" y="4421359"/>
                </a:cubicBezTo>
                <a:cubicBezTo>
                  <a:pt x="363061" y="4422626"/>
                  <a:pt x="355450" y="4427060"/>
                  <a:pt x="349107" y="4431494"/>
                </a:cubicBezTo>
                <a:cubicBezTo>
                  <a:pt x="345300" y="4434027"/>
                  <a:pt x="340860" y="4435294"/>
                  <a:pt x="335785" y="4434661"/>
                </a:cubicBezTo>
                <a:cubicBezTo>
                  <a:pt x="331980" y="4434027"/>
                  <a:pt x="328173" y="4435294"/>
                  <a:pt x="324368" y="4435294"/>
                </a:cubicBezTo>
                <a:cubicBezTo>
                  <a:pt x="323734" y="4435294"/>
                  <a:pt x="323099" y="4435928"/>
                  <a:pt x="322465" y="4435928"/>
                </a:cubicBezTo>
                <a:cubicBezTo>
                  <a:pt x="315487" y="4432761"/>
                  <a:pt x="309144" y="4438461"/>
                  <a:pt x="302801" y="4438461"/>
                </a:cubicBezTo>
                <a:cubicBezTo>
                  <a:pt x="292018" y="4438461"/>
                  <a:pt x="283137" y="4441628"/>
                  <a:pt x="274256" y="4447962"/>
                </a:cubicBezTo>
                <a:cubicBezTo>
                  <a:pt x="269817" y="4450496"/>
                  <a:pt x="264742" y="4453663"/>
                  <a:pt x="258399" y="4453663"/>
                </a:cubicBezTo>
                <a:cubicBezTo>
                  <a:pt x="253958" y="4453663"/>
                  <a:pt x="248249" y="4456196"/>
                  <a:pt x="246346" y="4461897"/>
                </a:cubicBezTo>
                <a:cubicBezTo>
                  <a:pt x="246346" y="4462530"/>
                  <a:pt x="245077" y="4463164"/>
                  <a:pt x="244444" y="4463797"/>
                </a:cubicBezTo>
                <a:cubicBezTo>
                  <a:pt x="234929" y="4466964"/>
                  <a:pt x="225414" y="4470131"/>
                  <a:pt x="215899" y="4472665"/>
                </a:cubicBezTo>
                <a:cubicBezTo>
                  <a:pt x="208288" y="4475198"/>
                  <a:pt x="199407" y="4475832"/>
                  <a:pt x="192430" y="4480265"/>
                </a:cubicBezTo>
                <a:cubicBezTo>
                  <a:pt x="185452" y="4484699"/>
                  <a:pt x="178475" y="4487233"/>
                  <a:pt x="170229" y="4487233"/>
                </a:cubicBezTo>
                <a:cubicBezTo>
                  <a:pt x="168326" y="4487233"/>
                  <a:pt x="167057" y="4488499"/>
                  <a:pt x="165154" y="4489133"/>
                </a:cubicBezTo>
                <a:cubicBezTo>
                  <a:pt x="160079" y="4489766"/>
                  <a:pt x="155005" y="4491666"/>
                  <a:pt x="150564" y="4489766"/>
                </a:cubicBezTo>
                <a:cubicBezTo>
                  <a:pt x="144856" y="4487866"/>
                  <a:pt x="139782" y="4489766"/>
                  <a:pt x="134706" y="4491033"/>
                </a:cubicBezTo>
                <a:cubicBezTo>
                  <a:pt x="125826" y="4493567"/>
                  <a:pt x="117580" y="4498000"/>
                  <a:pt x="108065" y="4499267"/>
                </a:cubicBezTo>
                <a:cubicBezTo>
                  <a:pt x="101087" y="4499901"/>
                  <a:pt x="92841" y="4501801"/>
                  <a:pt x="87133" y="4495467"/>
                </a:cubicBezTo>
                <a:cubicBezTo>
                  <a:pt x="86498" y="4494833"/>
                  <a:pt x="83327" y="4494200"/>
                  <a:pt x="82693" y="4494833"/>
                </a:cubicBezTo>
                <a:cubicBezTo>
                  <a:pt x="78252" y="4498634"/>
                  <a:pt x="72544" y="4496734"/>
                  <a:pt x="68103" y="4496100"/>
                </a:cubicBezTo>
                <a:cubicBezTo>
                  <a:pt x="63663" y="4495467"/>
                  <a:pt x="59857" y="4494833"/>
                  <a:pt x="55417" y="4498000"/>
                </a:cubicBezTo>
                <a:cubicBezTo>
                  <a:pt x="50343" y="4501801"/>
                  <a:pt x="43364" y="4504334"/>
                  <a:pt x="37656" y="4507501"/>
                </a:cubicBezTo>
                <a:cubicBezTo>
                  <a:pt x="37022" y="4507501"/>
                  <a:pt x="36387" y="4508135"/>
                  <a:pt x="35753" y="4508768"/>
                </a:cubicBezTo>
                <a:cubicBezTo>
                  <a:pt x="28141" y="4517002"/>
                  <a:pt x="19260" y="4519536"/>
                  <a:pt x="8478" y="4518269"/>
                </a:cubicBezTo>
                <a:lnTo>
                  <a:pt x="2134" y="4522167"/>
                </a:lnTo>
                <a:lnTo>
                  <a:pt x="2134" y="4506885"/>
                </a:lnTo>
                <a:cubicBezTo>
                  <a:pt x="2134" y="4197712"/>
                  <a:pt x="2134" y="766687"/>
                  <a:pt x="2134" y="61236"/>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723900"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2" name="Espace réservé du texte 19">
            <a:extLst>
              <a:ext uri="{FF2B5EF4-FFF2-40B4-BE49-F238E27FC236}">
                <a16:creationId xmlns:a16="http://schemas.microsoft.com/office/drawing/2014/main" id="{EF9CC93E-360B-8758-72EF-1C9137C99374}"/>
              </a:ext>
            </a:extLst>
          </p:cNvPr>
          <p:cNvSpPr>
            <a:spLocks noGrp="1"/>
          </p:cNvSpPr>
          <p:nvPr>
            <p:ph type="body" sz="quarter" idx="11"/>
          </p:nvPr>
        </p:nvSpPr>
        <p:spPr>
          <a:xfrm>
            <a:off x="4593431"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3" name="Espace réservé du texte 19">
            <a:extLst>
              <a:ext uri="{FF2B5EF4-FFF2-40B4-BE49-F238E27FC236}">
                <a16:creationId xmlns:a16="http://schemas.microsoft.com/office/drawing/2014/main" id="{38837102-CB3C-BF00-F82F-4E5441C9A9F7}"/>
              </a:ext>
            </a:extLst>
          </p:cNvPr>
          <p:cNvSpPr>
            <a:spLocks noGrp="1"/>
          </p:cNvSpPr>
          <p:nvPr>
            <p:ph type="body" sz="quarter" idx="12"/>
          </p:nvPr>
        </p:nvSpPr>
        <p:spPr>
          <a:xfrm>
            <a:off x="8462962"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37" name="Espace réservé du texte 35">
            <a:extLst>
              <a:ext uri="{FF2B5EF4-FFF2-40B4-BE49-F238E27FC236}">
                <a16:creationId xmlns:a16="http://schemas.microsoft.com/office/drawing/2014/main" id="{EA123170-59D7-C90D-E0B1-8590FFD7918F}"/>
              </a:ext>
            </a:extLst>
          </p:cNvPr>
          <p:cNvSpPr>
            <a:spLocks noGrp="1"/>
          </p:cNvSpPr>
          <p:nvPr>
            <p:ph type="body" sz="quarter" idx="14" hasCustomPrompt="1"/>
          </p:nvPr>
        </p:nvSpPr>
        <p:spPr>
          <a:xfrm>
            <a:off x="436769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8" name="Espace réservé du texte 35">
            <a:extLst>
              <a:ext uri="{FF2B5EF4-FFF2-40B4-BE49-F238E27FC236}">
                <a16:creationId xmlns:a16="http://schemas.microsoft.com/office/drawing/2014/main" id="{99CA7604-EFDA-AF13-5218-E3FE16502766}"/>
              </a:ext>
            </a:extLst>
          </p:cNvPr>
          <p:cNvSpPr>
            <a:spLocks noGrp="1"/>
          </p:cNvSpPr>
          <p:nvPr>
            <p:ph type="body" sz="quarter" idx="15" hasCustomPrompt="1"/>
          </p:nvPr>
        </p:nvSpPr>
        <p:spPr>
          <a:xfrm>
            <a:off x="8267700" y="1641475"/>
            <a:ext cx="345281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6" name="Espace réservé du texte 42">
            <a:extLst>
              <a:ext uri="{FF2B5EF4-FFF2-40B4-BE49-F238E27FC236}">
                <a16:creationId xmlns:a16="http://schemas.microsoft.com/office/drawing/2014/main" id="{D248921B-2C5A-B33D-64E3-83DB3EEEEC7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500341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6">
                                            <p:txEl>
                                              <p:pRg st="0" end="0"/>
                                            </p:txEl>
                                          </p:spTgt>
                                        </p:tgtEl>
                                        <p:attrNameLst>
                                          <p:attrName>style.visibility</p:attrName>
                                        </p:attrNameLst>
                                      </p:cBhvr>
                                      <p:to>
                                        <p:strVal val="visible"/>
                                      </p:to>
                                    </p:set>
                                    <p:animEffect transition="in" filter="wipe(left)">
                                      <p:cBhvr>
                                        <p:cTn id="10" dur="500"/>
                                        <p:tgtEl>
                                          <p:spTgt spid="36">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fade">
                                      <p:cBhvr>
                                        <p:cTn id="13" dur="500"/>
                                        <p:tgtEl>
                                          <p:spTgt spid="20"/>
                                        </p:tgtEl>
                                      </p:cBhvr>
                                    </p:animEffect>
                                  </p:childTnLst>
                                </p:cTn>
                              </p:par>
                            </p:childTnLst>
                          </p:cTn>
                        </p:par>
                        <p:par>
                          <p:cTn id="14" fill="hold">
                            <p:stCondLst>
                              <p:cond delay="500"/>
                            </p:stCondLst>
                            <p:childTnLst>
                              <p:par>
                                <p:cTn id="15" presetID="22" presetClass="entr" presetSubtype="8" fill="hold" grpId="0" nodeType="afterEffect">
                                  <p:stCondLst>
                                    <p:cond delay="0"/>
                                  </p:stCondLst>
                                  <p:childTnLst>
                                    <p:set>
                                      <p:cBhvr>
                                        <p:cTn id="16" dur="1" fill="hold">
                                          <p:stCondLst>
                                            <p:cond delay="0"/>
                                          </p:stCondLst>
                                        </p:cTn>
                                        <p:tgtEl>
                                          <p:spTgt spid="37">
                                            <p:txEl>
                                              <p:pRg st="0" end="0"/>
                                            </p:txEl>
                                          </p:spTgt>
                                        </p:tgtEl>
                                        <p:attrNameLst>
                                          <p:attrName>style.visibility</p:attrName>
                                        </p:attrNameLst>
                                      </p:cBhvr>
                                      <p:to>
                                        <p:strVal val="visible"/>
                                      </p:to>
                                    </p:set>
                                    <p:animEffect transition="in" filter="wipe(left)">
                                      <p:cBhvr>
                                        <p:cTn id="17" dur="500"/>
                                        <p:tgtEl>
                                          <p:spTgt spid="37">
                                            <p:txEl>
                                              <p:pRg st="0" end="0"/>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fade">
                                      <p:cBhvr>
                                        <p:cTn id="20" dur="500"/>
                                        <p:tgtEl>
                                          <p:spTgt spid="22"/>
                                        </p:tgtEl>
                                      </p:cBhvr>
                                    </p:animEffect>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38">
                                            <p:txEl>
                                              <p:pRg st="0" end="0"/>
                                            </p:txEl>
                                          </p:spTgt>
                                        </p:tgtEl>
                                        <p:attrNameLst>
                                          <p:attrName>style.visibility</p:attrName>
                                        </p:attrNameLst>
                                      </p:cBhvr>
                                      <p:to>
                                        <p:strVal val="visible"/>
                                      </p:to>
                                    </p:set>
                                    <p:animEffect transition="in" filter="wipe(left)">
                                      <p:cBhvr>
                                        <p:cTn id="24" dur="500"/>
                                        <p:tgtEl>
                                          <p:spTgt spid="38">
                                            <p:txEl>
                                              <p:pRg st="0" end="0"/>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3">
                                            <p:txEl>
                                              <p:pRg st="0" end="0"/>
                                            </p:txEl>
                                          </p:spTgt>
                                        </p:tgtEl>
                                        <p:attrNameLst>
                                          <p:attrName>style.visibility</p:attrName>
                                        </p:attrNameLst>
                                      </p:cBhvr>
                                      <p:to>
                                        <p:strVal val="visible"/>
                                      </p:to>
                                    </p:set>
                                    <p:animEffect transition="in" filter="fade">
                                      <p:cBhvr>
                                        <p:cTn id="27" dur="500"/>
                                        <p:tgtEl>
                                          <p:spTgt spid="23">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1" end="1"/>
                                            </p:txEl>
                                          </p:spTgt>
                                        </p:tgtEl>
                                        <p:attrNameLst>
                                          <p:attrName>style.visibility</p:attrName>
                                        </p:attrNameLst>
                                      </p:cBhvr>
                                      <p:to>
                                        <p:strVal val="visible"/>
                                      </p:to>
                                    </p:set>
                                    <p:animEffect transition="in" filter="fade">
                                      <p:cBhvr>
                                        <p:cTn id="30" dur="500"/>
                                        <p:tgtEl>
                                          <p:spTgt spid="23">
                                            <p:txEl>
                                              <p:pRg st="1" end="1"/>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2" end="2"/>
                                            </p:txEl>
                                          </p:spTgt>
                                        </p:tgtEl>
                                        <p:attrNameLst>
                                          <p:attrName>style.visibility</p:attrName>
                                        </p:attrNameLst>
                                      </p:cBhvr>
                                      <p:to>
                                        <p:strVal val="visible"/>
                                      </p:to>
                                    </p:set>
                                    <p:animEffect transition="in" filter="fade">
                                      <p:cBhvr>
                                        <p:cTn id="33" dur="500"/>
                                        <p:tgtEl>
                                          <p:spTgt spid="23">
                                            <p:txEl>
                                              <p:pRg st="2" end="2"/>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xEl>
                                              <p:pRg st="3" end="3"/>
                                            </p:txEl>
                                          </p:spTgt>
                                        </p:tgtEl>
                                        <p:attrNameLst>
                                          <p:attrName>style.visibility</p:attrName>
                                        </p:attrNameLst>
                                      </p:cBhvr>
                                      <p:to>
                                        <p:strVal val="visible"/>
                                      </p:to>
                                    </p:set>
                                    <p:animEffect transition="in" filter="fade">
                                      <p:cBhvr>
                                        <p:cTn id="36" dur="500"/>
                                        <p:tgtEl>
                                          <p:spTgt spid="23">
                                            <p:txEl>
                                              <p:pRg st="3" end="3"/>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4" end="4"/>
                                            </p:txEl>
                                          </p:spTgt>
                                        </p:tgtEl>
                                        <p:attrNameLst>
                                          <p:attrName>style.visibility</p:attrName>
                                        </p:attrNameLst>
                                      </p:cBhvr>
                                      <p:to>
                                        <p:strVal val="visible"/>
                                      </p:to>
                                    </p:set>
                                    <p:animEffect transition="in" filter="fade">
                                      <p:cBhvr>
                                        <p:cTn id="39" dur="500"/>
                                        <p:tgtEl>
                                          <p:spTgt spid="23">
                                            <p:txEl>
                                              <p:pRg st="4" end="4"/>
                                            </p:txEl>
                                          </p:spTgt>
                                        </p:tgtEl>
                                      </p:cBhvr>
                                    </p:animEffect>
                                  </p:childTnLst>
                                </p:cTn>
                              </p:par>
                              <p:par>
                                <p:cTn id="40" presetID="22" presetClass="entr" presetSubtype="8" fill="hold" grpId="0" nodeType="withEffect">
                                  <p:stCondLst>
                                    <p:cond delay="0"/>
                                  </p:stCondLst>
                                  <p:childTnLst>
                                    <p:set>
                                      <p:cBhvr>
                                        <p:cTn id="41" dur="1" fill="hold">
                                          <p:stCondLst>
                                            <p:cond delay="0"/>
                                          </p:stCondLst>
                                        </p:cTn>
                                        <p:tgtEl>
                                          <p:spTgt spid="6">
                                            <p:txEl>
                                              <p:pRg st="0" end="0"/>
                                            </p:txEl>
                                          </p:spTgt>
                                        </p:tgtEl>
                                        <p:attrNameLst>
                                          <p:attrName>style.visibility</p:attrName>
                                        </p:attrNameLst>
                                      </p:cBhvr>
                                      <p:to>
                                        <p:strVal val="visible"/>
                                      </p:to>
                                    </p:set>
                                    <p:animEffect transition="in" filter="wipe(left)">
                                      <p:cBhvr>
                                        <p:cTn id="42"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allAtOnce">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36" grpId="0" build="p">
        <p:tmplLst>
          <p:tmpl lvl="1">
            <p:tnLst>
              <p:par>
                <p:cTn presetID="2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6" grpId="0" build="p">
        <p:tmplLst>
          <p:tmpl lvl="1">
            <p:tnLst>
              <p:par>
                <p:cTn presetID="22" presetClass="entr" presetSubtype="8"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5" y="1641475"/>
            <a:ext cx="2692452"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3304456" y="1641475"/>
            <a:ext cx="2692452"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6223147" y="1641475"/>
            <a:ext cx="2692452"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9141838" y="1641475"/>
            <a:ext cx="2692452"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76237" y="2523475"/>
            <a:ext cx="270198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287713" y="2523475"/>
            <a:ext cx="2709195"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6210431"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9127165"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0"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3400776"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3400776"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6311998"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6311998"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9224829"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9224829"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42">
            <a:extLst>
              <a:ext uri="{FF2B5EF4-FFF2-40B4-BE49-F238E27FC236}">
                <a16:creationId xmlns:a16="http://schemas.microsoft.com/office/drawing/2014/main" id="{732B4F92-3A26-FE76-8B7D-538928B7A22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293229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wipe(left)">
                                      <p:cBhvr>
                                        <p:cTn id="3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5" y="1641475"/>
            <a:ext cx="2692452"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3304456" y="1641475"/>
            <a:ext cx="2692452"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6223147" y="1641475"/>
            <a:ext cx="2692452"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9141838" y="1641475"/>
            <a:ext cx="2692452"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0840" r="30840"/>
          <a:stretch/>
        </p:blipFill>
        <p:spPr>
          <a:xfrm>
            <a:off x="376237" y="2523475"/>
            <a:ext cx="270198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0789" r="30789"/>
          <a:stretch/>
        </p:blipFill>
        <p:spPr>
          <a:xfrm>
            <a:off x="3287713" y="2523475"/>
            <a:ext cx="2709195"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0817" r="30817"/>
          <a:stretch/>
        </p:blipFill>
        <p:spPr>
          <a:xfrm>
            <a:off x="6210431"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0817" r="30817"/>
          <a:stretch/>
        </p:blipFill>
        <p:spPr>
          <a:xfrm>
            <a:off x="9127165"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0"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3400776"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3400776"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6311998"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6311998"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9224829"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9224829"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42">
            <a:extLst>
              <a:ext uri="{FF2B5EF4-FFF2-40B4-BE49-F238E27FC236}">
                <a16:creationId xmlns:a16="http://schemas.microsoft.com/office/drawing/2014/main" id="{093915EC-3D45-F88D-27BA-6CD56708C727}"/>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65211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wipe(left)">
                                      <p:cBhvr>
                                        <p:cTn id="3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5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91823" y="1641475"/>
            <a:ext cx="2164208"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9"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43" name="Espace réservé du texte 42">
            <a:extLst>
              <a:ext uri="{FF2B5EF4-FFF2-40B4-BE49-F238E27FC236}">
                <a16:creationId xmlns:a16="http://schemas.microsoft.com/office/drawing/2014/main" id="{DDD648C1-EDB4-3C37-7E57-8600815685B5}"/>
              </a:ext>
            </a:extLst>
          </p:cNvPr>
          <p:cNvSpPr>
            <a:spLocks noGrp="1"/>
          </p:cNvSpPr>
          <p:nvPr>
            <p:ph type="body" sz="quarter" idx="16" hasCustomPrompt="1"/>
          </p:nvPr>
        </p:nvSpPr>
        <p:spPr>
          <a:xfrm>
            <a:off x="381000" y="936942"/>
            <a:ext cx="11453813" cy="339725"/>
          </a:xfrm>
        </p:spPr>
        <p:txBody>
          <a:bodyPr>
            <a:normAutofit/>
          </a:bodyPr>
          <a:lstStyle>
            <a:lvl1pPr algn="ctr">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713964" y="1641475"/>
            <a:ext cx="2164208"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5013896" y="1641475"/>
            <a:ext cx="2164208"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7329966" y="1641475"/>
            <a:ext cx="2164208"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82611" y="2523475"/>
            <a:ext cx="2171866"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2697776" y="2523475"/>
            <a:ext cx="2177668"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5001601"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7315714"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9"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804235"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804235"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509669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5096698"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740690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7406908"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9659632" y="1641475"/>
            <a:ext cx="2164210"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espace, étoile, constellation, nuit&#10;&#10;Description générée automatiquement">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9645380"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9736574"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9736574"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3493184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3">
                                            <p:txEl>
                                              <p:pRg st="0" end="0"/>
                                            </p:txEl>
                                          </p:spTgt>
                                        </p:tgtEl>
                                        <p:attrNameLst>
                                          <p:attrName>style.visibility</p:attrName>
                                        </p:attrNameLst>
                                      </p:cBhvr>
                                      <p:to>
                                        <p:strVal val="visible"/>
                                      </p:to>
                                    </p:set>
                                    <p:animEffect transition="in" filter="wipe(left)">
                                      <p:cBhvr>
                                        <p:cTn id="10" dur="500"/>
                                        <p:tgtEl>
                                          <p:spTgt spid="43">
                                            <p:txEl>
                                              <p:pRg st="0" end="0"/>
                                            </p:txEl>
                                          </p:spTgt>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36">
                                            <p:txEl>
                                              <p:pRg st="0" end="0"/>
                                            </p:txEl>
                                          </p:spTgt>
                                        </p:tgtEl>
                                        <p:attrNameLst>
                                          <p:attrName>style.visibility</p:attrName>
                                        </p:attrNameLst>
                                      </p:cBhvr>
                                      <p:to>
                                        <p:strVal val="visible"/>
                                      </p:to>
                                    </p:set>
                                    <p:animEffect transition="in" filter="wipe(left)">
                                      <p:cBhvr>
                                        <p:cTn id="14" dur="500"/>
                                        <p:tgtEl>
                                          <p:spTgt spid="36">
                                            <p:txEl>
                                              <p:pRg st="0" end="0"/>
                                            </p:txEl>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cTn>
                              </p:par>
                            </p:childTnLst>
                          </p:cTn>
                        </p:par>
                        <p:par>
                          <p:cTn id="18" fill="hold">
                            <p:stCondLst>
                              <p:cond delay="1000"/>
                            </p:stCondLst>
                            <p:childTnLst>
                              <p:par>
                                <p:cTn id="19" presetID="22" presetClass="entr" presetSubtype="8" fill="hold" grpId="0" nodeType="afterEffect">
                                  <p:stCondLst>
                                    <p:cond delay="0"/>
                                  </p:stCondLst>
                                  <p:childTnLst>
                                    <p:set>
                                      <p:cBhvr>
                                        <p:cTn id="20" dur="1" fill="hold">
                                          <p:stCondLst>
                                            <p:cond delay="0"/>
                                          </p:stCondLst>
                                        </p:cTn>
                                        <p:tgtEl>
                                          <p:spTgt spid="30">
                                            <p:txEl>
                                              <p:pRg st="0" end="0"/>
                                            </p:txEl>
                                          </p:spTgt>
                                        </p:tgtEl>
                                        <p:attrNameLst>
                                          <p:attrName>style.visibility</p:attrName>
                                        </p:attrNameLst>
                                      </p:cBhvr>
                                      <p:to>
                                        <p:strVal val="visible"/>
                                      </p:to>
                                    </p:set>
                                    <p:animEffect transition="in" filter="wipe(left)">
                                      <p:cBhvr>
                                        <p:cTn id="21" dur="500"/>
                                        <p:tgtEl>
                                          <p:spTgt spid="30">
                                            <p:txEl>
                                              <p:pRg st="0" end="0"/>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1"/>
                                        </p:tgtEl>
                                        <p:attrNameLst>
                                          <p:attrName>style.visibility</p:attrName>
                                        </p:attrNameLst>
                                      </p:cBhvr>
                                      <p:to>
                                        <p:strVal val="visible"/>
                                      </p:to>
                                    </p:set>
                                    <p:animEffect transition="in" filter="fade">
                                      <p:cBhvr>
                                        <p:cTn id="24" dur="500"/>
                                        <p:tgtEl>
                                          <p:spTgt spid="31"/>
                                        </p:tgtEl>
                                      </p:cBhvr>
                                    </p:animEffect>
                                  </p:childTnLst>
                                </p:cTn>
                              </p:par>
                            </p:childTnLst>
                          </p:cTn>
                        </p:par>
                        <p:par>
                          <p:cTn id="25" fill="hold">
                            <p:stCondLst>
                              <p:cond delay="1500"/>
                            </p:stCondLst>
                            <p:childTnLst>
                              <p:par>
                                <p:cTn id="26" presetID="22" presetClass="entr" presetSubtype="8" fill="hold" grpId="0" nodeType="afterEffect">
                                  <p:stCondLst>
                                    <p:cond delay="0"/>
                                  </p:stCondLst>
                                  <p:childTnLst>
                                    <p:set>
                                      <p:cBhvr>
                                        <p:cTn id="27" dur="1" fill="hold">
                                          <p:stCondLst>
                                            <p:cond delay="0"/>
                                          </p:stCondLst>
                                        </p:cTn>
                                        <p:tgtEl>
                                          <p:spTgt spid="32">
                                            <p:txEl>
                                              <p:pRg st="0" end="0"/>
                                            </p:txEl>
                                          </p:spTgt>
                                        </p:tgtEl>
                                        <p:attrNameLst>
                                          <p:attrName>style.visibility</p:attrName>
                                        </p:attrNameLst>
                                      </p:cBhvr>
                                      <p:to>
                                        <p:strVal val="visible"/>
                                      </p:to>
                                    </p:set>
                                    <p:animEffect transition="in" filter="wipe(left)">
                                      <p:cBhvr>
                                        <p:cTn id="28" dur="500"/>
                                        <p:tgtEl>
                                          <p:spTgt spid="32">
                                            <p:txEl>
                                              <p:pRg st="0" end="0"/>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3"/>
                                        </p:tgtEl>
                                        <p:attrNameLst>
                                          <p:attrName>style.visibility</p:attrName>
                                        </p:attrNameLst>
                                      </p:cBhvr>
                                      <p:to>
                                        <p:strVal val="visible"/>
                                      </p:to>
                                    </p:set>
                                    <p:animEffect transition="in" filter="fade">
                                      <p:cBhvr>
                                        <p:cTn id="31" dur="500"/>
                                        <p:tgtEl>
                                          <p:spTgt spid="33"/>
                                        </p:tgtEl>
                                      </p:cBhvr>
                                    </p:animEffect>
                                  </p:childTnLst>
                                </p:cTn>
                              </p:par>
                            </p:childTnLst>
                          </p:cTn>
                        </p:par>
                        <p:par>
                          <p:cTn id="32" fill="hold">
                            <p:stCondLst>
                              <p:cond delay="2000"/>
                            </p:stCondLst>
                            <p:childTnLst>
                              <p:par>
                                <p:cTn id="33" presetID="22" presetClass="entr" presetSubtype="8" fill="hold" grpId="0" nodeType="afterEffect">
                                  <p:stCondLst>
                                    <p:cond delay="0"/>
                                  </p:stCondLst>
                                  <p:childTnLst>
                                    <p:set>
                                      <p:cBhvr>
                                        <p:cTn id="34" dur="1" fill="hold">
                                          <p:stCondLst>
                                            <p:cond delay="0"/>
                                          </p:stCondLst>
                                        </p:cTn>
                                        <p:tgtEl>
                                          <p:spTgt spid="34">
                                            <p:txEl>
                                              <p:pRg st="0" end="0"/>
                                            </p:txEl>
                                          </p:spTgt>
                                        </p:tgtEl>
                                        <p:attrNameLst>
                                          <p:attrName>style.visibility</p:attrName>
                                        </p:attrNameLst>
                                      </p:cBhvr>
                                      <p:to>
                                        <p:strVal val="visible"/>
                                      </p:to>
                                    </p:set>
                                    <p:animEffect transition="in" filter="wipe(left)">
                                      <p:cBhvr>
                                        <p:cTn id="35" dur="500"/>
                                        <p:tgtEl>
                                          <p:spTgt spid="34">
                                            <p:txEl>
                                              <p:pRg st="0" end="0"/>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35"/>
                                        </p:tgtEl>
                                        <p:attrNameLst>
                                          <p:attrName>style.visibility</p:attrName>
                                        </p:attrNameLst>
                                      </p:cBhvr>
                                      <p:to>
                                        <p:strVal val="visible"/>
                                      </p:to>
                                    </p:set>
                                    <p:animEffect transition="in" filter="fade">
                                      <p:cBhvr>
                                        <p:cTn id="38" dur="500"/>
                                        <p:tgtEl>
                                          <p:spTgt spid="35"/>
                                        </p:tgtEl>
                                      </p:cBhvr>
                                    </p:animEffect>
                                  </p:childTnLst>
                                </p:cTn>
                              </p:par>
                            </p:childTnLst>
                          </p:cTn>
                        </p:par>
                        <p:par>
                          <p:cTn id="39" fill="hold">
                            <p:stCondLst>
                              <p:cond delay="2500"/>
                            </p:stCondLst>
                            <p:childTnLst>
                              <p:par>
                                <p:cTn id="40" presetID="22" presetClass="entr" presetSubtype="8" fill="hold" grpId="0" nodeType="afterEffect">
                                  <p:stCondLst>
                                    <p:cond delay="0"/>
                                  </p:stCondLst>
                                  <p:childTnLst>
                                    <p:set>
                                      <p:cBhvr>
                                        <p:cTn id="41" dur="1" fill="hold">
                                          <p:stCondLst>
                                            <p:cond delay="0"/>
                                          </p:stCondLst>
                                        </p:cTn>
                                        <p:tgtEl>
                                          <p:spTgt spid="10">
                                            <p:txEl>
                                              <p:pRg st="0" end="0"/>
                                            </p:txEl>
                                          </p:spTgt>
                                        </p:tgtEl>
                                        <p:attrNameLst>
                                          <p:attrName>style.visibility</p:attrName>
                                        </p:attrNameLst>
                                      </p:cBhvr>
                                      <p:to>
                                        <p:strVal val="visible"/>
                                      </p:to>
                                    </p:set>
                                    <p:animEffect transition="in" filter="wipe(left)">
                                      <p:cBhvr>
                                        <p:cTn id="42" dur="500"/>
                                        <p:tgtEl>
                                          <p:spTgt spid="10">
                                            <p:txEl>
                                              <p:pRg st="0" end="0"/>
                                            </p:txEl>
                                          </p:spTgt>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fade">
                                      <p:cBhvr>
                                        <p:cTn id="4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43" grpId="0" build="p">
        <p:tmplLst>
          <p:tmpl lvl="1">
            <p:tnLst>
              <p:par>
                <p:cTn presetID="22" presetClass="entr" presetSubtype="8"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5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91823" y="1641475"/>
            <a:ext cx="2164208"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9"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713964" y="1641475"/>
            <a:ext cx="2164208"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5013896" y="1641475"/>
            <a:ext cx="2164208"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7329966" y="1641475"/>
            <a:ext cx="2164208"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4599" r="34599"/>
          <a:stretch/>
        </p:blipFill>
        <p:spPr>
          <a:xfrm>
            <a:off x="382611" y="2523475"/>
            <a:ext cx="2171866"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4558" r="34558"/>
          <a:stretch/>
        </p:blipFill>
        <p:spPr>
          <a:xfrm>
            <a:off x="2697776" y="2523475"/>
            <a:ext cx="2177668"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5001601"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7315714"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9"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804235"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804235"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509669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5096698"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740690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7406908"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9659632" y="1641475"/>
            <a:ext cx="2164210"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9645380"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9736574"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9736574"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27D22DA6-A2CD-81A1-46D0-275D82F41BF2}"/>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015727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par>
                                <p:cTn id="43" presetID="22" presetClass="entr" presetSubtype="8" fill="hold" grpId="0" nodeType="withEffect">
                                  <p:stCondLst>
                                    <p:cond delay="0"/>
                                  </p:stCondLst>
                                  <p:childTnLst>
                                    <p:set>
                                      <p:cBhvr>
                                        <p:cTn id="44" dur="1" fill="hold">
                                          <p:stCondLst>
                                            <p:cond delay="0"/>
                                          </p:stCondLst>
                                        </p:cTn>
                                        <p:tgtEl>
                                          <p:spTgt spid="12">
                                            <p:txEl>
                                              <p:pRg st="0" end="0"/>
                                            </p:txEl>
                                          </p:spTgt>
                                        </p:tgtEl>
                                        <p:attrNameLst>
                                          <p:attrName>style.visibility</p:attrName>
                                        </p:attrNameLst>
                                      </p:cBhvr>
                                      <p:to>
                                        <p:strVal val="visible"/>
                                      </p:to>
                                    </p:set>
                                    <p:animEffect transition="in" filter="wipe(left)">
                                      <p:cBhvr>
                                        <p:cTn id="45"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6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63248" y="1641475"/>
            <a:ext cx="1826886"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3844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288241" y="1641475"/>
            <a:ext cx="1826886"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4209497" y="1641475"/>
            <a:ext cx="1826886"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6146891" y="1641475"/>
            <a:ext cx="1826886"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54035" y="2523475"/>
            <a:ext cx="1833349"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2272052" y="2523475"/>
            <a:ext cx="183824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4197202"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6132639"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47684"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369276"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378512"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428306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4292299"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6214597"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6223833"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8079336" y="1641475"/>
            <a:ext cx="1826887"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espace, étoile, constellation, nuit&#10;&#10;Description générée automatiquement">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8065085"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814704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8156279"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3" name="Rectangle : coins arrondis 12">
            <a:extLst>
              <a:ext uri="{FF2B5EF4-FFF2-40B4-BE49-F238E27FC236}">
                <a16:creationId xmlns:a16="http://schemas.microsoft.com/office/drawing/2014/main" id="{F70934A0-B195-E175-C3FD-138A35B41691}"/>
              </a:ext>
            </a:extLst>
          </p:cNvPr>
          <p:cNvSpPr/>
          <p:nvPr userDrawn="1"/>
        </p:nvSpPr>
        <p:spPr>
          <a:xfrm>
            <a:off x="10018312" y="1641475"/>
            <a:ext cx="1826887"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Une image contenant espace, étoile, constellation, nuit&#10;&#10;Description générée automatiquement">
            <a:extLst>
              <a:ext uri="{FF2B5EF4-FFF2-40B4-BE49-F238E27FC236}">
                <a16:creationId xmlns:a16="http://schemas.microsoft.com/office/drawing/2014/main" id="{4557C0EC-331C-9AEF-8022-A394E6106018}"/>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10004061"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5" name="Espace réservé du texte 35">
            <a:extLst>
              <a:ext uri="{FF2B5EF4-FFF2-40B4-BE49-F238E27FC236}">
                <a16:creationId xmlns:a16="http://schemas.microsoft.com/office/drawing/2014/main" id="{B64D0FE2-2914-4B26-997D-FC40A05DBFFD}"/>
              </a:ext>
            </a:extLst>
          </p:cNvPr>
          <p:cNvSpPr>
            <a:spLocks noGrp="1"/>
          </p:cNvSpPr>
          <p:nvPr>
            <p:ph type="body" sz="quarter" idx="25" hasCustomPrompt="1"/>
          </p:nvPr>
        </p:nvSpPr>
        <p:spPr>
          <a:xfrm>
            <a:off x="10086019"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06</a:t>
            </a:r>
          </a:p>
        </p:txBody>
      </p:sp>
      <p:sp>
        <p:nvSpPr>
          <p:cNvPr id="16" name="Espace réservé du texte 19">
            <a:extLst>
              <a:ext uri="{FF2B5EF4-FFF2-40B4-BE49-F238E27FC236}">
                <a16:creationId xmlns:a16="http://schemas.microsoft.com/office/drawing/2014/main" id="{F16C38FA-B7B7-1186-E12A-AB8F0EBE3E9F}"/>
              </a:ext>
            </a:extLst>
          </p:cNvPr>
          <p:cNvSpPr>
            <a:spLocks noGrp="1"/>
          </p:cNvSpPr>
          <p:nvPr>
            <p:ph type="body" sz="quarter" idx="26"/>
          </p:nvPr>
        </p:nvSpPr>
        <p:spPr>
          <a:xfrm>
            <a:off x="10095255"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849AB4B4-10A8-4FB3-EEB3-E7BBCC59138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189382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15">
                                            <p:txEl>
                                              <p:pRg st="0" end="0"/>
                                            </p:txEl>
                                          </p:spTgt>
                                        </p:tgtEl>
                                        <p:attrNameLst>
                                          <p:attrName>style.visibility</p:attrName>
                                        </p:attrNameLst>
                                      </p:cBhvr>
                                      <p:to>
                                        <p:strVal val="visible"/>
                                      </p:to>
                                    </p:set>
                                    <p:animEffect transition="in" filter="wipe(left)">
                                      <p:cBhvr>
                                        <p:cTn id="46" dur="500"/>
                                        <p:tgtEl>
                                          <p:spTgt spid="15">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wipe(left)">
                                      <p:cBhvr>
                                        <p:cTn id="5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efault_page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a:extLst>
                    <a:ext uri="{96DAC541-7B7A-43D3-8B79-37D633B846F1}">
                      <asvg:svgBlip xmlns:asvg="http://schemas.microsoft.com/office/drawing/2016/SVG/main" r:embed="rId3"/>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Tree>
    <p:extLst>
      <p:ext uri="{BB962C8B-B14F-4D97-AF65-F5344CB8AC3E}">
        <p14:creationId xmlns:p14="http://schemas.microsoft.com/office/powerpoint/2010/main" val="738140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wipe(left)">
                                      <p:cBhvr>
                                        <p:cTn id="1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12"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7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53723" y="1641475"/>
            <a:ext cx="1826886"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2892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278716" y="1641475"/>
            <a:ext cx="1826886"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4199972" y="1641475"/>
            <a:ext cx="1826886"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6137366" y="1641475"/>
            <a:ext cx="1826886"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6999" r="36999"/>
          <a:stretch/>
        </p:blipFill>
        <p:spPr>
          <a:xfrm>
            <a:off x="344510" y="2523475"/>
            <a:ext cx="1833349"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6965" r="36965"/>
          <a:stretch/>
        </p:blipFill>
        <p:spPr>
          <a:xfrm>
            <a:off x="2262527" y="2523475"/>
            <a:ext cx="183824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4187677"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6123114"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38159"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359751"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368987"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427353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4282774"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6205072"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6214308"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8069811" y="1641475"/>
            <a:ext cx="1826887"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8055560"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813751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8146754" y="2778125"/>
            <a:ext cx="1702979" cy="3687763"/>
          </a:xfrm>
        </p:spPr>
        <p:txBody>
          <a:bodyPr>
            <a:noAutofit/>
          </a:bodyPr>
          <a:lstStyle>
            <a:lvl1pPr>
              <a:defRPr sz="1200">
                <a:solidFill>
                  <a:schemeClr val="tx1"/>
                </a:solidFill>
              </a:defRPr>
            </a:lvl1pPr>
            <a:lvl2pPr>
              <a:defRPr sz="1200">
                <a:solidFill>
                  <a:schemeClr val="tx1"/>
                </a:solidFill>
              </a:defRPr>
            </a:lvl2pPr>
            <a:lvl3pPr>
              <a:defRPr sz="1200">
                <a:solidFill>
                  <a:schemeClr val="tx1"/>
                </a:solidFill>
              </a:defRPr>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3" name="Rectangle : coins arrondis 12">
            <a:extLst>
              <a:ext uri="{FF2B5EF4-FFF2-40B4-BE49-F238E27FC236}">
                <a16:creationId xmlns:a16="http://schemas.microsoft.com/office/drawing/2014/main" id="{F70934A0-B195-E175-C3FD-138A35B41691}"/>
              </a:ext>
            </a:extLst>
          </p:cNvPr>
          <p:cNvSpPr/>
          <p:nvPr userDrawn="1"/>
        </p:nvSpPr>
        <p:spPr>
          <a:xfrm>
            <a:off x="10008787" y="1641475"/>
            <a:ext cx="1826887"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4557C0EC-331C-9AEF-8022-A394E6106018}"/>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9994536"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5" name="Espace réservé du texte 35">
            <a:extLst>
              <a:ext uri="{FF2B5EF4-FFF2-40B4-BE49-F238E27FC236}">
                <a16:creationId xmlns:a16="http://schemas.microsoft.com/office/drawing/2014/main" id="{B64D0FE2-2914-4B26-997D-FC40A05DBFFD}"/>
              </a:ext>
            </a:extLst>
          </p:cNvPr>
          <p:cNvSpPr>
            <a:spLocks noGrp="1"/>
          </p:cNvSpPr>
          <p:nvPr>
            <p:ph type="body" sz="quarter" idx="25" hasCustomPrompt="1"/>
          </p:nvPr>
        </p:nvSpPr>
        <p:spPr>
          <a:xfrm>
            <a:off x="10076494"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06</a:t>
            </a:r>
          </a:p>
        </p:txBody>
      </p:sp>
      <p:sp>
        <p:nvSpPr>
          <p:cNvPr id="16" name="Espace réservé du texte 19">
            <a:extLst>
              <a:ext uri="{FF2B5EF4-FFF2-40B4-BE49-F238E27FC236}">
                <a16:creationId xmlns:a16="http://schemas.microsoft.com/office/drawing/2014/main" id="{F16C38FA-B7B7-1186-E12A-AB8F0EBE3E9F}"/>
              </a:ext>
            </a:extLst>
          </p:cNvPr>
          <p:cNvSpPr>
            <a:spLocks noGrp="1"/>
          </p:cNvSpPr>
          <p:nvPr>
            <p:ph type="body" sz="quarter" idx="26"/>
          </p:nvPr>
        </p:nvSpPr>
        <p:spPr>
          <a:xfrm>
            <a:off x="10085730"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C7AB4A4E-CA76-7E7E-45E5-F012DD2731F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91111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15">
                                            <p:txEl>
                                              <p:pRg st="0" end="0"/>
                                            </p:txEl>
                                          </p:spTgt>
                                        </p:tgtEl>
                                        <p:attrNameLst>
                                          <p:attrName>style.visibility</p:attrName>
                                        </p:attrNameLst>
                                      </p:cBhvr>
                                      <p:to>
                                        <p:strVal val="visible"/>
                                      </p:to>
                                    </p:set>
                                    <p:animEffect transition="in" filter="wipe(left)">
                                      <p:cBhvr>
                                        <p:cTn id="46" dur="500"/>
                                        <p:tgtEl>
                                          <p:spTgt spid="15">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wipe(left)">
                                      <p:cBhvr>
                                        <p:cTn id="5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creen_laptop_center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1318898" y="1689103"/>
            <a:ext cx="9844402" cy="4483098"/>
          </a:xfrm>
          <a:prstGeom prst="rect">
            <a:avLst/>
          </a:prstGeom>
        </p:spPr>
      </p:pic>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3405188" y="2076450"/>
            <a:ext cx="5583242" cy="3486150"/>
          </a:xfrm>
        </p:spPr>
        <p:txBody>
          <a:bodyPr/>
          <a:lstStyle/>
          <a:p>
            <a:endParaRPr lang="fr-FR"/>
          </a:p>
        </p:txBody>
      </p:sp>
      <p:sp>
        <p:nvSpPr>
          <p:cNvPr id="14" name="Espace réservé pour une image  13">
            <a:extLst>
              <a:ext uri="{FF2B5EF4-FFF2-40B4-BE49-F238E27FC236}">
                <a16:creationId xmlns:a16="http://schemas.microsoft.com/office/drawing/2014/main" id="{F71A040B-B7F1-3DEF-789E-01B0583ED1A6}"/>
              </a:ext>
            </a:extLst>
          </p:cNvPr>
          <p:cNvSpPr>
            <a:spLocks noGrp="1"/>
          </p:cNvSpPr>
          <p:nvPr>
            <p:ph type="pic" sz="quarter" idx="21"/>
          </p:nvPr>
        </p:nvSpPr>
        <p:spPr>
          <a:xfrm>
            <a:off x="381000" y="1196975"/>
            <a:ext cx="2514600" cy="3235325"/>
          </a:xfrm>
          <a:custGeom>
            <a:avLst/>
            <a:gdLst>
              <a:gd name="connsiteX0" fmla="*/ 177807 w 2514600"/>
              <a:gd name="connsiteY0" fmla="*/ 0 h 3235325"/>
              <a:gd name="connsiteX1" fmla="*/ 2336793 w 2514600"/>
              <a:gd name="connsiteY1" fmla="*/ 0 h 3235325"/>
              <a:gd name="connsiteX2" fmla="*/ 2514600 w 2514600"/>
              <a:gd name="connsiteY2" fmla="*/ 177807 h 3235325"/>
              <a:gd name="connsiteX3" fmla="*/ 2514600 w 2514600"/>
              <a:gd name="connsiteY3" fmla="*/ 3057518 h 3235325"/>
              <a:gd name="connsiteX4" fmla="*/ 2336793 w 2514600"/>
              <a:gd name="connsiteY4" fmla="*/ 3235325 h 3235325"/>
              <a:gd name="connsiteX5" fmla="*/ 177807 w 2514600"/>
              <a:gd name="connsiteY5" fmla="*/ 3235325 h 3235325"/>
              <a:gd name="connsiteX6" fmla="*/ 0 w 2514600"/>
              <a:gd name="connsiteY6" fmla="*/ 3057518 h 3235325"/>
              <a:gd name="connsiteX7" fmla="*/ 0 w 2514600"/>
              <a:gd name="connsiteY7" fmla="*/ 177807 h 3235325"/>
              <a:gd name="connsiteX8" fmla="*/ 177807 w 2514600"/>
              <a:gd name="connsiteY8" fmla="*/ 0 h 32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4600" h="3235325">
                <a:moveTo>
                  <a:pt x="177807" y="0"/>
                </a:moveTo>
                <a:lnTo>
                  <a:pt x="2336793" y="0"/>
                </a:lnTo>
                <a:cubicBezTo>
                  <a:pt x="2434993" y="0"/>
                  <a:pt x="2514600" y="79607"/>
                  <a:pt x="2514600" y="177807"/>
                </a:cubicBezTo>
                <a:lnTo>
                  <a:pt x="2514600" y="3057518"/>
                </a:lnTo>
                <a:cubicBezTo>
                  <a:pt x="2514600" y="3155718"/>
                  <a:pt x="2434993" y="3235325"/>
                  <a:pt x="2336793" y="3235325"/>
                </a:cubicBezTo>
                <a:lnTo>
                  <a:pt x="177807" y="3235325"/>
                </a:lnTo>
                <a:cubicBezTo>
                  <a:pt x="79607" y="3235325"/>
                  <a:pt x="0" y="3155718"/>
                  <a:pt x="0" y="3057518"/>
                </a:cubicBezTo>
                <a:lnTo>
                  <a:pt x="0" y="177807"/>
                </a:lnTo>
                <a:cubicBezTo>
                  <a:pt x="0" y="79607"/>
                  <a:pt x="79607" y="0"/>
                  <a:pt x="177807" y="0"/>
                </a:cubicBezTo>
                <a:close/>
              </a:path>
            </a:pathLst>
          </a:custGeom>
          <a:effectLst>
            <a:outerShdw blurRad="88900" dist="101600" dir="2700000" algn="tl" rotWithShape="0">
              <a:prstClr val="black">
                <a:alpha val="8000"/>
              </a:prstClr>
            </a:outerShdw>
          </a:effectLst>
        </p:spPr>
        <p:txBody>
          <a:bodyPr wrap="square">
            <a:noAutofit/>
          </a:bodyPr>
          <a:lstStyle/>
          <a:p>
            <a:endParaRPr lang="fr-FR"/>
          </a:p>
        </p:txBody>
      </p:sp>
      <p:sp>
        <p:nvSpPr>
          <p:cNvPr id="15" name="Espace réservé pour une image  14">
            <a:extLst>
              <a:ext uri="{FF2B5EF4-FFF2-40B4-BE49-F238E27FC236}">
                <a16:creationId xmlns:a16="http://schemas.microsoft.com/office/drawing/2014/main" id="{7B806EB1-C6EC-380E-2662-EB65C892AF34}"/>
              </a:ext>
            </a:extLst>
          </p:cNvPr>
          <p:cNvSpPr>
            <a:spLocks noGrp="1"/>
          </p:cNvSpPr>
          <p:nvPr>
            <p:ph type="pic" sz="quarter" idx="22"/>
          </p:nvPr>
        </p:nvSpPr>
        <p:spPr>
          <a:xfrm>
            <a:off x="9498018" y="1628775"/>
            <a:ext cx="2336795" cy="4860925"/>
          </a:xfrm>
          <a:prstGeom prst="roundRect">
            <a:avLst>
              <a:gd name="adj" fmla="val 9470"/>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6" name="Espace réservé pour une image  15">
            <a:extLst>
              <a:ext uri="{FF2B5EF4-FFF2-40B4-BE49-F238E27FC236}">
                <a16:creationId xmlns:a16="http://schemas.microsoft.com/office/drawing/2014/main" id="{621BE7A6-DDD4-D679-BAC8-2B6A87AEFC04}"/>
              </a:ext>
            </a:extLst>
          </p:cNvPr>
          <p:cNvSpPr>
            <a:spLocks noGrp="1"/>
          </p:cNvSpPr>
          <p:nvPr>
            <p:ph type="pic" sz="quarter" idx="23"/>
          </p:nvPr>
        </p:nvSpPr>
        <p:spPr>
          <a:xfrm>
            <a:off x="371475" y="4951416"/>
            <a:ext cx="2514600" cy="1538284"/>
          </a:xfrm>
          <a:prstGeom prst="roundRect">
            <a:avLst>
              <a:gd name="adj" fmla="val 11094"/>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7" name="Espace réservé pour une image  16">
            <a:extLst>
              <a:ext uri="{FF2B5EF4-FFF2-40B4-BE49-F238E27FC236}">
                <a16:creationId xmlns:a16="http://schemas.microsoft.com/office/drawing/2014/main" id="{62EEEFFB-64DE-FEE0-1B20-1E63A50B9EA8}"/>
              </a:ext>
            </a:extLst>
          </p:cNvPr>
          <p:cNvSpPr>
            <a:spLocks noGrp="1"/>
          </p:cNvSpPr>
          <p:nvPr>
            <p:ph type="pic" sz="quarter" idx="24"/>
          </p:nvPr>
        </p:nvSpPr>
        <p:spPr>
          <a:xfrm>
            <a:off x="3719512" y="4951416"/>
            <a:ext cx="4752975" cy="1538284"/>
          </a:xfrm>
          <a:prstGeom prst="roundRect">
            <a:avLst>
              <a:gd name="adj" fmla="val 11713"/>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4" name="Espace réservé du texte 3">
            <a:extLst>
              <a:ext uri="{FF2B5EF4-FFF2-40B4-BE49-F238E27FC236}">
                <a16:creationId xmlns:a16="http://schemas.microsoft.com/office/drawing/2014/main" id="{73D5E90C-B824-159D-2AE4-7897857D98A4}"/>
              </a:ext>
            </a:extLst>
          </p:cNvPr>
          <p:cNvSpPr>
            <a:spLocks noGrp="1"/>
          </p:cNvSpPr>
          <p:nvPr>
            <p:ph type="body" sz="quarter" idx="25"/>
          </p:nvPr>
        </p:nvSpPr>
        <p:spPr>
          <a:xfrm>
            <a:off x="381000" y="4265617"/>
            <a:ext cx="2443163" cy="557002"/>
          </a:xfrm>
        </p:spPr>
        <p:txBody>
          <a:bodyPr/>
          <a:lstStyle>
            <a:lvl1pPr>
              <a:defRPr b="1"/>
            </a:lvl1pPr>
          </a:lstStyle>
          <a:p>
            <a:pPr lvl="0"/>
            <a:r>
              <a:rPr lang="fr-FR"/>
              <a:t>Cliquez pour modifier</a:t>
            </a:r>
          </a:p>
        </p:txBody>
      </p:sp>
      <p:sp>
        <p:nvSpPr>
          <p:cNvPr id="5" name="Espace réservé du texte 3">
            <a:extLst>
              <a:ext uri="{FF2B5EF4-FFF2-40B4-BE49-F238E27FC236}">
                <a16:creationId xmlns:a16="http://schemas.microsoft.com/office/drawing/2014/main" id="{E1217D5D-6D9C-4228-B96A-B95B98C75913}"/>
              </a:ext>
            </a:extLst>
          </p:cNvPr>
          <p:cNvSpPr>
            <a:spLocks noGrp="1"/>
          </p:cNvSpPr>
          <p:nvPr>
            <p:ph type="body" sz="quarter" idx="26"/>
          </p:nvPr>
        </p:nvSpPr>
        <p:spPr>
          <a:xfrm>
            <a:off x="381000" y="6325948"/>
            <a:ext cx="2443163" cy="501650"/>
          </a:xfrm>
        </p:spPr>
        <p:txBody>
          <a:bodyPr/>
          <a:lstStyle>
            <a:lvl1pPr>
              <a:defRPr b="1"/>
            </a:lvl1pPr>
          </a:lstStyle>
          <a:p>
            <a:pPr lvl="0"/>
            <a:r>
              <a:rPr lang="fr-FR"/>
              <a:t>Cliquez pour modifier</a:t>
            </a:r>
          </a:p>
        </p:txBody>
      </p:sp>
      <p:sp>
        <p:nvSpPr>
          <p:cNvPr id="9" name="Espace réservé du texte 3">
            <a:extLst>
              <a:ext uri="{FF2B5EF4-FFF2-40B4-BE49-F238E27FC236}">
                <a16:creationId xmlns:a16="http://schemas.microsoft.com/office/drawing/2014/main" id="{CD793401-14EE-BBEF-12C2-5AAEE13C80D1}"/>
              </a:ext>
            </a:extLst>
          </p:cNvPr>
          <p:cNvSpPr>
            <a:spLocks noGrp="1"/>
          </p:cNvSpPr>
          <p:nvPr>
            <p:ph type="body" sz="quarter" idx="28"/>
          </p:nvPr>
        </p:nvSpPr>
        <p:spPr>
          <a:xfrm>
            <a:off x="4874417" y="6325948"/>
            <a:ext cx="2443163" cy="501650"/>
          </a:xfrm>
        </p:spPr>
        <p:txBody>
          <a:bodyPr/>
          <a:lstStyle>
            <a:lvl1pPr>
              <a:defRPr b="1"/>
            </a:lvl1pPr>
          </a:lstStyle>
          <a:p>
            <a:pPr lvl="0"/>
            <a:r>
              <a:rPr lang="fr-FR"/>
              <a:t>Cliquez pour modifier</a:t>
            </a:r>
          </a:p>
        </p:txBody>
      </p:sp>
      <p:sp>
        <p:nvSpPr>
          <p:cNvPr id="11" name="Espace réservé du texte 3">
            <a:extLst>
              <a:ext uri="{FF2B5EF4-FFF2-40B4-BE49-F238E27FC236}">
                <a16:creationId xmlns:a16="http://schemas.microsoft.com/office/drawing/2014/main" id="{A7DFA044-201F-BB92-742D-6084F09EF2A7}"/>
              </a:ext>
            </a:extLst>
          </p:cNvPr>
          <p:cNvSpPr>
            <a:spLocks noGrp="1"/>
          </p:cNvSpPr>
          <p:nvPr>
            <p:ph type="body" sz="quarter" idx="29"/>
          </p:nvPr>
        </p:nvSpPr>
        <p:spPr>
          <a:xfrm>
            <a:off x="9521764" y="6315749"/>
            <a:ext cx="2443163" cy="501649"/>
          </a:xfrm>
        </p:spPr>
        <p:txBody>
          <a:bodyPr/>
          <a:lstStyle>
            <a:lvl1pPr>
              <a:defRPr b="1"/>
            </a:lvl1pPr>
          </a:lstStyle>
          <a:p>
            <a:pPr lvl="0"/>
            <a:r>
              <a:rPr lang="fr-FR"/>
              <a:t>Cliquez pour modifier</a:t>
            </a: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373157"/>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18" name="Espace réservé pour une image  17">
            <a:extLst>
              <a:ext uri="{FF2B5EF4-FFF2-40B4-BE49-F238E27FC236}">
                <a16:creationId xmlns:a16="http://schemas.microsoft.com/office/drawing/2014/main" id="{026E05E3-454B-38D8-DA1B-26F5380533B4}"/>
              </a:ext>
            </a:extLst>
          </p:cNvPr>
          <p:cNvSpPr>
            <a:spLocks noGrp="1"/>
          </p:cNvSpPr>
          <p:nvPr>
            <p:ph type="pic" sz="quarter" idx="30"/>
          </p:nvPr>
        </p:nvSpPr>
        <p:spPr>
          <a:xfrm>
            <a:off x="1155700" y="3860800"/>
            <a:ext cx="633413" cy="633413"/>
          </a:xfrm>
        </p:spPr>
        <p:txBody>
          <a:bodyPr/>
          <a:lstStyle/>
          <a:p>
            <a:endParaRPr lang="fr-FR"/>
          </a:p>
        </p:txBody>
      </p:sp>
      <p:sp>
        <p:nvSpPr>
          <p:cNvPr id="19" name="Espace réservé pour une image  17">
            <a:extLst>
              <a:ext uri="{FF2B5EF4-FFF2-40B4-BE49-F238E27FC236}">
                <a16:creationId xmlns:a16="http://schemas.microsoft.com/office/drawing/2014/main" id="{FCD2B211-4862-9F6C-BAB2-8ECB1A5E7B42}"/>
              </a:ext>
            </a:extLst>
          </p:cNvPr>
          <p:cNvSpPr>
            <a:spLocks noGrp="1"/>
          </p:cNvSpPr>
          <p:nvPr>
            <p:ph type="pic" sz="quarter" idx="31"/>
          </p:nvPr>
        </p:nvSpPr>
        <p:spPr>
          <a:xfrm>
            <a:off x="1155700" y="5806832"/>
            <a:ext cx="633413" cy="633413"/>
          </a:xfrm>
        </p:spPr>
        <p:txBody>
          <a:bodyPr/>
          <a:lstStyle/>
          <a:p>
            <a:endParaRPr lang="fr-FR"/>
          </a:p>
        </p:txBody>
      </p:sp>
      <p:sp>
        <p:nvSpPr>
          <p:cNvPr id="20" name="Espace réservé pour une image  17">
            <a:extLst>
              <a:ext uri="{FF2B5EF4-FFF2-40B4-BE49-F238E27FC236}">
                <a16:creationId xmlns:a16="http://schemas.microsoft.com/office/drawing/2014/main" id="{3ED9A060-411F-5B92-EF52-F0CED3CE113F}"/>
              </a:ext>
            </a:extLst>
          </p:cNvPr>
          <p:cNvSpPr>
            <a:spLocks noGrp="1"/>
          </p:cNvSpPr>
          <p:nvPr>
            <p:ph type="pic" sz="quarter" idx="32"/>
          </p:nvPr>
        </p:nvSpPr>
        <p:spPr>
          <a:xfrm>
            <a:off x="5791199" y="5806832"/>
            <a:ext cx="633413" cy="633413"/>
          </a:xfrm>
        </p:spPr>
        <p:txBody>
          <a:bodyPr/>
          <a:lstStyle/>
          <a:p>
            <a:endParaRPr lang="fr-FR"/>
          </a:p>
        </p:txBody>
      </p:sp>
      <p:sp>
        <p:nvSpPr>
          <p:cNvPr id="21" name="Espace réservé pour une image  17">
            <a:extLst>
              <a:ext uri="{FF2B5EF4-FFF2-40B4-BE49-F238E27FC236}">
                <a16:creationId xmlns:a16="http://schemas.microsoft.com/office/drawing/2014/main" id="{1DDC900B-1D4C-57DC-5CB5-A9CCBA37C96D}"/>
              </a:ext>
            </a:extLst>
          </p:cNvPr>
          <p:cNvSpPr>
            <a:spLocks noGrp="1"/>
          </p:cNvSpPr>
          <p:nvPr>
            <p:ph type="pic" sz="quarter" idx="33"/>
          </p:nvPr>
        </p:nvSpPr>
        <p:spPr>
          <a:xfrm>
            <a:off x="10326717" y="5806832"/>
            <a:ext cx="633413" cy="633413"/>
          </a:xfrm>
        </p:spPr>
        <p:txBody>
          <a:bodyPr/>
          <a:lstStyle/>
          <a:p>
            <a:endParaRPr lang="fr-FR"/>
          </a:p>
        </p:txBody>
      </p:sp>
      <p:sp>
        <p:nvSpPr>
          <p:cNvPr id="3" name="Espace réservé du texte 42">
            <a:extLst>
              <a:ext uri="{FF2B5EF4-FFF2-40B4-BE49-F238E27FC236}">
                <a16:creationId xmlns:a16="http://schemas.microsoft.com/office/drawing/2014/main" id="{E705573E-9A3B-B789-4DB1-E62722A42A9F}"/>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417927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47" presetClass="entr" presetSubtype="0" fill="hold" grpId="0" nodeType="withEffect" nodePh="1">
                                  <p:stCondLst>
                                    <p:cond delay="0"/>
                                  </p:stCondLst>
                                  <p:endCondLst>
                                    <p:cond evt="begin" delay="0">
                                      <p:tn val="13"/>
                                    </p:cond>
                                  </p:end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anim calcmode="lin" valueType="num">
                                      <p:cBhvr>
                                        <p:cTn id="16" dur="500" fill="hold"/>
                                        <p:tgtEl>
                                          <p:spTgt spid="14"/>
                                        </p:tgtEl>
                                        <p:attrNameLst>
                                          <p:attrName>ppt_x</p:attrName>
                                        </p:attrNameLst>
                                      </p:cBhvr>
                                      <p:tavLst>
                                        <p:tav tm="0">
                                          <p:val>
                                            <p:strVal val="#ppt_x"/>
                                          </p:val>
                                        </p:tav>
                                        <p:tav tm="100000">
                                          <p:val>
                                            <p:strVal val="#ppt_x"/>
                                          </p:val>
                                        </p:tav>
                                      </p:tavLst>
                                    </p:anim>
                                    <p:anim calcmode="lin" valueType="num">
                                      <p:cBhvr>
                                        <p:cTn id="17" dur="500" fill="hold"/>
                                        <p:tgtEl>
                                          <p:spTgt spid="14"/>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nodePh="1">
                                  <p:stCondLst>
                                    <p:cond delay="0"/>
                                  </p:stCondLst>
                                  <p:endCondLst>
                                    <p:cond evt="begin" delay="0">
                                      <p:tn val="18"/>
                                    </p:cond>
                                  </p:endCondLst>
                                  <p:childTnLst>
                                    <p:set>
                                      <p:cBhvr>
                                        <p:cTn id="19" dur="1" fill="hold">
                                          <p:stCondLst>
                                            <p:cond delay="0"/>
                                          </p:stCondLst>
                                        </p:cTn>
                                        <p:tgtEl>
                                          <p:spTgt spid="18"/>
                                        </p:tgtEl>
                                        <p:attrNameLst>
                                          <p:attrName>style.visibility</p:attrName>
                                        </p:attrNameLst>
                                      </p:cBhvr>
                                      <p:to>
                                        <p:strVal val="visible"/>
                                      </p:to>
                                    </p:set>
                                    <p:animEffect transition="in" filter="fade">
                                      <p:cBhvr>
                                        <p:cTn id="20" dur="500"/>
                                        <p:tgtEl>
                                          <p:spTgt spid="18"/>
                                        </p:tgtEl>
                                      </p:cBhvr>
                                    </p:animEffect>
                                    <p:anim calcmode="lin" valueType="num">
                                      <p:cBhvr>
                                        <p:cTn id="21" dur="500" fill="hold"/>
                                        <p:tgtEl>
                                          <p:spTgt spid="18"/>
                                        </p:tgtEl>
                                        <p:attrNameLst>
                                          <p:attrName>ppt_x</p:attrName>
                                        </p:attrNameLst>
                                      </p:cBhvr>
                                      <p:tavLst>
                                        <p:tav tm="0">
                                          <p:val>
                                            <p:strVal val="#ppt_x"/>
                                          </p:val>
                                        </p:tav>
                                        <p:tav tm="100000">
                                          <p:val>
                                            <p:strVal val="#ppt_x"/>
                                          </p:val>
                                        </p:tav>
                                      </p:tavLst>
                                    </p:anim>
                                    <p:anim calcmode="lin" valueType="num">
                                      <p:cBhvr>
                                        <p:cTn id="22" dur="500" fill="hold"/>
                                        <p:tgtEl>
                                          <p:spTgt spid="18"/>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4">
                                            <p:txEl>
                                              <p:pRg st="0" end="0"/>
                                            </p:txEl>
                                          </p:spTgt>
                                        </p:tgtEl>
                                        <p:attrNameLst>
                                          <p:attrName>style.visibility</p:attrName>
                                        </p:attrNameLst>
                                      </p:cBhvr>
                                      <p:to>
                                        <p:strVal val="visible"/>
                                      </p:to>
                                    </p:set>
                                    <p:animEffect transition="in" filter="fade">
                                      <p:cBhvr>
                                        <p:cTn id="25" dur="500"/>
                                        <p:tgtEl>
                                          <p:spTgt spid="4">
                                            <p:txEl>
                                              <p:pRg st="0" end="0"/>
                                            </p:txEl>
                                          </p:spTgt>
                                        </p:tgtEl>
                                      </p:cBhvr>
                                    </p:animEffect>
                                    <p:anim calcmode="lin" valueType="num">
                                      <p:cBhvr>
                                        <p:cTn id="26"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7" dur="5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nodePh="1">
                                  <p:stCondLst>
                                    <p:cond delay="0"/>
                                  </p:stCondLst>
                                  <p:endCondLst>
                                    <p:cond evt="begin" delay="0">
                                      <p:tn val="29"/>
                                    </p:cond>
                                  </p:end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anim calcmode="lin" valueType="num">
                                      <p:cBhvr>
                                        <p:cTn id="32" dur="500" fill="hold"/>
                                        <p:tgtEl>
                                          <p:spTgt spid="16"/>
                                        </p:tgtEl>
                                        <p:attrNameLst>
                                          <p:attrName>ppt_x</p:attrName>
                                        </p:attrNameLst>
                                      </p:cBhvr>
                                      <p:tavLst>
                                        <p:tav tm="0">
                                          <p:val>
                                            <p:strVal val="#ppt_x"/>
                                          </p:val>
                                        </p:tav>
                                        <p:tav tm="100000">
                                          <p:val>
                                            <p:strVal val="#ppt_x"/>
                                          </p:val>
                                        </p:tav>
                                      </p:tavLst>
                                    </p:anim>
                                    <p:anim calcmode="lin" valueType="num">
                                      <p:cBhvr>
                                        <p:cTn id="33" dur="500" fill="hold"/>
                                        <p:tgtEl>
                                          <p:spTgt spid="16"/>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nodePh="1">
                                  <p:stCondLst>
                                    <p:cond delay="0"/>
                                  </p:stCondLst>
                                  <p:endCondLst>
                                    <p:cond evt="begin" delay="0">
                                      <p:tn val="34"/>
                                    </p:cond>
                                  </p:endCondLst>
                                  <p:childTnLst>
                                    <p:set>
                                      <p:cBhvr>
                                        <p:cTn id="35" dur="1" fill="hold">
                                          <p:stCondLst>
                                            <p:cond delay="0"/>
                                          </p:stCondLst>
                                        </p:cTn>
                                        <p:tgtEl>
                                          <p:spTgt spid="19"/>
                                        </p:tgtEl>
                                        <p:attrNameLst>
                                          <p:attrName>style.visibility</p:attrName>
                                        </p:attrNameLst>
                                      </p:cBhvr>
                                      <p:to>
                                        <p:strVal val="visible"/>
                                      </p:to>
                                    </p:set>
                                    <p:animEffect transition="in" filter="fade">
                                      <p:cBhvr>
                                        <p:cTn id="36" dur="500"/>
                                        <p:tgtEl>
                                          <p:spTgt spid="19"/>
                                        </p:tgtEl>
                                      </p:cBhvr>
                                    </p:animEffect>
                                    <p:anim calcmode="lin" valueType="num">
                                      <p:cBhvr>
                                        <p:cTn id="37" dur="500" fill="hold"/>
                                        <p:tgtEl>
                                          <p:spTgt spid="19"/>
                                        </p:tgtEl>
                                        <p:attrNameLst>
                                          <p:attrName>ppt_x</p:attrName>
                                        </p:attrNameLst>
                                      </p:cBhvr>
                                      <p:tavLst>
                                        <p:tav tm="0">
                                          <p:val>
                                            <p:strVal val="#ppt_x"/>
                                          </p:val>
                                        </p:tav>
                                        <p:tav tm="100000">
                                          <p:val>
                                            <p:strVal val="#ppt_x"/>
                                          </p:val>
                                        </p:tav>
                                      </p:tavLst>
                                    </p:anim>
                                    <p:anim calcmode="lin" valueType="num">
                                      <p:cBhvr>
                                        <p:cTn id="38" dur="500" fill="hold"/>
                                        <p:tgtEl>
                                          <p:spTgt spid="19"/>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5">
                                            <p:txEl>
                                              <p:pRg st="0" end="0"/>
                                            </p:txEl>
                                          </p:spTgt>
                                        </p:tgtEl>
                                        <p:attrNameLst>
                                          <p:attrName>style.visibility</p:attrName>
                                        </p:attrNameLst>
                                      </p:cBhvr>
                                      <p:to>
                                        <p:strVal val="visible"/>
                                      </p:to>
                                    </p:set>
                                    <p:animEffect transition="in" filter="fade">
                                      <p:cBhvr>
                                        <p:cTn id="41" dur="500"/>
                                        <p:tgtEl>
                                          <p:spTgt spid="5">
                                            <p:txEl>
                                              <p:pRg st="0" end="0"/>
                                            </p:txEl>
                                          </p:spTgt>
                                        </p:tgtEl>
                                      </p:cBhvr>
                                    </p:animEffect>
                                    <p:anim calcmode="lin" valueType="num">
                                      <p:cBhvr>
                                        <p:cTn id="42"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47" presetClass="entr" presetSubtype="0" fill="hold" grpId="0" nodeType="afterEffect" nodePh="1">
                                  <p:stCondLst>
                                    <p:cond delay="0"/>
                                  </p:stCondLst>
                                  <p:endCondLst>
                                    <p:cond evt="begin" delay="0">
                                      <p:tn val="45"/>
                                    </p:cond>
                                  </p:endCondLst>
                                  <p:childTnLst>
                                    <p:set>
                                      <p:cBhvr>
                                        <p:cTn id="46" dur="1" fill="hold">
                                          <p:stCondLst>
                                            <p:cond delay="0"/>
                                          </p:stCondLst>
                                        </p:cTn>
                                        <p:tgtEl>
                                          <p:spTgt spid="17"/>
                                        </p:tgtEl>
                                        <p:attrNameLst>
                                          <p:attrName>style.visibility</p:attrName>
                                        </p:attrNameLst>
                                      </p:cBhvr>
                                      <p:to>
                                        <p:strVal val="visible"/>
                                      </p:to>
                                    </p:set>
                                    <p:animEffect transition="in" filter="fade">
                                      <p:cBhvr>
                                        <p:cTn id="47" dur="500"/>
                                        <p:tgtEl>
                                          <p:spTgt spid="17"/>
                                        </p:tgtEl>
                                      </p:cBhvr>
                                    </p:animEffect>
                                    <p:anim calcmode="lin" valueType="num">
                                      <p:cBhvr>
                                        <p:cTn id="48" dur="500" fill="hold"/>
                                        <p:tgtEl>
                                          <p:spTgt spid="17"/>
                                        </p:tgtEl>
                                        <p:attrNameLst>
                                          <p:attrName>ppt_x</p:attrName>
                                        </p:attrNameLst>
                                      </p:cBhvr>
                                      <p:tavLst>
                                        <p:tav tm="0">
                                          <p:val>
                                            <p:strVal val="#ppt_x"/>
                                          </p:val>
                                        </p:tav>
                                        <p:tav tm="100000">
                                          <p:val>
                                            <p:strVal val="#ppt_x"/>
                                          </p:val>
                                        </p:tav>
                                      </p:tavLst>
                                    </p:anim>
                                    <p:anim calcmode="lin" valueType="num">
                                      <p:cBhvr>
                                        <p:cTn id="49" dur="500" fill="hold"/>
                                        <p:tgtEl>
                                          <p:spTgt spid="17"/>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nodePh="1">
                                  <p:stCondLst>
                                    <p:cond delay="0"/>
                                  </p:stCondLst>
                                  <p:endCondLst>
                                    <p:cond evt="begin" delay="0">
                                      <p:tn val="50"/>
                                    </p:cond>
                                  </p:endCondLst>
                                  <p:childTnLst>
                                    <p:set>
                                      <p:cBhvr>
                                        <p:cTn id="51" dur="1" fill="hold">
                                          <p:stCondLst>
                                            <p:cond delay="0"/>
                                          </p:stCondLst>
                                        </p:cTn>
                                        <p:tgtEl>
                                          <p:spTgt spid="20"/>
                                        </p:tgtEl>
                                        <p:attrNameLst>
                                          <p:attrName>style.visibility</p:attrName>
                                        </p:attrNameLst>
                                      </p:cBhvr>
                                      <p:to>
                                        <p:strVal val="visible"/>
                                      </p:to>
                                    </p:set>
                                    <p:animEffect transition="in" filter="fade">
                                      <p:cBhvr>
                                        <p:cTn id="52" dur="500"/>
                                        <p:tgtEl>
                                          <p:spTgt spid="20"/>
                                        </p:tgtEl>
                                      </p:cBhvr>
                                    </p:animEffect>
                                    <p:anim calcmode="lin" valueType="num">
                                      <p:cBhvr>
                                        <p:cTn id="53" dur="500" fill="hold"/>
                                        <p:tgtEl>
                                          <p:spTgt spid="20"/>
                                        </p:tgtEl>
                                        <p:attrNameLst>
                                          <p:attrName>ppt_x</p:attrName>
                                        </p:attrNameLst>
                                      </p:cBhvr>
                                      <p:tavLst>
                                        <p:tav tm="0">
                                          <p:val>
                                            <p:strVal val="#ppt_x"/>
                                          </p:val>
                                        </p:tav>
                                        <p:tav tm="100000">
                                          <p:val>
                                            <p:strVal val="#ppt_x"/>
                                          </p:val>
                                        </p:tav>
                                      </p:tavLst>
                                    </p:anim>
                                    <p:anim calcmode="lin" valueType="num">
                                      <p:cBhvr>
                                        <p:cTn id="54" dur="500" fill="hold"/>
                                        <p:tgtEl>
                                          <p:spTgt spid="20"/>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9">
                                            <p:txEl>
                                              <p:pRg st="0" end="0"/>
                                            </p:txEl>
                                          </p:spTgt>
                                        </p:tgtEl>
                                        <p:attrNameLst>
                                          <p:attrName>style.visibility</p:attrName>
                                        </p:attrNameLst>
                                      </p:cBhvr>
                                      <p:to>
                                        <p:strVal val="visible"/>
                                      </p:to>
                                    </p:set>
                                    <p:animEffect transition="in" filter="fade">
                                      <p:cBhvr>
                                        <p:cTn id="57" dur="500"/>
                                        <p:tgtEl>
                                          <p:spTgt spid="9">
                                            <p:txEl>
                                              <p:pRg st="0" end="0"/>
                                            </p:txEl>
                                          </p:spTgt>
                                        </p:tgtEl>
                                      </p:cBhvr>
                                    </p:animEffect>
                                    <p:anim calcmode="lin" valueType="num">
                                      <p:cBhvr>
                                        <p:cTn id="58"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59" dur="5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par>
                          <p:cTn id="60" fill="hold">
                            <p:stCondLst>
                              <p:cond delay="2000"/>
                            </p:stCondLst>
                            <p:childTnLst>
                              <p:par>
                                <p:cTn id="61" presetID="47" presetClass="entr" presetSubtype="0" fill="hold" grpId="0" nodeType="afterEffect" nodePh="1">
                                  <p:stCondLst>
                                    <p:cond delay="0"/>
                                  </p:stCondLst>
                                  <p:endCondLst>
                                    <p:cond evt="begin" delay="0">
                                      <p:tn val="61"/>
                                    </p:cond>
                                  </p:endCondLst>
                                  <p:childTnLst>
                                    <p:set>
                                      <p:cBhvr>
                                        <p:cTn id="62" dur="1" fill="hold">
                                          <p:stCondLst>
                                            <p:cond delay="0"/>
                                          </p:stCondLst>
                                        </p:cTn>
                                        <p:tgtEl>
                                          <p:spTgt spid="15"/>
                                        </p:tgtEl>
                                        <p:attrNameLst>
                                          <p:attrName>style.visibility</p:attrName>
                                        </p:attrNameLst>
                                      </p:cBhvr>
                                      <p:to>
                                        <p:strVal val="visible"/>
                                      </p:to>
                                    </p:set>
                                    <p:animEffect transition="in" filter="fade">
                                      <p:cBhvr>
                                        <p:cTn id="63" dur="500"/>
                                        <p:tgtEl>
                                          <p:spTgt spid="15"/>
                                        </p:tgtEl>
                                      </p:cBhvr>
                                    </p:animEffect>
                                    <p:anim calcmode="lin" valueType="num">
                                      <p:cBhvr>
                                        <p:cTn id="64" dur="500" fill="hold"/>
                                        <p:tgtEl>
                                          <p:spTgt spid="15"/>
                                        </p:tgtEl>
                                        <p:attrNameLst>
                                          <p:attrName>ppt_x</p:attrName>
                                        </p:attrNameLst>
                                      </p:cBhvr>
                                      <p:tavLst>
                                        <p:tav tm="0">
                                          <p:val>
                                            <p:strVal val="#ppt_x"/>
                                          </p:val>
                                        </p:tav>
                                        <p:tav tm="100000">
                                          <p:val>
                                            <p:strVal val="#ppt_x"/>
                                          </p:val>
                                        </p:tav>
                                      </p:tavLst>
                                    </p:anim>
                                    <p:anim calcmode="lin" valueType="num">
                                      <p:cBhvr>
                                        <p:cTn id="65" dur="500" fill="hold"/>
                                        <p:tgtEl>
                                          <p:spTgt spid="15"/>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nodePh="1">
                                  <p:stCondLst>
                                    <p:cond delay="0"/>
                                  </p:stCondLst>
                                  <p:endCondLst>
                                    <p:cond evt="begin" delay="0">
                                      <p:tn val="66"/>
                                    </p:cond>
                                  </p:endCondLst>
                                  <p:childTnLst>
                                    <p:set>
                                      <p:cBhvr>
                                        <p:cTn id="67" dur="1" fill="hold">
                                          <p:stCondLst>
                                            <p:cond delay="0"/>
                                          </p:stCondLst>
                                        </p:cTn>
                                        <p:tgtEl>
                                          <p:spTgt spid="21"/>
                                        </p:tgtEl>
                                        <p:attrNameLst>
                                          <p:attrName>style.visibility</p:attrName>
                                        </p:attrNameLst>
                                      </p:cBhvr>
                                      <p:to>
                                        <p:strVal val="visible"/>
                                      </p:to>
                                    </p:set>
                                    <p:animEffect transition="in" filter="fade">
                                      <p:cBhvr>
                                        <p:cTn id="68" dur="500"/>
                                        <p:tgtEl>
                                          <p:spTgt spid="21"/>
                                        </p:tgtEl>
                                      </p:cBhvr>
                                    </p:animEffect>
                                    <p:anim calcmode="lin" valueType="num">
                                      <p:cBhvr>
                                        <p:cTn id="69" dur="500" fill="hold"/>
                                        <p:tgtEl>
                                          <p:spTgt spid="21"/>
                                        </p:tgtEl>
                                        <p:attrNameLst>
                                          <p:attrName>ppt_x</p:attrName>
                                        </p:attrNameLst>
                                      </p:cBhvr>
                                      <p:tavLst>
                                        <p:tav tm="0">
                                          <p:val>
                                            <p:strVal val="#ppt_x"/>
                                          </p:val>
                                        </p:tav>
                                        <p:tav tm="100000">
                                          <p:val>
                                            <p:strVal val="#ppt_x"/>
                                          </p:val>
                                        </p:tav>
                                      </p:tavLst>
                                    </p:anim>
                                    <p:anim calcmode="lin" valueType="num">
                                      <p:cBhvr>
                                        <p:cTn id="70" dur="500" fill="hold"/>
                                        <p:tgtEl>
                                          <p:spTgt spid="21"/>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0"/>
                                  </p:stCondLst>
                                  <p:childTnLst>
                                    <p:set>
                                      <p:cBhvr>
                                        <p:cTn id="72" dur="1" fill="hold">
                                          <p:stCondLst>
                                            <p:cond delay="0"/>
                                          </p:stCondLst>
                                        </p:cTn>
                                        <p:tgtEl>
                                          <p:spTgt spid="11">
                                            <p:txEl>
                                              <p:pRg st="0" end="0"/>
                                            </p:txEl>
                                          </p:spTgt>
                                        </p:tgtEl>
                                        <p:attrNameLst>
                                          <p:attrName>style.visibility</p:attrName>
                                        </p:attrNameLst>
                                      </p:cBhvr>
                                      <p:to>
                                        <p:strVal val="visible"/>
                                      </p:to>
                                    </p:set>
                                    <p:animEffect transition="in" filter="fade">
                                      <p:cBhvr>
                                        <p:cTn id="73" dur="500"/>
                                        <p:tgtEl>
                                          <p:spTgt spid="11">
                                            <p:txEl>
                                              <p:pRg st="0" end="0"/>
                                            </p:txEl>
                                          </p:spTgt>
                                        </p:tgtEl>
                                      </p:cBhvr>
                                    </p:animEffect>
                                    <p:anim calcmode="lin" valueType="num">
                                      <p:cBhvr>
                                        <p:cTn id="74"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75" dur="500" fill="hold"/>
                                        <p:tgtEl>
                                          <p:spTgt spid="11">
                                            <p:txEl>
                                              <p:pRg st="0" end="0"/>
                                            </p:txEl>
                                          </p:spTgt>
                                        </p:tgtEl>
                                        <p:attrNameLst>
                                          <p:attrName>ppt_y</p:attrName>
                                        </p:attrNameLst>
                                      </p:cBhvr>
                                      <p:tavLst>
                                        <p:tav tm="0">
                                          <p:val>
                                            <p:strVal val="#ppt_y-.1"/>
                                          </p:val>
                                        </p:tav>
                                        <p:tav tm="100000">
                                          <p:val>
                                            <p:strVal val="#ppt_y"/>
                                          </p:val>
                                        </p:tav>
                                      </p:tavLst>
                                    </p:anim>
                                  </p:childTnLst>
                                </p:cTn>
                              </p:par>
                              <p:par>
                                <p:cTn id="76" presetID="22" presetClass="entr" presetSubtype="8" fill="hold" grpId="0" nodeType="withEffect">
                                  <p:stCondLst>
                                    <p:cond delay="0"/>
                                  </p:stCondLst>
                                  <p:childTnLst>
                                    <p:set>
                                      <p:cBhvr>
                                        <p:cTn id="77" dur="1" fill="hold">
                                          <p:stCondLst>
                                            <p:cond delay="0"/>
                                          </p:stCondLst>
                                        </p:cTn>
                                        <p:tgtEl>
                                          <p:spTgt spid="3">
                                            <p:txEl>
                                              <p:pRg st="0" end="0"/>
                                            </p:txEl>
                                          </p:spTgt>
                                        </p:tgtEl>
                                        <p:attrNameLst>
                                          <p:attrName>style.visibility</p:attrName>
                                        </p:attrNameLst>
                                      </p:cBhvr>
                                      <p:to>
                                        <p:strVal val="visible"/>
                                      </p:to>
                                    </p:set>
                                    <p:animEffect transition="in" filter="wipe(left)">
                                      <p:cBhvr>
                                        <p:cTn id="78"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4" grpId="0"/>
      <p:bldP spid="15" grpId="0"/>
      <p:bldP spid="16" grpId="0"/>
      <p:bldP spid="17" grpId="0"/>
      <p:bldP spid="4" grpId="0" build="p">
        <p:tmplLst>
          <p:tmpl lvl="1">
            <p:tnLst>
              <p:par>
                <p:cTn presetID="47" presetClass="entr" presetSubtype="0"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500"/>
                        <p:tgtEl>
                          <p:spTgt spid="4"/>
                        </p:tgtEl>
                      </p:cBhvr>
                    </p:animEffect>
                    <p:anim calcmode="lin" valueType="num">
                      <p:cBhvr>
                        <p:cTn dur="500" fill="hold"/>
                        <p:tgtEl>
                          <p:spTgt spid="4"/>
                        </p:tgtEl>
                        <p:attrNameLst>
                          <p:attrName>ppt_x</p:attrName>
                        </p:attrNameLst>
                      </p:cBhvr>
                      <p:tavLst>
                        <p:tav tm="0">
                          <p:val>
                            <p:strVal val="#ppt_x"/>
                          </p:val>
                        </p:tav>
                        <p:tav tm="100000">
                          <p:val>
                            <p:strVal val="#ppt_x"/>
                          </p:val>
                        </p:tav>
                      </p:tavLst>
                    </p:anim>
                    <p:anim calcmode="lin" valueType="num">
                      <p:cBhvr>
                        <p:cTn dur="500" fill="hold"/>
                        <p:tgtEl>
                          <p:spTgt spid="4"/>
                        </p:tgtEl>
                        <p:attrNameLst>
                          <p:attrName>ppt_y</p:attrName>
                        </p:attrNameLst>
                      </p:cBhvr>
                      <p:tavLst>
                        <p:tav tm="0">
                          <p:val>
                            <p:strVal val="#ppt_y-.1"/>
                          </p:val>
                        </p:tav>
                        <p:tav tm="100000">
                          <p:val>
                            <p:strVal val="#ppt_y"/>
                          </p:val>
                        </p:tav>
                      </p:tavLst>
                    </p:anim>
                  </p:childTnLst>
                </p:cTn>
              </p:par>
            </p:tnLst>
          </p:tmpl>
        </p:tmplLst>
      </p:bldP>
      <p:bldP spid="5" grpId="0" build="p">
        <p:tmplLst>
          <p:tmpl lvl="1">
            <p:tnLst>
              <p:par>
                <p:cTn presetID="47" presetClass="entr" presetSubtype="0"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fade">
                      <p:cBhvr>
                        <p:cTn dur="500"/>
                        <p:tgtEl>
                          <p:spTgt spid="5"/>
                        </p:tgtEl>
                      </p:cBhvr>
                    </p:animEffect>
                    <p:anim calcmode="lin" valueType="num">
                      <p:cBhvr>
                        <p:cTn dur="500" fill="hold"/>
                        <p:tgtEl>
                          <p:spTgt spid="5"/>
                        </p:tgtEl>
                        <p:attrNameLst>
                          <p:attrName>ppt_x</p:attrName>
                        </p:attrNameLst>
                      </p:cBhvr>
                      <p:tavLst>
                        <p:tav tm="0">
                          <p:val>
                            <p:strVal val="#ppt_x"/>
                          </p:val>
                        </p:tav>
                        <p:tav tm="100000">
                          <p:val>
                            <p:strVal val="#ppt_x"/>
                          </p:val>
                        </p:tav>
                      </p:tavLst>
                    </p:anim>
                    <p:anim calcmode="lin" valueType="num">
                      <p:cBhvr>
                        <p:cTn dur="500" fill="hold"/>
                        <p:tgtEl>
                          <p:spTgt spid="5"/>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anim calcmode="lin" valueType="num">
                      <p:cBhvr>
                        <p:cTn dur="500" fill="hold"/>
                        <p:tgtEl>
                          <p:spTgt spid="9"/>
                        </p:tgtEl>
                        <p:attrNameLst>
                          <p:attrName>ppt_x</p:attrName>
                        </p:attrNameLst>
                      </p:cBhvr>
                      <p:tavLst>
                        <p:tav tm="0">
                          <p:val>
                            <p:strVal val="#ppt_x"/>
                          </p:val>
                        </p:tav>
                        <p:tav tm="100000">
                          <p:val>
                            <p:strVal val="#ppt_x"/>
                          </p:val>
                        </p:tav>
                      </p:tavLst>
                    </p:anim>
                    <p:anim calcmode="lin" valueType="num">
                      <p:cBhvr>
                        <p:cTn dur="500" fill="hold"/>
                        <p:tgtEl>
                          <p:spTgt spid="9"/>
                        </p:tgtEl>
                        <p:attrNameLst>
                          <p:attrName>ppt_y</p:attrName>
                        </p:attrNameLst>
                      </p:cBhvr>
                      <p:tavLst>
                        <p:tav tm="0">
                          <p:val>
                            <p:strVal val="#ppt_y-.1"/>
                          </p:val>
                        </p:tav>
                        <p:tav tm="100000">
                          <p:val>
                            <p:strVal val="#ppt_y"/>
                          </p:val>
                        </p:tav>
                      </p:tavLst>
                    </p:anim>
                  </p:childTnLst>
                </p:cTn>
              </p:par>
            </p:tnLst>
          </p:tmpl>
        </p:tmplLst>
      </p:bldP>
      <p:bldP spid="11" grpId="0" build="p">
        <p:tmplLst>
          <p:tmpl lvl="1">
            <p:tnLst>
              <p:par>
                <p:cTn presetID="47"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anim calcmode="lin" valueType="num">
                      <p:cBhvr>
                        <p:cTn dur="500" fill="hold"/>
                        <p:tgtEl>
                          <p:spTgt spid="11"/>
                        </p:tgtEl>
                        <p:attrNameLst>
                          <p:attrName>ppt_x</p:attrName>
                        </p:attrNameLst>
                      </p:cBhvr>
                      <p:tavLst>
                        <p:tav tm="0">
                          <p:val>
                            <p:strVal val="#ppt_x"/>
                          </p:val>
                        </p:tav>
                        <p:tav tm="100000">
                          <p:val>
                            <p:strVal val="#ppt_x"/>
                          </p:val>
                        </p:tav>
                      </p:tavLst>
                    </p:anim>
                    <p:anim calcmode="lin" valueType="num">
                      <p:cBhvr>
                        <p:cTn dur="500" fill="hold"/>
                        <p:tgtEl>
                          <p:spTgt spid="11"/>
                        </p:tgtEl>
                        <p:attrNameLst>
                          <p:attrName>ppt_y</p:attrName>
                        </p:attrNameLst>
                      </p:cBhvr>
                      <p:tavLst>
                        <p:tav tm="0">
                          <p:val>
                            <p:strVal val="#ppt_y-.1"/>
                          </p:val>
                        </p:tav>
                        <p:tav tm="100000">
                          <p:val>
                            <p:strVal val="#ppt_y"/>
                          </p:val>
                        </p:tav>
                      </p:tavLst>
                    </p:anim>
                  </p:childTnLst>
                </p:cTn>
              </p:par>
            </p:tnLst>
          </p:tmpl>
        </p:tmplLst>
      </p:bldP>
      <p:bldP spid="12" grpId="0" animBg="1"/>
      <p:bldP spid="18" grpId="0"/>
      <p:bldP spid="19" grpId="0"/>
      <p:bldP spid="20" grpId="0"/>
      <p:bldP spid="21" grpId="0"/>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creen_laptop_center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1318898" y="1689103"/>
            <a:ext cx="9844402" cy="4483098"/>
          </a:xfrm>
          <a:prstGeom prst="rect">
            <a:avLst/>
          </a:prstGeom>
        </p:spPr>
      </p:pic>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373157"/>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Espace réservé pour une image  13">
            <a:extLst>
              <a:ext uri="{FF2B5EF4-FFF2-40B4-BE49-F238E27FC236}">
                <a16:creationId xmlns:a16="http://schemas.microsoft.com/office/drawing/2014/main" id="{7FAE7723-584F-2DB0-3357-475B73DBF76E}"/>
              </a:ext>
            </a:extLst>
          </p:cNvPr>
          <p:cNvSpPr>
            <a:spLocks noGrp="1"/>
          </p:cNvSpPr>
          <p:nvPr>
            <p:ph type="pic" sz="quarter" idx="21"/>
          </p:nvPr>
        </p:nvSpPr>
        <p:spPr>
          <a:xfrm>
            <a:off x="381000" y="1196975"/>
            <a:ext cx="2514600" cy="3235325"/>
          </a:xfrm>
          <a:custGeom>
            <a:avLst/>
            <a:gdLst>
              <a:gd name="connsiteX0" fmla="*/ 177807 w 2514600"/>
              <a:gd name="connsiteY0" fmla="*/ 0 h 3235325"/>
              <a:gd name="connsiteX1" fmla="*/ 2336793 w 2514600"/>
              <a:gd name="connsiteY1" fmla="*/ 0 h 3235325"/>
              <a:gd name="connsiteX2" fmla="*/ 2514600 w 2514600"/>
              <a:gd name="connsiteY2" fmla="*/ 177807 h 3235325"/>
              <a:gd name="connsiteX3" fmla="*/ 2514600 w 2514600"/>
              <a:gd name="connsiteY3" fmla="*/ 3057518 h 3235325"/>
              <a:gd name="connsiteX4" fmla="*/ 2336793 w 2514600"/>
              <a:gd name="connsiteY4" fmla="*/ 3235325 h 3235325"/>
              <a:gd name="connsiteX5" fmla="*/ 177807 w 2514600"/>
              <a:gd name="connsiteY5" fmla="*/ 3235325 h 3235325"/>
              <a:gd name="connsiteX6" fmla="*/ 0 w 2514600"/>
              <a:gd name="connsiteY6" fmla="*/ 3057518 h 3235325"/>
              <a:gd name="connsiteX7" fmla="*/ 0 w 2514600"/>
              <a:gd name="connsiteY7" fmla="*/ 177807 h 3235325"/>
              <a:gd name="connsiteX8" fmla="*/ 177807 w 2514600"/>
              <a:gd name="connsiteY8" fmla="*/ 0 h 32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4600" h="3235325">
                <a:moveTo>
                  <a:pt x="177807" y="0"/>
                </a:moveTo>
                <a:lnTo>
                  <a:pt x="2336793" y="0"/>
                </a:lnTo>
                <a:cubicBezTo>
                  <a:pt x="2434993" y="0"/>
                  <a:pt x="2514600" y="79607"/>
                  <a:pt x="2514600" y="177807"/>
                </a:cubicBezTo>
                <a:lnTo>
                  <a:pt x="2514600" y="3057518"/>
                </a:lnTo>
                <a:cubicBezTo>
                  <a:pt x="2514600" y="3155718"/>
                  <a:pt x="2434993" y="3235325"/>
                  <a:pt x="2336793" y="3235325"/>
                </a:cubicBezTo>
                <a:lnTo>
                  <a:pt x="177807" y="3235325"/>
                </a:lnTo>
                <a:cubicBezTo>
                  <a:pt x="79607" y="3235325"/>
                  <a:pt x="0" y="3155718"/>
                  <a:pt x="0" y="3057518"/>
                </a:cubicBezTo>
                <a:lnTo>
                  <a:pt x="0" y="177807"/>
                </a:lnTo>
                <a:cubicBezTo>
                  <a:pt x="0" y="79607"/>
                  <a:pt x="79607" y="0"/>
                  <a:pt x="177807" y="0"/>
                </a:cubicBezTo>
                <a:close/>
              </a:path>
            </a:pathLst>
          </a:custGeom>
          <a:effectLst>
            <a:outerShdw blurRad="88900" dist="101600" dir="2700000" algn="tl" rotWithShape="0">
              <a:prstClr val="black">
                <a:alpha val="8000"/>
              </a:prstClr>
            </a:outerShdw>
          </a:effectLst>
        </p:spPr>
        <p:txBody>
          <a:bodyPr wrap="square">
            <a:noAutofit/>
          </a:bodyPr>
          <a:lstStyle/>
          <a:p>
            <a:endParaRPr lang="fr-FR"/>
          </a:p>
        </p:txBody>
      </p:sp>
      <p:sp>
        <p:nvSpPr>
          <p:cNvPr id="6" name="Espace réservé pour une image  14">
            <a:extLst>
              <a:ext uri="{FF2B5EF4-FFF2-40B4-BE49-F238E27FC236}">
                <a16:creationId xmlns:a16="http://schemas.microsoft.com/office/drawing/2014/main" id="{60A79F3F-C6A2-8589-522E-B8521AB82B9B}"/>
              </a:ext>
            </a:extLst>
          </p:cNvPr>
          <p:cNvSpPr>
            <a:spLocks noGrp="1"/>
          </p:cNvSpPr>
          <p:nvPr>
            <p:ph type="pic" sz="quarter" idx="22"/>
          </p:nvPr>
        </p:nvSpPr>
        <p:spPr>
          <a:xfrm>
            <a:off x="9498018" y="1628775"/>
            <a:ext cx="2336795" cy="4860925"/>
          </a:xfrm>
          <a:prstGeom prst="roundRect">
            <a:avLst>
              <a:gd name="adj" fmla="val 9470"/>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3" name="Espace réservé pour une image  15">
            <a:extLst>
              <a:ext uri="{FF2B5EF4-FFF2-40B4-BE49-F238E27FC236}">
                <a16:creationId xmlns:a16="http://schemas.microsoft.com/office/drawing/2014/main" id="{77BA05BD-D3B6-B197-25C7-E8347C57AE0F}"/>
              </a:ext>
            </a:extLst>
          </p:cNvPr>
          <p:cNvSpPr>
            <a:spLocks noGrp="1"/>
          </p:cNvSpPr>
          <p:nvPr>
            <p:ph type="pic" sz="quarter" idx="23"/>
          </p:nvPr>
        </p:nvSpPr>
        <p:spPr>
          <a:xfrm>
            <a:off x="371475" y="4951416"/>
            <a:ext cx="2514600" cy="1538284"/>
          </a:xfrm>
          <a:prstGeom prst="roundRect">
            <a:avLst>
              <a:gd name="adj" fmla="val 11094"/>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8" name="Espace réservé pour une image  16">
            <a:extLst>
              <a:ext uri="{FF2B5EF4-FFF2-40B4-BE49-F238E27FC236}">
                <a16:creationId xmlns:a16="http://schemas.microsoft.com/office/drawing/2014/main" id="{112346C4-2637-83AE-80BF-2E86B4B19BE7}"/>
              </a:ext>
            </a:extLst>
          </p:cNvPr>
          <p:cNvSpPr>
            <a:spLocks noGrp="1"/>
          </p:cNvSpPr>
          <p:nvPr>
            <p:ph type="pic" sz="quarter" idx="24"/>
          </p:nvPr>
        </p:nvSpPr>
        <p:spPr>
          <a:xfrm>
            <a:off x="3719512" y="4951416"/>
            <a:ext cx="4752975" cy="1538284"/>
          </a:xfrm>
          <a:prstGeom prst="roundRect">
            <a:avLst>
              <a:gd name="adj" fmla="val 11713"/>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9" name="Espace réservé du texte 3">
            <a:extLst>
              <a:ext uri="{FF2B5EF4-FFF2-40B4-BE49-F238E27FC236}">
                <a16:creationId xmlns:a16="http://schemas.microsoft.com/office/drawing/2014/main" id="{66EBB4A4-C646-617F-BE85-05719E31D8F9}"/>
              </a:ext>
            </a:extLst>
          </p:cNvPr>
          <p:cNvSpPr>
            <a:spLocks noGrp="1"/>
          </p:cNvSpPr>
          <p:nvPr>
            <p:ph type="body" sz="quarter" idx="25"/>
          </p:nvPr>
        </p:nvSpPr>
        <p:spPr>
          <a:xfrm>
            <a:off x="381000" y="4265617"/>
            <a:ext cx="2443163" cy="557002"/>
          </a:xfrm>
        </p:spPr>
        <p:txBody>
          <a:bodyPr/>
          <a:lstStyle>
            <a:lvl1pPr>
              <a:defRPr b="1">
                <a:solidFill>
                  <a:schemeClr val="bg1"/>
                </a:solidFill>
              </a:defRPr>
            </a:lvl1pPr>
          </a:lstStyle>
          <a:p>
            <a:pPr lvl="0"/>
            <a:r>
              <a:rPr lang="fr-FR"/>
              <a:t>Cliquez pour modifier</a:t>
            </a:r>
          </a:p>
        </p:txBody>
      </p:sp>
      <p:sp>
        <p:nvSpPr>
          <p:cNvPr id="20" name="Espace réservé du texte 3">
            <a:extLst>
              <a:ext uri="{FF2B5EF4-FFF2-40B4-BE49-F238E27FC236}">
                <a16:creationId xmlns:a16="http://schemas.microsoft.com/office/drawing/2014/main" id="{E3FF73D7-DA3F-91ED-BF7B-2F97E45C9861}"/>
              </a:ext>
            </a:extLst>
          </p:cNvPr>
          <p:cNvSpPr>
            <a:spLocks noGrp="1"/>
          </p:cNvSpPr>
          <p:nvPr>
            <p:ph type="body" sz="quarter" idx="26"/>
          </p:nvPr>
        </p:nvSpPr>
        <p:spPr>
          <a:xfrm>
            <a:off x="381000" y="6325948"/>
            <a:ext cx="2443163" cy="501650"/>
          </a:xfrm>
        </p:spPr>
        <p:txBody>
          <a:bodyPr/>
          <a:lstStyle>
            <a:lvl1pPr>
              <a:defRPr b="1">
                <a:solidFill>
                  <a:schemeClr val="bg1"/>
                </a:solidFill>
              </a:defRPr>
            </a:lvl1pPr>
          </a:lstStyle>
          <a:p>
            <a:pPr lvl="0"/>
            <a:r>
              <a:rPr lang="fr-FR"/>
              <a:t>Cliquez pour modifier</a:t>
            </a:r>
          </a:p>
        </p:txBody>
      </p:sp>
      <p:sp>
        <p:nvSpPr>
          <p:cNvPr id="21" name="Espace réservé du texte 3">
            <a:extLst>
              <a:ext uri="{FF2B5EF4-FFF2-40B4-BE49-F238E27FC236}">
                <a16:creationId xmlns:a16="http://schemas.microsoft.com/office/drawing/2014/main" id="{4847C510-74A4-30D2-8789-B1ECA1202468}"/>
              </a:ext>
            </a:extLst>
          </p:cNvPr>
          <p:cNvSpPr>
            <a:spLocks noGrp="1"/>
          </p:cNvSpPr>
          <p:nvPr>
            <p:ph type="body" sz="quarter" idx="28"/>
          </p:nvPr>
        </p:nvSpPr>
        <p:spPr>
          <a:xfrm>
            <a:off x="4874417" y="6325948"/>
            <a:ext cx="2443163" cy="501650"/>
          </a:xfrm>
        </p:spPr>
        <p:txBody>
          <a:bodyPr/>
          <a:lstStyle>
            <a:lvl1pPr>
              <a:defRPr b="1">
                <a:solidFill>
                  <a:schemeClr val="bg1"/>
                </a:solidFill>
              </a:defRPr>
            </a:lvl1pPr>
          </a:lstStyle>
          <a:p>
            <a:pPr lvl="0"/>
            <a:r>
              <a:rPr lang="fr-FR"/>
              <a:t>Cliquez pour modifier</a:t>
            </a:r>
          </a:p>
        </p:txBody>
      </p:sp>
      <p:sp>
        <p:nvSpPr>
          <p:cNvPr id="22" name="Espace réservé du texte 3">
            <a:extLst>
              <a:ext uri="{FF2B5EF4-FFF2-40B4-BE49-F238E27FC236}">
                <a16:creationId xmlns:a16="http://schemas.microsoft.com/office/drawing/2014/main" id="{D404087C-57B3-60ED-5D08-6B1272714CCA}"/>
              </a:ext>
            </a:extLst>
          </p:cNvPr>
          <p:cNvSpPr>
            <a:spLocks noGrp="1"/>
          </p:cNvSpPr>
          <p:nvPr>
            <p:ph type="body" sz="quarter" idx="29"/>
          </p:nvPr>
        </p:nvSpPr>
        <p:spPr>
          <a:xfrm>
            <a:off x="9521764" y="6315749"/>
            <a:ext cx="2443163" cy="501649"/>
          </a:xfrm>
        </p:spPr>
        <p:txBody>
          <a:bodyPr/>
          <a:lstStyle>
            <a:lvl1pPr>
              <a:defRPr b="1">
                <a:solidFill>
                  <a:schemeClr val="bg1"/>
                </a:solidFill>
              </a:defRPr>
            </a:lvl1pPr>
          </a:lstStyle>
          <a:p>
            <a:pPr lvl="0"/>
            <a:r>
              <a:rPr lang="fr-FR"/>
              <a:t>Cliquez pour modifier</a:t>
            </a:r>
          </a:p>
        </p:txBody>
      </p:sp>
      <p:sp>
        <p:nvSpPr>
          <p:cNvPr id="23" name="Espace réservé pour une image  17">
            <a:extLst>
              <a:ext uri="{FF2B5EF4-FFF2-40B4-BE49-F238E27FC236}">
                <a16:creationId xmlns:a16="http://schemas.microsoft.com/office/drawing/2014/main" id="{F27386C2-9D5F-9228-9FA5-EEECF5E12B3C}"/>
              </a:ext>
            </a:extLst>
          </p:cNvPr>
          <p:cNvSpPr>
            <a:spLocks noGrp="1"/>
          </p:cNvSpPr>
          <p:nvPr>
            <p:ph type="pic" sz="quarter" idx="30"/>
          </p:nvPr>
        </p:nvSpPr>
        <p:spPr>
          <a:xfrm>
            <a:off x="1155700" y="3860800"/>
            <a:ext cx="633413" cy="633413"/>
          </a:xfrm>
        </p:spPr>
        <p:txBody>
          <a:bodyPr/>
          <a:lstStyle/>
          <a:p>
            <a:endParaRPr lang="fr-FR"/>
          </a:p>
        </p:txBody>
      </p:sp>
      <p:sp>
        <p:nvSpPr>
          <p:cNvPr id="24" name="Espace réservé pour une image  17">
            <a:extLst>
              <a:ext uri="{FF2B5EF4-FFF2-40B4-BE49-F238E27FC236}">
                <a16:creationId xmlns:a16="http://schemas.microsoft.com/office/drawing/2014/main" id="{BCE0A3C2-49F1-FD5D-3A0D-E844B118D5BC}"/>
              </a:ext>
            </a:extLst>
          </p:cNvPr>
          <p:cNvSpPr>
            <a:spLocks noGrp="1"/>
          </p:cNvSpPr>
          <p:nvPr>
            <p:ph type="pic" sz="quarter" idx="31"/>
          </p:nvPr>
        </p:nvSpPr>
        <p:spPr>
          <a:xfrm>
            <a:off x="1155700" y="5806832"/>
            <a:ext cx="633413" cy="633413"/>
          </a:xfrm>
        </p:spPr>
        <p:txBody>
          <a:bodyPr/>
          <a:lstStyle/>
          <a:p>
            <a:endParaRPr lang="fr-FR"/>
          </a:p>
        </p:txBody>
      </p:sp>
      <p:sp>
        <p:nvSpPr>
          <p:cNvPr id="25" name="Espace réservé pour une image  17">
            <a:extLst>
              <a:ext uri="{FF2B5EF4-FFF2-40B4-BE49-F238E27FC236}">
                <a16:creationId xmlns:a16="http://schemas.microsoft.com/office/drawing/2014/main" id="{399FF654-062E-682B-C9D1-5F0D0C07304D}"/>
              </a:ext>
            </a:extLst>
          </p:cNvPr>
          <p:cNvSpPr>
            <a:spLocks noGrp="1"/>
          </p:cNvSpPr>
          <p:nvPr>
            <p:ph type="pic" sz="quarter" idx="32"/>
          </p:nvPr>
        </p:nvSpPr>
        <p:spPr>
          <a:xfrm>
            <a:off x="5791199" y="5806832"/>
            <a:ext cx="633413" cy="633413"/>
          </a:xfrm>
        </p:spPr>
        <p:txBody>
          <a:bodyPr/>
          <a:lstStyle/>
          <a:p>
            <a:endParaRPr lang="fr-FR"/>
          </a:p>
        </p:txBody>
      </p:sp>
      <p:sp>
        <p:nvSpPr>
          <p:cNvPr id="26" name="Espace réservé pour une image  17">
            <a:extLst>
              <a:ext uri="{FF2B5EF4-FFF2-40B4-BE49-F238E27FC236}">
                <a16:creationId xmlns:a16="http://schemas.microsoft.com/office/drawing/2014/main" id="{9205EB0D-0049-A8E0-36E9-0B46F717C323}"/>
              </a:ext>
            </a:extLst>
          </p:cNvPr>
          <p:cNvSpPr>
            <a:spLocks noGrp="1"/>
          </p:cNvSpPr>
          <p:nvPr>
            <p:ph type="pic" sz="quarter" idx="33"/>
          </p:nvPr>
        </p:nvSpPr>
        <p:spPr>
          <a:xfrm>
            <a:off x="10326717" y="5806832"/>
            <a:ext cx="633413" cy="633413"/>
          </a:xfrm>
        </p:spPr>
        <p:txBody>
          <a:bodyPr/>
          <a:lstStyle/>
          <a:p>
            <a:endParaRPr lang="fr-FR"/>
          </a:p>
        </p:txBody>
      </p:sp>
      <p:sp>
        <p:nvSpPr>
          <p:cNvPr id="27" name="Titre 1">
            <a:extLst>
              <a:ext uri="{FF2B5EF4-FFF2-40B4-BE49-F238E27FC236}">
                <a16:creationId xmlns:a16="http://schemas.microsoft.com/office/drawing/2014/main" id="{43357B61-06EC-C533-CB79-13AADBCC7FB7}"/>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0" name="Espace réservé pour une image  9">
            <a:extLst>
              <a:ext uri="{FF2B5EF4-FFF2-40B4-BE49-F238E27FC236}">
                <a16:creationId xmlns:a16="http://schemas.microsoft.com/office/drawing/2014/main" id="{0E92D4A1-FD19-DCF5-9F18-182241A6A04B}"/>
              </a:ext>
            </a:extLst>
          </p:cNvPr>
          <p:cNvSpPr>
            <a:spLocks noGrp="1"/>
          </p:cNvSpPr>
          <p:nvPr>
            <p:ph type="pic" sz="quarter" idx="20"/>
          </p:nvPr>
        </p:nvSpPr>
        <p:spPr>
          <a:xfrm>
            <a:off x="3405188" y="2076450"/>
            <a:ext cx="5583242" cy="3486150"/>
          </a:xfrm>
        </p:spPr>
        <p:txBody>
          <a:bodyPr/>
          <a:lstStyle/>
          <a:p>
            <a:endParaRPr lang="fr-FR"/>
          </a:p>
        </p:txBody>
      </p:sp>
      <p:sp>
        <p:nvSpPr>
          <p:cNvPr id="2" name="Espace réservé du texte 42">
            <a:extLst>
              <a:ext uri="{FF2B5EF4-FFF2-40B4-BE49-F238E27FC236}">
                <a16:creationId xmlns:a16="http://schemas.microsoft.com/office/drawing/2014/main" id="{94357DC0-9B7E-6FF5-986D-A8639C512C8A}"/>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257664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7"/>
                                        </p:tgtEl>
                                        <p:attrNameLst>
                                          <p:attrName>style.visibility</p:attrName>
                                        </p:attrNameLst>
                                      </p:cBhvr>
                                      <p:to>
                                        <p:strVal val="visible"/>
                                      </p:to>
                                    </p:set>
                                    <p:animEffect transition="in" filter="fade">
                                      <p:cBhvr>
                                        <p:cTn id="9" dur="1000"/>
                                        <p:tgtEl>
                                          <p:spTgt spid="27"/>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30"/>
                                        </p:tgtEl>
                                        <p:attrNameLst>
                                          <p:attrName>style.visibility</p:attrName>
                                        </p:attrNameLst>
                                      </p:cBhvr>
                                      <p:to>
                                        <p:strVal val="visible"/>
                                      </p:to>
                                    </p:set>
                                    <p:animEffect transition="in" filter="fade">
                                      <p:cBhvr>
                                        <p:cTn id="12" dur="1000"/>
                                        <p:tgtEl>
                                          <p:spTgt spid="30"/>
                                        </p:tgtEl>
                                      </p:cBhvr>
                                    </p:animEffect>
                                  </p:childTnLst>
                                </p:cTn>
                              </p:par>
                              <p:par>
                                <p:cTn id="13" presetID="47" presetClass="entr" presetSubtype="0" fill="hold" grpId="0" nodeType="withEffect" nodePh="1">
                                  <p:stCondLst>
                                    <p:cond delay="0"/>
                                  </p:stCondLst>
                                  <p:endCondLst>
                                    <p:cond evt="begin" delay="0">
                                      <p:tn val="13"/>
                                    </p:cond>
                                  </p:end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anim calcmode="lin" valueType="num">
                                      <p:cBhvr>
                                        <p:cTn id="16" dur="500" fill="hold"/>
                                        <p:tgtEl>
                                          <p:spTgt spid="3"/>
                                        </p:tgtEl>
                                        <p:attrNameLst>
                                          <p:attrName>ppt_x</p:attrName>
                                        </p:attrNameLst>
                                      </p:cBhvr>
                                      <p:tavLst>
                                        <p:tav tm="0">
                                          <p:val>
                                            <p:strVal val="#ppt_x"/>
                                          </p:val>
                                        </p:tav>
                                        <p:tav tm="100000">
                                          <p:val>
                                            <p:strVal val="#ppt_x"/>
                                          </p:val>
                                        </p:tav>
                                      </p:tavLst>
                                    </p:anim>
                                    <p:anim calcmode="lin" valueType="num">
                                      <p:cBhvr>
                                        <p:cTn id="17" dur="500" fill="hold"/>
                                        <p:tgtEl>
                                          <p:spTgt spid="3"/>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nodePh="1">
                                  <p:stCondLst>
                                    <p:cond delay="0"/>
                                  </p:stCondLst>
                                  <p:endCondLst>
                                    <p:cond evt="begin" delay="0">
                                      <p:tn val="18"/>
                                    </p:cond>
                                  </p:endCondLst>
                                  <p:childTnLst>
                                    <p:set>
                                      <p:cBhvr>
                                        <p:cTn id="19" dur="1" fill="hold">
                                          <p:stCondLst>
                                            <p:cond delay="0"/>
                                          </p:stCondLst>
                                        </p:cTn>
                                        <p:tgtEl>
                                          <p:spTgt spid="23"/>
                                        </p:tgtEl>
                                        <p:attrNameLst>
                                          <p:attrName>style.visibility</p:attrName>
                                        </p:attrNameLst>
                                      </p:cBhvr>
                                      <p:to>
                                        <p:strVal val="visible"/>
                                      </p:to>
                                    </p:set>
                                    <p:animEffect transition="in" filter="fade">
                                      <p:cBhvr>
                                        <p:cTn id="20" dur="500"/>
                                        <p:tgtEl>
                                          <p:spTgt spid="23"/>
                                        </p:tgtEl>
                                      </p:cBhvr>
                                    </p:animEffect>
                                    <p:anim calcmode="lin" valueType="num">
                                      <p:cBhvr>
                                        <p:cTn id="21" dur="500" fill="hold"/>
                                        <p:tgtEl>
                                          <p:spTgt spid="23"/>
                                        </p:tgtEl>
                                        <p:attrNameLst>
                                          <p:attrName>ppt_x</p:attrName>
                                        </p:attrNameLst>
                                      </p:cBhvr>
                                      <p:tavLst>
                                        <p:tav tm="0">
                                          <p:val>
                                            <p:strVal val="#ppt_x"/>
                                          </p:val>
                                        </p:tav>
                                        <p:tav tm="100000">
                                          <p:val>
                                            <p:strVal val="#ppt_x"/>
                                          </p:val>
                                        </p:tav>
                                      </p:tavLst>
                                    </p:anim>
                                    <p:anim calcmode="lin" valueType="num">
                                      <p:cBhvr>
                                        <p:cTn id="22" dur="500" fill="hold"/>
                                        <p:tgtEl>
                                          <p:spTgt spid="23"/>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19">
                                            <p:txEl>
                                              <p:pRg st="0" end="0"/>
                                            </p:txEl>
                                          </p:spTgt>
                                        </p:tgtEl>
                                        <p:attrNameLst>
                                          <p:attrName>style.visibility</p:attrName>
                                        </p:attrNameLst>
                                      </p:cBhvr>
                                      <p:to>
                                        <p:strVal val="visible"/>
                                      </p:to>
                                    </p:set>
                                    <p:animEffect transition="in" filter="fade">
                                      <p:cBhvr>
                                        <p:cTn id="25" dur="500"/>
                                        <p:tgtEl>
                                          <p:spTgt spid="19">
                                            <p:txEl>
                                              <p:pRg st="0" end="0"/>
                                            </p:txEl>
                                          </p:spTgt>
                                        </p:tgtEl>
                                      </p:cBhvr>
                                    </p:animEffect>
                                    <p:anim calcmode="lin" valueType="num">
                                      <p:cBhvr>
                                        <p:cTn id="26"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p:cTn id="27" dur="500" fill="hold"/>
                                        <p:tgtEl>
                                          <p:spTgt spid="19">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nodePh="1">
                                  <p:stCondLst>
                                    <p:cond delay="0"/>
                                  </p:stCondLst>
                                  <p:endCondLst>
                                    <p:cond evt="begin" delay="0">
                                      <p:tn val="29"/>
                                    </p:cond>
                                  </p:endCondLst>
                                  <p:childTnLst>
                                    <p:set>
                                      <p:cBhvr>
                                        <p:cTn id="30" dur="1" fill="hold">
                                          <p:stCondLst>
                                            <p:cond delay="0"/>
                                          </p:stCondLst>
                                        </p:cTn>
                                        <p:tgtEl>
                                          <p:spTgt spid="13"/>
                                        </p:tgtEl>
                                        <p:attrNameLst>
                                          <p:attrName>style.visibility</p:attrName>
                                        </p:attrNameLst>
                                      </p:cBhvr>
                                      <p:to>
                                        <p:strVal val="visible"/>
                                      </p:to>
                                    </p:set>
                                    <p:animEffect transition="in" filter="fade">
                                      <p:cBhvr>
                                        <p:cTn id="31" dur="500"/>
                                        <p:tgtEl>
                                          <p:spTgt spid="13"/>
                                        </p:tgtEl>
                                      </p:cBhvr>
                                    </p:animEffect>
                                    <p:anim calcmode="lin" valueType="num">
                                      <p:cBhvr>
                                        <p:cTn id="32" dur="500" fill="hold"/>
                                        <p:tgtEl>
                                          <p:spTgt spid="13"/>
                                        </p:tgtEl>
                                        <p:attrNameLst>
                                          <p:attrName>ppt_x</p:attrName>
                                        </p:attrNameLst>
                                      </p:cBhvr>
                                      <p:tavLst>
                                        <p:tav tm="0">
                                          <p:val>
                                            <p:strVal val="#ppt_x"/>
                                          </p:val>
                                        </p:tav>
                                        <p:tav tm="100000">
                                          <p:val>
                                            <p:strVal val="#ppt_x"/>
                                          </p:val>
                                        </p:tav>
                                      </p:tavLst>
                                    </p:anim>
                                    <p:anim calcmode="lin" valueType="num">
                                      <p:cBhvr>
                                        <p:cTn id="33" dur="500" fill="hold"/>
                                        <p:tgtEl>
                                          <p:spTgt spid="13"/>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nodePh="1">
                                  <p:stCondLst>
                                    <p:cond delay="0"/>
                                  </p:stCondLst>
                                  <p:endCondLst>
                                    <p:cond evt="begin" delay="0">
                                      <p:tn val="34"/>
                                    </p:cond>
                                  </p:endCondLst>
                                  <p:childTnLst>
                                    <p:set>
                                      <p:cBhvr>
                                        <p:cTn id="35" dur="1" fill="hold">
                                          <p:stCondLst>
                                            <p:cond delay="0"/>
                                          </p:stCondLst>
                                        </p:cTn>
                                        <p:tgtEl>
                                          <p:spTgt spid="24"/>
                                        </p:tgtEl>
                                        <p:attrNameLst>
                                          <p:attrName>style.visibility</p:attrName>
                                        </p:attrNameLst>
                                      </p:cBhvr>
                                      <p:to>
                                        <p:strVal val="visible"/>
                                      </p:to>
                                    </p:set>
                                    <p:animEffect transition="in" filter="fade">
                                      <p:cBhvr>
                                        <p:cTn id="36" dur="500"/>
                                        <p:tgtEl>
                                          <p:spTgt spid="24"/>
                                        </p:tgtEl>
                                      </p:cBhvr>
                                    </p:animEffect>
                                    <p:anim calcmode="lin" valueType="num">
                                      <p:cBhvr>
                                        <p:cTn id="37" dur="500" fill="hold"/>
                                        <p:tgtEl>
                                          <p:spTgt spid="24"/>
                                        </p:tgtEl>
                                        <p:attrNameLst>
                                          <p:attrName>ppt_x</p:attrName>
                                        </p:attrNameLst>
                                      </p:cBhvr>
                                      <p:tavLst>
                                        <p:tav tm="0">
                                          <p:val>
                                            <p:strVal val="#ppt_x"/>
                                          </p:val>
                                        </p:tav>
                                        <p:tav tm="100000">
                                          <p:val>
                                            <p:strVal val="#ppt_x"/>
                                          </p:val>
                                        </p:tav>
                                      </p:tavLst>
                                    </p:anim>
                                    <p:anim calcmode="lin" valueType="num">
                                      <p:cBhvr>
                                        <p:cTn id="38" dur="500" fill="hold"/>
                                        <p:tgtEl>
                                          <p:spTgt spid="24"/>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20">
                                            <p:txEl>
                                              <p:pRg st="0" end="0"/>
                                            </p:txEl>
                                          </p:spTgt>
                                        </p:tgtEl>
                                        <p:attrNameLst>
                                          <p:attrName>style.visibility</p:attrName>
                                        </p:attrNameLst>
                                      </p:cBhvr>
                                      <p:to>
                                        <p:strVal val="visible"/>
                                      </p:to>
                                    </p:set>
                                    <p:animEffect transition="in" filter="fade">
                                      <p:cBhvr>
                                        <p:cTn id="41" dur="500"/>
                                        <p:tgtEl>
                                          <p:spTgt spid="20">
                                            <p:txEl>
                                              <p:pRg st="0" end="0"/>
                                            </p:txEl>
                                          </p:spTgt>
                                        </p:tgtEl>
                                      </p:cBhvr>
                                    </p:animEffect>
                                    <p:anim calcmode="lin" valueType="num">
                                      <p:cBhvr>
                                        <p:cTn id="42"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20">
                                            <p:txEl>
                                              <p:pRg st="0" end="0"/>
                                            </p:txEl>
                                          </p:spTgt>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47" presetClass="entr" presetSubtype="0" fill="hold" grpId="0" nodeType="afterEffect" nodePh="1">
                                  <p:stCondLst>
                                    <p:cond delay="0"/>
                                  </p:stCondLst>
                                  <p:endCondLst>
                                    <p:cond evt="begin" delay="0">
                                      <p:tn val="45"/>
                                    </p:cond>
                                  </p:endCondLst>
                                  <p:childTnLst>
                                    <p:set>
                                      <p:cBhvr>
                                        <p:cTn id="46" dur="1" fill="hold">
                                          <p:stCondLst>
                                            <p:cond delay="0"/>
                                          </p:stCondLst>
                                        </p:cTn>
                                        <p:tgtEl>
                                          <p:spTgt spid="18"/>
                                        </p:tgtEl>
                                        <p:attrNameLst>
                                          <p:attrName>style.visibility</p:attrName>
                                        </p:attrNameLst>
                                      </p:cBhvr>
                                      <p:to>
                                        <p:strVal val="visible"/>
                                      </p:to>
                                    </p:set>
                                    <p:animEffect transition="in" filter="fade">
                                      <p:cBhvr>
                                        <p:cTn id="47" dur="500"/>
                                        <p:tgtEl>
                                          <p:spTgt spid="18"/>
                                        </p:tgtEl>
                                      </p:cBhvr>
                                    </p:animEffect>
                                    <p:anim calcmode="lin" valueType="num">
                                      <p:cBhvr>
                                        <p:cTn id="48" dur="500" fill="hold"/>
                                        <p:tgtEl>
                                          <p:spTgt spid="18"/>
                                        </p:tgtEl>
                                        <p:attrNameLst>
                                          <p:attrName>ppt_x</p:attrName>
                                        </p:attrNameLst>
                                      </p:cBhvr>
                                      <p:tavLst>
                                        <p:tav tm="0">
                                          <p:val>
                                            <p:strVal val="#ppt_x"/>
                                          </p:val>
                                        </p:tav>
                                        <p:tav tm="100000">
                                          <p:val>
                                            <p:strVal val="#ppt_x"/>
                                          </p:val>
                                        </p:tav>
                                      </p:tavLst>
                                    </p:anim>
                                    <p:anim calcmode="lin" valueType="num">
                                      <p:cBhvr>
                                        <p:cTn id="49" dur="500" fill="hold"/>
                                        <p:tgtEl>
                                          <p:spTgt spid="18"/>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nodePh="1">
                                  <p:stCondLst>
                                    <p:cond delay="0"/>
                                  </p:stCondLst>
                                  <p:endCondLst>
                                    <p:cond evt="begin" delay="0">
                                      <p:tn val="50"/>
                                    </p:cond>
                                  </p:endCondLst>
                                  <p:childTnLst>
                                    <p:set>
                                      <p:cBhvr>
                                        <p:cTn id="51" dur="1" fill="hold">
                                          <p:stCondLst>
                                            <p:cond delay="0"/>
                                          </p:stCondLst>
                                        </p:cTn>
                                        <p:tgtEl>
                                          <p:spTgt spid="25"/>
                                        </p:tgtEl>
                                        <p:attrNameLst>
                                          <p:attrName>style.visibility</p:attrName>
                                        </p:attrNameLst>
                                      </p:cBhvr>
                                      <p:to>
                                        <p:strVal val="visible"/>
                                      </p:to>
                                    </p:set>
                                    <p:animEffect transition="in" filter="fade">
                                      <p:cBhvr>
                                        <p:cTn id="52" dur="500"/>
                                        <p:tgtEl>
                                          <p:spTgt spid="25"/>
                                        </p:tgtEl>
                                      </p:cBhvr>
                                    </p:animEffect>
                                    <p:anim calcmode="lin" valueType="num">
                                      <p:cBhvr>
                                        <p:cTn id="53" dur="500" fill="hold"/>
                                        <p:tgtEl>
                                          <p:spTgt spid="25"/>
                                        </p:tgtEl>
                                        <p:attrNameLst>
                                          <p:attrName>ppt_x</p:attrName>
                                        </p:attrNameLst>
                                      </p:cBhvr>
                                      <p:tavLst>
                                        <p:tav tm="0">
                                          <p:val>
                                            <p:strVal val="#ppt_x"/>
                                          </p:val>
                                        </p:tav>
                                        <p:tav tm="100000">
                                          <p:val>
                                            <p:strVal val="#ppt_x"/>
                                          </p:val>
                                        </p:tav>
                                      </p:tavLst>
                                    </p:anim>
                                    <p:anim calcmode="lin" valueType="num">
                                      <p:cBhvr>
                                        <p:cTn id="54" dur="500" fill="hold"/>
                                        <p:tgtEl>
                                          <p:spTgt spid="25"/>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21">
                                            <p:txEl>
                                              <p:pRg st="0" end="0"/>
                                            </p:txEl>
                                          </p:spTgt>
                                        </p:tgtEl>
                                        <p:attrNameLst>
                                          <p:attrName>style.visibility</p:attrName>
                                        </p:attrNameLst>
                                      </p:cBhvr>
                                      <p:to>
                                        <p:strVal val="visible"/>
                                      </p:to>
                                    </p:set>
                                    <p:animEffect transition="in" filter="fade">
                                      <p:cBhvr>
                                        <p:cTn id="57" dur="500"/>
                                        <p:tgtEl>
                                          <p:spTgt spid="21">
                                            <p:txEl>
                                              <p:pRg st="0" end="0"/>
                                            </p:txEl>
                                          </p:spTgt>
                                        </p:tgtEl>
                                      </p:cBhvr>
                                    </p:animEffect>
                                    <p:anim calcmode="lin" valueType="num">
                                      <p:cBhvr>
                                        <p:cTn id="58" dur="500" fill="hold"/>
                                        <p:tgtEl>
                                          <p:spTgt spid="21">
                                            <p:txEl>
                                              <p:pRg st="0" end="0"/>
                                            </p:txEl>
                                          </p:spTgt>
                                        </p:tgtEl>
                                        <p:attrNameLst>
                                          <p:attrName>ppt_x</p:attrName>
                                        </p:attrNameLst>
                                      </p:cBhvr>
                                      <p:tavLst>
                                        <p:tav tm="0">
                                          <p:val>
                                            <p:strVal val="#ppt_x"/>
                                          </p:val>
                                        </p:tav>
                                        <p:tav tm="100000">
                                          <p:val>
                                            <p:strVal val="#ppt_x"/>
                                          </p:val>
                                        </p:tav>
                                      </p:tavLst>
                                    </p:anim>
                                    <p:anim calcmode="lin" valueType="num">
                                      <p:cBhvr>
                                        <p:cTn id="59" dur="500" fill="hold"/>
                                        <p:tgtEl>
                                          <p:spTgt spid="21">
                                            <p:txEl>
                                              <p:pRg st="0" end="0"/>
                                            </p:txEl>
                                          </p:spTgt>
                                        </p:tgtEl>
                                        <p:attrNameLst>
                                          <p:attrName>ppt_y</p:attrName>
                                        </p:attrNameLst>
                                      </p:cBhvr>
                                      <p:tavLst>
                                        <p:tav tm="0">
                                          <p:val>
                                            <p:strVal val="#ppt_y-.1"/>
                                          </p:val>
                                        </p:tav>
                                        <p:tav tm="100000">
                                          <p:val>
                                            <p:strVal val="#ppt_y"/>
                                          </p:val>
                                        </p:tav>
                                      </p:tavLst>
                                    </p:anim>
                                  </p:childTnLst>
                                </p:cTn>
                              </p:par>
                            </p:childTnLst>
                          </p:cTn>
                        </p:par>
                        <p:par>
                          <p:cTn id="60" fill="hold">
                            <p:stCondLst>
                              <p:cond delay="2000"/>
                            </p:stCondLst>
                            <p:childTnLst>
                              <p:par>
                                <p:cTn id="61" presetID="47" presetClass="entr" presetSubtype="0" fill="hold" grpId="0" nodeType="afterEffect" nodePh="1">
                                  <p:stCondLst>
                                    <p:cond delay="0"/>
                                  </p:stCondLst>
                                  <p:endCondLst>
                                    <p:cond evt="begin" delay="0">
                                      <p:tn val="61"/>
                                    </p:cond>
                                  </p:endCondLst>
                                  <p:childTnLst>
                                    <p:set>
                                      <p:cBhvr>
                                        <p:cTn id="62" dur="1" fill="hold">
                                          <p:stCondLst>
                                            <p:cond delay="0"/>
                                          </p:stCondLst>
                                        </p:cTn>
                                        <p:tgtEl>
                                          <p:spTgt spid="6"/>
                                        </p:tgtEl>
                                        <p:attrNameLst>
                                          <p:attrName>style.visibility</p:attrName>
                                        </p:attrNameLst>
                                      </p:cBhvr>
                                      <p:to>
                                        <p:strVal val="visible"/>
                                      </p:to>
                                    </p:set>
                                    <p:animEffect transition="in" filter="fade">
                                      <p:cBhvr>
                                        <p:cTn id="63" dur="500"/>
                                        <p:tgtEl>
                                          <p:spTgt spid="6"/>
                                        </p:tgtEl>
                                      </p:cBhvr>
                                    </p:animEffect>
                                    <p:anim calcmode="lin" valueType="num">
                                      <p:cBhvr>
                                        <p:cTn id="64" dur="500" fill="hold"/>
                                        <p:tgtEl>
                                          <p:spTgt spid="6"/>
                                        </p:tgtEl>
                                        <p:attrNameLst>
                                          <p:attrName>ppt_x</p:attrName>
                                        </p:attrNameLst>
                                      </p:cBhvr>
                                      <p:tavLst>
                                        <p:tav tm="0">
                                          <p:val>
                                            <p:strVal val="#ppt_x"/>
                                          </p:val>
                                        </p:tav>
                                        <p:tav tm="100000">
                                          <p:val>
                                            <p:strVal val="#ppt_x"/>
                                          </p:val>
                                        </p:tav>
                                      </p:tavLst>
                                    </p:anim>
                                    <p:anim calcmode="lin" valueType="num">
                                      <p:cBhvr>
                                        <p:cTn id="65" dur="500" fill="hold"/>
                                        <p:tgtEl>
                                          <p:spTgt spid="6"/>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nodePh="1">
                                  <p:stCondLst>
                                    <p:cond delay="0"/>
                                  </p:stCondLst>
                                  <p:endCondLst>
                                    <p:cond evt="begin" delay="0">
                                      <p:tn val="66"/>
                                    </p:cond>
                                  </p:endCondLst>
                                  <p:childTnLst>
                                    <p:set>
                                      <p:cBhvr>
                                        <p:cTn id="67" dur="1" fill="hold">
                                          <p:stCondLst>
                                            <p:cond delay="0"/>
                                          </p:stCondLst>
                                        </p:cTn>
                                        <p:tgtEl>
                                          <p:spTgt spid="26"/>
                                        </p:tgtEl>
                                        <p:attrNameLst>
                                          <p:attrName>style.visibility</p:attrName>
                                        </p:attrNameLst>
                                      </p:cBhvr>
                                      <p:to>
                                        <p:strVal val="visible"/>
                                      </p:to>
                                    </p:set>
                                    <p:animEffect transition="in" filter="fade">
                                      <p:cBhvr>
                                        <p:cTn id="68" dur="500"/>
                                        <p:tgtEl>
                                          <p:spTgt spid="26"/>
                                        </p:tgtEl>
                                      </p:cBhvr>
                                    </p:animEffect>
                                    <p:anim calcmode="lin" valueType="num">
                                      <p:cBhvr>
                                        <p:cTn id="69" dur="500" fill="hold"/>
                                        <p:tgtEl>
                                          <p:spTgt spid="26"/>
                                        </p:tgtEl>
                                        <p:attrNameLst>
                                          <p:attrName>ppt_x</p:attrName>
                                        </p:attrNameLst>
                                      </p:cBhvr>
                                      <p:tavLst>
                                        <p:tav tm="0">
                                          <p:val>
                                            <p:strVal val="#ppt_x"/>
                                          </p:val>
                                        </p:tav>
                                        <p:tav tm="100000">
                                          <p:val>
                                            <p:strVal val="#ppt_x"/>
                                          </p:val>
                                        </p:tav>
                                      </p:tavLst>
                                    </p:anim>
                                    <p:anim calcmode="lin" valueType="num">
                                      <p:cBhvr>
                                        <p:cTn id="70" dur="500" fill="hold"/>
                                        <p:tgtEl>
                                          <p:spTgt spid="26"/>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0"/>
                                  </p:stCondLst>
                                  <p:childTnLst>
                                    <p:set>
                                      <p:cBhvr>
                                        <p:cTn id="72" dur="1" fill="hold">
                                          <p:stCondLst>
                                            <p:cond delay="0"/>
                                          </p:stCondLst>
                                        </p:cTn>
                                        <p:tgtEl>
                                          <p:spTgt spid="22">
                                            <p:txEl>
                                              <p:pRg st="0" end="0"/>
                                            </p:txEl>
                                          </p:spTgt>
                                        </p:tgtEl>
                                        <p:attrNameLst>
                                          <p:attrName>style.visibility</p:attrName>
                                        </p:attrNameLst>
                                      </p:cBhvr>
                                      <p:to>
                                        <p:strVal val="visible"/>
                                      </p:to>
                                    </p:set>
                                    <p:animEffect transition="in" filter="fade">
                                      <p:cBhvr>
                                        <p:cTn id="73" dur="500"/>
                                        <p:tgtEl>
                                          <p:spTgt spid="22">
                                            <p:txEl>
                                              <p:pRg st="0" end="0"/>
                                            </p:txEl>
                                          </p:spTgt>
                                        </p:tgtEl>
                                      </p:cBhvr>
                                    </p:animEffect>
                                    <p:anim calcmode="lin" valueType="num">
                                      <p:cBhvr>
                                        <p:cTn id="74" dur="500" fill="hold"/>
                                        <p:tgtEl>
                                          <p:spTgt spid="22">
                                            <p:txEl>
                                              <p:pRg st="0" end="0"/>
                                            </p:txEl>
                                          </p:spTgt>
                                        </p:tgtEl>
                                        <p:attrNameLst>
                                          <p:attrName>ppt_x</p:attrName>
                                        </p:attrNameLst>
                                      </p:cBhvr>
                                      <p:tavLst>
                                        <p:tav tm="0">
                                          <p:val>
                                            <p:strVal val="#ppt_x"/>
                                          </p:val>
                                        </p:tav>
                                        <p:tav tm="100000">
                                          <p:val>
                                            <p:strVal val="#ppt_x"/>
                                          </p:val>
                                        </p:tav>
                                      </p:tavLst>
                                    </p:anim>
                                    <p:anim calcmode="lin" valueType="num">
                                      <p:cBhvr>
                                        <p:cTn id="75" dur="500" fill="hold"/>
                                        <p:tgtEl>
                                          <p:spTgt spid="22">
                                            <p:txEl>
                                              <p:pRg st="0" end="0"/>
                                            </p:txEl>
                                          </p:spTgt>
                                        </p:tgtEl>
                                        <p:attrNameLst>
                                          <p:attrName>ppt_y</p:attrName>
                                        </p:attrNameLst>
                                      </p:cBhvr>
                                      <p:tavLst>
                                        <p:tav tm="0">
                                          <p:val>
                                            <p:strVal val="#ppt_y-.1"/>
                                          </p:val>
                                        </p:tav>
                                        <p:tav tm="100000">
                                          <p:val>
                                            <p:strVal val="#ppt_y"/>
                                          </p:val>
                                        </p:tav>
                                      </p:tavLst>
                                    </p:anim>
                                  </p:childTnLst>
                                </p:cTn>
                              </p:par>
                              <p:par>
                                <p:cTn id="76" presetID="22" presetClass="entr" presetSubtype="8" fill="hold" grpId="0" nodeType="withEffect">
                                  <p:stCondLst>
                                    <p:cond delay="0"/>
                                  </p:stCondLst>
                                  <p:childTnLst>
                                    <p:set>
                                      <p:cBhvr>
                                        <p:cTn id="77" dur="1" fill="hold">
                                          <p:stCondLst>
                                            <p:cond delay="0"/>
                                          </p:stCondLst>
                                        </p:cTn>
                                        <p:tgtEl>
                                          <p:spTgt spid="2">
                                            <p:txEl>
                                              <p:pRg st="0" end="0"/>
                                            </p:txEl>
                                          </p:spTgt>
                                        </p:tgtEl>
                                        <p:attrNameLst>
                                          <p:attrName>style.visibility</p:attrName>
                                        </p:attrNameLst>
                                      </p:cBhvr>
                                      <p:to>
                                        <p:strVal val="visible"/>
                                      </p:to>
                                    </p:set>
                                    <p:animEffect transition="in" filter="wipe(left)">
                                      <p:cBhvr>
                                        <p:cTn id="78"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3" grpId="0"/>
      <p:bldP spid="6" grpId="0"/>
      <p:bldP spid="13" grpId="0"/>
      <p:bldP spid="18" grpId="0"/>
      <p:bldP spid="19" grpId="0" build="p">
        <p:tmplLst>
          <p:tmpl lvl="1">
            <p:tnLst>
              <p:par>
                <p:cTn presetID="47" presetClass="entr" presetSubtype="0" fill="hold" nodeType="with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anim calcmode="lin" valueType="num">
                      <p:cBhvr>
                        <p:cTn dur="500" fill="hold"/>
                        <p:tgtEl>
                          <p:spTgt spid="19"/>
                        </p:tgtEl>
                        <p:attrNameLst>
                          <p:attrName>ppt_x</p:attrName>
                        </p:attrNameLst>
                      </p:cBhvr>
                      <p:tavLst>
                        <p:tav tm="0">
                          <p:val>
                            <p:strVal val="#ppt_x"/>
                          </p:val>
                        </p:tav>
                        <p:tav tm="100000">
                          <p:val>
                            <p:strVal val="#ppt_x"/>
                          </p:val>
                        </p:tav>
                      </p:tavLst>
                    </p:anim>
                    <p:anim calcmode="lin" valueType="num">
                      <p:cBhvr>
                        <p:cTn dur="500" fill="hold"/>
                        <p:tgtEl>
                          <p:spTgt spid="19"/>
                        </p:tgtEl>
                        <p:attrNameLst>
                          <p:attrName>ppt_y</p:attrName>
                        </p:attrNameLst>
                      </p:cBhvr>
                      <p:tavLst>
                        <p:tav tm="0">
                          <p:val>
                            <p:strVal val="#ppt_y-.1"/>
                          </p:val>
                        </p:tav>
                        <p:tav tm="100000">
                          <p:val>
                            <p:strVal val="#ppt_y"/>
                          </p:val>
                        </p:tav>
                      </p:tavLst>
                    </p:anim>
                  </p:childTnLst>
                </p:cTn>
              </p:par>
            </p:tnLst>
          </p:tmpl>
        </p:tmplLst>
      </p:bldP>
      <p:bldP spid="20" grpId="0" build="p">
        <p:tmplLst>
          <p:tmpl lvl="1">
            <p:tnLst>
              <p:par>
                <p:cTn presetID="47"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anim calcmode="lin" valueType="num">
                      <p:cBhvr>
                        <p:cTn dur="500" fill="hold"/>
                        <p:tgtEl>
                          <p:spTgt spid="20"/>
                        </p:tgtEl>
                        <p:attrNameLst>
                          <p:attrName>ppt_x</p:attrName>
                        </p:attrNameLst>
                      </p:cBhvr>
                      <p:tavLst>
                        <p:tav tm="0">
                          <p:val>
                            <p:strVal val="#ppt_x"/>
                          </p:val>
                        </p:tav>
                        <p:tav tm="100000">
                          <p:val>
                            <p:strVal val="#ppt_x"/>
                          </p:val>
                        </p:tav>
                      </p:tavLst>
                    </p:anim>
                    <p:anim calcmode="lin" valueType="num">
                      <p:cBhvr>
                        <p:cTn dur="500" fill="hold"/>
                        <p:tgtEl>
                          <p:spTgt spid="20"/>
                        </p:tgtEl>
                        <p:attrNameLst>
                          <p:attrName>ppt_y</p:attrName>
                        </p:attrNameLst>
                      </p:cBhvr>
                      <p:tavLst>
                        <p:tav tm="0">
                          <p:val>
                            <p:strVal val="#ppt_y-.1"/>
                          </p:val>
                        </p:tav>
                        <p:tav tm="100000">
                          <p:val>
                            <p:strVal val="#ppt_y"/>
                          </p:val>
                        </p:tav>
                      </p:tavLst>
                    </p:anim>
                  </p:childTnLst>
                </p:cTn>
              </p:par>
            </p:tnLst>
          </p:tmpl>
        </p:tmplLst>
      </p:bldP>
      <p:bldP spid="21" grpId="0" build="p">
        <p:tmplLst>
          <p:tmpl lvl="1">
            <p:tnLst>
              <p:par>
                <p:cTn presetID="47" presetClass="entr" presetSubtype="0" fill="hold" nodeType="with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anim calcmode="lin" valueType="num">
                      <p:cBhvr>
                        <p:cTn dur="500" fill="hold"/>
                        <p:tgtEl>
                          <p:spTgt spid="21"/>
                        </p:tgtEl>
                        <p:attrNameLst>
                          <p:attrName>ppt_x</p:attrName>
                        </p:attrNameLst>
                      </p:cBhvr>
                      <p:tavLst>
                        <p:tav tm="0">
                          <p:val>
                            <p:strVal val="#ppt_x"/>
                          </p:val>
                        </p:tav>
                        <p:tav tm="100000">
                          <p:val>
                            <p:strVal val="#ppt_x"/>
                          </p:val>
                        </p:tav>
                      </p:tavLst>
                    </p:anim>
                    <p:anim calcmode="lin" valueType="num">
                      <p:cBhvr>
                        <p:cTn dur="500" fill="hold"/>
                        <p:tgtEl>
                          <p:spTgt spid="21"/>
                        </p:tgtEl>
                        <p:attrNameLst>
                          <p:attrName>ppt_y</p:attrName>
                        </p:attrNameLst>
                      </p:cBhvr>
                      <p:tavLst>
                        <p:tav tm="0">
                          <p:val>
                            <p:strVal val="#ppt_y-.1"/>
                          </p:val>
                        </p:tav>
                        <p:tav tm="100000">
                          <p:val>
                            <p:strVal val="#ppt_y"/>
                          </p:val>
                        </p:tav>
                      </p:tavLst>
                    </p:anim>
                  </p:childTnLst>
                </p:cTn>
              </p:par>
            </p:tnLst>
          </p:tmpl>
        </p:tmplLst>
      </p:bldP>
      <p:bldP spid="22" grpId="0" build="p">
        <p:tmplLst>
          <p:tmpl lvl="1">
            <p:tnLst>
              <p:par>
                <p:cTn presetID="47"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anim calcmode="lin" valueType="num">
                      <p:cBhvr>
                        <p:cTn dur="500" fill="hold"/>
                        <p:tgtEl>
                          <p:spTgt spid="22"/>
                        </p:tgtEl>
                        <p:attrNameLst>
                          <p:attrName>ppt_x</p:attrName>
                        </p:attrNameLst>
                      </p:cBhvr>
                      <p:tavLst>
                        <p:tav tm="0">
                          <p:val>
                            <p:strVal val="#ppt_x"/>
                          </p:val>
                        </p:tav>
                        <p:tav tm="100000">
                          <p:val>
                            <p:strVal val="#ppt_x"/>
                          </p:val>
                        </p:tav>
                      </p:tavLst>
                    </p:anim>
                    <p:anim calcmode="lin" valueType="num">
                      <p:cBhvr>
                        <p:cTn dur="500" fill="hold"/>
                        <p:tgtEl>
                          <p:spTgt spid="22"/>
                        </p:tgtEl>
                        <p:attrNameLst>
                          <p:attrName>ppt_y</p:attrName>
                        </p:attrNameLst>
                      </p:cBhvr>
                      <p:tavLst>
                        <p:tav tm="0">
                          <p:val>
                            <p:strVal val="#ppt_y-.1"/>
                          </p:val>
                        </p:tav>
                        <p:tav tm="100000">
                          <p:val>
                            <p:strVal val="#ppt_y"/>
                          </p:val>
                        </p:tav>
                      </p:tavLst>
                    </p:anim>
                  </p:childTnLst>
                </p:cTn>
              </p:par>
            </p:tnLst>
          </p:tmpl>
        </p:tmplLst>
      </p:bldP>
      <p:bldP spid="23" grpId="0"/>
      <p:bldP spid="24" grpId="0"/>
      <p:bldP spid="25" grpId="0"/>
      <p:bldP spid="26" grpId="0"/>
      <p:bldP spid="27" grpId="0"/>
      <p:bldP spid="30" grpId="0"/>
      <p:bldP spid="2" grpId="0" build="p">
        <p:tmplLst>
          <p:tmpl lvl="1">
            <p:tnLst>
              <p:par>
                <p:cTn presetID="22" presetClass="entr" presetSubtype="8" fill="hold" nodeType="with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wipe(left)">
                      <p:cBhvr>
                        <p:cTn dur="500"/>
                        <p:tgtEl>
                          <p:spTgt spid="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creen_laptop_right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4848629" y="1970127"/>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06908" y="1392144"/>
            <a:ext cx="10496492" cy="4780057"/>
          </a:xfrm>
          <a:prstGeom prst="rect">
            <a:avLst/>
          </a:prstGeom>
        </p:spPr>
      </p:pic>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3157510" y="617281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6229350" y="1803399"/>
            <a:ext cx="6099180" cy="3721101"/>
          </a:xfrm>
        </p:spPr>
        <p:txBody>
          <a:bodyPr/>
          <a:lstStyle/>
          <a:p>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6" name="Espace réservé du texte 5">
            <a:extLst>
              <a:ext uri="{FF2B5EF4-FFF2-40B4-BE49-F238E27FC236}">
                <a16:creationId xmlns:a16="http://schemas.microsoft.com/office/drawing/2014/main" id="{3196F511-0810-802A-9D3A-1218BD2E373E}"/>
              </a:ext>
            </a:extLst>
          </p:cNvPr>
          <p:cNvSpPr>
            <a:spLocks noGrp="1"/>
          </p:cNvSpPr>
          <p:nvPr>
            <p:ph type="body" sz="quarter" idx="21" hasCustomPrompt="1"/>
          </p:nvPr>
        </p:nvSpPr>
        <p:spPr>
          <a:xfrm>
            <a:off x="914401" y="1724025"/>
            <a:ext cx="4281488" cy="4392613"/>
          </a:xfrm>
        </p:spPr>
        <p:txBody>
          <a:bodyPr>
            <a:normAutofit/>
          </a:bodyPr>
          <a:lstStyle>
            <a:lvl1pPr marL="0" indent="0">
              <a:buNone/>
              <a:defRPr sz="1000"/>
            </a:lvl1pPr>
            <a:lvl2pPr marL="457200" indent="0">
              <a:buNone/>
              <a:defRPr sz="1000"/>
            </a:lvl2pPr>
            <a:lvl3pPr>
              <a:defRPr sz="1000"/>
            </a:lvl3pPr>
            <a:lvl4pPr>
              <a:defRPr sz="1000"/>
            </a:lvl4pPr>
            <a:lvl5pPr>
              <a:defRPr sz="1000"/>
            </a:lvl5pPr>
          </a:lstStyle>
          <a:p>
            <a:pPr lvl="0"/>
            <a:r>
              <a:rPr lang="fr-FR" err="1"/>
              <a:t>Onboarding</a:t>
            </a:r>
            <a:r>
              <a:rPr lang="fr-FR"/>
              <a:t> &amp; </a:t>
            </a:r>
            <a:r>
              <a:rPr lang="fr-FR" err="1"/>
              <a:t>offboarding</a:t>
            </a:r>
            <a:r>
              <a:rPr lang="fr-FR"/>
              <a:t> : préparez et pilotez  l’intégration/ départ  de vos collaborateurs en toute simplicité et de façon automatisée ! Personnalisez des modèles par équipes. </a:t>
            </a:r>
          </a:p>
          <a:p>
            <a:pPr lvl="0"/>
            <a:r>
              <a:rPr lang="fr-FR"/>
              <a:t>Vos modèles de documents salariés aux couleurs de votre entreprise, sans perte de temps avec la possibilité de faire signer vos contrats à distance avec la signature électronique</a:t>
            </a:r>
          </a:p>
          <a:p>
            <a:pPr lvl="0"/>
            <a:r>
              <a:rPr lang="fr-FR"/>
              <a:t>Des dossiers salariés consultables en un clin d’</a:t>
            </a:r>
            <a:r>
              <a:rPr lang="fr-FR" err="1"/>
              <a:t>oeil</a:t>
            </a:r>
            <a:r>
              <a:rPr lang="fr-FR"/>
              <a:t> : </a:t>
            </a:r>
            <a:br>
              <a:rPr lang="fr-FR"/>
            </a:br>
            <a:r>
              <a:rPr lang="fr-FR"/>
              <a:t>contrats de travail, bulletins de salaire, RIB, et autres données administratives.. Vous pouvez aussi ajouter des alertes pour ne plus être pris de court ! </a:t>
            </a:r>
          </a:p>
          <a:p>
            <a:pPr lvl="0"/>
            <a:r>
              <a:rPr lang="fr-FR"/>
              <a:t>Un annuaire collaborateurs complet avec trombinoscope et organigramme dynamique </a:t>
            </a:r>
          </a:p>
          <a:p>
            <a:pPr lvl="0"/>
            <a:r>
              <a:rPr lang="fr-FR"/>
              <a:t>Espace de documents partagés : centralisez et mettez à disposition des salariés tous les documents de la vie d’entreprise : règlement intérieur, charte télétravail… Et gérer les visibilités par document</a:t>
            </a:r>
          </a:p>
          <a:p>
            <a:pPr lvl="0"/>
            <a:r>
              <a:rPr lang="fr-FR"/>
              <a:t>Pilotage RH : suivez l'évolution des rémunérations, les effectifs, le turnover…</a:t>
            </a:r>
          </a:p>
          <a:p>
            <a:pPr lvl="0"/>
            <a:endParaRPr lang="fr-FR"/>
          </a:p>
        </p:txBody>
      </p:sp>
      <p:sp>
        <p:nvSpPr>
          <p:cNvPr id="23" name="Espace réservé du texte 22">
            <a:extLst>
              <a:ext uri="{FF2B5EF4-FFF2-40B4-BE49-F238E27FC236}">
                <a16:creationId xmlns:a16="http://schemas.microsoft.com/office/drawing/2014/main" id="{843C7295-700D-08EE-4C63-6AD7F43510C4}"/>
              </a:ext>
            </a:extLst>
          </p:cNvPr>
          <p:cNvSpPr>
            <a:spLocks noGrp="1"/>
          </p:cNvSpPr>
          <p:nvPr>
            <p:ph type="body" sz="quarter" idx="22" hasCustomPrompt="1"/>
          </p:nvPr>
        </p:nvSpPr>
        <p:spPr>
          <a:xfrm>
            <a:off x="333375" y="1724025"/>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1</a:t>
            </a:r>
          </a:p>
        </p:txBody>
      </p:sp>
      <p:sp>
        <p:nvSpPr>
          <p:cNvPr id="24" name="Espace réservé du texte 22">
            <a:extLst>
              <a:ext uri="{FF2B5EF4-FFF2-40B4-BE49-F238E27FC236}">
                <a16:creationId xmlns:a16="http://schemas.microsoft.com/office/drawing/2014/main" id="{B07C3C4B-87AB-C586-6CF7-27952C9093BB}"/>
              </a:ext>
            </a:extLst>
          </p:cNvPr>
          <p:cNvSpPr>
            <a:spLocks noGrp="1"/>
          </p:cNvSpPr>
          <p:nvPr>
            <p:ph type="body" sz="quarter" idx="23" hasCustomPrompt="1"/>
          </p:nvPr>
        </p:nvSpPr>
        <p:spPr>
          <a:xfrm>
            <a:off x="333375" y="2457450"/>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2</a:t>
            </a:r>
          </a:p>
        </p:txBody>
      </p:sp>
      <p:sp>
        <p:nvSpPr>
          <p:cNvPr id="25" name="Espace réservé du texte 22">
            <a:extLst>
              <a:ext uri="{FF2B5EF4-FFF2-40B4-BE49-F238E27FC236}">
                <a16:creationId xmlns:a16="http://schemas.microsoft.com/office/drawing/2014/main" id="{06CF1518-4E3B-781B-137F-59D8F37BF05A}"/>
              </a:ext>
            </a:extLst>
          </p:cNvPr>
          <p:cNvSpPr>
            <a:spLocks noGrp="1"/>
          </p:cNvSpPr>
          <p:nvPr>
            <p:ph type="body" sz="quarter" idx="24" hasCustomPrompt="1"/>
          </p:nvPr>
        </p:nvSpPr>
        <p:spPr>
          <a:xfrm>
            <a:off x="333375" y="3128962"/>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3</a:t>
            </a:r>
          </a:p>
        </p:txBody>
      </p:sp>
      <p:sp>
        <p:nvSpPr>
          <p:cNvPr id="33" name="Espace réservé du texte 22">
            <a:extLst>
              <a:ext uri="{FF2B5EF4-FFF2-40B4-BE49-F238E27FC236}">
                <a16:creationId xmlns:a16="http://schemas.microsoft.com/office/drawing/2014/main" id="{A27CDFF8-D4CA-693B-F4D9-0FBFD8D0F053}"/>
              </a:ext>
            </a:extLst>
          </p:cNvPr>
          <p:cNvSpPr>
            <a:spLocks noGrp="1"/>
          </p:cNvSpPr>
          <p:nvPr>
            <p:ph type="body" sz="quarter" idx="25" hasCustomPrompt="1"/>
          </p:nvPr>
        </p:nvSpPr>
        <p:spPr>
          <a:xfrm>
            <a:off x="333375" y="3965575"/>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4</a:t>
            </a:r>
          </a:p>
        </p:txBody>
      </p:sp>
      <p:sp>
        <p:nvSpPr>
          <p:cNvPr id="34" name="Espace réservé du texte 22">
            <a:extLst>
              <a:ext uri="{FF2B5EF4-FFF2-40B4-BE49-F238E27FC236}">
                <a16:creationId xmlns:a16="http://schemas.microsoft.com/office/drawing/2014/main" id="{A0337139-59FA-BCD0-719F-B894E9843DAD}"/>
              </a:ext>
            </a:extLst>
          </p:cNvPr>
          <p:cNvSpPr>
            <a:spLocks noGrp="1"/>
          </p:cNvSpPr>
          <p:nvPr>
            <p:ph type="body" sz="quarter" idx="26" hasCustomPrompt="1"/>
          </p:nvPr>
        </p:nvSpPr>
        <p:spPr>
          <a:xfrm>
            <a:off x="333375" y="4478337"/>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5</a:t>
            </a:r>
          </a:p>
        </p:txBody>
      </p:sp>
      <p:sp>
        <p:nvSpPr>
          <p:cNvPr id="35" name="Espace réservé du texte 22">
            <a:extLst>
              <a:ext uri="{FF2B5EF4-FFF2-40B4-BE49-F238E27FC236}">
                <a16:creationId xmlns:a16="http://schemas.microsoft.com/office/drawing/2014/main" id="{C68F6D36-5818-6CCF-F2A4-A1D8B636CCE6}"/>
              </a:ext>
            </a:extLst>
          </p:cNvPr>
          <p:cNvSpPr>
            <a:spLocks noGrp="1"/>
          </p:cNvSpPr>
          <p:nvPr>
            <p:ph type="body" sz="quarter" idx="27" hasCustomPrompt="1"/>
          </p:nvPr>
        </p:nvSpPr>
        <p:spPr>
          <a:xfrm>
            <a:off x="333375" y="5124450"/>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6</a:t>
            </a:r>
          </a:p>
        </p:txBody>
      </p:sp>
      <p:sp>
        <p:nvSpPr>
          <p:cNvPr id="40" name="Forme libre : forme 39">
            <a:extLst>
              <a:ext uri="{FF2B5EF4-FFF2-40B4-BE49-F238E27FC236}">
                <a16:creationId xmlns:a16="http://schemas.microsoft.com/office/drawing/2014/main" id="{01F5886F-4A4E-7FA1-064B-11CBD150592E}"/>
              </a:ext>
            </a:extLst>
          </p:cNvPr>
          <p:cNvSpPr/>
          <p:nvPr userDrawn="1"/>
        </p:nvSpPr>
        <p:spPr>
          <a:xfrm>
            <a:off x="10476297" y="6184901"/>
            <a:ext cx="3704465" cy="711199"/>
          </a:xfrm>
          <a:custGeom>
            <a:avLst/>
            <a:gdLst>
              <a:gd name="connsiteX0" fmla="*/ 0 w 1748560"/>
              <a:gd name="connsiteY0" fmla="*/ 335697 h 335696"/>
              <a:gd name="connsiteX1" fmla="*/ 1747838 w 1748560"/>
              <a:gd name="connsiteY1" fmla="*/ 335697 h 335696"/>
              <a:gd name="connsiteX2" fmla="*/ 1518285 w 1748560"/>
              <a:gd name="connsiteY2" fmla="*/ 255687 h 335696"/>
              <a:gd name="connsiteX3" fmla="*/ 716280 w 1748560"/>
              <a:gd name="connsiteY3" fmla="*/ 22324 h 335696"/>
              <a:gd name="connsiteX4" fmla="*/ 406718 w 1748560"/>
              <a:gd name="connsiteY4" fmla="*/ 281404 h 335696"/>
              <a:gd name="connsiteX5" fmla="*/ 173355 w 1748560"/>
              <a:gd name="connsiteY5" fmla="*/ 117574 h 335696"/>
              <a:gd name="connsiteX6" fmla="*/ 0 w 1748560"/>
              <a:gd name="connsiteY6" fmla="*/ 335697 h 335696"/>
              <a:gd name="connsiteX7" fmla="*/ 0 w 1748560"/>
              <a:gd name="connsiteY7" fmla="*/ 335697 h 33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60" h="335696">
                <a:moveTo>
                  <a:pt x="0" y="335697"/>
                </a:moveTo>
                <a:lnTo>
                  <a:pt x="1747838" y="335697"/>
                </a:lnTo>
                <a:cubicBezTo>
                  <a:pt x="1747838" y="335697"/>
                  <a:pt x="1773555" y="164247"/>
                  <a:pt x="1518285" y="255687"/>
                </a:cubicBezTo>
                <a:cubicBezTo>
                  <a:pt x="1263015" y="347127"/>
                  <a:pt x="865822" y="139482"/>
                  <a:pt x="716280" y="22324"/>
                </a:cubicBezTo>
                <a:cubicBezTo>
                  <a:pt x="566738" y="-93881"/>
                  <a:pt x="508635" y="281404"/>
                  <a:pt x="406718" y="281404"/>
                </a:cubicBezTo>
                <a:cubicBezTo>
                  <a:pt x="304800" y="281404"/>
                  <a:pt x="300990" y="117574"/>
                  <a:pt x="173355" y="117574"/>
                </a:cubicBezTo>
                <a:cubicBezTo>
                  <a:pt x="45720" y="117574"/>
                  <a:pt x="0" y="335697"/>
                  <a:pt x="0" y="335697"/>
                </a:cubicBezTo>
                <a:lnTo>
                  <a:pt x="0" y="335697"/>
                </a:lnTo>
                <a:close/>
              </a:path>
            </a:pathLst>
          </a:custGeom>
          <a:solidFill>
            <a:schemeClr val="tx2"/>
          </a:solidFill>
          <a:ln w="9525" cap="flat">
            <a:noFill/>
            <a:prstDash val="solid"/>
            <a:miter/>
          </a:ln>
        </p:spPr>
        <p:txBody>
          <a:bodyPr rtlCol="0" anchor="ctr"/>
          <a:lstStyle/>
          <a:p>
            <a:endParaRPr lang="fr-FR"/>
          </a:p>
        </p:txBody>
      </p:sp>
      <p:sp>
        <p:nvSpPr>
          <p:cNvPr id="3" name="Espace réservé du texte 42">
            <a:extLst>
              <a:ext uri="{FF2B5EF4-FFF2-40B4-BE49-F238E27FC236}">
                <a16:creationId xmlns:a16="http://schemas.microsoft.com/office/drawing/2014/main" id="{9603FA99-B5EE-A5A2-99B2-C1CA1768F41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945981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wipe(left)">
                                      <p:cBhvr>
                                        <p:cTn id="15"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creen_laptop_right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Forme libre : forme 2">
            <a:extLst>
              <a:ext uri="{FF2B5EF4-FFF2-40B4-BE49-F238E27FC236}">
                <a16:creationId xmlns:a16="http://schemas.microsoft.com/office/drawing/2014/main" id="{7244E9F3-D296-2CB3-80F2-D64995952751}"/>
              </a:ext>
            </a:extLst>
          </p:cNvPr>
          <p:cNvSpPr/>
          <p:nvPr userDrawn="1"/>
        </p:nvSpPr>
        <p:spPr>
          <a:xfrm rot="19584081">
            <a:off x="4848629" y="1970127"/>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06908" y="1392144"/>
            <a:ext cx="10496492" cy="4780057"/>
          </a:xfrm>
          <a:prstGeom prst="rect">
            <a:avLst/>
          </a:prstGeom>
        </p:spPr>
      </p:pic>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6229350" y="1803399"/>
            <a:ext cx="6099180" cy="3721101"/>
          </a:xfrm>
        </p:spPr>
        <p:txBody>
          <a:bodyPr/>
          <a:lstStyle/>
          <a:p>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1"/>
          </a:solidFill>
          <a:ln w="9525" cap="flat">
            <a:noFill/>
            <a:prstDash val="solid"/>
            <a:miter/>
          </a:ln>
        </p:spPr>
        <p:txBody>
          <a:bodyPr rtlCol="0" anchor="ctr"/>
          <a:lstStyle/>
          <a:p>
            <a:endParaRPr lang="fr-FR"/>
          </a:p>
        </p:txBody>
      </p:sp>
      <p:sp>
        <p:nvSpPr>
          <p:cNvPr id="6" name="Espace réservé du texte 5">
            <a:extLst>
              <a:ext uri="{FF2B5EF4-FFF2-40B4-BE49-F238E27FC236}">
                <a16:creationId xmlns:a16="http://schemas.microsoft.com/office/drawing/2014/main" id="{3196F511-0810-802A-9D3A-1218BD2E373E}"/>
              </a:ext>
            </a:extLst>
          </p:cNvPr>
          <p:cNvSpPr>
            <a:spLocks noGrp="1"/>
          </p:cNvSpPr>
          <p:nvPr>
            <p:ph type="body" sz="quarter" idx="21" hasCustomPrompt="1"/>
          </p:nvPr>
        </p:nvSpPr>
        <p:spPr>
          <a:xfrm>
            <a:off x="914401" y="1724025"/>
            <a:ext cx="4281488" cy="4392613"/>
          </a:xfrm>
        </p:spPr>
        <p:txBody>
          <a:bodyPr>
            <a:normAutofit/>
          </a:bodyPr>
          <a:lstStyle>
            <a:lvl1pPr marL="0" indent="0">
              <a:buNone/>
              <a:defRPr sz="1000">
                <a:solidFill>
                  <a:schemeClr val="bg1"/>
                </a:solidFill>
              </a:defRPr>
            </a:lvl1pPr>
            <a:lvl2pPr marL="457200" indent="0">
              <a:buNone/>
              <a:defRPr sz="1000"/>
            </a:lvl2pPr>
            <a:lvl3pPr>
              <a:defRPr sz="1000"/>
            </a:lvl3pPr>
            <a:lvl4pPr>
              <a:defRPr sz="1000"/>
            </a:lvl4pPr>
            <a:lvl5pPr>
              <a:defRPr sz="1000"/>
            </a:lvl5pPr>
          </a:lstStyle>
          <a:p>
            <a:pPr lvl="0"/>
            <a:r>
              <a:rPr lang="fr-FR" err="1"/>
              <a:t>Onboarding</a:t>
            </a:r>
            <a:r>
              <a:rPr lang="fr-FR"/>
              <a:t> &amp; </a:t>
            </a:r>
            <a:r>
              <a:rPr lang="fr-FR" err="1"/>
              <a:t>offboarding</a:t>
            </a:r>
            <a:r>
              <a:rPr lang="fr-FR"/>
              <a:t> : préparez et pilotez  l’intégration/ départ  de vos collaborateurs en toute simplicité et de façon automatisée ! Personnalisez des modèles par équipes. </a:t>
            </a:r>
          </a:p>
          <a:p>
            <a:pPr lvl="0"/>
            <a:r>
              <a:rPr lang="fr-FR"/>
              <a:t>Vos modèles de documents salariés aux couleurs de votre entreprise, sans perte de temps avec la possibilité de faire signer vos contrats à distance avec la signature électronique</a:t>
            </a:r>
          </a:p>
          <a:p>
            <a:pPr lvl="0"/>
            <a:r>
              <a:rPr lang="fr-FR"/>
              <a:t>Des dossiers salariés consultables en un clin d’</a:t>
            </a:r>
            <a:r>
              <a:rPr lang="fr-FR" err="1"/>
              <a:t>oeil</a:t>
            </a:r>
            <a:r>
              <a:rPr lang="fr-FR"/>
              <a:t> : </a:t>
            </a:r>
            <a:br>
              <a:rPr lang="fr-FR"/>
            </a:br>
            <a:r>
              <a:rPr lang="fr-FR"/>
              <a:t>contrats de travail, bulletins de salaire, RIB, et autres données administratives.. Vous pouvez aussi ajouter des alertes pour ne plus être pris de court ! </a:t>
            </a:r>
          </a:p>
          <a:p>
            <a:pPr lvl="0"/>
            <a:r>
              <a:rPr lang="fr-FR"/>
              <a:t>Un annuaire collaborateurs complet avec trombinoscope et organigramme dynamique </a:t>
            </a:r>
          </a:p>
          <a:p>
            <a:pPr lvl="0"/>
            <a:r>
              <a:rPr lang="fr-FR"/>
              <a:t>Espace de documents partagés : centralisez et mettez à disposition des salariés tous les documents de la vie d’entreprise : règlement intérieur, charte télétravail… Et gérer les visibilités par document</a:t>
            </a:r>
          </a:p>
          <a:p>
            <a:pPr lvl="0"/>
            <a:r>
              <a:rPr lang="fr-FR"/>
              <a:t>Pilotage RH : suivez l'évolution des rémunérations, les effectifs, le turnover…</a:t>
            </a:r>
          </a:p>
          <a:p>
            <a:pPr lvl="0"/>
            <a:endParaRPr lang="fr-FR"/>
          </a:p>
        </p:txBody>
      </p:sp>
      <p:sp>
        <p:nvSpPr>
          <p:cNvPr id="23" name="Espace réservé du texte 22">
            <a:extLst>
              <a:ext uri="{FF2B5EF4-FFF2-40B4-BE49-F238E27FC236}">
                <a16:creationId xmlns:a16="http://schemas.microsoft.com/office/drawing/2014/main" id="{843C7295-700D-08EE-4C63-6AD7F43510C4}"/>
              </a:ext>
            </a:extLst>
          </p:cNvPr>
          <p:cNvSpPr>
            <a:spLocks noGrp="1"/>
          </p:cNvSpPr>
          <p:nvPr>
            <p:ph type="body" sz="quarter" idx="22" hasCustomPrompt="1"/>
          </p:nvPr>
        </p:nvSpPr>
        <p:spPr>
          <a:xfrm>
            <a:off x="333375" y="1724025"/>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1</a:t>
            </a:r>
          </a:p>
        </p:txBody>
      </p:sp>
      <p:sp>
        <p:nvSpPr>
          <p:cNvPr id="24" name="Espace réservé du texte 22">
            <a:extLst>
              <a:ext uri="{FF2B5EF4-FFF2-40B4-BE49-F238E27FC236}">
                <a16:creationId xmlns:a16="http://schemas.microsoft.com/office/drawing/2014/main" id="{B07C3C4B-87AB-C586-6CF7-27952C9093BB}"/>
              </a:ext>
            </a:extLst>
          </p:cNvPr>
          <p:cNvSpPr>
            <a:spLocks noGrp="1"/>
          </p:cNvSpPr>
          <p:nvPr>
            <p:ph type="body" sz="quarter" idx="23" hasCustomPrompt="1"/>
          </p:nvPr>
        </p:nvSpPr>
        <p:spPr>
          <a:xfrm>
            <a:off x="333375" y="2457450"/>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2</a:t>
            </a:r>
          </a:p>
        </p:txBody>
      </p:sp>
      <p:sp>
        <p:nvSpPr>
          <p:cNvPr id="25" name="Espace réservé du texte 22">
            <a:extLst>
              <a:ext uri="{FF2B5EF4-FFF2-40B4-BE49-F238E27FC236}">
                <a16:creationId xmlns:a16="http://schemas.microsoft.com/office/drawing/2014/main" id="{06CF1518-4E3B-781B-137F-59D8F37BF05A}"/>
              </a:ext>
            </a:extLst>
          </p:cNvPr>
          <p:cNvSpPr>
            <a:spLocks noGrp="1"/>
          </p:cNvSpPr>
          <p:nvPr>
            <p:ph type="body" sz="quarter" idx="24" hasCustomPrompt="1"/>
          </p:nvPr>
        </p:nvSpPr>
        <p:spPr>
          <a:xfrm>
            <a:off x="333375" y="3128962"/>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3</a:t>
            </a:r>
          </a:p>
        </p:txBody>
      </p:sp>
      <p:sp>
        <p:nvSpPr>
          <p:cNvPr id="33" name="Espace réservé du texte 22">
            <a:extLst>
              <a:ext uri="{FF2B5EF4-FFF2-40B4-BE49-F238E27FC236}">
                <a16:creationId xmlns:a16="http://schemas.microsoft.com/office/drawing/2014/main" id="{A27CDFF8-D4CA-693B-F4D9-0FBFD8D0F053}"/>
              </a:ext>
            </a:extLst>
          </p:cNvPr>
          <p:cNvSpPr>
            <a:spLocks noGrp="1"/>
          </p:cNvSpPr>
          <p:nvPr>
            <p:ph type="body" sz="quarter" idx="25" hasCustomPrompt="1"/>
          </p:nvPr>
        </p:nvSpPr>
        <p:spPr>
          <a:xfrm>
            <a:off x="333375" y="3965575"/>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4</a:t>
            </a:r>
          </a:p>
        </p:txBody>
      </p:sp>
      <p:sp>
        <p:nvSpPr>
          <p:cNvPr id="34" name="Espace réservé du texte 22">
            <a:extLst>
              <a:ext uri="{FF2B5EF4-FFF2-40B4-BE49-F238E27FC236}">
                <a16:creationId xmlns:a16="http://schemas.microsoft.com/office/drawing/2014/main" id="{A0337139-59FA-BCD0-719F-B894E9843DAD}"/>
              </a:ext>
            </a:extLst>
          </p:cNvPr>
          <p:cNvSpPr>
            <a:spLocks noGrp="1"/>
          </p:cNvSpPr>
          <p:nvPr>
            <p:ph type="body" sz="quarter" idx="26" hasCustomPrompt="1"/>
          </p:nvPr>
        </p:nvSpPr>
        <p:spPr>
          <a:xfrm>
            <a:off x="333375" y="4478337"/>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5</a:t>
            </a:r>
          </a:p>
        </p:txBody>
      </p:sp>
      <p:sp>
        <p:nvSpPr>
          <p:cNvPr id="35" name="Espace réservé du texte 22">
            <a:extLst>
              <a:ext uri="{FF2B5EF4-FFF2-40B4-BE49-F238E27FC236}">
                <a16:creationId xmlns:a16="http://schemas.microsoft.com/office/drawing/2014/main" id="{C68F6D36-5818-6CCF-F2A4-A1D8B636CCE6}"/>
              </a:ext>
            </a:extLst>
          </p:cNvPr>
          <p:cNvSpPr>
            <a:spLocks noGrp="1"/>
          </p:cNvSpPr>
          <p:nvPr>
            <p:ph type="body" sz="quarter" idx="27" hasCustomPrompt="1"/>
          </p:nvPr>
        </p:nvSpPr>
        <p:spPr>
          <a:xfrm>
            <a:off x="333375" y="5124450"/>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6</a:t>
            </a:r>
          </a:p>
        </p:txBody>
      </p:sp>
      <p:sp>
        <p:nvSpPr>
          <p:cNvPr id="4" name="Forme libre : forme 3">
            <a:extLst>
              <a:ext uri="{FF2B5EF4-FFF2-40B4-BE49-F238E27FC236}">
                <a16:creationId xmlns:a16="http://schemas.microsoft.com/office/drawing/2014/main" id="{B00B4E10-043B-86D2-79C5-38FAE42346DB}"/>
              </a:ext>
            </a:extLst>
          </p:cNvPr>
          <p:cNvSpPr/>
          <p:nvPr userDrawn="1"/>
        </p:nvSpPr>
        <p:spPr>
          <a:xfrm rot="1892698">
            <a:off x="3157510" y="617281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5" name="Forme libre : forme 4">
            <a:extLst>
              <a:ext uri="{FF2B5EF4-FFF2-40B4-BE49-F238E27FC236}">
                <a16:creationId xmlns:a16="http://schemas.microsoft.com/office/drawing/2014/main" id="{F061CDB1-EB7C-37B4-089C-4213CF624DA2}"/>
              </a:ext>
            </a:extLst>
          </p:cNvPr>
          <p:cNvSpPr/>
          <p:nvPr userDrawn="1"/>
        </p:nvSpPr>
        <p:spPr>
          <a:xfrm>
            <a:off x="10476297" y="6184901"/>
            <a:ext cx="3704465" cy="711199"/>
          </a:xfrm>
          <a:custGeom>
            <a:avLst/>
            <a:gdLst>
              <a:gd name="connsiteX0" fmla="*/ 0 w 1748560"/>
              <a:gd name="connsiteY0" fmla="*/ 335697 h 335696"/>
              <a:gd name="connsiteX1" fmla="*/ 1747838 w 1748560"/>
              <a:gd name="connsiteY1" fmla="*/ 335697 h 335696"/>
              <a:gd name="connsiteX2" fmla="*/ 1518285 w 1748560"/>
              <a:gd name="connsiteY2" fmla="*/ 255687 h 335696"/>
              <a:gd name="connsiteX3" fmla="*/ 716280 w 1748560"/>
              <a:gd name="connsiteY3" fmla="*/ 22324 h 335696"/>
              <a:gd name="connsiteX4" fmla="*/ 406718 w 1748560"/>
              <a:gd name="connsiteY4" fmla="*/ 281404 h 335696"/>
              <a:gd name="connsiteX5" fmla="*/ 173355 w 1748560"/>
              <a:gd name="connsiteY5" fmla="*/ 117574 h 335696"/>
              <a:gd name="connsiteX6" fmla="*/ 0 w 1748560"/>
              <a:gd name="connsiteY6" fmla="*/ 335697 h 335696"/>
              <a:gd name="connsiteX7" fmla="*/ 0 w 1748560"/>
              <a:gd name="connsiteY7" fmla="*/ 335697 h 33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60" h="335696">
                <a:moveTo>
                  <a:pt x="0" y="335697"/>
                </a:moveTo>
                <a:lnTo>
                  <a:pt x="1747838" y="335697"/>
                </a:lnTo>
                <a:cubicBezTo>
                  <a:pt x="1747838" y="335697"/>
                  <a:pt x="1773555" y="164247"/>
                  <a:pt x="1518285" y="255687"/>
                </a:cubicBezTo>
                <a:cubicBezTo>
                  <a:pt x="1263015" y="347127"/>
                  <a:pt x="865822" y="139482"/>
                  <a:pt x="716280" y="22324"/>
                </a:cubicBezTo>
                <a:cubicBezTo>
                  <a:pt x="566738" y="-93881"/>
                  <a:pt x="508635" y="281404"/>
                  <a:pt x="406718" y="281404"/>
                </a:cubicBezTo>
                <a:cubicBezTo>
                  <a:pt x="304800" y="281404"/>
                  <a:pt x="300990" y="117574"/>
                  <a:pt x="173355" y="117574"/>
                </a:cubicBezTo>
                <a:cubicBezTo>
                  <a:pt x="45720" y="117574"/>
                  <a:pt x="0" y="335697"/>
                  <a:pt x="0" y="335697"/>
                </a:cubicBezTo>
                <a:lnTo>
                  <a:pt x="0" y="335697"/>
                </a:lnTo>
                <a:close/>
              </a:path>
            </a:pathLst>
          </a:custGeom>
          <a:solidFill>
            <a:schemeClr val="accent3"/>
          </a:solidFill>
          <a:ln w="9525" cap="flat">
            <a:noFill/>
            <a:prstDash val="solid"/>
            <a:miter/>
          </a:ln>
        </p:spPr>
        <p:txBody>
          <a:bodyPr rtlCol="0" anchor="ctr"/>
          <a:lstStyle/>
          <a:p>
            <a:endParaRPr lang="fr-FR"/>
          </a:p>
        </p:txBody>
      </p:sp>
      <p:sp>
        <p:nvSpPr>
          <p:cNvPr id="9" name="Espace réservé du texte 42">
            <a:extLst>
              <a:ext uri="{FF2B5EF4-FFF2-40B4-BE49-F238E27FC236}">
                <a16:creationId xmlns:a16="http://schemas.microsoft.com/office/drawing/2014/main" id="{54EE04A4-4E40-7A28-7B47-6FE27AB101EF}"/>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021887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animEffect transition="in" filter="wipe(left)">
                                      <p:cBhvr>
                                        <p:cTn id="15"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animBg="1"/>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ingle_pers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a:t>Job </a:t>
            </a:r>
            <a:r>
              <a:rPr lang="fr-FR" err="1"/>
              <a:t>title</a:t>
            </a:r>
            <a:endParaRPr lang="fr-F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person’s</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3"/>
                </a:solidFill>
                <a:latin typeface="+mj-lt"/>
              </a:defRPr>
            </a:lvl1pPr>
          </a:lstStyle>
          <a:p>
            <a:pPr lvl="0"/>
            <a:r>
              <a:rPr lang="fr-FR" sz="3600" err="1">
                <a:latin typeface="+mj-lt"/>
              </a:rPr>
              <a:t>Surname</a:t>
            </a:r>
            <a:br>
              <a:rPr lang="fr-FR" sz="3600">
                <a:latin typeface="+mj-lt"/>
              </a:rPr>
            </a:br>
            <a:r>
              <a:rPr lang="fr-FR" sz="3600">
                <a:latin typeface="+mj-lt"/>
              </a:rPr>
              <a:t>Name</a:t>
            </a:r>
            <a:endParaRPr lang="fr-FR"/>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4255640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ingle_perso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a:t>Job </a:t>
            </a:r>
            <a:r>
              <a:rPr lang="fr-FR" err="1"/>
              <a:t>title</a:t>
            </a:r>
            <a:endParaRPr lang="fr-F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person’s</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2"/>
                </a:solidFill>
                <a:latin typeface="+mj-lt"/>
              </a:defRPr>
            </a:lvl1pPr>
          </a:lstStyle>
          <a:p>
            <a:pPr lvl="0"/>
            <a:r>
              <a:rPr lang="fr-FR" sz="3600" err="1">
                <a:latin typeface="+mj-lt"/>
              </a:rPr>
              <a:t>Surname</a:t>
            </a:r>
            <a:br>
              <a:rPr lang="fr-FR" sz="3600">
                <a:latin typeface="+mj-lt"/>
              </a:rPr>
            </a:br>
            <a:r>
              <a:rPr lang="fr-FR" sz="3600">
                <a:latin typeface="+mj-lt"/>
              </a:rPr>
              <a:t>Name</a:t>
            </a:r>
            <a:endParaRPr lang="fr-FR"/>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797398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people_3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391776" y="2588340"/>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3564986" y="1862122"/>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664877" y="1266954"/>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3902"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622156"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4" name="Espace réservé du texte 12">
            <a:extLst>
              <a:ext uri="{FF2B5EF4-FFF2-40B4-BE49-F238E27FC236}">
                <a16:creationId xmlns:a16="http://schemas.microsoft.com/office/drawing/2014/main" id="{D7B82CBE-3812-BD66-B6E0-818226671BCD}"/>
              </a:ext>
            </a:extLst>
          </p:cNvPr>
          <p:cNvSpPr>
            <a:spLocks noGrp="1"/>
          </p:cNvSpPr>
          <p:nvPr>
            <p:ph type="body" sz="quarter" idx="22" hasCustomPrompt="1"/>
          </p:nvPr>
        </p:nvSpPr>
        <p:spPr>
          <a:xfrm>
            <a:off x="622156"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622156"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0" name="Espace réservé pour une image  19">
            <a:extLst>
              <a:ext uri="{FF2B5EF4-FFF2-40B4-BE49-F238E27FC236}">
                <a16:creationId xmlns:a16="http://schemas.microsoft.com/office/drawing/2014/main" id="{FD617E12-2A79-09AF-155C-504E3C96C7F3}"/>
              </a:ext>
            </a:extLst>
          </p:cNvPr>
          <p:cNvSpPr>
            <a:spLocks noGrp="1"/>
          </p:cNvSpPr>
          <p:nvPr>
            <p:ph type="pic" sz="quarter" idx="24"/>
          </p:nvPr>
        </p:nvSpPr>
        <p:spPr>
          <a:xfrm>
            <a:off x="4728201"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1" name="Espace réservé du texte 12">
            <a:extLst>
              <a:ext uri="{FF2B5EF4-FFF2-40B4-BE49-F238E27FC236}">
                <a16:creationId xmlns:a16="http://schemas.microsoft.com/office/drawing/2014/main" id="{8B0A52F1-6C9B-A1DA-D035-54CD5321DF85}"/>
              </a:ext>
            </a:extLst>
          </p:cNvPr>
          <p:cNvSpPr>
            <a:spLocks noGrp="1"/>
          </p:cNvSpPr>
          <p:nvPr>
            <p:ph type="body" sz="quarter" idx="25" hasCustomPrompt="1"/>
          </p:nvPr>
        </p:nvSpPr>
        <p:spPr>
          <a:xfrm>
            <a:off x="4386455"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22" name="Espace réservé du texte 12">
            <a:extLst>
              <a:ext uri="{FF2B5EF4-FFF2-40B4-BE49-F238E27FC236}">
                <a16:creationId xmlns:a16="http://schemas.microsoft.com/office/drawing/2014/main" id="{49EB0CFE-AE2C-B03D-3504-AD5E94B35657}"/>
              </a:ext>
            </a:extLst>
          </p:cNvPr>
          <p:cNvSpPr>
            <a:spLocks noGrp="1"/>
          </p:cNvSpPr>
          <p:nvPr>
            <p:ph type="body" sz="quarter" idx="26" hasCustomPrompt="1"/>
          </p:nvPr>
        </p:nvSpPr>
        <p:spPr>
          <a:xfrm>
            <a:off x="4386455"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26" name="Espace réservé du texte 12">
            <a:extLst>
              <a:ext uri="{FF2B5EF4-FFF2-40B4-BE49-F238E27FC236}">
                <a16:creationId xmlns:a16="http://schemas.microsoft.com/office/drawing/2014/main" id="{C5764F32-A4AF-73D0-3430-9828A1B22D21}"/>
              </a:ext>
            </a:extLst>
          </p:cNvPr>
          <p:cNvSpPr>
            <a:spLocks noGrp="1"/>
          </p:cNvSpPr>
          <p:nvPr>
            <p:ph type="body" sz="quarter" idx="27" hasCustomPrompt="1"/>
          </p:nvPr>
        </p:nvSpPr>
        <p:spPr>
          <a:xfrm>
            <a:off x="4386455"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7" name="Espace réservé pour une image  26">
            <a:extLst>
              <a:ext uri="{FF2B5EF4-FFF2-40B4-BE49-F238E27FC236}">
                <a16:creationId xmlns:a16="http://schemas.microsoft.com/office/drawing/2014/main" id="{6B244DA6-3AB1-7526-E7FB-7A95C600E983}"/>
              </a:ext>
            </a:extLst>
          </p:cNvPr>
          <p:cNvSpPr>
            <a:spLocks noGrp="1"/>
          </p:cNvSpPr>
          <p:nvPr>
            <p:ph type="pic" sz="quarter" idx="28"/>
          </p:nvPr>
        </p:nvSpPr>
        <p:spPr>
          <a:xfrm>
            <a:off x="8529135"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8" name="Espace réservé du texte 12">
            <a:extLst>
              <a:ext uri="{FF2B5EF4-FFF2-40B4-BE49-F238E27FC236}">
                <a16:creationId xmlns:a16="http://schemas.microsoft.com/office/drawing/2014/main" id="{3D11BF77-5029-1D99-3F9C-6E81063CCC23}"/>
              </a:ext>
            </a:extLst>
          </p:cNvPr>
          <p:cNvSpPr>
            <a:spLocks noGrp="1"/>
          </p:cNvSpPr>
          <p:nvPr>
            <p:ph type="body" sz="quarter" idx="29" hasCustomPrompt="1"/>
          </p:nvPr>
        </p:nvSpPr>
        <p:spPr>
          <a:xfrm>
            <a:off x="8187389"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30" name="Espace réservé du texte 12">
            <a:extLst>
              <a:ext uri="{FF2B5EF4-FFF2-40B4-BE49-F238E27FC236}">
                <a16:creationId xmlns:a16="http://schemas.microsoft.com/office/drawing/2014/main" id="{25A67E0B-DC25-1A2C-2FE9-849F2AF0ADA3}"/>
              </a:ext>
            </a:extLst>
          </p:cNvPr>
          <p:cNvSpPr>
            <a:spLocks noGrp="1"/>
          </p:cNvSpPr>
          <p:nvPr>
            <p:ph type="body" sz="quarter" idx="30" hasCustomPrompt="1"/>
          </p:nvPr>
        </p:nvSpPr>
        <p:spPr>
          <a:xfrm>
            <a:off x="8187389"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31" name="Espace réservé du texte 12">
            <a:extLst>
              <a:ext uri="{FF2B5EF4-FFF2-40B4-BE49-F238E27FC236}">
                <a16:creationId xmlns:a16="http://schemas.microsoft.com/office/drawing/2014/main" id="{C9C631C2-ED77-2BC8-5BB5-A55E8C6639B1}"/>
              </a:ext>
            </a:extLst>
          </p:cNvPr>
          <p:cNvSpPr>
            <a:spLocks noGrp="1"/>
          </p:cNvSpPr>
          <p:nvPr>
            <p:ph type="body" sz="quarter" idx="31" hasCustomPrompt="1"/>
          </p:nvPr>
        </p:nvSpPr>
        <p:spPr>
          <a:xfrm>
            <a:off x="8187389"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FEE74910-F49B-1EFF-BE96-222BE17CB90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00327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people_3_column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6" name="Graphique 5">
            <a:extLst>
              <a:ext uri="{FF2B5EF4-FFF2-40B4-BE49-F238E27FC236}">
                <a16:creationId xmlns:a16="http://schemas.microsoft.com/office/drawing/2014/main" id="{1502FA82-BD10-5461-BC5A-4101D59DAF0E}"/>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378543" y="2588340"/>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3564986" y="1862122"/>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664877" y="1266954"/>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3902"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622156"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4" name="Espace réservé du texte 12">
            <a:extLst>
              <a:ext uri="{FF2B5EF4-FFF2-40B4-BE49-F238E27FC236}">
                <a16:creationId xmlns:a16="http://schemas.microsoft.com/office/drawing/2014/main" id="{D7B82CBE-3812-BD66-B6E0-818226671BCD}"/>
              </a:ext>
            </a:extLst>
          </p:cNvPr>
          <p:cNvSpPr>
            <a:spLocks noGrp="1"/>
          </p:cNvSpPr>
          <p:nvPr>
            <p:ph type="body" sz="quarter" idx="22" hasCustomPrompt="1"/>
          </p:nvPr>
        </p:nvSpPr>
        <p:spPr>
          <a:xfrm>
            <a:off x="622156"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622156"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0" name="Espace réservé pour une image  19">
            <a:extLst>
              <a:ext uri="{FF2B5EF4-FFF2-40B4-BE49-F238E27FC236}">
                <a16:creationId xmlns:a16="http://schemas.microsoft.com/office/drawing/2014/main" id="{FD617E12-2A79-09AF-155C-504E3C96C7F3}"/>
              </a:ext>
            </a:extLst>
          </p:cNvPr>
          <p:cNvSpPr>
            <a:spLocks noGrp="1"/>
          </p:cNvSpPr>
          <p:nvPr>
            <p:ph type="pic" sz="quarter" idx="24"/>
          </p:nvPr>
        </p:nvSpPr>
        <p:spPr>
          <a:xfrm>
            <a:off x="4728201"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1" name="Espace réservé du texte 12">
            <a:extLst>
              <a:ext uri="{FF2B5EF4-FFF2-40B4-BE49-F238E27FC236}">
                <a16:creationId xmlns:a16="http://schemas.microsoft.com/office/drawing/2014/main" id="{8B0A52F1-6C9B-A1DA-D035-54CD5321DF85}"/>
              </a:ext>
            </a:extLst>
          </p:cNvPr>
          <p:cNvSpPr>
            <a:spLocks noGrp="1"/>
          </p:cNvSpPr>
          <p:nvPr>
            <p:ph type="body" sz="quarter" idx="25" hasCustomPrompt="1"/>
          </p:nvPr>
        </p:nvSpPr>
        <p:spPr>
          <a:xfrm>
            <a:off x="4386455"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22" name="Espace réservé du texte 12">
            <a:extLst>
              <a:ext uri="{FF2B5EF4-FFF2-40B4-BE49-F238E27FC236}">
                <a16:creationId xmlns:a16="http://schemas.microsoft.com/office/drawing/2014/main" id="{49EB0CFE-AE2C-B03D-3504-AD5E94B35657}"/>
              </a:ext>
            </a:extLst>
          </p:cNvPr>
          <p:cNvSpPr>
            <a:spLocks noGrp="1"/>
          </p:cNvSpPr>
          <p:nvPr>
            <p:ph type="body" sz="quarter" idx="26" hasCustomPrompt="1"/>
          </p:nvPr>
        </p:nvSpPr>
        <p:spPr>
          <a:xfrm>
            <a:off x="4386455"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26" name="Espace réservé du texte 12">
            <a:extLst>
              <a:ext uri="{FF2B5EF4-FFF2-40B4-BE49-F238E27FC236}">
                <a16:creationId xmlns:a16="http://schemas.microsoft.com/office/drawing/2014/main" id="{C5764F32-A4AF-73D0-3430-9828A1B22D21}"/>
              </a:ext>
            </a:extLst>
          </p:cNvPr>
          <p:cNvSpPr>
            <a:spLocks noGrp="1"/>
          </p:cNvSpPr>
          <p:nvPr>
            <p:ph type="body" sz="quarter" idx="27" hasCustomPrompt="1"/>
          </p:nvPr>
        </p:nvSpPr>
        <p:spPr>
          <a:xfrm>
            <a:off x="4386455"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7" name="Espace réservé pour une image  26">
            <a:extLst>
              <a:ext uri="{FF2B5EF4-FFF2-40B4-BE49-F238E27FC236}">
                <a16:creationId xmlns:a16="http://schemas.microsoft.com/office/drawing/2014/main" id="{6B244DA6-3AB1-7526-E7FB-7A95C600E983}"/>
              </a:ext>
            </a:extLst>
          </p:cNvPr>
          <p:cNvSpPr>
            <a:spLocks noGrp="1"/>
          </p:cNvSpPr>
          <p:nvPr>
            <p:ph type="pic" sz="quarter" idx="28"/>
          </p:nvPr>
        </p:nvSpPr>
        <p:spPr>
          <a:xfrm>
            <a:off x="8529135"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8" name="Espace réservé du texte 12">
            <a:extLst>
              <a:ext uri="{FF2B5EF4-FFF2-40B4-BE49-F238E27FC236}">
                <a16:creationId xmlns:a16="http://schemas.microsoft.com/office/drawing/2014/main" id="{3D11BF77-5029-1D99-3F9C-6E81063CCC23}"/>
              </a:ext>
            </a:extLst>
          </p:cNvPr>
          <p:cNvSpPr>
            <a:spLocks noGrp="1"/>
          </p:cNvSpPr>
          <p:nvPr>
            <p:ph type="body" sz="quarter" idx="29" hasCustomPrompt="1"/>
          </p:nvPr>
        </p:nvSpPr>
        <p:spPr>
          <a:xfrm>
            <a:off x="8187389"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30" name="Espace réservé du texte 12">
            <a:extLst>
              <a:ext uri="{FF2B5EF4-FFF2-40B4-BE49-F238E27FC236}">
                <a16:creationId xmlns:a16="http://schemas.microsoft.com/office/drawing/2014/main" id="{25A67E0B-DC25-1A2C-2FE9-849F2AF0ADA3}"/>
              </a:ext>
            </a:extLst>
          </p:cNvPr>
          <p:cNvSpPr>
            <a:spLocks noGrp="1"/>
          </p:cNvSpPr>
          <p:nvPr>
            <p:ph type="body" sz="quarter" idx="30" hasCustomPrompt="1"/>
          </p:nvPr>
        </p:nvSpPr>
        <p:spPr>
          <a:xfrm>
            <a:off x="8187389"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31" name="Espace réservé du texte 12">
            <a:extLst>
              <a:ext uri="{FF2B5EF4-FFF2-40B4-BE49-F238E27FC236}">
                <a16:creationId xmlns:a16="http://schemas.microsoft.com/office/drawing/2014/main" id="{C9C631C2-ED77-2BC8-5BB5-A55E8C6639B1}"/>
              </a:ext>
            </a:extLst>
          </p:cNvPr>
          <p:cNvSpPr>
            <a:spLocks noGrp="1"/>
          </p:cNvSpPr>
          <p:nvPr>
            <p:ph type="body" sz="quarter" idx="31" hasCustomPrompt="1"/>
          </p:nvPr>
        </p:nvSpPr>
        <p:spPr>
          <a:xfrm>
            <a:off x="8187389"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56A4494E-5300-548F-C17D-B48263FC123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253326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people_4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015439" y="6129413"/>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1088662" y="-668643"/>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8406"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547555"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547555"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 name="Espace réservé pour une image  8">
            <a:extLst>
              <a:ext uri="{FF2B5EF4-FFF2-40B4-BE49-F238E27FC236}">
                <a16:creationId xmlns:a16="http://schemas.microsoft.com/office/drawing/2014/main" id="{0118BC78-0C51-1006-E004-D42EFB637926}"/>
              </a:ext>
            </a:extLst>
          </p:cNvPr>
          <p:cNvSpPr>
            <a:spLocks noGrp="1"/>
          </p:cNvSpPr>
          <p:nvPr>
            <p:ph type="pic" sz="quarter" idx="24"/>
          </p:nvPr>
        </p:nvSpPr>
        <p:spPr>
          <a:xfrm>
            <a:off x="968406"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5" name="Espace réservé du texte 12">
            <a:extLst>
              <a:ext uri="{FF2B5EF4-FFF2-40B4-BE49-F238E27FC236}">
                <a16:creationId xmlns:a16="http://schemas.microsoft.com/office/drawing/2014/main" id="{09C31306-3386-7662-32B5-0C0396EDB96C}"/>
              </a:ext>
            </a:extLst>
          </p:cNvPr>
          <p:cNvSpPr>
            <a:spLocks noGrp="1"/>
          </p:cNvSpPr>
          <p:nvPr>
            <p:ph type="body" sz="quarter" idx="25" hasCustomPrompt="1"/>
          </p:nvPr>
        </p:nvSpPr>
        <p:spPr>
          <a:xfrm>
            <a:off x="547555"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547555"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0" name="Espace réservé pour une image  8">
            <a:extLst>
              <a:ext uri="{FF2B5EF4-FFF2-40B4-BE49-F238E27FC236}">
                <a16:creationId xmlns:a16="http://schemas.microsoft.com/office/drawing/2014/main" id="{32148D7A-C398-4A6D-BE43-89B06A34754E}"/>
              </a:ext>
            </a:extLst>
          </p:cNvPr>
          <p:cNvSpPr>
            <a:spLocks noGrp="1"/>
          </p:cNvSpPr>
          <p:nvPr>
            <p:ph type="pic" sz="quarter" idx="27"/>
          </p:nvPr>
        </p:nvSpPr>
        <p:spPr>
          <a:xfrm>
            <a:off x="3870490"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1" name="Espace réservé du texte 12">
            <a:extLst>
              <a:ext uri="{FF2B5EF4-FFF2-40B4-BE49-F238E27FC236}">
                <a16:creationId xmlns:a16="http://schemas.microsoft.com/office/drawing/2014/main" id="{78C0942B-51FA-848A-EB74-5F7B3E335D32}"/>
              </a:ext>
            </a:extLst>
          </p:cNvPr>
          <p:cNvSpPr>
            <a:spLocks noGrp="1"/>
          </p:cNvSpPr>
          <p:nvPr>
            <p:ph type="body" sz="quarter" idx="28" hasCustomPrompt="1"/>
          </p:nvPr>
        </p:nvSpPr>
        <p:spPr>
          <a:xfrm>
            <a:off x="3449639"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6" name="Espace réservé du texte 12">
            <a:extLst>
              <a:ext uri="{FF2B5EF4-FFF2-40B4-BE49-F238E27FC236}">
                <a16:creationId xmlns:a16="http://schemas.microsoft.com/office/drawing/2014/main" id="{066DC8E6-49B5-6F9B-DF9B-0F41CF94FC34}"/>
              </a:ext>
            </a:extLst>
          </p:cNvPr>
          <p:cNvSpPr>
            <a:spLocks noGrp="1"/>
          </p:cNvSpPr>
          <p:nvPr>
            <p:ph type="body" sz="quarter" idx="29" hasCustomPrompt="1"/>
          </p:nvPr>
        </p:nvSpPr>
        <p:spPr>
          <a:xfrm>
            <a:off x="3449639"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7" name="Espace réservé pour une image  8">
            <a:extLst>
              <a:ext uri="{FF2B5EF4-FFF2-40B4-BE49-F238E27FC236}">
                <a16:creationId xmlns:a16="http://schemas.microsoft.com/office/drawing/2014/main" id="{EDB4B978-8E8F-8EAF-7460-DB86EFAFDEF6}"/>
              </a:ext>
            </a:extLst>
          </p:cNvPr>
          <p:cNvSpPr>
            <a:spLocks noGrp="1"/>
          </p:cNvSpPr>
          <p:nvPr>
            <p:ph type="pic" sz="quarter" idx="30"/>
          </p:nvPr>
        </p:nvSpPr>
        <p:spPr>
          <a:xfrm>
            <a:off x="3870490"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12">
            <a:extLst>
              <a:ext uri="{FF2B5EF4-FFF2-40B4-BE49-F238E27FC236}">
                <a16:creationId xmlns:a16="http://schemas.microsoft.com/office/drawing/2014/main" id="{EA164689-AD06-C7E1-9811-591881C4F1F1}"/>
              </a:ext>
            </a:extLst>
          </p:cNvPr>
          <p:cNvSpPr>
            <a:spLocks noGrp="1"/>
          </p:cNvSpPr>
          <p:nvPr>
            <p:ph type="body" sz="quarter" idx="31" hasCustomPrompt="1"/>
          </p:nvPr>
        </p:nvSpPr>
        <p:spPr>
          <a:xfrm>
            <a:off x="3449639"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9" name="Espace réservé du texte 12">
            <a:extLst>
              <a:ext uri="{FF2B5EF4-FFF2-40B4-BE49-F238E27FC236}">
                <a16:creationId xmlns:a16="http://schemas.microsoft.com/office/drawing/2014/main" id="{88CF5572-CAD2-FA5C-F243-D53571801BDD}"/>
              </a:ext>
            </a:extLst>
          </p:cNvPr>
          <p:cNvSpPr>
            <a:spLocks noGrp="1"/>
          </p:cNvSpPr>
          <p:nvPr>
            <p:ph type="body" sz="quarter" idx="32" hasCustomPrompt="1"/>
          </p:nvPr>
        </p:nvSpPr>
        <p:spPr>
          <a:xfrm>
            <a:off x="3449639"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23" name="Espace réservé pour une image  8">
            <a:extLst>
              <a:ext uri="{FF2B5EF4-FFF2-40B4-BE49-F238E27FC236}">
                <a16:creationId xmlns:a16="http://schemas.microsoft.com/office/drawing/2014/main" id="{02D43419-52EC-3C94-6137-C4F998B1841D}"/>
              </a:ext>
            </a:extLst>
          </p:cNvPr>
          <p:cNvSpPr>
            <a:spLocks noGrp="1"/>
          </p:cNvSpPr>
          <p:nvPr>
            <p:ph type="pic" sz="quarter" idx="33"/>
          </p:nvPr>
        </p:nvSpPr>
        <p:spPr>
          <a:xfrm>
            <a:off x="6772574"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4" name="Espace réservé du texte 12">
            <a:extLst>
              <a:ext uri="{FF2B5EF4-FFF2-40B4-BE49-F238E27FC236}">
                <a16:creationId xmlns:a16="http://schemas.microsoft.com/office/drawing/2014/main" id="{32FCC788-EC29-59BC-27E5-390628728160}"/>
              </a:ext>
            </a:extLst>
          </p:cNvPr>
          <p:cNvSpPr>
            <a:spLocks noGrp="1"/>
          </p:cNvSpPr>
          <p:nvPr>
            <p:ph type="body" sz="quarter" idx="34" hasCustomPrompt="1"/>
          </p:nvPr>
        </p:nvSpPr>
        <p:spPr>
          <a:xfrm>
            <a:off x="6351723"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25" name="Espace réservé du texte 12">
            <a:extLst>
              <a:ext uri="{FF2B5EF4-FFF2-40B4-BE49-F238E27FC236}">
                <a16:creationId xmlns:a16="http://schemas.microsoft.com/office/drawing/2014/main" id="{B241F6CE-4ED0-266C-7FDF-04673FCAFD5E}"/>
              </a:ext>
            </a:extLst>
          </p:cNvPr>
          <p:cNvSpPr>
            <a:spLocks noGrp="1"/>
          </p:cNvSpPr>
          <p:nvPr>
            <p:ph type="body" sz="quarter" idx="35" hasCustomPrompt="1"/>
          </p:nvPr>
        </p:nvSpPr>
        <p:spPr>
          <a:xfrm>
            <a:off x="6351723"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3" name="Espace réservé pour une image  8">
            <a:extLst>
              <a:ext uri="{FF2B5EF4-FFF2-40B4-BE49-F238E27FC236}">
                <a16:creationId xmlns:a16="http://schemas.microsoft.com/office/drawing/2014/main" id="{BE49E5E2-7326-8C8D-A003-AB364DEA6F36}"/>
              </a:ext>
            </a:extLst>
          </p:cNvPr>
          <p:cNvSpPr>
            <a:spLocks noGrp="1"/>
          </p:cNvSpPr>
          <p:nvPr>
            <p:ph type="pic" sz="quarter" idx="36"/>
          </p:nvPr>
        </p:nvSpPr>
        <p:spPr>
          <a:xfrm>
            <a:off x="6772574"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4" name="Espace réservé du texte 12">
            <a:extLst>
              <a:ext uri="{FF2B5EF4-FFF2-40B4-BE49-F238E27FC236}">
                <a16:creationId xmlns:a16="http://schemas.microsoft.com/office/drawing/2014/main" id="{929FD9E1-1730-BD75-BFF2-C24A1BCDF089}"/>
              </a:ext>
            </a:extLst>
          </p:cNvPr>
          <p:cNvSpPr>
            <a:spLocks noGrp="1"/>
          </p:cNvSpPr>
          <p:nvPr>
            <p:ph type="body" sz="quarter" idx="37" hasCustomPrompt="1"/>
          </p:nvPr>
        </p:nvSpPr>
        <p:spPr>
          <a:xfrm>
            <a:off x="6351723"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35" name="Espace réservé du texte 12">
            <a:extLst>
              <a:ext uri="{FF2B5EF4-FFF2-40B4-BE49-F238E27FC236}">
                <a16:creationId xmlns:a16="http://schemas.microsoft.com/office/drawing/2014/main" id="{9708E43D-C396-5B2E-08A9-F8F389BB7225}"/>
              </a:ext>
            </a:extLst>
          </p:cNvPr>
          <p:cNvSpPr>
            <a:spLocks noGrp="1"/>
          </p:cNvSpPr>
          <p:nvPr>
            <p:ph type="body" sz="quarter" idx="38" hasCustomPrompt="1"/>
          </p:nvPr>
        </p:nvSpPr>
        <p:spPr>
          <a:xfrm>
            <a:off x="6351723"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6" name="Espace réservé pour une image  8">
            <a:extLst>
              <a:ext uri="{FF2B5EF4-FFF2-40B4-BE49-F238E27FC236}">
                <a16:creationId xmlns:a16="http://schemas.microsoft.com/office/drawing/2014/main" id="{15FBED24-80D1-DE69-5659-1C92DD21A012}"/>
              </a:ext>
            </a:extLst>
          </p:cNvPr>
          <p:cNvSpPr>
            <a:spLocks noGrp="1"/>
          </p:cNvSpPr>
          <p:nvPr>
            <p:ph type="pic" sz="quarter" idx="39"/>
          </p:nvPr>
        </p:nvSpPr>
        <p:spPr>
          <a:xfrm>
            <a:off x="9590157"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7" name="Espace réservé du texte 12">
            <a:extLst>
              <a:ext uri="{FF2B5EF4-FFF2-40B4-BE49-F238E27FC236}">
                <a16:creationId xmlns:a16="http://schemas.microsoft.com/office/drawing/2014/main" id="{0C01A6F5-B64D-3910-1BE3-B63AF4E2E9EF}"/>
              </a:ext>
            </a:extLst>
          </p:cNvPr>
          <p:cNvSpPr>
            <a:spLocks noGrp="1"/>
          </p:cNvSpPr>
          <p:nvPr>
            <p:ph type="body" sz="quarter" idx="40" hasCustomPrompt="1"/>
          </p:nvPr>
        </p:nvSpPr>
        <p:spPr>
          <a:xfrm>
            <a:off x="9169306"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40" name="Espace réservé du texte 12">
            <a:extLst>
              <a:ext uri="{FF2B5EF4-FFF2-40B4-BE49-F238E27FC236}">
                <a16:creationId xmlns:a16="http://schemas.microsoft.com/office/drawing/2014/main" id="{D82DE0CF-2762-89E1-5C63-2676946262F6}"/>
              </a:ext>
            </a:extLst>
          </p:cNvPr>
          <p:cNvSpPr>
            <a:spLocks noGrp="1"/>
          </p:cNvSpPr>
          <p:nvPr>
            <p:ph type="body" sz="quarter" idx="41" hasCustomPrompt="1"/>
          </p:nvPr>
        </p:nvSpPr>
        <p:spPr>
          <a:xfrm>
            <a:off x="9169306"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1" name="Espace réservé pour une image  8">
            <a:extLst>
              <a:ext uri="{FF2B5EF4-FFF2-40B4-BE49-F238E27FC236}">
                <a16:creationId xmlns:a16="http://schemas.microsoft.com/office/drawing/2014/main" id="{7FDA0F44-67E5-CA3C-63E8-7B033C5FBFB5}"/>
              </a:ext>
            </a:extLst>
          </p:cNvPr>
          <p:cNvSpPr>
            <a:spLocks noGrp="1"/>
          </p:cNvSpPr>
          <p:nvPr>
            <p:ph type="pic" sz="quarter" idx="42"/>
          </p:nvPr>
        </p:nvSpPr>
        <p:spPr>
          <a:xfrm>
            <a:off x="9590157"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42" name="Espace réservé du texte 12">
            <a:extLst>
              <a:ext uri="{FF2B5EF4-FFF2-40B4-BE49-F238E27FC236}">
                <a16:creationId xmlns:a16="http://schemas.microsoft.com/office/drawing/2014/main" id="{F405EC89-EBD6-43E3-EAEF-2F58F40CFC51}"/>
              </a:ext>
            </a:extLst>
          </p:cNvPr>
          <p:cNvSpPr>
            <a:spLocks noGrp="1"/>
          </p:cNvSpPr>
          <p:nvPr>
            <p:ph type="body" sz="quarter" idx="43" hasCustomPrompt="1"/>
          </p:nvPr>
        </p:nvSpPr>
        <p:spPr>
          <a:xfrm>
            <a:off x="9169306"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43" name="Espace réservé du texte 12">
            <a:extLst>
              <a:ext uri="{FF2B5EF4-FFF2-40B4-BE49-F238E27FC236}">
                <a16:creationId xmlns:a16="http://schemas.microsoft.com/office/drawing/2014/main" id="{88A29F44-9BAD-5BC6-C16F-1AEDE8EA7F07}"/>
              </a:ext>
            </a:extLst>
          </p:cNvPr>
          <p:cNvSpPr>
            <a:spLocks noGrp="1"/>
          </p:cNvSpPr>
          <p:nvPr>
            <p:ph type="body" sz="quarter" idx="44" hasCustomPrompt="1"/>
          </p:nvPr>
        </p:nvSpPr>
        <p:spPr>
          <a:xfrm>
            <a:off x="9169306"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CA075C83-E473-2101-82B5-E30C43EE36B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186654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efault_page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a:extLst>
                    <a:ext uri="{96DAC541-7B7A-43D3-8B79-37D633B846F1}">
                      <asvg:svgBlip xmlns:asvg="http://schemas.microsoft.com/office/drawing/2016/SVG/main" r:embed="rId3"/>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Tree>
    <p:extLst>
      <p:ext uri="{BB962C8B-B14F-4D97-AF65-F5344CB8AC3E}">
        <p14:creationId xmlns:p14="http://schemas.microsoft.com/office/powerpoint/2010/main" val="3470587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wipe(left)">
                                      <p:cBhvr>
                                        <p:cTn id="1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12"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eople_4_column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015439" y="6129413"/>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1088662" y="-668643"/>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8406"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547555"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547555"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 name="Espace réservé pour une image  8">
            <a:extLst>
              <a:ext uri="{FF2B5EF4-FFF2-40B4-BE49-F238E27FC236}">
                <a16:creationId xmlns:a16="http://schemas.microsoft.com/office/drawing/2014/main" id="{0118BC78-0C51-1006-E004-D42EFB637926}"/>
              </a:ext>
            </a:extLst>
          </p:cNvPr>
          <p:cNvSpPr>
            <a:spLocks noGrp="1"/>
          </p:cNvSpPr>
          <p:nvPr>
            <p:ph type="pic" sz="quarter" idx="24"/>
          </p:nvPr>
        </p:nvSpPr>
        <p:spPr>
          <a:xfrm>
            <a:off x="968406"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5" name="Espace réservé du texte 12">
            <a:extLst>
              <a:ext uri="{FF2B5EF4-FFF2-40B4-BE49-F238E27FC236}">
                <a16:creationId xmlns:a16="http://schemas.microsoft.com/office/drawing/2014/main" id="{09C31306-3386-7662-32B5-0C0396EDB96C}"/>
              </a:ext>
            </a:extLst>
          </p:cNvPr>
          <p:cNvSpPr>
            <a:spLocks noGrp="1"/>
          </p:cNvSpPr>
          <p:nvPr>
            <p:ph type="body" sz="quarter" idx="25" hasCustomPrompt="1"/>
          </p:nvPr>
        </p:nvSpPr>
        <p:spPr>
          <a:xfrm>
            <a:off x="547555"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547555"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0" name="Espace réservé pour une image  8">
            <a:extLst>
              <a:ext uri="{FF2B5EF4-FFF2-40B4-BE49-F238E27FC236}">
                <a16:creationId xmlns:a16="http://schemas.microsoft.com/office/drawing/2014/main" id="{32148D7A-C398-4A6D-BE43-89B06A34754E}"/>
              </a:ext>
            </a:extLst>
          </p:cNvPr>
          <p:cNvSpPr>
            <a:spLocks noGrp="1"/>
          </p:cNvSpPr>
          <p:nvPr>
            <p:ph type="pic" sz="quarter" idx="27"/>
          </p:nvPr>
        </p:nvSpPr>
        <p:spPr>
          <a:xfrm>
            <a:off x="3870490"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1" name="Espace réservé du texte 12">
            <a:extLst>
              <a:ext uri="{FF2B5EF4-FFF2-40B4-BE49-F238E27FC236}">
                <a16:creationId xmlns:a16="http://schemas.microsoft.com/office/drawing/2014/main" id="{78C0942B-51FA-848A-EB74-5F7B3E335D32}"/>
              </a:ext>
            </a:extLst>
          </p:cNvPr>
          <p:cNvSpPr>
            <a:spLocks noGrp="1"/>
          </p:cNvSpPr>
          <p:nvPr>
            <p:ph type="body" sz="quarter" idx="28" hasCustomPrompt="1"/>
          </p:nvPr>
        </p:nvSpPr>
        <p:spPr>
          <a:xfrm>
            <a:off x="3449639"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6" name="Espace réservé du texte 12">
            <a:extLst>
              <a:ext uri="{FF2B5EF4-FFF2-40B4-BE49-F238E27FC236}">
                <a16:creationId xmlns:a16="http://schemas.microsoft.com/office/drawing/2014/main" id="{066DC8E6-49B5-6F9B-DF9B-0F41CF94FC34}"/>
              </a:ext>
            </a:extLst>
          </p:cNvPr>
          <p:cNvSpPr>
            <a:spLocks noGrp="1"/>
          </p:cNvSpPr>
          <p:nvPr>
            <p:ph type="body" sz="quarter" idx="29" hasCustomPrompt="1"/>
          </p:nvPr>
        </p:nvSpPr>
        <p:spPr>
          <a:xfrm>
            <a:off x="3449639"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7" name="Espace réservé pour une image  8">
            <a:extLst>
              <a:ext uri="{FF2B5EF4-FFF2-40B4-BE49-F238E27FC236}">
                <a16:creationId xmlns:a16="http://schemas.microsoft.com/office/drawing/2014/main" id="{EDB4B978-8E8F-8EAF-7460-DB86EFAFDEF6}"/>
              </a:ext>
            </a:extLst>
          </p:cNvPr>
          <p:cNvSpPr>
            <a:spLocks noGrp="1"/>
          </p:cNvSpPr>
          <p:nvPr>
            <p:ph type="pic" sz="quarter" idx="30"/>
          </p:nvPr>
        </p:nvSpPr>
        <p:spPr>
          <a:xfrm>
            <a:off x="3870490"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12">
            <a:extLst>
              <a:ext uri="{FF2B5EF4-FFF2-40B4-BE49-F238E27FC236}">
                <a16:creationId xmlns:a16="http://schemas.microsoft.com/office/drawing/2014/main" id="{EA164689-AD06-C7E1-9811-591881C4F1F1}"/>
              </a:ext>
            </a:extLst>
          </p:cNvPr>
          <p:cNvSpPr>
            <a:spLocks noGrp="1"/>
          </p:cNvSpPr>
          <p:nvPr>
            <p:ph type="body" sz="quarter" idx="31" hasCustomPrompt="1"/>
          </p:nvPr>
        </p:nvSpPr>
        <p:spPr>
          <a:xfrm>
            <a:off x="3449639"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9" name="Espace réservé du texte 12">
            <a:extLst>
              <a:ext uri="{FF2B5EF4-FFF2-40B4-BE49-F238E27FC236}">
                <a16:creationId xmlns:a16="http://schemas.microsoft.com/office/drawing/2014/main" id="{88CF5572-CAD2-FA5C-F243-D53571801BDD}"/>
              </a:ext>
            </a:extLst>
          </p:cNvPr>
          <p:cNvSpPr>
            <a:spLocks noGrp="1"/>
          </p:cNvSpPr>
          <p:nvPr>
            <p:ph type="body" sz="quarter" idx="32" hasCustomPrompt="1"/>
          </p:nvPr>
        </p:nvSpPr>
        <p:spPr>
          <a:xfrm>
            <a:off x="3449639"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23" name="Espace réservé pour une image  8">
            <a:extLst>
              <a:ext uri="{FF2B5EF4-FFF2-40B4-BE49-F238E27FC236}">
                <a16:creationId xmlns:a16="http://schemas.microsoft.com/office/drawing/2014/main" id="{02D43419-52EC-3C94-6137-C4F998B1841D}"/>
              </a:ext>
            </a:extLst>
          </p:cNvPr>
          <p:cNvSpPr>
            <a:spLocks noGrp="1"/>
          </p:cNvSpPr>
          <p:nvPr>
            <p:ph type="pic" sz="quarter" idx="33"/>
          </p:nvPr>
        </p:nvSpPr>
        <p:spPr>
          <a:xfrm>
            <a:off x="6772574"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4" name="Espace réservé du texte 12">
            <a:extLst>
              <a:ext uri="{FF2B5EF4-FFF2-40B4-BE49-F238E27FC236}">
                <a16:creationId xmlns:a16="http://schemas.microsoft.com/office/drawing/2014/main" id="{32FCC788-EC29-59BC-27E5-390628728160}"/>
              </a:ext>
            </a:extLst>
          </p:cNvPr>
          <p:cNvSpPr>
            <a:spLocks noGrp="1"/>
          </p:cNvSpPr>
          <p:nvPr>
            <p:ph type="body" sz="quarter" idx="34" hasCustomPrompt="1"/>
          </p:nvPr>
        </p:nvSpPr>
        <p:spPr>
          <a:xfrm>
            <a:off x="6351723"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25" name="Espace réservé du texte 12">
            <a:extLst>
              <a:ext uri="{FF2B5EF4-FFF2-40B4-BE49-F238E27FC236}">
                <a16:creationId xmlns:a16="http://schemas.microsoft.com/office/drawing/2014/main" id="{B241F6CE-4ED0-266C-7FDF-04673FCAFD5E}"/>
              </a:ext>
            </a:extLst>
          </p:cNvPr>
          <p:cNvSpPr>
            <a:spLocks noGrp="1"/>
          </p:cNvSpPr>
          <p:nvPr>
            <p:ph type="body" sz="quarter" idx="35" hasCustomPrompt="1"/>
          </p:nvPr>
        </p:nvSpPr>
        <p:spPr>
          <a:xfrm>
            <a:off x="6351723"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3" name="Espace réservé pour une image  8">
            <a:extLst>
              <a:ext uri="{FF2B5EF4-FFF2-40B4-BE49-F238E27FC236}">
                <a16:creationId xmlns:a16="http://schemas.microsoft.com/office/drawing/2014/main" id="{BE49E5E2-7326-8C8D-A003-AB364DEA6F36}"/>
              </a:ext>
            </a:extLst>
          </p:cNvPr>
          <p:cNvSpPr>
            <a:spLocks noGrp="1"/>
          </p:cNvSpPr>
          <p:nvPr>
            <p:ph type="pic" sz="quarter" idx="36"/>
          </p:nvPr>
        </p:nvSpPr>
        <p:spPr>
          <a:xfrm>
            <a:off x="6772574"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4" name="Espace réservé du texte 12">
            <a:extLst>
              <a:ext uri="{FF2B5EF4-FFF2-40B4-BE49-F238E27FC236}">
                <a16:creationId xmlns:a16="http://schemas.microsoft.com/office/drawing/2014/main" id="{929FD9E1-1730-BD75-BFF2-C24A1BCDF089}"/>
              </a:ext>
            </a:extLst>
          </p:cNvPr>
          <p:cNvSpPr>
            <a:spLocks noGrp="1"/>
          </p:cNvSpPr>
          <p:nvPr>
            <p:ph type="body" sz="quarter" idx="37" hasCustomPrompt="1"/>
          </p:nvPr>
        </p:nvSpPr>
        <p:spPr>
          <a:xfrm>
            <a:off x="6351723"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35" name="Espace réservé du texte 12">
            <a:extLst>
              <a:ext uri="{FF2B5EF4-FFF2-40B4-BE49-F238E27FC236}">
                <a16:creationId xmlns:a16="http://schemas.microsoft.com/office/drawing/2014/main" id="{9708E43D-C396-5B2E-08A9-F8F389BB7225}"/>
              </a:ext>
            </a:extLst>
          </p:cNvPr>
          <p:cNvSpPr>
            <a:spLocks noGrp="1"/>
          </p:cNvSpPr>
          <p:nvPr>
            <p:ph type="body" sz="quarter" idx="38" hasCustomPrompt="1"/>
          </p:nvPr>
        </p:nvSpPr>
        <p:spPr>
          <a:xfrm>
            <a:off x="6351723"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6" name="Espace réservé pour une image  8">
            <a:extLst>
              <a:ext uri="{FF2B5EF4-FFF2-40B4-BE49-F238E27FC236}">
                <a16:creationId xmlns:a16="http://schemas.microsoft.com/office/drawing/2014/main" id="{15FBED24-80D1-DE69-5659-1C92DD21A012}"/>
              </a:ext>
            </a:extLst>
          </p:cNvPr>
          <p:cNvSpPr>
            <a:spLocks noGrp="1"/>
          </p:cNvSpPr>
          <p:nvPr>
            <p:ph type="pic" sz="quarter" idx="39"/>
          </p:nvPr>
        </p:nvSpPr>
        <p:spPr>
          <a:xfrm>
            <a:off x="9590157"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7" name="Espace réservé du texte 12">
            <a:extLst>
              <a:ext uri="{FF2B5EF4-FFF2-40B4-BE49-F238E27FC236}">
                <a16:creationId xmlns:a16="http://schemas.microsoft.com/office/drawing/2014/main" id="{0C01A6F5-B64D-3910-1BE3-B63AF4E2E9EF}"/>
              </a:ext>
            </a:extLst>
          </p:cNvPr>
          <p:cNvSpPr>
            <a:spLocks noGrp="1"/>
          </p:cNvSpPr>
          <p:nvPr>
            <p:ph type="body" sz="quarter" idx="40" hasCustomPrompt="1"/>
          </p:nvPr>
        </p:nvSpPr>
        <p:spPr>
          <a:xfrm>
            <a:off x="9169306"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40" name="Espace réservé du texte 12">
            <a:extLst>
              <a:ext uri="{FF2B5EF4-FFF2-40B4-BE49-F238E27FC236}">
                <a16:creationId xmlns:a16="http://schemas.microsoft.com/office/drawing/2014/main" id="{D82DE0CF-2762-89E1-5C63-2676946262F6}"/>
              </a:ext>
            </a:extLst>
          </p:cNvPr>
          <p:cNvSpPr>
            <a:spLocks noGrp="1"/>
          </p:cNvSpPr>
          <p:nvPr>
            <p:ph type="body" sz="quarter" idx="41" hasCustomPrompt="1"/>
          </p:nvPr>
        </p:nvSpPr>
        <p:spPr>
          <a:xfrm>
            <a:off x="9169306"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1" name="Espace réservé pour une image  8">
            <a:extLst>
              <a:ext uri="{FF2B5EF4-FFF2-40B4-BE49-F238E27FC236}">
                <a16:creationId xmlns:a16="http://schemas.microsoft.com/office/drawing/2014/main" id="{7FDA0F44-67E5-CA3C-63E8-7B033C5FBFB5}"/>
              </a:ext>
            </a:extLst>
          </p:cNvPr>
          <p:cNvSpPr>
            <a:spLocks noGrp="1"/>
          </p:cNvSpPr>
          <p:nvPr>
            <p:ph type="pic" sz="quarter" idx="42"/>
          </p:nvPr>
        </p:nvSpPr>
        <p:spPr>
          <a:xfrm>
            <a:off x="9590157"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42" name="Espace réservé du texte 12">
            <a:extLst>
              <a:ext uri="{FF2B5EF4-FFF2-40B4-BE49-F238E27FC236}">
                <a16:creationId xmlns:a16="http://schemas.microsoft.com/office/drawing/2014/main" id="{F405EC89-EBD6-43E3-EAEF-2F58F40CFC51}"/>
              </a:ext>
            </a:extLst>
          </p:cNvPr>
          <p:cNvSpPr>
            <a:spLocks noGrp="1"/>
          </p:cNvSpPr>
          <p:nvPr>
            <p:ph type="body" sz="quarter" idx="43" hasCustomPrompt="1"/>
          </p:nvPr>
        </p:nvSpPr>
        <p:spPr>
          <a:xfrm>
            <a:off x="9169306"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43" name="Espace réservé du texte 12">
            <a:extLst>
              <a:ext uri="{FF2B5EF4-FFF2-40B4-BE49-F238E27FC236}">
                <a16:creationId xmlns:a16="http://schemas.microsoft.com/office/drawing/2014/main" id="{88A29F44-9BAD-5BC6-C16F-1AEDE8EA7F07}"/>
              </a:ext>
            </a:extLst>
          </p:cNvPr>
          <p:cNvSpPr>
            <a:spLocks noGrp="1"/>
          </p:cNvSpPr>
          <p:nvPr>
            <p:ph type="body" sz="quarter" idx="44" hasCustomPrompt="1"/>
          </p:nvPr>
        </p:nvSpPr>
        <p:spPr>
          <a:xfrm>
            <a:off x="9169306"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F29292CE-CD80-F238-840C-F25DFF24287E}"/>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918383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ontent_side_col_grid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descr="Une image contenant espace, étoile, constellation, nuit&#10;&#10;Description générée automatiquement">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ChangeAspect="1"/>
          </p:cNvPicPr>
          <p:nvPr userDrawn="1"/>
        </p:nvPicPr>
        <p:blipFill>
          <a:blip r:embed="rId4">
            <a:extLst>
              <a:ext uri="{28A0092B-C50C-407E-A947-70E740481C1C}">
                <a14:useLocalDpi xmlns:a14="http://schemas.microsoft.com/office/drawing/2010/main" val="0"/>
              </a:ext>
            </a:extLst>
          </a:blip>
          <a:srcRect r="63880"/>
          <a:stretch>
            <a:fillRect/>
          </a:stretch>
        </p:blipFill>
        <p:spPr>
          <a:xfrm>
            <a:off x="1" y="0"/>
            <a:ext cx="4403707"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270669" y="1196974"/>
            <a:ext cx="3717925" cy="1957440"/>
          </a:xfrm>
        </p:spPr>
        <p:txBody>
          <a:bodyPr anchor="b">
            <a:normAutofit/>
          </a:bodyPr>
          <a:lstStyle>
            <a:lvl1pPr marL="0" indent="0">
              <a:buNone/>
              <a:defRPr sz="2400" b="1">
                <a:solidFill>
                  <a:schemeClr val="accent3"/>
                </a:solidFill>
                <a:latin typeface="+mj-lt"/>
              </a:defRPr>
            </a:lvl1pPr>
          </a:lstStyle>
          <a:p>
            <a:pPr lvl="0"/>
            <a:r>
              <a:rPr lang="fr-FR" err="1"/>
              <a:t>Your</a:t>
            </a:r>
            <a:r>
              <a:rPr lang="fr-FR"/>
              <a:t> </a:t>
            </a:r>
            <a:r>
              <a:rPr lang="fr-FR" err="1"/>
              <a:t>heading</a:t>
            </a:r>
            <a:r>
              <a:rPr lang="fr-FR"/>
              <a:t> </a:t>
            </a:r>
            <a:r>
              <a:rPr lang="fr-FR" err="1"/>
              <a:t>goes</a:t>
            </a:r>
            <a:r>
              <a:rPr lang="fr-FR"/>
              <a:t> </a:t>
            </a:r>
            <a:r>
              <a:rPr lang="fr-FR" err="1"/>
              <a:t>here</a:t>
            </a:r>
            <a:r>
              <a:rPr lang="fr-FR"/>
              <a:t>. It </a:t>
            </a:r>
            <a:r>
              <a:rPr lang="fr-FR" err="1"/>
              <a:t>works</a:t>
            </a:r>
            <a:r>
              <a:rPr lang="fr-FR"/>
              <a:t> </a:t>
            </a:r>
            <a:r>
              <a:rPr lang="fr-FR" err="1"/>
              <a:t>with</a:t>
            </a:r>
            <a:r>
              <a:rPr lang="fr-FR"/>
              <a:t> longer sentences </a:t>
            </a:r>
            <a:r>
              <a:rPr lang="fr-FR" err="1"/>
              <a:t>just</a:t>
            </a:r>
            <a:r>
              <a:rPr lang="fr-FR"/>
              <a:t> as </a:t>
            </a:r>
            <a:r>
              <a:rPr lang="fr-FR" err="1"/>
              <a:t>well</a:t>
            </a:r>
            <a:r>
              <a:rPr lang="fr-FR"/>
              <a:t>.</a:t>
            </a:r>
          </a:p>
        </p:txBody>
      </p:sp>
      <p:sp>
        <p:nvSpPr>
          <p:cNvPr id="23" name="Espace réservé du texte 11">
            <a:extLst>
              <a:ext uri="{FF2B5EF4-FFF2-40B4-BE49-F238E27FC236}">
                <a16:creationId xmlns:a16="http://schemas.microsoft.com/office/drawing/2014/main" id="{8EACDB23-26B1-C04F-01EA-46DE3D6FB803}"/>
              </a:ext>
            </a:extLst>
          </p:cNvPr>
          <p:cNvSpPr>
            <a:spLocks noGrp="1"/>
          </p:cNvSpPr>
          <p:nvPr>
            <p:ph type="body" sz="quarter" idx="29" hasCustomPrompt="1"/>
          </p:nvPr>
        </p:nvSpPr>
        <p:spPr>
          <a:xfrm>
            <a:off x="270668" y="3429000"/>
            <a:ext cx="3717925" cy="2160588"/>
          </a:xfrm>
        </p:spPr>
        <p:txBody>
          <a:bodyPr>
            <a:normAutofit/>
          </a:bodyPr>
          <a:lstStyle>
            <a:lvl1pPr marL="0" indent="0">
              <a:buFont typeface="Arial" panose="020B0604020202020204" pitchFamily="34" charset="0"/>
              <a:buNone/>
              <a:defRPr sz="1600" b="0">
                <a:solidFill>
                  <a:schemeClr val="tx1"/>
                </a:solidFill>
              </a:defRPr>
            </a:lvl1pPr>
            <a:lvl2pPr>
              <a:lnSpc>
                <a:spcPct val="150000"/>
              </a:lnSpc>
              <a:defRPr/>
            </a:lvl2pPr>
          </a:lstStyle>
          <a:p>
            <a:pPr lvl="0"/>
            <a:r>
              <a:rPr lang="fr-FR"/>
              <a:t>Copy </a:t>
            </a:r>
            <a:r>
              <a:rPr lang="fr-FR" err="1"/>
              <a:t>goes</a:t>
            </a:r>
            <a:r>
              <a:rPr lang="fr-FR"/>
              <a:t> </a:t>
            </a:r>
            <a:r>
              <a:rPr lang="fr-FR" err="1"/>
              <a:t>here</a:t>
            </a:r>
            <a:r>
              <a:rPr lang="fr-FR"/>
              <a:t>, and can </a:t>
            </a:r>
            <a:r>
              <a:rPr lang="fr-FR" err="1"/>
              <a:t>be</a:t>
            </a:r>
            <a:r>
              <a:rPr lang="fr-FR"/>
              <a:t> a quick </a:t>
            </a:r>
            <a:r>
              <a:rPr lang="fr-FR" err="1"/>
              <a:t>paragraph</a:t>
            </a:r>
            <a:r>
              <a:rPr lang="fr-FR"/>
              <a:t> or a </a:t>
            </a:r>
            <a:r>
              <a:rPr lang="fr-FR" err="1"/>
              <a:t>bullet</a:t>
            </a:r>
            <a:r>
              <a:rPr lang="fr-FR"/>
              <a:t> </a:t>
            </a:r>
            <a:r>
              <a:rPr lang="fr-FR" err="1"/>
              <a:t>list</a:t>
            </a:r>
            <a:r>
              <a:rPr lang="fr-FR"/>
              <a:t> of key items as </a:t>
            </a:r>
            <a:r>
              <a:rPr lang="fr-FR" err="1"/>
              <a:t>follows</a:t>
            </a:r>
            <a:r>
              <a:rPr lang="fr-FR"/>
              <a:t> :</a:t>
            </a:r>
            <a:br>
              <a:rPr lang="fr-FR"/>
            </a:br>
            <a:endParaRPr lang="fr-FR"/>
          </a:p>
          <a:p>
            <a:pPr lvl="1"/>
            <a:r>
              <a:rPr lang="fr-FR"/>
              <a:t>Item #1</a:t>
            </a:r>
          </a:p>
          <a:p>
            <a:pPr lvl="1"/>
            <a:r>
              <a:rPr lang="fr-FR"/>
              <a:t>Item #2</a:t>
            </a:r>
          </a:p>
          <a:p>
            <a:pPr lvl="1"/>
            <a:r>
              <a:rPr lang="fr-FR"/>
              <a:t>Item #3</a:t>
            </a: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343024" y="329246"/>
            <a:ext cx="2916238" cy="585834"/>
          </a:xfrm>
        </p:spPr>
        <p:txBody>
          <a:bodyPr anchor="b">
            <a:normAutofit/>
          </a:bodyPr>
          <a:lstStyle>
            <a:lvl1pPr marL="0" indent="0">
              <a:buNone/>
              <a:defRPr sz="2400" b="0">
                <a:solidFill>
                  <a:schemeClr val="accent3"/>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5081590" y="800100"/>
            <a:ext cx="5875336" cy="1260475"/>
          </a:xfrm>
        </p:spPr>
        <p:txBody>
          <a:bodyPr anchor="b">
            <a:normAutofit/>
          </a:bodyPr>
          <a:lstStyle>
            <a:lvl1pPr marL="0" indent="0">
              <a:buNone/>
              <a:defRPr sz="3200">
                <a:solidFill>
                  <a:schemeClr val="bg1"/>
                </a:solidFill>
                <a:latin typeface="+mj-lt"/>
              </a:defRPr>
            </a:lvl1pPr>
          </a:lstStyle>
          <a:p>
            <a:pPr lvl="0"/>
            <a:r>
              <a:rPr lang="fr-FR"/>
              <a:t>This </a:t>
            </a:r>
            <a:r>
              <a:rPr lang="fr-FR" err="1"/>
              <a:t>is</a:t>
            </a:r>
            <a:r>
              <a:rPr lang="fr-FR"/>
              <a:t> a </a:t>
            </a:r>
            <a:r>
              <a:rPr lang="fr-FR" err="1"/>
              <a:t>random</a:t>
            </a:r>
            <a:r>
              <a:rPr lang="fr-FR"/>
              <a:t> </a:t>
            </a:r>
            <a:r>
              <a:rPr lang="fr-FR" err="1"/>
              <a:t>title</a:t>
            </a:r>
            <a:endParaRPr lang="fr-FR"/>
          </a:p>
        </p:txBody>
      </p:sp>
      <p:sp>
        <p:nvSpPr>
          <p:cNvPr id="31" name="Espace réservé du texte 29">
            <a:extLst>
              <a:ext uri="{FF2B5EF4-FFF2-40B4-BE49-F238E27FC236}">
                <a16:creationId xmlns:a16="http://schemas.microsoft.com/office/drawing/2014/main" id="{C94CAEFE-7119-5A39-69B1-C73CD6B1C945}"/>
              </a:ext>
            </a:extLst>
          </p:cNvPr>
          <p:cNvSpPr>
            <a:spLocks noGrp="1"/>
          </p:cNvSpPr>
          <p:nvPr>
            <p:ph type="body" sz="quarter" idx="32" hasCustomPrompt="1"/>
          </p:nvPr>
        </p:nvSpPr>
        <p:spPr>
          <a:xfrm>
            <a:off x="5081589" y="2348706"/>
            <a:ext cx="2844800" cy="2160588"/>
          </a:xfrm>
        </p:spPr>
        <p:txBody>
          <a:bodyPr/>
          <a:lstStyle>
            <a:lvl1pPr marL="0" indent="0">
              <a:buNone/>
              <a:defRPr>
                <a:solidFill>
                  <a:schemeClr val="bg1"/>
                </a:solidFill>
              </a:defRPr>
            </a:lvl1pPr>
          </a:lstStyle>
          <a:p>
            <a:pPr lvl="0"/>
            <a:r>
              <a:rPr lang="fr-FR" err="1"/>
              <a:t>Here’s</a:t>
            </a:r>
            <a:r>
              <a:rPr lang="fr-FR"/>
              <a:t> </a:t>
            </a:r>
            <a:r>
              <a:rPr lang="fr-FR" err="1"/>
              <a:t>some</a:t>
            </a:r>
            <a:r>
              <a:rPr lang="fr-FR"/>
              <a:t> copy on a </a:t>
            </a:r>
            <a:r>
              <a:rPr lang="fr-FR" err="1"/>
              <a:t>two</a:t>
            </a:r>
            <a:r>
              <a:rPr lang="fr-FR"/>
              <a:t> </a:t>
            </a:r>
            <a:r>
              <a:rPr lang="fr-FR" err="1"/>
              <a:t>columns</a:t>
            </a:r>
            <a:r>
              <a:rPr lang="fr-FR"/>
              <a:t> </a:t>
            </a:r>
            <a:r>
              <a:rPr lang="fr-FR" err="1"/>
              <a:t>grid</a:t>
            </a:r>
            <a:r>
              <a:rPr lang="fr-FR"/>
              <a:t> system.</a:t>
            </a:r>
            <a:br>
              <a:rPr lang="fr-FR"/>
            </a:br>
            <a:r>
              <a:rPr lang="fr-FR" err="1"/>
              <a:t>Nifty</a:t>
            </a:r>
            <a:r>
              <a:rPr lang="fr-FR"/>
              <a:t>, </a:t>
            </a:r>
            <a:r>
              <a:rPr lang="fr-FR" err="1"/>
              <a:t>don’t</a:t>
            </a:r>
            <a:r>
              <a:rPr lang="fr-FR"/>
              <a:t> </a:t>
            </a:r>
            <a:r>
              <a:rPr lang="fr-FR" err="1"/>
              <a:t>you</a:t>
            </a:r>
            <a:r>
              <a:rPr lang="fr-FR"/>
              <a:t> </a:t>
            </a:r>
            <a:r>
              <a:rPr lang="fr-FR" err="1"/>
              <a:t>think</a:t>
            </a:r>
            <a:r>
              <a:rPr lang="fr-FR"/>
              <a:t>?</a:t>
            </a:r>
          </a:p>
        </p:txBody>
      </p:sp>
      <p:sp>
        <p:nvSpPr>
          <p:cNvPr id="32" name="Espace réservé du texte 29">
            <a:extLst>
              <a:ext uri="{FF2B5EF4-FFF2-40B4-BE49-F238E27FC236}">
                <a16:creationId xmlns:a16="http://schemas.microsoft.com/office/drawing/2014/main" id="{0A21D168-9472-FD22-DD42-FA0FA457FE65}"/>
              </a:ext>
            </a:extLst>
          </p:cNvPr>
          <p:cNvSpPr>
            <a:spLocks noGrp="1"/>
          </p:cNvSpPr>
          <p:nvPr>
            <p:ph type="body" sz="quarter" idx="33" hasCustomPrompt="1"/>
          </p:nvPr>
        </p:nvSpPr>
        <p:spPr>
          <a:xfrm>
            <a:off x="8263741" y="2348706"/>
            <a:ext cx="2844800" cy="2160588"/>
          </a:xfrm>
        </p:spPr>
        <p:txBody>
          <a:bodyPr/>
          <a:lstStyle>
            <a:lvl1pPr marL="0" indent="0">
              <a:buNone/>
              <a:defRPr>
                <a:solidFill>
                  <a:schemeClr val="bg1"/>
                </a:solidFill>
              </a:defRPr>
            </a:lvl1pPr>
          </a:lstStyle>
          <a:p>
            <a:pPr lvl="0"/>
            <a:r>
              <a:rPr lang="fr-FR" err="1"/>
              <a:t>Here’s</a:t>
            </a:r>
            <a:r>
              <a:rPr lang="fr-FR"/>
              <a:t> </a:t>
            </a:r>
            <a:r>
              <a:rPr lang="fr-FR" err="1"/>
              <a:t>some</a:t>
            </a:r>
            <a:r>
              <a:rPr lang="fr-FR"/>
              <a:t> more copy on</a:t>
            </a:r>
            <a:br>
              <a:rPr lang="fr-FR"/>
            </a:br>
            <a:r>
              <a:rPr lang="fr-FR"/>
              <a:t>a </a:t>
            </a:r>
            <a:r>
              <a:rPr lang="fr-FR" err="1"/>
              <a:t>two</a:t>
            </a:r>
            <a:r>
              <a:rPr lang="fr-FR"/>
              <a:t> </a:t>
            </a:r>
            <a:r>
              <a:rPr lang="fr-FR" err="1"/>
              <a:t>columns</a:t>
            </a:r>
            <a:r>
              <a:rPr lang="fr-FR"/>
              <a:t> </a:t>
            </a:r>
            <a:r>
              <a:rPr lang="fr-FR" err="1"/>
              <a:t>grid</a:t>
            </a:r>
            <a:r>
              <a:rPr lang="fr-FR"/>
              <a:t> system.</a:t>
            </a:r>
            <a:br>
              <a:rPr lang="fr-FR"/>
            </a:br>
            <a:r>
              <a:rPr lang="fr-FR" err="1"/>
              <a:t>Pretty</a:t>
            </a:r>
            <a:r>
              <a:rPr lang="fr-FR"/>
              <a:t> cool, </a:t>
            </a:r>
            <a:r>
              <a:rPr lang="fr-FR" err="1"/>
              <a:t>don’t</a:t>
            </a:r>
            <a:r>
              <a:rPr lang="fr-FR"/>
              <a:t> </a:t>
            </a:r>
            <a:r>
              <a:rPr lang="fr-FR" err="1"/>
              <a:t>you</a:t>
            </a:r>
            <a:r>
              <a:rPr lang="fr-FR"/>
              <a:t> </a:t>
            </a:r>
            <a:r>
              <a:rPr lang="fr-FR" err="1"/>
              <a:t>think</a:t>
            </a:r>
            <a:r>
              <a:rPr lang="fr-FR"/>
              <a:t>?</a:t>
            </a:r>
          </a:p>
        </p:txBody>
      </p:sp>
      <p:sp>
        <p:nvSpPr>
          <p:cNvPr id="33" name="Espace réservé du texte 29">
            <a:extLst>
              <a:ext uri="{FF2B5EF4-FFF2-40B4-BE49-F238E27FC236}">
                <a16:creationId xmlns:a16="http://schemas.microsoft.com/office/drawing/2014/main" id="{A91A4D3D-45D2-2199-4E05-C84119A3B27C}"/>
              </a:ext>
            </a:extLst>
          </p:cNvPr>
          <p:cNvSpPr>
            <a:spLocks noGrp="1"/>
          </p:cNvSpPr>
          <p:nvPr>
            <p:ph type="body" sz="quarter" idx="34" hasCustomPrompt="1"/>
          </p:nvPr>
        </p:nvSpPr>
        <p:spPr>
          <a:xfrm>
            <a:off x="5081589" y="4774801"/>
            <a:ext cx="6026952" cy="1449782"/>
          </a:xfrm>
        </p:spPr>
        <p:txBody>
          <a:bodyPr/>
          <a:lstStyle>
            <a:lvl1pPr marL="0" indent="0">
              <a:buNone/>
              <a:defRPr>
                <a:solidFill>
                  <a:schemeClr val="bg1"/>
                </a:solidFill>
              </a:defRPr>
            </a:lvl1pPr>
          </a:lstStyle>
          <a:p>
            <a:pPr lvl="0"/>
            <a:r>
              <a:rPr lang="fr-FR" err="1"/>
              <a:t>Here’s</a:t>
            </a:r>
            <a:r>
              <a:rPr lang="fr-FR"/>
              <a:t> </a:t>
            </a:r>
            <a:r>
              <a:rPr lang="fr-FR" err="1"/>
              <a:t>some</a:t>
            </a:r>
            <a:r>
              <a:rPr lang="fr-FR"/>
              <a:t> copy on a single </a:t>
            </a:r>
            <a:r>
              <a:rPr lang="fr-FR" err="1"/>
              <a:t>column</a:t>
            </a:r>
            <a:r>
              <a:rPr lang="fr-FR"/>
              <a:t> for longer </a:t>
            </a:r>
            <a:r>
              <a:rPr lang="fr-FR" err="1"/>
              <a:t>paragraphs</a:t>
            </a:r>
            <a:r>
              <a:rPr lang="fr-FR"/>
              <a:t>, </a:t>
            </a:r>
            <a:r>
              <a:rPr lang="fr-FR" err="1"/>
              <a:t>you</a:t>
            </a:r>
            <a:r>
              <a:rPr lang="fr-FR"/>
              <a:t> can have </a:t>
            </a:r>
            <a:r>
              <a:rPr lang="fr-FR" err="1"/>
              <a:t>around</a:t>
            </a:r>
            <a:r>
              <a:rPr lang="fr-FR"/>
              <a:t> </a:t>
            </a:r>
            <a:r>
              <a:rPr lang="fr-FR" err="1"/>
              <a:t>ten</a:t>
            </a:r>
            <a:r>
              <a:rPr lang="fr-FR"/>
              <a:t> or </a:t>
            </a:r>
            <a:r>
              <a:rPr lang="fr-FR" err="1"/>
              <a:t>fifteen</a:t>
            </a:r>
            <a:r>
              <a:rPr lang="fr-FR"/>
              <a:t> </a:t>
            </a:r>
            <a:r>
              <a:rPr lang="fr-FR" err="1"/>
              <a:t>words</a:t>
            </a:r>
            <a:r>
              <a:rPr lang="fr-FR"/>
              <a:t> per </a:t>
            </a:r>
            <a:r>
              <a:rPr lang="fr-FR" err="1"/>
              <a:t>lines</a:t>
            </a:r>
            <a:r>
              <a:rPr lang="fr-FR"/>
              <a:t> </a:t>
            </a:r>
            <a:r>
              <a:rPr lang="fr-FR" err="1"/>
              <a:t>using</a:t>
            </a:r>
            <a:r>
              <a:rPr lang="fr-FR"/>
              <a:t> </a:t>
            </a:r>
            <a:r>
              <a:rPr lang="fr-FR" err="1"/>
              <a:t>this</a:t>
            </a:r>
            <a:r>
              <a:rPr lang="fr-FR"/>
              <a:t> </a:t>
            </a:r>
            <a:r>
              <a:rPr lang="fr-FR" err="1"/>
              <a:t>layout</a:t>
            </a:r>
            <a:r>
              <a:rPr lang="fr-FR"/>
              <a:t>.</a:t>
            </a:r>
            <a:br>
              <a:rPr lang="fr-FR"/>
            </a:br>
            <a:r>
              <a:rPr lang="fr-FR" err="1"/>
              <a:t>Make</a:t>
            </a:r>
            <a:r>
              <a:rPr lang="fr-FR"/>
              <a:t> sure </a:t>
            </a:r>
            <a:r>
              <a:rPr lang="fr-FR" err="1"/>
              <a:t>you</a:t>
            </a:r>
            <a:r>
              <a:rPr lang="fr-FR"/>
              <a:t> </a:t>
            </a:r>
            <a:r>
              <a:rPr lang="fr-FR" err="1"/>
              <a:t>pick</a:t>
            </a:r>
            <a:r>
              <a:rPr lang="fr-FR"/>
              <a:t> the </a:t>
            </a:r>
            <a:r>
              <a:rPr lang="fr-FR" err="1"/>
              <a:t>layout</a:t>
            </a:r>
            <a:r>
              <a:rPr lang="fr-FR"/>
              <a:t> </a:t>
            </a:r>
            <a:r>
              <a:rPr lang="fr-FR" err="1"/>
              <a:t>that’s</a:t>
            </a:r>
            <a:r>
              <a:rPr lang="fr-FR"/>
              <a:t> right for </a:t>
            </a:r>
            <a:r>
              <a:rPr lang="fr-FR" err="1"/>
              <a:t>your</a:t>
            </a:r>
            <a:r>
              <a:rPr lang="fr-FR"/>
              <a:t> content !</a:t>
            </a:r>
          </a:p>
        </p:txBody>
      </p:sp>
    </p:spTree>
    <p:extLst>
      <p:ext uri="{BB962C8B-B14F-4D97-AF65-F5344CB8AC3E}">
        <p14:creationId xmlns:p14="http://schemas.microsoft.com/office/powerpoint/2010/main" val="601417413"/>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ontent_side_col_grid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ChangeAspect="1"/>
          </p:cNvPicPr>
          <p:nvPr userDrawn="1"/>
        </p:nvPicPr>
        <p:blipFill>
          <a:blip r:embed="rId4">
            <a:extLst>
              <a:ext uri="{28A0092B-C50C-407E-A947-70E740481C1C}">
                <a14:useLocalDpi xmlns:a14="http://schemas.microsoft.com/office/drawing/2010/main" val="0"/>
              </a:ext>
            </a:extLst>
          </a:blip>
          <a:srcRect l="31940" r="31940"/>
          <a:stretch/>
        </p:blipFill>
        <p:spPr>
          <a:xfrm>
            <a:off x="1" y="0"/>
            <a:ext cx="4403707"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270669" y="1196974"/>
            <a:ext cx="3717925" cy="1957440"/>
          </a:xfrm>
        </p:spPr>
        <p:txBody>
          <a:bodyPr anchor="b">
            <a:normAutofit/>
          </a:bodyPr>
          <a:lstStyle>
            <a:lvl1pPr marL="0" indent="0">
              <a:buNone/>
              <a:defRPr sz="2400" b="1">
                <a:solidFill>
                  <a:schemeClr val="accent2"/>
                </a:solidFill>
                <a:latin typeface="+mj-lt"/>
              </a:defRPr>
            </a:lvl1pPr>
          </a:lstStyle>
          <a:p>
            <a:pPr lvl="0"/>
            <a:r>
              <a:rPr lang="fr-FR" err="1"/>
              <a:t>Your</a:t>
            </a:r>
            <a:r>
              <a:rPr lang="fr-FR"/>
              <a:t> </a:t>
            </a:r>
            <a:r>
              <a:rPr lang="fr-FR" err="1"/>
              <a:t>heading</a:t>
            </a:r>
            <a:r>
              <a:rPr lang="fr-FR"/>
              <a:t> </a:t>
            </a:r>
            <a:r>
              <a:rPr lang="fr-FR" err="1"/>
              <a:t>goes</a:t>
            </a:r>
            <a:r>
              <a:rPr lang="fr-FR"/>
              <a:t> </a:t>
            </a:r>
            <a:r>
              <a:rPr lang="fr-FR" err="1"/>
              <a:t>here</a:t>
            </a:r>
            <a:r>
              <a:rPr lang="fr-FR"/>
              <a:t>. It </a:t>
            </a:r>
            <a:r>
              <a:rPr lang="fr-FR" err="1"/>
              <a:t>works</a:t>
            </a:r>
            <a:r>
              <a:rPr lang="fr-FR"/>
              <a:t> </a:t>
            </a:r>
            <a:r>
              <a:rPr lang="fr-FR" err="1"/>
              <a:t>with</a:t>
            </a:r>
            <a:r>
              <a:rPr lang="fr-FR"/>
              <a:t> longer sentences </a:t>
            </a:r>
            <a:r>
              <a:rPr lang="fr-FR" err="1"/>
              <a:t>just</a:t>
            </a:r>
            <a:r>
              <a:rPr lang="fr-FR"/>
              <a:t> as </a:t>
            </a:r>
            <a:r>
              <a:rPr lang="fr-FR" err="1"/>
              <a:t>well</a:t>
            </a:r>
            <a:r>
              <a:rPr lang="fr-FR"/>
              <a:t>.</a:t>
            </a:r>
          </a:p>
        </p:txBody>
      </p:sp>
      <p:sp>
        <p:nvSpPr>
          <p:cNvPr id="23" name="Espace réservé du texte 11">
            <a:extLst>
              <a:ext uri="{FF2B5EF4-FFF2-40B4-BE49-F238E27FC236}">
                <a16:creationId xmlns:a16="http://schemas.microsoft.com/office/drawing/2014/main" id="{8EACDB23-26B1-C04F-01EA-46DE3D6FB803}"/>
              </a:ext>
            </a:extLst>
          </p:cNvPr>
          <p:cNvSpPr>
            <a:spLocks noGrp="1"/>
          </p:cNvSpPr>
          <p:nvPr>
            <p:ph type="body" sz="quarter" idx="29" hasCustomPrompt="1"/>
          </p:nvPr>
        </p:nvSpPr>
        <p:spPr>
          <a:xfrm>
            <a:off x="270668" y="3429000"/>
            <a:ext cx="3717925" cy="2160588"/>
          </a:xfrm>
        </p:spPr>
        <p:txBody>
          <a:bodyPr>
            <a:normAutofit/>
          </a:bodyPr>
          <a:lstStyle>
            <a:lvl1pPr marL="0" indent="0">
              <a:buFont typeface="Arial" panose="020B0604020202020204" pitchFamily="34" charset="0"/>
              <a:buNone/>
              <a:defRPr sz="1600" b="0">
                <a:solidFill>
                  <a:schemeClr val="bg2"/>
                </a:solidFill>
              </a:defRPr>
            </a:lvl1pPr>
            <a:lvl2pPr>
              <a:lnSpc>
                <a:spcPct val="150000"/>
              </a:lnSpc>
              <a:defRPr>
                <a:solidFill>
                  <a:schemeClr val="accent2"/>
                </a:solidFill>
              </a:defRPr>
            </a:lvl2pPr>
          </a:lstStyle>
          <a:p>
            <a:pPr lvl="0"/>
            <a:r>
              <a:rPr lang="fr-FR"/>
              <a:t>Copy </a:t>
            </a:r>
            <a:r>
              <a:rPr lang="fr-FR" err="1"/>
              <a:t>goes</a:t>
            </a:r>
            <a:r>
              <a:rPr lang="fr-FR"/>
              <a:t> </a:t>
            </a:r>
            <a:r>
              <a:rPr lang="fr-FR" err="1"/>
              <a:t>here</a:t>
            </a:r>
            <a:r>
              <a:rPr lang="fr-FR"/>
              <a:t>, and can </a:t>
            </a:r>
            <a:r>
              <a:rPr lang="fr-FR" err="1"/>
              <a:t>be</a:t>
            </a:r>
            <a:r>
              <a:rPr lang="fr-FR"/>
              <a:t> a quick </a:t>
            </a:r>
            <a:r>
              <a:rPr lang="fr-FR" err="1"/>
              <a:t>paragraph</a:t>
            </a:r>
            <a:r>
              <a:rPr lang="fr-FR"/>
              <a:t> or a </a:t>
            </a:r>
            <a:r>
              <a:rPr lang="fr-FR" err="1"/>
              <a:t>bullet</a:t>
            </a:r>
            <a:r>
              <a:rPr lang="fr-FR"/>
              <a:t> </a:t>
            </a:r>
            <a:r>
              <a:rPr lang="fr-FR" err="1"/>
              <a:t>list</a:t>
            </a:r>
            <a:r>
              <a:rPr lang="fr-FR"/>
              <a:t> of key items as </a:t>
            </a:r>
            <a:r>
              <a:rPr lang="fr-FR" err="1"/>
              <a:t>follows</a:t>
            </a:r>
            <a:r>
              <a:rPr lang="fr-FR"/>
              <a:t> :</a:t>
            </a:r>
            <a:br>
              <a:rPr lang="fr-FR"/>
            </a:br>
            <a:endParaRPr lang="fr-FR"/>
          </a:p>
          <a:p>
            <a:pPr lvl="1"/>
            <a:r>
              <a:rPr lang="fr-FR"/>
              <a:t>Item #1</a:t>
            </a:r>
          </a:p>
          <a:p>
            <a:pPr lvl="1"/>
            <a:r>
              <a:rPr lang="fr-FR"/>
              <a:t>Item #2</a:t>
            </a:r>
          </a:p>
          <a:p>
            <a:pPr lvl="1"/>
            <a:r>
              <a:rPr lang="fr-FR"/>
              <a:t>Item #3</a:t>
            </a: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343024" y="329246"/>
            <a:ext cx="2916238" cy="585834"/>
          </a:xfrm>
        </p:spPr>
        <p:txBody>
          <a:bodyPr anchor="b">
            <a:normAutofit/>
          </a:bodyPr>
          <a:lstStyle>
            <a:lvl1pPr marL="0" indent="0">
              <a:buNone/>
              <a:defRPr sz="2400" b="0">
                <a:solidFill>
                  <a:schemeClr val="accent2"/>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5081590" y="800100"/>
            <a:ext cx="5875336" cy="1260475"/>
          </a:xfrm>
        </p:spPr>
        <p:txBody>
          <a:bodyPr anchor="b">
            <a:normAutofit/>
          </a:bodyPr>
          <a:lstStyle>
            <a:lvl1pPr marL="0" indent="0">
              <a:buNone/>
              <a:defRPr sz="3200">
                <a:solidFill>
                  <a:schemeClr val="tx1"/>
                </a:solidFill>
                <a:latin typeface="+mj-lt"/>
              </a:defRPr>
            </a:lvl1pPr>
          </a:lstStyle>
          <a:p>
            <a:pPr lvl="0"/>
            <a:r>
              <a:rPr lang="fr-FR"/>
              <a:t>This </a:t>
            </a:r>
            <a:r>
              <a:rPr lang="fr-FR" err="1"/>
              <a:t>is</a:t>
            </a:r>
            <a:r>
              <a:rPr lang="fr-FR"/>
              <a:t> a </a:t>
            </a:r>
            <a:r>
              <a:rPr lang="fr-FR" err="1"/>
              <a:t>random</a:t>
            </a:r>
            <a:r>
              <a:rPr lang="fr-FR"/>
              <a:t> </a:t>
            </a:r>
            <a:r>
              <a:rPr lang="fr-FR" err="1"/>
              <a:t>title</a:t>
            </a:r>
            <a:endParaRPr lang="fr-FR"/>
          </a:p>
        </p:txBody>
      </p:sp>
      <p:sp>
        <p:nvSpPr>
          <p:cNvPr id="31" name="Espace réservé du texte 29">
            <a:extLst>
              <a:ext uri="{FF2B5EF4-FFF2-40B4-BE49-F238E27FC236}">
                <a16:creationId xmlns:a16="http://schemas.microsoft.com/office/drawing/2014/main" id="{C94CAEFE-7119-5A39-69B1-C73CD6B1C945}"/>
              </a:ext>
            </a:extLst>
          </p:cNvPr>
          <p:cNvSpPr>
            <a:spLocks noGrp="1"/>
          </p:cNvSpPr>
          <p:nvPr>
            <p:ph type="body" sz="quarter" idx="32" hasCustomPrompt="1"/>
          </p:nvPr>
        </p:nvSpPr>
        <p:spPr>
          <a:xfrm>
            <a:off x="5081589" y="2348706"/>
            <a:ext cx="2844800" cy="2160588"/>
          </a:xfrm>
        </p:spPr>
        <p:txBody>
          <a:bodyPr/>
          <a:lstStyle>
            <a:lvl1pPr marL="0" indent="0">
              <a:buNone/>
              <a:defRPr>
                <a:solidFill>
                  <a:schemeClr val="tx1"/>
                </a:solidFill>
              </a:defRPr>
            </a:lvl1pPr>
          </a:lstStyle>
          <a:p>
            <a:pPr lvl="0"/>
            <a:r>
              <a:rPr lang="fr-FR" err="1"/>
              <a:t>Here’s</a:t>
            </a:r>
            <a:r>
              <a:rPr lang="fr-FR"/>
              <a:t> </a:t>
            </a:r>
            <a:r>
              <a:rPr lang="fr-FR" err="1"/>
              <a:t>some</a:t>
            </a:r>
            <a:r>
              <a:rPr lang="fr-FR"/>
              <a:t> copy on a </a:t>
            </a:r>
            <a:r>
              <a:rPr lang="fr-FR" err="1"/>
              <a:t>two</a:t>
            </a:r>
            <a:r>
              <a:rPr lang="fr-FR"/>
              <a:t> </a:t>
            </a:r>
            <a:r>
              <a:rPr lang="fr-FR" err="1"/>
              <a:t>columns</a:t>
            </a:r>
            <a:r>
              <a:rPr lang="fr-FR"/>
              <a:t> </a:t>
            </a:r>
            <a:r>
              <a:rPr lang="fr-FR" err="1"/>
              <a:t>grid</a:t>
            </a:r>
            <a:r>
              <a:rPr lang="fr-FR"/>
              <a:t> system.</a:t>
            </a:r>
            <a:br>
              <a:rPr lang="fr-FR"/>
            </a:br>
            <a:r>
              <a:rPr lang="fr-FR" err="1"/>
              <a:t>Nifty</a:t>
            </a:r>
            <a:r>
              <a:rPr lang="fr-FR"/>
              <a:t>, </a:t>
            </a:r>
            <a:r>
              <a:rPr lang="fr-FR" err="1"/>
              <a:t>don’t</a:t>
            </a:r>
            <a:r>
              <a:rPr lang="fr-FR"/>
              <a:t> </a:t>
            </a:r>
            <a:r>
              <a:rPr lang="fr-FR" err="1"/>
              <a:t>you</a:t>
            </a:r>
            <a:r>
              <a:rPr lang="fr-FR"/>
              <a:t> </a:t>
            </a:r>
            <a:r>
              <a:rPr lang="fr-FR" err="1"/>
              <a:t>think</a:t>
            </a:r>
            <a:r>
              <a:rPr lang="fr-FR"/>
              <a:t>?</a:t>
            </a:r>
          </a:p>
        </p:txBody>
      </p:sp>
      <p:sp>
        <p:nvSpPr>
          <p:cNvPr id="32" name="Espace réservé du texte 29">
            <a:extLst>
              <a:ext uri="{FF2B5EF4-FFF2-40B4-BE49-F238E27FC236}">
                <a16:creationId xmlns:a16="http://schemas.microsoft.com/office/drawing/2014/main" id="{0A21D168-9472-FD22-DD42-FA0FA457FE65}"/>
              </a:ext>
            </a:extLst>
          </p:cNvPr>
          <p:cNvSpPr>
            <a:spLocks noGrp="1"/>
          </p:cNvSpPr>
          <p:nvPr>
            <p:ph type="body" sz="quarter" idx="33" hasCustomPrompt="1"/>
          </p:nvPr>
        </p:nvSpPr>
        <p:spPr>
          <a:xfrm>
            <a:off x="8263741" y="2348706"/>
            <a:ext cx="2844800" cy="2160588"/>
          </a:xfrm>
        </p:spPr>
        <p:txBody>
          <a:bodyPr/>
          <a:lstStyle>
            <a:lvl1pPr marL="0" indent="0">
              <a:buNone/>
              <a:defRPr>
                <a:solidFill>
                  <a:schemeClr val="tx1"/>
                </a:solidFill>
              </a:defRPr>
            </a:lvl1pPr>
          </a:lstStyle>
          <a:p>
            <a:pPr lvl="0"/>
            <a:r>
              <a:rPr lang="fr-FR" err="1"/>
              <a:t>Here’s</a:t>
            </a:r>
            <a:r>
              <a:rPr lang="fr-FR"/>
              <a:t> </a:t>
            </a:r>
            <a:r>
              <a:rPr lang="fr-FR" err="1"/>
              <a:t>some</a:t>
            </a:r>
            <a:r>
              <a:rPr lang="fr-FR"/>
              <a:t> more copy on</a:t>
            </a:r>
            <a:br>
              <a:rPr lang="fr-FR"/>
            </a:br>
            <a:r>
              <a:rPr lang="fr-FR"/>
              <a:t>a </a:t>
            </a:r>
            <a:r>
              <a:rPr lang="fr-FR" err="1"/>
              <a:t>two</a:t>
            </a:r>
            <a:r>
              <a:rPr lang="fr-FR"/>
              <a:t> </a:t>
            </a:r>
            <a:r>
              <a:rPr lang="fr-FR" err="1"/>
              <a:t>columns</a:t>
            </a:r>
            <a:r>
              <a:rPr lang="fr-FR"/>
              <a:t> </a:t>
            </a:r>
            <a:r>
              <a:rPr lang="fr-FR" err="1"/>
              <a:t>grid</a:t>
            </a:r>
            <a:r>
              <a:rPr lang="fr-FR"/>
              <a:t> system.</a:t>
            </a:r>
            <a:br>
              <a:rPr lang="fr-FR"/>
            </a:br>
            <a:r>
              <a:rPr lang="fr-FR" err="1"/>
              <a:t>Pretty</a:t>
            </a:r>
            <a:r>
              <a:rPr lang="fr-FR"/>
              <a:t> cool, </a:t>
            </a:r>
            <a:r>
              <a:rPr lang="fr-FR" err="1"/>
              <a:t>don’t</a:t>
            </a:r>
            <a:r>
              <a:rPr lang="fr-FR"/>
              <a:t> </a:t>
            </a:r>
            <a:r>
              <a:rPr lang="fr-FR" err="1"/>
              <a:t>you</a:t>
            </a:r>
            <a:r>
              <a:rPr lang="fr-FR"/>
              <a:t> </a:t>
            </a:r>
            <a:r>
              <a:rPr lang="fr-FR" err="1"/>
              <a:t>think</a:t>
            </a:r>
            <a:r>
              <a:rPr lang="fr-FR"/>
              <a:t>?</a:t>
            </a:r>
          </a:p>
        </p:txBody>
      </p:sp>
      <p:sp>
        <p:nvSpPr>
          <p:cNvPr id="33" name="Espace réservé du texte 29">
            <a:extLst>
              <a:ext uri="{FF2B5EF4-FFF2-40B4-BE49-F238E27FC236}">
                <a16:creationId xmlns:a16="http://schemas.microsoft.com/office/drawing/2014/main" id="{A91A4D3D-45D2-2199-4E05-C84119A3B27C}"/>
              </a:ext>
            </a:extLst>
          </p:cNvPr>
          <p:cNvSpPr>
            <a:spLocks noGrp="1"/>
          </p:cNvSpPr>
          <p:nvPr>
            <p:ph type="body" sz="quarter" idx="34" hasCustomPrompt="1"/>
          </p:nvPr>
        </p:nvSpPr>
        <p:spPr>
          <a:xfrm>
            <a:off x="5081589" y="4774801"/>
            <a:ext cx="6026952" cy="1449782"/>
          </a:xfrm>
        </p:spPr>
        <p:txBody>
          <a:bodyPr/>
          <a:lstStyle>
            <a:lvl1pPr marL="0" indent="0">
              <a:buNone/>
              <a:defRPr>
                <a:solidFill>
                  <a:schemeClr val="tx1"/>
                </a:solidFill>
              </a:defRPr>
            </a:lvl1pPr>
          </a:lstStyle>
          <a:p>
            <a:pPr lvl="0"/>
            <a:r>
              <a:rPr lang="fr-FR" err="1"/>
              <a:t>Here’s</a:t>
            </a:r>
            <a:r>
              <a:rPr lang="fr-FR"/>
              <a:t> </a:t>
            </a:r>
            <a:r>
              <a:rPr lang="fr-FR" err="1"/>
              <a:t>some</a:t>
            </a:r>
            <a:r>
              <a:rPr lang="fr-FR"/>
              <a:t> copy on a single </a:t>
            </a:r>
            <a:r>
              <a:rPr lang="fr-FR" err="1"/>
              <a:t>column</a:t>
            </a:r>
            <a:r>
              <a:rPr lang="fr-FR"/>
              <a:t> for longer </a:t>
            </a:r>
            <a:r>
              <a:rPr lang="fr-FR" err="1"/>
              <a:t>paragraphs</a:t>
            </a:r>
            <a:r>
              <a:rPr lang="fr-FR"/>
              <a:t>, </a:t>
            </a:r>
            <a:r>
              <a:rPr lang="fr-FR" err="1"/>
              <a:t>you</a:t>
            </a:r>
            <a:r>
              <a:rPr lang="fr-FR"/>
              <a:t> can have </a:t>
            </a:r>
            <a:r>
              <a:rPr lang="fr-FR" err="1"/>
              <a:t>around</a:t>
            </a:r>
            <a:r>
              <a:rPr lang="fr-FR"/>
              <a:t> </a:t>
            </a:r>
            <a:r>
              <a:rPr lang="fr-FR" err="1"/>
              <a:t>ten</a:t>
            </a:r>
            <a:r>
              <a:rPr lang="fr-FR"/>
              <a:t> or </a:t>
            </a:r>
            <a:r>
              <a:rPr lang="fr-FR" err="1"/>
              <a:t>fifteen</a:t>
            </a:r>
            <a:r>
              <a:rPr lang="fr-FR"/>
              <a:t> </a:t>
            </a:r>
            <a:r>
              <a:rPr lang="fr-FR" err="1"/>
              <a:t>words</a:t>
            </a:r>
            <a:r>
              <a:rPr lang="fr-FR"/>
              <a:t> per </a:t>
            </a:r>
            <a:r>
              <a:rPr lang="fr-FR" err="1"/>
              <a:t>lines</a:t>
            </a:r>
            <a:r>
              <a:rPr lang="fr-FR"/>
              <a:t> </a:t>
            </a:r>
            <a:r>
              <a:rPr lang="fr-FR" err="1"/>
              <a:t>using</a:t>
            </a:r>
            <a:r>
              <a:rPr lang="fr-FR"/>
              <a:t> </a:t>
            </a:r>
            <a:r>
              <a:rPr lang="fr-FR" err="1"/>
              <a:t>this</a:t>
            </a:r>
            <a:r>
              <a:rPr lang="fr-FR"/>
              <a:t> </a:t>
            </a:r>
            <a:r>
              <a:rPr lang="fr-FR" err="1"/>
              <a:t>layout</a:t>
            </a:r>
            <a:r>
              <a:rPr lang="fr-FR"/>
              <a:t>.</a:t>
            </a:r>
            <a:br>
              <a:rPr lang="fr-FR"/>
            </a:br>
            <a:r>
              <a:rPr lang="fr-FR" err="1"/>
              <a:t>Make</a:t>
            </a:r>
            <a:r>
              <a:rPr lang="fr-FR"/>
              <a:t> sure </a:t>
            </a:r>
            <a:r>
              <a:rPr lang="fr-FR" err="1"/>
              <a:t>you</a:t>
            </a:r>
            <a:r>
              <a:rPr lang="fr-FR"/>
              <a:t> </a:t>
            </a:r>
            <a:r>
              <a:rPr lang="fr-FR" err="1"/>
              <a:t>pick</a:t>
            </a:r>
            <a:r>
              <a:rPr lang="fr-FR"/>
              <a:t> the </a:t>
            </a:r>
            <a:r>
              <a:rPr lang="fr-FR" err="1"/>
              <a:t>layout</a:t>
            </a:r>
            <a:r>
              <a:rPr lang="fr-FR"/>
              <a:t> </a:t>
            </a:r>
            <a:r>
              <a:rPr lang="fr-FR" err="1"/>
              <a:t>that’s</a:t>
            </a:r>
            <a:r>
              <a:rPr lang="fr-FR"/>
              <a:t> right for </a:t>
            </a:r>
            <a:r>
              <a:rPr lang="fr-FR" err="1"/>
              <a:t>your</a:t>
            </a:r>
            <a:r>
              <a:rPr lang="fr-FR"/>
              <a:t> content !</a:t>
            </a:r>
          </a:p>
        </p:txBody>
      </p:sp>
    </p:spTree>
    <p:extLst>
      <p:ext uri="{BB962C8B-B14F-4D97-AF65-F5344CB8AC3E}">
        <p14:creationId xmlns:p14="http://schemas.microsoft.com/office/powerpoint/2010/main" val="365468050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ontent_side_col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descr="Une image contenant espace, étoile, constellation, nuit&#10;&#10;Description générée automatiquement">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4">
            <a:extLst>
              <a:ext uri="{28A0092B-C50C-407E-A947-70E740481C1C}">
                <a14:useLocalDpi xmlns:a14="http://schemas.microsoft.com/office/drawing/2010/main" val="0"/>
              </a:ext>
            </a:extLst>
          </a:blip>
          <a:srcRect r="63880"/>
          <a:stretch>
            <a:fillRect/>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380893" y="2522122"/>
            <a:ext cx="2667213" cy="468314"/>
          </a:xfrm>
        </p:spPr>
        <p:txBody>
          <a:bodyPr anchor="t">
            <a:normAutofit/>
          </a:bodyPr>
          <a:lstStyle>
            <a:lvl1pPr marL="0" indent="0" algn="r">
              <a:buNone/>
              <a:defRPr sz="1600" b="1">
                <a:solidFill>
                  <a:schemeClr val="accent3"/>
                </a:solidFill>
                <a:latin typeface="+mj-lt"/>
              </a:defRPr>
            </a:lvl1pPr>
          </a:lstStyle>
          <a:p>
            <a:pPr lvl="0"/>
            <a:r>
              <a:rPr lang="fr-FR" err="1"/>
              <a:t>Detail</a:t>
            </a:r>
            <a:endParaRPr lang="fr-F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128131" y="542926"/>
            <a:ext cx="1809751" cy="431800"/>
          </a:xfrm>
        </p:spPr>
        <p:txBody>
          <a:bodyPr anchor="b">
            <a:noAutofit/>
          </a:bodyPr>
          <a:lstStyle>
            <a:lvl1pPr marL="0" indent="0" algn="r">
              <a:buNone/>
              <a:defRPr sz="3600" b="0">
                <a:solidFill>
                  <a:schemeClr val="accent3"/>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3729699" y="1648210"/>
            <a:ext cx="8100349" cy="714373"/>
          </a:xfrm>
        </p:spPr>
        <p:txBody>
          <a:bodyPr anchor="b">
            <a:normAutofit/>
          </a:bodyPr>
          <a:lstStyle>
            <a:lvl1pPr marL="0" indent="0">
              <a:buNone/>
              <a:defRPr sz="1600" b="0" spc="-80" baseline="0">
                <a:solidFill>
                  <a:schemeClr val="accent2"/>
                </a:solidFill>
                <a:latin typeface="+mn-lt"/>
              </a:defRPr>
            </a:lvl1pPr>
          </a:lstStyle>
          <a:p>
            <a:pPr lvl="0"/>
            <a:r>
              <a:rPr lang="fr-FR"/>
              <a:t>Section 01 </a:t>
            </a:r>
            <a:r>
              <a:rPr lang="fr-FR" err="1"/>
              <a:t>title</a:t>
            </a:r>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l">
              <a:defRPr sz="3600">
                <a:solidFill>
                  <a:schemeClr val="accent2"/>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l">
              <a:buFontTx/>
              <a:buBlip>
                <a:blip>
                  <a:extLst>
                    <a:ext uri="{96DAC541-7B7A-43D3-8B79-37D633B846F1}">
                      <asvg:svgBlip xmlns:asvg="http://schemas.microsoft.com/office/drawing/2016/SVG/main" r:embed="rId5"/>
                    </a:ext>
                  </a:extLst>
                </a:blip>
              </a:buBlip>
              <a:defRPr sz="10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1" name="Espace réservé du texte 10">
            <a:extLst>
              <a:ext uri="{FF2B5EF4-FFF2-40B4-BE49-F238E27FC236}">
                <a16:creationId xmlns:a16="http://schemas.microsoft.com/office/drawing/2014/main" id="{D525F381-91C3-1EF8-DF18-90F131B7C48E}"/>
              </a:ext>
            </a:extLst>
          </p:cNvPr>
          <p:cNvSpPr>
            <a:spLocks noGrp="1"/>
          </p:cNvSpPr>
          <p:nvPr>
            <p:ph type="body" sz="quarter" idx="32"/>
          </p:nvPr>
        </p:nvSpPr>
        <p:spPr>
          <a:xfrm>
            <a:off x="3729038" y="2528888"/>
            <a:ext cx="8101012" cy="1368425"/>
          </a:xfrm>
        </p:spPr>
        <p:txBody>
          <a:bodyPr>
            <a:noAutofit/>
          </a:bodyPr>
          <a:lstStyle>
            <a:lvl1pPr>
              <a:defRPr sz="1200">
                <a:solidFill>
                  <a:schemeClr val="bg1"/>
                </a:solidFill>
              </a:defRPr>
            </a:lvl1pPr>
            <a:lvl2pPr>
              <a:defRPr sz="1200"/>
            </a:lvl2pPr>
            <a:lvl3pPr>
              <a:defRPr sz="1200"/>
            </a:lvl3pPr>
            <a:lvl4pPr>
              <a:defRPr sz="1200">
                <a:solidFill>
                  <a:schemeClr val="bg1"/>
                </a:solidFill>
              </a:defRPr>
            </a:lvl4pPr>
            <a:lvl5pPr>
              <a:defRPr sz="1200">
                <a:solidFill>
                  <a:schemeClr val="bg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 name="Espace réservé du texte 11">
            <a:extLst>
              <a:ext uri="{FF2B5EF4-FFF2-40B4-BE49-F238E27FC236}">
                <a16:creationId xmlns:a16="http://schemas.microsoft.com/office/drawing/2014/main" id="{4185ACAC-D776-C462-F6B6-435BB74FB152}"/>
              </a:ext>
            </a:extLst>
          </p:cNvPr>
          <p:cNvSpPr>
            <a:spLocks noGrp="1"/>
          </p:cNvSpPr>
          <p:nvPr>
            <p:ph type="body" sz="quarter" idx="33" hasCustomPrompt="1"/>
          </p:nvPr>
        </p:nvSpPr>
        <p:spPr>
          <a:xfrm>
            <a:off x="380893" y="4724400"/>
            <a:ext cx="2667213" cy="468314"/>
          </a:xfrm>
        </p:spPr>
        <p:txBody>
          <a:bodyPr anchor="t">
            <a:normAutofit/>
          </a:bodyPr>
          <a:lstStyle>
            <a:lvl1pPr marL="0" indent="0" algn="r">
              <a:buNone/>
              <a:defRPr sz="1600" b="1">
                <a:solidFill>
                  <a:schemeClr val="accent3"/>
                </a:solidFill>
                <a:latin typeface="+mj-lt"/>
              </a:defRPr>
            </a:lvl1pPr>
          </a:lstStyle>
          <a:p>
            <a:pPr lvl="0"/>
            <a:r>
              <a:rPr lang="fr-FR" err="1"/>
              <a:t>Detail</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29038" y="4737658"/>
            <a:ext cx="8101012" cy="1368425"/>
          </a:xfrm>
        </p:spPr>
        <p:txBody>
          <a:bodyPr>
            <a:noAutofit/>
          </a:bodyPr>
          <a:lstStyle>
            <a:lvl1pPr>
              <a:defRPr sz="1200">
                <a:solidFill>
                  <a:schemeClr val="bg1"/>
                </a:solidFill>
              </a:defRPr>
            </a:lvl1pPr>
            <a:lvl2pPr>
              <a:defRPr sz="1200"/>
            </a:lvl2pPr>
            <a:lvl3pPr>
              <a:defRPr sz="1200"/>
            </a:lvl3pPr>
            <a:lvl4pPr>
              <a:defRPr sz="1200">
                <a:solidFill>
                  <a:schemeClr val="bg1"/>
                </a:solidFill>
              </a:defRPr>
            </a:lvl4pPr>
            <a:lvl5pPr>
              <a:defRPr sz="1200">
                <a:solidFill>
                  <a:schemeClr val="bg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29">
            <a:extLst>
              <a:ext uri="{FF2B5EF4-FFF2-40B4-BE49-F238E27FC236}">
                <a16:creationId xmlns:a16="http://schemas.microsoft.com/office/drawing/2014/main" id="{9909D8DB-6B8A-CD4D-A204-6716927DB51B}"/>
              </a:ext>
            </a:extLst>
          </p:cNvPr>
          <p:cNvSpPr>
            <a:spLocks noGrp="1"/>
          </p:cNvSpPr>
          <p:nvPr>
            <p:ph type="body" sz="quarter" idx="35" hasCustomPrompt="1"/>
          </p:nvPr>
        </p:nvSpPr>
        <p:spPr>
          <a:xfrm>
            <a:off x="3729699" y="3867144"/>
            <a:ext cx="8100349" cy="714373"/>
          </a:xfrm>
        </p:spPr>
        <p:txBody>
          <a:bodyPr anchor="b">
            <a:normAutofit/>
          </a:bodyPr>
          <a:lstStyle>
            <a:lvl1pPr marL="0" indent="0">
              <a:buNone/>
              <a:defRPr sz="1600" b="0" spc="-80" baseline="0">
                <a:solidFill>
                  <a:schemeClr val="accent2"/>
                </a:solidFill>
                <a:latin typeface="+mn-lt"/>
              </a:defRPr>
            </a:lvl1pPr>
          </a:lstStyle>
          <a:p>
            <a:pPr lvl="0"/>
            <a:r>
              <a:rPr lang="fr-FR"/>
              <a:t>Section 02 </a:t>
            </a:r>
            <a:r>
              <a:rPr lang="fr-FR" err="1"/>
              <a:t>title</a:t>
            </a:r>
            <a:endParaRPr lang="fr-FR"/>
          </a:p>
        </p:txBody>
      </p:sp>
    </p:spTree>
    <p:extLst>
      <p:ext uri="{BB962C8B-B14F-4D97-AF65-F5344CB8AC3E}">
        <p14:creationId xmlns:p14="http://schemas.microsoft.com/office/powerpoint/2010/main" val="225387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ontent_side_col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4">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380893" y="2522122"/>
            <a:ext cx="2667213" cy="468314"/>
          </a:xfrm>
        </p:spPr>
        <p:txBody>
          <a:bodyPr anchor="t">
            <a:normAutofit/>
          </a:bodyPr>
          <a:lstStyle>
            <a:lvl1pPr marL="0" indent="0" algn="r">
              <a:buNone/>
              <a:defRPr sz="1600" b="1">
                <a:solidFill>
                  <a:schemeClr val="accent2"/>
                </a:solidFill>
                <a:latin typeface="+mj-lt"/>
              </a:defRPr>
            </a:lvl1pPr>
          </a:lstStyle>
          <a:p>
            <a:pPr lvl="0"/>
            <a:r>
              <a:rPr lang="fr-FR" err="1"/>
              <a:t>Detail</a:t>
            </a:r>
            <a:endParaRPr lang="fr-F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128131" y="542926"/>
            <a:ext cx="1809751" cy="431800"/>
          </a:xfrm>
        </p:spPr>
        <p:txBody>
          <a:bodyPr anchor="b">
            <a:noAutofit/>
          </a:bodyPr>
          <a:lstStyle>
            <a:lvl1pPr marL="0" indent="0" algn="r">
              <a:buNone/>
              <a:defRPr sz="3600" b="0">
                <a:solidFill>
                  <a:schemeClr val="accent2"/>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3729699" y="1648210"/>
            <a:ext cx="8100349" cy="714373"/>
          </a:xfrm>
        </p:spPr>
        <p:txBody>
          <a:bodyPr anchor="b">
            <a:normAutofit/>
          </a:bodyPr>
          <a:lstStyle>
            <a:lvl1pPr marL="0" indent="0">
              <a:buNone/>
              <a:defRPr sz="1600" b="0" spc="-80" baseline="0">
                <a:solidFill>
                  <a:schemeClr val="accent3"/>
                </a:solidFill>
                <a:latin typeface="+mn-lt"/>
              </a:defRPr>
            </a:lvl1pPr>
          </a:lstStyle>
          <a:p>
            <a:pPr lvl="0"/>
            <a:r>
              <a:rPr lang="fr-FR"/>
              <a:t>Section 01 </a:t>
            </a:r>
            <a:r>
              <a:rPr lang="fr-FR" err="1"/>
              <a:t>title</a:t>
            </a:r>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l">
              <a:defRPr sz="3600">
                <a:solidFill>
                  <a:schemeClr val="accent3"/>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l">
              <a:buFontTx/>
              <a:buBlip>
                <a:blip>
                  <a:extLst>
                    <a:ext uri="{96DAC541-7B7A-43D3-8B79-37D633B846F1}">
                      <asvg:svgBlip xmlns:asvg="http://schemas.microsoft.com/office/drawing/2016/SVG/main" r:embed="rId5"/>
                    </a:ext>
                  </a:extLst>
                </a:blip>
              </a:buBlip>
              <a:defRPr sz="1000" cap="all" spc="600" baseline="0">
                <a:solidFill>
                  <a:schemeClr val="tx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1" name="Espace réservé du texte 10">
            <a:extLst>
              <a:ext uri="{FF2B5EF4-FFF2-40B4-BE49-F238E27FC236}">
                <a16:creationId xmlns:a16="http://schemas.microsoft.com/office/drawing/2014/main" id="{D525F381-91C3-1EF8-DF18-90F131B7C48E}"/>
              </a:ext>
            </a:extLst>
          </p:cNvPr>
          <p:cNvSpPr>
            <a:spLocks noGrp="1"/>
          </p:cNvSpPr>
          <p:nvPr>
            <p:ph type="body" sz="quarter" idx="32"/>
          </p:nvPr>
        </p:nvSpPr>
        <p:spPr>
          <a:xfrm>
            <a:off x="3729038" y="2528888"/>
            <a:ext cx="8101012" cy="1368425"/>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 name="Espace réservé du texte 11">
            <a:extLst>
              <a:ext uri="{FF2B5EF4-FFF2-40B4-BE49-F238E27FC236}">
                <a16:creationId xmlns:a16="http://schemas.microsoft.com/office/drawing/2014/main" id="{4185ACAC-D776-C462-F6B6-435BB74FB152}"/>
              </a:ext>
            </a:extLst>
          </p:cNvPr>
          <p:cNvSpPr>
            <a:spLocks noGrp="1"/>
          </p:cNvSpPr>
          <p:nvPr>
            <p:ph type="body" sz="quarter" idx="33" hasCustomPrompt="1"/>
          </p:nvPr>
        </p:nvSpPr>
        <p:spPr>
          <a:xfrm>
            <a:off x="380893" y="4724400"/>
            <a:ext cx="2667213" cy="468314"/>
          </a:xfrm>
        </p:spPr>
        <p:txBody>
          <a:bodyPr anchor="t">
            <a:normAutofit/>
          </a:bodyPr>
          <a:lstStyle>
            <a:lvl1pPr marL="0" indent="0" algn="r">
              <a:buNone/>
              <a:defRPr sz="1600" b="1">
                <a:solidFill>
                  <a:schemeClr val="accent2"/>
                </a:solidFill>
                <a:latin typeface="+mj-lt"/>
              </a:defRPr>
            </a:lvl1pPr>
          </a:lstStyle>
          <a:p>
            <a:pPr lvl="0"/>
            <a:r>
              <a:rPr lang="fr-FR" err="1"/>
              <a:t>Detail</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29038" y="4737658"/>
            <a:ext cx="8101012" cy="1368425"/>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29">
            <a:extLst>
              <a:ext uri="{FF2B5EF4-FFF2-40B4-BE49-F238E27FC236}">
                <a16:creationId xmlns:a16="http://schemas.microsoft.com/office/drawing/2014/main" id="{9909D8DB-6B8A-CD4D-A204-6716927DB51B}"/>
              </a:ext>
            </a:extLst>
          </p:cNvPr>
          <p:cNvSpPr>
            <a:spLocks noGrp="1"/>
          </p:cNvSpPr>
          <p:nvPr>
            <p:ph type="body" sz="quarter" idx="35" hasCustomPrompt="1"/>
          </p:nvPr>
        </p:nvSpPr>
        <p:spPr>
          <a:xfrm>
            <a:off x="3729699" y="3867144"/>
            <a:ext cx="8100349" cy="714373"/>
          </a:xfrm>
        </p:spPr>
        <p:txBody>
          <a:bodyPr anchor="b">
            <a:normAutofit/>
          </a:bodyPr>
          <a:lstStyle>
            <a:lvl1pPr marL="0" indent="0">
              <a:buNone/>
              <a:defRPr sz="1600" b="0" spc="-80" baseline="0">
                <a:solidFill>
                  <a:schemeClr val="accent3"/>
                </a:solidFill>
                <a:latin typeface="+mn-lt"/>
              </a:defRPr>
            </a:lvl1pPr>
          </a:lstStyle>
          <a:p>
            <a:pPr lvl="0"/>
            <a:r>
              <a:rPr lang="fr-FR"/>
              <a:t>Section 02 </a:t>
            </a:r>
            <a:r>
              <a:rPr lang="fr-FR" err="1"/>
              <a:t>title</a:t>
            </a:r>
            <a:endParaRPr lang="fr-FR"/>
          </a:p>
        </p:txBody>
      </p:sp>
    </p:spTree>
    <p:extLst>
      <p:ext uri="{BB962C8B-B14F-4D97-AF65-F5344CB8AC3E}">
        <p14:creationId xmlns:p14="http://schemas.microsoft.com/office/powerpoint/2010/main" val="530815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people_4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556664" y="5580084"/>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7315260">
            <a:off x="-1732685" y="-88280"/>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2211673"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56" name="Rectangle : coins arrondis 55">
            <a:extLst>
              <a:ext uri="{FF2B5EF4-FFF2-40B4-BE49-F238E27FC236}">
                <a16:creationId xmlns:a16="http://schemas.microsoft.com/office/drawing/2014/main" id="{82D7E423-C8C9-EB67-6DA5-296ECC712BE3}"/>
              </a:ext>
            </a:extLst>
          </p:cNvPr>
          <p:cNvSpPr/>
          <p:nvPr userDrawn="1"/>
        </p:nvSpPr>
        <p:spPr>
          <a:xfrm>
            <a:off x="876300" y="3727785"/>
            <a:ext cx="971550" cy="1283463"/>
          </a:xfrm>
          <a:prstGeom prst="roundRect">
            <a:avLst>
              <a:gd name="adj" fmla="val 32353"/>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57" name="Flèche : chevron 56">
            <a:extLst>
              <a:ext uri="{FF2B5EF4-FFF2-40B4-BE49-F238E27FC236}">
                <a16:creationId xmlns:a16="http://schemas.microsoft.com/office/drawing/2014/main" id="{0CF3BB20-C66D-B287-3C40-7B2461DA2C0E}"/>
              </a:ext>
            </a:extLst>
          </p:cNvPr>
          <p:cNvSpPr/>
          <p:nvPr userDrawn="1"/>
        </p:nvSpPr>
        <p:spPr>
          <a:xfrm>
            <a:off x="2820988" y="3727785"/>
            <a:ext cx="1945736" cy="1283463"/>
          </a:xfrm>
          <a:prstGeom prst="chevron">
            <a:avLst>
              <a:gd name="adj" fmla="val 13448"/>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l"/>
            <a:r>
              <a:rPr lang="fr-FR" sz="1200">
                <a:ln>
                  <a:noFill/>
                </a:ln>
              </a:rPr>
              <a:t>Organisation équipe projet</a:t>
            </a:r>
          </a:p>
        </p:txBody>
      </p:sp>
      <p:sp>
        <p:nvSpPr>
          <p:cNvPr id="58" name="Flèche : chevron 57">
            <a:extLst>
              <a:ext uri="{FF2B5EF4-FFF2-40B4-BE49-F238E27FC236}">
                <a16:creationId xmlns:a16="http://schemas.microsoft.com/office/drawing/2014/main" id="{A3ECDF10-EDD4-286E-F96C-29DBDA90315C}"/>
              </a:ext>
            </a:extLst>
          </p:cNvPr>
          <p:cNvSpPr/>
          <p:nvPr userDrawn="1"/>
        </p:nvSpPr>
        <p:spPr>
          <a:xfrm>
            <a:off x="4765676" y="3727785"/>
            <a:ext cx="3743324" cy="1283463"/>
          </a:xfrm>
          <a:prstGeom prst="chevron">
            <a:avLst>
              <a:gd name="adj" fmla="val 15307"/>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Renseignement de vos données, tests </a:t>
            </a:r>
          </a:p>
          <a:p>
            <a:pPr marL="360000" algn="l"/>
            <a:r>
              <a:rPr lang="fr-FR" sz="1200">
                <a:ln>
                  <a:noFill/>
                </a:ln>
              </a:rPr>
              <a:t>Préparation &amp; participation aux points hebdos</a:t>
            </a:r>
          </a:p>
        </p:txBody>
      </p:sp>
      <p:sp>
        <p:nvSpPr>
          <p:cNvPr id="59" name="Flèche : chevron 58">
            <a:extLst>
              <a:ext uri="{FF2B5EF4-FFF2-40B4-BE49-F238E27FC236}">
                <a16:creationId xmlns:a16="http://schemas.microsoft.com/office/drawing/2014/main" id="{24DCD04B-13C4-655B-ADE6-E6596A9BA65C}"/>
              </a:ext>
            </a:extLst>
          </p:cNvPr>
          <p:cNvSpPr/>
          <p:nvPr userDrawn="1"/>
        </p:nvSpPr>
        <p:spPr>
          <a:xfrm>
            <a:off x="8508999" y="3727785"/>
            <a:ext cx="2691239" cy="1283463"/>
          </a:xfrm>
          <a:prstGeom prst="chevron">
            <a:avLst>
              <a:gd name="adj" fmla="val 12829"/>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Utilisation terrain Eurécia,</a:t>
            </a:r>
          </a:p>
          <a:p>
            <a:pPr marL="360000" algn="l"/>
            <a:r>
              <a:rPr lang="fr-FR" sz="1200">
                <a:ln>
                  <a:noFill/>
                </a:ln>
              </a:rPr>
              <a:t>remontée des questions collaborateurs</a:t>
            </a:r>
          </a:p>
        </p:txBody>
      </p:sp>
      <p:sp>
        <p:nvSpPr>
          <p:cNvPr id="62" name="Flèche : chevron 61">
            <a:extLst>
              <a:ext uri="{FF2B5EF4-FFF2-40B4-BE49-F238E27FC236}">
                <a16:creationId xmlns:a16="http://schemas.microsoft.com/office/drawing/2014/main" id="{30C295E9-59DA-5A05-3577-AFE3495888BD}"/>
              </a:ext>
            </a:extLst>
          </p:cNvPr>
          <p:cNvSpPr/>
          <p:nvPr userDrawn="1"/>
        </p:nvSpPr>
        <p:spPr>
          <a:xfrm>
            <a:off x="2820988" y="5167779"/>
            <a:ext cx="1945736" cy="1283463"/>
          </a:xfrm>
          <a:prstGeom prst="chevron">
            <a:avLst>
              <a:gd name="adj" fmla="val 13448"/>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l"/>
            <a:r>
              <a:rPr lang="fr-FR" sz="1200">
                <a:ln>
                  <a:noFill/>
                </a:ln>
              </a:rPr>
              <a:t>Organisation consultant</a:t>
            </a:r>
          </a:p>
        </p:txBody>
      </p:sp>
      <p:sp>
        <p:nvSpPr>
          <p:cNvPr id="63" name="Flèche : chevron 62">
            <a:extLst>
              <a:ext uri="{FF2B5EF4-FFF2-40B4-BE49-F238E27FC236}">
                <a16:creationId xmlns:a16="http://schemas.microsoft.com/office/drawing/2014/main" id="{57795B0F-9C9C-776A-921D-72A57A5AA2E7}"/>
              </a:ext>
            </a:extLst>
          </p:cNvPr>
          <p:cNvSpPr/>
          <p:nvPr userDrawn="1"/>
        </p:nvSpPr>
        <p:spPr>
          <a:xfrm>
            <a:off x="4765676" y="5167779"/>
            <a:ext cx="3743324" cy="1283463"/>
          </a:xfrm>
          <a:prstGeom prst="chevron">
            <a:avLst>
              <a:gd name="adj" fmla="val 15307"/>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Paramétrage spécifique, ajustements, formation au fil de l’eau</a:t>
            </a:r>
          </a:p>
        </p:txBody>
      </p:sp>
      <p:sp>
        <p:nvSpPr>
          <p:cNvPr id="64" name="Flèche : chevron 63">
            <a:extLst>
              <a:ext uri="{FF2B5EF4-FFF2-40B4-BE49-F238E27FC236}">
                <a16:creationId xmlns:a16="http://schemas.microsoft.com/office/drawing/2014/main" id="{A03D16A7-884A-E361-1D22-4FA781BDF84F}"/>
              </a:ext>
            </a:extLst>
          </p:cNvPr>
          <p:cNvSpPr/>
          <p:nvPr userDrawn="1"/>
        </p:nvSpPr>
        <p:spPr>
          <a:xfrm>
            <a:off x="8508999" y="5167779"/>
            <a:ext cx="2691239" cy="1283463"/>
          </a:xfrm>
          <a:prstGeom prst="chevron">
            <a:avLst>
              <a:gd name="adj" fmla="val 12829"/>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Utilisation terrain Eurécia,</a:t>
            </a:r>
          </a:p>
          <a:p>
            <a:pPr marL="360000" algn="l"/>
            <a:r>
              <a:rPr lang="fr-FR" sz="1200">
                <a:ln>
                  <a:noFill/>
                </a:ln>
              </a:rPr>
              <a:t>remontée des questions collaborateurs</a:t>
            </a:r>
          </a:p>
        </p:txBody>
      </p:sp>
      <p:sp>
        <p:nvSpPr>
          <p:cNvPr id="68" name="Organigramme : Connecteur page suivante 67">
            <a:extLst>
              <a:ext uri="{FF2B5EF4-FFF2-40B4-BE49-F238E27FC236}">
                <a16:creationId xmlns:a16="http://schemas.microsoft.com/office/drawing/2014/main" id="{B5A55EC5-0DC3-1CDF-FB8F-EA453719D452}"/>
              </a:ext>
            </a:extLst>
          </p:cNvPr>
          <p:cNvSpPr/>
          <p:nvPr userDrawn="1"/>
        </p:nvSpPr>
        <p:spPr>
          <a:xfrm>
            <a:off x="2202563"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Date de commande</a:t>
            </a:r>
          </a:p>
          <a:p>
            <a:pPr algn="ctr"/>
            <a:endParaRPr lang="fr-FR" sz="1200" spc="-60" baseline="0"/>
          </a:p>
        </p:txBody>
      </p:sp>
      <p:sp>
        <p:nvSpPr>
          <p:cNvPr id="69" name="Organigramme : Connecteur page suivante 68">
            <a:extLst>
              <a:ext uri="{FF2B5EF4-FFF2-40B4-BE49-F238E27FC236}">
                <a16:creationId xmlns:a16="http://schemas.microsoft.com/office/drawing/2014/main" id="{2919C4DA-D2EE-5E1C-5186-AB01A455F5B2}"/>
              </a:ext>
            </a:extLst>
          </p:cNvPr>
          <p:cNvSpPr/>
          <p:nvPr userDrawn="1"/>
        </p:nvSpPr>
        <p:spPr>
          <a:xfrm>
            <a:off x="4118194"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Réunion de lancement</a:t>
            </a:r>
          </a:p>
          <a:p>
            <a:pPr algn="ctr"/>
            <a:endParaRPr lang="fr-FR" sz="1200" spc="-60" baseline="0"/>
          </a:p>
        </p:txBody>
      </p:sp>
      <p:sp>
        <p:nvSpPr>
          <p:cNvPr id="70" name="Organigramme : Connecteur page suivante 69">
            <a:extLst>
              <a:ext uri="{FF2B5EF4-FFF2-40B4-BE49-F238E27FC236}">
                <a16:creationId xmlns:a16="http://schemas.microsoft.com/office/drawing/2014/main" id="{0EA3A4B6-67A7-56B8-32A7-3E6214D37B20}"/>
              </a:ext>
            </a:extLst>
          </p:cNvPr>
          <p:cNvSpPr/>
          <p:nvPr userDrawn="1"/>
        </p:nvSpPr>
        <p:spPr>
          <a:xfrm>
            <a:off x="7861518"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200" spc="-60" baseline="0"/>
              <a:t>Libération abonnement</a:t>
            </a:r>
          </a:p>
          <a:p>
            <a:pPr algn="ctr"/>
            <a:r>
              <a:rPr lang="fr-FR" sz="1200" spc="-60" baseline="0"/>
              <a:t>&amp; Déploiement</a:t>
            </a:r>
          </a:p>
        </p:txBody>
      </p:sp>
      <p:sp>
        <p:nvSpPr>
          <p:cNvPr id="71" name="Organigramme : Connecteur page suivante 70">
            <a:extLst>
              <a:ext uri="{FF2B5EF4-FFF2-40B4-BE49-F238E27FC236}">
                <a16:creationId xmlns:a16="http://schemas.microsoft.com/office/drawing/2014/main" id="{CDFAD8FC-8C1C-53A5-E2EA-2813CE98FC33}"/>
              </a:ext>
            </a:extLst>
          </p:cNvPr>
          <p:cNvSpPr/>
          <p:nvPr userDrawn="1"/>
        </p:nvSpPr>
        <p:spPr>
          <a:xfrm>
            <a:off x="10653980"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Bilan projet &amp; présentation de l’équipe support</a:t>
            </a:r>
          </a:p>
        </p:txBody>
      </p:sp>
      <p:sp>
        <p:nvSpPr>
          <p:cNvPr id="72" name="Organigramme : Connecteur page suivante 71">
            <a:extLst>
              <a:ext uri="{FF2B5EF4-FFF2-40B4-BE49-F238E27FC236}">
                <a16:creationId xmlns:a16="http://schemas.microsoft.com/office/drawing/2014/main" id="{FE92F167-8A2F-BE1E-A208-9CE0811BED48}"/>
              </a:ext>
            </a:extLst>
          </p:cNvPr>
          <p:cNvSpPr/>
          <p:nvPr userDrawn="1"/>
        </p:nvSpPr>
        <p:spPr>
          <a:xfrm>
            <a:off x="5354560" y="2528888"/>
            <a:ext cx="2433933"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Nos points réguliers</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d’accompagnement au fil de l’eau</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Voir Rétroplanning « Mon suivi d’actions »</a:t>
            </a:r>
          </a:p>
        </p:txBody>
      </p:sp>
      <p:sp>
        <p:nvSpPr>
          <p:cNvPr id="73" name="Espace réservé du texte 12">
            <a:extLst>
              <a:ext uri="{FF2B5EF4-FFF2-40B4-BE49-F238E27FC236}">
                <a16:creationId xmlns:a16="http://schemas.microsoft.com/office/drawing/2014/main" id="{3BAD3D78-D31C-AC08-81AD-42BFCE3DD534}"/>
              </a:ext>
            </a:extLst>
          </p:cNvPr>
          <p:cNvSpPr>
            <a:spLocks noGrp="1"/>
          </p:cNvSpPr>
          <p:nvPr>
            <p:ph type="body" sz="quarter" idx="28" hasCustomPrompt="1"/>
          </p:nvPr>
        </p:nvSpPr>
        <p:spPr>
          <a:xfrm>
            <a:off x="4127304"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4" name="Espace réservé du texte 12">
            <a:extLst>
              <a:ext uri="{FF2B5EF4-FFF2-40B4-BE49-F238E27FC236}">
                <a16:creationId xmlns:a16="http://schemas.microsoft.com/office/drawing/2014/main" id="{EE48D056-41D8-4FD3-C199-54A386B123DD}"/>
              </a:ext>
            </a:extLst>
          </p:cNvPr>
          <p:cNvSpPr>
            <a:spLocks noGrp="1"/>
          </p:cNvSpPr>
          <p:nvPr>
            <p:ph type="body" sz="quarter" idx="29" hasCustomPrompt="1"/>
          </p:nvPr>
        </p:nvSpPr>
        <p:spPr>
          <a:xfrm>
            <a:off x="5354560" y="2076366"/>
            <a:ext cx="241273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5" name="Espace réservé du texte 12">
            <a:extLst>
              <a:ext uri="{FF2B5EF4-FFF2-40B4-BE49-F238E27FC236}">
                <a16:creationId xmlns:a16="http://schemas.microsoft.com/office/drawing/2014/main" id="{1FE26ADA-4480-D344-796D-A88317F8A1F2}"/>
              </a:ext>
            </a:extLst>
          </p:cNvPr>
          <p:cNvSpPr>
            <a:spLocks noGrp="1"/>
          </p:cNvSpPr>
          <p:nvPr>
            <p:ph type="body" sz="quarter" idx="30" hasCustomPrompt="1"/>
          </p:nvPr>
        </p:nvSpPr>
        <p:spPr>
          <a:xfrm>
            <a:off x="7866073"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6" name="Espace réservé du texte 12">
            <a:extLst>
              <a:ext uri="{FF2B5EF4-FFF2-40B4-BE49-F238E27FC236}">
                <a16:creationId xmlns:a16="http://schemas.microsoft.com/office/drawing/2014/main" id="{52964BDF-BF94-B026-0FE1-03BD6A393027}"/>
              </a:ext>
            </a:extLst>
          </p:cNvPr>
          <p:cNvSpPr>
            <a:spLocks noGrp="1"/>
          </p:cNvSpPr>
          <p:nvPr>
            <p:ph type="body" sz="quarter" idx="31" hasCustomPrompt="1"/>
          </p:nvPr>
        </p:nvSpPr>
        <p:spPr>
          <a:xfrm>
            <a:off x="10658535"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9" name="Espace réservé du texte 78">
            <a:extLst>
              <a:ext uri="{FF2B5EF4-FFF2-40B4-BE49-F238E27FC236}">
                <a16:creationId xmlns:a16="http://schemas.microsoft.com/office/drawing/2014/main" id="{3B87B6B5-A3A8-F771-AACF-83DE4619AE4A}"/>
              </a:ext>
            </a:extLst>
          </p:cNvPr>
          <p:cNvSpPr>
            <a:spLocks noGrp="1"/>
          </p:cNvSpPr>
          <p:nvPr>
            <p:ph type="body" sz="quarter" idx="32" hasCustomPrompt="1"/>
          </p:nvPr>
        </p:nvSpPr>
        <p:spPr>
          <a:xfrm>
            <a:off x="2316163" y="1435268"/>
            <a:ext cx="7667625" cy="425450"/>
          </a:xfrm>
        </p:spPr>
        <p:txBody>
          <a:bodyPr/>
          <a:lstStyle>
            <a:lvl1pPr marL="0" indent="0" algn="ctr">
              <a:buNone/>
              <a:defRPr/>
            </a:lvl1pPr>
          </a:lstStyle>
          <a:p>
            <a:pPr marL="0" marR="0" lvl="0" indent="0" algn="l" defTabSz="914400" rtl="0" eaLnBrk="1" fontAlgn="auto" latinLnBrk="0" hangingPunct="1">
              <a:lnSpc>
                <a:spcPct val="120000"/>
              </a:lnSpc>
              <a:spcBef>
                <a:spcPts val="1000"/>
              </a:spcBef>
              <a:spcAft>
                <a:spcPts val="0"/>
              </a:spcAft>
              <a:buClrTx/>
              <a:buSzTx/>
              <a:buFontTx/>
              <a:buNone/>
              <a:tabLst/>
              <a:defRPr/>
            </a:pPr>
            <a:r>
              <a:rPr lang="fr-FR">
                <a:solidFill>
                  <a:schemeClr val="tx1"/>
                </a:solidFill>
                <a:latin typeface="+mj-lt"/>
              </a:rPr>
              <a:t>Votre plateforme Eurécia livrée au plus tard le XX/XX/XX *</a:t>
            </a:r>
          </a:p>
        </p:txBody>
      </p:sp>
      <p:sp>
        <p:nvSpPr>
          <p:cNvPr id="81" name="Espace réservé du texte 80">
            <a:extLst>
              <a:ext uri="{FF2B5EF4-FFF2-40B4-BE49-F238E27FC236}">
                <a16:creationId xmlns:a16="http://schemas.microsoft.com/office/drawing/2014/main" id="{028F2B9F-E30D-7E63-AA6D-684E87B4F60E}"/>
              </a:ext>
            </a:extLst>
          </p:cNvPr>
          <p:cNvSpPr>
            <a:spLocks noGrp="1"/>
          </p:cNvSpPr>
          <p:nvPr>
            <p:ph type="body" sz="quarter" idx="33" hasCustomPrompt="1"/>
          </p:nvPr>
        </p:nvSpPr>
        <p:spPr>
          <a:xfrm>
            <a:off x="4401145" y="6498765"/>
            <a:ext cx="6696075" cy="173037"/>
          </a:xfrm>
        </p:spPr>
        <p:txBody>
          <a:bodyPr>
            <a:noAutofit/>
          </a:bodyPr>
          <a:lstStyle>
            <a:lvl1pPr marL="0" indent="0" algn="r">
              <a:buNone/>
              <a:defRPr sz="900"/>
            </a:lvl1pPr>
          </a:lstStyle>
          <a:p>
            <a:pPr lvl="0"/>
            <a:r>
              <a:rPr lang="fr-FR"/>
              <a:t>*Voir conditions générales de vente : déploiement de la plateforme en 60 jours </a:t>
            </a:r>
          </a:p>
          <a:p>
            <a:pPr lvl="0"/>
            <a:endParaRPr lang="fr-FR"/>
          </a:p>
        </p:txBody>
      </p:sp>
      <p:sp>
        <p:nvSpPr>
          <p:cNvPr id="82" name="Flèche : pentagone 81">
            <a:extLst>
              <a:ext uri="{FF2B5EF4-FFF2-40B4-BE49-F238E27FC236}">
                <a16:creationId xmlns:a16="http://schemas.microsoft.com/office/drawing/2014/main" id="{E18A7091-EB2D-3EB6-6D9C-DC57B606B89D}"/>
              </a:ext>
            </a:extLst>
          </p:cNvPr>
          <p:cNvSpPr/>
          <p:nvPr userDrawn="1"/>
        </p:nvSpPr>
        <p:spPr>
          <a:xfrm>
            <a:off x="1248802" y="3727785"/>
            <a:ext cx="1562614" cy="1283463"/>
          </a:xfrm>
          <a:prstGeom prst="homePlate">
            <a:avLst>
              <a:gd name="adj" fmla="val 11682"/>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83" name="Rectangle : coins arrondis 82">
            <a:extLst>
              <a:ext uri="{FF2B5EF4-FFF2-40B4-BE49-F238E27FC236}">
                <a16:creationId xmlns:a16="http://schemas.microsoft.com/office/drawing/2014/main" id="{696A49CC-34BF-1199-286C-645CC37C68A9}"/>
              </a:ext>
            </a:extLst>
          </p:cNvPr>
          <p:cNvSpPr/>
          <p:nvPr userDrawn="1"/>
        </p:nvSpPr>
        <p:spPr>
          <a:xfrm>
            <a:off x="876300" y="5160969"/>
            <a:ext cx="971550" cy="1283463"/>
          </a:xfrm>
          <a:prstGeom prst="roundRect">
            <a:avLst>
              <a:gd name="adj" fmla="val 32353"/>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84" name="Flèche : pentagone 83">
            <a:extLst>
              <a:ext uri="{FF2B5EF4-FFF2-40B4-BE49-F238E27FC236}">
                <a16:creationId xmlns:a16="http://schemas.microsoft.com/office/drawing/2014/main" id="{CFDAED2C-7BC7-51CD-FF88-17A0929EFBC9}"/>
              </a:ext>
            </a:extLst>
          </p:cNvPr>
          <p:cNvSpPr/>
          <p:nvPr userDrawn="1"/>
        </p:nvSpPr>
        <p:spPr>
          <a:xfrm>
            <a:off x="1248802" y="5160969"/>
            <a:ext cx="1562614" cy="1283463"/>
          </a:xfrm>
          <a:prstGeom prst="homePlate">
            <a:avLst>
              <a:gd name="adj" fmla="val 13909"/>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grpSp>
        <p:nvGrpSpPr>
          <p:cNvPr id="55" name="Groupe 54">
            <a:extLst>
              <a:ext uri="{FF2B5EF4-FFF2-40B4-BE49-F238E27FC236}">
                <a16:creationId xmlns:a16="http://schemas.microsoft.com/office/drawing/2014/main" id="{EFAC3C75-434F-8883-2796-47BEB13353F8}"/>
              </a:ext>
            </a:extLst>
          </p:cNvPr>
          <p:cNvGrpSpPr/>
          <p:nvPr userDrawn="1"/>
        </p:nvGrpSpPr>
        <p:grpSpPr>
          <a:xfrm>
            <a:off x="1248802" y="5348751"/>
            <a:ext cx="1148434" cy="805032"/>
            <a:chOff x="3337559" y="1502092"/>
            <a:chExt cx="5523547" cy="3871912"/>
          </a:xfrm>
          <a:solidFill>
            <a:schemeClr val="bg1"/>
          </a:solidFill>
        </p:grpSpPr>
        <p:grpSp>
          <p:nvGrpSpPr>
            <p:cNvPr id="27" name="Graphique 21">
              <a:extLst>
                <a:ext uri="{FF2B5EF4-FFF2-40B4-BE49-F238E27FC236}">
                  <a16:creationId xmlns:a16="http://schemas.microsoft.com/office/drawing/2014/main" id="{B26BFF99-81AA-4562-19B7-D7C63CD83BB1}"/>
                </a:ext>
              </a:extLst>
            </p:cNvPr>
            <p:cNvGrpSpPr/>
            <p:nvPr/>
          </p:nvGrpSpPr>
          <p:grpSpPr>
            <a:xfrm>
              <a:off x="3337559" y="4052887"/>
              <a:ext cx="5523547" cy="1321117"/>
              <a:chOff x="3337559" y="4052887"/>
              <a:chExt cx="5523547" cy="1321117"/>
            </a:xfrm>
            <a:grpFill/>
          </p:grpSpPr>
          <p:sp>
            <p:nvSpPr>
              <p:cNvPr id="28" name="Forme libre : forme 27">
                <a:extLst>
                  <a:ext uri="{FF2B5EF4-FFF2-40B4-BE49-F238E27FC236}">
                    <a16:creationId xmlns:a16="http://schemas.microsoft.com/office/drawing/2014/main" id="{2BFEF50C-F8C5-68FF-723C-D91B8CD73F4C}"/>
                  </a:ext>
                </a:extLst>
              </p:cNvPr>
              <p:cNvSpPr/>
              <p:nvPr/>
            </p:nvSpPr>
            <p:spPr>
              <a:xfrm>
                <a:off x="3337559" y="4540567"/>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a:p>
            </p:txBody>
          </p:sp>
          <p:sp>
            <p:nvSpPr>
              <p:cNvPr id="30" name="Forme libre : forme 29">
                <a:extLst>
                  <a:ext uri="{FF2B5EF4-FFF2-40B4-BE49-F238E27FC236}">
                    <a16:creationId xmlns:a16="http://schemas.microsoft.com/office/drawing/2014/main" id="{32160B2F-06B0-B555-C0F3-EA393F59F2F4}"/>
                  </a:ext>
                </a:extLst>
              </p:cNvPr>
              <p:cNvSpPr/>
              <p:nvPr/>
            </p:nvSpPr>
            <p:spPr>
              <a:xfrm>
                <a:off x="4340541" y="4557712"/>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a:p>
            </p:txBody>
          </p:sp>
          <p:sp>
            <p:nvSpPr>
              <p:cNvPr id="31" name="Forme libre : forme 30">
                <a:extLst>
                  <a:ext uri="{FF2B5EF4-FFF2-40B4-BE49-F238E27FC236}">
                    <a16:creationId xmlns:a16="http://schemas.microsoft.com/office/drawing/2014/main" id="{224CB5C3-D18C-9E69-56D0-FF69F302C00B}"/>
                  </a:ext>
                </a:extLst>
              </p:cNvPr>
              <p:cNvSpPr/>
              <p:nvPr/>
            </p:nvSpPr>
            <p:spPr>
              <a:xfrm>
                <a:off x="5338762" y="4541519"/>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a:p>
            </p:txBody>
          </p:sp>
          <p:sp>
            <p:nvSpPr>
              <p:cNvPr id="44" name="Forme libre : forme 43">
                <a:extLst>
                  <a:ext uri="{FF2B5EF4-FFF2-40B4-BE49-F238E27FC236}">
                    <a16:creationId xmlns:a16="http://schemas.microsoft.com/office/drawing/2014/main" id="{C3C52FAD-F3D8-56B5-D671-DDD1B87B3A7D}"/>
                  </a:ext>
                </a:extLst>
              </p:cNvPr>
              <p:cNvSpPr/>
              <p:nvPr/>
            </p:nvSpPr>
            <p:spPr>
              <a:xfrm>
                <a:off x="5886449" y="4540567"/>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a:p>
            </p:txBody>
          </p:sp>
          <p:sp>
            <p:nvSpPr>
              <p:cNvPr id="45" name="Forme libre : forme 44">
                <a:extLst>
                  <a:ext uri="{FF2B5EF4-FFF2-40B4-BE49-F238E27FC236}">
                    <a16:creationId xmlns:a16="http://schemas.microsoft.com/office/drawing/2014/main" id="{C7D766A4-BB33-E19F-8E4F-BF060FABC397}"/>
                  </a:ext>
                </a:extLst>
              </p:cNvPr>
              <p:cNvSpPr/>
              <p:nvPr/>
            </p:nvSpPr>
            <p:spPr>
              <a:xfrm>
                <a:off x="6085521" y="4145280"/>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a:p>
            </p:txBody>
          </p:sp>
          <p:sp>
            <p:nvSpPr>
              <p:cNvPr id="46" name="Forme libre : forme 45">
                <a:extLst>
                  <a:ext uri="{FF2B5EF4-FFF2-40B4-BE49-F238E27FC236}">
                    <a16:creationId xmlns:a16="http://schemas.microsoft.com/office/drawing/2014/main" id="{85FFC32B-0947-9EC8-F910-09A7F59A0EE6}"/>
                  </a:ext>
                </a:extLst>
              </p:cNvPr>
              <p:cNvSpPr/>
              <p:nvPr/>
            </p:nvSpPr>
            <p:spPr>
              <a:xfrm>
                <a:off x="6851331" y="4540567"/>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a:p>
            </p:txBody>
          </p:sp>
          <p:sp>
            <p:nvSpPr>
              <p:cNvPr id="47" name="Forme libre : forme 46">
                <a:extLst>
                  <a:ext uri="{FF2B5EF4-FFF2-40B4-BE49-F238E27FC236}">
                    <a16:creationId xmlns:a16="http://schemas.microsoft.com/office/drawing/2014/main" id="{88509B1A-AC84-DC8B-C106-F6D79136DE81}"/>
                  </a:ext>
                </a:extLst>
              </p:cNvPr>
              <p:cNvSpPr/>
              <p:nvPr/>
            </p:nvSpPr>
            <p:spPr>
              <a:xfrm>
                <a:off x="7800974" y="4556760"/>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a:p>
            </p:txBody>
          </p:sp>
          <p:sp>
            <p:nvSpPr>
              <p:cNvPr id="48" name="Forme libre : forme 47">
                <a:extLst>
                  <a:ext uri="{FF2B5EF4-FFF2-40B4-BE49-F238E27FC236}">
                    <a16:creationId xmlns:a16="http://schemas.microsoft.com/office/drawing/2014/main" id="{E28C5B36-FCD7-1044-6479-8DC3C3C81D94}"/>
                  </a:ext>
                </a:extLst>
              </p:cNvPr>
              <p:cNvSpPr/>
              <p:nvPr/>
            </p:nvSpPr>
            <p:spPr>
              <a:xfrm>
                <a:off x="7629524" y="4052887"/>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a:p>
            </p:txBody>
          </p:sp>
          <p:sp>
            <p:nvSpPr>
              <p:cNvPr id="49" name="Forme libre : forme 48">
                <a:extLst>
                  <a:ext uri="{FF2B5EF4-FFF2-40B4-BE49-F238E27FC236}">
                    <a16:creationId xmlns:a16="http://schemas.microsoft.com/office/drawing/2014/main" id="{B86666B7-C3B0-3146-7DF7-A3A2408CFAA3}"/>
                  </a:ext>
                </a:extLst>
              </p:cNvPr>
              <p:cNvSpPr/>
              <p:nvPr/>
            </p:nvSpPr>
            <p:spPr>
              <a:xfrm>
                <a:off x="8140064" y="4540567"/>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a:p>
            </p:txBody>
          </p:sp>
        </p:grpSp>
        <p:grpSp>
          <p:nvGrpSpPr>
            <p:cNvPr id="50" name="Graphique 21">
              <a:extLst>
                <a:ext uri="{FF2B5EF4-FFF2-40B4-BE49-F238E27FC236}">
                  <a16:creationId xmlns:a16="http://schemas.microsoft.com/office/drawing/2014/main" id="{2A5728CA-9663-FA54-E8A5-DD9BD71962E7}"/>
                </a:ext>
              </a:extLst>
            </p:cNvPr>
            <p:cNvGrpSpPr/>
            <p:nvPr/>
          </p:nvGrpSpPr>
          <p:grpSpPr>
            <a:xfrm>
              <a:off x="4897754" y="1502092"/>
              <a:ext cx="2457450" cy="2440304"/>
              <a:chOff x="4897754" y="1502092"/>
              <a:chExt cx="2457450" cy="2440304"/>
            </a:xfrm>
            <a:grpFill/>
          </p:grpSpPr>
          <p:sp>
            <p:nvSpPr>
              <p:cNvPr id="51" name="Forme libre : forme 50">
                <a:extLst>
                  <a:ext uri="{FF2B5EF4-FFF2-40B4-BE49-F238E27FC236}">
                    <a16:creationId xmlns:a16="http://schemas.microsoft.com/office/drawing/2014/main" id="{90D6DFC0-CD56-F09E-7CC8-D9753FA8DA08}"/>
                  </a:ext>
                </a:extLst>
              </p:cNvPr>
              <p:cNvSpPr/>
              <p:nvPr/>
            </p:nvSpPr>
            <p:spPr>
              <a:xfrm>
                <a:off x="5313044" y="2163127"/>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a:p>
            </p:txBody>
          </p:sp>
          <p:sp>
            <p:nvSpPr>
              <p:cNvPr id="52" name="Forme libre : forme 51">
                <a:extLst>
                  <a:ext uri="{FF2B5EF4-FFF2-40B4-BE49-F238E27FC236}">
                    <a16:creationId xmlns:a16="http://schemas.microsoft.com/office/drawing/2014/main" id="{4EE38AF6-84FE-742E-FD6D-89234215C003}"/>
                  </a:ext>
                </a:extLst>
              </p:cNvPr>
              <p:cNvSpPr/>
              <p:nvPr/>
            </p:nvSpPr>
            <p:spPr>
              <a:xfrm>
                <a:off x="5317806" y="2786062"/>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a:p>
            </p:txBody>
          </p:sp>
          <p:sp>
            <p:nvSpPr>
              <p:cNvPr id="53" name="Forme libre : forme 52">
                <a:extLst>
                  <a:ext uri="{FF2B5EF4-FFF2-40B4-BE49-F238E27FC236}">
                    <a16:creationId xmlns:a16="http://schemas.microsoft.com/office/drawing/2014/main" id="{0BF8BABB-27EC-A7D5-7443-E4D50D9C327A}"/>
                  </a:ext>
                </a:extLst>
              </p:cNvPr>
              <p:cNvSpPr/>
              <p:nvPr/>
            </p:nvSpPr>
            <p:spPr>
              <a:xfrm>
                <a:off x="4897754" y="1502092"/>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a:p>
            </p:txBody>
          </p:sp>
          <p:sp>
            <p:nvSpPr>
              <p:cNvPr id="54" name="Forme libre : forme 53">
                <a:extLst>
                  <a:ext uri="{FF2B5EF4-FFF2-40B4-BE49-F238E27FC236}">
                    <a16:creationId xmlns:a16="http://schemas.microsoft.com/office/drawing/2014/main" id="{12985605-B3F5-AB77-A50D-74488B6147C1}"/>
                  </a:ext>
                </a:extLst>
              </p:cNvPr>
              <p:cNvSpPr/>
              <p:nvPr/>
            </p:nvSpPr>
            <p:spPr>
              <a:xfrm>
                <a:off x="6239827" y="2209800"/>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a:p>
            </p:txBody>
          </p:sp>
        </p:grpSp>
      </p:grpSp>
      <p:sp>
        <p:nvSpPr>
          <p:cNvPr id="61" name="Espace réservé pour une image  60">
            <a:extLst>
              <a:ext uri="{FF2B5EF4-FFF2-40B4-BE49-F238E27FC236}">
                <a16:creationId xmlns:a16="http://schemas.microsoft.com/office/drawing/2014/main" id="{BCF53AB9-D0EC-9479-F7A3-1AECDB13CAC0}"/>
              </a:ext>
            </a:extLst>
          </p:cNvPr>
          <p:cNvSpPr>
            <a:spLocks noGrp="1"/>
          </p:cNvSpPr>
          <p:nvPr>
            <p:ph type="pic" sz="quarter" idx="27" hasCustomPrompt="1"/>
          </p:nvPr>
        </p:nvSpPr>
        <p:spPr>
          <a:xfrm>
            <a:off x="876300" y="3719223"/>
            <a:ext cx="1944688" cy="1282700"/>
          </a:xfrm>
        </p:spPr>
        <p:txBody>
          <a:bodyPr/>
          <a:lstStyle>
            <a:lvl1pPr>
              <a:defRPr/>
            </a:lvl1pPr>
          </a:lstStyle>
          <a:p>
            <a:r>
              <a:rPr lang="fr-FR"/>
              <a:t>Logo client</a:t>
            </a:r>
          </a:p>
        </p:txBody>
      </p:sp>
      <p:sp>
        <p:nvSpPr>
          <p:cNvPr id="4" name="Espace réservé du texte 42">
            <a:extLst>
              <a:ext uri="{FF2B5EF4-FFF2-40B4-BE49-F238E27FC236}">
                <a16:creationId xmlns:a16="http://schemas.microsoft.com/office/drawing/2014/main" id="{0253568D-7852-0306-C492-4FD6AB0DFD6A}"/>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455664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wipe(left)">
                                      <p:cBhvr>
                                        <p:cTn id="13"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4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57188" y="1524000"/>
            <a:ext cx="5492246" cy="224631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6356854" y="1524000"/>
            <a:ext cx="5477959" cy="224631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9565"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2434432" y="1524000"/>
            <a:ext cx="1632744" cy="1378234"/>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007174"/>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10" name="Rectangle : coins arrondis 9">
            <a:extLst>
              <a:ext uri="{FF2B5EF4-FFF2-40B4-BE49-F238E27FC236}">
                <a16:creationId xmlns:a16="http://schemas.microsoft.com/office/drawing/2014/main" id="{C94E8E69-9C40-A789-C5F6-10CE628196D0}"/>
              </a:ext>
            </a:extLst>
          </p:cNvPr>
          <p:cNvSpPr/>
          <p:nvPr userDrawn="1"/>
        </p:nvSpPr>
        <p:spPr>
          <a:xfrm>
            <a:off x="357188" y="4187825"/>
            <a:ext cx="5492246" cy="231167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5D4B1FBF-8884-11F6-7820-F5251AEAFF85}"/>
              </a:ext>
            </a:extLst>
          </p:cNvPr>
          <p:cNvSpPr/>
          <p:nvPr userDrawn="1"/>
        </p:nvSpPr>
        <p:spPr>
          <a:xfrm>
            <a:off x="6356854" y="4187825"/>
            <a:ext cx="5477959" cy="231167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texte 14">
            <a:extLst>
              <a:ext uri="{FF2B5EF4-FFF2-40B4-BE49-F238E27FC236}">
                <a16:creationId xmlns:a16="http://schemas.microsoft.com/office/drawing/2014/main" id="{D5A4B816-1842-44F7-5F02-EAEB9EEF8401}"/>
              </a:ext>
            </a:extLst>
          </p:cNvPr>
          <p:cNvSpPr>
            <a:spLocks noGrp="1"/>
          </p:cNvSpPr>
          <p:nvPr>
            <p:ph type="body" sz="quarter" idx="24"/>
          </p:nvPr>
        </p:nvSpPr>
        <p:spPr>
          <a:xfrm>
            <a:off x="6602301"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6" name="Espace réservé du texte 14">
            <a:extLst>
              <a:ext uri="{FF2B5EF4-FFF2-40B4-BE49-F238E27FC236}">
                <a16:creationId xmlns:a16="http://schemas.microsoft.com/office/drawing/2014/main" id="{792E6592-8EBA-19E7-273F-B9874BF3351B}"/>
              </a:ext>
            </a:extLst>
          </p:cNvPr>
          <p:cNvSpPr>
            <a:spLocks noGrp="1"/>
          </p:cNvSpPr>
          <p:nvPr>
            <p:ph type="body" sz="quarter" idx="25"/>
          </p:nvPr>
        </p:nvSpPr>
        <p:spPr>
          <a:xfrm>
            <a:off x="629565"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2" name="Espace réservé du texte 14">
            <a:extLst>
              <a:ext uri="{FF2B5EF4-FFF2-40B4-BE49-F238E27FC236}">
                <a16:creationId xmlns:a16="http://schemas.microsoft.com/office/drawing/2014/main" id="{AC38966B-A335-70D4-C9EF-1A0292F79616}"/>
              </a:ext>
            </a:extLst>
          </p:cNvPr>
          <p:cNvSpPr>
            <a:spLocks noGrp="1"/>
          </p:cNvSpPr>
          <p:nvPr>
            <p:ph type="body" sz="quarter" idx="26"/>
          </p:nvPr>
        </p:nvSpPr>
        <p:spPr>
          <a:xfrm>
            <a:off x="6602301"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4" name="Espace réservé pour une image  16">
            <a:extLst>
              <a:ext uri="{FF2B5EF4-FFF2-40B4-BE49-F238E27FC236}">
                <a16:creationId xmlns:a16="http://schemas.microsoft.com/office/drawing/2014/main" id="{17D45F10-B7D4-E1C0-49D1-5126AD262A78}"/>
              </a:ext>
            </a:extLst>
          </p:cNvPr>
          <p:cNvSpPr>
            <a:spLocks noGrp="1"/>
          </p:cNvSpPr>
          <p:nvPr>
            <p:ph type="pic" sz="quarter" idx="27"/>
          </p:nvPr>
        </p:nvSpPr>
        <p:spPr>
          <a:xfrm>
            <a:off x="8279461" y="1524000"/>
            <a:ext cx="1632744" cy="1378234"/>
          </a:xfrm>
        </p:spPr>
        <p:txBody>
          <a:bodyPr/>
          <a:lstStyle/>
          <a:p>
            <a:endParaRPr lang="fr-FR"/>
          </a:p>
        </p:txBody>
      </p:sp>
      <p:sp>
        <p:nvSpPr>
          <p:cNvPr id="35" name="Espace réservé pour une image  16">
            <a:extLst>
              <a:ext uri="{FF2B5EF4-FFF2-40B4-BE49-F238E27FC236}">
                <a16:creationId xmlns:a16="http://schemas.microsoft.com/office/drawing/2014/main" id="{7470ECA3-2A29-D885-7122-DBAB7C4D1C69}"/>
              </a:ext>
            </a:extLst>
          </p:cNvPr>
          <p:cNvSpPr>
            <a:spLocks noGrp="1"/>
          </p:cNvSpPr>
          <p:nvPr>
            <p:ph type="pic" sz="quarter" idx="28"/>
          </p:nvPr>
        </p:nvSpPr>
        <p:spPr>
          <a:xfrm>
            <a:off x="2434432" y="4219781"/>
            <a:ext cx="1632744" cy="1378234"/>
          </a:xfrm>
        </p:spPr>
        <p:txBody>
          <a:bodyPr/>
          <a:lstStyle/>
          <a:p>
            <a:endParaRPr lang="fr-FR"/>
          </a:p>
        </p:txBody>
      </p:sp>
      <p:sp>
        <p:nvSpPr>
          <p:cNvPr id="36" name="Espace réservé pour une image  16">
            <a:extLst>
              <a:ext uri="{FF2B5EF4-FFF2-40B4-BE49-F238E27FC236}">
                <a16:creationId xmlns:a16="http://schemas.microsoft.com/office/drawing/2014/main" id="{D9843CD0-3F11-DAAD-1B34-1FD6C2BD4A6F}"/>
              </a:ext>
            </a:extLst>
          </p:cNvPr>
          <p:cNvSpPr>
            <a:spLocks noGrp="1"/>
          </p:cNvSpPr>
          <p:nvPr>
            <p:ph type="pic" sz="quarter" idx="29"/>
          </p:nvPr>
        </p:nvSpPr>
        <p:spPr>
          <a:xfrm>
            <a:off x="8279461" y="4219781"/>
            <a:ext cx="1632744" cy="1378234"/>
          </a:xfrm>
        </p:spPr>
        <p:txBody>
          <a:bodyPr/>
          <a:lstStyle/>
          <a:p>
            <a:endParaRPr lang="fr-FR"/>
          </a:p>
        </p:txBody>
      </p:sp>
      <p:sp>
        <p:nvSpPr>
          <p:cNvPr id="37" name="Espace réservé du texte 42">
            <a:extLst>
              <a:ext uri="{FF2B5EF4-FFF2-40B4-BE49-F238E27FC236}">
                <a16:creationId xmlns:a16="http://schemas.microsoft.com/office/drawing/2014/main" id="{617C65F7-6CD3-D5E8-71CB-08FCB855EBFA}"/>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535061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7">
                                            <p:txEl>
                                              <p:pRg st="0" end="0"/>
                                            </p:txEl>
                                          </p:spTgt>
                                        </p:tgtEl>
                                        <p:attrNameLst>
                                          <p:attrName>style.visibility</p:attrName>
                                        </p:attrNameLst>
                                      </p:cBhvr>
                                      <p:to>
                                        <p:strVal val="visible"/>
                                      </p:to>
                                    </p:set>
                                    <p:animEffect transition="in" filter="wipe(left)">
                                      <p:cBhvr>
                                        <p:cTn id="12" dur="500"/>
                                        <p:tgtEl>
                                          <p:spTgt spid="3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7" grpId="0" build="p">
        <p:tmplLst>
          <p:tmpl lvl="1">
            <p:tnLst>
              <p:par>
                <p:cTn presetID="22" presetClass="entr" presetSubtype="8" fill="hold" nodeType="with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4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57188" y="1524000"/>
            <a:ext cx="5492246" cy="224631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6356854" y="1524000"/>
            <a:ext cx="5477959" cy="224631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9565"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2434432" y="1524000"/>
            <a:ext cx="1632744" cy="1378234"/>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473263"/>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10" name="Rectangle : coins arrondis 9">
            <a:extLst>
              <a:ext uri="{FF2B5EF4-FFF2-40B4-BE49-F238E27FC236}">
                <a16:creationId xmlns:a16="http://schemas.microsoft.com/office/drawing/2014/main" id="{C94E8E69-9C40-A789-C5F6-10CE628196D0}"/>
              </a:ext>
            </a:extLst>
          </p:cNvPr>
          <p:cNvSpPr/>
          <p:nvPr userDrawn="1"/>
        </p:nvSpPr>
        <p:spPr>
          <a:xfrm>
            <a:off x="357188" y="4187825"/>
            <a:ext cx="5492246" cy="231167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5D4B1FBF-8884-11F6-7820-F5251AEAFF85}"/>
              </a:ext>
            </a:extLst>
          </p:cNvPr>
          <p:cNvSpPr/>
          <p:nvPr userDrawn="1"/>
        </p:nvSpPr>
        <p:spPr>
          <a:xfrm>
            <a:off x="6356854" y="4187825"/>
            <a:ext cx="5477959" cy="231167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texte 14">
            <a:extLst>
              <a:ext uri="{FF2B5EF4-FFF2-40B4-BE49-F238E27FC236}">
                <a16:creationId xmlns:a16="http://schemas.microsoft.com/office/drawing/2014/main" id="{D5A4B816-1842-44F7-5F02-EAEB9EEF8401}"/>
              </a:ext>
            </a:extLst>
          </p:cNvPr>
          <p:cNvSpPr>
            <a:spLocks noGrp="1"/>
          </p:cNvSpPr>
          <p:nvPr>
            <p:ph type="body" sz="quarter" idx="24"/>
          </p:nvPr>
        </p:nvSpPr>
        <p:spPr>
          <a:xfrm>
            <a:off x="6602301"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6" name="Espace réservé du texte 14">
            <a:extLst>
              <a:ext uri="{FF2B5EF4-FFF2-40B4-BE49-F238E27FC236}">
                <a16:creationId xmlns:a16="http://schemas.microsoft.com/office/drawing/2014/main" id="{792E6592-8EBA-19E7-273F-B9874BF3351B}"/>
              </a:ext>
            </a:extLst>
          </p:cNvPr>
          <p:cNvSpPr>
            <a:spLocks noGrp="1"/>
          </p:cNvSpPr>
          <p:nvPr>
            <p:ph type="body" sz="quarter" idx="25"/>
          </p:nvPr>
        </p:nvSpPr>
        <p:spPr>
          <a:xfrm>
            <a:off x="629565"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2" name="Espace réservé du texte 14">
            <a:extLst>
              <a:ext uri="{FF2B5EF4-FFF2-40B4-BE49-F238E27FC236}">
                <a16:creationId xmlns:a16="http://schemas.microsoft.com/office/drawing/2014/main" id="{AC38966B-A335-70D4-C9EF-1A0292F79616}"/>
              </a:ext>
            </a:extLst>
          </p:cNvPr>
          <p:cNvSpPr>
            <a:spLocks noGrp="1"/>
          </p:cNvSpPr>
          <p:nvPr>
            <p:ph type="body" sz="quarter" idx="26"/>
          </p:nvPr>
        </p:nvSpPr>
        <p:spPr>
          <a:xfrm>
            <a:off x="6602301"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4" name="Espace réservé pour une image  16">
            <a:extLst>
              <a:ext uri="{FF2B5EF4-FFF2-40B4-BE49-F238E27FC236}">
                <a16:creationId xmlns:a16="http://schemas.microsoft.com/office/drawing/2014/main" id="{17D45F10-B7D4-E1C0-49D1-5126AD262A78}"/>
              </a:ext>
            </a:extLst>
          </p:cNvPr>
          <p:cNvSpPr>
            <a:spLocks noGrp="1"/>
          </p:cNvSpPr>
          <p:nvPr>
            <p:ph type="pic" sz="quarter" idx="27"/>
          </p:nvPr>
        </p:nvSpPr>
        <p:spPr>
          <a:xfrm>
            <a:off x="8279461" y="1524000"/>
            <a:ext cx="1632744" cy="1378234"/>
          </a:xfrm>
        </p:spPr>
        <p:txBody>
          <a:bodyPr/>
          <a:lstStyle/>
          <a:p>
            <a:endParaRPr lang="fr-FR"/>
          </a:p>
        </p:txBody>
      </p:sp>
      <p:sp>
        <p:nvSpPr>
          <p:cNvPr id="35" name="Espace réservé pour une image  16">
            <a:extLst>
              <a:ext uri="{FF2B5EF4-FFF2-40B4-BE49-F238E27FC236}">
                <a16:creationId xmlns:a16="http://schemas.microsoft.com/office/drawing/2014/main" id="{7470ECA3-2A29-D885-7122-DBAB7C4D1C69}"/>
              </a:ext>
            </a:extLst>
          </p:cNvPr>
          <p:cNvSpPr>
            <a:spLocks noGrp="1"/>
          </p:cNvSpPr>
          <p:nvPr>
            <p:ph type="pic" sz="quarter" idx="28"/>
          </p:nvPr>
        </p:nvSpPr>
        <p:spPr>
          <a:xfrm>
            <a:off x="2434432" y="4219781"/>
            <a:ext cx="1632744" cy="1378234"/>
          </a:xfrm>
        </p:spPr>
        <p:txBody>
          <a:bodyPr/>
          <a:lstStyle/>
          <a:p>
            <a:endParaRPr lang="fr-FR"/>
          </a:p>
        </p:txBody>
      </p:sp>
      <p:sp>
        <p:nvSpPr>
          <p:cNvPr id="36" name="Espace réservé pour une image  16">
            <a:extLst>
              <a:ext uri="{FF2B5EF4-FFF2-40B4-BE49-F238E27FC236}">
                <a16:creationId xmlns:a16="http://schemas.microsoft.com/office/drawing/2014/main" id="{D9843CD0-3F11-DAAD-1B34-1FD6C2BD4A6F}"/>
              </a:ext>
            </a:extLst>
          </p:cNvPr>
          <p:cNvSpPr>
            <a:spLocks noGrp="1"/>
          </p:cNvSpPr>
          <p:nvPr>
            <p:ph type="pic" sz="quarter" idx="29"/>
          </p:nvPr>
        </p:nvSpPr>
        <p:spPr>
          <a:xfrm>
            <a:off x="8279461" y="4219781"/>
            <a:ext cx="1632744" cy="1378234"/>
          </a:xfrm>
        </p:spPr>
        <p:txBody>
          <a:bodyPr/>
          <a:lstStyle/>
          <a:p>
            <a:endParaRPr lang="fr-FR"/>
          </a:p>
        </p:txBody>
      </p:sp>
      <p:sp>
        <p:nvSpPr>
          <p:cNvPr id="5" name="Espace réservé du texte 42">
            <a:extLst>
              <a:ext uri="{FF2B5EF4-FFF2-40B4-BE49-F238E27FC236}">
                <a16:creationId xmlns:a16="http://schemas.microsoft.com/office/drawing/2014/main" id="{5C5830CA-00AB-8542-19FD-92F25D42809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511702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ipe(left)">
                                      <p:cBhvr>
                                        <p:cTn id="1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5" grpId="0" build="p">
        <p:tmplLst>
          <p:tmpl lvl="1">
            <p:tnLst>
              <p:par>
                <p:cTn presetID="22" presetClass="entr" presetSubtype="8"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wipe(left)">
                      <p:cBhvr>
                        <p:cTn dur="500"/>
                        <p:tgtEl>
                          <p:spTgt spid="5"/>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6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71475" y="1628775"/>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4259263" y="1628775"/>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8FB06681-791A-810A-E4E8-3B1944154D67}"/>
              </a:ext>
            </a:extLst>
          </p:cNvPr>
          <p:cNvSpPr/>
          <p:nvPr userDrawn="1"/>
        </p:nvSpPr>
        <p:spPr>
          <a:xfrm>
            <a:off x="8147051" y="1628775"/>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1CA3ACD-9911-FAEA-2D23-D95E51A3FF3A}"/>
              </a:ext>
            </a:extLst>
          </p:cNvPr>
          <p:cNvSpPr/>
          <p:nvPr userDrawn="1"/>
        </p:nvSpPr>
        <p:spPr>
          <a:xfrm>
            <a:off x="371475" y="3646514"/>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52AB294-335B-74E0-716E-B83C698C1DEB}"/>
              </a:ext>
            </a:extLst>
          </p:cNvPr>
          <p:cNvSpPr/>
          <p:nvPr userDrawn="1"/>
        </p:nvSpPr>
        <p:spPr>
          <a:xfrm>
            <a:off x="4259263"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102AF97B-0970-1396-B689-5AAA878D379B}"/>
              </a:ext>
            </a:extLst>
          </p:cNvPr>
          <p:cNvSpPr/>
          <p:nvPr userDrawn="1"/>
        </p:nvSpPr>
        <p:spPr>
          <a:xfrm>
            <a:off x="8147051"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10">
            <a:extLst>
              <a:ext uri="{FF2B5EF4-FFF2-40B4-BE49-F238E27FC236}">
                <a16:creationId xmlns:a16="http://schemas.microsoft.com/office/drawing/2014/main" id="{CB1DD281-78DD-5C1E-638B-3B3EB452414B}"/>
              </a:ext>
            </a:extLst>
          </p:cNvPr>
          <p:cNvSpPr>
            <a:spLocks noGrp="1"/>
          </p:cNvSpPr>
          <p:nvPr>
            <p:ph type="body" sz="quarter" idx="21" hasCustomPrompt="1"/>
          </p:nvPr>
        </p:nvSpPr>
        <p:spPr>
          <a:xfrm>
            <a:off x="4259263" y="5589588"/>
            <a:ext cx="3663950" cy="900112"/>
          </a:xfrm>
        </p:spPr>
        <p:txBody>
          <a:bodyPr/>
          <a:lstStyle>
            <a:lvl1pPr marL="0" indent="0">
              <a:lnSpc>
                <a:spcPct val="100000"/>
              </a:lnSpc>
              <a:buNone/>
              <a:defRPr b="1">
                <a:solidFill>
                  <a:schemeClr val="accent3"/>
                </a:solidFill>
              </a:defRPr>
            </a:lvl1pPr>
          </a:lstStyle>
          <a:p>
            <a:pPr lvl="0"/>
            <a:r>
              <a:rPr lang="fr-FR"/>
              <a:t>Légende 02</a:t>
            </a: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5"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1343025" y="1628775"/>
            <a:ext cx="1698349" cy="900113"/>
          </a:xfrm>
        </p:spPr>
        <p:txBody>
          <a:bodyPr/>
          <a:lstStyle/>
          <a:p>
            <a:endParaRPr lang="fr-FR"/>
          </a:p>
        </p:txBody>
      </p:sp>
      <p:sp>
        <p:nvSpPr>
          <p:cNvPr id="18" name="Espace réservé du texte 14">
            <a:extLst>
              <a:ext uri="{FF2B5EF4-FFF2-40B4-BE49-F238E27FC236}">
                <a16:creationId xmlns:a16="http://schemas.microsoft.com/office/drawing/2014/main" id="{C543D8FC-56C8-7449-CC1D-14B76FA5FE0A}"/>
              </a:ext>
            </a:extLst>
          </p:cNvPr>
          <p:cNvSpPr>
            <a:spLocks noGrp="1"/>
          </p:cNvSpPr>
          <p:nvPr>
            <p:ph type="body" sz="quarter" idx="24"/>
          </p:nvPr>
        </p:nvSpPr>
        <p:spPr>
          <a:xfrm>
            <a:off x="4534383"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9" name="Espace réservé pour une image  16">
            <a:extLst>
              <a:ext uri="{FF2B5EF4-FFF2-40B4-BE49-F238E27FC236}">
                <a16:creationId xmlns:a16="http://schemas.microsoft.com/office/drawing/2014/main" id="{6DD85CFC-369C-741F-E4C5-25E33DA284DA}"/>
              </a:ext>
            </a:extLst>
          </p:cNvPr>
          <p:cNvSpPr>
            <a:spLocks noGrp="1"/>
          </p:cNvSpPr>
          <p:nvPr>
            <p:ph type="pic" sz="quarter" idx="25"/>
          </p:nvPr>
        </p:nvSpPr>
        <p:spPr>
          <a:xfrm>
            <a:off x="5251933" y="1628775"/>
            <a:ext cx="1698349" cy="900113"/>
          </a:xfrm>
        </p:spPr>
        <p:txBody>
          <a:bodyPr/>
          <a:lstStyle/>
          <a:p>
            <a:endParaRPr lang="fr-FR"/>
          </a:p>
        </p:txBody>
      </p:sp>
      <p:sp>
        <p:nvSpPr>
          <p:cNvPr id="20" name="Espace réservé du texte 14">
            <a:extLst>
              <a:ext uri="{FF2B5EF4-FFF2-40B4-BE49-F238E27FC236}">
                <a16:creationId xmlns:a16="http://schemas.microsoft.com/office/drawing/2014/main" id="{ABF219C2-441A-A19C-71AC-3338C88C4B96}"/>
              </a:ext>
            </a:extLst>
          </p:cNvPr>
          <p:cNvSpPr>
            <a:spLocks noGrp="1"/>
          </p:cNvSpPr>
          <p:nvPr>
            <p:ph type="body" sz="quarter" idx="26"/>
          </p:nvPr>
        </p:nvSpPr>
        <p:spPr>
          <a:xfrm>
            <a:off x="8433076"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1" name="Espace réservé pour une image  16">
            <a:extLst>
              <a:ext uri="{FF2B5EF4-FFF2-40B4-BE49-F238E27FC236}">
                <a16:creationId xmlns:a16="http://schemas.microsoft.com/office/drawing/2014/main" id="{1CECF4D8-6AAA-5837-AA65-5FF4558375E9}"/>
              </a:ext>
            </a:extLst>
          </p:cNvPr>
          <p:cNvSpPr>
            <a:spLocks noGrp="1"/>
          </p:cNvSpPr>
          <p:nvPr>
            <p:ph type="pic" sz="quarter" idx="27"/>
          </p:nvPr>
        </p:nvSpPr>
        <p:spPr>
          <a:xfrm>
            <a:off x="9150626" y="1628775"/>
            <a:ext cx="1698349" cy="900113"/>
          </a:xfrm>
        </p:spPr>
        <p:txBody>
          <a:bodyPr/>
          <a:lstStyle/>
          <a:p>
            <a:endParaRPr lang="fr-FR"/>
          </a:p>
        </p:txBody>
      </p:sp>
      <p:sp>
        <p:nvSpPr>
          <p:cNvPr id="22" name="Espace réservé du texte 14">
            <a:extLst>
              <a:ext uri="{FF2B5EF4-FFF2-40B4-BE49-F238E27FC236}">
                <a16:creationId xmlns:a16="http://schemas.microsoft.com/office/drawing/2014/main" id="{86F5F0AA-45A8-AEF7-5D8D-28D640E16648}"/>
              </a:ext>
            </a:extLst>
          </p:cNvPr>
          <p:cNvSpPr>
            <a:spLocks noGrp="1"/>
          </p:cNvSpPr>
          <p:nvPr>
            <p:ph type="body" sz="quarter" idx="28"/>
          </p:nvPr>
        </p:nvSpPr>
        <p:spPr>
          <a:xfrm>
            <a:off x="625475"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3" name="Espace réservé pour une image  16">
            <a:extLst>
              <a:ext uri="{FF2B5EF4-FFF2-40B4-BE49-F238E27FC236}">
                <a16:creationId xmlns:a16="http://schemas.microsoft.com/office/drawing/2014/main" id="{01D41B98-B3E1-AA2F-DECF-A37EA29EF047}"/>
              </a:ext>
            </a:extLst>
          </p:cNvPr>
          <p:cNvSpPr>
            <a:spLocks noGrp="1"/>
          </p:cNvSpPr>
          <p:nvPr>
            <p:ph type="pic" sz="quarter" idx="29"/>
          </p:nvPr>
        </p:nvSpPr>
        <p:spPr>
          <a:xfrm>
            <a:off x="1343025" y="3646514"/>
            <a:ext cx="1698349" cy="900113"/>
          </a:xfrm>
        </p:spPr>
        <p:txBody>
          <a:bodyPr/>
          <a:lstStyle/>
          <a:p>
            <a:endParaRPr lang="fr-FR"/>
          </a:p>
        </p:txBody>
      </p:sp>
      <p:sp>
        <p:nvSpPr>
          <p:cNvPr id="24" name="Espace réservé du texte 14">
            <a:extLst>
              <a:ext uri="{FF2B5EF4-FFF2-40B4-BE49-F238E27FC236}">
                <a16:creationId xmlns:a16="http://schemas.microsoft.com/office/drawing/2014/main" id="{393BDC98-6DBE-5930-4904-C60B6126117E}"/>
              </a:ext>
            </a:extLst>
          </p:cNvPr>
          <p:cNvSpPr>
            <a:spLocks noGrp="1"/>
          </p:cNvSpPr>
          <p:nvPr>
            <p:ph type="body" sz="quarter" idx="30"/>
          </p:nvPr>
        </p:nvSpPr>
        <p:spPr>
          <a:xfrm>
            <a:off x="4534383"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5" name="Espace réservé pour une image  16">
            <a:extLst>
              <a:ext uri="{FF2B5EF4-FFF2-40B4-BE49-F238E27FC236}">
                <a16:creationId xmlns:a16="http://schemas.microsoft.com/office/drawing/2014/main" id="{368052DF-1EBD-4110-D0E8-7CBF651531A0}"/>
              </a:ext>
            </a:extLst>
          </p:cNvPr>
          <p:cNvSpPr>
            <a:spLocks noGrp="1"/>
          </p:cNvSpPr>
          <p:nvPr>
            <p:ph type="pic" sz="quarter" idx="31"/>
          </p:nvPr>
        </p:nvSpPr>
        <p:spPr>
          <a:xfrm>
            <a:off x="5251933" y="3646514"/>
            <a:ext cx="1698349" cy="900113"/>
          </a:xfrm>
        </p:spPr>
        <p:txBody>
          <a:bodyPr/>
          <a:lstStyle/>
          <a:p>
            <a:endParaRPr lang="fr-FR"/>
          </a:p>
        </p:txBody>
      </p:sp>
      <p:sp>
        <p:nvSpPr>
          <p:cNvPr id="26" name="Espace réservé du texte 14">
            <a:extLst>
              <a:ext uri="{FF2B5EF4-FFF2-40B4-BE49-F238E27FC236}">
                <a16:creationId xmlns:a16="http://schemas.microsoft.com/office/drawing/2014/main" id="{CEEAA828-6CEC-4A73-2F68-AD94A3625CD3}"/>
              </a:ext>
            </a:extLst>
          </p:cNvPr>
          <p:cNvSpPr>
            <a:spLocks noGrp="1"/>
          </p:cNvSpPr>
          <p:nvPr>
            <p:ph type="body" sz="quarter" idx="32"/>
          </p:nvPr>
        </p:nvSpPr>
        <p:spPr>
          <a:xfrm>
            <a:off x="8433076"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7" name="Espace réservé pour une image  16">
            <a:extLst>
              <a:ext uri="{FF2B5EF4-FFF2-40B4-BE49-F238E27FC236}">
                <a16:creationId xmlns:a16="http://schemas.microsoft.com/office/drawing/2014/main" id="{0A6025C4-C499-EFEE-C333-34B1E2420ABC}"/>
              </a:ext>
            </a:extLst>
          </p:cNvPr>
          <p:cNvSpPr>
            <a:spLocks noGrp="1"/>
          </p:cNvSpPr>
          <p:nvPr>
            <p:ph type="pic" sz="quarter" idx="33"/>
          </p:nvPr>
        </p:nvSpPr>
        <p:spPr>
          <a:xfrm>
            <a:off x="9150626" y="3646514"/>
            <a:ext cx="1698349" cy="900113"/>
          </a:xfrm>
        </p:spPr>
        <p:txBody>
          <a:bodyPr/>
          <a:lstStyle/>
          <a:p>
            <a:endParaRPr lang="fr-FR"/>
          </a:p>
        </p:txBody>
      </p:sp>
      <p:sp>
        <p:nvSpPr>
          <p:cNvPr id="28" name="Espace réservé du texte 10">
            <a:extLst>
              <a:ext uri="{FF2B5EF4-FFF2-40B4-BE49-F238E27FC236}">
                <a16:creationId xmlns:a16="http://schemas.microsoft.com/office/drawing/2014/main" id="{59DC9EB9-4B68-E45D-B599-9C5CA70B9995}"/>
              </a:ext>
            </a:extLst>
          </p:cNvPr>
          <p:cNvSpPr>
            <a:spLocks noGrp="1"/>
          </p:cNvSpPr>
          <p:nvPr>
            <p:ph type="body" sz="quarter" idx="34" hasCustomPrompt="1"/>
          </p:nvPr>
        </p:nvSpPr>
        <p:spPr>
          <a:xfrm>
            <a:off x="381000" y="5589588"/>
            <a:ext cx="3663950" cy="900112"/>
          </a:xfrm>
        </p:spPr>
        <p:txBody>
          <a:bodyPr/>
          <a:lstStyle>
            <a:lvl1pPr marL="0" indent="0">
              <a:lnSpc>
                <a:spcPct val="100000"/>
              </a:lnSpc>
              <a:buNone/>
              <a:defRPr b="1">
                <a:solidFill>
                  <a:schemeClr val="accent1"/>
                </a:solidFill>
              </a:defRPr>
            </a:lvl1pPr>
          </a:lstStyle>
          <a:p>
            <a:pPr lvl="0"/>
            <a:r>
              <a:rPr lang="fr-FR"/>
              <a:t>Légende 01</a:t>
            </a: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007174"/>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Espace réservé du texte 42">
            <a:extLst>
              <a:ext uri="{FF2B5EF4-FFF2-40B4-BE49-F238E27FC236}">
                <a16:creationId xmlns:a16="http://schemas.microsoft.com/office/drawing/2014/main" id="{564CCBEF-41B7-B15F-BD9B-4D386F82D68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271888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4">
                                            <p:txEl>
                                              <p:pRg st="0" end="0"/>
                                            </p:txEl>
                                          </p:spTgt>
                                        </p:tgtEl>
                                        <p:attrNameLst>
                                          <p:attrName>style.visibility</p:attrName>
                                        </p:attrNameLst>
                                      </p:cBhvr>
                                      <p:to>
                                        <p:strVal val="visible"/>
                                      </p:to>
                                    </p:set>
                                    <p:animEffect transition="in" filter="wipe(left)">
                                      <p:cBhvr>
                                        <p:cTn id="12" dur="500"/>
                                        <p:tgtEl>
                                          <p:spTgt spid="3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4" grpId="0" build="p">
        <p:tmplLst>
          <p:tmpl lvl="1">
            <p:tnLst>
              <p:par>
                <p:cTn presetID="22" presetClass="entr" presetSubtype="8" fill="hold" nodeType="with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6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007174"/>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7315260">
            <a:off x="-1140923" y="230947"/>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71475" y="1628775"/>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4259263" y="1628775"/>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8FB06681-791A-810A-E4E8-3B1944154D67}"/>
              </a:ext>
            </a:extLst>
          </p:cNvPr>
          <p:cNvSpPr/>
          <p:nvPr userDrawn="1"/>
        </p:nvSpPr>
        <p:spPr>
          <a:xfrm>
            <a:off x="8147051" y="1628775"/>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1CA3ACD-9911-FAEA-2D23-D95E51A3FF3A}"/>
              </a:ext>
            </a:extLst>
          </p:cNvPr>
          <p:cNvSpPr/>
          <p:nvPr userDrawn="1"/>
        </p:nvSpPr>
        <p:spPr>
          <a:xfrm>
            <a:off x="371475" y="3646514"/>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52AB294-335B-74E0-716E-B83C698C1DEB}"/>
              </a:ext>
            </a:extLst>
          </p:cNvPr>
          <p:cNvSpPr/>
          <p:nvPr userDrawn="1"/>
        </p:nvSpPr>
        <p:spPr>
          <a:xfrm>
            <a:off x="4259263"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102AF97B-0970-1396-B689-5AAA878D379B}"/>
              </a:ext>
            </a:extLst>
          </p:cNvPr>
          <p:cNvSpPr/>
          <p:nvPr userDrawn="1"/>
        </p:nvSpPr>
        <p:spPr>
          <a:xfrm>
            <a:off x="8147051"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10">
            <a:extLst>
              <a:ext uri="{FF2B5EF4-FFF2-40B4-BE49-F238E27FC236}">
                <a16:creationId xmlns:a16="http://schemas.microsoft.com/office/drawing/2014/main" id="{CB1DD281-78DD-5C1E-638B-3B3EB452414B}"/>
              </a:ext>
            </a:extLst>
          </p:cNvPr>
          <p:cNvSpPr>
            <a:spLocks noGrp="1"/>
          </p:cNvSpPr>
          <p:nvPr>
            <p:ph type="body" sz="quarter" idx="21" hasCustomPrompt="1"/>
          </p:nvPr>
        </p:nvSpPr>
        <p:spPr>
          <a:xfrm>
            <a:off x="4259263" y="5589588"/>
            <a:ext cx="3663950" cy="900112"/>
          </a:xfrm>
        </p:spPr>
        <p:txBody>
          <a:bodyPr/>
          <a:lstStyle>
            <a:lvl1pPr marL="0" indent="0">
              <a:lnSpc>
                <a:spcPct val="100000"/>
              </a:lnSpc>
              <a:buNone/>
              <a:defRPr b="1">
                <a:solidFill>
                  <a:schemeClr val="accent3"/>
                </a:solidFill>
              </a:defRPr>
            </a:lvl1pPr>
          </a:lstStyle>
          <a:p>
            <a:pPr lvl="0"/>
            <a:r>
              <a:rPr lang="fr-FR"/>
              <a:t>Légende 02</a:t>
            </a: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5"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1343025" y="1628775"/>
            <a:ext cx="1698349" cy="900113"/>
          </a:xfrm>
        </p:spPr>
        <p:txBody>
          <a:bodyPr/>
          <a:lstStyle/>
          <a:p>
            <a:endParaRPr lang="fr-FR"/>
          </a:p>
        </p:txBody>
      </p:sp>
      <p:sp>
        <p:nvSpPr>
          <p:cNvPr id="18" name="Espace réservé du texte 14">
            <a:extLst>
              <a:ext uri="{FF2B5EF4-FFF2-40B4-BE49-F238E27FC236}">
                <a16:creationId xmlns:a16="http://schemas.microsoft.com/office/drawing/2014/main" id="{C543D8FC-56C8-7449-CC1D-14B76FA5FE0A}"/>
              </a:ext>
            </a:extLst>
          </p:cNvPr>
          <p:cNvSpPr>
            <a:spLocks noGrp="1"/>
          </p:cNvSpPr>
          <p:nvPr>
            <p:ph type="body" sz="quarter" idx="24"/>
          </p:nvPr>
        </p:nvSpPr>
        <p:spPr>
          <a:xfrm>
            <a:off x="4534383"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9" name="Espace réservé pour une image  16">
            <a:extLst>
              <a:ext uri="{FF2B5EF4-FFF2-40B4-BE49-F238E27FC236}">
                <a16:creationId xmlns:a16="http://schemas.microsoft.com/office/drawing/2014/main" id="{6DD85CFC-369C-741F-E4C5-25E33DA284DA}"/>
              </a:ext>
            </a:extLst>
          </p:cNvPr>
          <p:cNvSpPr>
            <a:spLocks noGrp="1"/>
          </p:cNvSpPr>
          <p:nvPr>
            <p:ph type="pic" sz="quarter" idx="25"/>
          </p:nvPr>
        </p:nvSpPr>
        <p:spPr>
          <a:xfrm>
            <a:off x="5251933" y="1628775"/>
            <a:ext cx="1698349" cy="900113"/>
          </a:xfrm>
        </p:spPr>
        <p:txBody>
          <a:bodyPr/>
          <a:lstStyle/>
          <a:p>
            <a:endParaRPr lang="fr-FR"/>
          </a:p>
        </p:txBody>
      </p:sp>
      <p:sp>
        <p:nvSpPr>
          <p:cNvPr id="20" name="Espace réservé du texte 14">
            <a:extLst>
              <a:ext uri="{FF2B5EF4-FFF2-40B4-BE49-F238E27FC236}">
                <a16:creationId xmlns:a16="http://schemas.microsoft.com/office/drawing/2014/main" id="{ABF219C2-441A-A19C-71AC-3338C88C4B96}"/>
              </a:ext>
            </a:extLst>
          </p:cNvPr>
          <p:cNvSpPr>
            <a:spLocks noGrp="1"/>
          </p:cNvSpPr>
          <p:nvPr>
            <p:ph type="body" sz="quarter" idx="26"/>
          </p:nvPr>
        </p:nvSpPr>
        <p:spPr>
          <a:xfrm>
            <a:off x="8433076"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1" name="Espace réservé pour une image  16">
            <a:extLst>
              <a:ext uri="{FF2B5EF4-FFF2-40B4-BE49-F238E27FC236}">
                <a16:creationId xmlns:a16="http://schemas.microsoft.com/office/drawing/2014/main" id="{1CECF4D8-6AAA-5837-AA65-5FF4558375E9}"/>
              </a:ext>
            </a:extLst>
          </p:cNvPr>
          <p:cNvSpPr>
            <a:spLocks noGrp="1"/>
          </p:cNvSpPr>
          <p:nvPr>
            <p:ph type="pic" sz="quarter" idx="27"/>
          </p:nvPr>
        </p:nvSpPr>
        <p:spPr>
          <a:xfrm>
            <a:off x="9150626" y="1628775"/>
            <a:ext cx="1698349" cy="900113"/>
          </a:xfrm>
        </p:spPr>
        <p:txBody>
          <a:bodyPr/>
          <a:lstStyle/>
          <a:p>
            <a:endParaRPr lang="fr-FR"/>
          </a:p>
        </p:txBody>
      </p:sp>
      <p:sp>
        <p:nvSpPr>
          <p:cNvPr id="22" name="Espace réservé du texte 14">
            <a:extLst>
              <a:ext uri="{FF2B5EF4-FFF2-40B4-BE49-F238E27FC236}">
                <a16:creationId xmlns:a16="http://schemas.microsoft.com/office/drawing/2014/main" id="{86F5F0AA-45A8-AEF7-5D8D-28D640E16648}"/>
              </a:ext>
            </a:extLst>
          </p:cNvPr>
          <p:cNvSpPr>
            <a:spLocks noGrp="1"/>
          </p:cNvSpPr>
          <p:nvPr>
            <p:ph type="body" sz="quarter" idx="28"/>
          </p:nvPr>
        </p:nvSpPr>
        <p:spPr>
          <a:xfrm>
            <a:off x="625475"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3" name="Espace réservé pour une image  16">
            <a:extLst>
              <a:ext uri="{FF2B5EF4-FFF2-40B4-BE49-F238E27FC236}">
                <a16:creationId xmlns:a16="http://schemas.microsoft.com/office/drawing/2014/main" id="{01D41B98-B3E1-AA2F-DECF-A37EA29EF047}"/>
              </a:ext>
            </a:extLst>
          </p:cNvPr>
          <p:cNvSpPr>
            <a:spLocks noGrp="1"/>
          </p:cNvSpPr>
          <p:nvPr>
            <p:ph type="pic" sz="quarter" idx="29"/>
          </p:nvPr>
        </p:nvSpPr>
        <p:spPr>
          <a:xfrm>
            <a:off x="1343025" y="3646514"/>
            <a:ext cx="1698349" cy="900113"/>
          </a:xfrm>
        </p:spPr>
        <p:txBody>
          <a:bodyPr/>
          <a:lstStyle/>
          <a:p>
            <a:endParaRPr lang="fr-FR"/>
          </a:p>
        </p:txBody>
      </p:sp>
      <p:sp>
        <p:nvSpPr>
          <p:cNvPr id="24" name="Espace réservé du texte 14">
            <a:extLst>
              <a:ext uri="{FF2B5EF4-FFF2-40B4-BE49-F238E27FC236}">
                <a16:creationId xmlns:a16="http://schemas.microsoft.com/office/drawing/2014/main" id="{393BDC98-6DBE-5930-4904-C60B6126117E}"/>
              </a:ext>
            </a:extLst>
          </p:cNvPr>
          <p:cNvSpPr>
            <a:spLocks noGrp="1"/>
          </p:cNvSpPr>
          <p:nvPr>
            <p:ph type="body" sz="quarter" idx="30"/>
          </p:nvPr>
        </p:nvSpPr>
        <p:spPr>
          <a:xfrm>
            <a:off x="4534383"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5" name="Espace réservé pour une image  16">
            <a:extLst>
              <a:ext uri="{FF2B5EF4-FFF2-40B4-BE49-F238E27FC236}">
                <a16:creationId xmlns:a16="http://schemas.microsoft.com/office/drawing/2014/main" id="{368052DF-1EBD-4110-D0E8-7CBF651531A0}"/>
              </a:ext>
            </a:extLst>
          </p:cNvPr>
          <p:cNvSpPr>
            <a:spLocks noGrp="1"/>
          </p:cNvSpPr>
          <p:nvPr>
            <p:ph type="pic" sz="quarter" idx="31"/>
          </p:nvPr>
        </p:nvSpPr>
        <p:spPr>
          <a:xfrm>
            <a:off x="5251933" y="3646514"/>
            <a:ext cx="1698349" cy="900113"/>
          </a:xfrm>
        </p:spPr>
        <p:txBody>
          <a:bodyPr/>
          <a:lstStyle/>
          <a:p>
            <a:endParaRPr lang="fr-FR"/>
          </a:p>
        </p:txBody>
      </p:sp>
      <p:sp>
        <p:nvSpPr>
          <p:cNvPr id="26" name="Espace réservé du texte 14">
            <a:extLst>
              <a:ext uri="{FF2B5EF4-FFF2-40B4-BE49-F238E27FC236}">
                <a16:creationId xmlns:a16="http://schemas.microsoft.com/office/drawing/2014/main" id="{CEEAA828-6CEC-4A73-2F68-AD94A3625CD3}"/>
              </a:ext>
            </a:extLst>
          </p:cNvPr>
          <p:cNvSpPr>
            <a:spLocks noGrp="1"/>
          </p:cNvSpPr>
          <p:nvPr>
            <p:ph type="body" sz="quarter" idx="32"/>
          </p:nvPr>
        </p:nvSpPr>
        <p:spPr>
          <a:xfrm>
            <a:off x="8433076"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7" name="Espace réservé pour une image  16">
            <a:extLst>
              <a:ext uri="{FF2B5EF4-FFF2-40B4-BE49-F238E27FC236}">
                <a16:creationId xmlns:a16="http://schemas.microsoft.com/office/drawing/2014/main" id="{0A6025C4-C499-EFEE-C333-34B1E2420ABC}"/>
              </a:ext>
            </a:extLst>
          </p:cNvPr>
          <p:cNvSpPr>
            <a:spLocks noGrp="1"/>
          </p:cNvSpPr>
          <p:nvPr>
            <p:ph type="pic" sz="quarter" idx="33"/>
          </p:nvPr>
        </p:nvSpPr>
        <p:spPr>
          <a:xfrm>
            <a:off x="9150626" y="3646514"/>
            <a:ext cx="1698349" cy="900113"/>
          </a:xfrm>
        </p:spPr>
        <p:txBody>
          <a:bodyPr/>
          <a:lstStyle/>
          <a:p>
            <a:endParaRPr lang="fr-FR"/>
          </a:p>
        </p:txBody>
      </p:sp>
      <p:sp>
        <p:nvSpPr>
          <p:cNvPr id="28" name="Espace réservé du texte 10">
            <a:extLst>
              <a:ext uri="{FF2B5EF4-FFF2-40B4-BE49-F238E27FC236}">
                <a16:creationId xmlns:a16="http://schemas.microsoft.com/office/drawing/2014/main" id="{59DC9EB9-4B68-E45D-B599-9C5CA70B9995}"/>
              </a:ext>
            </a:extLst>
          </p:cNvPr>
          <p:cNvSpPr>
            <a:spLocks noGrp="1"/>
          </p:cNvSpPr>
          <p:nvPr>
            <p:ph type="body" sz="quarter" idx="34" hasCustomPrompt="1"/>
          </p:nvPr>
        </p:nvSpPr>
        <p:spPr>
          <a:xfrm>
            <a:off x="381000" y="5589588"/>
            <a:ext cx="3663950" cy="900112"/>
          </a:xfrm>
        </p:spPr>
        <p:txBody>
          <a:bodyPr/>
          <a:lstStyle>
            <a:lvl1pPr marL="0" indent="0">
              <a:lnSpc>
                <a:spcPct val="100000"/>
              </a:lnSpc>
              <a:buNone/>
              <a:defRPr b="1">
                <a:solidFill>
                  <a:schemeClr val="accent1"/>
                </a:solidFill>
              </a:defRPr>
            </a:lvl1pPr>
          </a:lstStyle>
          <a:p>
            <a:pPr lvl="0"/>
            <a:r>
              <a:rPr lang="fr-FR"/>
              <a:t>Légende 01</a:t>
            </a:r>
          </a:p>
        </p:txBody>
      </p:sp>
      <p:sp>
        <p:nvSpPr>
          <p:cNvPr id="10" name="Espace réservé du texte 42">
            <a:extLst>
              <a:ext uri="{FF2B5EF4-FFF2-40B4-BE49-F238E27FC236}">
                <a16:creationId xmlns:a16="http://schemas.microsoft.com/office/drawing/2014/main" id="{DF8DF9D2-54C3-898D-E3BD-E56566245AE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41090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wipe(left)">
                                      <p:cBhvr>
                                        <p:cTn id="12"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0" grpId="0" build="p">
        <p:tmplLst>
          <p:tmpl lvl="1">
            <p:tnLst>
              <p:par>
                <p:cTn presetID="22" presetClass="entr" presetSubtype="8"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ogo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8000"/>
          </a:xfrm>
          <a:prstGeom prst="rect">
            <a:avLst/>
          </a:prstGeom>
          <a:ln w="19050">
            <a:solidFill>
              <a:schemeClr val="bg1"/>
            </a:solidFill>
          </a:ln>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grpSp>
        <p:nvGrpSpPr>
          <p:cNvPr id="98" name="Groupe 97">
            <a:extLst>
              <a:ext uri="{FF2B5EF4-FFF2-40B4-BE49-F238E27FC236}">
                <a16:creationId xmlns:a16="http://schemas.microsoft.com/office/drawing/2014/main" id="{0886FA12-6164-A8E6-1AE9-B10060C3936F}"/>
              </a:ext>
            </a:extLst>
          </p:cNvPr>
          <p:cNvGrpSpPr/>
          <p:nvPr userDrawn="1"/>
        </p:nvGrpSpPr>
        <p:grpSpPr>
          <a:xfrm>
            <a:off x="4156163" y="1663700"/>
            <a:ext cx="3879672" cy="3082195"/>
            <a:chOff x="3502659" y="634720"/>
            <a:chExt cx="5523547" cy="4388167"/>
          </a:xfrm>
        </p:grpSpPr>
        <p:grpSp>
          <p:nvGrpSpPr>
            <p:cNvPr id="58" name="Graphique 6">
              <a:extLst>
                <a:ext uri="{FF2B5EF4-FFF2-40B4-BE49-F238E27FC236}">
                  <a16:creationId xmlns:a16="http://schemas.microsoft.com/office/drawing/2014/main" id="{BC977567-7B44-B820-FBE0-7B6D00508E29}"/>
                </a:ext>
              </a:extLst>
            </p:cNvPr>
            <p:cNvGrpSpPr/>
            <p:nvPr/>
          </p:nvGrpSpPr>
          <p:grpSpPr>
            <a:xfrm>
              <a:off x="3502659" y="3185515"/>
              <a:ext cx="5523547" cy="1321117"/>
              <a:chOff x="3502659" y="3185515"/>
              <a:chExt cx="5523547" cy="1321117"/>
            </a:xfrm>
            <a:solidFill>
              <a:schemeClr val="bg2"/>
            </a:solidFill>
          </p:grpSpPr>
          <p:sp>
            <p:nvSpPr>
              <p:cNvPr id="59" name="Forme libre : forme 58">
                <a:extLst>
                  <a:ext uri="{FF2B5EF4-FFF2-40B4-BE49-F238E27FC236}">
                    <a16:creationId xmlns:a16="http://schemas.microsoft.com/office/drawing/2014/main" id="{6AED7DF8-CFB1-5CE5-6426-974CC3FE0C13}"/>
                  </a:ext>
                </a:extLst>
              </p:cNvPr>
              <p:cNvSpPr/>
              <p:nvPr/>
            </p:nvSpPr>
            <p:spPr>
              <a:xfrm>
                <a:off x="3502659" y="3673195"/>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b="1"/>
              </a:p>
            </p:txBody>
          </p:sp>
          <p:sp>
            <p:nvSpPr>
              <p:cNvPr id="60" name="Forme libre : forme 59">
                <a:extLst>
                  <a:ext uri="{FF2B5EF4-FFF2-40B4-BE49-F238E27FC236}">
                    <a16:creationId xmlns:a16="http://schemas.microsoft.com/office/drawing/2014/main" id="{66E34D4B-5EAA-9BAE-F43C-C5E2B5E4E518}"/>
                  </a:ext>
                </a:extLst>
              </p:cNvPr>
              <p:cNvSpPr/>
              <p:nvPr/>
            </p:nvSpPr>
            <p:spPr>
              <a:xfrm>
                <a:off x="4505641" y="3690340"/>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b="1"/>
              </a:p>
            </p:txBody>
          </p:sp>
          <p:sp>
            <p:nvSpPr>
              <p:cNvPr id="61" name="Forme libre : forme 60">
                <a:extLst>
                  <a:ext uri="{FF2B5EF4-FFF2-40B4-BE49-F238E27FC236}">
                    <a16:creationId xmlns:a16="http://schemas.microsoft.com/office/drawing/2014/main" id="{EAA6E079-2F8E-4321-44FC-27B50B5D0561}"/>
                  </a:ext>
                </a:extLst>
              </p:cNvPr>
              <p:cNvSpPr/>
              <p:nvPr/>
            </p:nvSpPr>
            <p:spPr>
              <a:xfrm>
                <a:off x="5503862" y="3674147"/>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b="1"/>
              </a:p>
            </p:txBody>
          </p:sp>
          <p:sp>
            <p:nvSpPr>
              <p:cNvPr id="62" name="Forme libre : forme 61">
                <a:extLst>
                  <a:ext uri="{FF2B5EF4-FFF2-40B4-BE49-F238E27FC236}">
                    <a16:creationId xmlns:a16="http://schemas.microsoft.com/office/drawing/2014/main" id="{17CCC211-2199-9BF8-2ACB-85CBD426C935}"/>
                  </a:ext>
                </a:extLst>
              </p:cNvPr>
              <p:cNvSpPr/>
              <p:nvPr/>
            </p:nvSpPr>
            <p:spPr>
              <a:xfrm>
                <a:off x="6051549" y="3673195"/>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b="1"/>
              </a:p>
            </p:txBody>
          </p:sp>
          <p:sp>
            <p:nvSpPr>
              <p:cNvPr id="63" name="Forme libre : forme 62">
                <a:extLst>
                  <a:ext uri="{FF2B5EF4-FFF2-40B4-BE49-F238E27FC236}">
                    <a16:creationId xmlns:a16="http://schemas.microsoft.com/office/drawing/2014/main" id="{C64E96D5-37E8-8527-3287-A81B569A3375}"/>
                  </a:ext>
                </a:extLst>
              </p:cNvPr>
              <p:cNvSpPr/>
              <p:nvPr/>
            </p:nvSpPr>
            <p:spPr>
              <a:xfrm>
                <a:off x="6250621" y="3277908"/>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b="1"/>
              </a:p>
            </p:txBody>
          </p:sp>
          <p:sp>
            <p:nvSpPr>
              <p:cNvPr id="64" name="Forme libre : forme 63">
                <a:extLst>
                  <a:ext uri="{FF2B5EF4-FFF2-40B4-BE49-F238E27FC236}">
                    <a16:creationId xmlns:a16="http://schemas.microsoft.com/office/drawing/2014/main" id="{41ECB4CD-BC63-74C0-6A24-7EB9CAD5C507}"/>
                  </a:ext>
                </a:extLst>
              </p:cNvPr>
              <p:cNvSpPr/>
              <p:nvPr/>
            </p:nvSpPr>
            <p:spPr>
              <a:xfrm>
                <a:off x="7016431" y="3673195"/>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b="1"/>
              </a:p>
            </p:txBody>
          </p:sp>
          <p:sp>
            <p:nvSpPr>
              <p:cNvPr id="65" name="Forme libre : forme 64">
                <a:extLst>
                  <a:ext uri="{FF2B5EF4-FFF2-40B4-BE49-F238E27FC236}">
                    <a16:creationId xmlns:a16="http://schemas.microsoft.com/office/drawing/2014/main" id="{DA6066D8-9017-17C2-4281-46712B19FB42}"/>
                  </a:ext>
                </a:extLst>
              </p:cNvPr>
              <p:cNvSpPr/>
              <p:nvPr/>
            </p:nvSpPr>
            <p:spPr>
              <a:xfrm>
                <a:off x="7966074" y="3689388"/>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b="1"/>
              </a:p>
            </p:txBody>
          </p:sp>
          <p:sp>
            <p:nvSpPr>
              <p:cNvPr id="66" name="Forme libre : forme 65">
                <a:extLst>
                  <a:ext uri="{FF2B5EF4-FFF2-40B4-BE49-F238E27FC236}">
                    <a16:creationId xmlns:a16="http://schemas.microsoft.com/office/drawing/2014/main" id="{B67E3F11-94BE-2681-C70A-DE485E21D509}"/>
                  </a:ext>
                </a:extLst>
              </p:cNvPr>
              <p:cNvSpPr/>
              <p:nvPr/>
            </p:nvSpPr>
            <p:spPr>
              <a:xfrm>
                <a:off x="7794624" y="3185515"/>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b="1"/>
              </a:p>
            </p:txBody>
          </p:sp>
          <p:sp>
            <p:nvSpPr>
              <p:cNvPr id="67" name="Forme libre : forme 66">
                <a:extLst>
                  <a:ext uri="{FF2B5EF4-FFF2-40B4-BE49-F238E27FC236}">
                    <a16:creationId xmlns:a16="http://schemas.microsoft.com/office/drawing/2014/main" id="{1160CE67-E8CE-DD16-DFCF-CB721E1B9489}"/>
                  </a:ext>
                </a:extLst>
              </p:cNvPr>
              <p:cNvSpPr/>
              <p:nvPr/>
            </p:nvSpPr>
            <p:spPr>
              <a:xfrm>
                <a:off x="8305164" y="3673195"/>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b="1"/>
              </a:p>
            </p:txBody>
          </p:sp>
        </p:grpSp>
        <p:grpSp>
          <p:nvGrpSpPr>
            <p:cNvPr id="68" name="Graphique 6">
              <a:extLst>
                <a:ext uri="{FF2B5EF4-FFF2-40B4-BE49-F238E27FC236}">
                  <a16:creationId xmlns:a16="http://schemas.microsoft.com/office/drawing/2014/main" id="{EBFD39F7-E2CC-9F42-CD04-E6D99E40F056}"/>
                </a:ext>
              </a:extLst>
            </p:cNvPr>
            <p:cNvGrpSpPr/>
            <p:nvPr/>
          </p:nvGrpSpPr>
          <p:grpSpPr>
            <a:xfrm>
              <a:off x="5062854" y="634720"/>
              <a:ext cx="2457450" cy="2440304"/>
              <a:chOff x="5062854" y="634720"/>
              <a:chExt cx="2457450" cy="2440304"/>
            </a:xfrm>
            <a:solidFill>
              <a:schemeClr val="bg2"/>
            </a:solidFill>
          </p:grpSpPr>
          <p:sp>
            <p:nvSpPr>
              <p:cNvPr id="69" name="Forme libre : forme 68">
                <a:extLst>
                  <a:ext uri="{FF2B5EF4-FFF2-40B4-BE49-F238E27FC236}">
                    <a16:creationId xmlns:a16="http://schemas.microsoft.com/office/drawing/2014/main" id="{8EEF13CA-68D0-CECD-EF11-8A37AA8FB3C4}"/>
                  </a:ext>
                </a:extLst>
              </p:cNvPr>
              <p:cNvSpPr/>
              <p:nvPr/>
            </p:nvSpPr>
            <p:spPr>
              <a:xfrm>
                <a:off x="5478144" y="1295755"/>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b="1"/>
              </a:p>
            </p:txBody>
          </p:sp>
          <p:sp>
            <p:nvSpPr>
              <p:cNvPr id="70" name="Forme libre : forme 69">
                <a:extLst>
                  <a:ext uri="{FF2B5EF4-FFF2-40B4-BE49-F238E27FC236}">
                    <a16:creationId xmlns:a16="http://schemas.microsoft.com/office/drawing/2014/main" id="{AFCDAB2C-CF27-6C87-34AD-C73593FEA10C}"/>
                  </a:ext>
                </a:extLst>
              </p:cNvPr>
              <p:cNvSpPr/>
              <p:nvPr/>
            </p:nvSpPr>
            <p:spPr>
              <a:xfrm>
                <a:off x="5482906" y="1918690"/>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b="1"/>
              </a:p>
            </p:txBody>
          </p:sp>
          <p:sp>
            <p:nvSpPr>
              <p:cNvPr id="71" name="Forme libre : forme 70">
                <a:extLst>
                  <a:ext uri="{FF2B5EF4-FFF2-40B4-BE49-F238E27FC236}">
                    <a16:creationId xmlns:a16="http://schemas.microsoft.com/office/drawing/2014/main" id="{49589433-06E2-5459-AF77-CDB1E14F1733}"/>
                  </a:ext>
                </a:extLst>
              </p:cNvPr>
              <p:cNvSpPr/>
              <p:nvPr/>
            </p:nvSpPr>
            <p:spPr>
              <a:xfrm>
                <a:off x="5062854" y="634720"/>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b="1"/>
              </a:p>
            </p:txBody>
          </p:sp>
          <p:sp>
            <p:nvSpPr>
              <p:cNvPr id="72" name="Forme libre : forme 71">
                <a:extLst>
                  <a:ext uri="{FF2B5EF4-FFF2-40B4-BE49-F238E27FC236}">
                    <a16:creationId xmlns:a16="http://schemas.microsoft.com/office/drawing/2014/main" id="{F390C2A7-824A-D01B-08C9-A49A29FBB2E8}"/>
                  </a:ext>
                </a:extLst>
              </p:cNvPr>
              <p:cNvSpPr/>
              <p:nvPr/>
            </p:nvSpPr>
            <p:spPr>
              <a:xfrm>
                <a:off x="6404927" y="1342428"/>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b="1"/>
              </a:p>
            </p:txBody>
          </p:sp>
        </p:grpSp>
        <p:grpSp>
          <p:nvGrpSpPr>
            <p:cNvPr id="73" name="Graphique 6">
              <a:extLst>
                <a:ext uri="{FF2B5EF4-FFF2-40B4-BE49-F238E27FC236}">
                  <a16:creationId xmlns:a16="http://schemas.microsoft.com/office/drawing/2014/main" id="{72D25019-CE50-18CD-A760-F1CCC13E9020}"/>
                </a:ext>
              </a:extLst>
            </p:cNvPr>
            <p:cNvGrpSpPr/>
            <p:nvPr/>
          </p:nvGrpSpPr>
          <p:grpSpPr>
            <a:xfrm>
              <a:off x="3552189" y="4823815"/>
              <a:ext cx="5474017" cy="199072"/>
              <a:chOff x="3552189" y="4823815"/>
              <a:chExt cx="5474017" cy="199072"/>
            </a:xfrm>
            <a:solidFill>
              <a:schemeClr val="bg2"/>
            </a:solidFill>
          </p:grpSpPr>
          <p:sp>
            <p:nvSpPr>
              <p:cNvPr id="74" name="Forme libre : forme 73">
                <a:extLst>
                  <a:ext uri="{FF2B5EF4-FFF2-40B4-BE49-F238E27FC236}">
                    <a16:creationId xmlns:a16="http://schemas.microsoft.com/office/drawing/2014/main" id="{8D3C9F6E-9672-0D17-992A-6FC05446C10E}"/>
                  </a:ext>
                </a:extLst>
              </p:cNvPr>
              <p:cNvSpPr/>
              <p:nvPr/>
            </p:nvSpPr>
            <p:spPr>
              <a:xfrm>
                <a:off x="3552189"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75" name="Forme libre : forme 74">
                <a:extLst>
                  <a:ext uri="{FF2B5EF4-FFF2-40B4-BE49-F238E27FC236}">
                    <a16:creationId xmlns:a16="http://schemas.microsoft.com/office/drawing/2014/main" id="{343422A1-4BAD-EA9D-A66E-C8DEBFCE740B}"/>
                  </a:ext>
                </a:extLst>
              </p:cNvPr>
              <p:cNvSpPr/>
              <p:nvPr/>
            </p:nvSpPr>
            <p:spPr>
              <a:xfrm>
                <a:off x="3771264" y="4862867"/>
                <a:ext cx="137160" cy="154305"/>
              </a:xfrm>
              <a:custGeom>
                <a:avLst/>
                <a:gdLst>
                  <a:gd name="connsiteX0" fmla="*/ 106680 w 137160"/>
                  <a:gd name="connsiteY0" fmla="*/ 103823 h 154305"/>
                  <a:gd name="connsiteX1" fmla="*/ 31433 w 137160"/>
                  <a:gd name="connsiteY1" fmla="*/ 0 h 154305"/>
                  <a:gd name="connsiteX2" fmla="*/ 0 w 137160"/>
                  <a:gd name="connsiteY2" fmla="*/ 0 h 154305"/>
                  <a:gd name="connsiteX3" fmla="*/ 0 w 137160"/>
                  <a:gd name="connsiteY3" fmla="*/ 154305 h 154305"/>
                  <a:gd name="connsiteX4" fmla="*/ 30480 w 137160"/>
                  <a:gd name="connsiteY4" fmla="*/ 154305 h 154305"/>
                  <a:gd name="connsiteX5" fmla="*/ 30480 w 137160"/>
                  <a:gd name="connsiteY5" fmla="*/ 48578 h 154305"/>
                  <a:gd name="connsiteX6" fmla="*/ 106680 w 137160"/>
                  <a:gd name="connsiteY6" fmla="*/ 154305 h 154305"/>
                  <a:gd name="connsiteX7" fmla="*/ 137160 w 137160"/>
                  <a:gd name="connsiteY7" fmla="*/ 154305 h 154305"/>
                  <a:gd name="connsiteX8" fmla="*/ 137160 w 137160"/>
                  <a:gd name="connsiteY8" fmla="*/ 0 h 154305"/>
                  <a:gd name="connsiteX9" fmla="*/ 106680 w 137160"/>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 h="154305">
                    <a:moveTo>
                      <a:pt x="106680" y="103823"/>
                    </a:moveTo>
                    <a:lnTo>
                      <a:pt x="31433" y="0"/>
                    </a:lnTo>
                    <a:lnTo>
                      <a:pt x="0" y="0"/>
                    </a:lnTo>
                    <a:lnTo>
                      <a:pt x="0" y="154305"/>
                    </a:lnTo>
                    <a:lnTo>
                      <a:pt x="30480" y="154305"/>
                    </a:lnTo>
                    <a:lnTo>
                      <a:pt x="30480" y="48578"/>
                    </a:lnTo>
                    <a:lnTo>
                      <a:pt x="106680" y="154305"/>
                    </a:lnTo>
                    <a:lnTo>
                      <a:pt x="137160" y="154305"/>
                    </a:lnTo>
                    <a:lnTo>
                      <a:pt x="137160" y="0"/>
                    </a:lnTo>
                    <a:lnTo>
                      <a:pt x="106680" y="0"/>
                    </a:lnTo>
                    <a:close/>
                  </a:path>
                </a:pathLst>
              </a:custGeom>
              <a:grpFill/>
              <a:ln w="9525" cap="flat">
                <a:noFill/>
                <a:prstDash val="solid"/>
                <a:miter/>
              </a:ln>
            </p:spPr>
            <p:txBody>
              <a:bodyPr rtlCol="0" anchor="ctr"/>
              <a:lstStyle/>
              <a:p>
                <a:endParaRPr lang="fr-FR" b="1"/>
              </a:p>
            </p:txBody>
          </p:sp>
          <p:sp>
            <p:nvSpPr>
              <p:cNvPr id="76" name="Forme libre : forme 75">
                <a:extLst>
                  <a:ext uri="{FF2B5EF4-FFF2-40B4-BE49-F238E27FC236}">
                    <a16:creationId xmlns:a16="http://schemas.microsoft.com/office/drawing/2014/main" id="{7C88EE55-EC2B-5E42-7471-3AD084689DDE}"/>
                  </a:ext>
                </a:extLst>
              </p:cNvPr>
              <p:cNvSpPr/>
              <p:nvPr/>
            </p:nvSpPr>
            <p:spPr>
              <a:xfrm>
                <a:off x="4182744"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7" y="27623"/>
                      <a:pt x="69533" y="29528"/>
                      <a:pt x="74295" y="33338"/>
                    </a:cubicBezTo>
                    <a:cubicBezTo>
                      <a:pt x="79058" y="37148"/>
                      <a:pt x="81915" y="42863"/>
                      <a:pt x="81915" y="49530"/>
                    </a:cubicBezTo>
                    <a:cubicBezTo>
                      <a:pt x="81915" y="53340"/>
                      <a:pt x="80963" y="57150"/>
                      <a:pt x="79058"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77" name="Forme libre : forme 76">
                <a:extLst>
                  <a:ext uri="{FF2B5EF4-FFF2-40B4-BE49-F238E27FC236}">
                    <a16:creationId xmlns:a16="http://schemas.microsoft.com/office/drawing/2014/main" id="{0ECAD62E-8988-CC35-1239-F3A9A788DC9F}"/>
                  </a:ext>
                </a:extLst>
              </p:cNvPr>
              <p:cNvSpPr/>
              <p:nvPr/>
            </p:nvSpPr>
            <p:spPr>
              <a:xfrm>
                <a:off x="4404677" y="4860010"/>
                <a:ext cx="158114" cy="160019"/>
              </a:xfrm>
              <a:custGeom>
                <a:avLst/>
                <a:gdLst>
                  <a:gd name="connsiteX0" fmla="*/ 120015 w 158114"/>
                  <a:gd name="connsiteY0" fmla="*/ 10478 h 160019"/>
                  <a:gd name="connsiteX1" fmla="*/ 79057 w 158114"/>
                  <a:gd name="connsiteY1" fmla="*/ 0 h 160019"/>
                  <a:gd name="connsiteX2" fmla="*/ 38100 w 158114"/>
                  <a:gd name="connsiteY2" fmla="*/ 10478 h 160019"/>
                  <a:gd name="connsiteX3" fmla="*/ 10477 w 158114"/>
                  <a:gd name="connsiteY3" fmla="*/ 38100 h 160019"/>
                  <a:gd name="connsiteX4" fmla="*/ 0 w 158114"/>
                  <a:gd name="connsiteY4" fmla="*/ 80010 h 160019"/>
                  <a:gd name="connsiteX5" fmla="*/ 10477 w 158114"/>
                  <a:gd name="connsiteY5" fmla="*/ 120968 h 160019"/>
                  <a:gd name="connsiteX6" fmla="*/ 38100 w 158114"/>
                  <a:gd name="connsiteY6" fmla="*/ 149543 h 160019"/>
                  <a:gd name="connsiteX7" fmla="*/ 79057 w 158114"/>
                  <a:gd name="connsiteY7" fmla="*/ 160020 h 160019"/>
                  <a:gd name="connsiteX8" fmla="*/ 120015 w 158114"/>
                  <a:gd name="connsiteY8" fmla="*/ 149543 h 160019"/>
                  <a:gd name="connsiteX9" fmla="*/ 147638 w 158114"/>
                  <a:gd name="connsiteY9" fmla="*/ 120968 h 160019"/>
                  <a:gd name="connsiteX10" fmla="*/ 158115 w 158114"/>
                  <a:gd name="connsiteY10" fmla="*/ 80010 h 160019"/>
                  <a:gd name="connsiteX11" fmla="*/ 147638 w 158114"/>
                  <a:gd name="connsiteY11" fmla="*/ 39053 h 160019"/>
                  <a:gd name="connsiteX12" fmla="*/ 120015 w 158114"/>
                  <a:gd name="connsiteY12" fmla="*/ 10478 h 160019"/>
                  <a:gd name="connsiteX13" fmla="*/ 120967 w 158114"/>
                  <a:gd name="connsiteY13" fmla="*/ 106680 h 160019"/>
                  <a:gd name="connsiteX14" fmla="*/ 103822 w 158114"/>
                  <a:gd name="connsiteY14" fmla="*/ 124778 h 160019"/>
                  <a:gd name="connsiteX15" fmla="*/ 79057 w 158114"/>
                  <a:gd name="connsiteY15" fmla="*/ 131445 h 160019"/>
                  <a:gd name="connsiteX16" fmla="*/ 53340 w 158114"/>
                  <a:gd name="connsiteY16" fmla="*/ 124778 h 160019"/>
                  <a:gd name="connsiteX17" fmla="*/ 36195 w 158114"/>
                  <a:gd name="connsiteY17" fmla="*/ 106680 h 160019"/>
                  <a:gd name="connsiteX18" fmla="*/ 30480 w 158114"/>
                  <a:gd name="connsiteY18" fmla="*/ 80010 h 160019"/>
                  <a:gd name="connsiteX19" fmla="*/ 36195 w 158114"/>
                  <a:gd name="connsiteY19" fmla="*/ 53340 h 160019"/>
                  <a:gd name="connsiteX20" fmla="*/ 53340 w 158114"/>
                  <a:gd name="connsiteY20" fmla="*/ 35243 h 160019"/>
                  <a:gd name="connsiteX21" fmla="*/ 78105 w 158114"/>
                  <a:gd name="connsiteY21" fmla="*/ 28575 h 160019"/>
                  <a:gd name="connsiteX22" fmla="*/ 102870 w 158114"/>
                  <a:gd name="connsiteY22" fmla="*/ 35243 h 160019"/>
                  <a:gd name="connsiteX23" fmla="*/ 120015 w 158114"/>
                  <a:gd name="connsiteY23" fmla="*/ 53340 h 160019"/>
                  <a:gd name="connsiteX24" fmla="*/ 125730 w 158114"/>
                  <a:gd name="connsiteY24" fmla="*/ 80010 h 160019"/>
                  <a:gd name="connsiteX25" fmla="*/ 120967 w 158114"/>
                  <a:gd name="connsiteY25" fmla="*/ 106680 h 16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8114" h="160019">
                    <a:moveTo>
                      <a:pt x="120015" y="10478"/>
                    </a:moveTo>
                    <a:cubicBezTo>
                      <a:pt x="108585" y="3810"/>
                      <a:pt x="94297" y="0"/>
                      <a:pt x="79057" y="0"/>
                    </a:cubicBezTo>
                    <a:cubicBezTo>
                      <a:pt x="63817" y="0"/>
                      <a:pt x="50482" y="3810"/>
                      <a:pt x="38100" y="10478"/>
                    </a:cubicBezTo>
                    <a:cubicBezTo>
                      <a:pt x="26670" y="17145"/>
                      <a:pt x="17145" y="26670"/>
                      <a:pt x="10477" y="38100"/>
                    </a:cubicBezTo>
                    <a:cubicBezTo>
                      <a:pt x="3810" y="50482"/>
                      <a:pt x="0" y="63818"/>
                      <a:pt x="0" y="80010"/>
                    </a:cubicBezTo>
                    <a:cubicBezTo>
                      <a:pt x="0" y="95250"/>
                      <a:pt x="3810" y="109538"/>
                      <a:pt x="10477" y="120968"/>
                    </a:cubicBezTo>
                    <a:cubicBezTo>
                      <a:pt x="17145" y="133350"/>
                      <a:pt x="26670" y="141923"/>
                      <a:pt x="38100" y="149543"/>
                    </a:cubicBezTo>
                    <a:cubicBezTo>
                      <a:pt x="50482" y="156210"/>
                      <a:pt x="63817" y="160020"/>
                      <a:pt x="79057" y="160020"/>
                    </a:cubicBezTo>
                    <a:cubicBezTo>
                      <a:pt x="94297" y="160020"/>
                      <a:pt x="107632" y="156210"/>
                      <a:pt x="120015" y="149543"/>
                    </a:cubicBezTo>
                    <a:cubicBezTo>
                      <a:pt x="131445" y="142875"/>
                      <a:pt x="140970" y="133350"/>
                      <a:pt x="147638" y="120968"/>
                    </a:cubicBezTo>
                    <a:cubicBezTo>
                      <a:pt x="154305" y="108585"/>
                      <a:pt x="158115" y="95250"/>
                      <a:pt x="158115" y="80010"/>
                    </a:cubicBezTo>
                    <a:cubicBezTo>
                      <a:pt x="158115" y="64770"/>
                      <a:pt x="154305" y="50482"/>
                      <a:pt x="147638" y="39053"/>
                    </a:cubicBezTo>
                    <a:cubicBezTo>
                      <a:pt x="140970" y="26670"/>
                      <a:pt x="132397" y="18098"/>
                      <a:pt x="120015" y="10478"/>
                    </a:cubicBezTo>
                    <a:close/>
                    <a:moveTo>
                      <a:pt x="120967" y="106680"/>
                    </a:moveTo>
                    <a:cubicBezTo>
                      <a:pt x="117157" y="114300"/>
                      <a:pt x="111442" y="120968"/>
                      <a:pt x="103822" y="124778"/>
                    </a:cubicBezTo>
                    <a:cubicBezTo>
                      <a:pt x="97155" y="129540"/>
                      <a:pt x="88582" y="131445"/>
                      <a:pt x="79057" y="131445"/>
                    </a:cubicBezTo>
                    <a:cubicBezTo>
                      <a:pt x="69532" y="131445"/>
                      <a:pt x="60960" y="129540"/>
                      <a:pt x="53340" y="124778"/>
                    </a:cubicBezTo>
                    <a:cubicBezTo>
                      <a:pt x="45720" y="120015"/>
                      <a:pt x="40005" y="114300"/>
                      <a:pt x="36195" y="106680"/>
                    </a:cubicBezTo>
                    <a:cubicBezTo>
                      <a:pt x="32385" y="99060"/>
                      <a:pt x="30480" y="89535"/>
                      <a:pt x="30480" y="80010"/>
                    </a:cubicBezTo>
                    <a:cubicBezTo>
                      <a:pt x="30480" y="69532"/>
                      <a:pt x="32385" y="60960"/>
                      <a:pt x="36195" y="53340"/>
                    </a:cubicBezTo>
                    <a:cubicBezTo>
                      <a:pt x="40005" y="45720"/>
                      <a:pt x="45720" y="39053"/>
                      <a:pt x="53340" y="35243"/>
                    </a:cubicBezTo>
                    <a:cubicBezTo>
                      <a:pt x="60960" y="30480"/>
                      <a:pt x="68580" y="28575"/>
                      <a:pt x="78105" y="28575"/>
                    </a:cubicBezTo>
                    <a:cubicBezTo>
                      <a:pt x="87630" y="28575"/>
                      <a:pt x="96202" y="30480"/>
                      <a:pt x="102870" y="35243"/>
                    </a:cubicBezTo>
                    <a:cubicBezTo>
                      <a:pt x="110490" y="40005"/>
                      <a:pt x="115252" y="45720"/>
                      <a:pt x="120015" y="53340"/>
                    </a:cubicBezTo>
                    <a:cubicBezTo>
                      <a:pt x="123825" y="60960"/>
                      <a:pt x="125730" y="70485"/>
                      <a:pt x="125730" y="80010"/>
                    </a:cubicBezTo>
                    <a:cubicBezTo>
                      <a:pt x="127635" y="90488"/>
                      <a:pt x="125730" y="99060"/>
                      <a:pt x="120967" y="106680"/>
                    </a:cubicBezTo>
                    <a:close/>
                  </a:path>
                </a:pathLst>
              </a:custGeom>
              <a:grpFill/>
              <a:ln w="9525" cap="flat">
                <a:noFill/>
                <a:prstDash val="solid"/>
                <a:miter/>
              </a:ln>
            </p:spPr>
            <p:txBody>
              <a:bodyPr rtlCol="0" anchor="ctr"/>
              <a:lstStyle/>
              <a:p>
                <a:endParaRPr lang="fr-FR" b="1"/>
              </a:p>
            </p:txBody>
          </p:sp>
          <p:sp>
            <p:nvSpPr>
              <p:cNvPr id="78" name="Forme libre : forme 77">
                <a:extLst>
                  <a:ext uri="{FF2B5EF4-FFF2-40B4-BE49-F238E27FC236}">
                    <a16:creationId xmlns:a16="http://schemas.microsoft.com/office/drawing/2014/main" id="{8C351E5E-34CC-CE78-AFAC-ECBED0945F97}"/>
                  </a:ext>
                </a:extLst>
              </p:cNvPr>
              <p:cNvSpPr/>
              <p:nvPr/>
            </p:nvSpPr>
            <p:spPr>
              <a:xfrm>
                <a:off x="4675187" y="4863820"/>
                <a:ext cx="125729" cy="157162"/>
              </a:xfrm>
              <a:custGeom>
                <a:avLst/>
                <a:gdLst>
                  <a:gd name="connsiteX0" fmla="*/ 95250 w 125729"/>
                  <a:gd name="connsiteY0" fmla="*/ 96202 h 157162"/>
                  <a:gd name="connsiteX1" fmla="*/ 91440 w 125729"/>
                  <a:gd name="connsiteY1" fmla="*/ 113347 h 157162"/>
                  <a:gd name="connsiteX2" fmla="*/ 80010 w 125729"/>
                  <a:gd name="connsiteY2" fmla="*/ 124777 h 157162"/>
                  <a:gd name="connsiteX3" fmla="*/ 62865 w 125729"/>
                  <a:gd name="connsiteY3" fmla="*/ 128588 h 157162"/>
                  <a:gd name="connsiteX4" fmla="*/ 45720 w 125729"/>
                  <a:gd name="connsiteY4" fmla="*/ 124777 h 157162"/>
                  <a:gd name="connsiteX5" fmla="*/ 34290 w 125729"/>
                  <a:gd name="connsiteY5" fmla="*/ 113347 h 157162"/>
                  <a:gd name="connsiteX6" fmla="*/ 30480 w 125729"/>
                  <a:gd name="connsiteY6" fmla="*/ 96202 h 157162"/>
                  <a:gd name="connsiteX7" fmla="*/ 30480 w 125729"/>
                  <a:gd name="connsiteY7" fmla="*/ 0 h 157162"/>
                  <a:gd name="connsiteX8" fmla="*/ 0 w 125729"/>
                  <a:gd name="connsiteY8" fmla="*/ 0 h 157162"/>
                  <a:gd name="connsiteX9" fmla="*/ 0 w 125729"/>
                  <a:gd name="connsiteY9" fmla="*/ 96202 h 157162"/>
                  <a:gd name="connsiteX10" fmla="*/ 7620 w 125729"/>
                  <a:gd name="connsiteY10" fmla="*/ 128588 h 157162"/>
                  <a:gd name="connsiteX11" fmla="*/ 29528 w 125729"/>
                  <a:gd name="connsiteY11" fmla="*/ 149543 h 157162"/>
                  <a:gd name="connsiteX12" fmla="*/ 62865 w 125729"/>
                  <a:gd name="connsiteY12" fmla="*/ 157163 h 157162"/>
                  <a:gd name="connsiteX13" fmla="*/ 96203 w 125729"/>
                  <a:gd name="connsiteY13" fmla="*/ 149543 h 157162"/>
                  <a:gd name="connsiteX14" fmla="*/ 118110 w 125729"/>
                  <a:gd name="connsiteY14" fmla="*/ 128588 h 157162"/>
                  <a:gd name="connsiteX15" fmla="*/ 125730 w 125729"/>
                  <a:gd name="connsiteY15" fmla="*/ 96202 h 157162"/>
                  <a:gd name="connsiteX16" fmla="*/ 125730 w 125729"/>
                  <a:gd name="connsiteY16" fmla="*/ 0 h 157162"/>
                  <a:gd name="connsiteX17" fmla="*/ 95250 w 125729"/>
                  <a:gd name="connsiteY17" fmla="*/ 0 h 157162"/>
                  <a:gd name="connsiteX18" fmla="*/ 95250 w 125729"/>
                  <a:gd name="connsiteY18" fmla="*/ 96202 h 1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29" h="157162">
                    <a:moveTo>
                      <a:pt x="95250" y="96202"/>
                    </a:moveTo>
                    <a:cubicBezTo>
                      <a:pt x="95250" y="102870"/>
                      <a:pt x="94297" y="108585"/>
                      <a:pt x="91440" y="113347"/>
                    </a:cubicBezTo>
                    <a:cubicBezTo>
                      <a:pt x="88583" y="118110"/>
                      <a:pt x="84772" y="121920"/>
                      <a:pt x="80010" y="124777"/>
                    </a:cubicBezTo>
                    <a:cubicBezTo>
                      <a:pt x="75247" y="127635"/>
                      <a:pt x="69533" y="128588"/>
                      <a:pt x="62865" y="128588"/>
                    </a:cubicBezTo>
                    <a:cubicBezTo>
                      <a:pt x="56197" y="128588"/>
                      <a:pt x="50483" y="127635"/>
                      <a:pt x="45720" y="124777"/>
                    </a:cubicBezTo>
                    <a:cubicBezTo>
                      <a:pt x="40958" y="121920"/>
                      <a:pt x="37147" y="118110"/>
                      <a:pt x="34290" y="113347"/>
                    </a:cubicBezTo>
                    <a:cubicBezTo>
                      <a:pt x="31433" y="108585"/>
                      <a:pt x="30480" y="102870"/>
                      <a:pt x="30480" y="96202"/>
                    </a:cubicBezTo>
                    <a:lnTo>
                      <a:pt x="30480" y="0"/>
                    </a:lnTo>
                    <a:lnTo>
                      <a:pt x="0" y="0"/>
                    </a:lnTo>
                    <a:lnTo>
                      <a:pt x="0" y="96202"/>
                    </a:lnTo>
                    <a:cubicBezTo>
                      <a:pt x="0" y="108585"/>
                      <a:pt x="2858" y="119063"/>
                      <a:pt x="7620" y="128588"/>
                    </a:cubicBezTo>
                    <a:cubicBezTo>
                      <a:pt x="12383" y="138113"/>
                      <a:pt x="20003" y="144780"/>
                      <a:pt x="29528" y="149543"/>
                    </a:cubicBezTo>
                    <a:cubicBezTo>
                      <a:pt x="39053" y="154305"/>
                      <a:pt x="49530" y="157163"/>
                      <a:pt x="62865" y="157163"/>
                    </a:cubicBezTo>
                    <a:cubicBezTo>
                      <a:pt x="76200" y="157163"/>
                      <a:pt x="86678" y="154305"/>
                      <a:pt x="96203" y="149543"/>
                    </a:cubicBezTo>
                    <a:cubicBezTo>
                      <a:pt x="105728" y="144780"/>
                      <a:pt x="113347" y="137160"/>
                      <a:pt x="118110" y="128588"/>
                    </a:cubicBezTo>
                    <a:cubicBezTo>
                      <a:pt x="122872" y="120015"/>
                      <a:pt x="125730" y="108585"/>
                      <a:pt x="125730" y="96202"/>
                    </a:cubicBezTo>
                    <a:lnTo>
                      <a:pt x="125730" y="0"/>
                    </a:lnTo>
                    <a:lnTo>
                      <a:pt x="95250" y="0"/>
                    </a:lnTo>
                    <a:lnTo>
                      <a:pt x="95250" y="96202"/>
                    </a:lnTo>
                    <a:close/>
                  </a:path>
                </a:pathLst>
              </a:custGeom>
              <a:grpFill/>
              <a:ln w="9525" cap="flat">
                <a:noFill/>
                <a:prstDash val="solid"/>
                <a:miter/>
              </a:ln>
            </p:spPr>
            <p:txBody>
              <a:bodyPr rtlCol="0" anchor="ctr"/>
              <a:lstStyle/>
              <a:p>
                <a:endParaRPr lang="fr-FR" b="1"/>
              </a:p>
            </p:txBody>
          </p:sp>
          <p:sp>
            <p:nvSpPr>
              <p:cNvPr id="79" name="Forme libre : forme 78">
                <a:extLst>
                  <a:ext uri="{FF2B5EF4-FFF2-40B4-BE49-F238E27FC236}">
                    <a16:creationId xmlns:a16="http://schemas.microsoft.com/office/drawing/2014/main" id="{F16B69B6-63C0-3353-E1D9-C9B09E14871D}"/>
                  </a:ext>
                </a:extLst>
              </p:cNvPr>
              <p:cNvSpPr/>
              <p:nvPr/>
            </p:nvSpPr>
            <p:spPr>
              <a:xfrm>
                <a:off x="4903787" y="4862867"/>
                <a:ext cx="121920" cy="154305"/>
              </a:xfrm>
              <a:custGeom>
                <a:avLst/>
                <a:gdLst>
                  <a:gd name="connsiteX0" fmla="*/ 0 w 121920"/>
                  <a:gd name="connsiteY0" fmla="*/ 27623 h 154305"/>
                  <a:gd name="connsiteX1" fmla="*/ 45720 w 121920"/>
                  <a:gd name="connsiteY1" fmla="*/ 27623 h 154305"/>
                  <a:gd name="connsiteX2" fmla="*/ 45720 w 121920"/>
                  <a:gd name="connsiteY2" fmla="*/ 154305 h 154305"/>
                  <a:gd name="connsiteX3" fmla="*/ 76200 w 121920"/>
                  <a:gd name="connsiteY3" fmla="*/ 154305 h 154305"/>
                  <a:gd name="connsiteX4" fmla="*/ 76200 w 121920"/>
                  <a:gd name="connsiteY4" fmla="*/ 27623 h 154305"/>
                  <a:gd name="connsiteX5" fmla="*/ 121920 w 121920"/>
                  <a:gd name="connsiteY5" fmla="*/ 27623 h 154305"/>
                  <a:gd name="connsiteX6" fmla="*/ 121920 w 121920"/>
                  <a:gd name="connsiteY6" fmla="*/ 0 h 154305"/>
                  <a:gd name="connsiteX7" fmla="*/ 0 w 121920"/>
                  <a:gd name="connsiteY7"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 h="154305">
                    <a:moveTo>
                      <a:pt x="0" y="27623"/>
                    </a:moveTo>
                    <a:lnTo>
                      <a:pt x="45720" y="27623"/>
                    </a:lnTo>
                    <a:lnTo>
                      <a:pt x="45720" y="154305"/>
                    </a:lnTo>
                    <a:lnTo>
                      <a:pt x="76200" y="154305"/>
                    </a:lnTo>
                    <a:lnTo>
                      <a:pt x="76200" y="27623"/>
                    </a:lnTo>
                    <a:lnTo>
                      <a:pt x="121920" y="27623"/>
                    </a:lnTo>
                    <a:lnTo>
                      <a:pt x="121920" y="0"/>
                    </a:lnTo>
                    <a:lnTo>
                      <a:pt x="0" y="0"/>
                    </a:lnTo>
                    <a:close/>
                  </a:path>
                </a:pathLst>
              </a:custGeom>
              <a:grpFill/>
              <a:ln w="9525" cap="flat">
                <a:noFill/>
                <a:prstDash val="solid"/>
                <a:miter/>
              </a:ln>
            </p:spPr>
            <p:txBody>
              <a:bodyPr rtlCol="0" anchor="ctr"/>
              <a:lstStyle/>
              <a:p>
                <a:endParaRPr lang="fr-FR" b="1"/>
              </a:p>
            </p:txBody>
          </p:sp>
          <p:sp>
            <p:nvSpPr>
              <p:cNvPr id="80" name="Forme libre : forme 79">
                <a:extLst>
                  <a:ext uri="{FF2B5EF4-FFF2-40B4-BE49-F238E27FC236}">
                    <a16:creationId xmlns:a16="http://schemas.microsoft.com/office/drawing/2014/main" id="{9F495225-A866-2845-07A0-3FF00FE6B9BC}"/>
                  </a:ext>
                </a:extLst>
              </p:cNvPr>
              <p:cNvSpPr/>
              <p:nvPr/>
            </p:nvSpPr>
            <p:spPr>
              <a:xfrm>
                <a:off x="5135244" y="4862867"/>
                <a:ext cx="98107" cy="154305"/>
              </a:xfrm>
              <a:custGeom>
                <a:avLst/>
                <a:gdLst>
                  <a:gd name="connsiteX0" fmla="*/ 29528 w 98107"/>
                  <a:gd name="connsiteY0" fmla="*/ 89535 h 154305"/>
                  <a:gd name="connsiteX1" fmla="*/ 87630 w 98107"/>
                  <a:gd name="connsiteY1" fmla="*/ 89535 h 154305"/>
                  <a:gd name="connsiteX2" fmla="*/ 87630 w 98107"/>
                  <a:gd name="connsiteY2" fmla="*/ 62865 h 154305"/>
                  <a:gd name="connsiteX3" fmla="*/ 29528 w 98107"/>
                  <a:gd name="connsiteY3" fmla="*/ 62865 h 154305"/>
                  <a:gd name="connsiteX4" fmla="*/ 29528 w 98107"/>
                  <a:gd name="connsiteY4" fmla="*/ 27623 h 154305"/>
                  <a:gd name="connsiteX5" fmla="*/ 97155 w 98107"/>
                  <a:gd name="connsiteY5" fmla="*/ 27623 h 154305"/>
                  <a:gd name="connsiteX6" fmla="*/ 97155 w 98107"/>
                  <a:gd name="connsiteY6" fmla="*/ 0 h 154305"/>
                  <a:gd name="connsiteX7" fmla="*/ 29528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8 w 98107"/>
                  <a:gd name="connsiteY12" fmla="*/ 154305 h 154305"/>
                  <a:gd name="connsiteX13" fmla="*/ 98108 w 98107"/>
                  <a:gd name="connsiteY13" fmla="*/ 154305 h 154305"/>
                  <a:gd name="connsiteX14" fmla="*/ 98108 w 98107"/>
                  <a:gd name="connsiteY14" fmla="*/ 126683 h 154305"/>
                  <a:gd name="connsiteX15" fmla="*/ 29528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8" y="89535"/>
                    </a:moveTo>
                    <a:lnTo>
                      <a:pt x="87630" y="89535"/>
                    </a:lnTo>
                    <a:lnTo>
                      <a:pt x="87630" y="62865"/>
                    </a:lnTo>
                    <a:lnTo>
                      <a:pt x="29528" y="62865"/>
                    </a:lnTo>
                    <a:lnTo>
                      <a:pt x="29528" y="27623"/>
                    </a:lnTo>
                    <a:lnTo>
                      <a:pt x="97155" y="27623"/>
                    </a:lnTo>
                    <a:lnTo>
                      <a:pt x="97155" y="0"/>
                    </a:lnTo>
                    <a:lnTo>
                      <a:pt x="29528" y="0"/>
                    </a:lnTo>
                    <a:lnTo>
                      <a:pt x="22860" y="0"/>
                    </a:lnTo>
                    <a:lnTo>
                      <a:pt x="0" y="0"/>
                    </a:lnTo>
                    <a:lnTo>
                      <a:pt x="0" y="154305"/>
                    </a:lnTo>
                    <a:lnTo>
                      <a:pt x="22860" y="154305"/>
                    </a:lnTo>
                    <a:lnTo>
                      <a:pt x="29528" y="154305"/>
                    </a:lnTo>
                    <a:lnTo>
                      <a:pt x="98108" y="154305"/>
                    </a:lnTo>
                    <a:lnTo>
                      <a:pt x="98108" y="126683"/>
                    </a:lnTo>
                    <a:lnTo>
                      <a:pt x="29528" y="126683"/>
                    </a:lnTo>
                    <a:close/>
                  </a:path>
                </a:pathLst>
              </a:custGeom>
              <a:grpFill/>
              <a:ln w="9525" cap="flat">
                <a:noFill/>
                <a:prstDash val="solid"/>
                <a:miter/>
              </a:ln>
            </p:spPr>
            <p:txBody>
              <a:bodyPr rtlCol="0" anchor="ctr"/>
              <a:lstStyle/>
              <a:p>
                <a:endParaRPr lang="fr-FR" b="1"/>
              </a:p>
            </p:txBody>
          </p:sp>
          <p:sp>
            <p:nvSpPr>
              <p:cNvPr id="81" name="Forme libre : forme 80">
                <a:extLst>
                  <a:ext uri="{FF2B5EF4-FFF2-40B4-BE49-F238E27FC236}">
                    <a16:creationId xmlns:a16="http://schemas.microsoft.com/office/drawing/2014/main" id="{72A7F09F-45FD-CD97-03C4-97333FD17134}"/>
                  </a:ext>
                </a:extLst>
              </p:cNvPr>
              <p:cNvSpPr/>
              <p:nvPr/>
            </p:nvSpPr>
            <p:spPr>
              <a:xfrm>
                <a:off x="5481002" y="4862867"/>
                <a:ext cx="155257" cy="154305"/>
              </a:xfrm>
              <a:custGeom>
                <a:avLst/>
                <a:gdLst>
                  <a:gd name="connsiteX0" fmla="*/ 78105 w 155257"/>
                  <a:gd name="connsiteY0" fmla="*/ 120015 h 154305"/>
                  <a:gd name="connsiteX1" fmla="*/ 32385 w 155257"/>
                  <a:gd name="connsiteY1" fmla="*/ 0 h 154305"/>
                  <a:gd name="connsiteX2" fmla="*/ 0 w 155257"/>
                  <a:gd name="connsiteY2" fmla="*/ 0 h 154305"/>
                  <a:gd name="connsiteX3" fmla="*/ 61913 w 155257"/>
                  <a:gd name="connsiteY3" fmla="*/ 154305 h 154305"/>
                  <a:gd name="connsiteX4" fmla="*/ 64770 w 155257"/>
                  <a:gd name="connsiteY4" fmla="*/ 154305 h 154305"/>
                  <a:gd name="connsiteX5" fmla="*/ 91440 w 155257"/>
                  <a:gd name="connsiteY5" fmla="*/ 154305 h 154305"/>
                  <a:gd name="connsiteX6" fmla="*/ 94297 w 155257"/>
                  <a:gd name="connsiteY6" fmla="*/ 154305 h 154305"/>
                  <a:gd name="connsiteX7" fmla="*/ 155257 w 155257"/>
                  <a:gd name="connsiteY7" fmla="*/ 0 h 154305"/>
                  <a:gd name="connsiteX8" fmla="*/ 122872 w 155257"/>
                  <a:gd name="connsiteY8"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57" h="154305">
                    <a:moveTo>
                      <a:pt x="78105" y="120015"/>
                    </a:moveTo>
                    <a:lnTo>
                      <a:pt x="32385" y="0"/>
                    </a:lnTo>
                    <a:lnTo>
                      <a:pt x="0" y="0"/>
                    </a:lnTo>
                    <a:lnTo>
                      <a:pt x="61913" y="154305"/>
                    </a:lnTo>
                    <a:lnTo>
                      <a:pt x="64770" y="154305"/>
                    </a:lnTo>
                    <a:lnTo>
                      <a:pt x="91440" y="154305"/>
                    </a:lnTo>
                    <a:lnTo>
                      <a:pt x="94297" y="154305"/>
                    </a:lnTo>
                    <a:lnTo>
                      <a:pt x="155257" y="0"/>
                    </a:lnTo>
                    <a:lnTo>
                      <a:pt x="122872" y="0"/>
                    </a:lnTo>
                    <a:close/>
                  </a:path>
                </a:pathLst>
              </a:custGeom>
              <a:grpFill/>
              <a:ln w="9525" cap="flat">
                <a:noFill/>
                <a:prstDash val="solid"/>
                <a:miter/>
              </a:ln>
            </p:spPr>
            <p:txBody>
              <a:bodyPr rtlCol="0" anchor="ctr"/>
              <a:lstStyle/>
              <a:p>
                <a:endParaRPr lang="fr-FR" b="1"/>
              </a:p>
            </p:txBody>
          </p:sp>
          <p:sp>
            <p:nvSpPr>
              <p:cNvPr id="82" name="Forme libre : forme 81">
                <a:extLst>
                  <a:ext uri="{FF2B5EF4-FFF2-40B4-BE49-F238E27FC236}">
                    <a16:creationId xmlns:a16="http://schemas.microsoft.com/office/drawing/2014/main" id="{E5B57FE7-BCE3-6D24-126A-70AA68053E70}"/>
                  </a:ext>
                </a:extLst>
              </p:cNvPr>
              <p:cNvSpPr/>
              <p:nvPr/>
            </p:nvSpPr>
            <p:spPr>
              <a:xfrm>
                <a:off x="5744844"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83" name="Forme libre : forme 82">
                <a:extLst>
                  <a:ext uri="{FF2B5EF4-FFF2-40B4-BE49-F238E27FC236}">
                    <a16:creationId xmlns:a16="http://schemas.microsoft.com/office/drawing/2014/main" id="{EFA79F63-4009-4029-EB0F-25B1C08BC228}"/>
                  </a:ext>
                </a:extLst>
              </p:cNvPr>
              <p:cNvSpPr/>
              <p:nvPr/>
            </p:nvSpPr>
            <p:spPr>
              <a:xfrm>
                <a:off x="5963919" y="4862867"/>
                <a:ext cx="119062" cy="154305"/>
              </a:xfrm>
              <a:custGeom>
                <a:avLst/>
                <a:gdLst>
                  <a:gd name="connsiteX0" fmla="*/ 84773 w 119062"/>
                  <a:gd name="connsiteY0" fmla="*/ 93345 h 154305"/>
                  <a:gd name="connsiteX1" fmla="*/ 104775 w 119062"/>
                  <a:gd name="connsiteY1" fmla="*/ 76200 h 154305"/>
                  <a:gd name="connsiteX2" fmla="*/ 112395 w 119062"/>
                  <a:gd name="connsiteY2" fmla="*/ 50483 h 154305"/>
                  <a:gd name="connsiteX3" fmla="*/ 105728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3 w 119062"/>
                  <a:gd name="connsiteY12" fmla="*/ 154305 h 154305"/>
                  <a:gd name="connsiteX13" fmla="*/ 119063 w 119062"/>
                  <a:gd name="connsiteY13" fmla="*/ 154305 h 154305"/>
                  <a:gd name="connsiteX14" fmla="*/ 83820 w 119062"/>
                  <a:gd name="connsiteY14" fmla="*/ 94298 h 154305"/>
                  <a:gd name="connsiteX15" fmla="*/ 84773 w 119062"/>
                  <a:gd name="connsiteY15" fmla="*/ 93345 h 154305"/>
                  <a:gd name="connsiteX16" fmla="*/ 30480 w 119062"/>
                  <a:gd name="connsiteY16" fmla="*/ 27623 h 154305"/>
                  <a:gd name="connsiteX17" fmla="*/ 56198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3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3" y="93345"/>
                    </a:moveTo>
                    <a:cubicBezTo>
                      <a:pt x="93345" y="89535"/>
                      <a:pt x="100013" y="82868"/>
                      <a:pt x="104775" y="76200"/>
                    </a:cubicBezTo>
                    <a:cubicBezTo>
                      <a:pt x="109538" y="68580"/>
                      <a:pt x="112395" y="60008"/>
                      <a:pt x="112395" y="50483"/>
                    </a:cubicBezTo>
                    <a:cubicBezTo>
                      <a:pt x="112395" y="40958"/>
                      <a:pt x="110490" y="32385"/>
                      <a:pt x="105728" y="24765"/>
                    </a:cubicBezTo>
                    <a:cubicBezTo>
                      <a:pt x="100965" y="17145"/>
                      <a:pt x="94298" y="11430"/>
                      <a:pt x="85725" y="6668"/>
                    </a:cubicBezTo>
                    <a:cubicBezTo>
                      <a:pt x="77153" y="1905"/>
                      <a:pt x="67628" y="0"/>
                      <a:pt x="57150" y="0"/>
                    </a:cubicBezTo>
                    <a:lnTo>
                      <a:pt x="26670" y="0"/>
                    </a:lnTo>
                    <a:lnTo>
                      <a:pt x="0" y="0"/>
                    </a:lnTo>
                    <a:lnTo>
                      <a:pt x="0" y="154305"/>
                    </a:lnTo>
                    <a:lnTo>
                      <a:pt x="30480" y="154305"/>
                    </a:lnTo>
                    <a:lnTo>
                      <a:pt x="30480" y="100013"/>
                    </a:lnTo>
                    <a:lnTo>
                      <a:pt x="53340" y="100013"/>
                    </a:lnTo>
                    <a:lnTo>
                      <a:pt x="84773" y="154305"/>
                    </a:lnTo>
                    <a:lnTo>
                      <a:pt x="119063" y="154305"/>
                    </a:lnTo>
                    <a:lnTo>
                      <a:pt x="83820" y="94298"/>
                    </a:lnTo>
                    <a:cubicBezTo>
                      <a:pt x="83820" y="94298"/>
                      <a:pt x="84773" y="93345"/>
                      <a:pt x="84773" y="93345"/>
                    </a:cubicBezTo>
                    <a:close/>
                    <a:moveTo>
                      <a:pt x="30480" y="27623"/>
                    </a:moveTo>
                    <a:lnTo>
                      <a:pt x="56198" y="27623"/>
                    </a:lnTo>
                    <a:cubicBezTo>
                      <a:pt x="63818" y="27623"/>
                      <a:pt x="69533" y="29528"/>
                      <a:pt x="74295" y="33338"/>
                    </a:cubicBezTo>
                    <a:cubicBezTo>
                      <a:pt x="79058" y="37148"/>
                      <a:pt x="81915" y="42863"/>
                      <a:pt x="81915" y="49530"/>
                    </a:cubicBezTo>
                    <a:cubicBezTo>
                      <a:pt x="81915" y="53340"/>
                      <a:pt x="80963" y="57150"/>
                      <a:pt x="79058" y="60960"/>
                    </a:cubicBezTo>
                    <a:cubicBezTo>
                      <a:pt x="77153" y="64770"/>
                      <a:pt x="74295" y="66675"/>
                      <a:pt x="70485" y="68580"/>
                    </a:cubicBezTo>
                    <a:cubicBezTo>
                      <a:pt x="66675" y="70485"/>
                      <a:pt x="62865" y="71438"/>
                      <a:pt x="58103"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84" name="Forme libre : forme 83">
                <a:extLst>
                  <a:ext uri="{FF2B5EF4-FFF2-40B4-BE49-F238E27FC236}">
                    <a16:creationId xmlns:a16="http://schemas.microsoft.com/office/drawing/2014/main" id="{DE60D998-7171-78DF-A29B-7A3ED14DF145}"/>
                  </a:ext>
                </a:extLst>
              </p:cNvPr>
              <p:cNvSpPr/>
              <p:nvPr/>
            </p:nvSpPr>
            <p:spPr>
              <a:xfrm>
                <a:off x="6187756" y="4860010"/>
                <a:ext cx="116205" cy="158115"/>
              </a:xfrm>
              <a:custGeom>
                <a:avLst/>
                <a:gdLst>
                  <a:gd name="connsiteX0" fmla="*/ 73343 w 116205"/>
                  <a:gd name="connsiteY0" fmla="*/ 68580 h 158115"/>
                  <a:gd name="connsiteX1" fmla="*/ 53340 w 116205"/>
                  <a:gd name="connsiteY1" fmla="*/ 63818 h 158115"/>
                  <a:gd name="connsiteX2" fmla="*/ 40005 w 116205"/>
                  <a:gd name="connsiteY2" fmla="*/ 57150 h 158115"/>
                  <a:gd name="connsiteX3" fmla="*/ 35243 w 116205"/>
                  <a:gd name="connsiteY3" fmla="*/ 45720 h 158115"/>
                  <a:gd name="connsiteX4" fmla="*/ 41910 w 116205"/>
                  <a:gd name="connsiteY4" fmla="*/ 31432 h 158115"/>
                  <a:gd name="connsiteX5" fmla="*/ 59055 w 116205"/>
                  <a:gd name="connsiteY5" fmla="*/ 26670 h 158115"/>
                  <a:gd name="connsiteX6" fmla="*/ 77153 w 116205"/>
                  <a:gd name="connsiteY6" fmla="*/ 32385 h 158115"/>
                  <a:gd name="connsiteX7" fmla="*/ 86678 w 116205"/>
                  <a:gd name="connsiteY7" fmla="*/ 44768 h 158115"/>
                  <a:gd name="connsiteX8" fmla="*/ 116205 w 116205"/>
                  <a:gd name="connsiteY8" fmla="*/ 36195 h 158115"/>
                  <a:gd name="connsiteX9" fmla="*/ 104775 w 116205"/>
                  <a:gd name="connsiteY9" fmla="*/ 17145 h 158115"/>
                  <a:gd name="connsiteX10" fmla="*/ 85725 w 116205"/>
                  <a:gd name="connsiteY10" fmla="*/ 4763 h 158115"/>
                  <a:gd name="connsiteX11" fmla="*/ 60008 w 116205"/>
                  <a:gd name="connsiteY11" fmla="*/ 0 h 158115"/>
                  <a:gd name="connsiteX12" fmla="*/ 19050 w 116205"/>
                  <a:gd name="connsiteY12" fmla="*/ 12382 h 158115"/>
                  <a:gd name="connsiteX13" fmla="*/ 4763 w 116205"/>
                  <a:gd name="connsiteY13" fmla="*/ 46673 h 158115"/>
                  <a:gd name="connsiteX14" fmla="*/ 9525 w 116205"/>
                  <a:gd name="connsiteY14" fmla="*/ 66675 h 158115"/>
                  <a:gd name="connsiteX15" fmla="*/ 22860 w 116205"/>
                  <a:gd name="connsiteY15" fmla="*/ 80963 h 158115"/>
                  <a:gd name="connsiteX16" fmla="*/ 42863 w 116205"/>
                  <a:gd name="connsiteY16" fmla="*/ 89535 h 158115"/>
                  <a:gd name="connsiteX17" fmla="*/ 62865 w 116205"/>
                  <a:gd name="connsiteY17" fmla="*/ 95250 h 158115"/>
                  <a:gd name="connsiteX18" fmla="*/ 79058 w 116205"/>
                  <a:gd name="connsiteY18" fmla="*/ 102870 h 158115"/>
                  <a:gd name="connsiteX19" fmla="*/ 84773 w 116205"/>
                  <a:gd name="connsiteY19" fmla="*/ 115253 h 158115"/>
                  <a:gd name="connsiteX20" fmla="*/ 77153 w 116205"/>
                  <a:gd name="connsiteY20" fmla="*/ 128588 h 158115"/>
                  <a:gd name="connsiteX21" fmla="*/ 58103 w 116205"/>
                  <a:gd name="connsiteY21" fmla="*/ 133350 h 158115"/>
                  <a:gd name="connsiteX22" fmla="*/ 40005 w 116205"/>
                  <a:gd name="connsiteY22" fmla="*/ 127635 h 158115"/>
                  <a:gd name="connsiteX23" fmla="*/ 29528 w 116205"/>
                  <a:gd name="connsiteY23" fmla="*/ 114300 h 158115"/>
                  <a:gd name="connsiteX24" fmla="*/ 0 w 116205"/>
                  <a:gd name="connsiteY24" fmla="*/ 122873 h 158115"/>
                  <a:gd name="connsiteX25" fmla="*/ 6668 w 116205"/>
                  <a:gd name="connsiteY25" fmla="*/ 136207 h 158115"/>
                  <a:gd name="connsiteX26" fmla="*/ 20003 w 116205"/>
                  <a:gd name="connsiteY26" fmla="*/ 147638 h 158115"/>
                  <a:gd name="connsiteX27" fmla="*/ 38100 w 116205"/>
                  <a:gd name="connsiteY27" fmla="*/ 155257 h 158115"/>
                  <a:gd name="connsiteX28" fmla="*/ 60008 w 116205"/>
                  <a:gd name="connsiteY28" fmla="*/ 158115 h 158115"/>
                  <a:gd name="connsiteX29" fmla="*/ 90488 w 116205"/>
                  <a:gd name="connsiteY29" fmla="*/ 152400 h 158115"/>
                  <a:gd name="connsiteX30" fmla="*/ 109538 w 116205"/>
                  <a:gd name="connsiteY30" fmla="*/ 136207 h 158115"/>
                  <a:gd name="connsiteX31" fmla="*/ 116205 w 116205"/>
                  <a:gd name="connsiteY31" fmla="*/ 112395 h 158115"/>
                  <a:gd name="connsiteX32" fmla="*/ 104775 w 116205"/>
                  <a:gd name="connsiteY32" fmla="*/ 84773 h 158115"/>
                  <a:gd name="connsiteX33" fmla="*/ 73343 w 116205"/>
                  <a:gd name="connsiteY33" fmla="*/ 68580 h 15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205" h="158115">
                    <a:moveTo>
                      <a:pt x="73343" y="68580"/>
                    </a:moveTo>
                    <a:lnTo>
                      <a:pt x="53340" y="63818"/>
                    </a:lnTo>
                    <a:cubicBezTo>
                      <a:pt x="47625" y="61913"/>
                      <a:pt x="42863" y="60007"/>
                      <a:pt x="40005" y="57150"/>
                    </a:cubicBezTo>
                    <a:cubicBezTo>
                      <a:pt x="37148" y="54293"/>
                      <a:pt x="35243" y="50482"/>
                      <a:pt x="35243" y="45720"/>
                    </a:cubicBezTo>
                    <a:cubicBezTo>
                      <a:pt x="35243" y="40005"/>
                      <a:pt x="37148" y="35243"/>
                      <a:pt x="41910" y="31432"/>
                    </a:cubicBezTo>
                    <a:cubicBezTo>
                      <a:pt x="45720" y="27623"/>
                      <a:pt x="51435" y="26670"/>
                      <a:pt x="59055" y="26670"/>
                    </a:cubicBezTo>
                    <a:cubicBezTo>
                      <a:pt x="66675" y="26670"/>
                      <a:pt x="72390" y="28575"/>
                      <a:pt x="77153" y="32385"/>
                    </a:cubicBezTo>
                    <a:cubicBezTo>
                      <a:pt x="81915" y="36195"/>
                      <a:pt x="84773" y="40005"/>
                      <a:pt x="86678" y="44768"/>
                    </a:cubicBezTo>
                    <a:lnTo>
                      <a:pt x="116205" y="36195"/>
                    </a:lnTo>
                    <a:cubicBezTo>
                      <a:pt x="113348" y="28575"/>
                      <a:pt x="109538" y="22860"/>
                      <a:pt x="104775" y="17145"/>
                    </a:cubicBezTo>
                    <a:cubicBezTo>
                      <a:pt x="100013" y="11430"/>
                      <a:pt x="93345" y="7620"/>
                      <a:pt x="85725" y="4763"/>
                    </a:cubicBezTo>
                    <a:cubicBezTo>
                      <a:pt x="78105" y="1905"/>
                      <a:pt x="69533" y="0"/>
                      <a:pt x="60008" y="0"/>
                    </a:cubicBezTo>
                    <a:cubicBezTo>
                      <a:pt x="42863" y="0"/>
                      <a:pt x="28575" y="3810"/>
                      <a:pt x="19050" y="12382"/>
                    </a:cubicBezTo>
                    <a:cubicBezTo>
                      <a:pt x="9525" y="20955"/>
                      <a:pt x="4763" y="31432"/>
                      <a:pt x="4763" y="46673"/>
                    </a:cubicBezTo>
                    <a:cubicBezTo>
                      <a:pt x="4763" y="54293"/>
                      <a:pt x="6668" y="60960"/>
                      <a:pt x="9525" y="66675"/>
                    </a:cubicBezTo>
                    <a:cubicBezTo>
                      <a:pt x="12383" y="72390"/>
                      <a:pt x="17145" y="77153"/>
                      <a:pt x="22860" y="80963"/>
                    </a:cubicBezTo>
                    <a:cubicBezTo>
                      <a:pt x="28575" y="84773"/>
                      <a:pt x="35243" y="87630"/>
                      <a:pt x="42863" y="89535"/>
                    </a:cubicBezTo>
                    <a:lnTo>
                      <a:pt x="62865" y="95250"/>
                    </a:lnTo>
                    <a:cubicBezTo>
                      <a:pt x="69533" y="97155"/>
                      <a:pt x="75248" y="100013"/>
                      <a:pt x="79058" y="102870"/>
                    </a:cubicBezTo>
                    <a:cubicBezTo>
                      <a:pt x="82868" y="105728"/>
                      <a:pt x="84773" y="110490"/>
                      <a:pt x="84773" y="115253"/>
                    </a:cubicBezTo>
                    <a:cubicBezTo>
                      <a:pt x="84773" y="120968"/>
                      <a:pt x="81915" y="125730"/>
                      <a:pt x="77153" y="128588"/>
                    </a:cubicBezTo>
                    <a:cubicBezTo>
                      <a:pt x="72390" y="131445"/>
                      <a:pt x="65723" y="133350"/>
                      <a:pt x="58103" y="133350"/>
                    </a:cubicBezTo>
                    <a:cubicBezTo>
                      <a:pt x="50483" y="133350"/>
                      <a:pt x="44768" y="131445"/>
                      <a:pt x="40005" y="127635"/>
                    </a:cubicBezTo>
                    <a:cubicBezTo>
                      <a:pt x="35243" y="123825"/>
                      <a:pt x="31433" y="120015"/>
                      <a:pt x="29528" y="114300"/>
                    </a:cubicBezTo>
                    <a:lnTo>
                      <a:pt x="0" y="122873"/>
                    </a:lnTo>
                    <a:cubicBezTo>
                      <a:pt x="953" y="127635"/>
                      <a:pt x="2858" y="132398"/>
                      <a:pt x="6668" y="136207"/>
                    </a:cubicBezTo>
                    <a:cubicBezTo>
                      <a:pt x="10478" y="140018"/>
                      <a:pt x="14288" y="144780"/>
                      <a:pt x="20003" y="147638"/>
                    </a:cubicBezTo>
                    <a:cubicBezTo>
                      <a:pt x="25718" y="151448"/>
                      <a:pt x="31433" y="153353"/>
                      <a:pt x="38100" y="155257"/>
                    </a:cubicBezTo>
                    <a:cubicBezTo>
                      <a:pt x="44768" y="157163"/>
                      <a:pt x="52388" y="158115"/>
                      <a:pt x="60008" y="158115"/>
                    </a:cubicBezTo>
                    <a:cubicBezTo>
                      <a:pt x="71438" y="158115"/>
                      <a:pt x="81915" y="156210"/>
                      <a:pt x="90488" y="152400"/>
                    </a:cubicBezTo>
                    <a:cubicBezTo>
                      <a:pt x="99060" y="148590"/>
                      <a:pt x="104775" y="142875"/>
                      <a:pt x="109538" y="136207"/>
                    </a:cubicBezTo>
                    <a:cubicBezTo>
                      <a:pt x="114300" y="129540"/>
                      <a:pt x="116205" y="121920"/>
                      <a:pt x="116205" y="112395"/>
                    </a:cubicBezTo>
                    <a:cubicBezTo>
                      <a:pt x="116205" y="101918"/>
                      <a:pt x="112395" y="92393"/>
                      <a:pt x="104775" y="84773"/>
                    </a:cubicBezTo>
                    <a:cubicBezTo>
                      <a:pt x="97155" y="77153"/>
                      <a:pt x="86678" y="72390"/>
                      <a:pt x="73343" y="68580"/>
                    </a:cubicBezTo>
                    <a:close/>
                  </a:path>
                </a:pathLst>
              </a:custGeom>
              <a:grpFill/>
              <a:ln w="9525" cap="flat">
                <a:noFill/>
                <a:prstDash val="solid"/>
                <a:miter/>
              </a:ln>
            </p:spPr>
            <p:txBody>
              <a:bodyPr rtlCol="0" anchor="ctr"/>
              <a:lstStyle/>
              <a:p>
                <a:endParaRPr lang="fr-FR" b="1"/>
              </a:p>
            </p:txBody>
          </p:sp>
          <p:sp>
            <p:nvSpPr>
              <p:cNvPr id="85" name="Forme libre : forme 84">
                <a:extLst>
                  <a:ext uri="{FF2B5EF4-FFF2-40B4-BE49-F238E27FC236}">
                    <a16:creationId xmlns:a16="http://schemas.microsoft.com/office/drawing/2014/main" id="{F945B474-9786-BBC8-887C-8A07C9A28739}"/>
                  </a:ext>
                </a:extLst>
              </p:cNvPr>
              <p:cNvSpPr/>
              <p:nvPr/>
            </p:nvSpPr>
            <p:spPr>
              <a:xfrm>
                <a:off x="6570662" y="4862867"/>
                <a:ext cx="97155" cy="154305"/>
              </a:xfrm>
              <a:custGeom>
                <a:avLst/>
                <a:gdLst>
                  <a:gd name="connsiteX0" fmla="*/ 29528 w 97155"/>
                  <a:gd name="connsiteY0" fmla="*/ 0 h 154305"/>
                  <a:gd name="connsiteX1" fmla="*/ 0 w 97155"/>
                  <a:gd name="connsiteY1" fmla="*/ 0 h 154305"/>
                  <a:gd name="connsiteX2" fmla="*/ 0 w 97155"/>
                  <a:gd name="connsiteY2" fmla="*/ 154305 h 154305"/>
                  <a:gd name="connsiteX3" fmla="*/ 19050 w 97155"/>
                  <a:gd name="connsiteY3" fmla="*/ 154305 h 154305"/>
                  <a:gd name="connsiteX4" fmla="*/ 29528 w 97155"/>
                  <a:gd name="connsiteY4" fmla="*/ 154305 h 154305"/>
                  <a:gd name="connsiteX5" fmla="*/ 97155 w 97155"/>
                  <a:gd name="connsiteY5" fmla="*/ 154305 h 154305"/>
                  <a:gd name="connsiteX6" fmla="*/ 97155 w 97155"/>
                  <a:gd name="connsiteY6" fmla="*/ 126683 h 154305"/>
                  <a:gd name="connsiteX7" fmla="*/ 29528 w 97155"/>
                  <a:gd name="connsiteY7"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55" h="154305">
                    <a:moveTo>
                      <a:pt x="29528" y="0"/>
                    </a:moveTo>
                    <a:lnTo>
                      <a:pt x="0" y="0"/>
                    </a:lnTo>
                    <a:lnTo>
                      <a:pt x="0" y="154305"/>
                    </a:lnTo>
                    <a:lnTo>
                      <a:pt x="19050" y="154305"/>
                    </a:lnTo>
                    <a:lnTo>
                      <a:pt x="29528" y="154305"/>
                    </a:lnTo>
                    <a:lnTo>
                      <a:pt x="97155" y="154305"/>
                    </a:lnTo>
                    <a:lnTo>
                      <a:pt x="97155" y="126683"/>
                    </a:lnTo>
                    <a:lnTo>
                      <a:pt x="29528" y="126683"/>
                    </a:lnTo>
                    <a:close/>
                  </a:path>
                </a:pathLst>
              </a:custGeom>
              <a:grpFill/>
              <a:ln w="9525" cap="flat">
                <a:noFill/>
                <a:prstDash val="solid"/>
                <a:miter/>
              </a:ln>
            </p:spPr>
            <p:txBody>
              <a:bodyPr rtlCol="0" anchor="ctr"/>
              <a:lstStyle/>
              <a:p>
                <a:endParaRPr lang="fr-FR" b="1"/>
              </a:p>
            </p:txBody>
          </p:sp>
          <p:sp>
            <p:nvSpPr>
              <p:cNvPr id="86" name="Forme libre : forme 85">
                <a:extLst>
                  <a:ext uri="{FF2B5EF4-FFF2-40B4-BE49-F238E27FC236}">
                    <a16:creationId xmlns:a16="http://schemas.microsoft.com/office/drawing/2014/main" id="{FF309FE2-F2B8-F26D-C72D-052CE9512F8F}"/>
                  </a:ext>
                </a:extLst>
              </p:cNvPr>
              <p:cNvSpPr/>
              <p:nvPr/>
            </p:nvSpPr>
            <p:spPr>
              <a:xfrm>
                <a:off x="6764019" y="4862867"/>
                <a:ext cx="43815" cy="52387"/>
              </a:xfrm>
              <a:custGeom>
                <a:avLst/>
                <a:gdLst>
                  <a:gd name="connsiteX0" fmla="*/ 0 w 43815"/>
                  <a:gd name="connsiteY0" fmla="*/ 52388 h 52387"/>
                  <a:gd name="connsiteX1" fmla="*/ 21908 w 43815"/>
                  <a:gd name="connsiteY1" fmla="*/ 52388 h 52387"/>
                  <a:gd name="connsiteX2" fmla="*/ 43815 w 43815"/>
                  <a:gd name="connsiteY2" fmla="*/ 0 h 52387"/>
                  <a:gd name="connsiteX3" fmla="*/ 13335 w 43815"/>
                  <a:gd name="connsiteY3" fmla="*/ 0 h 52387"/>
                </a:gdLst>
                <a:ahLst/>
                <a:cxnLst>
                  <a:cxn ang="0">
                    <a:pos x="connsiteX0" y="connsiteY0"/>
                  </a:cxn>
                  <a:cxn ang="0">
                    <a:pos x="connsiteX1" y="connsiteY1"/>
                  </a:cxn>
                  <a:cxn ang="0">
                    <a:pos x="connsiteX2" y="connsiteY2"/>
                  </a:cxn>
                  <a:cxn ang="0">
                    <a:pos x="connsiteX3" y="connsiteY3"/>
                  </a:cxn>
                </a:cxnLst>
                <a:rect l="l" t="t" r="r" b="b"/>
                <a:pathLst>
                  <a:path w="43815" h="52387">
                    <a:moveTo>
                      <a:pt x="0" y="52388"/>
                    </a:moveTo>
                    <a:lnTo>
                      <a:pt x="21908" y="52388"/>
                    </a:lnTo>
                    <a:lnTo>
                      <a:pt x="43815" y="0"/>
                    </a:lnTo>
                    <a:lnTo>
                      <a:pt x="13335" y="0"/>
                    </a:lnTo>
                    <a:close/>
                  </a:path>
                </a:pathLst>
              </a:custGeom>
              <a:grpFill/>
              <a:ln w="9525" cap="flat">
                <a:noFill/>
                <a:prstDash val="solid"/>
                <a:miter/>
              </a:ln>
            </p:spPr>
            <p:txBody>
              <a:bodyPr rtlCol="0" anchor="ctr"/>
              <a:lstStyle/>
              <a:p>
                <a:endParaRPr lang="fr-FR" b="1"/>
              </a:p>
            </p:txBody>
          </p:sp>
          <p:sp>
            <p:nvSpPr>
              <p:cNvPr id="87" name="Forme libre : forme 86">
                <a:extLst>
                  <a:ext uri="{FF2B5EF4-FFF2-40B4-BE49-F238E27FC236}">
                    <a16:creationId xmlns:a16="http://schemas.microsoft.com/office/drawing/2014/main" id="{651E326D-0CA8-4282-14BC-36118624428E}"/>
                  </a:ext>
                </a:extLst>
              </p:cNvPr>
              <p:cNvSpPr/>
              <p:nvPr/>
            </p:nvSpPr>
            <p:spPr>
              <a:xfrm>
                <a:off x="6915467" y="4862867"/>
                <a:ext cx="99059" cy="154305"/>
              </a:xfrm>
              <a:custGeom>
                <a:avLst/>
                <a:gdLst>
                  <a:gd name="connsiteX0" fmla="*/ 30480 w 99059"/>
                  <a:gd name="connsiteY0" fmla="*/ 89535 h 154305"/>
                  <a:gd name="connsiteX1" fmla="*/ 88582 w 99059"/>
                  <a:gd name="connsiteY1" fmla="*/ 89535 h 154305"/>
                  <a:gd name="connsiteX2" fmla="*/ 88582 w 99059"/>
                  <a:gd name="connsiteY2" fmla="*/ 62865 h 154305"/>
                  <a:gd name="connsiteX3" fmla="*/ 30480 w 99059"/>
                  <a:gd name="connsiteY3" fmla="*/ 62865 h 154305"/>
                  <a:gd name="connsiteX4" fmla="*/ 30480 w 99059"/>
                  <a:gd name="connsiteY4" fmla="*/ 27623 h 154305"/>
                  <a:gd name="connsiteX5" fmla="*/ 98107 w 99059"/>
                  <a:gd name="connsiteY5" fmla="*/ 27623 h 154305"/>
                  <a:gd name="connsiteX6" fmla="*/ 98107 w 99059"/>
                  <a:gd name="connsiteY6" fmla="*/ 0 h 154305"/>
                  <a:gd name="connsiteX7" fmla="*/ 30480 w 99059"/>
                  <a:gd name="connsiteY7" fmla="*/ 0 h 154305"/>
                  <a:gd name="connsiteX8" fmla="*/ 22860 w 99059"/>
                  <a:gd name="connsiteY8" fmla="*/ 0 h 154305"/>
                  <a:gd name="connsiteX9" fmla="*/ 0 w 99059"/>
                  <a:gd name="connsiteY9" fmla="*/ 0 h 154305"/>
                  <a:gd name="connsiteX10" fmla="*/ 0 w 99059"/>
                  <a:gd name="connsiteY10" fmla="*/ 154305 h 154305"/>
                  <a:gd name="connsiteX11" fmla="*/ 22860 w 99059"/>
                  <a:gd name="connsiteY11" fmla="*/ 154305 h 154305"/>
                  <a:gd name="connsiteX12" fmla="*/ 30480 w 99059"/>
                  <a:gd name="connsiteY12" fmla="*/ 154305 h 154305"/>
                  <a:gd name="connsiteX13" fmla="*/ 99060 w 99059"/>
                  <a:gd name="connsiteY13" fmla="*/ 154305 h 154305"/>
                  <a:gd name="connsiteX14" fmla="*/ 99060 w 99059"/>
                  <a:gd name="connsiteY14" fmla="*/ 126683 h 154305"/>
                  <a:gd name="connsiteX15" fmla="*/ 30480 w 99059"/>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59" h="154305">
                    <a:moveTo>
                      <a:pt x="30480" y="89535"/>
                    </a:moveTo>
                    <a:lnTo>
                      <a:pt x="88582" y="89535"/>
                    </a:lnTo>
                    <a:lnTo>
                      <a:pt x="88582" y="62865"/>
                    </a:lnTo>
                    <a:lnTo>
                      <a:pt x="30480" y="62865"/>
                    </a:lnTo>
                    <a:lnTo>
                      <a:pt x="30480" y="27623"/>
                    </a:lnTo>
                    <a:lnTo>
                      <a:pt x="98107" y="27623"/>
                    </a:lnTo>
                    <a:lnTo>
                      <a:pt x="98107" y="0"/>
                    </a:lnTo>
                    <a:lnTo>
                      <a:pt x="30480" y="0"/>
                    </a:lnTo>
                    <a:lnTo>
                      <a:pt x="22860" y="0"/>
                    </a:lnTo>
                    <a:lnTo>
                      <a:pt x="0" y="0"/>
                    </a:lnTo>
                    <a:lnTo>
                      <a:pt x="0" y="154305"/>
                    </a:lnTo>
                    <a:lnTo>
                      <a:pt x="22860" y="154305"/>
                    </a:lnTo>
                    <a:lnTo>
                      <a:pt x="30480" y="154305"/>
                    </a:lnTo>
                    <a:lnTo>
                      <a:pt x="99060" y="154305"/>
                    </a:lnTo>
                    <a:lnTo>
                      <a:pt x="99060" y="126683"/>
                    </a:lnTo>
                    <a:lnTo>
                      <a:pt x="30480" y="126683"/>
                    </a:lnTo>
                    <a:close/>
                  </a:path>
                </a:pathLst>
              </a:custGeom>
              <a:grpFill/>
              <a:ln w="9525" cap="flat">
                <a:noFill/>
                <a:prstDash val="solid"/>
                <a:miter/>
              </a:ln>
            </p:spPr>
            <p:txBody>
              <a:bodyPr rtlCol="0" anchor="ctr"/>
              <a:lstStyle/>
              <a:p>
                <a:endParaRPr lang="fr-FR" b="1"/>
              </a:p>
            </p:txBody>
          </p:sp>
          <p:sp>
            <p:nvSpPr>
              <p:cNvPr id="88" name="Forme libre : forme 87">
                <a:extLst>
                  <a:ext uri="{FF2B5EF4-FFF2-40B4-BE49-F238E27FC236}">
                    <a16:creationId xmlns:a16="http://schemas.microsoft.com/office/drawing/2014/main" id="{B34CA435-BE82-8F5F-9DF1-060EA0F6220A}"/>
                  </a:ext>
                </a:extLst>
              </p:cNvPr>
              <p:cNvSpPr/>
              <p:nvPr/>
            </p:nvSpPr>
            <p:spPr>
              <a:xfrm>
                <a:off x="7120254" y="4862867"/>
                <a:ext cx="144779" cy="154305"/>
              </a:xfrm>
              <a:custGeom>
                <a:avLst/>
                <a:gdLst>
                  <a:gd name="connsiteX0" fmla="*/ 143827 w 144779"/>
                  <a:gd name="connsiteY0" fmla="*/ 0 h 154305"/>
                  <a:gd name="connsiteX1" fmla="*/ 108585 w 144779"/>
                  <a:gd name="connsiteY1" fmla="*/ 0 h 154305"/>
                  <a:gd name="connsiteX2" fmla="*/ 72390 w 144779"/>
                  <a:gd name="connsiteY2" fmla="*/ 51435 h 154305"/>
                  <a:gd name="connsiteX3" fmla="*/ 37147 w 144779"/>
                  <a:gd name="connsiteY3" fmla="*/ 0 h 154305"/>
                  <a:gd name="connsiteX4" fmla="*/ 952 w 144779"/>
                  <a:gd name="connsiteY4" fmla="*/ 0 h 154305"/>
                  <a:gd name="connsiteX5" fmla="*/ 56197 w 144779"/>
                  <a:gd name="connsiteY5" fmla="*/ 75248 h 154305"/>
                  <a:gd name="connsiteX6" fmla="*/ 0 w 144779"/>
                  <a:gd name="connsiteY6" fmla="*/ 154305 h 154305"/>
                  <a:gd name="connsiteX7" fmla="*/ 36195 w 144779"/>
                  <a:gd name="connsiteY7" fmla="*/ 154305 h 154305"/>
                  <a:gd name="connsiteX8" fmla="*/ 72390 w 144779"/>
                  <a:gd name="connsiteY8" fmla="*/ 100013 h 154305"/>
                  <a:gd name="connsiteX9" fmla="*/ 108585 w 144779"/>
                  <a:gd name="connsiteY9" fmla="*/ 154305 h 154305"/>
                  <a:gd name="connsiteX10" fmla="*/ 144780 w 144779"/>
                  <a:gd name="connsiteY10" fmla="*/ 154305 h 154305"/>
                  <a:gd name="connsiteX11" fmla="*/ 89535 w 144779"/>
                  <a:gd name="connsiteY11" fmla="*/ 75248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79" h="154305">
                    <a:moveTo>
                      <a:pt x="143827" y="0"/>
                    </a:moveTo>
                    <a:lnTo>
                      <a:pt x="108585" y="0"/>
                    </a:lnTo>
                    <a:lnTo>
                      <a:pt x="72390" y="51435"/>
                    </a:lnTo>
                    <a:lnTo>
                      <a:pt x="37147" y="0"/>
                    </a:lnTo>
                    <a:lnTo>
                      <a:pt x="952" y="0"/>
                    </a:lnTo>
                    <a:lnTo>
                      <a:pt x="56197" y="75248"/>
                    </a:lnTo>
                    <a:lnTo>
                      <a:pt x="0" y="154305"/>
                    </a:lnTo>
                    <a:lnTo>
                      <a:pt x="36195" y="154305"/>
                    </a:lnTo>
                    <a:lnTo>
                      <a:pt x="72390" y="100013"/>
                    </a:lnTo>
                    <a:lnTo>
                      <a:pt x="108585" y="154305"/>
                    </a:lnTo>
                    <a:lnTo>
                      <a:pt x="144780" y="154305"/>
                    </a:lnTo>
                    <a:lnTo>
                      <a:pt x="89535" y="75248"/>
                    </a:lnTo>
                    <a:close/>
                  </a:path>
                </a:pathLst>
              </a:custGeom>
              <a:grpFill/>
              <a:ln w="9525" cap="flat">
                <a:noFill/>
                <a:prstDash val="solid"/>
                <a:miter/>
              </a:ln>
            </p:spPr>
            <p:txBody>
              <a:bodyPr rtlCol="0" anchor="ctr"/>
              <a:lstStyle/>
              <a:p>
                <a:endParaRPr lang="fr-FR" b="1"/>
              </a:p>
            </p:txBody>
          </p:sp>
          <p:sp>
            <p:nvSpPr>
              <p:cNvPr id="89" name="Forme libre : forme 88">
                <a:extLst>
                  <a:ext uri="{FF2B5EF4-FFF2-40B4-BE49-F238E27FC236}">
                    <a16:creationId xmlns:a16="http://schemas.microsoft.com/office/drawing/2014/main" id="{36BB8643-74A4-2523-24C6-A54F5AFA8600}"/>
                  </a:ext>
                </a:extLst>
              </p:cNvPr>
              <p:cNvSpPr/>
              <p:nvPr/>
            </p:nvSpPr>
            <p:spPr>
              <a:xfrm>
                <a:off x="7374571" y="4862867"/>
                <a:ext cx="113347" cy="154305"/>
              </a:xfrm>
              <a:custGeom>
                <a:avLst/>
                <a:gdLst>
                  <a:gd name="connsiteX0" fmla="*/ 85725 w 113347"/>
                  <a:gd name="connsiteY0" fmla="*/ 6668 h 154305"/>
                  <a:gd name="connsiteX1" fmla="*/ 57150 w 113347"/>
                  <a:gd name="connsiteY1" fmla="*/ 0 h 154305"/>
                  <a:gd name="connsiteX2" fmla="*/ 26670 w 113347"/>
                  <a:gd name="connsiteY2" fmla="*/ 0 h 154305"/>
                  <a:gd name="connsiteX3" fmla="*/ 0 w 113347"/>
                  <a:gd name="connsiteY3" fmla="*/ 0 h 154305"/>
                  <a:gd name="connsiteX4" fmla="*/ 0 w 113347"/>
                  <a:gd name="connsiteY4" fmla="*/ 154305 h 154305"/>
                  <a:gd name="connsiteX5" fmla="*/ 30480 w 113347"/>
                  <a:gd name="connsiteY5" fmla="*/ 154305 h 154305"/>
                  <a:gd name="connsiteX6" fmla="*/ 30480 w 113347"/>
                  <a:gd name="connsiteY6" fmla="*/ 102870 h 154305"/>
                  <a:gd name="connsiteX7" fmla="*/ 60008 w 113347"/>
                  <a:gd name="connsiteY7" fmla="*/ 102870 h 154305"/>
                  <a:gd name="connsiteX8" fmla="*/ 87630 w 113347"/>
                  <a:gd name="connsiteY8" fmla="*/ 96203 h 154305"/>
                  <a:gd name="connsiteX9" fmla="*/ 106680 w 113347"/>
                  <a:gd name="connsiteY9" fmla="*/ 78105 h 154305"/>
                  <a:gd name="connsiteX10" fmla="*/ 113347 w 113347"/>
                  <a:gd name="connsiteY10" fmla="*/ 51435 h 154305"/>
                  <a:gd name="connsiteX11" fmla="*/ 106680 w 113347"/>
                  <a:gd name="connsiteY11" fmla="*/ 24765 h 154305"/>
                  <a:gd name="connsiteX12" fmla="*/ 85725 w 113347"/>
                  <a:gd name="connsiteY12" fmla="*/ 6668 h 154305"/>
                  <a:gd name="connsiteX13" fmla="*/ 75247 w 113347"/>
                  <a:gd name="connsiteY13" fmla="*/ 68580 h 154305"/>
                  <a:gd name="connsiteX14" fmla="*/ 59055 w 113347"/>
                  <a:gd name="connsiteY14" fmla="*/ 75248 h 154305"/>
                  <a:gd name="connsiteX15" fmla="*/ 30480 w 113347"/>
                  <a:gd name="connsiteY15" fmla="*/ 75248 h 154305"/>
                  <a:gd name="connsiteX16" fmla="*/ 30480 w 113347"/>
                  <a:gd name="connsiteY16" fmla="*/ 27623 h 154305"/>
                  <a:gd name="connsiteX17" fmla="*/ 57150 w 113347"/>
                  <a:gd name="connsiteY17" fmla="*/ 27623 h 154305"/>
                  <a:gd name="connsiteX18" fmla="*/ 70485 w 113347"/>
                  <a:gd name="connsiteY18" fmla="*/ 30480 h 154305"/>
                  <a:gd name="connsiteX19" fmla="*/ 79058 w 113347"/>
                  <a:gd name="connsiteY19" fmla="*/ 39053 h 154305"/>
                  <a:gd name="connsiteX20" fmla="*/ 81915 w 113347"/>
                  <a:gd name="connsiteY20" fmla="*/ 51435 h 154305"/>
                  <a:gd name="connsiteX21" fmla="*/ 75247 w 113347"/>
                  <a:gd name="connsiteY21" fmla="*/ 6858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 h="154305">
                    <a:moveTo>
                      <a:pt x="85725" y="6668"/>
                    </a:moveTo>
                    <a:cubicBezTo>
                      <a:pt x="77153" y="1905"/>
                      <a:pt x="67628" y="0"/>
                      <a:pt x="57150" y="0"/>
                    </a:cubicBezTo>
                    <a:lnTo>
                      <a:pt x="26670" y="0"/>
                    </a:lnTo>
                    <a:lnTo>
                      <a:pt x="0" y="0"/>
                    </a:lnTo>
                    <a:lnTo>
                      <a:pt x="0" y="154305"/>
                    </a:lnTo>
                    <a:lnTo>
                      <a:pt x="30480" y="154305"/>
                    </a:lnTo>
                    <a:lnTo>
                      <a:pt x="30480" y="102870"/>
                    </a:lnTo>
                    <a:lnTo>
                      <a:pt x="60008" y="102870"/>
                    </a:lnTo>
                    <a:cubicBezTo>
                      <a:pt x="70485" y="102870"/>
                      <a:pt x="80010" y="100965"/>
                      <a:pt x="87630" y="96203"/>
                    </a:cubicBezTo>
                    <a:cubicBezTo>
                      <a:pt x="95250" y="91440"/>
                      <a:pt x="101918" y="85725"/>
                      <a:pt x="106680" y="78105"/>
                    </a:cubicBezTo>
                    <a:cubicBezTo>
                      <a:pt x="111443" y="70485"/>
                      <a:pt x="113347" y="61913"/>
                      <a:pt x="113347" y="51435"/>
                    </a:cubicBezTo>
                    <a:cubicBezTo>
                      <a:pt x="113347" y="40958"/>
                      <a:pt x="111443" y="32385"/>
                      <a:pt x="106680" y="24765"/>
                    </a:cubicBezTo>
                    <a:cubicBezTo>
                      <a:pt x="100013" y="17145"/>
                      <a:pt x="93345" y="10478"/>
                      <a:pt x="85725" y="6668"/>
                    </a:cubicBezTo>
                    <a:close/>
                    <a:moveTo>
                      <a:pt x="75247" y="68580"/>
                    </a:moveTo>
                    <a:cubicBezTo>
                      <a:pt x="70485" y="73343"/>
                      <a:pt x="65722" y="75248"/>
                      <a:pt x="59055" y="75248"/>
                    </a:cubicBezTo>
                    <a:lnTo>
                      <a:pt x="30480" y="75248"/>
                    </a:lnTo>
                    <a:lnTo>
                      <a:pt x="30480" y="27623"/>
                    </a:lnTo>
                    <a:lnTo>
                      <a:pt x="57150" y="27623"/>
                    </a:lnTo>
                    <a:cubicBezTo>
                      <a:pt x="61913" y="27623"/>
                      <a:pt x="66675" y="28575"/>
                      <a:pt x="70485" y="30480"/>
                    </a:cubicBezTo>
                    <a:cubicBezTo>
                      <a:pt x="74295" y="32385"/>
                      <a:pt x="77153" y="35243"/>
                      <a:pt x="79058" y="39053"/>
                    </a:cubicBezTo>
                    <a:cubicBezTo>
                      <a:pt x="80963" y="42863"/>
                      <a:pt x="81915" y="46673"/>
                      <a:pt x="81915" y="51435"/>
                    </a:cubicBezTo>
                    <a:cubicBezTo>
                      <a:pt x="81915" y="59055"/>
                      <a:pt x="79058" y="64770"/>
                      <a:pt x="75247" y="68580"/>
                    </a:cubicBezTo>
                    <a:close/>
                  </a:path>
                </a:pathLst>
              </a:custGeom>
              <a:grpFill/>
              <a:ln w="9525" cap="flat">
                <a:noFill/>
                <a:prstDash val="solid"/>
                <a:miter/>
              </a:ln>
            </p:spPr>
            <p:txBody>
              <a:bodyPr rtlCol="0" anchor="ctr"/>
              <a:lstStyle/>
              <a:p>
                <a:endParaRPr lang="fr-FR" b="1"/>
              </a:p>
            </p:txBody>
          </p:sp>
          <p:sp>
            <p:nvSpPr>
              <p:cNvPr id="90" name="Forme libre : forme 89">
                <a:extLst>
                  <a:ext uri="{FF2B5EF4-FFF2-40B4-BE49-F238E27FC236}">
                    <a16:creationId xmlns:a16="http://schemas.microsoft.com/office/drawing/2014/main" id="{7701FB17-1C6A-45F0-53FF-DFCBEAC8BEC0}"/>
                  </a:ext>
                </a:extLst>
              </p:cNvPr>
              <p:cNvSpPr/>
              <p:nvPr/>
            </p:nvSpPr>
            <p:spPr>
              <a:xfrm>
                <a:off x="7626031" y="4823815"/>
                <a:ext cx="57150" cy="28575"/>
              </a:xfrm>
              <a:custGeom>
                <a:avLst/>
                <a:gdLst>
                  <a:gd name="connsiteX0" fmla="*/ 57150 w 57150"/>
                  <a:gd name="connsiteY0" fmla="*/ 0 h 28575"/>
                  <a:gd name="connsiteX1" fmla="*/ 24765 w 57150"/>
                  <a:gd name="connsiteY1" fmla="*/ 0 h 28575"/>
                  <a:gd name="connsiteX2" fmla="*/ 0 w 57150"/>
                  <a:gd name="connsiteY2" fmla="*/ 28575 h 28575"/>
                  <a:gd name="connsiteX3" fmla="*/ 29528 w 57150"/>
                  <a:gd name="connsiteY3" fmla="*/ 28575 h 28575"/>
                </a:gdLst>
                <a:ahLst/>
                <a:cxnLst>
                  <a:cxn ang="0">
                    <a:pos x="connsiteX0" y="connsiteY0"/>
                  </a:cxn>
                  <a:cxn ang="0">
                    <a:pos x="connsiteX1" y="connsiteY1"/>
                  </a:cxn>
                  <a:cxn ang="0">
                    <a:pos x="connsiteX2" y="connsiteY2"/>
                  </a:cxn>
                  <a:cxn ang="0">
                    <a:pos x="connsiteX3" y="connsiteY3"/>
                  </a:cxn>
                </a:cxnLst>
                <a:rect l="l" t="t" r="r" b="b"/>
                <a:pathLst>
                  <a:path w="57150" h="28575">
                    <a:moveTo>
                      <a:pt x="57150" y="0"/>
                    </a:moveTo>
                    <a:lnTo>
                      <a:pt x="24765" y="0"/>
                    </a:lnTo>
                    <a:lnTo>
                      <a:pt x="0" y="28575"/>
                    </a:lnTo>
                    <a:lnTo>
                      <a:pt x="29528" y="28575"/>
                    </a:lnTo>
                    <a:close/>
                  </a:path>
                </a:pathLst>
              </a:custGeom>
              <a:grpFill/>
              <a:ln w="9525" cap="flat">
                <a:noFill/>
                <a:prstDash val="solid"/>
                <a:miter/>
              </a:ln>
            </p:spPr>
            <p:txBody>
              <a:bodyPr rtlCol="0" anchor="ctr"/>
              <a:lstStyle/>
              <a:p>
                <a:endParaRPr lang="fr-FR" b="1"/>
              </a:p>
            </p:txBody>
          </p:sp>
          <p:sp>
            <p:nvSpPr>
              <p:cNvPr id="91" name="Forme libre : forme 90">
                <a:extLst>
                  <a:ext uri="{FF2B5EF4-FFF2-40B4-BE49-F238E27FC236}">
                    <a16:creationId xmlns:a16="http://schemas.microsoft.com/office/drawing/2014/main" id="{1F67F669-2048-4AB8-854E-297A91F35F1A}"/>
                  </a:ext>
                </a:extLst>
              </p:cNvPr>
              <p:cNvSpPr/>
              <p:nvPr/>
            </p:nvSpPr>
            <p:spPr>
              <a:xfrm>
                <a:off x="7596504" y="4862867"/>
                <a:ext cx="98107" cy="154305"/>
              </a:xfrm>
              <a:custGeom>
                <a:avLst/>
                <a:gdLst>
                  <a:gd name="connsiteX0" fmla="*/ 29527 w 98107"/>
                  <a:gd name="connsiteY0" fmla="*/ 89535 h 154305"/>
                  <a:gd name="connsiteX1" fmla="*/ 87630 w 98107"/>
                  <a:gd name="connsiteY1" fmla="*/ 89535 h 154305"/>
                  <a:gd name="connsiteX2" fmla="*/ 87630 w 98107"/>
                  <a:gd name="connsiteY2" fmla="*/ 62865 h 154305"/>
                  <a:gd name="connsiteX3" fmla="*/ 29527 w 98107"/>
                  <a:gd name="connsiteY3" fmla="*/ 62865 h 154305"/>
                  <a:gd name="connsiteX4" fmla="*/ 29527 w 98107"/>
                  <a:gd name="connsiteY4" fmla="*/ 27623 h 154305"/>
                  <a:gd name="connsiteX5" fmla="*/ 97155 w 98107"/>
                  <a:gd name="connsiteY5" fmla="*/ 27623 h 154305"/>
                  <a:gd name="connsiteX6" fmla="*/ 97155 w 98107"/>
                  <a:gd name="connsiteY6" fmla="*/ 0 h 154305"/>
                  <a:gd name="connsiteX7" fmla="*/ 29527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7 w 98107"/>
                  <a:gd name="connsiteY12" fmla="*/ 154305 h 154305"/>
                  <a:gd name="connsiteX13" fmla="*/ 98107 w 98107"/>
                  <a:gd name="connsiteY13" fmla="*/ 154305 h 154305"/>
                  <a:gd name="connsiteX14" fmla="*/ 98107 w 98107"/>
                  <a:gd name="connsiteY14" fmla="*/ 126683 h 154305"/>
                  <a:gd name="connsiteX15" fmla="*/ 2952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7" y="89535"/>
                    </a:moveTo>
                    <a:lnTo>
                      <a:pt x="87630" y="89535"/>
                    </a:lnTo>
                    <a:lnTo>
                      <a:pt x="87630" y="62865"/>
                    </a:lnTo>
                    <a:lnTo>
                      <a:pt x="29527" y="62865"/>
                    </a:lnTo>
                    <a:lnTo>
                      <a:pt x="29527" y="27623"/>
                    </a:lnTo>
                    <a:lnTo>
                      <a:pt x="97155" y="27623"/>
                    </a:lnTo>
                    <a:lnTo>
                      <a:pt x="97155" y="0"/>
                    </a:lnTo>
                    <a:lnTo>
                      <a:pt x="29527" y="0"/>
                    </a:lnTo>
                    <a:lnTo>
                      <a:pt x="22860" y="0"/>
                    </a:lnTo>
                    <a:lnTo>
                      <a:pt x="0" y="0"/>
                    </a:lnTo>
                    <a:lnTo>
                      <a:pt x="0" y="154305"/>
                    </a:lnTo>
                    <a:lnTo>
                      <a:pt x="22860" y="154305"/>
                    </a:lnTo>
                    <a:lnTo>
                      <a:pt x="29527" y="154305"/>
                    </a:lnTo>
                    <a:lnTo>
                      <a:pt x="98107" y="154305"/>
                    </a:lnTo>
                    <a:lnTo>
                      <a:pt x="98107" y="126683"/>
                    </a:lnTo>
                    <a:lnTo>
                      <a:pt x="29527" y="126683"/>
                    </a:lnTo>
                    <a:close/>
                  </a:path>
                </a:pathLst>
              </a:custGeom>
              <a:grpFill/>
              <a:ln w="9525" cap="flat">
                <a:noFill/>
                <a:prstDash val="solid"/>
                <a:miter/>
              </a:ln>
            </p:spPr>
            <p:txBody>
              <a:bodyPr rtlCol="0" anchor="ctr"/>
              <a:lstStyle/>
              <a:p>
                <a:endParaRPr lang="fr-FR" b="1"/>
              </a:p>
            </p:txBody>
          </p:sp>
          <p:sp>
            <p:nvSpPr>
              <p:cNvPr id="92" name="Forme libre : forme 91">
                <a:extLst>
                  <a:ext uri="{FF2B5EF4-FFF2-40B4-BE49-F238E27FC236}">
                    <a16:creationId xmlns:a16="http://schemas.microsoft.com/office/drawing/2014/main" id="{10A0EFEB-ECD1-7EB4-A740-9423510EEC97}"/>
                  </a:ext>
                </a:extLst>
              </p:cNvPr>
              <p:cNvSpPr/>
              <p:nvPr/>
            </p:nvSpPr>
            <p:spPr>
              <a:xfrm>
                <a:off x="7815579"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7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8" y="27623"/>
                      <a:pt x="69532" y="29528"/>
                      <a:pt x="74295" y="33338"/>
                    </a:cubicBezTo>
                    <a:cubicBezTo>
                      <a:pt x="79057" y="37148"/>
                      <a:pt x="81915" y="42863"/>
                      <a:pt x="81915" y="49530"/>
                    </a:cubicBezTo>
                    <a:cubicBezTo>
                      <a:pt x="81915" y="53340"/>
                      <a:pt x="80963" y="57150"/>
                      <a:pt x="79057"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93" name="Forme libre : forme 92">
                <a:extLst>
                  <a:ext uri="{FF2B5EF4-FFF2-40B4-BE49-F238E27FC236}">
                    <a16:creationId xmlns:a16="http://schemas.microsoft.com/office/drawing/2014/main" id="{9D411B33-59E0-F790-FBCF-7646E5F8A040}"/>
                  </a:ext>
                </a:extLst>
              </p:cNvPr>
              <p:cNvSpPr/>
              <p:nvPr/>
            </p:nvSpPr>
            <p:spPr>
              <a:xfrm>
                <a:off x="8047037" y="4862868"/>
                <a:ext cx="30480" cy="154305"/>
              </a:xfrm>
              <a:custGeom>
                <a:avLst/>
                <a:gdLst>
                  <a:gd name="connsiteX0" fmla="*/ 0 w 30480"/>
                  <a:gd name="connsiteY0" fmla="*/ 0 h 154305"/>
                  <a:gd name="connsiteX1" fmla="*/ 30480 w 30480"/>
                  <a:gd name="connsiteY1" fmla="*/ 0 h 154305"/>
                  <a:gd name="connsiteX2" fmla="*/ 30480 w 30480"/>
                  <a:gd name="connsiteY2" fmla="*/ 154305 h 154305"/>
                  <a:gd name="connsiteX3" fmla="*/ 0 w 30480"/>
                  <a:gd name="connsiteY3" fmla="*/ 154305 h 154305"/>
                </a:gdLst>
                <a:ahLst/>
                <a:cxnLst>
                  <a:cxn ang="0">
                    <a:pos x="connsiteX0" y="connsiteY0"/>
                  </a:cxn>
                  <a:cxn ang="0">
                    <a:pos x="connsiteX1" y="connsiteY1"/>
                  </a:cxn>
                  <a:cxn ang="0">
                    <a:pos x="connsiteX2" y="connsiteY2"/>
                  </a:cxn>
                  <a:cxn ang="0">
                    <a:pos x="connsiteX3" y="connsiteY3"/>
                  </a:cxn>
                </a:cxnLst>
                <a:rect l="l" t="t" r="r" b="b"/>
                <a:pathLst>
                  <a:path w="30480" h="154305">
                    <a:moveTo>
                      <a:pt x="0" y="0"/>
                    </a:moveTo>
                    <a:lnTo>
                      <a:pt x="30480" y="0"/>
                    </a:lnTo>
                    <a:lnTo>
                      <a:pt x="30480" y="154305"/>
                    </a:lnTo>
                    <a:lnTo>
                      <a:pt x="0" y="154305"/>
                    </a:lnTo>
                    <a:close/>
                  </a:path>
                </a:pathLst>
              </a:custGeom>
              <a:grpFill/>
              <a:ln w="9525" cap="flat">
                <a:noFill/>
                <a:prstDash val="solid"/>
                <a:miter/>
              </a:ln>
            </p:spPr>
            <p:txBody>
              <a:bodyPr rtlCol="0" anchor="ctr"/>
              <a:lstStyle/>
              <a:p>
                <a:endParaRPr lang="fr-FR" b="1"/>
              </a:p>
            </p:txBody>
          </p:sp>
          <p:sp>
            <p:nvSpPr>
              <p:cNvPr id="94" name="Forme libre : forme 93">
                <a:extLst>
                  <a:ext uri="{FF2B5EF4-FFF2-40B4-BE49-F238E27FC236}">
                    <a16:creationId xmlns:a16="http://schemas.microsoft.com/office/drawing/2014/main" id="{E1960939-4283-ECEB-80F7-A01317FBB0A7}"/>
                  </a:ext>
                </a:extLst>
              </p:cNvPr>
              <p:cNvSpPr/>
              <p:nvPr/>
            </p:nvSpPr>
            <p:spPr>
              <a:xfrm>
                <a:off x="8200389" y="4862867"/>
                <a:ext cx="98107" cy="154305"/>
              </a:xfrm>
              <a:custGeom>
                <a:avLst/>
                <a:gdLst>
                  <a:gd name="connsiteX0" fmla="*/ 30480 w 98107"/>
                  <a:gd name="connsiteY0" fmla="*/ 89535 h 154305"/>
                  <a:gd name="connsiteX1" fmla="*/ 87630 w 98107"/>
                  <a:gd name="connsiteY1" fmla="*/ 89535 h 154305"/>
                  <a:gd name="connsiteX2" fmla="*/ 87630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7630" y="89535"/>
                    </a:lnTo>
                    <a:lnTo>
                      <a:pt x="87630"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95" name="Forme libre : forme 94">
                <a:extLst>
                  <a:ext uri="{FF2B5EF4-FFF2-40B4-BE49-F238E27FC236}">
                    <a16:creationId xmlns:a16="http://schemas.microsoft.com/office/drawing/2014/main" id="{F579B4D7-B099-3946-3B38-872DD2BF4168}"/>
                  </a:ext>
                </a:extLst>
              </p:cNvPr>
              <p:cNvSpPr/>
              <p:nvPr/>
            </p:nvSpPr>
            <p:spPr>
              <a:xfrm>
                <a:off x="8419464" y="4862867"/>
                <a:ext cx="136207" cy="154305"/>
              </a:xfrm>
              <a:custGeom>
                <a:avLst/>
                <a:gdLst>
                  <a:gd name="connsiteX0" fmla="*/ 106680 w 136207"/>
                  <a:gd name="connsiteY0" fmla="*/ 103823 h 154305"/>
                  <a:gd name="connsiteX1" fmla="*/ 31433 w 136207"/>
                  <a:gd name="connsiteY1" fmla="*/ 0 h 154305"/>
                  <a:gd name="connsiteX2" fmla="*/ 0 w 136207"/>
                  <a:gd name="connsiteY2" fmla="*/ 0 h 154305"/>
                  <a:gd name="connsiteX3" fmla="*/ 0 w 136207"/>
                  <a:gd name="connsiteY3" fmla="*/ 154305 h 154305"/>
                  <a:gd name="connsiteX4" fmla="*/ 30480 w 136207"/>
                  <a:gd name="connsiteY4" fmla="*/ 154305 h 154305"/>
                  <a:gd name="connsiteX5" fmla="*/ 30480 w 136207"/>
                  <a:gd name="connsiteY5" fmla="*/ 48578 h 154305"/>
                  <a:gd name="connsiteX6" fmla="*/ 106680 w 136207"/>
                  <a:gd name="connsiteY6" fmla="*/ 154305 h 154305"/>
                  <a:gd name="connsiteX7" fmla="*/ 136208 w 136207"/>
                  <a:gd name="connsiteY7" fmla="*/ 154305 h 154305"/>
                  <a:gd name="connsiteX8" fmla="*/ 136208 w 136207"/>
                  <a:gd name="connsiteY8" fmla="*/ 0 h 154305"/>
                  <a:gd name="connsiteX9" fmla="*/ 106680 w 136207"/>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207" h="154305">
                    <a:moveTo>
                      <a:pt x="106680" y="103823"/>
                    </a:moveTo>
                    <a:lnTo>
                      <a:pt x="31433" y="0"/>
                    </a:lnTo>
                    <a:lnTo>
                      <a:pt x="0" y="0"/>
                    </a:lnTo>
                    <a:lnTo>
                      <a:pt x="0" y="154305"/>
                    </a:lnTo>
                    <a:lnTo>
                      <a:pt x="30480" y="154305"/>
                    </a:lnTo>
                    <a:lnTo>
                      <a:pt x="30480" y="48578"/>
                    </a:lnTo>
                    <a:lnTo>
                      <a:pt x="106680" y="154305"/>
                    </a:lnTo>
                    <a:lnTo>
                      <a:pt x="136208" y="154305"/>
                    </a:lnTo>
                    <a:lnTo>
                      <a:pt x="136208" y="0"/>
                    </a:lnTo>
                    <a:lnTo>
                      <a:pt x="106680" y="0"/>
                    </a:lnTo>
                    <a:close/>
                  </a:path>
                </a:pathLst>
              </a:custGeom>
              <a:grpFill/>
              <a:ln w="9525" cap="flat">
                <a:noFill/>
                <a:prstDash val="solid"/>
                <a:miter/>
              </a:ln>
            </p:spPr>
            <p:txBody>
              <a:bodyPr rtlCol="0" anchor="ctr"/>
              <a:lstStyle/>
              <a:p>
                <a:endParaRPr lang="fr-FR" b="1"/>
              </a:p>
            </p:txBody>
          </p:sp>
          <p:sp>
            <p:nvSpPr>
              <p:cNvPr id="96" name="Forme libre : forme 95">
                <a:extLst>
                  <a:ext uri="{FF2B5EF4-FFF2-40B4-BE49-F238E27FC236}">
                    <a16:creationId xmlns:a16="http://schemas.microsoft.com/office/drawing/2014/main" id="{1DF1327E-B45A-EC9E-DC9A-C305C837FA91}"/>
                  </a:ext>
                </a:extLst>
              </p:cNvPr>
              <p:cNvSpPr/>
              <p:nvPr/>
            </p:nvSpPr>
            <p:spPr>
              <a:xfrm>
                <a:off x="8669019" y="4862867"/>
                <a:ext cx="146685" cy="160020"/>
              </a:xfrm>
              <a:custGeom>
                <a:avLst/>
                <a:gdLst>
                  <a:gd name="connsiteX0" fmla="*/ 109538 w 146685"/>
                  <a:gd name="connsiteY0" fmla="*/ 116205 h 160020"/>
                  <a:gd name="connsiteX1" fmla="*/ 95250 w 146685"/>
                  <a:gd name="connsiteY1" fmla="*/ 126683 h 160020"/>
                  <a:gd name="connsiteX2" fmla="*/ 78105 w 146685"/>
                  <a:gd name="connsiteY2" fmla="*/ 130493 h 160020"/>
                  <a:gd name="connsiteX3" fmla="*/ 54293 w 146685"/>
                  <a:gd name="connsiteY3" fmla="*/ 123825 h 160020"/>
                  <a:gd name="connsiteX4" fmla="*/ 38100 w 146685"/>
                  <a:gd name="connsiteY4" fmla="*/ 105728 h 160020"/>
                  <a:gd name="connsiteX5" fmla="*/ 32385 w 146685"/>
                  <a:gd name="connsiteY5" fmla="*/ 78105 h 160020"/>
                  <a:gd name="connsiteX6" fmla="*/ 38100 w 146685"/>
                  <a:gd name="connsiteY6" fmla="*/ 51435 h 160020"/>
                  <a:gd name="connsiteX7" fmla="*/ 54293 w 146685"/>
                  <a:gd name="connsiteY7" fmla="*/ 33338 h 160020"/>
                  <a:gd name="connsiteX8" fmla="*/ 78105 w 146685"/>
                  <a:gd name="connsiteY8" fmla="*/ 26670 h 160020"/>
                  <a:gd name="connsiteX9" fmla="*/ 95250 w 146685"/>
                  <a:gd name="connsiteY9" fmla="*/ 30480 h 160020"/>
                  <a:gd name="connsiteX10" fmla="*/ 109538 w 146685"/>
                  <a:gd name="connsiteY10" fmla="*/ 40005 h 160020"/>
                  <a:gd name="connsiteX11" fmla="*/ 119063 w 146685"/>
                  <a:gd name="connsiteY11" fmla="*/ 54293 h 160020"/>
                  <a:gd name="connsiteX12" fmla="*/ 146685 w 146685"/>
                  <a:gd name="connsiteY12" fmla="*/ 43815 h 160020"/>
                  <a:gd name="connsiteX13" fmla="*/ 130493 w 146685"/>
                  <a:gd name="connsiteY13" fmla="*/ 20955 h 160020"/>
                  <a:gd name="connsiteX14" fmla="*/ 106680 w 146685"/>
                  <a:gd name="connsiteY14" fmla="*/ 5715 h 160020"/>
                  <a:gd name="connsiteX15" fmla="*/ 77153 w 146685"/>
                  <a:gd name="connsiteY15" fmla="*/ 0 h 160020"/>
                  <a:gd name="connsiteX16" fmla="*/ 37148 w 146685"/>
                  <a:gd name="connsiteY16" fmla="*/ 10478 h 160020"/>
                  <a:gd name="connsiteX17" fmla="*/ 9525 w 146685"/>
                  <a:gd name="connsiteY17" fmla="*/ 39053 h 160020"/>
                  <a:gd name="connsiteX18" fmla="*/ 0 w 146685"/>
                  <a:gd name="connsiteY18" fmla="*/ 80010 h 160020"/>
                  <a:gd name="connsiteX19" fmla="*/ 9525 w 146685"/>
                  <a:gd name="connsiteY19" fmla="*/ 120968 h 160020"/>
                  <a:gd name="connsiteX20" fmla="*/ 37148 w 146685"/>
                  <a:gd name="connsiteY20" fmla="*/ 149543 h 160020"/>
                  <a:gd name="connsiteX21" fmla="*/ 77153 w 146685"/>
                  <a:gd name="connsiteY21" fmla="*/ 160020 h 160020"/>
                  <a:gd name="connsiteX22" fmla="*/ 106680 w 146685"/>
                  <a:gd name="connsiteY22" fmla="*/ 154305 h 160020"/>
                  <a:gd name="connsiteX23" fmla="*/ 130493 w 146685"/>
                  <a:gd name="connsiteY23" fmla="*/ 138113 h 160020"/>
                  <a:gd name="connsiteX24" fmla="*/ 146685 w 146685"/>
                  <a:gd name="connsiteY24" fmla="*/ 114300 h 160020"/>
                  <a:gd name="connsiteX25" fmla="*/ 119063 w 146685"/>
                  <a:gd name="connsiteY25" fmla="*/ 103823 h 160020"/>
                  <a:gd name="connsiteX26" fmla="*/ 109538 w 146685"/>
                  <a:gd name="connsiteY26" fmla="*/ 116205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6685" h="160020">
                    <a:moveTo>
                      <a:pt x="109538" y="116205"/>
                    </a:moveTo>
                    <a:cubicBezTo>
                      <a:pt x="105728" y="120015"/>
                      <a:pt x="100965" y="123825"/>
                      <a:pt x="95250" y="126683"/>
                    </a:cubicBezTo>
                    <a:cubicBezTo>
                      <a:pt x="89535" y="129540"/>
                      <a:pt x="83820" y="130493"/>
                      <a:pt x="78105" y="130493"/>
                    </a:cubicBezTo>
                    <a:cubicBezTo>
                      <a:pt x="68580" y="130493"/>
                      <a:pt x="60960" y="128588"/>
                      <a:pt x="54293" y="123825"/>
                    </a:cubicBezTo>
                    <a:cubicBezTo>
                      <a:pt x="47625" y="119063"/>
                      <a:pt x="41910" y="113348"/>
                      <a:pt x="38100" y="105728"/>
                    </a:cubicBezTo>
                    <a:cubicBezTo>
                      <a:pt x="34290" y="98108"/>
                      <a:pt x="32385" y="88583"/>
                      <a:pt x="32385" y="78105"/>
                    </a:cubicBezTo>
                    <a:cubicBezTo>
                      <a:pt x="32385" y="67628"/>
                      <a:pt x="34290" y="59055"/>
                      <a:pt x="38100" y="51435"/>
                    </a:cubicBezTo>
                    <a:cubicBezTo>
                      <a:pt x="41910" y="43815"/>
                      <a:pt x="47625" y="37148"/>
                      <a:pt x="54293" y="33338"/>
                    </a:cubicBezTo>
                    <a:cubicBezTo>
                      <a:pt x="60960" y="28575"/>
                      <a:pt x="69532" y="26670"/>
                      <a:pt x="78105" y="26670"/>
                    </a:cubicBezTo>
                    <a:cubicBezTo>
                      <a:pt x="83820" y="26670"/>
                      <a:pt x="89535" y="27623"/>
                      <a:pt x="95250" y="30480"/>
                    </a:cubicBezTo>
                    <a:cubicBezTo>
                      <a:pt x="100965" y="32385"/>
                      <a:pt x="104775" y="36195"/>
                      <a:pt x="109538" y="40005"/>
                    </a:cubicBezTo>
                    <a:cubicBezTo>
                      <a:pt x="114300" y="43815"/>
                      <a:pt x="117157" y="48578"/>
                      <a:pt x="119063" y="54293"/>
                    </a:cubicBezTo>
                    <a:lnTo>
                      <a:pt x="146685" y="43815"/>
                    </a:lnTo>
                    <a:cubicBezTo>
                      <a:pt x="142875" y="35243"/>
                      <a:pt x="138113" y="27623"/>
                      <a:pt x="130493" y="20955"/>
                    </a:cubicBezTo>
                    <a:cubicBezTo>
                      <a:pt x="123825" y="14288"/>
                      <a:pt x="115253" y="9525"/>
                      <a:pt x="106680" y="5715"/>
                    </a:cubicBezTo>
                    <a:cubicBezTo>
                      <a:pt x="98107" y="1905"/>
                      <a:pt x="87630" y="0"/>
                      <a:pt x="77153" y="0"/>
                    </a:cubicBezTo>
                    <a:cubicBezTo>
                      <a:pt x="61913" y="0"/>
                      <a:pt x="48578" y="3810"/>
                      <a:pt x="37148" y="10478"/>
                    </a:cubicBezTo>
                    <a:cubicBezTo>
                      <a:pt x="25718" y="17145"/>
                      <a:pt x="16193" y="26670"/>
                      <a:pt x="9525" y="39053"/>
                    </a:cubicBezTo>
                    <a:cubicBezTo>
                      <a:pt x="2857" y="51435"/>
                      <a:pt x="0" y="64770"/>
                      <a:pt x="0" y="80010"/>
                    </a:cubicBezTo>
                    <a:cubicBezTo>
                      <a:pt x="0" y="95250"/>
                      <a:pt x="2857" y="109538"/>
                      <a:pt x="9525" y="120968"/>
                    </a:cubicBezTo>
                    <a:cubicBezTo>
                      <a:pt x="16193" y="133350"/>
                      <a:pt x="24765" y="141923"/>
                      <a:pt x="37148" y="149543"/>
                    </a:cubicBezTo>
                    <a:cubicBezTo>
                      <a:pt x="48578" y="156210"/>
                      <a:pt x="61913" y="160020"/>
                      <a:pt x="77153" y="160020"/>
                    </a:cubicBezTo>
                    <a:cubicBezTo>
                      <a:pt x="87630" y="160020"/>
                      <a:pt x="98107" y="158115"/>
                      <a:pt x="106680" y="154305"/>
                    </a:cubicBezTo>
                    <a:cubicBezTo>
                      <a:pt x="115253" y="150495"/>
                      <a:pt x="123825" y="144780"/>
                      <a:pt x="130493" y="138113"/>
                    </a:cubicBezTo>
                    <a:cubicBezTo>
                      <a:pt x="137160" y="131445"/>
                      <a:pt x="142875" y="122873"/>
                      <a:pt x="146685" y="114300"/>
                    </a:cubicBezTo>
                    <a:lnTo>
                      <a:pt x="119063" y="103823"/>
                    </a:lnTo>
                    <a:cubicBezTo>
                      <a:pt x="117157" y="106680"/>
                      <a:pt x="113348" y="111443"/>
                      <a:pt x="109538" y="116205"/>
                    </a:cubicBezTo>
                    <a:close/>
                  </a:path>
                </a:pathLst>
              </a:custGeom>
              <a:grpFill/>
              <a:ln w="9525" cap="flat">
                <a:noFill/>
                <a:prstDash val="solid"/>
                <a:miter/>
              </a:ln>
            </p:spPr>
            <p:txBody>
              <a:bodyPr rtlCol="0" anchor="ctr"/>
              <a:lstStyle/>
              <a:p>
                <a:endParaRPr lang="fr-FR" b="1"/>
              </a:p>
            </p:txBody>
          </p:sp>
          <p:sp>
            <p:nvSpPr>
              <p:cNvPr id="97" name="Forme libre : forme 96">
                <a:extLst>
                  <a:ext uri="{FF2B5EF4-FFF2-40B4-BE49-F238E27FC236}">
                    <a16:creationId xmlns:a16="http://schemas.microsoft.com/office/drawing/2014/main" id="{87F2800E-E930-DC1F-FF1F-9F1C32FA2541}"/>
                  </a:ext>
                </a:extLst>
              </p:cNvPr>
              <p:cNvSpPr/>
              <p:nvPr/>
            </p:nvSpPr>
            <p:spPr>
              <a:xfrm>
                <a:off x="8928099" y="4862867"/>
                <a:ext cx="98107" cy="154305"/>
              </a:xfrm>
              <a:custGeom>
                <a:avLst/>
                <a:gdLst>
                  <a:gd name="connsiteX0" fmla="*/ 30480 w 98107"/>
                  <a:gd name="connsiteY0" fmla="*/ 126683 h 154305"/>
                  <a:gd name="connsiteX1" fmla="*/ 30480 w 98107"/>
                  <a:gd name="connsiteY1" fmla="*/ 89535 h 154305"/>
                  <a:gd name="connsiteX2" fmla="*/ 88582 w 98107"/>
                  <a:gd name="connsiteY2" fmla="*/ 89535 h 154305"/>
                  <a:gd name="connsiteX3" fmla="*/ 88582 w 98107"/>
                  <a:gd name="connsiteY3" fmla="*/ 62865 h 154305"/>
                  <a:gd name="connsiteX4" fmla="*/ 30480 w 98107"/>
                  <a:gd name="connsiteY4" fmla="*/ 62865 h 154305"/>
                  <a:gd name="connsiteX5" fmla="*/ 30480 w 98107"/>
                  <a:gd name="connsiteY5" fmla="*/ 27623 h 154305"/>
                  <a:gd name="connsiteX6" fmla="*/ 97155 w 98107"/>
                  <a:gd name="connsiteY6" fmla="*/ 27623 h 154305"/>
                  <a:gd name="connsiteX7" fmla="*/ 97155 w 98107"/>
                  <a:gd name="connsiteY7" fmla="*/ 0 h 154305"/>
                  <a:gd name="connsiteX8" fmla="*/ 30480 w 98107"/>
                  <a:gd name="connsiteY8" fmla="*/ 0 h 154305"/>
                  <a:gd name="connsiteX9" fmla="*/ 22860 w 98107"/>
                  <a:gd name="connsiteY9" fmla="*/ 0 h 154305"/>
                  <a:gd name="connsiteX10" fmla="*/ 0 w 98107"/>
                  <a:gd name="connsiteY10" fmla="*/ 0 h 154305"/>
                  <a:gd name="connsiteX11" fmla="*/ 0 w 98107"/>
                  <a:gd name="connsiteY11" fmla="*/ 154305 h 154305"/>
                  <a:gd name="connsiteX12" fmla="*/ 22860 w 98107"/>
                  <a:gd name="connsiteY12" fmla="*/ 154305 h 154305"/>
                  <a:gd name="connsiteX13" fmla="*/ 30480 w 98107"/>
                  <a:gd name="connsiteY13" fmla="*/ 154305 h 154305"/>
                  <a:gd name="connsiteX14" fmla="*/ 98107 w 98107"/>
                  <a:gd name="connsiteY14" fmla="*/ 154305 h 154305"/>
                  <a:gd name="connsiteX15" fmla="*/ 9810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126683"/>
                    </a:moveTo>
                    <a:lnTo>
                      <a:pt x="30480" y="89535"/>
                    </a:lnTo>
                    <a:lnTo>
                      <a:pt x="88582" y="89535"/>
                    </a:lnTo>
                    <a:lnTo>
                      <a:pt x="88582"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7" y="154305"/>
                    </a:lnTo>
                    <a:lnTo>
                      <a:pt x="98107" y="126683"/>
                    </a:lnTo>
                    <a:close/>
                  </a:path>
                </a:pathLst>
              </a:custGeom>
              <a:grpFill/>
              <a:ln w="9525" cap="flat">
                <a:noFill/>
                <a:prstDash val="solid"/>
                <a:miter/>
              </a:ln>
            </p:spPr>
            <p:txBody>
              <a:bodyPr rtlCol="0" anchor="ctr"/>
              <a:lstStyle/>
              <a:p>
                <a:endParaRPr lang="fr-FR" b="1"/>
              </a:p>
            </p:txBody>
          </p:sp>
        </p:grpSp>
      </p:grpSp>
      <p:sp>
        <p:nvSpPr>
          <p:cNvPr id="102" name="Espace réservé du texte 44">
            <a:extLst>
              <a:ext uri="{FF2B5EF4-FFF2-40B4-BE49-F238E27FC236}">
                <a16:creationId xmlns:a16="http://schemas.microsoft.com/office/drawing/2014/main" id="{B383B642-B054-A630-5354-5FB01A948752}"/>
              </a:ext>
            </a:extLst>
          </p:cNvPr>
          <p:cNvSpPr>
            <a:spLocks noGrp="1"/>
          </p:cNvSpPr>
          <p:nvPr>
            <p:ph type="body" sz="quarter" idx="15" hasCustomPrompt="1"/>
          </p:nvPr>
        </p:nvSpPr>
        <p:spPr>
          <a:xfrm>
            <a:off x="5102562" y="5168049"/>
            <a:ext cx="2043114" cy="459619"/>
          </a:xfrm>
          <a:prstGeom prst="rect">
            <a:avLst/>
          </a:prstGeom>
          <a:solidFill>
            <a:schemeClr val="accent3"/>
          </a:solidFill>
        </p:spPr>
        <p:txBody>
          <a:bodyPr anchor="ctr">
            <a:noAutofit/>
          </a:bodyPr>
          <a:lstStyle>
            <a:lvl1pPr marL="0" indent="0" algn="ctr">
              <a:buNone/>
              <a:defRPr sz="1400" b="1" spc="600">
                <a:solidFill>
                  <a:schemeClr val="bg1"/>
                </a:solidFill>
                <a:latin typeface="Figtree" pitchFamily="2" charset="0"/>
              </a:defRPr>
            </a:lvl1pPr>
            <a:lvl2pPr>
              <a:defRPr/>
            </a:lvl2pPr>
          </a:lstStyle>
          <a:p>
            <a:pPr lvl="0"/>
            <a:r>
              <a:rPr lang="fr-FR"/>
              <a:t>12.10.2023</a:t>
            </a:r>
          </a:p>
        </p:txBody>
      </p:sp>
    </p:spTree>
    <p:extLst>
      <p:ext uri="{BB962C8B-B14F-4D97-AF65-F5344CB8AC3E}">
        <p14:creationId xmlns:p14="http://schemas.microsoft.com/office/powerpoint/2010/main" val="1705768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900" decel="100000" fill="hold"/>
                                        <p:tgtEl>
                                          <p:spTgt spid="9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102">
                                            <p:bg/>
                                          </p:spTgt>
                                        </p:tgtEl>
                                        <p:attrNameLst>
                                          <p:attrName>style.visibility</p:attrName>
                                        </p:attrNameLst>
                                      </p:cBhvr>
                                      <p:to>
                                        <p:strVal val="visible"/>
                                      </p:to>
                                    </p:set>
                                    <p:animEffect transition="in" filter="dissolve">
                                      <p:cBhvr>
                                        <p:cTn id="14" dur="500"/>
                                        <p:tgtEl>
                                          <p:spTgt spid="102">
                                            <p:bg/>
                                          </p:spTgt>
                                        </p:tgtEl>
                                      </p:cBhvr>
                                    </p:animEffect>
                                  </p:childTnLst>
                                </p:cTn>
                              </p:par>
                            </p:childTnLst>
                          </p:cTn>
                        </p:par>
                        <p:par>
                          <p:cTn id="15" fill="hold">
                            <p:stCondLst>
                              <p:cond delay="1500"/>
                            </p:stCondLst>
                            <p:childTnLst>
                              <p:par>
                                <p:cTn id="16" presetID="9" presetClass="entr" presetSubtype="0" fill="hold" grpId="0" nodeType="afterEffect">
                                  <p:stCondLst>
                                    <p:cond delay="0"/>
                                  </p:stCondLst>
                                  <p:childTnLst>
                                    <p:set>
                                      <p:cBhvr>
                                        <p:cTn id="17" dur="1" fill="hold">
                                          <p:stCondLst>
                                            <p:cond delay="0"/>
                                          </p:stCondLst>
                                        </p:cTn>
                                        <p:tgtEl>
                                          <p:spTgt spid="102">
                                            <p:txEl>
                                              <p:pRg st="0" end="0"/>
                                            </p:txEl>
                                          </p:spTgt>
                                        </p:tgtEl>
                                        <p:attrNameLst>
                                          <p:attrName>style.visibility</p:attrName>
                                        </p:attrNameLst>
                                      </p:cBhvr>
                                      <p:to>
                                        <p:strVal val="visible"/>
                                      </p:to>
                                    </p:set>
                                    <p:animEffect transition="in" filter="dissolve">
                                      <p:cBhvr>
                                        <p:cTn id="18" dur="500"/>
                                        <p:tgtEl>
                                          <p:spTgt spid="10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 grpId="0" build="p" animBg="1">
        <p:tmplLst>
          <p:tmpl>
            <p:tnLst>
              <p:par>
                <p:cTn presetID="9" presetClass="entr" presetSubtype="0" fill="hold" nodeType="afterEffect">
                  <p:stCondLst>
                    <p:cond delay="0"/>
                  </p:stCondLst>
                  <p:childTnLst>
                    <p:set>
                      <p:cBhvr>
                        <p:cTn dur="1" fill="hold">
                          <p:stCondLst>
                            <p:cond delay="0"/>
                          </p:stCondLst>
                        </p:cTn>
                        <p:tgtEl>
                          <p:spTgt spid="102"/>
                        </p:tgtEl>
                        <p:attrNameLst>
                          <p:attrName>style.visibility</p:attrName>
                        </p:attrNameLst>
                      </p:cBhvr>
                      <p:to>
                        <p:strVal val="visible"/>
                      </p:to>
                    </p:set>
                    <p:animEffect transition="in" filter="dissolve">
                      <p:cBhvr>
                        <p:cTn dur="500"/>
                        <p:tgtEl>
                          <p:spTgt spid="102"/>
                        </p:tgtEl>
                      </p:cBhvr>
                    </p:animEffect>
                  </p:childTnLst>
                </p:cTn>
              </p:par>
            </p:tnLst>
          </p:tmpl>
          <p:tmpl lvl="1">
            <p:tnLst>
              <p:par>
                <p:cTn presetID="9" presetClass="entr" presetSubtype="0" fill="hold" nodeType="afterEffect">
                  <p:stCondLst>
                    <p:cond delay="0"/>
                  </p:stCondLst>
                  <p:childTnLst>
                    <p:set>
                      <p:cBhvr>
                        <p:cTn dur="1" fill="hold">
                          <p:stCondLst>
                            <p:cond delay="0"/>
                          </p:stCondLst>
                        </p:cTn>
                        <p:tgtEl>
                          <p:spTgt spid="102"/>
                        </p:tgtEl>
                        <p:attrNameLst>
                          <p:attrName>style.visibility</p:attrName>
                        </p:attrNameLst>
                      </p:cBhvr>
                      <p:to>
                        <p:strVal val="visible"/>
                      </p:to>
                    </p:set>
                    <p:animEffect transition="in" filter="dissolve">
                      <p:cBhvr>
                        <p:cTn dur="500"/>
                        <p:tgtEl>
                          <p:spTgt spid="10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8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50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6"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962300" y="1813037"/>
            <a:ext cx="1698349" cy="900113"/>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Rectangle : coins arrondis 33">
            <a:extLst>
              <a:ext uri="{FF2B5EF4-FFF2-40B4-BE49-F238E27FC236}">
                <a16:creationId xmlns:a16="http://schemas.microsoft.com/office/drawing/2014/main" id="{5B1228EE-3B8F-3ED7-A91D-296201B457EC}"/>
              </a:ext>
            </a:extLst>
          </p:cNvPr>
          <p:cNvSpPr/>
          <p:nvPr userDrawn="1"/>
        </p:nvSpPr>
        <p:spPr>
          <a:xfrm>
            <a:off x="338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EAC7ADAD-A2D0-D268-F5A2-8A70FC3F5285}"/>
              </a:ext>
            </a:extLst>
          </p:cNvPr>
          <p:cNvSpPr/>
          <p:nvPr userDrawn="1"/>
        </p:nvSpPr>
        <p:spPr>
          <a:xfrm>
            <a:off x="6262384"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A61CE0E5-A878-7B16-4CC0-685CD881CA45}"/>
              </a:ext>
            </a:extLst>
          </p:cNvPr>
          <p:cNvSpPr/>
          <p:nvPr userDrawn="1"/>
        </p:nvSpPr>
        <p:spPr>
          <a:xfrm>
            <a:off x="9143147"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space réservé du texte 14">
            <a:extLst>
              <a:ext uri="{FF2B5EF4-FFF2-40B4-BE49-F238E27FC236}">
                <a16:creationId xmlns:a16="http://schemas.microsoft.com/office/drawing/2014/main" id="{D4927F91-6E7C-5164-3B46-4B1D19D5B108}"/>
              </a:ext>
            </a:extLst>
          </p:cNvPr>
          <p:cNvSpPr>
            <a:spLocks noGrp="1"/>
          </p:cNvSpPr>
          <p:nvPr>
            <p:ph type="body" sz="quarter" idx="24"/>
          </p:nvPr>
        </p:nvSpPr>
        <p:spPr>
          <a:xfrm>
            <a:off x="3505475"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8" name="Espace réservé pour une image  16">
            <a:extLst>
              <a:ext uri="{FF2B5EF4-FFF2-40B4-BE49-F238E27FC236}">
                <a16:creationId xmlns:a16="http://schemas.microsoft.com/office/drawing/2014/main" id="{5CF99505-9E8C-4A8F-B2DD-49CA13A3552F}"/>
              </a:ext>
            </a:extLst>
          </p:cNvPr>
          <p:cNvSpPr>
            <a:spLocks noGrp="1"/>
          </p:cNvSpPr>
          <p:nvPr>
            <p:ph type="pic" sz="quarter" idx="25"/>
          </p:nvPr>
        </p:nvSpPr>
        <p:spPr>
          <a:xfrm>
            <a:off x="3842299" y="1813037"/>
            <a:ext cx="1698349" cy="900113"/>
          </a:xfrm>
        </p:spPr>
        <p:txBody>
          <a:bodyPr/>
          <a:lstStyle/>
          <a:p>
            <a:endParaRPr lang="fr-FR"/>
          </a:p>
        </p:txBody>
      </p:sp>
      <p:sp>
        <p:nvSpPr>
          <p:cNvPr id="39" name="Espace réservé du texte 14">
            <a:extLst>
              <a:ext uri="{FF2B5EF4-FFF2-40B4-BE49-F238E27FC236}">
                <a16:creationId xmlns:a16="http://schemas.microsoft.com/office/drawing/2014/main" id="{FAB0A219-596F-9A1C-8D9E-48952D6061CD}"/>
              </a:ext>
            </a:extLst>
          </p:cNvPr>
          <p:cNvSpPr>
            <a:spLocks noGrp="1"/>
          </p:cNvSpPr>
          <p:nvPr>
            <p:ph type="body" sz="quarter" idx="26"/>
          </p:nvPr>
        </p:nvSpPr>
        <p:spPr>
          <a:xfrm>
            <a:off x="6396841"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0" name="Espace réservé pour une image  16">
            <a:extLst>
              <a:ext uri="{FF2B5EF4-FFF2-40B4-BE49-F238E27FC236}">
                <a16:creationId xmlns:a16="http://schemas.microsoft.com/office/drawing/2014/main" id="{FB93B894-C232-00DA-DB9E-65000AD4D3D0}"/>
              </a:ext>
            </a:extLst>
          </p:cNvPr>
          <p:cNvSpPr>
            <a:spLocks noGrp="1"/>
          </p:cNvSpPr>
          <p:nvPr>
            <p:ph type="pic" sz="quarter" idx="27"/>
          </p:nvPr>
        </p:nvSpPr>
        <p:spPr>
          <a:xfrm>
            <a:off x="6733665" y="1813037"/>
            <a:ext cx="1698349" cy="900113"/>
          </a:xfrm>
        </p:spPr>
        <p:txBody>
          <a:bodyPr/>
          <a:lstStyle/>
          <a:p>
            <a:endParaRPr lang="fr-FR"/>
          </a:p>
        </p:txBody>
      </p:sp>
      <p:sp>
        <p:nvSpPr>
          <p:cNvPr id="41" name="Espace réservé du texte 14">
            <a:extLst>
              <a:ext uri="{FF2B5EF4-FFF2-40B4-BE49-F238E27FC236}">
                <a16:creationId xmlns:a16="http://schemas.microsoft.com/office/drawing/2014/main" id="{8C663CF9-29EC-9095-9DD6-851C8EC7CE73}"/>
              </a:ext>
            </a:extLst>
          </p:cNvPr>
          <p:cNvSpPr>
            <a:spLocks noGrp="1"/>
          </p:cNvSpPr>
          <p:nvPr>
            <p:ph type="body" sz="quarter" idx="28"/>
          </p:nvPr>
        </p:nvSpPr>
        <p:spPr>
          <a:xfrm>
            <a:off x="9281789"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2" name="Espace réservé pour une image  16">
            <a:extLst>
              <a:ext uri="{FF2B5EF4-FFF2-40B4-BE49-F238E27FC236}">
                <a16:creationId xmlns:a16="http://schemas.microsoft.com/office/drawing/2014/main" id="{B3C960A0-B742-0C14-81D3-350F609C682C}"/>
              </a:ext>
            </a:extLst>
          </p:cNvPr>
          <p:cNvSpPr>
            <a:spLocks noGrp="1"/>
          </p:cNvSpPr>
          <p:nvPr>
            <p:ph type="pic" sz="quarter" idx="29"/>
          </p:nvPr>
        </p:nvSpPr>
        <p:spPr>
          <a:xfrm>
            <a:off x="9618613" y="1813037"/>
            <a:ext cx="1698349" cy="900113"/>
          </a:xfrm>
        </p:spPr>
        <p:txBody>
          <a:bodyPr/>
          <a:lstStyle/>
          <a:p>
            <a:endParaRPr lang="fr-FR"/>
          </a:p>
        </p:txBody>
      </p:sp>
      <p:sp>
        <p:nvSpPr>
          <p:cNvPr id="43" name="Rectangle : coins arrondis 42">
            <a:extLst>
              <a:ext uri="{FF2B5EF4-FFF2-40B4-BE49-F238E27FC236}">
                <a16:creationId xmlns:a16="http://schemas.microsoft.com/office/drawing/2014/main" id="{86983FA1-3695-351A-A7D6-4FA73D529631}"/>
              </a:ext>
            </a:extLst>
          </p:cNvPr>
          <p:cNvSpPr/>
          <p:nvPr userDrawn="1"/>
        </p:nvSpPr>
        <p:spPr>
          <a:xfrm>
            <a:off x="50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space réservé du texte 14">
            <a:extLst>
              <a:ext uri="{FF2B5EF4-FFF2-40B4-BE49-F238E27FC236}">
                <a16:creationId xmlns:a16="http://schemas.microsoft.com/office/drawing/2014/main" id="{71CD72F4-93A1-88BB-2F46-070DAA326F4C}"/>
              </a:ext>
            </a:extLst>
          </p:cNvPr>
          <p:cNvSpPr>
            <a:spLocks noGrp="1"/>
          </p:cNvSpPr>
          <p:nvPr>
            <p:ph type="body" sz="quarter" idx="30"/>
          </p:nvPr>
        </p:nvSpPr>
        <p:spPr>
          <a:xfrm>
            <a:off x="625476"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5" name="Espace réservé pour une image  16">
            <a:extLst>
              <a:ext uri="{FF2B5EF4-FFF2-40B4-BE49-F238E27FC236}">
                <a16:creationId xmlns:a16="http://schemas.microsoft.com/office/drawing/2014/main" id="{9282200A-59B4-39BC-A13C-A6AE464E0EAA}"/>
              </a:ext>
            </a:extLst>
          </p:cNvPr>
          <p:cNvSpPr>
            <a:spLocks noGrp="1"/>
          </p:cNvSpPr>
          <p:nvPr>
            <p:ph type="pic" sz="quarter" idx="31"/>
          </p:nvPr>
        </p:nvSpPr>
        <p:spPr>
          <a:xfrm>
            <a:off x="962300" y="4218767"/>
            <a:ext cx="1698349" cy="900113"/>
          </a:xfrm>
        </p:spPr>
        <p:txBody>
          <a:bodyPr/>
          <a:lstStyle/>
          <a:p>
            <a:endParaRPr lang="fr-FR"/>
          </a:p>
        </p:txBody>
      </p:sp>
      <p:sp>
        <p:nvSpPr>
          <p:cNvPr id="46" name="Rectangle : coins arrondis 45">
            <a:extLst>
              <a:ext uri="{FF2B5EF4-FFF2-40B4-BE49-F238E27FC236}">
                <a16:creationId xmlns:a16="http://schemas.microsoft.com/office/drawing/2014/main" id="{1322E8D6-7FE9-CCC0-C60A-A1F28ED87763}"/>
              </a:ext>
            </a:extLst>
          </p:cNvPr>
          <p:cNvSpPr/>
          <p:nvPr userDrawn="1"/>
        </p:nvSpPr>
        <p:spPr>
          <a:xfrm>
            <a:off x="338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E48F76CE-A9E1-8611-EF92-04F6C00003DB}"/>
              </a:ext>
            </a:extLst>
          </p:cNvPr>
          <p:cNvSpPr/>
          <p:nvPr userDrawn="1"/>
        </p:nvSpPr>
        <p:spPr>
          <a:xfrm>
            <a:off x="6262384"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4AE15A7A-E134-FFA8-A65E-702C966EBE4D}"/>
              </a:ext>
            </a:extLst>
          </p:cNvPr>
          <p:cNvSpPr/>
          <p:nvPr userDrawn="1"/>
        </p:nvSpPr>
        <p:spPr>
          <a:xfrm>
            <a:off x="9143147"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space réservé du texte 14">
            <a:extLst>
              <a:ext uri="{FF2B5EF4-FFF2-40B4-BE49-F238E27FC236}">
                <a16:creationId xmlns:a16="http://schemas.microsoft.com/office/drawing/2014/main" id="{3654E6CC-3B49-03B4-61E9-BFC38F9D9E34}"/>
              </a:ext>
            </a:extLst>
          </p:cNvPr>
          <p:cNvSpPr>
            <a:spLocks noGrp="1"/>
          </p:cNvSpPr>
          <p:nvPr>
            <p:ph type="body" sz="quarter" idx="32"/>
          </p:nvPr>
        </p:nvSpPr>
        <p:spPr>
          <a:xfrm>
            <a:off x="3505475"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0" name="Espace réservé pour une image  16">
            <a:extLst>
              <a:ext uri="{FF2B5EF4-FFF2-40B4-BE49-F238E27FC236}">
                <a16:creationId xmlns:a16="http://schemas.microsoft.com/office/drawing/2014/main" id="{75E7DBCB-739B-C0D4-2C1D-97E446F64146}"/>
              </a:ext>
            </a:extLst>
          </p:cNvPr>
          <p:cNvSpPr>
            <a:spLocks noGrp="1"/>
          </p:cNvSpPr>
          <p:nvPr>
            <p:ph type="pic" sz="quarter" idx="33"/>
          </p:nvPr>
        </p:nvSpPr>
        <p:spPr>
          <a:xfrm>
            <a:off x="3842299" y="4218767"/>
            <a:ext cx="1698349" cy="900113"/>
          </a:xfrm>
        </p:spPr>
        <p:txBody>
          <a:bodyPr/>
          <a:lstStyle/>
          <a:p>
            <a:endParaRPr lang="fr-FR"/>
          </a:p>
        </p:txBody>
      </p:sp>
      <p:sp>
        <p:nvSpPr>
          <p:cNvPr id="51" name="Espace réservé du texte 14">
            <a:extLst>
              <a:ext uri="{FF2B5EF4-FFF2-40B4-BE49-F238E27FC236}">
                <a16:creationId xmlns:a16="http://schemas.microsoft.com/office/drawing/2014/main" id="{DEB053D6-E8AF-0779-AD0C-EB1F40A46A4B}"/>
              </a:ext>
            </a:extLst>
          </p:cNvPr>
          <p:cNvSpPr>
            <a:spLocks noGrp="1"/>
          </p:cNvSpPr>
          <p:nvPr>
            <p:ph type="body" sz="quarter" idx="34"/>
          </p:nvPr>
        </p:nvSpPr>
        <p:spPr>
          <a:xfrm>
            <a:off x="6396841"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2" name="Espace réservé pour une image  16">
            <a:extLst>
              <a:ext uri="{FF2B5EF4-FFF2-40B4-BE49-F238E27FC236}">
                <a16:creationId xmlns:a16="http://schemas.microsoft.com/office/drawing/2014/main" id="{3333835A-57A9-D066-7DC9-79F392130F24}"/>
              </a:ext>
            </a:extLst>
          </p:cNvPr>
          <p:cNvSpPr>
            <a:spLocks noGrp="1"/>
          </p:cNvSpPr>
          <p:nvPr>
            <p:ph type="pic" sz="quarter" idx="35"/>
          </p:nvPr>
        </p:nvSpPr>
        <p:spPr>
          <a:xfrm>
            <a:off x="6733665" y="4218767"/>
            <a:ext cx="1698349" cy="900113"/>
          </a:xfrm>
        </p:spPr>
        <p:txBody>
          <a:bodyPr/>
          <a:lstStyle/>
          <a:p>
            <a:endParaRPr lang="fr-FR"/>
          </a:p>
        </p:txBody>
      </p:sp>
      <p:sp>
        <p:nvSpPr>
          <p:cNvPr id="53" name="Espace réservé du texte 14">
            <a:extLst>
              <a:ext uri="{FF2B5EF4-FFF2-40B4-BE49-F238E27FC236}">
                <a16:creationId xmlns:a16="http://schemas.microsoft.com/office/drawing/2014/main" id="{7B606233-88A4-D3F3-6F47-120B275B4623}"/>
              </a:ext>
            </a:extLst>
          </p:cNvPr>
          <p:cNvSpPr>
            <a:spLocks noGrp="1"/>
          </p:cNvSpPr>
          <p:nvPr>
            <p:ph type="body" sz="quarter" idx="36"/>
          </p:nvPr>
        </p:nvSpPr>
        <p:spPr>
          <a:xfrm>
            <a:off x="9281789"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4" name="Espace réservé pour une image  16">
            <a:extLst>
              <a:ext uri="{FF2B5EF4-FFF2-40B4-BE49-F238E27FC236}">
                <a16:creationId xmlns:a16="http://schemas.microsoft.com/office/drawing/2014/main" id="{EA4FB54A-525B-8D4D-C0D6-00F67F1A1B2E}"/>
              </a:ext>
            </a:extLst>
          </p:cNvPr>
          <p:cNvSpPr>
            <a:spLocks noGrp="1"/>
          </p:cNvSpPr>
          <p:nvPr>
            <p:ph type="pic" sz="quarter" idx="37"/>
          </p:nvPr>
        </p:nvSpPr>
        <p:spPr>
          <a:xfrm>
            <a:off x="9618613" y="4218767"/>
            <a:ext cx="1698349" cy="900113"/>
          </a:xfrm>
        </p:spPr>
        <p:txBody>
          <a:bodyPr/>
          <a:lstStyle/>
          <a:p>
            <a:endParaRPr lang="fr-FR"/>
          </a:p>
        </p:txBody>
      </p:sp>
      <p:sp>
        <p:nvSpPr>
          <p:cNvPr id="55" name="Espace réservé du texte 42">
            <a:extLst>
              <a:ext uri="{FF2B5EF4-FFF2-40B4-BE49-F238E27FC236}">
                <a16:creationId xmlns:a16="http://schemas.microsoft.com/office/drawing/2014/main" id="{49731C7B-4951-C693-B478-8892CAEED94B}"/>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604559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55">
                                            <p:txEl>
                                              <p:pRg st="0" end="0"/>
                                            </p:txEl>
                                          </p:spTgt>
                                        </p:tgtEl>
                                        <p:attrNameLst>
                                          <p:attrName>style.visibility</p:attrName>
                                        </p:attrNameLst>
                                      </p:cBhvr>
                                      <p:to>
                                        <p:strVal val="visible"/>
                                      </p:to>
                                    </p:set>
                                    <p:animEffect transition="in" filter="wipe(left)">
                                      <p:cBhvr>
                                        <p:cTn id="12" dur="500"/>
                                        <p:tgtEl>
                                          <p:spTgt spid="5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55" grpId="0" build="p">
        <p:tmplLst>
          <p:tmpl lvl="1">
            <p:tnLst>
              <p:par>
                <p:cTn presetID="22" presetClass="entr" presetSubtype="8" fill="hold" nodeType="withEffect">
                  <p:stCondLst>
                    <p:cond delay="0"/>
                  </p:stCondLst>
                  <p:childTnLst>
                    <p:set>
                      <p:cBhvr>
                        <p:cTn dur="1" fill="hold">
                          <p:stCondLst>
                            <p:cond delay="0"/>
                          </p:stCondLst>
                        </p:cTn>
                        <p:tgtEl>
                          <p:spTgt spid="55"/>
                        </p:tgtEl>
                        <p:attrNameLst>
                          <p:attrName>style.visibility</p:attrName>
                        </p:attrNameLst>
                      </p:cBhvr>
                      <p:to>
                        <p:strVal val="visible"/>
                      </p:to>
                    </p:set>
                    <p:animEffect transition="in" filter="wipe(left)">
                      <p:cBhvr>
                        <p:cTn dur="500"/>
                        <p:tgtEl>
                          <p:spTgt spid="55"/>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8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50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6"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962300" y="1813037"/>
            <a:ext cx="1698349" cy="900113"/>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Rectangle : coins arrondis 33">
            <a:extLst>
              <a:ext uri="{FF2B5EF4-FFF2-40B4-BE49-F238E27FC236}">
                <a16:creationId xmlns:a16="http://schemas.microsoft.com/office/drawing/2014/main" id="{5B1228EE-3B8F-3ED7-A91D-296201B457EC}"/>
              </a:ext>
            </a:extLst>
          </p:cNvPr>
          <p:cNvSpPr/>
          <p:nvPr userDrawn="1"/>
        </p:nvSpPr>
        <p:spPr>
          <a:xfrm>
            <a:off x="338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EAC7ADAD-A2D0-D268-F5A2-8A70FC3F5285}"/>
              </a:ext>
            </a:extLst>
          </p:cNvPr>
          <p:cNvSpPr/>
          <p:nvPr userDrawn="1"/>
        </p:nvSpPr>
        <p:spPr>
          <a:xfrm>
            <a:off x="6262384"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A61CE0E5-A878-7B16-4CC0-685CD881CA45}"/>
              </a:ext>
            </a:extLst>
          </p:cNvPr>
          <p:cNvSpPr/>
          <p:nvPr userDrawn="1"/>
        </p:nvSpPr>
        <p:spPr>
          <a:xfrm>
            <a:off x="9143147"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space réservé du texte 14">
            <a:extLst>
              <a:ext uri="{FF2B5EF4-FFF2-40B4-BE49-F238E27FC236}">
                <a16:creationId xmlns:a16="http://schemas.microsoft.com/office/drawing/2014/main" id="{D4927F91-6E7C-5164-3B46-4B1D19D5B108}"/>
              </a:ext>
            </a:extLst>
          </p:cNvPr>
          <p:cNvSpPr>
            <a:spLocks noGrp="1"/>
          </p:cNvSpPr>
          <p:nvPr>
            <p:ph type="body" sz="quarter" idx="24"/>
          </p:nvPr>
        </p:nvSpPr>
        <p:spPr>
          <a:xfrm>
            <a:off x="3505475"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8" name="Espace réservé pour une image  16">
            <a:extLst>
              <a:ext uri="{FF2B5EF4-FFF2-40B4-BE49-F238E27FC236}">
                <a16:creationId xmlns:a16="http://schemas.microsoft.com/office/drawing/2014/main" id="{5CF99505-9E8C-4A8F-B2DD-49CA13A3552F}"/>
              </a:ext>
            </a:extLst>
          </p:cNvPr>
          <p:cNvSpPr>
            <a:spLocks noGrp="1"/>
          </p:cNvSpPr>
          <p:nvPr>
            <p:ph type="pic" sz="quarter" idx="25"/>
          </p:nvPr>
        </p:nvSpPr>
        <p:spPr>
          <a:xfrm>
            <a:off x="3842299" y="1813037"/>
            <a:ext cx="1698349" cy="900113"/>
          </a:xfrm>
        </p:spPr>
        <p:txBody>
          <a:bodyPr/>
          <a:lstStyle/>
          <a:p>
            <a:endParaRPr lang="fr-FR"/>
          </a:p>
        </p:txBody>
      </p:sp>
      <p:sp>
        <p:nvSpPr>
          <p:cNvPr id="39" name="Espace réservé du texte 14">
            <a:extLst>
              <a:ext uri="{FF2B5EF4-FFF2-40B4-BE49-F238E27FC236}">
                <a16:creationId xmlns:a16="http://schemas.microsoft.com/office/drawing/2014/main" id="{FAB0A219-596F-9A1C-8D9E-48952D6061CD}"/>
              </a:ext>
            </a:extLst>
          </p:cNvPr>
          <p:cNvSpPr>
            <a:spLocks noGrp="1"/>
          </p:cNvSpPr>
          <p:nvPr>
            <p:ph type="body" sz="quarter" idx="26"/>
          </p:nvPr>
        </p:nvSpPr>
        <p:spPr>
          <a:xfrm>
            <a:off x="6396841"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0" name="Espace réservé pour une image  16">
            <a:extLst>
              <a:ext uri="{FF2B5EF4-FFF2-40B4-BE49-F238E27FC236}">
                <a16:creationId xmlns:a16="http://schemas.microsoft.com/office/drawing/2014/main" id="{FB93B894-C232-00DA-DB9E-65000AD4D3D0}"/>
              </a:ext>
            </a:extLst>
          </p:cNvPr>
          <p:cNvSpPr>
            <a:spLocks noGrp="1"/>
          </p:cNvSpPr>
          <p:nvPr>
            <p:ph type="pic" sz="quarter" idx="27"/>
          </p:nvPr>
        </p:nvSpPr>
        <p:spPr>
          <a:xfrm>
            <a:off x="6733665" y="1813037"/>
            <a:ext cx="1698349" cy="900113"/>
          </a:xfrm>
        </p:spPr>
        <p:txBody>
          <a:bodyPr/>
          <a:lstStyle/>
          <a:p>
            <a:endParaRPr lang="fr-FR"/>
          </a:p>
        </p:txBody>
      </p:sp>
      <p:sp>
        <p:nvSpPr>
          <p:cNvPr id="41" name="Espace réservé du texte 14">
            <a:extLst>
              <a:ext uri="{FF2B5EF4-FFF2-40B4-BE49-F238E27FC236}">
                <a16:creationId xmlns:a16="http://schemas.microsoft.com/office/drawing/2014/main" id="{8C663CF9-29EC-9095-9DD6-851C8EC7CE73}"/>
              </a:ext>
            </a:extLst>
          </p:cNvPr>
          <p:cNvSpPr>
            <a:spLocks noGrp="1"/>
          </p:cNvSpPr>
          <p:nvPr>
            <p:ph type="body" sz="quarter" idx="28"/>
          </p:nvPr>
        </p:nvSpPr>
        <p:spPr>
          <a:xfrm>
            <a:off x="9281789"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2" name="Espace réservé pour une image  16">
            <a:extLst>
              <a:ext uri="{FF2B5EF4-FFF2-40B4-BE49-F238E27FC236}">
                <a16:creationId xmlns:a16="http://schemas.microsoft.com/office/drawing/2014/main" id="{B3C960A0-B742-0C14-81D3-350F609C682C}"/>
              </a:ext>
            </a:extLst>
          </p:cNvPr>
          <p:cNvSpPr>
            <a:spLocks noGrp="1"/>
          </p:cNvSpPr>
          <p:nvPr>
            <p:ph type="pic" sz="quarter" idx="29"/>
          </p:nvPr>
        </p:nvSpPr>
        <p:spPr>
          <a:xfrm>
            <a:off x="9618613" y="1813037"/>
            <a:ext cx="1698349" cy="900113"/>
          </a:xfrm>
        </p:spPr>
        <p:txBody>
          <a:bodyPr/>
          <a:lstStyle/>
          <a:p>
            <a:endParaRPr lang="fr-FR"/>
          </a:p>
        </p:txBody>
      </p:sp>
      <p:sp>
        <p:nvSpPr>
          <p:cNvPr id="43" name="Rectangle : coins arrondis 42">
            <a:extLst>
              <a:ext uri="{FF2B5EF4-FFF2-40B4-BE49-F238E27FC236}">
                <a16:creationId xmlns:a16="http://schemas.microsoft.com/office/drawing/2014/main" id="{86983FA1-3695-351A-A7D6-4FA73D529631}"/>
              </a:ext>
            </a:extLst>
          </p:cNvPr>
          <p:cNvSpPr/>
          <p:nvPr userDrawn="1"/>
        </p:nvSpPr>
        <p:spPr>
          <a:xfrm>
            <a:off x="50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space réservé du texte 14">
            <a:extLst>
              <a:ext uri="{FF2B5EF4-FFF2-40B4-BE49-F238E27FC236}">
                <a16:creationId xmlns:a16="http://schemas.microsoft.com/office/drawing/2014/main" id="{71CD72F4-93A1-88BB-2F46-070DAA326F4C}"/>
              </a:ext>
            </a:extLst>
          </p:cNvPr>
          <p:cNvSpPr>
            <a:spLocks noGrp="1"/>
          </p:cNvSpPr>
          <p:nvPr>
            <p:ph type="body" sz="quarter" idx="30"/>
          </p:nvPr>
        </p:nvSpPr>
        <p:spPr>
          <a:xfrm>
            <a:off x="625476"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5" name="Espace réservé pour une image  16">
            <a:extLst>
              <a:ext uri="{FF2B5EF4-FFF2-40B4-BE49-F238E27FC236}">
                <a16:creationId xmlns:a16="http://schemas.microsoft.com/office/drawing/2014/main" id="{9282200A-59B4-39BC-A13C-A6AE464E0EAA}"/>
              </a:ext>
            </a:extLst>
          </p:cNvPr>
          <p:cNvSpPr>
            <a:spLocks noGrp="1"/>
          </p:cNvSpPr>
          <p:nvPr>
            <p:ph type="pic" sz="quarter" idx="31"/>
          </p:nvPr>
        </p:nvSpPr>
        <p:spPr>
          <a:xfrm>
            <a:off x="962300" y="4218767"/>
            <a:ext cx="1698349" cy="900113"/>
          </a:xfrm>
        </p:spPr>
        <p:txBody>
          <a:bodyPr/>
          <a:lstStyle/>
          <a:p>
            <a:endParaRPr lang="fr-FR"/>
          </a:p>
        </p:txBody>
      </p:sp>
      <p:sp>
        <p:nvSpPr>
          <p:cNvPr id="46" name="Rectangle : coins arrondis 45">
            <a:extLst>
              <a:ext uri="{FF2B5EF4-FFF2-40B4-BE49-F238E27FC236}">
                <a16:creationId xmlns:a16="http://schemas.microsoft.com/office/drawing/2014/main" id="{1322E8D6-7FE9-CCC0-C60A-A1F28ED87763}"/>
              </a:ext>
            </a:extLst>
          </p:cNvPr>
          <p:cNvSpPr/>
          <p:nvPr userDrawn="1"/>
        </p:nvSpPr>
        <p:spPr>
          <a:xfrm>
            <a:off x="338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E48F76CE-A9E1-8611-EF92-04F6C00003DB}"/>
              </a:ext>
            </a:extLst>
          </p:cNvPr>
          <p:cNvSpPr/>
          <p:nvPr userDrawn="1"/>
        </p:nvSpPr>
        <p:spPr>
          <a:xfrm>
            <a:off x="6262384"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4AE15A7A-E134-FFA8-A65E-702C966EBE4D}"/>
              </a:ext>
            </a:extLst>
          </p:cNvPr>
          <p:cNvSpPr/>
          <p:nvPr userDrawn="1"/>
        </p:nvSpPr>
        <p:spPr>
          <a:xfrm>
            <a:off x="9143147"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space réservé du texte 14">
            <a:extLst>
              <a:ext uri="{FF2B5EF4-FFF2-40B4-BE49-F238E27FC236}">
                <a16:creationId xmlns:a16="http://schemas.microsoft.com/office/drawing/2014/main" id="{3654E6CC-3B49-03B4-61E9-BFC38F9D9E34}"/>
              </a:ext>
            </a:extLst>
          </p:cNvPr>
          <p:cNvSpPr>
            <a:spLocks noGrp="1"/>
          </p:cNvSpPr>
          <p:nvPr>
            <p:ph type="body" sz="quarter" idx="32"/>
          </p:nvPr>
        </p:nvSpPr>
        <p:spPr>
          <a:xfrm>
            <a:off x="3505475"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0" name="Espace réservé pour une image  16">
            <a:extLst>
              <a:ext uri="{FF2B5EF4-FFF2-40B4-BE49-F238E27FC236}">
                <a16:creationId xmlns:a16="http://schemas.microsoft.com/office/drawing/2014/main" id="{75E7DBCB-739B-C0D4-2C1D-97E446F64146}"/>
              </a:ext>
            </a:extLst>
          </p:cNvPr>
          <p:cNvSpPr>
            <a:spLocks noGrp="1"/>
          </p:cNvSpPr>
          <p:nvPr>
            <p:ph type="pic" sz="quarter" idx="33"/>
          </p:nvPr>
        </p:nvSpPr>
        <p:spPr>
          <a:xfrm>
            <a:off x="3842299" y="4218767"/>
            <a:ext cx="1698349" cy="900113"/>
          </a:xfrm>
        </p:spPr>
        <p:txBody>
          <a:bodyPr/>
          <a:lstStyle/>
          <a:p>
            <a:endParaRPr lang="fr-FR"/>
          </a:p>
        </p:txBody>
      </p:sp>
      <p:sp>
        <p:nvSpPr>
          <p:cNvPr id="51" name="Espace réservé du texte 14">
            <a:extLst>
              <a:ext uri="{FF2B5EF4-FFF2-40B4-BE49-F238E27FC236}">
                <a16:creationId xmlns:a16="http://schemas.microsoft.com/office/drawing/2014/main" id="{DEB053D6-E8AF-0779-AD0C-EB1F40A46A4B}"/>
              </a:ext>
            </a:extLst>
          </p:cNvPr>
          <p:cNvSpPr>
            <a:spLocks noGrp="1"/>
          </p:cNvSpPr>
          <p:nvPr>
            <p:ph type="body" sz="quarter" idx="34"/>
          </p:nvPr>
        </p:nvSpPr>
        <p:spPr>
          <a:xfrm>
            <a:off x="6396841" y="5118881"/>
            <a:ext cx="2326238" cy="977118"/>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2" name="Espace réservé pour une image  16">
            <a:extLst>
              <a:ext uri="{FF2B5EF4-FFF2-40B4-BE49-F238E27FC236}">
                <a16:creationId xmlns:a16="http://schemas.microsoft.com/office/drawing/2014/main" id="{3333835A-57A9-D066-7DC9-79F392130F24}"/>
              </a:ext>
            </a:extLst>
          </p:cNvPr>
          <p:cNvSpPr>
            <a:spLocks noGrp="1"/>
          </p:cNvSpPr>
          <p:nvPr>
            <p:ph type="pic" sz="quarter" idx="35"/>
          </p:nvPr>
        </p:nvSpPr>
        <p:spPr>
          <a:xfrm>
            <a:off x="6733665" y="4218767"/>
            <a:ext cx="1698349" cy="900113"/>
          </a:xfrm>
        </p:spPr>
        <p:txBody>
          <a:bodyPr/>
          <a:lstStyle/>
          <a:p>
            <a:endParaRPr lang="fr-FR"/>
          </a:p>
        </p:txBody>
      </p:sp>
      <p:sp>
        <p:nvSpPr>
          <p:cNvPr id="53" name="Espace réservé du texte 14">
            <a:extLst>
              <a:ext uri="{FF2B5EF4-FFF2-40B4-BE49-F238E27FC236}">
                <a16:creationId xmlns:a16="http://schemas.microsoft.com/office/drawing/2014/main" id="{7B606233-88A4-D3F3-6F47-120B275B4623}"/>
              </a:ext>
            </a:extLst>
          </p:cNvPr>
          <p:cNvSpPr>
            <a:spLocks noGrp="1"/>
          </p:cNvSpPr>
          <p:nvPr>
            <p:ph type="body" sz="quarter" idx="36"/>
          </p:nvPr>
        </p:nvSpPr>
        <p:spPr>
          <a:xfrm>
            <a:off x="9281789"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4" name="Espace réservé pour une image  16">
            <a:extLst>
              <a:ext uri="{FF2B5EF4-FFF2-40B4-BE49-F238E27FC236}">
                <a16:creationId xmlns:a16="http://schemas.microsoft.com/office/drawing/2014/main" id="{EA4FB54A-525B-8D4D-C0D6-00F67F1A1B2E}"/>
              </a:ext>
            </a:extLst>
          </p:cNvPr>
          <p:cNvSpPr>
            <a:spLocks noGrp="1"/>
          </p:cNvSpPr>
          <p:nvPr>
            <p:ph type="pic" sz="quarter" idx="37"/>
          </p:nvPr>
        </p:nvSpPr>
        <p:spPr>
          <a:xfrm>
            <a:off x="9618613" y="4218767"/>
            <a:ext cx="1698349" cy="900113"/>
          </a:xfrm>
        </p:spPr>
        <p:txBody>
          <a:bodyPr/>
          <a:lstStyle/>
          <a:p>
            <a:endParaRPr lang="fr-FR"/>
          </a:p>
        </p:txBody>
      </p:sp>
      <p:sp>
        <p:nvSpPr>
          <p:cNvPr id="4" name="Espace réservé du texte 42">
            <a:extLst>
              <a:ext uri="{FF2B5EF4-FFF2-40B4-BE49-F238E27FC236}">
                <a16:creationId xmlns:a16="http://schemas.microsoft.com/office/drawing/2014/main" id="{F3B02B88-600F-7589-4AA2-4BF7E0794B1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973228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ipe(left)">
                                      <p:cBhvr>
                                        <p:cTn id="12"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multiquote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7" name="Espace réservé pour une image  8">
            <a:extLst>
              <a:ext uri="{FF2B5EF4-FFF2-40B4-BE49-F238E27FC236}">
                <a16:creationId xmlns:a16="http://schemas.microsoft.com/office/drawing/2014/main" id="{313B4FE4-EC84-75DF-DA9A-07EF0986CE43}"/>
              </a:ext>
            </a:extLst>
          </p:cNvPr>
          <p:cNvSpPr>
            <a:spLocks noGrp="1"/>
          </p:cNvSpPr>
          <p:nvPr>
            <p:ph type="pic" sz="quarter" idx="20"/>
          </p:nvPr>
        </p:nvSpPr>
        <p:spPr>
          <a:xfrm>
            <a:off x="9604439" y="1645733"/>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0" name="Espace réservé du texte 9">
            <a:extLst>
              <a:ext uri="{FF2B5EF4-FFF2-40B4-BE49-F238E27FC236}">
                <a16:creationId xmlns:a16="http://schemas.microsoft.com/office/drawing/2014/main" id="{4A87C429-D81C-A6FE-1DD7-9A2AB219A099}"/>
              </a:ext>
            </a:extLst>
          </p:cNvPr>
          <p:cNvSpPr>
            <a:spLocks noGrp="1"/>
          </p:cNvSpPr>
          <p:nvPr>
            <p:ph type="body" sz="quarter" idx="21" hasCustomPrompt="1"/>
          </p:nvPr>
        </p:nvSpPr>
        <p:spPr>
          <a:xfrm>
            <a:off x="1717482" y="1629544"/>
            <a:ext cx="7294755"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1" name="Espace réservé du texte 9">
            <a:extLst>
              <a:ext uri="{FF2B5EF4-FFF2-40B4-BE49-F238E27FC236}">
                <a16:creationId xmlns:a16="http://schemas.microsoft.com/office/drawing/2014/main" id="{5FD99AF8-DD77-AFEB-D295-CDA3901B1BBC}"/>
              </a:ext>
            </a:extLst>
          </p:cNvPr>
          <p:cNvSpPr>
            <a:spLocks noGrp="1"/>
          </p:cNvSpPr>
          <p:nvPr>
            <p:ph type="body" sz="quarter" idx="22" hasCustomPrompt="1"/>
          </p:nvPr>
        </p:nvSpPr>
        <p:spPr>
          <a:xfrm>
            <a:off x="3287713" y="3462910"/>
            <a:ext cx="7294756"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3" name="Espace réservé du texte 9">
            <a:extLst>
              <a:ext uri="{FF2B5EF4-FFF2-40B4-BE49-F238E27FC236}">
                <a16:creationId xmlns:a16="http://schemas.microsoft.com/office/drawing/2014/main" id="{E67BD84B-9A9E-671D-F844-AB666BCA1665}"/>
              </a:ext>
            </a:extLst>
          </p:cNvPr>
          <p:cNvSpPr>
            <a:spLocks noGrp="1"/>
          </p:cNvSpPr>
          <p:nvPr>
            <p:ph type="body" sz="quarter" idx="23" hasCustomPrompt="1"/>
          </p:nvPr>
        </p:nvSpPr>
        <p:spPr>
          <a:xfrm>
            <a:off x="1717482" y="5179493"/>
            <a:ext cx="7294755"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4" name="Espace réservé pour une image  8">
            <a:extLst>
              <a:ext uri="{FF2B5EF4-FFF2-40B4-BE49-F238E27FC236}">
                <a16:creationId xmlns:a16="http://schemas.microsoft.com/office/drawing/2014/main" id="{37588001-77A9-EECE-464C-8FBE3ACF3FEF}"/>
              </a:ext>
            </a:extLst>
          </p:cNvPr>
          <p:cNvSpPr>
            <a:spLocks noGrp="1"/>
          </p:cNvSpPr>
          <p:nvPr>
            <p:ph type="pic" sz="quarter" idx="24"/>
          </p:nvPr>
        </p:nvSpPr>
        <p:spPr>
          <a:xfrm>
            <a:off x="1343024" y="347884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6" name="Espace réservé pour une image  8">
            <a:extLst>
              <a:ext uri="{FF2B5EF4-FFF2-40B4-BE49-F238E27FC236}">
                <a16:creationId xmlns:a16="http://schemas.microsoft.com/office/drawing/2014/main" id="{AB539EF9-BDD8-B2BC-C4AD-1A0A1D7B16FE}"/>
              </a:ext>
            </a:extLst>
          </p:cNvPr>
          <p:cNvSpPr>
            <a:spLocks noGrp="1"/>
          </p:cNvSpPr>
          <p:nvPr>
            <p:ph type="pic" sz="quarter" idx="25"/>
          </p:nvPr>
        </p:nvSpPr>
        <p:spPr>
          <a:xfrm>
            <a:off x="9604439" y="517106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42">
            <a:extLst>
              <a:ext uri="{FF2B5EF4-FFF2-40B4-BE49-F238E27FC236}">
                <a16:creationId xmlns:a16="http://schemas.microsoft.com/office/drawing/2014/main" id="{48D2F21B-D73C-3596-A9CF-0B5DE8AABFE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78744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8">
                                            <p:txEl>
                                              <p:pRg st="0" end="0"/>
                                            </p:txEl>
                                          </p:spTgt>
                                        </p:tgtEl>
                                        <p:attrNameLst>
                                          <p:attrName>style.visibility</p:attrName>
                                        </p:attrNameLst>
                                      </p:cBhvr>
                                      <p:to>
                                        <p:strVal val="visible"/>
                                      </p:to>
                                    </p:set>
                                    <p:animEffect transition="in" filter="wipe(left)">
                                      <p:cBhvr>
                                        <p:cTn id="12" dur="500"/>
                                        <p:tgtEl>
                                          <p:spTgt spid="1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8" grpId="0" build="p">
        <p:tmplLst>
          <p:tmpl lvl="1">
            <p:tnLst>
              <p:par>
                <p:cTn presetID="22" presetClass="entr" presetSubtype="8" fill="hold" nodeType="with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wipe(left)">
                      <p:cBhvr>
                        <p:cTn dur="500"/>
                        <p:tgtEl>
                          <p:spTgt spid="18"/>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multiquote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7" name="Espace réservé pour une image  8">
            <a:extLst>
              <a:ext uri="{FF2B5EF4-FFF2-40B4-BE49-F238E27FC236}">
                <a16:creationId xmlns:a16="http://schemas.microsoft.com/office/drawing/2014/main" id="{313B4FE4-EC84-75DF-DA9A-07EF0986CE43}"/>
              </a:ext>
            </a:extLst>
          </p:cNvPr>
          <p:cNvSpPr>
            <a:spLocks noGrp="1"/>
          </p:cNvSpPr>
          <p:nvPr>
            <p:ph type="pic" sz="quarter" idx="20"/>
          </p:nvPr>
        </p:nvSpPr>
        <p:spPr>
          <a:xfrm>
            <a:off x="9604439" y="1645733"/>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0" name="Espace réservé du texte 9">
            <a:extLst>
              <a:ext uri="{FF2B5EF4-FFF2-40B4-BE49-F238E27FC236}">
                <a16:creationId xmlns:a16="http://schemas.microsoft.com/office/drawing/2014/main" id="{4A87C429-D81C-A6FE-1DD7-9A2AB219A099}"/>
              </a:ext>
            </a:extLst>
          </p:cNvPr>
          <p:cNvSpPr>
            <a:spLocks noGrp="1"/>
          </p:cNvSpPr>
          <p:nvPr>
            <p:ph type="body" sz="quarter" idx="21" hasCustomPrompt="1"/>
          </p:nvPr>
        </p:nvSpPr>
        <p:spPr>
          <a:xfrm>
            <a:off x="1774478" y="1629544"/>
            <a:ext cx="7237759"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1" name="Espace réservé du texte 9">
            <a:extLst>
              <a:ext uri="{FF2B5EF4-FFF2-40B4-BE49-F238E27FC236}">
                <a16:creationId xmlns:a16="http://schemas.microsoft.com/office/drawing/2014/main" id="{5FD99AF8-DD77-AFEB-D295-CDA3901B1BBC}"/>
              </a:ext>
            </a:extLst>
          </p:cNvPr>
          <p:cNvSpPr>
            <a:spLocks noGrp="1"/>
          </p:cNvSpPr>
          <p:nvPr>
            <p:ph type="body" sz="quarter" idx="22" hasCustomPrompt="1"/>
          </p:nvPr>
        </p:nvSpPr>
        <p:spPr>
          <a:xfrm>
            <a:off x="3287712" y="3431106"/>
            <a:ext cx="7237759"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3" name="Espace réservé du texte 9">
            <a:extLst>
              <a:ext uri="{FF2B5EF4-FFF2-40B4-BE49-F238E27FC236}">
                <a16:creationId xmlns:a16="http://schemas.microsoft.com/office/drawing/2014/main" id="{E67BD84B-9A9E-671D-F844-AB666BCA1665}"/>
              </a:ext>
            </a:extLst>
          </p:cNvPr>
          <p:cNvSpPr>
            <a:spLocks noGrp="1"/>
          </p:cNvSpPr>
          <p:nvPr>
            <p:ph type="body" sz="quarter" idx="23" hasCustomPrompt="1"/>
          </p:nvPr>
        </p:nvSpPr>
        <p:spPr>
          <a:xfrm>
            <a:off x="1774479" y="5179493"/>
            <a:ext cx="7237758"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4" name="Espace réservé pour une image  8">
            <a:extLst>
              <a:ext uri="{FF2B5EF4-FFF2-40B4-BE49-F238E27FC236}">
                <a16:creationId xmlns:a16="http://schemas.microsoft.com/office/drawing/2014/main" id="{37588001-77A9-EECE-464C-8FBE3ACF3FEF}"/>
              </a:ext>
            </a:extLst>
          </p:cNvPr>
          <p:cNvSpPr>
            <a:spLocks noGrp="1"/>
          </p:cNvSpPr>
          <p:nvPr>
            <p:ph type="pic" sz="quarter" idx="24"/>
          </p:nvPr>
        </p:nvSpPr>
        <p:spPr>
          <a:xfrm>
            <a:off x="1343024" y="3447045"/>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6" name="Espace réservé pour une image  8">
            <a:extLst>
              <a:ext uri="{FF2B5EF4-FFF2-40B4-BE49-F238E27FC236}">
                <a16:creationId xmlns:a16="http://schemas.microsoft.com/office/drawing/2014/main" id="{AB539EF9-BDD8-B2BC-C4AD-1A0A1D7B16FE}"/>
              </a:ext>
            </a:extLst>
          </p:cNvPr>
          <p:cNvSpPr>
            <a:spLocks noGrp="1"/>
          </p:cNvSpPr>
          <p:nvPr>
            <p:ph type="pic" sz="quarter" idx="25"/>
          </p:nvPr>
        </p:nvSpPr>
        <p:spPr>
          <a:xfrm>
            <a:off x="9604439" y="517106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 name="Espace réservé du texte 42">
            <a:extLst>
              <a:ext uri="{FF2B5EF4-FFF2-40B4-BE49-F238E27FC236}">
                <a16:creationId xmlns:a16="http://schemas.microsoft.com/office/drawing/2014/main" id="{C48E2079-6CDD-D310-DE29-656CCF67056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96602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graph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4">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ctr">
              <a:buFontTx/>
              <a:buBlip>
                <a:blip>
                  <a:extLst>
                    <a:ext uri="{96DAC541-7B7A-43D3-8B79-37D633B846F1}">
                      <asvg:svgBlip xmlns:asvg="http://schemas.microsoft.com/office/drawing/2016/SVG/main" r:embed="rId5"/>
                    </a:ext>
                  </a:extLst>
                </a:blip>
              </a:buBlip>
              <a:defRPr sz="1000" cap="all" spc="600" baseline="0">
                <a:solidFill>
                  <a:schemeClr val="tx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1475" y="1618482"/>
            <a:ext cx="2638425" cy="4402906"/>
          </a:xfrm>
        </p:spPr>
        <p:txBody>
          <a:bodyPr>
            <a:noAutofit/>
          </a:bodyPr>
          <a:lstStyle>
            <a:lvl1pPr>
              <a:defRPr sz="1200">
                <a:solidFill>
                  <a:schemeClr val="bg2"/>
                </a:solidFill>
              </a:defRPr>
            </a:lvl1pPr>
            <a:lvl2pPr>
              <a:defRPr sz="1200"/>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9" name="Espace réservé du graphique 8">
            <a:extLst>
              <a:ext uri="{FF2B5EF4-FFF2-40B4-BE49-F238E27FC236}">
                <a16:creationId xmlns:a16="http://schemas.microsoft.com/office/drawing/2014/main" id="{80FE943C-65AB-BAEA-BD04-2DC18945C29E}"/>
              </a:ext>
            </a:extLst>
          </p:cNvPr>
          <p:cNvSpPr>
            <a:spLocks noGrp="1"/>
          </p:cNvSpPr>
          <p:nvPr>
            <p:ph type="chart" sz="quarter" idx="35"/>
          </p:nvPr>
        </p:nvSpPr>
        <p:spPr>
          <a:xfrm>
            <a:off x="3729038" y="1628775"/>
            <a:ext cx="8091487" cy="4392613"/>
          </a:xfrm>
        </p:spPr>
        <p:txBody>
          <a:bodyPr/>
          <a:lstStyle/>
          <a:p>
            <a:endParaRPr lang="fr-FR"/>
          </a:p>
        </p:txBody>
      </p:sp>
    </p:spTree>
    <p:extLst>
      <p:ext uri="{BB962C8B-B14F-4D97-AF65-F5344CB8AC3E}">
        <p14:creationId xmlns:p14="http://schemas.microsoft.com/office/powerpoint/2010/main" val="2940867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graph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7999"/>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4">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ctr">
              <a:buFontTx/>
              <a:buBlip>
                <a:blip>
                  <a:extLst>
                    <a:ext uri="{96DAC541-7B7A-43D3-8B79-37D633B846F1}">
                      <asvg:svgBlip xmlns:asvg="http://schemas.microsoft.com/office/drawing/2016/SVG/main" r:embed="rId5"/>
                    </a:ext>
                  </a:extLst>
                </a:blip>
              </a:buBlip>
              <a:defRPr sz="10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1475" y="1618482"/>
            <a:ext cx="2638425" cy="4402906"/>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9" name="Espace réservé du graphique 8">
            <a:extLst>
              <a:ext uri="{FF2B5EF4-FFF2-40B4-BE49-F238E27FC236}">
                <a16:creationId xmlns:a16="http://schemas.microsoft.com/office/drawing/2014/main" id="{80FE943C-65AB-BAEA-BD04-2DC18945C29E}"/>
              </a:ext>
            </a:extLst>
          </p:cNvPr>
          <p:cNvSpPr>
            <a:spLocks noGrp="1"/>
          </p:cNvSpPr>
          <p:nvPr>
            <p:ph type="chart" sz="quarter" idx="35"/>
          </p:nvPr>
        </p:nvSpPr>
        <p:spPr>
          <a:xfrm>
            <a:off x="3729038" y="1628775"/>
            <a:ext cx="8091487" cy="4392613"/>
          </a:xfrm>
        </p:spPr>
        <p:txBody>
          <a:bodyPr/>
          <a:lstStyle/>
          <a:p>
            <a:endParaRPr lang="fr-FR"/>
          </a:p>
        </p:txBody>
      </p:sp>
    </p:spTree>
    <p:extLst>
      <p:ext uri="{BB962C8B-B14F-4D97-AF65-F5344CB8AC3E}">
        <p14:creationId xmlns:p14="http://schemas.microsoft.com/office/powerpoint/2010/main" val="406953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ogo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7999"/>
          </a:xfrm>
          <a:prstGeom prst="rect">
            <a:avLst/>
          </a:prstGeom>
          <a:ln w="19050">
            <a:solidFill>
              <a:schemeClr val="bg1"/>
            </a:solidFill>
          </a:ln>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grpSp>
        <p:nvGrpSpPr>
          <p:cNvPr id="98" name="Groupe 97">
            <a:extLst>
              <a:ext uri="{FF2B5EF4-FFF2-40B4-BE49-F238E27FC236}">
                <a16:creationId xmlns:a16="http://schemas.microsoft.com/office/drawing/2014/main" id="{0886FA12-6164-A8E6-1AE9-B10060C3936F}"/>
              </a:ext>
            </a:extLst>
          </p:cNvPr>
          <p:cNvGrpSpPr/>
          <p:nvPr userDrawn="1"/>
        </p:nvGrpSpPr>
        <p:grpSpPr>
          <a:xfrm>
            <a:off x="4156163" y="1663700"/>
            <a:ext cx="3879672" cy="3082195"/>
            <a:chOff x="3502659" y="634720"/>
            <a:chExt cx="5523547" cy="4388167"/>
          </a:xfrm>
          <a:solidFill>
            <a:schemeClr val="accent3"/>
          </a:solidFill>
        </p:grpSpPr>
        <p:grpSp>
          <p:nvGrpSpPr>
            <p:cNvPr id="58" name="Graphique 6">
              <a:extLst>
                <a:ext uri="{FF2B5EF4-FFF2-40B4-BE49-F238E27FC236}">
                  <a16:creationId xmlns:a16="http://schemas.microsoft.com/office/drawing/2014/main" id="{BC977567-7B44-B820-FBE0-7B6D00508E29}"/>
                </a:ext>
              </a:extLst>
            </p:cNvPr>
            <p:cNvGrpSpPr/>
            <p:nvPr/>
          </p:nvGrpSpPr>
          <p:grpSpPr>
            <a:xfrm>
              <a:off x="3502659" y="3185515"/>
              <a:ext cx="5523547" cy="1321117"/>
              <a:chOff x="3502659" y="3185515"/>
              <a:chExt cx="5523547" cy="1321117"/>
            </a:xfrm>
            <a:grpFill/>
          </p:grpSpPr>
          <p:sp>
            <p:nvSpPr>
              <p:cNvPr id="59" name="Forme libre : forme 58">
                <a:extLst>
                  <a:ext uri="{FF2B5EF4-FFF2-40B4-BE49-F238E27FC236}">
                    <a16:creationId xmlns:a16="http://schemas.microsoft.com/office/drawing/2014/main" id="{6AED7DF8-CFB1-5CE5-6426-974CC3FE0C13}"/>
                  </a:ext>
                </a:extLst>
              </p:cNvPr>
              <p:cNvSpPr/>
              <p:nvPr/>
            </p:nvSpPr>
            <p:spPr>
              <a:xfrm>
                <a:off x="3502659" y="3673195"/>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b="1"/>
              </a:p>
            </p:txBody>
          </p:sp>
          <p:sp>
            <p:nvSpPr>
              <p:cNvPr id="60" name="Forme libre : forme 59">
                <a:extLst>
                  <a:ext uri="{FF2B5EF4-FFF2-40B4-BE49-F238E27FC236}">
                    <a16:creationId xmlns:a16="http://schemas.microsoft.com/office/drawing/2014/main" id="{66E34D4B-5EAA-9BAE-F43C-C5E2B5E4E518}"/>
                  </a:ext>
                </a:extLst>
              </p:cNvPr>
              <p:cNvSpPr/>
              <p:nvPr/>
            </p:nvSpPr>
            <p:spPr>
              <a:xfrm>
                <a:off x="4505641" y="3690340"/>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b="1"/>
              </a:p>
            </p:txBody>
          </p:sp>
          <p:sp>
            <p:nvSpPr>
              <p:cNvPr id="61" name="Forme libre : forme 60">
                <a:extLst>
                  <a:ext uri="{FF2B5EF4-FFF2-40B4-BE49-F238E27FC236}">
                    <a16:creationId xmlns:a16="http://schemas.microsoft.com/office/drawing/2014/main" id="{EAA6E079-2F8E-4321-44FC-27B50B5D0561}"/>
                  </a:ext>
                </a:extLst>
              </p:cNvPr>
              <p:cNvSpPr/>
              <p:nvPr/>
            </p:nvSpPr>
            <p:spPr>
              <a:xfrm>
                <a:off x="5503862" y="3674147"/>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b="1"/>
              </a:p>
            </p:txBody>
          </p:sp>
          <p:sp>
            <p:nvSpPr>
              <p:cNvPr id="62" name="Forme libre : forme 61">
                <a:extLst>
                  <a:ext uri="{FF2B5EF4-FFF2-40B4-BE49-F238E27FC236}">
                    <a16:creationId xmlns:a16="http://schemas.microsoft.com/office/drawing/2014/main" id="{17CCC211-2199-9BF8-2ACB-85CBD426C935}"/>
                  </a:ext>
                </a:extLst>
              </p:cNvPr>
              <p:cNvSpPr/>
              <p:nvPr/>
            </p:nvSpPr>
            <p:spPr>
              <a:xfrm>
                <a:off x="6051549" y="3673195"/>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b="1"/>
              </a:p>
            </p:txBody>
          </p:sp>
          <p:sp>
            <p:nvSpPr>
              <p:cNvPr id="63" name="Forme libre : forme 62">
                <a:extLst>
                  <a:ext uri="{FF2B5EF4-FFF2-40B4-BE49-F238E27FC236}">
                    <a16:creationId xmlns:a16="http://schemas.microsoft.com/office/drawing/2014/main" id="{C64E96D5-37E8-8527-3287-A81B569A3375}"/>
                  </a:ext>
                </a:extLst>
              </p:cNvPr>
              <p:cNvSpPr/>
              <p:nvPr/>
            </p:nvSpPr>
            <p:spPr>
              <a:xfrm>
                <a:off x="6250621" y="3277908"/>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b="1"/>
              </a:p>
            </p:txBody>
          </p:sp>
          <p:sp>
            <p:nvSpPr>
              <p:cNvPr id="64" name="Forme libre : forme 63">
                <a:extLst>
                  <a:ext uri="{FF2B5EF4-FFF2-40B4-BE49-F238E27FC236}">
                    <a16:creationId xmlns:a16="http://schemas.microsoft.com/office/drawing/2014/main" id="{41ECB4CD-BC63-74C0-6A24-7EB9CAD5C507}"/>
                  </a:ext>
                </a:extLst>
              </p:cNvPr>
              <p:cNvSpPr/>
              <p:nvPr/>
            </p:nvSpPr>
            <p:spPr>
              <a:xfrm>
                <a:off x="7016431" y="3673195"/>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b="1"/>
              </a:p>
            </p:txBody>
          </p:sp>
          <p:sp>
            <p:nvSpPr>
              <p:cNvPr id="65" name="Forme libre : forme 64">
                <a:extLst>
                  <a:ext uri="{FF2B5EF4-FFF2-40B4-BE49-F238E27FC236}">
                    <a16:creationId xmlns:a16="http://schemas.microsoft.com/office/drawing/2014/main" id="{DA6066D8-9017-17C2-4281-46712B19FB42}"/>
                  </a:ext>
                </a:extLst>
              </p:cNvPr>
              <p:cNvSpPr/>
              <p:nvPr/>
            </p:nvSpPr>
            <p:spPr>
              <a:xfrm>
                <a:off x="7966074" y="3689388"/>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b="1"/>
              </a:p>
            </p:txBody>
          </p:sp>
          <p:sp>
            <p:nvSpPr>
              <p:cNvPr id="66" name="Forme libre : forme 65">
                <a:extLst>
                  <a:ext uri="{FF2B5EF4-FFF2-40B4-BE49-F238E27FC236}">
                    <a16:creationId xmlns:a16="http://schemas.microsoft.com/office/drawing/2014/main" id="{B67E3F11-94BE-2681-C70A-DE485E21D509}"/>
                  </a:ext>
                </a:extLst>
              </p:cNvPr>
              <p:cNvSpPr/>
              <p:nvPr/>
            </p:nvSpPr>
            <p:spPr>
              <a:xfrm>
                <a:off x="7794624" y="3185515"/>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b="1"/>
              </a:p>
            </p:txBody>
          </p:sp>
          <p:sp>
            <p:nvSpPr>
              <p:cNvPr id="67" name="Forme libre : forme 66">
                <a:extLst>
                  <a:ext uri="{FF2B5EF4-FFF2-40B4-BE49-F238E27FC236}">
                    <a16:creationId xmlns:a16="http://schemas.microsoft.com/office/drawing/2014/main" id="{1160CE67-E8CE-DD16-DFCF-CB721E1B9489}"/>
                  </a:ext>
                </a:extLst>
              </p:cNvPr>
              <p:cNvSpPr/>
              <p:nvPr/>
            </p:nvSpPr>
            <p:spPr>
              <a:xfrm>
                <a:off x="8305164" y="3673195"/>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b="1"/>
              </a:p>
            </p:txBody>
          </p:sp>
        </p:grpSp>
        <p:grpSp>
          <p:nvGrpSpPr>
            <p:cNvPr id="68" name="Graphique 6">
              <a:extLst>
                <a:ext uri="{FF2B5EF4-FFF2-40B4-BE49-F238E27FC236}">
                  <a16:creationId xmlns:a16="http://schemas.microsoft.com/office/drawing/2014/main" id="{EBFD39F7-E2CC-9F42-CD04-E6D99E40F056}"/>
                </a:ext>
              </a:extLst>
            </p:cNvPr>
            <p:cNvGrpSpPr/>
            <p:nvPr/>
          </p:nvGrpSpPr>
          <p:grpSpPr>
            <a:xfrm>
              <a:off x="5062854" y="634720"/>
              <a:ext cx="2457450" cy="2440304"/>
              <a:chOff x="5062854" y="634720"/>
              <a:chExt cx="2457450" cy="2440304"/>
            </a:xfrm>
            <a:grpFill/>
          </p:grpSpPr>
          <p:sp>
            <p:nvSpPr>
              <p:cNvPr id="69" name="Forme libre : forme 68">
                <a:extLst>
                  <a:ext uri="{FF2B5EF4-FFF2-40B4-BE49-F238E27FC236}">
                    <a16:creationId xmlns:a16="http://schemas.microsoft.com/office/drawing/2014/main" id="{8EEF13CA-68D0-CECD-EF11-8A37AA8FB3C4}"/>
                  </a:ext>
                </a:extLst>
              </p:cNvPr>
              <p:cNvSpPr/>
              <p:nvPr/>
            </p:nvSpPr>
            <p:spPr>
              <a:xfrm>
                <a:off x="5478144" y="1295755"/>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b="1"/>
              </a:p>
            </p:txBody>
          </p:sp>
          <p:sp>
            <p:nvSpPr>
              <p:cNvPr id="70" name="Forme libre : forme 69">
                <a:extLst>
                  <a:ext uri="{FF2B5EF4-FFF2-40B4-BE49-F238E27FC236}">
                    <a16:creationId xmlns:a16="http://schemas.microsoft.com/office/drawing/2014/main" id="{AFCDAB2C-CF27-6C87-34AD-C73593FEA10C}"/>
                  </a:ext>
                </a:extLst>
              </p:cNvPr>
              <p:cNvSpPr/>
              <p:nvPr/>
            </p:nvSpPr>
            <p:spPr>
              <a:xfrm>
                <a:off x="5482906" y="1918690"/>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b="1"/>
              </a:p>
            </p:txBody>
          </p:sp>
          <p:sp>
            <p:nvSpPr>
              <p:cNvPr id="71" name="Forme libre : forme 70">
                <a:extLst>
                  <a:ext uri="{FF2B5EF4-FFF2-40B4-BE49-F238E27FC236}">
                    <a16:creationId xmlns:a16="http://schemas.microsoft.com/office/drawing/2014/main" id="{49589433-06E2-5459-AF77-CDB1E14F1733}"/>
                  </a:ext>
                </a:extLst>
              </p:cNvPr>
              <p:cNvSpPr/>
              <p:nvPr/>
            </p:nvSpPr>
            <p:spPr>
              <a:xfrm>
                <a:off x="5062854" y="634720"/>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b="1"/>
              </a:p>
            </p:txBody>
          </p:sp>
          <p:sp>
            <p:nvSpPr>
              <p:cNvPr id="72" name="Forme libre : forme 71">
                <a:extLst>
                  <a:ext uri="{FF2B5EF4-FFF2-40B4-BE49-F238E27FC236}">
                    <a16:creationId xmlns:a16="http://schemas.microsoft.com/office/drawing/2014/main" id="{F390C2A7-824A-D01B-08C9-A49A29FBB2E8}"/>
                  </a:ext>
                </a:extLst>
              </p:cNvPr>
              <p:cNvSpPr/>
              <p:nvPr/>
            </p:nvSpPr>
            <p:spPr>
              <a:xfrm>
                <a:off x="6404927" y="1342428"/>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b="1"/>
              </a:p>
            </p:txBody>
          </p:sp>
        </p:grpSp>
        <p:grpSp>
          <p:nvGrpSpPr>
            <p:cNvPr id="73" name="Graphique 6">
              <a:extLst>
                <a:ext uri="{FF2B5EF4-FFF2-40B4-BE49-F238E27FC236}">
                  <a16:creationId xmlns:a16="http://schemas.microsoft.com/office/drawing/2014/main" id="{72D25019-CE50-18CD-A760-F1CCC13E9020}"/>
                </a:ext>
              </a:extLst>
            </p:cNvPr>
            <p:cNvGrpSpPr/>
            <p:nvPr/>
          </p:nvGrpSpPr>
          <p:grpSpPr>
            <a:xfrm>
              <a:off x="3552189" y="4823815"/>
              <a:ext cx="5474017" cy="199072"/>
              <a:chOff x="3552189" y="4823815"/>
              <a:chExt cx="5474017" cy="199072"/>
            </a:xfrm>
            <a:grpFill/>
          </p:grpSpPr>
          <p:sp>
            <p:nvSpPr>
              <p:cNvPr id="74" name="Forme libre : forme 73">
                <a:extLst>
                  <a:ext uri="{FF2B5EF4-FFF2-40B4-BE49-F238E27FC236}">
                    <a16:creationId xmlns:a16="http://schemas.microsoft.com/office/drawing/2014/main" id="{8D3C9F6E-9672-0D17-992A-6FC05446C10E}"/>
                  </a:ext>
                </a:extLst>
              </p:cNvPr>
              <p:cNvSpPr/>
              <p:nvPr/>
            </p:nvSpPr>
            <p:spPr>
              <a:xfrm>
                <a:off x="3552189"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75" name="Forme libre : forme 74">
                <a:extLst>
                  <a:ext uri="{FF2B5EF4-FFF2-40B4-BE49-F238E27FC236}">
                    <a16:creationId xmlns:a16="http://schemas.microsoft.com/office/drawing/2014/main" id="{343422A1-4BAD-EA9D-A66E-C8DEBFCE740B}"/>
                  </a:ext>
                </a:extLst>
              </p:cNvPr>
              <p:cNvSpPr/>
              <p:nvPr/>
            </p:nvSpPr>
            <p:spPr>
              <a:xfrm>
                <a:off x="3771264" y="4862867"/>
                <a:ext cx="137160" cy="154305"/>
              </a:xfrm>
              <a:custGeom>
                <a:avLst/>
                <a:gdLst>
                  <a:gd name="connsiteX0" fmla="*/ 106680 w 137160"/>
                  <a:gd name="connsiteY0" fmla="*/ 103823 h 154305"/>
                  <a:gd name="connsiteX1" fmla="*/ 31433 w 137160"/>
                  <a:gd name="connsiteY1" fmla="*/ 0 h 154305"/>
                  <a:gd name="connsiteX2" fmla="*/ 0 w 137160"/>
                  <a:gd name="connsiteY2" fmla="*/ 0 h 154305"/>
                  <a:gd name="connsiteX3" fmla="*/ 0 w 137160"/>
                  <a:gd name="connsiteY3" fmla="*/ 154305 h 154305"/>
                  <a:gd name="connsiteX4" fmla="*/ 30480 w 137160"/>
                  <a:gd name="connsiteY4" fmla="*/ 154305 h 154305"/>
                  <a:gd name="connsiteX5" fmla="*/ 30480 w 137160"/>
                  <a:gd name="connsiteY5" fmla="*/ 48578 h 154305"/>
                  <a:gd name="connsiteX6" fmla="*/ 106680 w 137160"/>
                  <a:gd name="connsiteY6" fmla="*/ 154305 h 154305"/>
                  <a:gd name="connsiteX7" fmla="*/ 137160 w 137160"/>
                  <a:gd name="connsiteY7" fmla="*/ 154305 h 154305"/>
                  <a:gd name="connsiteX8" fmla="*/ 137160 w 137160"/>
                  <a:gd name="connsiteY8" fmla="*/ 0 h 154305"/>
                  <a:gd name="connsiteX9" fmla="*/ 106680 w 137160"/>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 h="154305">
                    <a:moveTo>
                      <a:pt x="106680" y="103823"/>
                    </a:moveTo>
                    <a:lnTo>
                      <a:pt x="31433" y="0"/>
                    </a:lnTo>
                    <a:lnTo>
                      <a:pt x="0" y="0"/>
                    </a:lnTo>
                    <a:lnTo>
                      <a:pt x="0" y="154305"/>
                    </a:lnTo>
                    <a:lnTo>
                      <a:pt x="30480" y="154305"/>
                    </a:lnTo>
                    <a:lnTo>
                      <a:pt x="30480" y="48578"/>
                    </a:lnTo>
                    <a:lnTo>
                      <a:pt x="106680" y="154305"/>
                    </a:lnTo>
                    <a:lnTo>
                      <a:pt x="137160" y="154305"/>
                    </a:lnTo>
                    <a:lnTo>
                      <a:pt x="137160" y="0"/>
                    </a:lnTo>
                    <a:lnTo>
                      <a:pt x="106680" y="0"/>
                    </a:lnTo>
                    <a:close/>
                  </a:path>
                </a:pathLst>
              </a:custGeom>
              <a:grpFill/>
              <a:ln w="9525" cap="flat">
                <a:noFill/>
                <a:prstDash val="solid"/>
                <a:miter/>
              </a:ln>
            </p:spPr>
            <p:txBody>
              <a:bodyPr rtlCol="0" anchor="ctr"/>
              <a:lstStyle/>
              <a:p>
                <a:endParaRPr lang="fr-FR" b="1"/>
              </a:p>
            </p:txBody>
          </p:sp>
          <p:sp>
            <p:nvSpPr>
              <p:cNvPr id="76" name="Forme libre : forme 75">
                <a:extLst>
                  <a:ext uri="{FF2B5EF4-FFF2-40B4-BE49-F238E27FC236}">
                    <a16:creationId xmlns:a16="http://schemas.microsoft.com/office/drawing/2014/main" id="{7C88EE55-EC2B-5E42-7471-3AD084689DDE}"/>
                  </a:ext>
                </a:extLst>
              </p:cNvPr>
              <p:cNvSpPr/>
              <p:nvPr/>
            </p:nvSpPr>
            <p:spPr>
              <a:xfrm>
                <a:off x="4182744"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7" y="27623"/>
                      <a:pt x="69533" y="29528"/>
                      <a:pt x="74295" y="33338"/>
                    </a:cubicBezTo>
                    <a:cubicBezTo>
                      <a:pt x="79058" y="37148"/>
                      <a:pt x="81915" y="42863"/>
                      <a:pt x="81915" y="49530"/>
                    </a:cubicBezTo>
                    <a:cubicBezTo>
                      <a:pt x="81915" y="53340"/>
                      <a:pt x="80963" y="57150"/>
                      <a:pt x="79058"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77" name="Forme libre : forme 76">
                <a:extLst>
                  <a:ext uri="{FF2B5EF4-FFF2-40B4-BE49-F238E27FC236}">
                    <a16:creationId xmlns:a16="http://schemas.microsoft.com/office/drawing/2014/main" id="{0ECAD62E-8988-CC35-1239-F3A9A788DC9F}"/>
                  </a:ext>
                </a:extLst>
              </p:cNvPr>
              <p:cNvSpPr/>
              <p:nvPr/>
            </p:nvSpPr>
            <p:spPr>
              <a:xfrm>
                <a:off x="4404677" y="4860010"/>
                <a:ext cx="158114" cy="160019"/>
              </a:xfrm>
              <a:custGeom>
                <a:avLst/>
                <a:gdLst>
                  <a:gd name="connsiteX0" fmla="*/ 120015 w 158114"/>
                  <a:gd name="connsiteY0" fmla="*/ 10478 h 160019"/>
                  <a:gd name="connsiteX1" fmla="*/ 79057 w 158114"/>
                  <a:gd name="connsiteY1" fmla="*/ 0 h 160019"/>
                  <a:gd name="connsiteX2" fmla="*/ 38100 w 158114"/>
                  <a:gd name="connsiteY2" fmla="*/ 10478 h 160019"/>
                  <a:gd name="connsiteX3" fmla="*/ 10477 w 158114"/>
                  <a:gd name="connsiteY3" fmla="*/ 38100 h 160019"/>
                  <a:gd name="connsiteX4" fmla="*/ 0 w 158114"/>
                  <a:gd name="connsiteY4" fmla="*/ 80010 h 160019"/>
                  <a:gd name="connsiteX5" fmla="*/ 10477 w 158114"/>
                  <a:gd name="connsiteY5" fmla="*/ 120968 h 160019"/>
                  <a:gd name="connsiteX6" fmla="*/ 38100 w 158114"/>
                  <a:gd name="connsiteY6" fmla="*/ 149543 h 160019"/>
                  <a:gd name="connsiteX7" fmla="*/ 79057 w 158114"/>
                  <a:gd name="connsiteY7" fmla="*/ 160020 h 160019"/>
                  <a:gd name="connsiteX8" fmla="*/ 120015 w 158114"/>
                  <a:gd name="connsiteY8" fmla="*/ 149543 h 160019"/>
                  <a:gd name="connsiteX9" fmla="*/ 147638 w 158114"/>
                  <a:gd name="connsiteY9" fmla="*/ 120968 h 160019"/>
                  <a:gd name="connsiteX10" fmla="*/ 158115 w 158114"/>
                  <a:gd name="connsiteY10" fmla="*/ 80010 h 160019"/>
                  <a:gd name="connsiteX11" fmla="*/ 147638 w 158114"/>
                  <a:gd name="connsiteY11" fmla="*/ 39053 h 160019"/>
                  <a:gd name="connsiteX12" fmla="*/ 120015 w 158114"/>
                  <a:gd name="connsiteY12" fmla="*/ 10478 h 160019"/>
                  <a:gd name="connsiteX13" fmla="*/ 120967 w 158114"/>
                  <a:gd name="connsiteY13" fmla="*/ 106680 h 160019"/>
                  <a:gd name="connsiteX14" fmla="*/ 103822 w 158114"/>
                  <a:gd name="connsiteY14" fmla="*/ 124778 h 160019"/>
                  <a:gd name="connsiteX15" fmla="*/ 79057 w 158114"/>
                  <a:gd name="connsiteY15" fmla="*/ 131445 h 160019"/>
                  <a:gd name="connsiteX16" fmla="*/ 53340 w 158114"/>
                  <a:gd name="connsiteY16" fmla="*/ 124778 h 160019"/>
                  <a:gd name="connsiteX17" fmla="*/ 36195 w 158114"/>
                  <a:gd name="connsiteY17" fmla="*/ 106680 h 160019"/>
                  <a:gd name="connsiteX18" fmla="*/ 30480 w 158114"/>
                  <a:gd name="connsiteY18" fmla="*/ 80010 h 160019"/>
                  <a:gd name="connsiteX19" fmla="*/ 36195 w 158114"/>
                  <a:gd name="connsiteY19" fmla="*/ 53340 h 160019"/>
                  <a:gd name="connsiteX20" fmla="*/ 53340 w 158114"/>
                  <a:gd name="connsiteY20" fmla="*/ 35243 h 160019"/>
                  <a:gd name="connsiteX21" fmla="*/ 78105 w 158114"/>
                  <a:gd name="connsiteY21" fmla="*/ 28575 h 160019"/>
                  <a:gd name="connsiteX22" fmla="*/ 102870 w 158114"/>
                  <a:gd name="connsiteY22" fmla="*/ 35243 h 160019"/>
                  <a:gd name="connsiteX23" fmla="*/ 120015 w 158114"/>
                  <a:gd name="connsiteY23" fmla="*/ 53340 h 160019"/>
                  <a:gd name="connsiteX24" fmla="*/ 125730 w 158114"/>
                  <a:gd name="connsiteY24" fmla="*/ 80010 h 160019"/>
                  <a:gd name="connsiteX25" fmla="*/ 120967 w 158114"/>
                  <a:gd name="connsiteY25" fmla="*/ 106680 h 16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8114" h="160019">
                    <a:moveTo>
                      <a:pt x="120015" y="10478"/>
                    </a:moveTo>
                    <a:cubicBezTo>
                      <a:pt x="108585" y="3810"/>
                      <a:pt x="94297" y="0"/>
                      <a:pt x="79057" y="0"/>
                    </a:cubicBezTo>
                    <a:cubicBezTo>
                      <a:pt x="63817" y="0"/>
                      <a:pt x="50482" y="3810"/>
                      <a:pt x="38100" y="10478"/>
                    </a:cubicBezTo>
                    <a:cubicBezTo>
                      <a:pt x="26670" y="17145"/>
                      <a:pt x="17145" y="26670"/>
                      <a:pt x="10477" y="38100"/>
                    </a:cubicBezTo>
                    <a:cubicBezTo>
                      <a:pt x="3810" y="50482"/>
                      <a:pt x="0" y="63818"/>
                      <a:pt x="0" y="80010"/>
                    </a:cubicBezTo>
                    <a:cubicBezTo>
                      <a:pt x="0" y="95250"/>
                      <a:pt x="3810" y="109538"/>
                      <a:pt x="10477" y="120968"/>
                    </a:cubicBezTo>
                    <a:cubicBezTo>
                      <a:pt x="17145" y="133350"/>
                      <a:pt x="26670" y="141923"/>
                      <a:pt x="38100" y="149543"/>
                    </a:cubicBezTo>
                    <a:cubicBezTo>
                      <a:pt x="50482" y="156210"/>
                      <a:pt x="63817" y="160020"/>
                      <a:pt x="79057" y="160020"/>
                    </a:cubicBezTo>
                    <a:cubicBezTo>
                      <a:pt x="94297" y="160020"/>
                      <a:pt x="107632" y="156210"/>
                      <a:pt x="120015" y="149543"/>
                    </a:cubicBezTo>
                    <a:cubicBezTo>
                      <a:pt x="131445" y="142875"/>
                      <a:pt x="140970" y="133350"/>
                      <a:pt x="147638" y="120968"/>
                    </a:cubicBezTo>
                    <a:cubicBezTo>
                      <a:pt x="154305" y="108585"/>
                      <a:pt x="158115" y="95250"/>
                      <a:pt x="158115" y="80010"/>
                    </a:cubicBezTo>
                    <a:cubicBezTo>
                      <a:pt x="158115" y="64770"/>
                      <a:pt x="154305" y="50482"/>
                      <a:pt x="147638" y="39053"/>
                    </a:cubicBezTo>
                    <a:cubicBezTo>
                      <a:pt x="140970" y="26670"/>
                      <a:pt x="132397" y="18098"/>
                      <a:pt x="120015" y="10478"/>
                    </a:cubicBezTo>
                    <a:close/>
                    <a:moveTo>
                      <a:pt x="120967" y="106680"/>
                    </a:moveTo>
                    <a:cubicBezTo>
                      <a:pt x="117157" y="114300"/>
                      <a:pt x="111442" y="120968"/>
                      <a:pt x="103822" y="124778"/>
                    </a:cubicBezTo>
                    <a:cubicBezTo>
                      <a:pt x="97155" y="129540"/>
                      <a:pt x="88582" y="131445"/>
                      <a:pt x="79057" y="131445"/>
                    </a:cubicBezTo>
                    <a:cubicBezTo>
                      <a:pt x="69532" y="131445"/>
                      <a:pt x="60960" y="129540"/>
                      <a:pt x="53340" y="124778"/>
                    </a:cubicBezTo>
                    <a:cubicBezTo>
                      <a:pt x="45720" y="120015"/>
                      <a:pt x="40005" y="114300"/>
                      <a:pt x="36195" y="106680"/>
                    </a:cubicBezTo>
                    <a:cubicBezTo>
                      <a:pt x="32385" y="99060"/>
                      <a:pt x="30480" y="89535"/>
                      <a:pt x="30480" y="80010"/>
                    </a:cubicBezTo>
                    <a:cubicBezTo>
                      <a:pt x="30480" y="69532"/>
                      <a:pt x="32385" y="60960"/>
                      <a:pt x="36195" y="53340"/>
                    </a:cubicBezTo>
                    <a:cubicBezTo>
                      <a:pt x="40005" y="45720"/>
                      <a:pt x="45720" y="39053"/>
                      <a:pt x="53340" y="35243"/>
                    </a:cubicBezTo>
                    <a:cubicBezTo>
                      <a:pt x="60960" y="30480"/>
                      <a:pt x="68580" y="28575"/>
                      <a:pt x="78105" y="28575"/>
                    </a:cubicBezTo>
                    <a:cubicBezTo>
                      <a:pt x="87630" y="28575"/>
                      <a:pt x="96202" y="30480"/>
                      <a:pt x="102870" y="35243"/>
                    </a:cubicBezTo>
                    <a:cubicBezTo>
                      <a:pt x="110490" y="40005"/>
                      <a:pt x="115252" y="45720"/>
                      <a:pt x="120015" y="53340"/>
                    </a:cubicBezTo>
                    <a:cubicBezTo>
                      <a:pt x="123825" y="60960"/>
                      <a:pt x="125730" y="70485"/>
                      <a:pt x="125730" y="80010"/>
                    </a:cubicBezTo>
                    <a:cubicBezTo>
                      <a:pt x="127635" y="90488"/>
                      <a:pt x="125730" y="99060"/>
                      <a:pt x="120967" y="106680"/>
                    </a:cubicBezTo>
                    <a:close/>
                  </a:path>
                </a:pathLst>
              </a:custGeom>
              <a:grpFill/>
              <a:ln w="9525" cap="flat">
                <a:noFill/>
                <a:prstDash val="solid"/>
                <a:miter/>
              </a:ln>
            </p:spPr>
            <p:txBody>
              <a:bodyPr rtlCol="0" anchor="ctr"/>
              <a:lstStyle/>
              <a:p>
                <a:endParaRPr lang="fr-FR" b="1"/>
              </a:p>
            </p:txBody>
          </p:sp>
          <p:sp>
            <p:nvSpPr>
              <p:cNvPr id="78" name="Forme libre : forme 77">
                <a:extLst>
                  <a:ext uri="{FF2B5EF4-FFF2-40B4-BE49-F238E27FC236}">
                    <a16:creationId xmlns:a16="http://schemas.microsoft.com/office/drawing/2014/main" id="{8C351E5E-34CC-CE78-AFAC-ECBED0945F97}"/>
                  </a:ext>
                </a:extLst>
              </p:cNvPr>
              <p:cNvSpPr/>
              <p:nvPr/>
            </p:nvSpPr>
            <p:spPr>
              <a:xfrm>
                <a:off x="4675187" y="4863820"/>
                <a:ext cx="125729" cy="157162"/>
              </a:xfrm>
              <a:custGeom>
                <a:avLst/>
                <a:gdLst>
                  <a:gd name="connsiteX0" fmla="*/ 95250 w 125729"/>
                  <a:gd name="connsiteY0" fmla="*/ 96202 h 157162"/>
                  <a:gd name="connsiteX1" fmla="*/ 91440 w 125729"/>
                  <a:gd name="connsiteY1" fmla="*/ 113347 h 157162"/>
                  <a:gd name="connsiteX2" fmla="*/ 80010 w 125729"/>
                  <a:gd name="connsiteY2" fmla="*/ 124777 h 157162"/>
                  <a:gd name="connsiteX3" fmla="*/ 62865 w 125729"/>
                  <a:gd name="connsiteY3" fmla="*/ 128588 h 157162"/>
                  <a:gd name="connsiteX4" fmla="*/ 45720 w 125729"/>
                  <a:gd name="connsiteY4" fmla="*/ 124777 h 157162"/>
                  <a:gd name="connsiteX5" fmla="*/ 34290 w 125729"/>
                  <a:gd name="connsiteY5" fmla="*/ 113347 h 157162"/>
                  <a:gd name="connsiteX6" fmla="*/ 30480 w 125729"/>
                  <a:gd name="connsiteY6" fmla="*/ 96202 h 157162"/>
                  <a:gd name="connsiteX7" fmla="*/ 30480 w 125729"/>
                  <a:gd name="connsiteY7" fmla="*/ 0 h 157162"/>
                  <a:gd name="connsiteX8" fmla="*/ 0 w 125729"/>
                  <a:gd name="connsiteY8" fmla="*/ 0 h 157162"/>
                  <a:gd name="connsiteX9" fmla="*/ 0 w 125729"/>
                  <a:gd name="connsiteY9" fmla="*/ 96202 h 157162"/>
                  <a:gd name="connsiteX10" fmla="*/ 7620 w 125729"/>
                  <a:gd name="connsiteY10" fmla="*/ 128588 h 157162"/>
                  <a:gd name="connsiteX11" fmla="*/ 29528 w 125729"/>
                  <a:gd name="connsiteY11" fmla="*/ 149543 h 157162"/>
                  <a:gd name="connsiteX12" fmla="*/ 62865 w 125729"/>
                  <a:gd name="connsiteY12" fmla="*/ 157163 h 157162"/>
                  <a:gd name="connsiteX13" fmla="*/ 96203 w 125729"/>
                  <a:gd name="connsiteY13" fmla="*/ 149543 h 157162"/>
                  <a:gd name="connsiteX14" fmla="*/ 118110 w 125729"/>
                  <a:gd name="connsiteY14" fmla="*/ 128588 h 157162"/>
                  <a:gd name="connsiteX15" fmla="*/ 125730 w 125729"/>
                  <a:gd name="connsiteY15" fmla="*/ 96202 h 157162"/>
                  <a:gd name="connsiteX16" fmla="*/ 125730 w 125729"/>
                  <a:gd name="connsiteY16" fmla="*/ 0 h 157162"/>
                  <a:gd name="connsiteX17" fmla="*/ 95250 w 125729"/>
                  <a:gd name="connsiteY17" fmla="*/ 0 h 157162"/>
                  <a:gd name="connsiteX18" fmla="*/ 95250 w 125729"/>
                  <a:gd name="connsiteY18" fmla="*/ 96202 h 1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29" h="157162">
                    <a:moveTo>
                      <a:pt x="95250" y="96202"/>
                    </a:moveTo>
                    <a:cubicBezTo>
                      <a:pt x="95250" y="102870"/>
                      <a:pt x="94297" y="108585"/>
                      <a:pt x="91440" y="113347"/>
                    </a:cubicBezTo>
                    <a:cubicBezTo>
                      <a:pt x="88583" y="118110"/>
                      <a:pt x="84772" y="121920"/>
                      <a:pt x="80010" y="124777"/>
                    </a:cubicBezTo>
                    <a:cubicBezTo>
                      <a:pt x="75247" y="127635"/>
                      <a:pt x="69533" y="128588"/>
                      <a:pt x="62865" y="128588"/>
                    </a:cubicBezTo>
                    <a:cubicBezTo>
                      <a:pt x="56197" y="128588"/>
                      <a:pt x="50483" y="127635"/>
                      <a:pt x="45720" y="124777"/>
                    </a:cubicBezTo>
                    <a:cubicBezTo>
                      <a:pt x="40958" y="121920"/>
                      <a:pt x="37147" y="118110"/>
                      <a:pt x="34290" y="113347"/>
                    </a:cubicBezTo>
                    <a:cubicBezTo>
                      <a:pt x="31433" y="108585"/>
                      <a:pt x="30480" y="102870"/>
                      <a:pt x="30480" y="96202"/>
                    </a:cubicBezTo>
                    <a:lnTo>
                      <a:pt x="30480" y="0"/>
                    </a:lnTo>
                    <a:lnTo>
                      <a:pt x="0" y="0"/>
                    </a:lnTo>
                    <a:lnTo>
                      <a:pt x="0" y="96202"/>
                    </a:lnTo>
                    <a:cubicBezTo>
                      <a:pt x="0" y="108585"/>
                      <a:pt x="2858" y="119063"/>
                      <a:pt x="7620" y="128588"/>
                    </a:cubicBezTo>
                    <a:cubicBezTo>
                      <a:pt x="12383" y="138113"/>
                      <a:pt x="20003" y="144780"/>
                      <a:pt x="29528" y="149543"/>
                    </a:cubicBezTo>
                    <a:cubicBezTo>
                      <a:pt x="39053" y="154305"/>
                      <a:pt x="49530" y="157163"/>
                      <a:pt x="62865" y="157163"/>
                    </a:cubicBezTo>
                    <a:cubicBezTo>
                      <a:pt x="76200" y="157163"/>
                      <a:pt x="86678" y="154305"/>
                      <a:pt x="96203" y="149543"/>
                    </a:cubicBezTo>
                    <a:cubicBezTo>
                      <a:pt x="105728" y="144780"/>
                      <a:pt x="113347" y="137160"/>
                      <a:pt x="118110" y="128588"/>
                    </a:cubicBezTo>
                    <a:cubicBezTo>
                      <a:pt x="122872" y="120015"/>
                      <a:pt x="125730" y="108585"/>
                      <a:pt x="125730" y="96202"/>
                    </a:cubicBezTo>
                    <a:lnTo>
                      <a:pt x="125730" y="0"/>
                    </a:lnTo>
                    <a:lnTo>
                      <a:pt x="95250" y="0"/>
                    </a:lnTo>
                    <a:lnTo>
                      <a:pt x="95250" y="96202"/>
                    </a:lnTo>
                    <a:close/>
                  </a:path>
                </a:pathLst>
              </a:custGeom>
              <a:grpFill/>
              <a:ln w="9525" cap="flat">
                <a:noFill/>
                <a:prstDash val="solid"/>
                <a:miter/>
              </a:ln>
            </p:spPr>
            <p:txBody>
              <a:bodyPr rtlCol="0" anchor="ctr"/>
              <a:lstStyle/>
              <a:p>
                <a:endParaRPr lang="fr-FR" b="1"/>
              </a:p>
            </p:txBody>
          </p:sp>
          <p:sp>
            <p:nvSpPr>
              <p:cNvPr id="79" name="Forme libre : forme 78">
                <a:extLst>
                  <a:ext uri="{FF2B5EF4-FFF2-40B4-BE49-F238E27FC236}">
                    <a16:creationId xmlns:a16="http://schemas.microsoft.com/office/drawing/2014/main" id="{F16B69B6-63C0-3353-E1D9-C9B09E14871D}"/>
                  </a:ext>
                </a:extLst>
              </p:cNvPr>
              <p:cNvSpPr/>
              <p:nvPr/>
            </p:nvSpPr>
            <p:spPr>
              <a:xfrm>
                <a:off x="4903787" y="4862867"/>
                <a:ext cx="121920" cy="154305"/>
              </a:xfrm>
              <a:custGeom>
                <a:avLst/>
                <a:gdLst>
                  <a:gd name="connsiteX0" fmla="*/ 0 w 121920"/>
                  <a:gd name="connsiteY0" fmla="*/ 27623 h 154305"/>
                  <a:gd name="connsiteX1" fmla="*/ 45720 w 121920"/>
                  <a:gd name="connsiteY1" fmla="*/ 27623 h 154305"/>
                  <a:gd name="connsiteX2" fmla="*/ 45720 w 121920"/>
                  <a:gd name="connsiteY2" fmla="*/ 154305 h 154305"/>
                  <a:gd name="connsiteX3" fmla="*/ 76200 w 121920"/>
                  <a:gd name="connsiteY3" fmla="*/ 154305 h 154305"/>
                  <a:gd name="connsiteX4" fmla="*/ 76200 w 121920"/>
                  <a:gd name="connsiteY4" fmla="*/ 27623 h 154305"/>
                  <a:gd name="connsiteX5" fmla="*/ 121920 w 121920"/>
                  <a:gd name="connsiteY5" fmla="*/ 27623 h 154305"/>
                  <a:gd name="connsiteX6" fmla="*/ 121920 w 121920"/>
                  <a:gd name="connsiteY6" fmla="*/ 0 h 154305"/>
                  <a:gd name="connsiteX7" fmla="*/ 0 w 121920"/>
                  <a:gd name="connsiteY7"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 h="154305">
                    <a:moveTo>
                      <a:pt x="0" y="27623"/>
                    </a:moveTo>
                    <a:lnTo>
                      <a:pt x="45720" y="27623"/>
                    </a:lnTo>
                    <a:lnTo>
                      <a:pt x="45720" y="154305"/>
                    </a:lnTo>
                    <a:lnTo>
                      <a:pt x="76200" y="154305"/>
                    </a:lnTo>
                    <a:lnTo>
                      <a:pt x="76200" y="27623"/>
                    </a:lnTo>
                    <a:lnTo>
                      <a:pt x="121920" y="27623"/>
                    </a:lnTo>
                    <a:lnTo>
                      <a:pt x="121920" y="0"/>
                    </a:lnTo>
                    <a:lnTo>
                      <a:pt x="0" y="0"/>
                    </a:lnTo>
                    <a:close/>
                  </a:path>
                </a:pathLst>
              </a:custGeom>
              <a:grpFill/>
              <a:ln w="9525" cap="flat">
                <a:noFill/>
                <a:prstDash val="solid"/>
                <a:miter/>
              </a:ln>
            </p:spPr>
            <p:txBody>
              <a:bodyPr rtlCol="0" anchor="ctr"/>
              <a:lstStyle/>
              <a:p>
                <a:endParaRPr lang="fr-FR" b="1"/>
              </a:p>
            </p:txBody>
          </p:sp>
          <p:sp>
            <p:nvSpPr>
              <p:cNvPr id="80" name="Forme libre : forme 79">
                <a:extLst>
                  <a:ext uri="{FF2B5EF4-FFF2-40B4-BE49-F238E27FC236}">
                    <a16:creationId xmlns:a16="http://schemas.microsoft.com/office/drawing/2014/main" id="{9F495225-A866-2845-07A0-3FF00FE6B9BC}"/>
                  </a:ext>
                </a:extLst>
              </p:cNvPr>
              <p:cNvSpPr/>
              <p:nvPr/>
            </p:nvSpPr>
            <p:spPr>
              <a:xfrm>
                <a:off x="5135244" y="4862867"/>
                <a:ext cx="98107" cy="154305"/>
              </a:xfrm>
              <a:custGeom>
                <a:avLst/>
                <a:gdLst>
                  <a:gd name="connsiteX0" fmla="*/ 29528 w 98107"/>
                  <a:gd name="connsiteY0" fmla="*/ 89535 h 154305"/>
                  <a:gd name="connsiteX1" fmla="*/ 87630 w 98107"/>
                  <a:gd name="connsiteY1" fmla="*/ 89535 h 154305"/>
                  <a:gd name="connsiteX2" fmla="*/ 87630 w 98107"/>
                  <a:gd name="connsiteY2" fmla="*/ 62865 h 154305"/>
                  <a:gd name="connsiteX3" fmla="*/ 29528 w 98107"/>
                  <a:gd name="connsiteY3" fmla="*/ 62865 h 154305"/>
                  <a:gd name="connsiteX4" fmla="*/ 29528 w 98107"/>
                  <a:gd name="connsiteY4" fmla="*/ 27623 h 154305"/>
                  <a:gd name="connsiteX5" fmla="*/ 97155 w 98107"/>
                  <a:gd name="connsiteY5" fmla="*/ 27623 h 154305"/>
                  <a:gd name="connsiteX6" fmla="*/ 97155 w 98107"/>
                  <a:gd name="connsiteY6" fmla="*/ 0 h 154305"/>
                  <a:gd name="connsiteX7" fmla="*/ 29528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8 w 98107"/>
                  <a:gd name="connsiteY12" fmla="*/ 154305 h 154305"/>
                  <a:gd name="connsiteX13" fmla="*/ 98108 w 98107"/>
                  <a:gd name="connsiteY13" fmla="*/ 154305 h 154305"/>
                  <a:gd name="connsiteX14" fmla="*/ 98108 w 98107"/>
                  <a:gd name="connsiteY14" fmla="*/ 126683 h 154305"/>
                  <a:gd name="connsiteX15" fmla="*/ 29528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8" y="89535"/>
                    </a:moveTo>
                    <a:lnTo>
                      <a:pt x="87630" y="89535"/>
                    </a:lnTo>
                    <a:lnTo>
                      <a:pt x="87630" y="62865"/>
                    </a:lnTo>
                    <a:lnTo>
                      <a:pt x="29528" y="62865"/>
                    </a:lnTo>
                    <a:lnTo>
                      <a:pt x="29528" y="27623"/>
                    </a:lnTo>
                    <a:lnTo>
                      <a:pt x="97155" y="27623"/>
                    </a:lnTo>
                    <a:lnTo>
                      <a:pt x="97155" y="0"/>
                    </a:lnTo>
                    <a:lnTo>
                      <a:pt x="29528" y="0"/>
                    </a:lnTo>
                    <a:lnTo>
                      <a:pt x="22860" y="0"/>
                    </a:lnTo>
                    <a:lnTo>
                      <a:pt x="0" y="0"/>
                    </a:lnTo>
                    <a:lnTo>
                      <a:pt x="0" y="154305"/>
                    </a:lnTo>
                    <a:lnTo>
                      <a:pt x="22860" y="154305"/>
                    </a:lnTo>
                    <a:lnTo>
                      <a:pt x="29528" y="154305"/>
                    </a:lnTo>
                    <a:lnTo>
                      <a:pt x="98108" y="154305"/>
                    </a:lnTo>
                    <a:lnTo>
                      <a:pt x="98108" y="126683"/>
                    </a:lnTo>
                    <a:lnTo>
                      <a:pt x="29528" y="126683"/>
                    </a:lnTo>
                    <a:close/>
                  </a:path>
                </a:pathLst>
              </a:custGeom>
              <a:grpFill/>
              <a:ln w="9525" cap="flat">
                <a:noFill/>
                <a:prstDash val="solid"/>
                <a:miter/>
              </a:ln>
            </p:spPr>
            <p:txBody>
              <a:bodyPr rtlCol="0" anchor="ctr"/>
              <a:lstStyle/>
              <a:p>
                <a:endParaRPr lang="fr-FR" b="1"/>
              </a:p>
            </p:txBody>
          </p:sp>
          <p:sp>
            <p:nvSpPr>
              <p:cNvPr id="81" name="Forme libre : forme 80">
                <a:extLst>
                  <a:ext uri="{FF2B5EF4-FFF2-40B4-BE49-F238E27FC236}">
                    <a16:creationId xmlns:a16="http://schemas.microsoft.com/office/drawing/2014/main" id="{72A7F09F-45FD-CD97-03C4-97333FD17134}"/>
                  </a:ext>
                </a:extLst>
              </p:cNvPr>
              <p:cNvSpPr/>
              <p:nvPr/>
            </p:nvSpPr>
            <p:spPr>
              <a:xfrm>
                <a:off x="5481002" y="4862867"/>
                <a:ext cx="155257" cy="154305"/>
              </a:xfrm>
              <a:custGeom>
                <a:avLst/>
                <a:gdLst>
                  <a:gd name="connsiteX0" fmla="*/ 78105 w 155257"/>
                  <a:gd name="connsiteY0" fmla="*/ 120015 h 154305"/>
                  <a:gd name="connsiteX1" fmla="*/ 32385 w 155257"/>
                  <a:gd name="connsiteY1" fmla="*/ 0 h 154305"/>
                  <a:gd name="connsiteX2" fmla="*/ 0 w 155257"/>
                  <a:gd name="connsiteY2" fmla="*/ 0 h 154305"/>
                  <a:gd name="connsiteX3" fmla="*/ 61913 w 155257"/>
                  <a:gd name="connsiteY3" fmla="*/ 154305 h 154305"/>
                  <a:gd name="connsiteX4" fmla="*/ 64770 w 155257"/>
                  <a:gd name="connsiteY4" fmla="*/ 154305 h 154305"/>
                  <a:gd name="connsiteX5" fmla="*/ 91440 w 155257"/>
                  <a:gd name="connsiteY5" fmla="*/ 154305 h 154305"/>
                  <a:gd name="connsiteX6" fmla="*/ 94297 w 155257"/>
                  <a:gd name="connsiteY6" fmla="*/ 154305 h 154305"/>
                  <a:gd name="connsiteX7" fmla="*/ 155257 w 155257"/>
                  <a:gd name="connsiteY7" fmla="*/ 0 h 154305"/>
                  <a:gd name="connsiteX8" fmla="*/ 122872 w 155257"/>
                  <a:gd name="connsiteY8"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57" h="154305">
                    <a:moveTo>
                      <a:pt x="78105" y="120015"/>
                    </a:moveTo>
                    <a:lnTo>
                      <a:pt x="32385" y="0"/>
                    </a:lnTo>
                    <a:lnTo>
                      <a:pt x="0" y="0"/>
                    </a:lnTo>
                    <a:lnTo>
                      <a:pt x="61913" y="154305"/>
                    </a:lnTo>
                    <a:lnTo>
                      <a:pt x="64770" y="154305"/>
                    </a:lnTo>
                    <a:lnTo>
                      <a:pt x="91440" y="154305"/>
                    </a:lnTo>
                    <a:lnTo>
                      <a:pt x="94297" y="154305"/>
                    </a:lnTo>
                    <a:lnTo>
                      <a:pt x="155257" y="0"/>
                    </a:lnTo>
                    <a:lnTo>
                      <a:pt x="122872" y="0"/>
                    </a:lnTo>
                    <a:close/>
                  </a:path>
                </a:pathLst>
              </a:custGeom>
              <a:grpFill/>
              <a:ln w="9525" cap="flat">
                <a:noFill/>
                <a:prstDash val="solid"/>
                <a:miter/>
              </a:ln>
            </p:spPr>
            <p:txBody>
              <a:bodyPr rtlCol="0" anchor="ctr"/>
              <a:lstStyle/>
              <a:p>
                <a:endParaRPr lang="fr-FR" b="1"/>
              </a:p>
            </p:txBody>
          </p:sp>
          <p:sp>
            <p:nvSpPr>
              <p:cNvPr id="82" name="Forme libre : forme 81">
                <a:extLst>
                  <a:ext uri="{FF2B5EF4-FFF2-40B4-BE49-F238E27FC236}">
                    <a16:creationId xmlns:a16="http://schemas.microsoft.com/office/drawing/2014/main" id="{E5B57FE7-BCE3-6D24-126A-70AA68053E70}"/>
                  </a:ext>
                </a:extLst>
              </p:cNvPr>
              <p:cNvSpPr/>
              <p:nvPr/>
            </p:nvSpPr>
            <p:spPr>
              <a:xfrm>
                <a:off x="5744844"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83" name="Forme libre : forme 82">
                <a:extLst>
                  <a:ext uri="{FF2B5EF4-FFF2-40B4-BE49-F238E27FC236}">
                    <a16:creationId xmlns:a16="http://schemas.microsoft.com/office/drawing/2014/main" id="{EFA79F63-4009-4029-EB0F-25B1C08BC228}"/>
                  </a:ext>
                </a:extLst>
              </p:cNvPr>
              <p:cNvSpPr/>
              <p:nvPr/>
            </p:nvSpPr>
            <p:spPr>
              <a:xfrm>
                <a:off x="5963919" y="4862867"/>
                <a:ext cx="119062" cy="154305"/>
              </a:xfrm>
              <a:custGeom>
                <a:avLst/>
                <a:gdLst>
                  <a:gd name="connsiteX0" fmla="*/ 84773 w 119062"/>
                  <a:gd name="connsiteY0" fmla="*/ 93345 h 154305"/>
                  <a:gd name="connsiteX1" fmla="*/ 104775 w 119062"/>
                  <a:gd name="connsiteY1" fmla="*/ 76200 h 154305"/>
                  <a:gd name="connsiteX2" fmla="*/ 112395 w 119062"/>
                  <a:gd name="connsiteY2" fmla="*/ 50483 h 154305"/>
                  <a:gd name="connsiteX3" fmla="*/ 105728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3 w 119062"/>
                  <a:gd name="connsiteY12" fmla="*/ 154305 h 154305"/>
                  <a:gd name="connsiteX13" fmla="*/ 119063 w 119062"/>
                  <a:gd name="connsiteY13" fmla="*/ 154305 h 154305"/>
                  <a:gd name="connsiteX14" fmla="*/ 83820 w 119062"/>
                  <a:gd name="connsiteY14" fmla="*/ 94298 h 154305"/>
                  <a:gd name="connsiteX15" fmla="*/ 84773 w 119062"/>
                  <a:gd name="connsiteY15" fmla="*/ 93345 h 154305"/>
                  <a:gd name="connsiteX16" fmla="*/ 30480 w 119062"/>
                  <a:gd name="connsiteY16" fmla="*/ 27623 h 154305"/>
                  <a:gd name="connsiteX17" fmla="*/ 56198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3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3" y="93345"/>
                    </a:moveTo>
                    <a:cubicBezTo>
                      <a:pt x="93345" y="89535"/>
                      <a:pt x="100013" y="82868"/>
                      <a:pt x="104775" y="76200"/>
                    </a:cubicBezTo>
                    <a:cubicBezTo>
                      <a:pt x="109538" y="68580"/>
                      <a:pt x="112395" y="60008"/>
                      <a:pt x="112395" y="50483"/>
                    </a:cubicBezTo>
                    <a:cubicBezTo>
                      <a:pt x="112395" y="40958"/>
                      <a:pt x="110490" y="32385"/>
                      <a:pt x="105728" y="24765"/>
                    </a:cubicBezTo>
                    <a:cubicBezTo>
                      <a:pt x="100965" y="17145"/>
                      <a:pt x="94298" y="11430"/>
                      <a:pt x="85725" y="6668"/>
                    </a:cubicBezTo>
                    <a:cubicBezTo>
                      <a:pt x="77153" y="1905"/>
                      <a:pt x="67628" y="0"/>
                      <a:pt x="57150" y="0"/>
                    </a:cubicBezTo>
                    <a:lnTo>
                      <a:pt x="26670" y="0"/>
                    </a:lnTo>
                    <a:lnTo>
                      <a:pt x="0" y="0"/>
                    </a:lnTo>
                    <a:lnTo>
                      <a:pt x="0" y="154305"/>
                    </a:lnTo>
                    <a:lnTo>
                      <a:pt x="30480" y="154305"/>
                    </a:lnTo>
                    <a:lnTo>
                      <a:pt x="30480" y="100013"/>
                    </a:lnTo>
                    <a:lnTo>
                      <a:pt x="53340" y="100013"/>
                    </a:lnTo>
                    <a:lnTo>
                      <a:pt x="84773" y="154305"/>
                    </a:lnTo>
                    <a:lnTo>
                      <a:pt x="119063" y="154305"/>
                    </a:lnTo>
                    <a:lnTo>
                      <a:pt x="83820" y="94298"/>
                    </a:lnTo>
                    <a:cubicBezTo>
                      <a:pt x="83820" y="94298"/>
                      <a:pt x="84773" y="93345"/>
                      <a:pt x="84773" y="93345"/>
                    </a:cubicBezTo>
                    <a:close/>
                    <a:moveTo>
                      <a:pt x="30480" y="27623"/>
                    </a:moveTo>
                    <a:lnTo>
                      <a:pt x="56198" y="27623"/>
                    </a:lnTo>
                    <a:cubicBezTo>
                      <a:pt x="63818" y="27623"/>
                      <a:pt x="69533" y="29528"/>
                      <a:pt x="74295" y="33338"/>
                    </a:cubicBezTo>
                    <a:cubicBezTo>
                      <a:pt x="79058" y="37148"/>
                      <a:pt x="81915" y="42863"/>
                      <a:pt x="81915" y="49530"/>
                    </a:cubicBezTo>
                    <a:cubicBezTo>
                      <a:pt x="81915" y="53340"/>
                      <a:pt x="80963" y="57150"/>
                      <a:pt x="79058" y="60960"/>
                    </a:cubicBezTo>
                    <a:cubicBezTo>
                      <a:pt x="77153" y="64770"/>
                      <a:pt x="74295" y="66675"/>
                      <a:pt x="70485" y="68580"/>
                    </a:cubicBezTo>
                    <a:cubicBezTo>
                      <a:pt x="66675" y="70485"/>
                      <a:pt x="62865" y="71438"/>
                      <a:pt x="58103"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84" name="Forme libre : forme 83">
                <a:extLst>
                  <a:ext uri="{FF2B5EF4-FFF2-40B4-BE49-F238E27FC236}">
                    <a16:creationId xmlns:a16="http://schemas.microsoft.com/office/drawing/2014/main" id="{DE60D998-7171-78DF-A29B-7A3ED14DF145}"/>
                  </a:ext>
                </a:extLst>
              </p:cNvPr>
              <p:cNvSpPr/>
              <p:nvPr/>
            </p:nvSpPr>
            <p:spPr>
              <a:xfrm>
                <a:off x="6187756" y="4860010"/>
                <a:ext cx="116205" cy="158115"/>
              </a:xfrm>
              <a:custGeom>
                <a:avLst/>
                <a:gdLst>
                  <a:gd name="connsiteX0" fmla="*/ 73343 w 116205"/>
                  <a:gd name="connsiteY0" fmla="*/ 68580 h 158115"/>
                  <a:gd name="connsiteX1" fmla="*/ 53340 w 116205"/>
                  <a:gd name="connsiteY1" fmla="*/ 63818 h 158115"/>
                  <a:gd name="connsiteX2" fmla="*/ 40005 w 116205"/>
                  <a:gd name="connsiteY2" fmla="*/ 57150 h 158115"/>
                  <a:gd name="connsiteX3" fmla="*/ 35243 w 116205"/>
                  <a:gd name="connsiteY3" fmla="*/ 45720 h 158115"/>
                  <a:gd name="connsiteX4" fmla="*/ 41910 w 116205"/>
                  <a:gd name="connsiteY4" fmla="*/ 31432 h 158115"/>
                  <a:gd name="connsiteX5" fmla="*/ 59055 w 116205"/>
                  <a:gd name="connsiteY5" fmla="*/ 26670 h 158115"/>
                  <a:gd name="connsiteX6" fmla="*/ 77153 w 116205"/>
                  <a:gd name="connsiteY6" fmla="*/ 32385 h 158115"/>
                  <a:gd name="connsiteX7" fmla="*/ 86678 w 116205"/>
                  <a:gd name="connsiteY7" fmla="*/ 44768 h 158115"/>
                  <a:gd name="connsiteX8" fmla="*/ 116205 w 116205"/>
                  <a:gd name="connsiteY8" fmla="*/ 36195 h 158115"/>
                  <a:gd name="connsiteX9" fmla="*/ 104775 w 116205"/>
                  <a:gd name="connsiteY9" fmla="*/ 17145 h 158115"/>
                  <a:gd name="connsiteX10" fmla="*/ 85725 w 116205"/>
                  <a:gd name="connsiteY10" fmla="*/ 4763 h 158115"/>
                  <a:gd name="connsiteX11" fmla="*/ 60008 w 116205"/>
                  <a:gd name="connsiteY11" fmla="*/ 0 h 158115"/>
                  <a:gd name="connsiteX12" fmla="*/ 19050 w 116205"/>
                  <a:gd name="connsiteY12" fmla="*/ 12382 h 158115"/>
                  <a:gd name="connsiteX13" fmla="*/ 4763 w 116205"/>
                  <a:gd name="connsiteY13" fmla="*/ 46673 h 158115"/>
                  <a:gd name="connsiteX14" fmla="*/ 9525 w 116205"/>
                  <a:gd name="connsiteY14" fmla="*/ 66675 h 158115"/>
                  <a:gd name="connsiteX15" fmla="*/ 22860 w 116205"/>
                  <a:gd name="connsiteY15" fmla="*/ 80963 h 158115"/>
                  <a:gd name="connsiteX16" fmla="*/ 42863 w 116205"/>
                  <a:gd name="connsiteY16" fmla="*/ 89535 h 158115"/>
                  <a:gd name="connsiteX17" fmla="*/ 62865 w 116205"/>
                  <a:gd name="connsiteY17" fmla="*/ 95250 h 158115"/>
                  <a:gd name="connsiteX18" fmla="*/ 79058 w 116205"/>
                  <a:gd name="connsiteY18" fmla="*/ 102870 h 158115"/>
                  <a:gd name="connsiteX19" fmla="*/ 84773 w 116205"/>
                  <a:gd name="connsiteY19" fmla="*/ 115253 h 158115"/>
                  <a:gd name="connsiteX20" fmla="*/ 77153 w 116205"/>
                  <a:gd name="connsiteY20" fmla="*/ 128588 h 158115"/>
                  <a:gd name="connsiteX21" fmla="*/ 58103 w 116205"/>
                  <a:gd name="connsiteY21" fmla="*/ 133350 h 158115"/>
                  <a:gd name="connsiteX22" fmla="*/ 40005 w 116205"/>
                  <a:gd name="connsiteY22" fmla="*/ 127635 h 158115"/>
                  <a:gd name="connsiteX23" fmla="*/ 29528 w 116205"/>
                  <a:gd name="connsiteY23" fmla="*/ 114300 h 158115"/>
                  <a:gd name="connsiteX24" fmla="*/ 0 w 116205"/>
                  <a:gd name="connsiteY24" fmla="*/ 122873 h 158115"/>
                  <a:gd name="connsiteX25" fmla="*/ 6668 w 116205"/>
                  <a:gd name="connsiteY25" fmla="*/ 136207 h 158115"/>
                  <a:gd name="connsiteX26" fmla="*/ 20003 w 116205"/>
                  <a:gd name="connsiteY26" fmla="*/ 147638 h 158115"/>
                  <a:gd name="connsiteX27" fmla="*/ 38100 w 116205"/>
                  <a:gd name="connsiteY27" fmla="*/ 155257 h 158115"/>
                  <a:gd name="connsiteX28" fmla="*/ 60008 w 116205"/>
                  <a:gd name="connsiteY28" fmla="*/ 158115 h 158115"/>
                  <a:gd name="connsiteX29" fmla="*/ 90488 w 116205"/>
                  <a:gd name="connsiteY29" fmla="*/ 152400 h 158115"/>
                  <a:gd name="connsiteX30" fmla="*/ 109538 w 116205"/>
                  <a:gd name="connsiteY30" fmla="*/ 136207 h 158115"/>
                  <a:gd name="connsiteX31" fmla="*/ 116205 w 116205"/>
                  <a:gd name="connsiteY31" fmla="*/ 112395 h 158115"/>
                  <a:gd name="connsiteX32" fmla="*/ 104775 w 116205"/>
                  <a:gd name="connsiteY32" fmla="*/ 84773 h 158115"/>
                  <a:gd name="connsiteX33" fmla="*/ 73343 w 116205"/>
                  <a:gd name="connsiteY33" fmla="*/ 68580 h 15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205" h="158115">
                    <a:moveTo>
                      <a:pt x="73343" y="68580"/>
                    </a:moveTo>
                    <a:lnTo>
                      <a:pt x="53340" y="63818"/>
                    </a:lnTo>
                    <a:cubicBezTo>
                      <a:pt x="47625" y="61913"/>
                      <a:pt x="42863" y="60007"/>
                      <a:pt x="40005" y="57150"/>
                    </a:cubicBezTo>
                    <a:cubicBezTo>
                      <a:pt x="37148" y="54293"/>
                      <a:pt x="35243" y="50482"/>
                      <a:pt x="35243" y="45720"/>
                    </a:cubicBezTo>
                    <a:cubicBezTo>
                      <a:pt x="35243" y="40005"/>
                      <a:pt x="37148" y="35243"/>
                      <a:pt x="41910" y="31432"/>
                    </a:cubicBezTo>
                    <a:cubicBezTo>
                      <a:pt x="45720" y="27623"/>
                      <a:pt x="51435" y="26670"/>
                      <a:pt x="59055" y="26670"/>
                    </a:cubicBezTo>
                    <a:cubicBezTo>
                      <a:pt x="66675" y="26670"/>
                      <a:pt x="72390" y="28575"/>
                      <a:pt x="77153" y="32385"/>
                    </a:cubicBezTo>
                    <a:cubicBezTo>
                      <a:pt x="81915" y="36195"/>
                      <a:pt x="84773" y="40005"/>
                      <a:pt x="86678" y="44768"/>
                    </a:cubicBezTo>
                    <a:lnTo>
                      <a:pt x="116205" y="36195"/>
                    </a:lnTo>
                    <a:cubicBezTo>
                      <a:pt x="113348" y="28575"/>
                      <a:pt x="109538" y="22860"/>
                      <a:pt x="104775" y="17145"/>
                    </a:cubicBezTo>
                    <a:cubicBezTo>
                      <a:pt x="100013" y="11430"/>
                      <a:pt x="93345" y="7620"/>
                      <a:pt x="85725" y="4763"/>
                    </a:cubicBezTo>
                    <a:cubicBezTo>
                      <a:pt x="78105" y="1905"/>
                      <a:pt x="69533" y="0"/>
                      <a:pt x="60008" y="0"/>
                    </a:cubicBezTo>
                    <a:cubicBezTo>
                      <a:pt x="42863" y="0"/>
                      <a:pt x="28575" y="3810"/>
                      <a:pt x="19050" y="12382"/>
                    </a:cubicBezTo>
                    <a:cubicBezTo>
                      <a:pt x="9525" y="20955"/>
                      <a:pt x="4763" y="31432"/>
                      <a:pt x="4763" y="46673"/>
                    </a:cubicBezTo>
                    <a:cubicBezTo>
                      <a:pt x="4763" y="54293"/>
                      <a:pt x="6668" y="60960"/>
                      <a:pt x="9525" y="66675"/>
                    </a:cubicBezTo>
                    <a:cubicBezTo>
                      <a:pt x="12383" y="72390"/>
                      <a:pt x="17145" y="77153"/>
                      <a:pt x="22860" y="80963"/>
                    </a:cubicBezTo>
                    <a:cubicBezTo>
                      <a:pt x="28575" y="84773"/>
                      <a:pt x="35243" y="87630"/>
                      <a:pt x="42863" y="89535"/>
                    </a:cubicBezTo>
                    <a:lnTo>
                      <a:pt x="62865" y="95250"/>
                    </a:lnTo>
                    <a:cubicBezTo>
                      <a:pt x="69533" y="97155"/>
                      <a:pt x="75248" y="100013"/>
                      <a:pt x="79058" y="102870"/>
                    </a:cubicBezTo>
                    <a:cubicBezTo>
                      <a:pt x="82868" y="105728"/>
                      <a:pt x="84773" y="110490"/>
                      <a:pt x="84773" y="115253"/>
                    </a:cubicBezTo>
                    <a:cubicBezTo>
                      <a:pt x="84773" y="120968"/>
                      <a:pt x="81915" y="125730"/>
                      <a:pt x="77153" y="128588"/>
                    </a:cubicBezTo>
                    <a:cubicBezTo>
                      <a:pt x="72390" y="131445"/>
                      <a:pt x="65723" y="133350"/>
                      <a:pt x="58103" y="133350"/>
                    </a:cubicBezTo>
                    <a:cubicBezTo>
                      <a:pt x="50483" y="133350"/>
                      <a:pt x="44768" y="131445"/>
                      <a:pt x="40005" y="127635"/>
                    </a:cubicBezTo>
                    <a:cubicBezTo>
                      <a:pt x="35243" y="123825"/>
                      <a:pt x="31433" y="120015"/>
                      <a:pt x="29528" y="114300"/>
                    </a:cubicBezTo>
                    <a:lnTo>
                      <a:pt x="0" y="122873"/>
                    </a:lnTo>
                    <a:cubicBezTo>
                      <a:pt x="953" y="127635"/>
                      <a:pt x="2858" y="132398"/>
                      <a:pt x="6668" y="136207"/>
                    </a:cubicBezTo>
                    <a:cubicBezTo>
                      <a:pt x="10478" y="140018"/>
                      <a:pt x="14288" y="144780"/>
                      <a:pt x="20003" y="147638"/>
                    </a:cubicBezTo>
                    <a:cubicBezTo>
                      <a:pt x="25718" y="151448"/>
                      <a:pt x="31433" y="153353"/>
                      <a:pt x="38100" y="155257"/>
                    </a:cubicBezTo>
                    <a:cubicBezTo>
                      <a:pt x="44768" y="157163"/>
                      <a:pt x="52388" y="158115"/>
                      <a:pt x="60008" y="158115"/>
                    </a:cubicBezTo>
                    <a:cubicBezTo>
                      <a:pt x="71438" y="158115"/>
                      <a:pt x="81915" y="156210"/>
                      <a:pt x="90488" y="152400"/>
                    </a:cubicBezTo>
                    <a:cubicBezTo>
                      <a:pt x="99060" y="148590"/>
                      <a:pt x="104775" y="142875"/>
                      <a:pt x="109538" y="136207"/>
                    </a:cubicBezTo>
                    <a:cubicBezTo>
                      <a:pt x="114300" y="129540"/>
                      <a:pt x="116205" y="121920"/>
                      <a:pt x="116205" y="112395"/>
                    </a:cubicBezTo>
                    <a:cubicBezTo>
                      <a:pt x="116205" y="101918"/>
                      <a:pt x="112395" y="92393"/>
                      <a:pt x="104775" y="84773"/>
                    </a:cubicBezTo>
                    <a:cubicBezTo>
                      <a:pt x="97155" y="77153"/>
                      <a:pt x="86678" y="72390"/>
                      <a:pt x="73343" y="68580"/>
                    </a:cubicBezTo>
                    <a:close/>
                  </a:path>
                </a:pathLst>
              </a:custGeom>
              <a:grpFill/>
              <a:ln w="9525" cap="flat">
                <a:noFill/>
                <a:prstDash val="solid"/>
                <a:miter/>
              </a:ln>
            </p:spPr>
            <p:txBody>
              <a:bodyPr rtlCol="0" anchor="ctr"/>
              <a:lstStyle/>
              <a:p>
                <a:endParaRPr lang="fr-FR" b="1"/>
              </a:p>
            </p:txBody>
          </p:sp>
          <p:sp>
            <p:nvSpPr>
              <p:cNvPr id="85" name="Forme libre : forme 84">
                <a:extLst>
                  <a:ext uri="{FF2B5EF4-FFF2-40B4-BE49-F238E27FC236}">
                    <a16:creationId xmlns:a16="http://schemas.microsoft.com/office/drawing/2014/main" id="{F945B474-9786-BBC8-887C-8A07C9A28739}"/>
                  </a:ext>
                </a:extLst>
              </p:cNvPr>
              <p:cNvSpPr/>
              <p:nvPr/>
            </p:nvSpPr>
            <p:spPr>
              <a:xfrm>
                <a:off x="6570662" y="4862867"/>
                <a:ext cx="97155" cy="154305"/>
              </a:xfrm>
              <a:custGeom>
                <a:avLst/>
                <a:gdLst>
                  <a:gd name="connsiteX0" fmla="*/ 29528 w 97155"/>
                  <a:gd name="connsiteY0" fmla="*/ 0 h 154305"/>
                  <a:gd name="connsiteX1" fmla="*/ 0 w 97155"/>
                  <a:gd name="connsiteY1" fmla="*/ 0 h 154305"/>
                  <a:gd name="connsiteX2" fmla="*/ 0 w 97155"/>
                  <a:gd name="connsiteY2" fmla="*/ 154305 h 154305"/>
                  <a:gd name="connsiteX3" fmla="*/ 19050 w 97155"/>
                  <a:gd name="connsiteY3" fmla="*/ 154305 h 154305"/>
                  <a:gd name="connsiteX4" fmla="*/ 29528 w 97155"/>
                  <a:gd name="connsiteY4" fmla="*/ 154305 h 154305"/>
                  <a:gd name="connsiteX5" fmla="*/ 97155 w 97155"/>
                  <a:gd name="connsiteY5" fmla="*/ 154305 h 154305"/>
                  <a:gd name="connsiteX6" fmla="*/ 97155 w 97155"/>
                  <a:gd name="connsiteY6" fmla="*/ 126683 h 154305"/>
                  <a:gd name="connsiteX7" fmla="*/ 29528 w 97155"/>
                  <a:gd name="connsiteY7"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55" h="154305">
                    <a:moveTo>
                      <a:pt x="29528" y="0"/>
                    </a:moveTo>
                    <a:lnTo>
                      <a:pt x="0" y="0"/>
                    </a:lnTo>
                    <a:lnTo>
                      <a:pt x="0" y="154305"/>
                    </a:lnTo>
                    <a:lnTo>
                      <a:pt x="19050" y="154305"/>
                    </a:lnTo>
                    <a:lnTo>
                      <a:pt x="29528" y="154305"/>
                    </a:lnTo>
                    <a:lnTo>
                      <a:pt x="97155" y="154305"/>
                    </a:lnTo>
                    <a:lnTo>
                      <a:pt x="97155" y="126683"/>
                    </a:lnTo>
                    <a:lnTo>
                      <a:pt x="29528" y="126683"/>
                    </a:lnTo>
                    <a:close/>
                  </a:path>
                </a:pathLst>
              </a:custGeom>
              <a:grpFill/>
              <a:ln w="9525" cap="flat">
                <a:noFill/>
                <a:prstDash val="solid"/>
                <a:miter/>
              </a:ln>
            </p:spPr>
            <p:txBody>
              <a:bodyPr rtlCol="0" anchor="ctr"/>
              <a:lstStyle/>
              <a:p>
                <a:endParaRPr lang="fr-FR" b="1"/>
              </a:p>
            </p:txBody>
          </p:sp>
          <p:sp>
            <p:nvSpPr>
              <p:cNvPr id="86" name="Forme libre : forme 85">
                <a:extLst>
                  <a:ext uri="{FF2B5EF4-FFF2-40B4-BE49-F238E27FC236}">
                    <a16:creationId xmlns:a16="http://schemas.microsoft.com/office/drawing/2014/main" id="{FF309FE2-F2B8-F26D-C72D-052CE9512F8F}"/>
                  </a:ext>
                </a:extLst>
              </p:cNvPr>
              <p:cNvSpPr/>
              <p:nvPr/>
            </p:nvSpPr>
            <p:spPr>
              <a:xfrm>
                <a:off x="6764019" y="4862867"/>
                <a:ext cx="43815" cy="52387"/>
              </a:xfrm>
              <a:custGeom>
                <a:avLst/>
                <a:gdLst>
                  <a:gd name="connsiteX0" fmla="*/ 0 w 43815"/>
                  <a:gd name="connsiteY0" fmla="*/ 52388 h 52387"/>
                  <a:gd name="connsiteX1" fmla="*/ 21908 w 43815"/>
                  <a:gd name="connsiteY1" fmla="*/ 52388 h 52387"/>
                  <a:gd name="connsiteX2" fmla="*/ 43815 w 43815"/>
                  <a:gd name="connsiteY2" fmla="*/ 0 h 52387"/>
                  <a:gd name="connsiteX3" fmla="*/ 13335 w 43815"/>
                  <a:gd name="connsiteY3" fmla="*/ 0 h 52387"/>
                </a:gdLst>
                <a:ahLst/>
                <a:cxnLst>
                  <a:cxn ang="0">
                    <a:pos x="connsiteX0" y="connsiteY0"/>
                  </a:cxn>
                  <a:cxn ang="0">
                    <a:pos x="connsiteX1" y="connsiteY1"/>
                  </a:cxn>
                  <a:cxn ang="0">
                    <a:pos x="connsiteX2" y="connsiteY2"/>
                  </a:cxn>
                  <a:cxn ang="0">
                    <a:pos x="connsiteX3" y="connsiteY3"/>
                  </a:cxn>
                </a:cxnLst>
                <a:rect l="l" t="t" r="r" b="b"/>
                <a:pathLst>
                  <a:path w="43815" h="52387">
                    <a:moveTo>
                      <a:pt x="0" y="52388"/>
                    </a:moveTo>
                    <a:lnTo>
                      <a:pt x="21908" y="52388"/>
                    </a:lnTo>
                    <a:lnTo>
                      <a:pt x="43815" y="0"/>
                    </a:lnTo>
                    <a:lnTo>
                      <a:pt x="13335" y="0"/>
                    </a:lnTo>
                    <a:close/>
                  </a:path>
                </a:pathLst>
              </a:custGeom>
              <a:grpFill/>
              <a:ln w="9525" cap="flat">
                <a:noFill/>
                <a:prstDash val="solid"/>
                <a:miter/>
              </a:ln>
            </p:spPr>
            <p:txBody>
              <a:bodyPr rtlCol="0" anchor="ctr"/>
              <a:lstStyle/>
              <a:p>
                <a:endParaRPr lang="fr-FR" b="1"/>
              </a:p>
            </p:txBody>
          </p:sp>
          <p:sp>
            <p:nvSpPr>
              <p:cNvPr id="87" name="Forme libre : forme 86">
                <a:extLst>
                  <a:ext uri="{FF2B5EF4-FFF2-40B4-BE49-F238E27FC236}">
                    <a16:creationId xmlns:a16="http://schemas.microsoft.com/office/drawing/2014/main" id="{651E326D-0CA8-4282-14BC-36118624428E}"/>
                  </a:ext>
                </a:extLst>
              </p:cNvPr>
              <p:cNvSpPr/>
              <p:nvPr/>
            </p:nvSpPr>
            <p:spPr>
              <a:xfrm>
                <a:off x="6915467" y="4862867"/>
                <a:ext cx="99059" cy="154305"/>
              </a:xfrm>
              <a:custGeom>
                <a:avLst/>
                <a:gdLst>
                  <a:gd name="connsiteX0" fmla="*/ 30480 w 99059"/>
                  <a:gd name="connsiteY0" fmla="*/ 89535 h 154305"/>
                  <a:gd name="connsiteX1" fmla="*/ 88582 w 99059"/>
                  <a:gd name="connsiteY1" fmla="*/ 89535 h 154305"/>
                  <a:gd name="connsiteX2" fmla="*/ 88582 w 99059"/>
                  <a:gd name="connsiteY2" fmla="*/ 62865 h 154305"/>
                  <a:gd name="connsiteX3" fmla="*/ 30480 w 99059"/>
                  <a:gd name="connsiteY3" fmla="*/ 62865 h 154305"/>
                  <a:gd name="connsiteX4" fmla="*/ 30480 w 99059"/>
                  <a:gd name="connsiteY4" fmla="*/ 27623 h 154305"/>
                  <a:gd name="connsiteX5" fmla="*/ 98107 w 99059"/>
                  <a:gd name="connsiteY5" fmla="*/ 27623 h 154305"/>
                  <a:gd name="connsiteX6" fmla="*/ 98107 w 99059"/>
                  <a:gd name="connsiteY6" fmla="*/ 0 h 154305"/>
                  <a:gd name="connsiteX7" fmla="*/ 30480 w 99059"/>
                  <a:gd name="connsiteY7" fmla="*/ 0 h 154305"/>
                  <a:gd name="connsiteX8" fmla="*/ 22860 w 99059"/>
                  <a:gd name="connsiteY8" fmla="*/ 0 h 154305"/>
                  <a:gd name="connsiteX9" fmla="*/ 0 w 99059"/>
                  <a:gd name="connsiteY9" fmla="*/ 0 h 154305"/>
                  <a:gd name="connsiteX10" fmla="*/ 0 w 99059"/>
                  <a:gd name="connsiteY10" fmla="*/ 154305 h 154305"/>
                  <a:gd name="connsiteX11" fmla="*/ 22860 w 99059"/>
                  <a:gd name="connsiteY11" fmla="*/ 154305 h 154305"/>
                  <a:gd name="connsiteX12" fmla="*/ 30480 w 99059"/>
                  <a:gd name="connsiteY12" fmla="*/ 154305 h 154305"/>
                  <a:gd name="connsiteX13" fmla="*/ 99060 w 99059"/>
                  <a:gd name="connsiteY13" fmla="*/ 154305 h 154305"/>
                  <a:gd name="connsiteX14" fmla="*/ 99060 w 99059"/>
                  <a:gd name="connsiteY14" fmla="*/ 126683 h 154305"/>
                  <a:gd name="connsiteX15" fmla="*/ 30480 w 99059"/>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59" h="154305">
                    <a:moveTo>
                      <a:pt x="30480" y="89535"/>
                    </a:moveTo>
                    <a:lnTo>
                      <a:pt x="88582" y="89535"/>
                    </a:lnTo>
                    <a:lnTo>
                      <a:pt x="88582" y="62865"/>
                    </a:lnTo>
                    <a:lnTo>
                      <a:pt x="30480" y="62865"/>
                    </a:lnTo>
                    <a:lnTo>
                      <a:pt x="30480" y="27623"/>
                    </a:lnTo>
                    <a:lnTo>
                      <a:pt x="98107" y="27623"/>
                    </a:lnTo>
                    <a:lnTo>
                      <a:pt x="98107" y="0"/>
                    </a:lnTo>
                    <a:lnTo>
                      <a:pt x="30480" y="0"/>
                    </a:lnTo>
                    <a:lnTo>
                      <a:pt x="22860" y="0"/>
                    </a:lnTo>
                    <a:lnTo>
                      <a:pt x="0" y="0"/>
                    </a:lnTo>
                    <a:lnTo>
                      <a:pt x="0" y="154305"/>
                    </a:lnTo>
                    <a:lnTo>
                      <a:pt x="22860" y="154305"/>
                    </a:lnTo>
                    <a:lnTo>
                      <a:pt x="30480" y="154305"/>
                    </a:lnTo>
                    <a:lnTo>
                      <a:pt x="99060" y="154305"/>
                    </a:lnTo>
                    <a:lnTo>
                      <a:pt x="99060" y="126683"/>
                    </a:lnTo>
                    <a:lnTo>
                      <a:pt x="30480" y="126683"/>
                    </a:lnTo>
                    <a:close/>
                  </a:path>
                </a:pathLst>
              </a:custGeom>
              <a:grpFill/>
              <a:ln w="9525" cap="flat">
                <a:noFill/>
                <a:prstDash val="solid"/>
                <a:miter/>
              </a:ln>
            </p:spPr>
            <p:txBody>
              <a:bodyPr rtlCol="0" anchor="ctr"/>
              <a:lstStyle/>
              <a:p>
                <a:endParaRPr lang="fr-FR" b="1"/>
              </a:p>
            </p:txBody>
          </p:sp>
          <p:sp>
            <p:nvSpPr>
              <p:cNvPr id="88" name="Forme libre : forme 87">
                <a:extLst>
                  <a:ext uri="{FF2B5EF4-FFF2-40B4-BE49-F238E27FC236}">
                    <a16:creationId xmlns:a16="http://schemas.microsoft.com/office/drawing/2014/main" id="{B34CA435-BE82-8F5F-9DF1-060EA0F6220A}"/>
                  </a:ext>
                </a:extLst>
              </p:cNvPr>
              <p:cNvSpPr/>
              <p:nvPr/>
            </p:nvSpPr>
            <p:spPr>
              <a:xfrm>
                <a:off x="7120254" y="4862867"/>
                <a:ext cx="144779" cy="154305"/>
              </a:xfrm>
              <a:custGeom>
                <a:avLst/>
                <a:gdLst>
                  <a:gd name="connsiteX0" fmla="*/ 143827 w 144779"/>
                  <a:gd name="connsiteY0" fmla="*/ 0 h 154305"/>
                  <a:gd name="connsiteX1" fmla="*/ 108585 w 144779"/>
                  <a:gd name="connsiteY1" fmla="*/ 0 h 154305"/>
                  <a:gd name="connsiteX2" fmla="*/ 72390 w 144779"/>
                  <a:gd name="connsiteY2" fmla="*/ 51435 h 154305"/>
                  <a:gd name="connsiteX3" fmla="*/ 37147 w 144779"/>
                  <a:gd name="connsiteY3" fmla="*/ 0 h 154305"/>
                  <a:gd name="connsiteX4" fmla="*/ 952 w 144779"/>
                  <a:gd name="connsiteY4" fmla="*/ 0 h 154305"/>
                  <a:gd name="connsiteX5" fmla="*/ 56197 w 144779"/>
                  <a:gd name="connsiteY5" fmla="*/ 75248 h 154305"/>
                  <a:gd name="connsiteX6" fmla="*/ 0 w 144779"/>
                  <a:gd name="connsiteY6" fmla="*/ 154305 h 154305"/>
                  <a:gd name="connsiteX7" fmla="*/ 36195 w 144779"/>
                  <a:gd name="connsiteY7" fmla="*/ 154305 h 154305"/>
                  <a:gd name="connsiteX8" fmla="*/ 72390 w 144779"/>
                  <a:gd name="connsiteY8" fmla="*/ 100013 h 154305"/>
                  <a:gd name="connsiteX9" fmla="*/ 108585 w 144779"/>
                  <a:gd name="connsiteY9" fmla="*/ 154305 h 154305"/>
                  <a:gd name="connsiteX10" fmla="*/ 144780 w 144779"/>
                  <a:gd name="connsiteY10" fmla="*/ 154305 h 154305"/>
                  <a:gd name="connsiteX11" fmla="*/ 89535 w 144779"/>
                  <a:gd name="connsiteY11" fmla="*/ 75248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79" h="154305">
                    <a:moveTo>
                      <a:pt x="143827" y="0"/>
                    </a:moveTo>
                    <a:lnTo>
                      <a:pt x="108585" y="0"/>
                    </a:lnTo>
                    <a:lnTo>
                      <a:pt x="72390" y="51435"/>
                    </a:lnTo>
                    <a:lnTo>
                      <a:pt x="37147" y="0"/>
                    </a:lnTo>
                    <a:lnTo>
                      <a:pt x="952" y="0"/>
                    </a:lnTo>
                    <a:lnTo>
                      <a:pt x="56197" y="75248"/>
                    </a:lnTo>
                    <a:lnTo>
                      <a:pt x="0" y="154305"/>
                    </a:lnTo>
                    <a:lnTo>
                      <a:pt x="36195" y="154305"/>
                    </a:lnTo>
                    <a:lnTo>
                      <a:pt x="72390" y="100013"/>
                    </a:lnTo>
                    <a:lnTo>
                      <a:pt x="108585" y="154305"/>
                    </a:lnTo>
                    <a:lnTo>
                      <a:pt x="144780" y="154305"/>
                    </a:lnTo>
                    <a:lnTo>
                      <a:pt x="89535" y="75248"/>
                    </a:lnTo>
                    <a:close/>
                  </a:path>
                </a:pathLst>
              </a:custGeom>
              <a:grpFill/>
              <a:ln w="9525" cap="flat">
                <a:noFill/>
                <a:prstDash val="solid"/>
                <a:miter/>
              </a:ln>
            </p:spPr>
            <p:txBody>
              <a:bodyPr rtlCol="0" anchor="ctr"/>
              <a:lstStyle/>
              <a:p>
                <a:endParaRPr lang="fr-FR" b="1"/>
              </a:p>
            </p:txBody>
          </p:sp>
          <p:sp>
            <p:nvSpPr>
              <p:cNvPr id="89" name="Forme libre : forme 88">
                <a:extLst>
                  <a:ext uri="{FF2B5EF4-FFF2-40B4-BE49-F238E27FC236}">
                    <a16:creationId xmlns:a16="http://schemas.microsoft.com/office/drawing/2014/main" id="{36BB8643-74A4-2523-24C6-A54F5AFA8600}"/>
                  </a:ext>
                </a:extLst>
              </p:cNvPr>
              <p:cNvSpPr/>
              <p:nvPr/>
            </p:nvSpPr>
            <p:spPr>
              <a:xfrm>
                <a:off x="7374571" y="4862867"/>
                <a:ext cx="113347" cy="154305"/>
              </a:xfrm>
              <a:custGeom>
                <a:avLst/>
                <a:gdLst>
                  <a:gd name="connsiteX0" fmla="*/ 85725 w 113347"/>
                  <a:gd name="connsiteY0" fmla="*/ 6668 h 154305"/>
                  <a:gd name="connsiteX1" fmla="*/ 57150 w 113347"/>
                  <a:gd name="connsiteY1" fmla="*/ 0 h 154305"/>
                  <a:gd name="connsiteX2" fmla="*/ 26670 w 113347"/>
                  <a:gd name="connsiteY2" fmla="*/ 0 h 154305"/>
                  <a:gd name="connsiteX3" fmla="*/ 0 w 113347"/>
                  <a:gd name="connsiteY3" fmla="*/ 0 h 154305"/>
                  <a:gd name="connsiteX4" fmla="*/ 0 w 113347"/>
                  <a:gd name="connsiteY4" fmla="*/ 154305 h 154305"/>
                  <a:gd name="connsiteX5" fmla="*/ 30480 w 113347"/>
                  <a:gd name="connsiteY5" fmla="*/ 154305 h 154305"/>
                  <a:gd name="connsiteX6" fmla="*/ 30480 w 113347"/>
                  <a:gd name="connsiteY6" fmla="*/ 102870 h 154305"/>
                  <a:gd name="connsiteX7" fmla="*/ 60008 w 113347"/>
                  <a:gd name="connsiteY7" fmla="*/ 102870 h 154305"/>
                  <a:gd name="connsiteX8" fmla="*/ 87630 w 113347"/>
                  <a:gd name="connsiteY8" fmla="*/ 96203 h 154305"/>
                  <a:gd name="connsiteX9" fmla="*/ 106680 w 113347"/>
                  <a:gd name="connsiteY9" fmla="*/ 78105 h 154305"/>
                  <a:gd name="connsiteX10" fmla="*/ 113347 w 113347"/>
                  <a:gd name="connsiteY10" fmla="*/ 51435 h 154305"/>
                  <a:gd name="connsiteX11" fmla="*/ 106680 w 113347"/>
                  <a:gd name="connsiteY11" fmla="*/ 24765 h 154305"/>
                  <a:gd name="connsiteX12" fmla="*/ 85725 w 113347"/>
                  <a:gd name="connsiteY12" fmla="*/ 6668 h 154305"/>
                  <a:gd name="connsiteX13" fmla="*/ 75247 w 113347"/>
                  <a:gd name="connsiteY13" fmla="*/ 68580 h 154305"/>
                  <a:gd name="connsiteX14" fmla="*/ 59055 w 113347"/>
                  <a:gd name="connsiteY14" fmla="*/ 75248 h 154305"/>
                  <a:gd name="connsiteX15" fmla="*/ 30480 w 113347"/>
                  <a:gd name="connsiteY15" fmla="*/ 75248 h 154305"/>
                  <a:gd name="connsiteX16" fmla="*/ 30480 w 113347"/>
                  <a:gd name="connsiteY16" fmla="*/ 27623 h 154305"/>
                  <a:gd name="connsiteX17" fmla="*/ 57150 w 113347"/>
                  <a:gd name="connsiteY17" fmla="*/ 27623 h 154305"/>
                  <a:gd name="connsiteX18" fmla="*/ 70485 w 113347"/>
                  <a:gd name="connsiteY18" fmla="*/ 30480 h 154305"/>
                  <a:gd name="connsiteX19" fmla="*/ 79058 w 113347"/>
                  <a:gd name="connsiteY19" fmla="*/ 39053 h 154305"/>
                  <a:gd name="connsiteX20" fmla="*/ 81915 w 113347"/>
                  <a:gd name="connsiteY20" fmla="*/ 51435 h 154305"/>
                  <a:gd name="connsiteX21" fmla="*/ 75247 w 113347"/>
                  <a:gd name="connsiteY21" fmla="*/ 6858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 h="154305">
                    <a:moveTo>
                      <a:pt x="85725" y="6668"/>
                    </a:moveTo>
                    <a:cubicBezTo>
                      <a:pt x="77153" y="1905"/>
                      <a:pt x="67628" y="0"/>
                      <a:pt x="57150" y="0"/>
                    </a:cubicBezTo>
                    <a:lnTo>
                      <a:pt x="26670" y="0"/>
                    </a:lnTo>
                    <a:lnTo>
                      <a:pt x="0" y="0"/>
                    </a:lnTo>
                    <a:lnTo>
                      <a:pt x="0" y="154305"/>
                    </a:lnTo>
                    <a:lnTo>
                      <a:pt x="30480" y="154305"/>
                    </a:lnTo>
                    <a:lnTo>
                      <a:pt x="30480" y="102870"/>
                    </a:lnTo>
                    <a:lnTo>
                      <a:pt x="60008" y="102870"/>
                    </a:lnTo>
                    <a:cubicBezTo>
                      <a:pt x="70485" y="102870"/>
                      <a:pt x="80010" y="100965"/>
                      <a:pt x="87630" y="96203"/>
                    </a:cubicBezTo>
                    <a:cubicBezTo>
                      <a:pt x="95250" y="91440"/>
                      <a:pt x="101918" y="85725"/>
                      <a:pt x="106680" y="78105"/>
                    </a:cubicBezTo>
                    <a:cubicBezTo>
                      <a:pt x="111443" y="70485"/>
                      <a:pt x="113347" y="61913"/>
                      <a:pt x="113347" y="51435"/>
                    </a:cubicBezTo>
                    <a:cubicBezTo>
                      <a:pt x="113347" y="40958"/>
                      <a:pt x="111443" y="32385"/>
                      <a:pt x="106680" y="24765"/>
                    </a:cubicBezTo>
                    <a:cubicBezTo>
                      <a:pt x="100013" y="17145"/>
                      <a:pt x="93345" y="10478"/>
                      <a:pt x="85725" y="6668"/>
                    </a:cubicBezTo>
                    <a:close/>
                    <a:moveTo>
                      <a:pt x="75247" y="68580"/>
                    </a:moveTo>
                    <a:cubicBezTo>
                      <a:pt x="70485" y="73343"/>
                      <a:pt x="65722" y="75248"/>
                      <a:pt x="59055" y="75248"/>
                    </a:cubicBezTo>
                    <a:lnTo>
                      <a:pt x="30480" y="75248"/>
                    </a:lnTo>
                    <a:lnTo>
                      <a:pt x="30480" y="27623"/>
                    </a:lnTo>
                    <a:lnTo>
                      <a:pt x="57150" y="27623"/>
                    </a:lnTo>
                    <a:cubicBezTo>
                      <a:pt x="61913" y="27623"/>
                      <a:pt x="66675" y="28575"/>
                      <a:pt x="70485" y="30480"/>
                    </a:cubicBezTo>
                    <a:cubicBezTo>
                      <a:pt x="74295" y="32385"/>
                      <a:pt x="77153" y="35243"/>
                      <a:pt x="79058" y="39053"/>
                    </a:cubicBezTo>
                    <a:cubicBezTo>
                      <a:pt x="80963" y="42863"/>
                      <a:pt x="81915" y="46673"/>
                      <a:pt x="81915" y="51435"/>
                    </a:cubicBezTo>
                    <a:cubicBezTo>
                      <a:pt x="81915" y="59055"/>
                      <a:pt x="79058" y="64770"/>
                      <a:pt x="75247" y="68580"/>
                    </a:cubicBezTo>
                    <a:close/>
                  </a:path>
                </a:pathLst>
              </a:custGeom>
              <a:grpFill/>
              <a:ln w="9525" cap="flat">
                <a:noFill/>
                <a:prstDash val="solid"/>
                <a:miter/>
              </a:ln>
            </p:spPr>
            <p:txBody>
              <a:bodyPr rtlCol="0" anchor="ctr"/>
              <a:lstStyle/>
              <a:p>
                <a:endParaRPr lang="fr-FR" b="1"/>
              </a:p>
            </p:txBody>
          </p:sp>
          <p:sp>
            <p:nvSpPr>
              <p:cNvPr id="90" name="Forme libre : forme 89">
                <a:extLst>
                  <a:ext uri="{FF2B5EF4-FFF2-40B4-BE49-F238E27FC236}">
                    <a16:creationId xmlns:a16="http://schemas.microsoft.com/office/drawing/2014/main" id="{7701FB17-1C6A-45F0-53FF-DFCBEAC8BEC0}"/>
                  </a:ext>
                </a:extLst>
              </p:cNvPr>
              <p:cNvSpPr/>
              <p:nvPr/>
            </p:nvSpPr>
            <p:spPr>
              <a:xfrm>
                <a:off x="7626031" y="4823815"/>
                <a:ext cx="57150" cy="28575"/>
              </a:xfrm>
              <a:custGeom>
                <a:avLst/>
                <a:gdLst>
                  <a:gd name="connsiteX0" fmla="*/ 57150 w 57150"/>
                  <a:gd name="connsiteY0" fmla="*/ 0 h 28575"/>
                  <a:gd name="connsiteX1" fmla="*/ 24765 w 57150"/>
                  <a:gd name="connsiteY1" fmla="*/ 0 h 28575"/>
                  <a:gd name="connsiteX2" fmla="*/ 0 w 57150"/>
                  <a:gd name="connsiteY2" fmla="*/ 28575 h 28575"/>
                  <a:gd name="connsiteX3" fmla="*/ 29528 w 57150"/>
                  <a:gd name="connsiteY3" fmla="*/ 28575 h 28575"/>
                </a:gdLst>
                <a:ahLst/>
                <a:cxnLst>
                  <a:cxn ang="0">
                    <a:pos x="connsiteX0" y="connsiteY0"/>
                  </a:cxn>
                  <a:cxn ang="0">
                    <a:pos x="connsiteX1" y="connsiteY1"/>
                  </a:cxn>
                  <a:cxn ang="0">
                    <a:pos x="connsiteX2" y="connsiteY2"/>
                  </a:cxn>
                  <a:cxn ang="0">
                    <a:pos x="connsiteX3" y="connsiteY3"/>
                  </a:cxn>
                </a:cxnLst>
                <a:rect l="l" t="t" r="r" b="b"/>
                <a:pathLst>
                  <a:path w="57150" h="28575">
                    <a:moveTo>
                      <a:pt x="57150" y="0"/>
                    </a:moveTo>
                    <a:lnTo>
                      <a:pt x="24765" y="0"/>
                    </a:lnTo>
                    <a:lnTo>
                      <a:pt x="0" y="28575"/>
                    </a:lnTo>
                    <a:lnTo>
                      <a:pt x="29528" y="28575"/>
                    </a:lnTo>
                    <a:close/>
                  </a:path>
                </a:pathLst>
              </a:custGeom>
              <a:grpFill/>
              <a:ln w="9525" cap="flat">
                <a:noFill/>
                <a:prstDash val="solid"/>
                <a:miter/>
              </a:ln>
            </p:spPr>
            <p:txBody>
              <a:bodyPr rtlCol="0" anchor="ctr"/>
              <a:lstStyle/>
              <a:p>
                <a:endParaRPr lang="fr-FR" b="1"/>
              </a:p>
            </p:txBody>
          </p:sp>
          <p:sp>
            <p:nvSpPr>
              <p:cNvPr id="91" name="Forme libre : forme 90">
                <a:extLst>
                  <a:ext uri="{FF2B5EF4-FFF2-40B4-BE49-F238E27FC236}">
                    <a16:creationId xmlns:a16="http://schemas.microsoft.com/office/drawing/2014/main" id="{1F67F669-2048-4AB8-854E-297A91F35F1A}"/>
                  </a:ext>
                </a:extLst>
              </p:cNvPr>
              <p:cNvSpPr/>
              <p:nvPr/>
            </p:nvSpPr>
            <p:spPr>
              <a:xfrm>
                <a:off x="7596504" y="4862867"/>
                <a:ext cx="98107" cy="154305"/>
              </a:xfrm>
              <a:custGeom>
                <a:avLst/>
                <a:gdLst>
                  <a:gd name="connsiteX0" fmla="*/ 29527 w 98107"/>
                  <a:gd name="connsiteY0" fmla="*/ 89535 h 154305"/>
                  <a:gd name="connsiteX1" fmla="*/ 87630 w 98107"/>
                  <a:gd name="connsiteY1" fmla="*/ 89535 h 154305"/>
                  <a:gd name="connsiteX2" fmla="*/ 87630 w 98107"/>
                  <a:gd name="connsiteY2" fmla="*/ 62865 h 154305"/>
                  <a:gd name="connsiteX3" fmla="*/ 29527 w 98107"/>
                  <a:gd name="connsiteY3" fmla="*/ 62865 h 154305"/>
                  <a:gd name="connsiteX4" fmla="*/ 29527 w 98107"/>
                  <a:gd name="connsiteY4" fmla="*/ 27623 h 154305"/>
                  <a:gd name="connsiteX5" fmla="*/ 97155 w 98107"/>
                  <a:gd name="connsiteY5" fmla="*/ 27623 h 154305"/>
                  <a:gd name="connsiteX6" fmla="*/ 97155 w 98107"/>
                  <a:gd name="connsiteY6" fmla="*/ 0 h 154305"/>
                  <a:gd name="connsiteX7" fmla="*/ 29527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7 w 98107"/>
                  <a:gd name="connsiteY12" fmla="*/ 154305 h 154305"/>
                  <a:gd name="connsiteX13" fmla="*/ 98107 w 98107"/>
                  <a:gd name="connsiteY13" fmla="*/ 154305 h 154305"/>
                  <a:gd name="connsiteX14" fmla="*/ 98107 w 98107"/>
                  <a:gd name="connsiteY14" fmla="*/ 126683 h 154305"/>
                  <a:gd name="connsiteX15" fmla="*/ 2952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7" y="89535"/>
                    </a:moveTo>
                    <a:lnTo>
                      <a:pt x="87630" y="89535"/>
                    </a:lnTo>
                    <a:lnTo>
                      <a:pt x="87630" y="62865"/>
                    </a:lnTo>
                    <a:lnTo>
                      <a:pt x="29527" y="62865"/>
                    </a:lnTo>
                    <a:lnTo>
                      <a:pt x="29527" y="27623"/>
                    </a:lnTo>
                    <a:lnTo>
                      <a:pt x="97155" y="27623"/>
                    </a:lnTo>
                    <a:lnTo>
                      <a:pt x="97155" y="0"/>
                    </a:lnTo>
                    <a:lnTo>
                      <a:pt x="29527" y="0"/>
                    </a:lnTo>
                    <a:lnTo>
                      <a:pt x="22860" y="0"/>
                    </a:lnTo>
                    <a:lnTo>
                      <a:pt x="0" y="0"/>
                    </a:lnTo>
                    <a:lnTo>
                      <a:pt x="0" y="154305"/>
                    </a:lnTo>
                    <a:lnTo>
                      <a:pt x="22860" y="154305"/>
                    </a:lnTo>
                    <a:lnTo>
                      <a:pt x="29527" y="154305"/>
                    </a:lnTo>
                    <a:lnTo>
                      <a:pt x="98107" y="154305"/>
                    </a:lnTo>
                    <a:lnTo>
                      <a:pt x="98107" y="126683"/>
                    </a:lnTo>
                    <a:lnTo>
                      <a:pt x="29527" y="126683"/>
                    </a:lnTo>
                    <a:close/>
                  </a:path>
                </a:pathLst>
              </a:custGeom>
              <a:grpFill/>
              <a:ln w="9525" cap="flat">
                <a:noFill/>
                <a:prstDash val="solid"/>
                <a:miter/>
              </a:ln>
            </p:spPr>
            <p:txBody>
              <a:bodyPr rtlCol="0" anchor="ctr"/>
              <a:lstStyle/>
              <a:p>
                <a:endParaRPr lang="fr-FR" b="1"/>
              </a:p>
            </p:txBody>
          </p:sp>
          <p:sp>
            <p:nvSpPr>
              <p:cNvPr id="92" name="Forme libre : forme 91">
                <a:extLst>
                  <a:ext uri="{FF2B5EF4-FFF2-40B4-BE49-F238E27FC236}">
                    <a16:creationId xmlns:a16="http://schemas.microsoft.com/office/drawing/2014/main" id="{10A0EFEB-ECD1-7EB4-A740-9423510EEC97}"/>
                  </a:ext>
                </a:extLst>
              </p:cNvPr>
              <p:cNvSpPr/>
              <p:nvPr/>
            </p:nvSpPr>
            <p:spPr>
              <a:xfrm>
                <a:off x="7815579"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7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8" y="27623"/>
                      <a:pt x="69532" y="29528"/>
                      <a:pt x="74295" y="33338"/>
                    </a:cubicBezTo>
                    <a:cubicBezTo>
                      <a:pt x="79057" y="37148"/>
                      <a:pt x="81915" y="42863"/>
                      <a:pt x="81915" y="49530"/>
                    </a:cubicBezTo>
                    <a:cubicBezTo>
                      <a:pt x="81915" y="53340"/>
                      <a:pt x="80963" y="57150"/>
                      <a:pt x="79057"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93" name="Forme libre : forme 92">
                <a:extLst>
                  <a:ext uri="{FF2B5EF4-FFF2-40B4-BE49-F238E27FC236}">
                    <a16:creationId xmlns:a16="http://schemas.microsoft.com/office/drawing/2014/main" id="{9D411B33-59E0-F790-FBCF-7646E5F8A040}"/>
                  </a:ext>
                </a:extLst>
              </p:cNvPr>
              <p:cNvSpPr/>
              <p:nvPr/>
            </p:nvSpPr>
            <p:spPr>
              <a:xfrm>
                <a:off x="8047037" y="4862868"/>
                <a:ext cx="30480" cy="154305"/>
              </a:xfrm>
              <a:custGeom>
                <a:avLst/>
                <a:gdLst>
                  <a:gd name="connsiteX0" fmla="*/ 0 w 30480"/>
                  <a:gd name="connsiteY0" fmla="*/ 0 h 154305"/>
                  <a:gd name="connsiteX1" fmla="*/ 30480 w 30480"/>
                  <a:gd name="connsiteY1" fmla="*/ 0 h 154305"/>
                  <a:gd name="connsiteX2" fmla="*/ 30480 w 30480"/>
                  <a:gd name="connsiteY2" fmla="*/ 154305 h 154305"/>
                  <a:gd name="connsiteX3" fmla="*/ 0 w 30480"/>
                  <a:gd name="connsiteY3" fmla="*/ 154305 h 154305"/>
                </a:gdLst>
                <a:ahLst/>
                <a:cxnLst>
                  <a:cxn ang="0">
                    <a:pos x="connsiteX0" y="connsiteY0"/>
                  </a:cxn>
                  <a:cxn ang="0">
                    <a:pos x="connsiteX1" y="connsiteY1"/>
                  </a:cxn>
                  <a:cxn ang="0">
                    <a:pos x="connsiteX2" y="connsiteY2"/>
                  </a:cxn>
                  <a:cxn ang="0">
                    <a:pos x="connsiteX3" y="connsiteY3"/>
                  </a:cxn>
                </a:cxnLst>
                <a:rect l="l" t="t" r="r" b="b"/>
                <a:pathLst>
                  <a:path w="30480" h="154305">
                    <a:moveTo>
                      <a:pt x="0" y="0"/>
                    </a:moveTo>
                    <a:lnTo>
                      <a:pt x="30480" y="0"/>
                    </a:lnTo>
                    <a:lnTo>
                      <a:pt x="30480" y="154305"/>
                    </a:lnTo>
                    <a:lnTo>
                      <a:pt x="0" y="154305"/>
                    </a:lnTo>
                    <a:close/>
                  </a:path>
                </a:pathLst>
              </a:custGeom>
              <a:grpFill/>
              <a:ln w="9525" cap="flat">
                <a:noFill/>
                <a:prstDash val="solid"/>
                <a:miter/>
              </a:ln>
            </p:spPr>
            <p:txBody>
              <a:bodyPr rtlCol="0" anchor="ctr"/>
              <a:lstStyle/>
              <a:p>
                <a:endParaRPr lang="fr-FR" b="1"/>
              </a:p>
            </p:txBody>
          </p:sp>
          <p:sp>
            <p:nvSpPr>
              <p:cNvPr id="94" name="Forme libre : forme 93">
                <a:extLst>
                  <a:ext uri="{FF2B5EF4-FFF2-40B4-BE49-F238E27FC236}">
                    <a16:creationId xmlns:a16="http://schemas.microsoft.com/office/drawing/2014/main" id="{E1960939-4283-ECEB-80F7-A01317FBB0A7}"/>
                  </a:ext>
                </a:extLst>
              </p:cNvPr>
              <p:cNvSpPr/>
              <p:nvPr/>
            </p:nvSpPr>
            <p:spPr>
              <a:xfrm>
                <a:off x="8200389" y="4862867"/>
                <a:ext cx="98107" cy="154305"/>
              </a:xfrm>
              <a:custGeom>
                <a:avLst/>
                <a:gdLst>
                  <a:gd name="connsiteX0" fmla="*/ 30480 w 98107"/>
                  <a:gd name="connsiteY0" fmla="*/ 89535 h 154305"/>
                  <a:gd name="connsiteX1" fmla="*/ 87630 w 98107"/>
                  <a:gd name="connsiteY1" fmla="*/ 89535 h 154305"/>
                  <a:gd name="connsiteX2" fmla="*/ 87630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7630" y="89535"/>
                    </a:lnTo>
                    <a:lnTo>
                      <a:pt x="87630"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95" name="Forme libre : forme 94">
                <a:extLst>
                  <a:ext uri="{FF2B5EF4-FFF2-40B4-BE49-F238E27FC236}">
                    <a16:creationId xmlns:a16="http://schemas.microsoft.com/office/drawing/2014/main" id="{F579B4D7-B099-3946-3B38-872DD2BF4168}"/>
                  </a:ext>
                </a:extLst>
              </p:cNvPr>
              <p:cNvSpPr/>
              <p:nvPr/>
            </p:nvSpPr>
            <p:spPr>
              <a:xfrm>
                <a:off x="8419464" y="4862867"/>
                <a:ext cx="136207" cy="154305"/>
              </a:xfrm>
              <a:custGeom>
                <a:avLst/>
                <a:gdLst>
                  <a:gd name="connsiteX0" fmla="*/ 106680 w 136207"/>
                  <a:gd name="connsiteY0" fmla="*/ 103823 h 154305"/>
                  <a:gd name="connsiteX1" fmla="*/ 31433 w 136207"/>
                  <a:gd name="connsiteY1" fmla="*/ 0 h 154305"/>
                  <a:gd name="connsiteX2" fmla="*/ 0 w 136207"/>
                  <a:gd name="connsiteY2" fmla="*/ 0 h 154305"/>
                  <a:gd name="connsiteX3" fmla="*/ 0 w 136207"/>
                  <a:gd name="connsiteY3" fmla="*/ 154305 h 154305"/>
                  <a:gd name="connsiteX4" fmla="*/ 30480 w 136207"/>
                  <a:gd name="connsiteY4" fmla="*/ 154305 h 154305"/>
                  <a:gd name="connsiteX5" fmla="*/ 30480 w 136207"/>
                  <a:gd name="connsiteY5" fmla="*/ 48578 h 154305"/>
                  <a:gd name="connsiteX6" fmla="*/ 106680 w 136207"/>
                  <a:gd name="connsiteY6" fmla="*/ 154305 h 154305"/>
                  <a:gd name="connsiteX7" fmla="*/ 136208 w 136207"/>
                  <a:gd name="connsiteY7" fmla="*/ 154305 h 154305"/>
                  <a:gd name="connsiteX8" fmla="*/ 136208 w 136207"/>
                  <a:gd name="connsiteY8" fmla="*/ 0 h 154305"/>
                  <a:gd name="connsiteX9" fmla="*/ 106680 w 136207"/>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207" h="154305">
                    <a:moveTo>
                      <a:pt x="106680" y="103823"/>
                    </a:moveTo>
                    <a:lnTo>
                      <a:pt x="31433" y="0"/>
                    </a:lnTo>
                    <a:lnTo>
                      <a:pt x="0" y="0"/>
                    </a:lnTo>
                    <a:lnTo>
                      <a:pt x="0" y="154305"/>
                    </a:lnTo>
                    <a:lnTo>
                      <a:pt x="30480" y="154305"/>
                    </a:lnTo>
                    <a:lnTo>
                      <a:pt x="30480" y="48578"/>
                    </a:lnTo>
                    <a:lnTo>
                      <a:pt x="106680" y="154305"/>
                    </a:lnTo>
                    <a:lnTo>
                      <a:pt x="136208" y="154305"/>
                    </a:lnTo>
                    <a:lnTo>
                      <a:pt x="136208" y="0"/>
                    </a:lnTo>
                    <a:lnTo>
                      <a:pt x="106680" y="0"/>
                    </a:lnTo>
                    <a:close/>
                  </a:path>
                </a:pathLst>
              </a:custGeom>
              <a:grpFill/>
              <a:ln w="9525" cap="flat">
                <a:noFill/>
                <a:prstDash val="solid"/>
                <a:miter/>
              </a:ln>
            </p:spPr>
            <p:txBody>
              <a:bodyPr rtlCol="0" anchor="ctr"/>
              <a:lstStyle/>
              <a:p>
                <a:endParaRPr lang="fr-FR" b="1"/>
              </a:p>
            </p:txBody>
          </p:sp>
          <p:sp>
            <p:nvSpPr>
              <p:cNvPr id="96" name="Forme libre : forme 95">
                <a:extLst>
                  <a:ext uri="{FF2B5EF4-FFF2-40B4-BE49-F238E27FC236}">
                    <a16:creationId xmlns:a16="http://schemas.microsoft.com/office/drawing/2014/main" id="{1DF1327E-B45A-EC9E-DC9A-C305C837FA91}"/>
                  </a:ext>
                </a:extLst>
              </p:cNvPr>
              <p:cNvSpPr/>
              <p:nvPr/>
            </p:nvSpPr>
            <p:spPr>
              <a:xfrm>
                <a:off x="8669019" y="4862867"/>
                <a:ext cx="146685" cy="160020"/>
              </a:xfrm>
              <a:custGeom>
                <a:avLst/>
                <a:gdLst>
                  <a:gd name="connsiteX0" fmla="*/ 109538 w 146685"/>
                  <a:gd name="connsiteY0" fmla="*/ 116205 h 160020"/>
                  <a:gd name="connsiteX1" fmla="*/ 95250 w 146685"/>
                  <a:gd name="connsiteY1" fmla="*/ 126683 h 160020"/>
                  <a:gd name="connsiteX2" fmla="*/ 78105 w 146685"/>
                  <a:gd name="connsiteY2" fmla="*/ 130493 h 160020"/>
                  <a:gd name="connsiteX3" fmla="*/ 54293 w 146685"/>
                  <a:gd name="connsiteY3" fmla="*/ 123825 h 160020"/>
                  <a:gd name="connsiteX4" fmla="*/ 38100 w 146685"/>
                  <a:gd name="connsiteY4" fmla="*/ 105728 h 160020"/>
                  <a:gd name="connsiteX5" fmla="*/ 32385 w 146685"/>
                  <a:gd name="connsiteY5" fmla="*/ 78105 h 160020"/>
                  <a:gd name="connsiteX6" fmla="*/ 38100 w 146685"/>
                  <a:gd name="connsiteY6" fmla="*/ 51435 h 160020"/>
                  <a:gd name="connsiteX7" fmla="*/ 54293 w 146685"/>
                  <a:gd name="connsiteY7" fmla="*/ 33338 h 160020"/>
                  <a:gd name="connsiteX8" fmla="*/ 78105 w 146685"/>
                  <a:gd name="connsiteY8" fmla="*/ 26670 h 160020"/>
                  <a:gd name="connsiteX9" fmla="*/ 95250 w 146685"/>
                  <a:gd name="connsiteY9" fmla="*/ 30480 h 160020"/>
                  <a:gd name="connsiteX10" fmla="*/ 109538 w 146685"/>
                  <a:gd name="connsiteY10" fmla="*/ 40005 h 160020"/>
                  <a:gd name="connsiteX11" fmla="*/ 119063 w 146685"/>
                  <a:gd name="connsiteY11" fmla="*/ 54293 h 160020"/>
                  <a:gd name="connsiteX12" fmla="*/ 146685 w 146685"/>
                  <a:gd name="connsiteY12" fmla="*/ 43815 h 160020"/>
                  <a:gd name="connsiteX13" fmla="*/ 130493 w 146685"/>
                  <a:gd name="connsiteY13" fmla="*/ 20955 h 160020"/>
                  <a:gd name="connsiteX14" fmla="*/ 106680 w 146685"/>
                  <a:gd name="connsiteY14" fmla="*/ 5715 h 160020"/>
                  <a:gd name="connsiteX15" fmla="*/ 77153 w 146685"/>
                  <a:gd name="connsiteY15" fmla="*/ 0 h 160020"/>
                  <a:gd name="connsiteX16" fmla="*/ 37148 w 146685"/>
                  <a:gd name="connsiteY16" fmla="*/ 10478 h 160020"/>
                  <a:gd name="connsiteX17" fmla="*/ 9525 w 146685"/>
                  <a:gd name="connsiteY17" fmla="*/ 39053 h 160020"/>
                  <a:gd name="connsiteX18" fmla="*/ 0 w 146685"/>
                  <a:gd name="connsiteY18" fmla="*/ 80010 h 160020"/>
                  <a:gd name="connsiteX19" fmla="*/ 9525 w 146685"/>
                  <a:gd name="connsiteY19" fmla="*/ 120968 h 160020"/>
                  <a:gd name="connsiteX20" fmla="*/ 37148 w 146685"/>
                  <a:gd name="connsiteY20" fmla="*/ 149543 h 160020"/>
                  <a:gd name="connsiteX21" fmla="*/ 77153 w 146685"/>
                  <a:gd name="connsiteY21" fmla="*/ 160020 h 160020"/>
                  <a:gd name="connsiteX22" fmla="*/ 106680 w 146685"/>
                  <a:gd name="connsiteY22" fmla="*/ 154305 h 160020"/>
                  <a:gd name="connsiteX23" fmla="*/ 130493 w 146685"/>
                  <a:gd name="connsiteY23" fmla="*/ 138113 h 160020"/>
                  <a:gd name="connsiteX24" fmla="*/ 146685 w 146685"/>
                  <a:gd name="connsiteY24" fmla="*/ 114300 h 160020"/>
                  <a:gd name="connsiteX25" fmla="*/ 119063 w 146685"/>
                  <a:gd name="connsiteY25" fmla="*/ 103823 h 160020"/>
                  <a:gd name="connsiteX26" fmla="*/ 109538 w 146685"/>
                  <a:gd name="connsiteY26" fmla="*/ 116205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6685" h="160020">
                    <a:moveTo>
                      <a:pt x="109538" y="116205"/>
                    </a:moveTo>
                    <a:cubicBezTo>
                      <a:pt x="105728" y="120015"/>
                      <a:pt x="100965" y="123825"/>
                      <a:pt x="95250" y="126683"/>
                    </a:cubicBezTo>
                    <a:cubicBezTo>
                      <a:pt x="89535" y="129540"/>
                      <a:pt x="83820" y="130493"/>
                      <a:pt x="78105" y="130493"/>
                    </a:cubicBezTo>
                    <a:cubicBezTo>
                      <a:pt x="68580" y="130493"/>
                      <a:pt x="60960" y="128588"/>
                      <a:pt x="54293" y="123825"/>
                    </a:cubicBezTo>
                    <a:cubicBezTo>
                      <a:pt x="47625" y="119063"/>
                      <a:pt x="41910" y="113348"/>
                      <a:pt x="38100" y="105728"/>
                    </a:cubicBezTo>
                    <a:cubicBezTo>
                      <a:pt x="34290" y="98108"/>
                      <a:pt x="32385" y="88583"/>
                      <a:pt x="32385" y="78105"/>
                    </a:cubicBezTo>
                    <a:cubicBezTo>
                      <a:pt x="32385" y="67628"/>
                      <a:pt x="34290" y="59055"/>
                      <a:pt x="38100" y="51435"/>
                    </a:cubicBezTo>
                    <a:cubicBezTo>
                      <a:pt x="41910" y="43815"/>
                      <a:pt x="47625" y="37148"/>
                      <a:pt x="54293" y="33338"/>
                    </a:cubicBezTo>
                    <a:cubicBezTo>
                      <a:pt x="60960" y="28575"/>
                      <a:pt x="69532" y="26670"/>
                      <a:pt x="78105" y="26670"/>
                    </a:cubicBezTo>
                    <a:cubicBezTo>
                      <a:pt x="83820" y="26670"/>
                      <a:pt x="89535" y="27623"/>
                      <a:pt x="95250" y="30480"/>
                    </a:cubicBezTo>
                    <a:cubicBezTo>
                      <a:pt x="100965" y="32385"/>
                      <a:pt x="104775" y="36195"/>
                      <a:pt x="109538" y="40005"/>
                    </a:cubicBezTo>
                    <a:cubicBezTo>
                      <a:pt x="114300" y="43815"/>
                      <a:pt x="117157" y="48578"/>
                      <a:pt x="119063" y="54293"/>
                    </a:cubicBezTo>
                    <a:lnTo>
                      <a:pt x="146685" y="43815"/>
                    </a:lnTo>
                    <a:cubicBezTo>
                      <a:pt x="142875" y="35243"/>
                      <a:pt x="138113" y="27623"/>
                      <a:pt x="130493" y="20955"/>
                    </a:cubicBezTo>
                    <a:cubicBezTo>
                      <a:pt x="123825" y="14288"/>
                      <a:pt x="115253" y="9525"/>
                      <a:pt x="106680" y="5715"/>
                    </a:cubicBezTo>
                    <a:cubicBezTo>
                      <a:pt x="98107" y="1905"/>
                      <a:pt x="87630" y="0"/>
                      <a:pt x="77153" y="0"/>
                    </a:cubicBezTo>
                    <a:cubicBezTo>
                      <a:pt x="61913" y="0"/>
                      <a:pt x="48578" y="3810"/>
                      <a:pt x="37148" y="10478"/>
                    </a:cubicBezTo>
                    <a:cubicBezTo>
                      <a:pt x="25718" y="17145"/>
                      <a:pt x="16193" y="26670"/>
                      <a:pt x="9525" y="39053"/>
                    </a:cubicBezTo>
                    <a:cubicBezTo>
                      <a:pt x="2857" y="51435"/>
                      <a:pt x="0" y="64770"/>
                      <a:pt x="0" y="80010"/>
                    </a:cubicBezTo>
                    <a:cubicBezTo>
                      <a:pt x="0" y="95250"/>
                      <a:pt x="2857" y="109538"/>
                      <a:pt x="9525" y="120968"/>
                    </a:cubicBezTo>
                    <a:cubicBezTo>
                      <a:pt x="16193" y="133350"/>
                      <a:pt x="24765" y="141923"/>
                      <a:pt x="37148" y="149543"/>
                    </a:cubicBezTo>
                    <a:cubicBezTo>
                      <a:pt x="48578" y="156210"/>
                      <a:pt x="61913" y="160020"/>
                      <a:pt x="77153" y="160020"/>
                    </a:cubicBezTo>
                    <a:cubicBezTo>
                      <a:pt x="87630" y="160020"/>
                      <a:pt x="98107" y="158115"/>
                      <a:pt x="106680" y="154305"/>
                    </a:cubicBezTo>
                    <a:cubicBezTo>
                      <a:pt x="115253" y="150495"/>
                      <a:pt x="123825" y="144780"/>
                      <a:pt x="130493" y="138113"/>
                    </a:cubicBezTo>
                    <a:cubicBezTo>
                      <a:pt x="137160" y="131445"/>
                      <a:pt x="142875" y="122873"/>
                      <a:pt x="146685" y="114300"/>
                    </a:cubicBezTo>
                    <a:lnTo>
                      <a:pt x="119063" y="103823"/>
                    </a:lnTo>
                    <a:cubicBezTo>
                      <a:pt x="117157" y="106680"/>
                      <a:pt x="113348" y="111443"/>
                      <a:pt x="109538" y="116205"/>
                    </a:cubicBezTo>
                    <a:close/>
                  </a:path>
                </a:pathLst>
              </a:custGeom>
              <a:grpFill/>
              <a:ln w="9525" cap="flat">
                <a:noFill/>
                <a:prstDash val="solid"/>
                <a:miter/>
              </a:ln>
            </p:spPr>
            <p:txBody>
              <a:bodyPr rtlCol="0" anchor="ctr"/>
              <a:lstStyle/>
              <a:p>
                <a:endParaRPr lang="fr-FR" b="1"/>
              </a:p>
            </p:txBody>
          </p:sp>
          <p:sp>
            <p:nvSpPr>
              <p:cNvPr id="97" name="Forme libre : forme 96">
                <a:extLst>
                  <a:ext uri="{FF2B5EF4-FFF2-40B4-BE49-F238E27FC236}">
                    <a16:creationId xmlns:a16="http://schemas.microsoft.com/office/drawing/2014/main" id="{87F2800E-E930-DC1F-FF1F-9F1C32FA2541}"/>
                  </a:ext>
                </a:extLst>
              </p:cNvPr>
              <p:cNvSpPr/>
              <p:nvPr/>
            </p:nvSpPr>
            <p:spPr>
              <a:xfrm>
                <a:off x="8928099" y="4862867"/>
                <a:ext cx="98107" cy="154305"/>
              </a:xfrm>
              <a:custGeom>
                <a:avLst/>
                <a:gdLst>
                  <a:gd name="connsiteX0" fmla="*/ 30480 w 98107"/>
                  <a:gd name="connsiteY0" fmla="*/ 126683 h 154305"/>
                  <a:gd name="connsiteX1" fmla="*/ 30480 w 98107"/>
                  <a:gd name="connsiteY1" fmla="*/ 89535 h 154305"/>
                  <a:gd name="connsiteX2" fmla="*/ 88582 w 98107"/>
                  <a:gd name="connsiteY2" fmla="*/ 89535 h 154305"/>
                  <a:gd name="connsiteX3" fmla="*/ 88582 w 98107"/>
                  <a:gd name="connsiteY3" fmla="*/ 62865 h 154305"/>
                  <a:gd name="connsiteX4" fmla="*/ 30480 w 98107"/>
                  <a:gd name="connsiteY4" fmla="*/ 62865 h 154305"/>
                  <a:gd name="connsiteX5" fmla="*/ 30480 w 98107"/>
                  <a:gd name="connsiteY5" fmla="*/ 27623 h 154305"/>
                  <a:gd name="connsiteX6" fmla="*/ 97155 w 98107"/>
                  <a:gd name="connsiteY6" fmla="*/ 27623 h 154305"/>
                  <a:gd name="connsiteX7" fmla="*/ 97155 w 98107"/>
                  <a:gd name="connsiteY7" fmla="*/ 0 h 154305"/>
                  <a:gd name="connsiteX8" fmla="*/ 30480 w 98107"/>
                  <a:gd name="connsiteY8" fmla="*/ 0 h 154305"/>
                  <a:gd name="connsiteX9" fmla="*/ 22860 w 98107"/>
                  <a:gd name="connsiteY9" fmla="*/ 0 h 154305"/>
                  <a:gd name="connsiteX10" fmla="*/ 0 w 98107"/>
                  <a:gd name="connsiteY10" fmla="*/ 0 h 154305"/>
                  <a:gd name="connsiteX11" fmla="*/ 0 w 98107"/>
                  <a:gd name="connsiteY11" fmla="*/ 154305 h 154305"/>
                  <a:gd name="connsiteX12" fmla="*/ 22860 w 98107"/>
                  <a:gd name="connsiteY12" fmla="*/ 154305 h 154305"/>
                  <a:gd name="connsiteX13" fmla="*/ 30480 w 98107"/>
                  <a:gd name="connsiteY13" fmla="*/ 154305 h 154305"/>
                  <a:gd name="connsiteX14" fmla="*/ 98107 w 98107"/>
                  <a:gd name="connsiteY14" fmla="*/ 154305 h 154305"/>
                  <a:gd name="connsiteX15" fmla="*/ 9810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126683"/>
                    </a:moveTo>
                    <a:lnTo>
                      <a:pt x="30480" y="89535"/>
                    </a:lnTo>
                    <a:lnTo>
                      <a:pt x="88582" y="89535"/>
                    </a:lnTo>
                    <a:lnTo>
                      <a:pt x="88582"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7" y="154305"/>
                    </a:lnTo>
                    <a:lnTo>
                      <a:pt x="98107" y="126683"/>
                    </a:lnTo>
                    <a:close/>
                  </a:path>
                </a:pathLst>
              </a:custGeom>
              <a:grpFill/>
              <a:ln w="9525" cap="flat">
                <a:noFill/>
                <a:prstDash val="solid"/>
                <a:miter/>
              </a:ln>
            </p:spPr>
            <p:txBody>
              <a:bodyPr rtlCol="0" anchor="ctr"/>
              <a:lstStyle/>
              <a:p>
                <a:endParaRPr lang="fr-FR" b="1"/>
              </a:p>
            </p:txBody>
          </p:sp>
        </p:grpSp>
      </p:grpSp>
      <p:sp>
        <p:nvSpPr>
          <p:cNvPr id="2" name="Espace réservé du texte 44">
            <a:extLst>
              <a:ext uri="{FF2B5EF4-FFF2-40B4-BE49-F238E27FC236}">
                <a16:creationId xmlns:a16="http://schemas.microsoft.com/office/drawing/2014/main" id="{9F0450C1-2A6E-BD72-548A-7A68DC28C3E5}"/>
              </a:ext>
            </a:extLst>
          </p:cNvPr>
          <p:cNvSpPr>
            <a:spLocks noGrp="1"/>
          </p:cNvSpPr>
          <p:nvPr>
            <p:ph type="body" sz="quarter" idx="15" hasCustomPrompt="1"/>
          </p:nvPr>
        </p:nvSpPr>
        <p:spPr>
          <a:xfrm>
            <a:off x="5119687" y="5168049"/>
            <a:ext cx="2043114" cy="459619"/>
          </a:xfrm>
          <a:prstGeom prst="rect">
            <a:avLst/>
          </a:prstGeom>
          <a:solidFill>
            <a:schemeClr val="accent1"/>
          </a:solidFill>
        </p:spPr>
        <p:txBody>
          <a:bodyPr anchor="ctr">
            <a:noAutofit/>
          </a:bodyPr>
          <a:lstStyle>
            <a:lvl1pPr marL="0" indent="0" algn="ctr">
              <a:buNone/>
              <a:defRPr sz="1400" b="1" spc="600">
                <a:solidFill>
                  <a:schemeClr val="bg1"/>
                </a:solidFill>
                <a:latin typeface="Figtree" pitchFamily="2" charset="0"/>
              </a:defRPr>
            </a:lvl1pPr>
            <a:lvl2pPr>
              <a:defRPr/>
            </a:lvl2pPr>
          </a:lstStyle>
          <a:p>
            <a:pPr lvl="0"/>
            <a:r>
              <a:rPr lang="fr-FR"/>
              <a:t>12.10.2023</a:t>
            </a:r>
          </a:p>
        </p:txBody>
      </p:sp>
    </p:spTree>
    <p:extLst>
      <p:ext uri="{BB962C8B-B14F-4D97-AF65-F5344CB8AC3E}">
        <p14:creationId xmlns:p14="http://schemas.microsoft.com/office/powerpoint/2010/main" val="3127872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900" decel="100000" fill="hold"/>
                                        <p:tgtEl>
                                          <p:spTgt spid="9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2">
                                            <p:bg/>
                                          </p:spTgt>
                                        </p:tgtEl>
                                        <p:attrNameLst>
                                          <p:attrName>style.visibility</p:attrName>
                                        </p:attrNameLst>
                                      </p:cBhvr>
                                      <p:to>
                                        <p:strVal val="visible"/>
                                      </p:to>
                                    </p:set>
                                    <p:animEffect transition="in" filter="dissolve">
                                      <p:cBhvr>
                                        <p:cTn id="14" dur="500"/>
                                        <p:tgtEl>
                                          <p:spTgt spid="2">
                                            <p:bg/>
                                          </p:spTgt>
                                        </p:tgtEl>
                                      </p:cBhvr>
                                    </p:animEffect>
                                  </p:childTnLst>
                                </p:cTn>
                              </p:par>
                            </p:childTnLst>
                          </p:cTn>
                        </p:par>
                        <p:par>
                          <p:cTn id="15" fill="hold">
                            <p:stCondLst>
                              <p:cond delay="1500"/>
                            </p:stCondLst>
                            <p:childTnLst>
                              <p:par>
                                <p:cTn id="16" presetID="9" presetClass="entr" presetSubtype="0" fill="hold" grpId="0" nodeType="afterEffect">
                                  <p:stCondLst>
                                    <p:cond delay="0"/>
                                  </p:stCondLst>
                                  <p:childTnLst>
                                    <p:set>
                                      <p:cBhvr>
                                        <p:cTn id="17" dur="1" fill="hold">
                                          <p:stCondLst>
                                            <p:cond delay="0"/>
                                          </p:stCondLst>
                                        </p:cTn>
                                        <p:tgtEl>
                                          <p:spTgt spid="2">
                                            <p:txEl>
                                              <p:pRg st="0" end="0"/>
                                            </p:txEl>
                                          </p:spTgt>
                                        </p:tgtEl>
                                        <p:attrNameLst>
                                          <p:attrName>style.visibility</p:attrName>
                                        </p:attrNameLst>
                                      </p:cBhvr>
                                      <p:to>
                                        <p:strVal val="visible"/>
                                      </p:to>
                                    </p:set>
                                    <p:animEffect transition="in" filter="dissolve">
                                      <p:cBhvr>
                                        <p:cTn id="18"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tmplLst>
          <p:tmpl>
            <p:tnLst>
              <p:par>
                <p:cTn presetID="9" presetClass="entr" presetSubtype="0" fill="hold" nodeType="after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dissolve">
                      <p:cBhvr>
                        <p:cTn dur="500"/>
                        <p:tgtEl>
                          <p:spTgt spid="2"/>
                        </p:tgtEl>
                      </p:cBhvr>
                    </p:animEffect>
                  </p:childTnLst>
                </p:cTn>
              </p:par>
            </p:tnLst>
          </p:tmpl>
          <p:tmpl lvl="1">
            <p:tnLst>
              <p:par>
                <p:cTn presetID="9" presetClass="entr" presetSubtype="0" fill="hold" nodeType="after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dissolve">
                      <p:cBhvr>
                        <p:cTn dur="500"/>
                        <p:tgtEl>
                          <p:spTgt spid="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main_heading_light_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013D5B2-CB6C-5D66-9B9B-0444FED56D1C}"/>
              </a:ext>
            </a:extLst>
          </p:cNvPr>
          <p:cNvSpPr/>
          <p:nvPr userDrawn="1"/>
        </p:nvSpPr>
        <p:spPr>
          <a:xfrm>
            <a:off x="0" y="0"/>
            <a:ext cx="12192000" cy="6858000"/>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alphaModFix amt="50000"/>
            <a:extLst>
              <a:ext uri="{28A0092B-C50C-407E-A947-70E740481C1C}">
                <a14:useLocalDpi xmlns:a14="http://schemas.microsoft.com/office/drawing/2010/main" val="0"/>
              </a:ext>
            </a:extLst>
          </a:blip>
          <a:srcRect/>
          <a:stretch/>
        </p:blipFill>
        <p:spPr>
          <a:xfrm>
            <a:off x="-4762" y="0"/>
            <a:ext cx="12191999" cy="6857999"/>
          </a:xfrm>
          <a:prstGeom prst="rect">
            <a:avLst/>
          </a:prstGeom>
          <a:ln w="19050">
            <a:solidFill>
              <a:schemeClr val="bg1"/>
            </a:solidFill>
          </a:ln>
        </p:spPr>
      </p:pic>
      <p:sp>
        <p:nvSpPr>
          <p:cNvPr id="22" name="Espace réservé pour une image  21">
            <a:extLst>
              <a:ext uri="{FF2B5EF4-FFF2-40B4-BE49-F238E27FC236}">
                <a16:creationId xmlns:a16="http://schemas.microsoft.com/office/drawing/2014/main" id="{AF9B6272-7337-4291-E582-8320757A1282}"/>
              </a:ext>
            </a:extLst>
          </p:cNvPr>
          <p:cNvSpPr>
            <a:spLocks noGrp="1"/>
          </p:cNvSpPr>
          <p:nvPr>
            <p:ph type="pic" sz="quarter" idx="13"/>
          </p:nvPr>
        </p:nvSpPr>
        <p:spPr>
          <a:xfrm>
            <a:off x="6100384" y="0"/>
            <a:ext cx="6091616" cy="6858000"/>
          </a:xfrm>
          <a:custGeom>
            <a:avLst/>
            <a:gdLst>
              <a:gd name="connsiteX0" fmla="*/ 3886970 w 6091616"/>
              <a:gd name="connsiteY0" fmla="*/ 0 h 6858000"/>
              <a:gd name="connsiteX1" fmla="*/ 6091616 w 6091616"/>
              <a:gd name="connsiteY1" fmla="*/ 0 h 6858000"/>
              <a:gd name="connsiteX2" fmla="*/ 6091616 w 6091616"/>
              <a:gd name="connsiteY2" fmla="*/ 6858000 h 6858000"/>
              <a:gd name="connsiteX3" fmla="*/ 0 w 6091616"/>
              <a:gd name="connsiteY3" fmla="*/ 6858000 h 6858000"/>
              <a:gd name="connsiteX4" fmla="*/ 31632 w 6091616"/>
              <a:gd name="connsiteY4" fmla="*/ 6835717 h 6858000"/>
              <a:gd name="connsiteX5" fmla="*/ 62587 w 6091616"/>
              <a:gd name="connsiteY5" fmla="*/ 6804846 h 6858000"/>
              <a:gd name="connsiteX6" fmla="*/ 67066 w 6091616"/>
              <a:gd name="connsiteY6" fmla="*/ 6796871 h 6858000"/>
              <a:gd name="connsiteX7" fmla="*/ 75524 w 6091616"/>
              <a:gd name="connsiteY7" fmla="*/ 6757562 h 6858000"/>
              <a:gd name="connsiteX8" fmla="*/ 88163 w 6091616"/>
              <a:gd name="connsiteY8" fmla="*/ 6728993 h 6858000"/>
              <a:gd name="connsiteX9" fmla="*/ 99010 w 6091616"/>
              <a:gd name="connsiteY9" fmla="*/ 6703615 h 6858000"/>
              <a:gd name="connsiteX10" fmla="*/ 123293 w 6091616"/>
              <a:gd name="connsiteY10" fmla="*/ 6654313 h 6858000"/>
              <a:gd name="connsiteX11" fmla="*/ 178435 w 6091616"/>
              <a:gd name="connsiteY11" fmla="*/ 6580380 h 6858000"/>
              <a:gd name="connsiteX12" fmla="*/ 212575 w 6091616"/>
              <a:gd name="connsiteY12" fmla="*/ 6540809 h 6858000"/>
              <a:gd name="connsiteX13" fmla="*/ 224717 w 6091616"/>
              <a:gd name="connsiteY13" fmla="*/ 6516158 h 6858000"/>
              <a:gd name="connsiteX14" fmla="*/ 229195 w 6091616"/>
              <a:gd name="connsiteY14" fmla="*/ 6508182 h 6858000"/>
              <a:gd name="connsiteX15" fmla="*/ 245122 w 6091616"/>
              <a:gd name="connsiteY15" fmla="*/ 6491951 h 6858000"/>
              <a:gd name="connsiteX16" fmla="*/ 307335 w 6091616"/>
              <a:gd name="connsiteY16" fmla="*/ 6438772 h 6858000"/>
              <a:gd name="connsiteX17" fmla="*/ 332717 w 6091616"/>
              <a:gd name="connsiteY17" fmla="*/ 6402673 h 6858000"/>
              <a:gd name="connsiteX18" fmla="*/ 362674 w 6091616"/>
              <a:gd name="connsiteY18" fmla="*/ 6352361 h 6858000"/>
              <a:gd name="connsiteX19" fmla="*/ 378797 w 6091616"/>
              <a:gd name="connsiteY19" fmla="*/ 6323652 h 6858000"/>
              <a:gd name="connsiteX20" fmla="*/ 376405 w 6091616"/>
              <a:gd name="connsiteY20" fmla="*/ 6309722 h 6858000"/>
              <a:gd name="connsiteX21" fmla="*/ 376602 w 6091616"/>
              <a:gd name="connsiteY21" fmla="*/ 6297243 h 6858000"/>
              <a:gd name="connsiteX22" fmla="*/ 404668 w 6091616"/>
              <a:gd name="connsiteY22" fmla="*/ 6229083 h 6858000"/>
              <a:gd name="connsiteX23" fmla="*/ 405562 w 6091616"/>
              <a:gd name="connsiteY23" fmla="*/ 6227490 h 6858000"/>
              <a:gd name="connsiteX24" fmla="*/ 443685 w 6091616"/>
              <a:gd name="connsiteY24" fmla="*/ 6183859 h 6858000"/>
              <a:gd name="connsiteX25" fmla="*/ 483203 w 6091616"/>
              <a:gd name="connsiteY25" fmla="*/ 6161996 h 6858000"/>
              <a:gd name="connsiteX26" fmla="*/ 495842 w 6091616"/>
              <a:gd name="connsiteY26" fmla="*/ 6133428 h 6858000"/>
              <a:gd name="connsiteX27" fmla="*/ 501716 w 6091616"/>
              <a:gd name="connsiteY27" fmla="*/ 6119941 h 6858000"/>
              <a:gd name="connsiteX28" fmla="*/ 502409 w 6091616"/>
              <a:gd name="connsiteY28" fmla="*/ 6103548 h 6858000"/>
              <a:gd name="connsiteX29" fmla="*/ 504398 w 6091616"/>
              <a:gd name="connsiteY29" fmla="*/ 6087880 h 6858000"/>
              <a:gd name="connsiteX30" fmla="*/ 524399 w 6091616"/>
              <a:gd name="connsiteY30" fmla="*/ 6034074 h 6858000"/>
              <a:gd name="connsiteX31" fmla="*/ 561725 w 6091616"/>
              <a:gd name="connsiteY31" fmla="*/ 5985802 h 6858000"/>
              <a:gd name="connsiteX32" fmla="*/ 574265 w 6091616"/>
              <a:gd name="connsiteY32" fmla="*/ 5963473 h 6858000"/>
              <a:gd name="connsiteX33" fmla="*/ 616065 w 6091616"/>
              <a:gd name="connsiteY33" fmla="*/ 5879949 h 6858000"/>
              <a:gd name="connsiteX34" fmla="*/ 620545 w 6091616"/>
              <a:gd name="connsiteY34" fmla="*/ 5871973 h 6858000"/>
              <a:gd name="connsiteX35" fmla="*/ 641940 w 6091616"/>
              <a:gd name="connsiteY35" fmla="*/ 5812657 h 6858000"/>
              <a:gd name="connsiteX36" fmla="*/ 649003 w 6091616"/>
              <a:gd name="connsiteY36" fmla="*/ 5778859 h 6858000"/>
              <a:gd name="connsiteX37" fmla="*/ 673780 w 6091616"/>
              <a:gd name="connsiteY37" fmla="*/ 5698364 h 6858000"/>
              <a:gd name="connsiteX38" fmla="*/ 679156 w 6091616"/>
              <a:gd name="connsiteY38" fmla="*/ 5688793 h 6858000"/>
              <a:gd name="connsiteX39" fmla="*/ 696672 w 6091616"/>
              <a:gd name="connsiteY39" fmla="*/ 5654572 h 6858000"/>
              <a:gd name="connsiteX40" fmla="*/ 712298 w 6091616"/>
              <a:gd name="connsiteY40" fmla="*/ 5629779 h 6858000"/>
              <a:gd name="connsiteX41" fmla="*/ 731605 w 6091616"/>
              <a:gd name="connsiteY41" fmla="*/ 5592369 h 6858000"/>
              <a:gd name="connsiteX42" fmla="*/ 751607 w 6091616"/>
              <a:gd name="connsiteY42" fmla="*/ 5538562 h 6858000"/>
              <a:gd name="connsiteX43" fmla="*/ 762455 w 6091616"/>
              <a:gd name="connsiteY43" fmla="*/ 5513184 h 6858000"/>
              <a:gd name="connsiteX44" fmla="*/ 793206 w 6091616"/>
              <a:gd name="connsiteY44" fmla="*/ 5440241 h 6858000"/>
              <a:gd name="connsiteX45" fmla="*/ 798084 w 6091616"/>
              <a:gd name="connsiteY45" fmla="*/ 5434587 h 6858000"/>
              <a:gd name="connsiteX46" fmla="*/ 829834 w 6091616"/>
              <a:gd name="connsiteY46" fmla="*/ 5381085 h 6858000"/>
              <a:gd name="connsiteX47" fmla="*/ 854910 w 6091616"/>
              <a:gd name="connsiteY47" fmla="*/ 5309148 h 6858000"/>
              <a:gd name="connsiteX48" fmla="*/ 859388 w 6091616"/>
              <a:gd name="connsiteY48" fmla="*/ 5301175 h 6858000"/>
              <a:gd name="connsiteX49" fmla="*/ 901690 w 6091616"/>
              <a:gd name="connsiteY49" fmla="*/ 5241011 h 6858000"/>
              <a:gd name="connsiteX50" fmla="*/ 949262 w 6091616"/>
              <a:gd name="connsiteY50" fmla="*/ 5150240 h 6858000"/>
              <a:gd name="connsiteX51" fmla="*/ 952447 w 6091616"/>
              <a:gd name="connsiteY51" fmla="*/ 5141537 h 6858000"/>
              <a:gd name="connsiteX52" fmla="*/ 974638 w 6091616"/>
              <a:gd name="connsiteY52" fmla="*/ 5086864 h 6858000"/>
              <a:gd name="connsiteX53" fmla="*/ 978719 w 6091616"/>
              <a:gd name="connsiteY53" fmla="*/ 5076566 h 6858000"/>
              <a:gd name="connsiteX54" fmla="*/ 985088 w 6091616"/>
              <a:gd name="connsiteY54" fmla="*/ 5059164 h 6858000"/>
              <a:gd name="connsiteX55" fmla="*/ 994244 w 6091616"/>
              <a:gd name="connsiteY55" fmla="*/ 5030737 h 6858000"/>
              <a:gd name="connsiteX56" fmla="*/ 1002600 w 6091616"/>
              <a:gd name="connsiteY56" fmla="*/ 4997667 h 6858000"/>
              <a:gd name="connsiteX57" fmla="*/ 1013943 w 6091616"/>
              <a:gd name="connsiteY57" fmla="*/ 4941094 h 6858000"/>
              <a:gd name="connsiteX58" fmla="*/ 1020110 w 6091616"/>
              <a:gd name="connsiteY58" fmla="*/ 4908891 h 6858000"/>
              <a:gd name="connsiteX59" fmla="*/ 1025480 w 6091616"/>
              <a:gd name="connsiteY59" fmla="*/ 4872047 h 6858000"/>
              <a:gd name="connsiteX60" fmla="*/ 1027371 w 6091616"/>
              <a:gd name="connsiteY60" fmla="*/ 4862617 h 6858000"/>
              <a:gd name="connsiteX61" fmla="*/ 1047771 w 6091616"/>
              <a:gd name="connsiteY61" fmla="*/ 4811134 h 6858000"/>
              <a:gd name="connsiteX62" fmla="*/ 1048268 w 6091616"/>
              <a:gd name="connsiteY62" fmla="*/ 4807217 h 6858000"/>
              <a:gd name="connsiteX63" fmla="*/ 1061005 w 6091616"/>
              <a:gd name="connsiteY63" fmla="*/ 4772410 h 6858000"/>
              <a:gd name="connsiteX64" fmla="*/ 1087279 w 6091616"/>
              <a:gd name="connsiteY64" fmla="*/ 4707440 h 6858000"/>
              <a:gd name="connsiteX65" fmla="*/ 1097629 w 6091616"/>
              <a:gd name="connsiteY65" fmla="*/ 4685979 h 6858000"/>
              <a:gd name="connsiteX66" fmla="*/ 1106986 w 6091616"/>
              <a:gd name="connsiteY66" fmla="*/ 4672350 h 6858000"/>
              <a:gd name="connsiteX67" fmla="*/ 1129378 w 6091616"/>
              <a:gd name="connsiteY67" fmla="*/ 4632477 h 6858000"/>
              <a:gd name="connsiteX68" fmla="*/ 1130274 w 6091616"/>
              <a:gd name="connsiteY68" fmla="*/ 4630882 h 6858000"/>
              <a:gd name="connsiteX69" fmla="*/ 1165807 w 6091616"/>
              <a:gd name="connsiteY69" fmla="*/ 4585799 h 6858000"/>
              <a:gd name="connsiteX70" fmla="*/ 1210893 w 6091616"/>
              <a:gd name="connsiteY70" fmla="*/ 4514612 h 6858000"/>
              <a:gd name="connsiteX71" fmla="*/ 1243742 w 6091616"/>
              <a:gd name="connsiteY71" fmla="*/ 4474313 h 6858000"/>
              <a:gd name="connsiteX72" fmla="*/ 1293709 w 6091616"/>
              <a:gd name="connsiteY72" fmla="*/ 4424748 h 6858000"/>
              <a:gd name="connsiteX73" fmla="*/ 1308740 w 6091616"/>
              <a:gd name="connsiteY73" fmla="*/ 4410111 h 6858000"/>
              <a:gd name="connsiteX74" fmla="*/ 1348453 w 6091616"/>
              <a:gd name="connsiteY74" fmla="*/ 4348493 h 6858000"/>
              <a:gd name="connsiteX75" fmla="*/ 1373036 w 6091616"/>
              <a:gd name="connsiteY75" fmla="*/ 4307752 h 6858000"/>
              <a:gd name="connsiteX76" fmla="*/ 1411654 w 6091616"/>
              <a:gd name="connsiteY76" fmla="*/ 4260205 h 6858000"/>
              <a:gd name="connsiteX77" fmla="*/ 1439226 w 6091616"/>
              <a:gd name="connsiteY77" fmla="*/ 4223238 h 6858000"/>
              <a:gd name="connsiteX78" fmla="*/ 1468387 w 6091616"/>
              <a:gd name="connsiteY78" fmla="*/ 4168282 h 6858000"/>
              <a:gd name="connsiteX79" fmla="*/ 1493167 w 6091616"/>
              <a:gd name="connsiteY79" fmla="*/ 4115063 h 6858000"/>
              <a:gd name="connsiteX80" fmla="*/ 1504713 w 6091616"/>
              <a:gd name="connsiteY80" fmla="*/ 4100568 h 6858000"/>
              <a:gd name="connsiteX81" fmla="*/ 1530592 w 6091616"/>
              <a:gd name="connsiteY81" fmla="*/ 4060551 h 6858000"/>
              <a:gd name="connsiteX82" fmla="*/ 1543531 w 6091616"/>
              <a:gd name="connsiteY82" fmla="*/ 4040544 h 6858000"/>
              <a:gd name="connsiteX83" fmla="*/ 1602057 w 6091616"/>
              <a:gd name="connsiteY83" fmla="*/ 3972708 h 6858000"/>
              <a:gd name="connsiteX84" fmla="*/ 1623160 w 6091616"/>
              <a:gd name="connsiteY84" fmla="*/ 3959385 h 6858000"/>
              <a:gd name="connsiteX85" fmla="*/ 1659294 w 6091616"/>
              <a:gd name="connsiteY85" fmla="*/ 3931422 h 6858000"/>
              <a:gd name="connsiteX86" fmla="*/ 1698013 w 6091616"/>
              <a:gd name="connsiteY86" fmla="*/ 3877637 h 6858000"/>
              <a:gd name="connsiteX87" fmla="*/ 1710352 w 6091616"/>
              <a:gd name="connsiteY87" fmla="*/ 3840508 h 6858000"/>
              <a:gd name="connsiteX88" fmla="*/ 1717213 w 6091616"/>
              <a:gd name="connsiteY88" fmla="*/ 3791913 h 6858000"/>
              <a:gd name="connsiteX89" fmla="*/ 1741596 w 6091616"/>
              <a:gd name="connsiteY89" fmla="*/ 3736371 h 6858000"/>
              <a:gd name="connsiteX90" fmla="*/ 1755922 w 6091616"/>
              <a:gd name="connsiteY90" fmla="*/ 3683575 h 6858000"/>
              <a:gd name="connsiteX91" fmla="*/ 1756520 w 6091616"/>
              <a:gd name="connsiteY91" fmla="*/ 3673420 h 6858000"/>
              <a:gd name="connsiteX92" fmla="*/ 1787871 w 6091616"/>
              <a:gd name="connsiteY92" fmla="*/ 3617596 h 6858000"/>
              <a:gd name="connsiteX93" fmla="*/ 1835644 w 6091616"/>
              <a:gd name="connsiteY93" fmla="*/ 3541623 h 6858000"/>
              <a:gd name="connsiteX94" fmla="*/ 1837435 w 6091616"/>
              <a:gd name="connsiteY94" fmla="*/ 3538433 h 6858000"/>
              <a:gd name="connsiteX95" fmla="*/ 1868688 w 6091616"/>
              <a:gd name="connsiteY95" fmla="*/ 3488848 h 6858000"/>
              <a:gd name="connsiteX96" fmla="*/ 1887400 w 6091616"/>
              <a:gd name="connsiteY96" fmla="*/ 3461592 h 6858000"/>
              <a:gd name="connsiteX97" fmla="*/ 1900735 w 6091616"/>
              <a:gd name="connsiteY97" fmla="*/ 3416630 h 6858000"/>
              <a:gd name="connsiteX98" fmla="*/ 1904510 w 6091616"/>
              <a:gd name="connsiteY98" fmla="*/ 3370497 h 6858000"/>
              <a:gd name="connsiteX99" fmla="*/ 1917844 w 6091616"/>
              <a:gd name="connsiteY99" fmla="*/ 3325534 h 6858000"/>
              <a:gd name="connsiteX100" fmla="*/ 1929588 w 6091616"/>
              <a:gd name="connsiteY100" fmla="*/ 3298561 h 6858000"/>
              <a:gd name="connsiteX101" fmla="*/ 1964226 w 6091616"/>
              <a:gd name="connsiteY101" fmla="*/ 3255074 h 6858000"/>
              <a:gd name="connsiteX102" fmla="*/ 1969202 w 6091616"/>
              <a:gd name="connsiteY102" fmla="*/ 3243181 h 6858000"/>
              <a:gd name="connsiteX103" fmla="*/ 2003934 w 6091616"/>
              <a:gd name="connsiteY103" fmla="*/ 3166178 h 6858000"/>
              <a:gd name="connsiteX104" fmla="*/ 2014088 w 6091616"/>
              <a:gd name="connsiteY104" fmla="*/ 3157193 h 6858000"/>
              <a:gd name="connsiteX105" fmla="*/ 2021652 w 6091616"/>
              <a:gd name="connsiteY105" fmla="*/ 3146757 h 6858000"/>
              <a:gd name="connsiteX106" fmla="*/ 2047722 w 6091616"/>
              <a:gd name="connsiteY106" fmla="*/ 3066986 h 6858000"/>
              <a:gd name="connsiteX107" fmla="*/ 2067428 w 6091616"/>
              <a:gd name="connsiteY107" fmla="*/ 3031898 h 6858000"/>
              <a:gd name="connsiteX108" fmla="*/ 2100871 w 6091616"/>
              <a:gd name="connsiteY108" fmla="*/ 2981445 h 6858000"/>
              <a:gd name="connsiteX109" fmla="*/ 2134018 w 6091616"/>
              <a:gd name="connsiteY109" fmla="*/ 2949707 h 6858000"/>
              <a:gd name="connsiteX110" fmla="*/ 2160097 w 6091616"/>
              <a:gd name="connsiteY110" fmla="*/ 2924490 h 6858000"/>
              <a:gd name="connsiteX111" fmla="*/ 2170545 w 6091616"/>
              <a:gd name="connsiteY111" fmla="*/ 2896790 h 6858000"/>
              <a:gd name="connsiteX112" fmla="*/ 2220913 w 6091616"/>
              <a:gd name="connsiteY112" fmla="*/ 2849548 h 6858000"/>
              <a:gd name="connsiteX113" fmla="*/ 2241617 w 6091616"/>
              <a:gd name="connsiteY113" fmla="*/ 2833901 h 6858000"/>
              <a:gd name="connsiteX114" fmla="*/ 2278647 w 6091616"/>
              <a:gd name="connsiteY114" fmla="*/ 2804347 h 6858000"/>
              <a:gd name="connsiteX115" fmla="*/ 2288500 w 6091616"/>
              <a:gd name="connsiteY115" fmla="*/ 2786801 h 6858000"/>
              <a:gd name="connsiteX116" fmla="*/ 2290789 w 6091616"/>
              <a:gd name="connsiteY116" fmla="*/ 2779693 h 6858000"/>
              <a:gd name="connsiteX117" fmla="*/ 2301040 w 6091616"/>
              <a:gd name="connsiteY117" fmla="*/ 2764471 h 6858000"/>
              <a:gd name="connsiteX118" fmla="*/ 2352800 w 6091616"/>
              <a:gd name="connsiteY118" fmla="*/ 2711716 h 6858000"/>
              <a:gd name="connsiteX119" fmla="*/ 2360364 w 6091616"/>
              <a:gd name="connsiteY119" fmla="*/ 2701280 h 6858000"/>
              <a:gd name="connsiteX120" fmla="*/ 2395894 w 6091616"/>
              <a:gd name="connsiteY120" fmla="*/ 2628919 h 6858000"/>
              <a:gd name="connsiteX121" fmla="*/ 2400471 w 6091616"/>
              <a:gd name="connsiteY121" fmla="*/ 2614707 h 6858000"/>
              <a:gd name="connsiteX122" fmla="*/ 2409827 w 6091616"/>
              <a:gd name="connsiteY122" fmla="*/ 2601078 h 6858000"/>
              <a:gd name="connsiteX123" fmla="*/ 2417490 w 6091616"/>
              <a:gd name="connsiteY123" fmla="*/ 2584402 h 6858000"/>
              <a:gd name="connsiteX124" fmla="*/ 2443865 w 6091616"/>
              <a:gd name="connsiteY124" fmla="*/ 2540470 h 6858000"/>
              <a:gd name="connsiteX125" fmla="*/ 2451429 w 6091616"/>
              <a:gd name="connsiteY125" fmla="*/ 2530032 h 6858000"/>
              <a:gd name="connsiteX126" fmla="*/ 2476016 w 6091616"/>
              <a:gd name="connsiteY126" fmla="*/ 2516566 h 6858000"/>
              <a:gd name="connsiteX127" fmla="*/ 2512348 w 6091616"/>
              <a:gd name="connsiteY127" fmla="*/ 2476126 h 6858000"/>
              <a:gd name="connsiteX128" fmla="*/ 2519017 w 6091616"/>
              <a:gd name="connsiteY128" fmla="*/ 2467284 h 6858000"/>
              <a:gd name="connsiteX129" fmla="*/ 2523988 w 6091616"/>
              <a:gd name="connsiteY129" fmla="*/ 2428116 h 6858000"/>
              <a:gd name="connsiteX130" fmla="*/ 2523788 w 6091616"/>
              <a:gd name="connsiteY130" fmla="*/ 2413316 h 6858000"/>
              <a:gd name="connsiteX131" fmla="*/ 2536528 w 6091616"/>
              <a:gd name="connsiteY131" fmla="*/ 2405786 h 6858000"/>
              <a:gd name="connsiteX132" fmla="*/ 2544890 w 6091616"/>
              <a:gd name="connsiteY132" fmla="*/ 2399992 h 6858000"/>
              <a:gd name="connsiteX133" fmla="*/ 2571661 w 6091616"/>
              <a:gd name="connsiteY133" fmla="*/ 2331105 h 6858000"/>
              <a:gd name="connsiteX134" fmla="*/ 2572157 w 6091616"/>
              <a:gd name="connsiteY134" fmla="*/ 2327190 h 6858000"/>
              <a:gd name="connsiteX135" fmla="*/ 2598528 w 6091616"/>
              <a:gd name="connsiteY135" fmla="*/ 2255980 h 6858000"/>
              <a:gd name="connsiteX136" fmla="*/ 2606988 w 6091616"/>
              <a:gd name="connsiteY136" fmla="*/ 2243948 h 6858000"/>
              <a:gd name="connsiteX137" fmla="*/ 2614846 w 6091616"/>
              <a:gd name="connsiteY137" fmla="*/ 2187517 h 6858000"/>
              <a:gd name="connsiteX138" fmla="*/ 2618325 w 6091616"/>
              <a:gd name="connsiteY138" fmla="*/ 2160099 h 6858000"/>
              <a:gd name="connsiteX139" fmla="*/ 2625390 w 6091616"/>
              <a:gd name="connsiteY139" fmla="*/ 2126302 h 6858000"/>
              <a:gd name="connsiteX140" fmla="*/ 2617719 w 6091616"/>
              <a:gd name="connsiteY140" fmla="*/ 2088425 h 6858000"/>
              <a:gd name="connsiteX141" fmla="*/ 2620505 w 6091616"/>
              <a:gd name="connsiteY141" fmla="*/ 2077401 h 6858000"/>
              <a:gd name="connsiteX142" fmla="*/ 2625977 w 6091616"/>
              <a:gd name="connsiteY142" fmla="*/ 2061593 h 6858000"/>
              <a:gd name="connsiteX143" fmla="*/ 2640404 w 6091616"/>
              <a:gd name="connsiteY143" fmla="*/ 2002559 h 6858000"/>
              <a:gd name="connsiteX144" fmla="*/ 2641797 w 6091616"/>
              <a:gd name="connsiteY144" fmla="*/ 1997047 h 6858000"/>
              <a:gd name="connsiteX145" fmla="*/ 2660806 w 6091616"/>
              <a:gd name="connsiteY145" fmla="*/ 1951074 h 6858000"/>
              <a:gd name="connsiteX146" fmla="*/ 2682800 w 6091616"/>
              <a:gd name="connsiteY146" fmla="*/ 1908879 h 6858000"/>
              <a:gd name="connsiteX147" fmla="*/ 2714154 w 6091616"/>
              <a:gd name="connsiteY147" fmla="*/ 1880331 h 6858000"/>
              <a:gd name="connsiteX148" fmla="*/ 2721718 w 6091616"/>
              <a:gd name="connsiteY148" fmla="*/ 1869894 h 6858000"/>
              <a:gd name="connsiteX149" fmla="*/ 2731765 w 6091616"/>
              <a:gd name="connsiteY149" fmla="*/ 1812596 h 6858000"/>
              <a:gd name="connsiteX150" fmla="*/ 2741319 w 6091616"/>
              <a:gd name="connsiteY150" fmla="*/ 1786489 h 6858000"/>
              <a:gd name="connsiteX151" fmla="*/ 2757242 w 6091616"/>
              <a:gd name="connsiteY151" fmla="*/ 1742982 h 6858000"/>
              <a:gd name="connsiteX152" fmla="*/ 2792574 w 6091616"/>
              <a:gd name="connsiteY152" fmla="*/ 1683100 h 6858000"/>
              <a:gd name="connsiteX153" fmla="*/ 2824821 w 6091616"/>
              <a:gd name="connsiteY153" fmla="*/ 1625681 h 6858000"/>
              <a:gd name="connsiteX154" fmla="*/ 2868214 w 6091616"/>
              <a:gd name="connsiteY154" fmla="*/ 1551444 h 6858000"/>
              <a:gd name="connsiteX155" fmla="*/ 2906932 w 6091616"/>
              <a:gd name="connsiteY155" fmla="*/ 1497659 h 6858000"/>
              <a:gd name="connsiteX156" fmla="*/ 2912604 w 6091616"/>
              <a:gd name="connsiteY156" fmla="*/ 1469374 h 6858000"/>
              <a:gd name="connsiteX157" fmla="*/ 2935785 w 6091616"/>
              <a:gd name="connsiteY157" fmla="*/ 1379591 h 6858000"/>
              <a:gd name="connsiteX158" fmla="*/ 2963653 w 6091616"/>
              <a:gd name="connsiteY158" fmla="*/ 1323908 h 6858000"/>
              <a:gd name="connsiteX159" fmla="*/ 2969924 w 6091616"/>
              <a:gd name="connsiteY159" fmla="*/ 1312743 h 6858000"/>
              <a:gd name="connsiteX160" fmla="*/ 2986543 w 6091616"/>
              <a:gd name="connsiteY160" fmla="*/ 1280118 h 6858000"/>
              <a:gd name="connsiteX161" fmla="*/ 3007544 w 6091616"/>
              <a:gd name="connsiteY161" fmla="*/ 1245755 h 6858000"/>
              <a:gd name="connsiteX162" fmla="*/ 3055322 w 6091616"/>
              <a:gd name="connsiteY162" fmla="*/ 1197058 h 6858000"/>
              <a:gd name="connsiteX163" fmla="*/ 3063285 w 6091616"/>
              <a:gd name="connsiteY163" fmla="*/ 1188944 h 6858000"/>
              <a:gd name="connsiteX164" fmla="*/ 3093341 w 6091616"/>
              <a:gd name="connsiteY164" fmla="*/ 1132393 h 6858000"/>
              <a:gd name="connsiteX165" fmla="*/ 3104190 w 6091616"/>
              <a:gd name="connsiteY165" fmla="*/ 1107013 h 6858000"/>
              <a:gd name="connsiteX166" fmla="*/ 3120411 w 6091616"/>
              <a:gd name="connsiteY166" fmla="*/ 1072066 h 6858000"/>
              <a:gd name="connsiteX167" fmla="*/ 3127577 w 6091616"/>
              <a:gd name="connsiteY167" fmla="*/ 1059306 h 6858000"/>
              <a:gd name="connsiteX168" fmla="*/ 3136633 w 6091616"/>
              <a:gd name="connsiteY168" fmla="*/ 1037117 h 6858000"/>
              <a:gd name="connsiteX169" fmla="*/ 3159223 w 6091616"/>
              <a:gd name="connsiteY169" fmla="*/ 984766 h 6858000"/>
              <a:gd name="connsiteX170" fmla="*/ 3197445 w 6091616"/>
              <a:gd name="connsiteY170" fmla="*/ 934899 h 6858000"/>
              <a:gd name="connsiteX171" fmla="*/ 3232379 w 6091616"/>
              <a:gd name="connsiteY171" fmla="*/ 872695 h 6858000"/>
              <a:gd name="connsiteX172" fmla="*/ 3239944 w 6091616"/>
              <a:gd name="connsiteY172" fmla="*/ 862256 h 6858000"/>
              <a:gd name="connsiteX173" fmla="*/ 3247011 w 6091616"/>
              <a:gd name="connsiteY173" fmla="*/ 855736 h 6858000"/>
              <a:gd name="connsiteX174" fmla="*/ 3298273 w 6091616"/>
              <a:gd name="connsiteY174" fmla="*/ 806898 h 6858000"/>
              <a:gd name="connsiteX175" fmla="*/ 3336995 w 6091616"/>
              <a:gd name="connsiteY175" fmla="*/ 780389 h 6858000"/>
              <a:gd name="connsiteX176" fmla="*/ 3341873 w 6091616"/>
              <a:gd name="connsiteY176" fmla="*/ 774736 h 6858000"/>
              <a:gd name="connsiteX177" fmla="*/ 3373725 w 6091616"/>
              <a:gd name="connsiteY177" fmla="*/ 742274 h 6858000"/>
              <a:gd name="connsiteX178" fmla="*/ 3414637 w 6091616"/>
              <a:gd name="connsiteY178" fmla="*/ 714896 h 6858000"/>
              <a:gd name="connsiteX179" fmla="*/ 3436039 w 6091616"/>
              <a:gd name="connsiteY179" fmla="*/ 710133 h 6858000"/>
              <a:gd name="connsiteX180" fmla="*/ 3457045 w 6091616"/>
              <a:gd name="connsiteY180" fmla="*/ 703046 h 6858000"/>
              <a:gd name="connsiteX181" fmla="*/ 3487901 w 6091616"/>
              <a:gd name="connsiteY181" fmla="*/ 678417 h 6858000"/>
              <a:gd name="connsiteX182" fmla="*/ 3502037 w 6091616"/>
              <a:gd name="connsiteY182" fmla="*/ 665374 h 6858000"/>
              <a:gd name="connsiteX183" fmla="*/ 3503828 w 6091616"/>
              <a:gd name="connsiteY183" fmla="*/ 662184 h 6858000"/>
              <a:gd name="connsiteX184" fmla="*/ 3548224 w 6091616"/>
              <a:gd name="connsiteY184" fmla="*/ 634667 h 6858000"/>
              <a:gd name="connsiteX185" fmla="*/ 3553500 w 6091616"/>
              <a:gd name="connsiteY185" fmla="*/ 631336 h 6858000"/>
              <a:gd name="connsiteX186" fmla="*/ 3614619 w 6091616"/>
              <a:gd name="connsiteY186" fmla="*/ 592230 h 6858000"/>
              <a:gd name="connsiteX187" fmla="*/ 3622778 w 6091616"/>
              <a:gd name="connsiteY187" fmla="*/ 571637 h 6858000"/>
              <a:gd name="connsiteX188" fmla="*/ 3622082 w 6091616"/>
              <a:gd name="connsiteY188" fmla="*/ 560755 h 6858000"/>
              <a:gd name="connsiteX189" fmla="*/ 3631035 w 6091616"/>
              <a:gd name="connsiteY189" fmla="*/ 517527 h 6858000"/>
              <a:gd name="connsiteX190" fmla="*/ 3643275 w 6091616"/>
              <a:gd name="connsiteY190" fmla="*/ 486637 h 6858000"/>
              <a:gd name="connsiteX191" fmla="*/ 3695927 w 6091616"/>
              <a:gd name="connsiteY191" fmla="*/ 405011 h 6858000"/>
              <a:gd name="connsiteX192" fmla="*/ 3713442 w 6091616"/>
              <a:gd name="connsiteY192" fmla="*/ 370792 h 6858000"/>
              <a:gd name="connsiteX193" fmla="*/ 3730758 w 6091616"/>
              <a:gd name="connsiteY193" fmla="*/ 321769 h 6858000"/>
              <a:gd name="connsiteX194" fmla="*/ 3780230 w 6091616"/>
              <a:gd name="connsiteY194" fmla="*/ 276122 h 6858000"/>
              <a:gd name="connsiteX195" fmla="*/ 3796052 w 6091616"/>
              <a:gd name="connsiteY195" fmla="*/ 238854 h 6858000"/>
              <a:gd name="connsiteX196" fmla="*/ 3795054 w 6091616"/>
              <a:gd name="connsiteY196" fmla="*/ 219410 h 6858000"/>
              <a:gd name="connsiteX197" fmla="*/ 3811572 w 6091616"/>
              <a:gd name="connsiteY197" fmla="*/ 165747 h 6858000"/>
              <a:gd name="connsiteX198" fmla="*/ 3844915 w 6091616"/>
              <a:gd name="connsiteY198" fmla="*/ 121532 h 6858000"/>
              <a:gd name="connsiteX199" fmla="*/ 3860440 w 6091616"/>
              <a:gd name="connsiteY199" fmla="*/ 757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091616" h="6858000">
                <a:moveTo>
                  <a:pt x="3886970" y="0"/>
                </a:moveTo>
                <a:lnTo>
                  <a:pt x="6091616" y="0"/>
                </a:lnTo>
                <a:lnTo>
                  <a:pt x="6091616" y="6858000"/>
                </a:lnTo>
                <a:lnTo>
                  <a:pt x="0" y="6858000"/>
                </a:lnTo>
                <a:lnTo>
                  <a:pt x="31632" y="6835717"/>
                </a:lnTo>
                <a:cubicBezTo>
                  <a:pt x="43080" y="6827459"/>
                  <a:pt x="52835" y="6816152"/>
                  <a:pt x="62587" y="6804846"/>
                </a:cubicBezTo>
                <a:cubicBezTo>
                  <a:pt x="65674" y="6802383"/>
                  <a:pt x="66171" y="6798466"/>
                  <a:pt x="67066" y="6796871"/>
                </a:cubicBezTo>
                <a:cubicBezTo>
                  <a:pt x="70749" y="6784254"/>
                  <a:pt x="71842" y="6770181"/>
                  <a:pt x="75524" y="6757562"/>
                </a:cubicBezTo>
                <a:cubicBezTo>
                  <a:pt x="78309" y="6746539"/>
                  <a:pt x="82788" y="6738564"/>
                  <a:pt x="88163" y="6728993"/>
                </a:cubicBezTo>
                <a:cubicBezTo>
                  <a:pt x="91346" y="6720293"/>
                  <a:pt x="98015" y="6711449"/>
                  <a:pt x="99010" y="6703615"/>
                </a:cubicBezTo>
                <a:cubicBezTo>
                  <a:pt x="100202" y="6683306"/>
                  <a:pt x="113041" y="6669537"/>
                  <a:pt x="123293" y="6654313"/>
                </a:cubicBezTo>
                <a:cubicBezTo>
                  <a:pt x="141110" y="6628652"/>
                  <a:pt x="159324" y="6605314"/>
                  <a:pt x="178435" y="6580380"/>
                </a:cubicBezTo>
                <a:cubicBezTo>
                  <a:pt x="189085" y="6567480"/>
                  <a:pt x="201925" y="6553709"/>
                  <a:pt x="212575" y="6540809"/>
                </a:cubicBezTo>
                <a:cubicBezTo>
                  <a:pt x="218349" y="6533561"/>
                  <a:pt x="220239" y="6524131"/>
                  <a:pt x="224717" y="6516158"/>
                </a:cubicBezTo>
                <a:cubicBezTo>
                  <a:pt x="226508" y="6512968"/>
                  <a:pt x="228299" y="6509778"/>
                  <a:pt x="229195" y="6508182"/>
                </a:cubicBezTo>
                <a:cubicBezTo>
                  <a:pt x="234073" y="6502529"/>
                  <a:pt x="238951" y="6496876"/>
                  <a:pt x="245122" y="6491951"/>
                </a:cubicBezTo>
                <a:cubicBezTo>
                  <a:pt x="265429" y="6473982"/>
                  <a:pt x="281056" y="6449189"/>
                  <a:pt x="307335" y="6438772"/>
                </a:cubicBezTo>
                <a:cubicBezTo>
                  <a:pt x="321770" y="6434290"/>
                  <a:pt x="330329" y="6416019"/>
                  <a:pt x="332717" y="6402673"/>
                </a:cubicBezTo>
                <a:cubicBezTo>
                  <a:pt x="338288" y="6380626"/>
                  <a:pt x="350232" y="6368453"/>
                  <a:pt x="362674" y="6352361"/>
                </a:cubicBezTo>
                <a:cubicBezTo>
                  <a:pt x="369342" y="6343520"/>
                  <a:pt x="374717" y="6333949"/>
                  <a:pt x="378797" y="6323652"/>
                </a:cubicBezTo>
                <a:cubicBezTo>
                  <a:pt x="380588" y="6320464"/>
                  <a:pt x="377203" y="6314366"/>
                  <a:pt x="376405" y="6309722"/>
                </a:cubicBezTo>
                <a:cubicBezTo>
                  <a:pt x="375608" y="6305078"/>
                  <a:pt x="374811" y="6300434"/>
                  <a:pt x="376602" y="6297243"/>
                </a:cubicBezTo>
                <a:cubicBezTo>
                  <a:pt x="391732" y="6276368"/>
                  <a:pt x="402081" y="6254907"/>
                  <a:pt x="404668" y="6229083"/>
                </a:cubicBezTo>
                <a:cubicBezTo>
                  <a:pt x="405066" y="6231405"/>
                  <a:pt x="405562" y="6227490"/>
                  <a:pt x="405562" y="6227490"/>
                </a:cubicBezTo>
                <a:cubicBezTo>
                  <a:pt x="420991" y="6215173"/>
                  <a:pt x="422681" y="6190947"/>
                  <a:pt x="443685" y="6183859"/>
                </a:cubicBezTo>
                <a:cubicBezTo>
                  <a:pt x="458120" y="6179379"/>
                  <a:pt x="472157" y="6172575"/>
                  <a:pt x="483203" y="6161996"/>
                </a:cubicBezTo>
                <a:cubicBezTo>
                  <a:pt x="489375" y="6157070"/>
                  <a:pt x="491763" y="6143723"/>
                  <a:pt x="495842" y="6133428"/>
                </a:cubicBezTo>
                <a:cubicBezTo>
                  <a:pt x="498529" y="6128643"/>
                  <a:pt x="499924" y="6123131"/>
                  <a:pt x="501716" y="6119941"/>
                </a:cubicBezTo>
                <a:cubicBezTo>
                  <a:pt x="507487" y="6112692"/>
                  <a:pt x="511468" y="6108636"/>
                  <a:pt x="502409" y="6103548"/>
                </a:cubicBezTo>
                <a:cubicBezTo>
                  <a:pt x="494643" y="6099186"/>
                  <a:pt x="498625" y="6095128"/>
                  <a:pt x="504398" y="6087880"/>
                </a:cubicBezTo>
                <a:cubicBezTo>
                  <a:pt x="515446" y="6077302"/>
                  <a:pt x="527687" y="6046411"/>
                  <a:pt x="524399" y="6034074"/>
                </a:cubicBezTo>
                <a:cubicBezTo>
                  <a:pt x="539430" y="6019438"/>
                  <a:pt x="553566" y="6006395"/>
                  <a:pt x="561725" y="5985802"/>
                </a:cubicBezTo>
                <a:cubicBezTo>
                  <a:pt x="564910" y="5977100"/>
                  <a:pt x="569788" y="5971446"/>
                  <a:pt x="574265" y="5963473"/>
                </a:cubicBezTo>
                <a:cubicBezTo>
                  <a:pt x="588199" y="5935632"/>
                  <a:pt x="602132" y="5907790"/>
                  <a:pt x="616065" y="5879949"/>
                </a:cubicBezTo>
                <a:cubicBezTo>
                  <a:pt x="617857" y="5876759"/>
                  <a:pt x="618752" y="5875164"/>
                  <a:pt x="620545" y="5871973"/>
                </a:cubicBezTo>
                <a:cubicBezTo>
                  <a:pt x="637366" y="5854147"/>
                  <a:pt x="640748" y="5832966"/>
                  <a:pt x="641940" y="5812657"/>
                </a:cubicBezTo>
                <a:cubicBezTo>
                  <a:pt x="643432" y="5800906"/>
                  <a:pt x="646217" y="5789883"/>
                  <a:pt x="649003" y="5778859"/>
                </a:cubicBezTo>
                <a:cubicBezTo>
                  <a:pt x="657262" y="5752027"/>
                  <a:pt x="665522" y="5725196"/>
                  <a:pt x="673780" y="5698364"/>
                </a:cubicBezTo>
                <a:cubicBezTo>
                  <a:pt x="675572" y="5695174"/>
                  <a:pt x="677363" y="5691983"/>
                  <a:pt x="679156" y="5688793"/>
                </a:cubicBezTo>
                <a:cubicBezTo>
                  <a:pt x="685426" y="5677628"/>
                  <a:pt x="690401" y="5665737"/>
                  <a:pt x="696672" y="5654572"/>
                </a:cubicBezTo>
                <a:cubicBezTo>
                  <a:pt x="701149" y="5646598"/>
                  <a:pt x="703040" y="5637169"/>
                  <a:pt x="712298" y="5629779"/>
                </a:cubicBezTo>
                <a:cubicBezTo>
                  <a:pt x="721555" y="5622391"/>
                  <a:pt x="729219" y="5605714"/>
                  <a:pt x="731605" y="5592369"/>
                </a:cubicBezTo>
                <a:cubicBezTo>
                  <a:pt x="734091" y="5572784"/>
                  <a:pt x="745238" y="5555967"/>
                  <a:pt x="751607" y="5538562"/>
                </a:cubicBezTo>
                <a:cubicBezTo>
                  <a:pt x="754791" y="5529862"/>
                  <a:pt x="757976" y="5521159"/>
                  <a:pt x="762455" y="5513184"/>
                </a:cubicBezTo>
                <a:cubicBezTo>
                  <a:pt x="772406" y="5489401"/>
                  <a:pt x="782359" y="5465619"/>
                  <a:pt x="793206" y="5440241"/>
                </a:cubicBezTo>
                <a:cubicBezTo>
                  <a:pt x="794102" y="5438646"/>
                  <a:pt x="795894" y="5435455"/>
                  <a:pt x="798084" y="5434587"/>
                </a:cubicBezTo>
                <a:cubicBezTo>
                  <a:pt x="823468" y="5425766"/>
                  <a:pt x="822568" y="5400082"/>
                  <a:pt x="829834" y="5381085"/>
                </a:cubicBezTo>
                <a:cubicBezTo>
                  <a:pt x="839785" y="5357302"/>
                  <a:pt x="847148" y="5332066"/>
                  <a:pt x="854910" y="5309148"/>
                </a:cubicBezTo>
                <a:cubicBezTo>
                  <a:pt x="856701" y="5305960"/>
                  <a:pt x="858493" y="5302770"/>
                  <a:pt x="859388" y="5301175"/>
                </a:cubicBezTo>
                <a:cubicBezTo>
                  <a:pt x="873621" y="5281895"/>
                  <a:pt x="888751" y="5261018"/>
                  <a:pt x="901690" y="5241011"/>
                </a:cubicBezTo>
                <a:cubicBezTo>
                  <a:pt x="918709" y="5210706"/>
                  <a:pt x="934435" y="5179674"/>
                  <a:pt x="949262" y="5150240"/>
                </a:cubicBezTo>
                <a:cubicBezTo>
                  <a:pt x="951054" y="5147049"/>
                  <a:pt x="952845" y="5143860"/>
                  <a:pt x="952447" y="5141537"/>
                </a:cubicBezTo>
                <a:cubicBezTo>
                  <a:pt x="952344" y="5120498"/>
                  <a:pt x="962197" y="5102954"/>
                  <a:pt x="974638" y="5086864"/>
                </a:cubicBezTo>
                <a:cubicBezTo>
                  <a:pt x="976430" y="5083674"/>
                  <a:pt x="976927" y="5079757"/>
                  <a:pt x="978719" y="5076566"/>
                </a:cubicBezTo>
                <a:cubicBezTo>
                  <a:pt x="980112" y="5071054"/>
                  <a:pt x="982401" y="5063947"/>
                  <a:pt x="985088" y="5059164"/>
                </a:cubicBezTo>
                <a:cubicBezTo>
                  <a:pt x="988272" y="5050462"/>
                  <a:pt x="992354" y="5040165"/>
                  <a:pt x="994244" y="5030737"/>
                </a:cubicBezTo>
                <a:cubicBezTo>
                  <a:pt x="997029" y="5019713"/>
                  <a:pt x="997227" y="5007235"/>
                  <a:pt x="1002600" y="4997667"/>
                </a:cubicBezTo>
                <a:cubicBezTo>
                  <a:pt x="1014644" y="4979252"/>
                  <a:pt x="1012749" y="4961405"/>
                  <a:pt x="1013943" y="4941094"/>
                </a:cubicBezTo>
                <a:cubicBezTo>
                  <a:pt x="1014537" y="4930940"/>
                  <a:pt x="1017323" y="4919915"/>
                  <a:pt x="1020110" y="4908891"/>
                </a:cubicBezTo>
                <a:cubicBezTo>
                  <a:pt x="1021600" y="4897141"/>
                  <a:pt x="1023989" y="4883796"/>
                  <a:pt x="1025480" y="4872047"/>
                </a:cubicBezTo>
                <a:cubicBezTo>
                  <a:pt x="1025977" y="4868130"/>
                  <a:pt x="1026475" y="4864213"/>
                  <a:pt x="1027371" y="4862617"/>
                </a:cubicBezTo>
                <a:cubicBezTo>
                  <a:pt x="1044989" y="4849432"/>
                  <a:pt x="1042697" y="4829264"/>
                  <a:pt x="1047771" y="4811134"/>
                </a:cubicBezTo>
                <a:cubicBezTo>
                  <a:pt x="1048666" y="4809539"/>
                  <a:pt x="1048268" y="4807217"/>
                  <a:pt x="1048268" y="4807217"/>
                </a:cubicBezTo>
                <a:cubicBezTo>
                  <a:pt x="1067980" y="4799404"/>
                  <a:pt x="1058219" y="4783434"/>
                  <a:pt x="1061005" y="4772410"/>
                </a:cubicBezTo>
                <a:cubicBezTo>
                  <a:pt x="1066578" y="4750364"/>
                  <a:pt x="1072150" y="4728315"/>
                  <a:pt x="1087279" y="4707440"/>
                </a:cubicBezTo>
                <a:cubicBezTo>
                  <a:pt x="1092156" y="4701787"/>
                  <a:pt x="1093150" y="4693955"/>
                  <a:pt x="1097629" y="4685979"/>
                </a:cubicBezTo>
                <a:cubicBezTo>
                  <a:pt x="1100316" y="4681193"/>
                  <a:pt x="1102605" y="4674086"/>
                  <a:pt x="1106986" y="4672350"/>
                </a:cubicBezTo>
                <a:cubicBezTo>
                  <a:pt x="1119329" y="4662499"/>
                  <a:pt x="1129082" y="4651191"/>
                  <a:pt x="1129378" y="4632477"/>
                </a:cubicBezTo>
                <a:cubicBezTo>
                  <a:pt x="1129378" y="4632477"/>
                  <a:pt x="1130274" y="4630882"/>
                  <a:pt x="1130274" y="4630882"/>
                </a:cubicBezTo>
                <a:cubicBezTo>
                  <a:pt x="1141820" y="4616387"/>
                  <a:pt x="1151674" y="4598841"/>
                  <a:pt x="1165807" y="4585799"/>
                </a:cubicBezTo>
                <a:cubicBezTo>
                  <a:pt x="1187009" y="4566236"/>
                  <a:pt x="1202636" y="4541443"/>
                  <a:pt x="1210893" y="4514612"/>
                </a:cubicBezTo>
                <a:cubicBezTo>
                  <a:pt x="1216865" y="4494885"/>
                  <a:pt x="1228809" y="4482712"/>
                  <a:pt x="1243742" y="4474313"/>
                </a:cubicBezTo>
                <a:cubicBezTo>
                  <a:pt x="1265242" y="4463310"/>
                  <a:pt x="1278181" y="4443303"/>
                  <a:pt x="1293709" y="4424748"/>
                </a:cubicBezTo>
                <a:cubicBezTo>
                  <a:pt x="1298586" y="4419096"/>
                  <a:pt x="1302169" y="4412716"/>
                  <a:pt x="1308740" y="4410111"/>
                </a:cubicBezTo>
                <a:cubicBezTo>
                  <a:pt x="1332032" y="4395919"/>
                  <a:pt x="1337206" y="4371551"/>
                  <a:pt x="1348453" y="4348493"/>
                </a:cubicBezTo>
                <a:cubicBezTo>
                  <a:pt x="1356514" y="4334140"/>
                  <a:pt x="1363681" y="4321378"/>
                  <a:pt x="1373036" y="4307752"/>
                </a:cubicBezTo>
                <a:cubicBezTo>
                  <a:pt x="1385478" y="4291661"/>
                  <a:pt x="1399213" y="4276295"/>
                  <a:pt x="1411654" y="4260205"/>
                </a:cubicBezTo>
                <a:cubicBezTo>
                  <a:pt x="1421410" y="4248899"/>
                  <a:pt x="1432059" y="4235999"/>
                  <a:pt x="1439226" y="4223238"/>
                </a:cubicBezTo>
                <a:cubicBezTo>
                  <a:pt x="1449079" y="4205695"/>
                  <a:pt x="1457239" y="4185101"/>
                  <a:pt x="1468387" y="4168282"/>
                </a:cubicBezTo>
                <a:cubicBezTo>
                  <a:pt x="1479534" y="4151465"/>
                  <a:pt x="1487197" y="4134789"/>
                  <a:pt x="1493167" y="4115063"/>
                </a:cubicBezTo>
                <a:cubicBezTo>
                  <a:pt x="1494560" y="4109551"/>
                  <a:pt x="1499437" y="4103899"/>
                  <a:pt x="1504713" y="4100568"/>
                </a:cubicBezTo>
                <a:cubicBezTo>
                  <a:pt x="1516659" y="4088393"/>
                  <a:pt x="1525118" y="4076361"/>
                  <a:pt x="1530592" y="4060551"/>
                </a:cubicBezTo>
                <a:cubicBezTo>
                  <a:pt x="1532880" y="4053446"/>
                  <a:pt x="1538653" y="4046198"/>
                  <a:pt x="1543531" y="4040544"/>
                </a:cubicBezTo>
                <a:cubicBezTo>
                  <a:pt x="1563040" y="4017933"/>
                  <a:pt x="1582547" y="3995320"/>
                  <a:pt x="1602057" y="3972708"/>
                </a:cubicBezTo>
                <a:cubicBezTo>
                  <a:pt x="1607831" y="3965460"/>
                  <a:pt x="1614401" y="3962856"/>
                  <a:pt x="1623160" y="3959385"/>
                </a:cubicBezTo>
                <a:cubicBezTo>
                  <a:pt x="1636300" y="3954175"/>
                  <a:pt x="1653023" y="3942588"/>
                  <a:pt x="1659294" y="3931422"/>
                </a:cubicBezTo>
                <a:cubicBezTo>
                  <a:pt x="1669644" y="3909961"/>
                  <a:pt x="1684676" y="3895323"/>
                  <a:pt x="1698013" y="3877637"/>
                </a:cubicBezTo>
                <a:cubicBezTo>
                  <a:pt x="1707767" y="3866333"/>
                  <a:pt x="1711847" y="3856035"/>
                  <a:pt x="1710352" y="3840508"/>
                </a:cubicBezTo>
                <a:cubicBezTo>
                  <a:pt x="1708855" y="3824983"/>
                  <a:pt x="1715226" y="3807579"/>
                  <a:pt x="1717213" y="3791913"/>
                </a:cubicBezTo>
                <a:cubicBezTo>
                  <a:pt x="1719700" y="3772327"/>
                  <a:pt x="1728259" y="3754057"/>
                  <a:pt x="1741596" y="3736371"/>
                </a:cubicBezTo>
                <a:cubicBezTo>
                  <a:pt x="1754038" y="3720279"/>
                  <a:pt x="1755628" y="3702291"/>
                  <a:pt x="1755922" y="3683575"/>
                </a:cubicBezTo>
                <a:cubicBezTo>
                  <a:pt x="1756421" y="3679659"/>
                  <a:pt x="1754729" y="3676610"/>
                  <a:pt x="1756520" y="3673420"/>
                </a:cubicBezTo>
                <a:cubicBezTo>
                  <a:pt x="1767270" y="3654279"/>
                  <a:pt x="1775429" y="3633686"/>
                  <a:pt x="1787871" y="3617596"/>
                </a:cubicBezTo>
                <a:cubicBezTo>
                  <a:pt x="1806084" y="3594257"/>
                  <a:pt x="1826888" y="3572372"/>
                  <a:pt x="1835644" y="3541623"/>
                </a:cubicBezTo>
                <a:cubicBezTo>
                  <a:pt x="1836539" y="3540028"/>
                  <a:pt x="1837435" y="3538433"/>
                  <a:pt x="1837435" y="3538433"/>
                </a:cubicBezTo>
                <a:cubicBezTo>
                  <a:pt x="1854159" y="3526845"/>
                  <a:pt x="1860129" y="3507119"/>
                  <a:pt x="1868688" y="3488848"/>
                </a:cubicBezTo>
                <a:cubicBezTo>
                  <a:pt x="1874062" y="3479278"/>
                  <a:pt x="1880731" y="3470436"/>
                  <a:pt x="1887400" y="3461592"/>
                </a:cubicBezTo>
                <a:cubicBezTo>
                  <a:pt x="1900241" y="3447822"/>
                  <a:pt x="1902229" y="3432156"/>
                  <a:pt x="1900735" y="3416630"/>
                </a:cubicBezTo>
                <a:cubicBezTo>
                  <a:pt x="1899238" y="3401104"/>
                  <a:pt x="1900331" y="3387031"/>
                  <a:pt x="1904510" y="3370497"/>
                </a:cubicBezTo>
                <a:cubicBezTo>
                  <a:pt x="1909985" y="3354688"/>
                  <a:pt x="1913267" y="3339748"/>
                  <a:pt x="1917844" y="3325534"/>
                </a:cubicBezTo>
                <a:cubicBezTo>
                  <a:pt x="1921028" y="3316833"/>
                  <a:pt x="1925108" y="3306536"/>
                  <a:pt x="1929588" y="3298561"/>
                </a:cubicBezTo>
                <a:cubicBezTo>
                  <a:pt x="1939839" y="3283339"/>
                  <a:pt x="1952680" y="3269569"/>
                  <a:pt x="1964226" y="3255074"/>
                </a:cubicBezTo>
                <a:cubicBezTo>
                  <a:pt x="1966017" y="3251883"/>
                  <a:pt x="1966515" y="3247966"/>
                  <a:pt x="1969202" y="3243181"/>
                </a:cubicBezTo>
                <a:cubicBezTo>
                  <a:pt x="1980049" y="3217803"/>
                  <a:pt x="1991792" y="3190830"/>
                  <a:pt x="2003934" y="3166178"/>
                </a:cubicBezTo>
                <a:cubicBezTo>
                  <a:pt x="2005725" y="3162988"/>
                  <a:pt x="2011002" y="3159657"/>
                  <a:pt x="2014088" y="3157193"/>
                </a:cubicBezTo>
                <a:cubicBezTo>
                  <a:pt x="2017174" y="3154730"/>
                  <a:pt x="2022051" y="3149079"/>
                  <a:pt x="2021652" y="3146757"/>
                </a:cubicBezTo>
                <a:cubicBezTo>
                  <a:pt x="2023837" y="3118612"/>
                  <a:pt x="2040758" y="3094547"/>
                  <a:pt x="2047722" y="3066986"/>
                </a:cubicBezTo>
                <a:cubicBezTo>
                  <a:pt x="2050510" y="3055964"/>
                  <a:pt x="2058968" y="3043930"/>
                  <a:pt x="2067428" y="3031898"/>
                </a:cubicBezTo>
                <a:cubicBezTo>
                  <a:pt x="2078577" y="3015079"/>
                  <a:pt x="2088429" y="2997535"/>
                  <a:pt x="2100871" y="2981445"/>
                </a:cubicBezTo>
                <a:cubicBezTo>
                  <a:pt x="2110626" y="2970138"/>
                  <a:pt x="2122969" y="2960287"/>
                  <a:pt x="2134018" y="2949707"/>
                </a:cubicBezTo>
                <a:cubicBezTo>
                  <a:pt x="2141982" y="2941591"/>
                  <a:pt x="2153826" y="2935656"/>
                  <a:pt x="2160097" y="2924490"/>
                </a:cubicBezTo>
                <a:cubicBezTo>
                  <a:pt x="2165869" y="2917244"/>
                  <a:pt x="2167360" y="2905493"/>
                  <a:pt x="2170545" y="2896790"/>
                </a:cubicBezTo>
                <a:cubicBezTo>
                  <a:pt x="2177413" y="2875471"/>
                  <a:pt x="2201699" y="2853445"/>
                  <a:pt x="2220913" y="2849548"/>
                </a:cubicBezTo>
                <a:cubicBezTo>
                  <a:pt x="2228775" y="2847672"/>
                  <a:pt x="2235445" y="2838828"/>
                  <a:pt x="2241617" y="2833901"/>
                </a:cubicBezTo>
                <a:cubicBezTo>
                  <a:pt x="2253961" y="2824049"/>
                  <a:pt x="2265009" y="2813471"/>
                  <a:pt x="2278647" y="2804347"/>
                </a:cubicBezTo>
                <a:cubicBezTo>
                  <a:pt x="2284817" y="2799419"/>
                  <a:pt x="2290093" y="2796088"/>
                  <a:pt x="2288500" y="2786801"/>
                </a:cubicBezTo>
                <a:cubicBezTo>
                  <a:pt x="2288102" y="2784479"/>
                  <a:pt x="2289893" y="2781289"/>
                  <a:pt x="2290789" y="2779693"/>
                </a:cubicBezTo>
                <a:cubicBezTo>
                  <a:pt x="2293475" y="2774910"/>
                  <a:pt x="2298353" y="2769257"/>
                  <a:pt x="2301040" y="2764471"/>
                </a:cubicBezTo>
                <a:cubicBezTo>
                  <a:pt x="2313581" y="2742142"/>
                  <a:pt x="2328708" y="2721266"/>
                  <a:pt x="2352800" y="2711716"/>
                </a:cubicBezTo>
                <a:cubicBezTo>
                  <a:pt x="2354990" y="2710848"/>
                  <a:pt x="2358573" y="2704468"/>
                  <a:pt x="2360364" y="2701280"/>
                </a:cubicBezTo>
                <a:cubicBezTo>
                  <a:pt x="2372505" y="2676629"/>
                  <a:pt x="2383751" y="2653573"/>
                  <a:pt x="2395894" y="2628919"/>
                </a:cubicBezTo>
                <a:cubicBezTo>
                  <a:pt x="2398581" y="2624133"/>
                  <a:pt x="2399078" y="2620219"/>
                  <a:pt x="2400471" y="2614707"/>
                </a:cubicBezTo>
                <a:cubicBezTo>
                  <a:pt x="2403158" y="2609921"/>
                  <a:pt x="2405845" y="2605136"/>
                  <a:pt x="2409827" y="2601078"/>
                </a:cubicBezTo>
                <a:cubicBezTo>
                  <a:pt x="2412513" y="2596295"/>
                  <a:pt x="2413907" y="2590782"/>
                  <a:pt x="2417490" y="2584402"/>
                </a:cubicBezTo>
                <a:cubicBezTo>
                  <a:pt x="2425552" y="2570046"/>
                  <a:pt x="2434908" y="2556419"/>
                  <a:pt x="2443865" y="2540470"/>
                </a:cubicBezTo>
                <a:cubicBezTo>
                  <a:pt x="2445656" y="2537281"/>
                  <a:pt x="2448344" y="2532495"/>
                  <a:pt x="2451429" y="2530032"/>
                </a:cubicBezTo>
                <a:cubicBezTo>
                  <a:pt x="2459792" y="2524237"/>
                  <a:pt x="2468151" y="2518444"/>
                  <a:pt x="2476016" y="2516566"/>
                </a:cubicBezTo>
                <a:cubicBezTo>
                  <a:pt x="2494832" y="2510348"/>
                  <a:pt x="2502495" y="2493672"/>
                  <a:pt x="2512348" y="2476126"/>
                </a:cubicBezTo>
                <a:cubicBezTo>
                  <a:pt x="2514139" y="2472938"/>
                  <a:pt x="2515931" y="2469748"/>
                  <a:pt x="2519017" y="2467284"/>
                </a:cubicBezTo>
                <a:cubicBezTo>
                  <a:pt x="2528772" y="2455978"/>
                  <a:pt x="2530760" y="2440311"/>
                  <a:pt x="2523988" y="2428116"/>
                </a:cubicBezTo>
                <a:cubicBezTo>
                  <a:pt x="2522295" y="2425066"/>
                  <a:pt x="2521101" y="2418102"/>
                  <a:pt x="2523788" y="2413316"/>
                </a:cubicBezTo>
                <a:cubicBezTo>
                  <a:pt x="2525580" y="2410126"/>
                  <a:pt x="2531252" y="2409118"/>
                  <a:pt x="2536528" y="2405786"/>
                </a:cubicBezTo>
                <a:cubicBezTo>
                  <a:pt x="2539614" y="2403323"/>
                  <a:pt x="2545289" y="2402314"/>
                  <a:pt x="2544890" y="2399992"/>
                </a:cubicBezTo>
                <a:cubicBezTo>
                  <a:pt x="2553946" y="2377804"/>
                  <a:pt x="2562603" y="2353294"/>
                  <a:pt x="2571661" y="2331105"/>
                </a:cubicBezTo>
                <a:cubicBezTo>
                  <a:pt x="2572556" y="2329511"/>
                  <a:pt x="2573452" y="2327917"/>
                  <a:pt x="2572157" y="2327190"/>
                </a:cubicBezTo>
                <a:cubicBezTo>
                  <a:pt x="2566080" y="2298598"/>
                  <a:pt x="2587282" y="2279036"/>
                  <a:pt x="2598528" y="2255980"/>
                </a:cubicBezTo>
                <a:cubicBezTo>
                  <a:pt x="2601216" y="2251195"/>
                  <a:pt x="2603007" y="2248004"/>
                  <a:pt x="2606988" y="2243948"/>
                </a:cubicBezTo>
                <a:cubicBezTo>
                  <a:pt x="2622517" y="2225392"/>
                  <a:pt x="2619327" y="2206818"/>
                  <a:pt x="2614846" y="2187517"/>
                </a:cubicBezTo>
                <a:cubicBezTo>
                  <a:pt x="2613251" y="2178228"/>
                  <a:pt x="2610760" y="2170537"/>
                  <a:pt x="2618325" y="2160099"/>
                </a:cubicBezTo>
                <a:cubicBezTo>
                  <a:pt x="2624994" y="2151255"/>
                  <a:pt x="2629970" y="2139364"/>
                  <a:pt x="2625390" y="2126302"/>
                </a:cubicBezTo>
                <a:cubicBezTo>
                  <a:pt x="2621207" y="2115560"/>
                  <a:pt x="2619710" y="2100035"/>
                  <a:pt x="2617719" y="2088425"/>
                </a:cubicBezTo>
                <a:cubicBezTo>
                  <a:pt x="2618216" y="2084508"/>
                  <a:pt x="2618713" y="2080591"/>
                  <a:pt x="2620505" y="2077401"/>
                </a:cubicBezTo>
                <a:cubicBezTo>
                  <a:pt x="2621897" y="2071891"/>
                  <a:pt x="2626774" y="2066237"/>
                  <a:pt x="2625977" y="2061593"/>
                </a:cubicBezTo>
                <a:cubicBezTo>
                  <a:pt x="2623684" y="2041422"/>
                  <a:pt x="2635727" y="2023010"/>
                  <a:pt x="2640404" y="2002559"/>
                </a:cubicBezTo>
                <a:cubicBezTo>
                  <a:pt x="2641300" y="2000964"/>
                  <a:pt x="2640901" y="1998642"/>
                  <a:pt x="2641797" y="1997047"/>
                </a:cubicBezTo>
                <a:cubicBezTo>
                  <a:pt x="2657224" y="1984732"/>
                  <a:pt x="2655332" y="1966884"/>
                  <a:pt x="2660806" y="1951074"/>
                </a:cubicBezTo>
                <a:cubicBezTo>
                  <a:pt x="2665382" y="1936861"/>
                  <a:pt x="2674738" y="1923235"/>
                  <a:pt x="2682800" y="1908879"/>
                </a:cubicBezTo>
                <a:cubicBezTo>
                  <a:pt x="2689965" y="1896120"/>
                  <a:pt x="2700616" y="1883218"/>
                  <a:pt x="2714154" y="1880331"/>
                </a:cubicBezTo>
                <a:cubicBezTo>
                  <a:pt x="2716344" y="1879462"/>
                  <a:pt x="2719927" y="1873084"/>
                  <a:pt x="2721718" y="1869894"/>
                </a:cubicBezTo>
                <a:cubicBezTo>
                  <a:pt x="2725501" y="1851036"/>
                  <a:pt x="2727985" y="1831453"/>
                  <a:pt x="2731765" y="1812596"/>
                </a:cubicBezTo>
                <a:cubicBezTo>
                  <a:pt x="2733655" y="1803167"/>
                  <a:pt x="2738134" y="1795192"/>
                  <a:pt x="2741319" y="1786489"/>
                </a:cubicBezTo>
                <a:cubicBezTo>
                  <a:pt x="2745896" y="1772276"/>
                  <a:pt x="2753957" y="1757922"/>
                  <a:pt x="2757242" y="1742982"/>
                </a:cubicBezTo>
                <a:cubicBezTo>
                  <a:pt x="2762414" y="1718613"/>
                  <a:pt x="2775353" y="1698606"/>
                  <a:pt x="2792574" y="1683100"/>
                </a:cubicBezTo>
                <a:cubicBezTo>
                  <a:pt x="2809793" y="1667595"/>
                  <a:pt x="2815364" y="1645548"/>
                  <a:pt x="2824821" y="1625681"/>
                </a:cubicBezTo>
                <a:cubicBezTo>
                  <a:pt x="2839153" y="1600161"/>
                  <a:pt x="2852589" y="1576237"/>
                  <a:pt x="2868214" y="1551444"/>
                </a:cubicBezTo>
                <a:cubicBezTo>
                  <a:pt x="2880257" y="1533031"/>
                  <a:pt x="2894890" y="1516071"/>
                  <a:pt x="2906932" y="1497659"/>
                </a:cubicBezTo>
                <a:cubicBezTo>
                  <a:pt x="2911410" y="1489686"/>
                  <a:pt x="2912902" y="1477934"/>
                  <a:pt x="2912604" y="1469374"/>
                </a:cubicBezTo>
                <a:cubicBezTo>
                  <a:pt x="2913096" y="1438181"/>
                  <a:pt x="2923146" y="1408158"/>
                  <a:pt x="2935785" y="1379591"/>
                </a:cubicBezTo>
                <a:cubicBezTo>
                  <a:pt x="2943051" y="1360594"/>
                  <a:pt x="2953800" y="1341453"/>
                  <a:pt x="2963653" y="1323908"/>
                </a:cubicBezTo>
                <a:cubicBezTo>
                  <a:pt x="2965445" y="1320719"/>
                  <a:pt x="2968132" y="1315933"/>
                  <a:pt x="2969924" y="1312743"/>
                </a:cubicBezTo>
                <a:cubicBezTo>
                  <a:pt x="2978780" y="1303032"/>
                  <a:pt x="2985848" y="1296511"/>
                  <a:pt x="2986543" y="1280118"/>
                </a:cubicBezTo>
                <a:cubicBezTo>
                  <a:pt x="2987139" y="1269962"/>
                  <a:pt x="2998685" y="1255467"/>
                  <a:pt x="3007544" y="1245755"/>
                </a:cubicBezTo>
                <a:cubicBezTo>
                  <a:pt x="3022174" y="1228796"/>
                  <a:pt x="3039396" y="1213290"/>
                  <a:pt x="3055322" y="1197058"/>
                </a:cubicBezTo>
                <a:cubicBezTo>
                  <a:pt x="3058408" y="1194595"/>
                  <a:pt x="3060200" y="1191405"/>
                  <a:pt x="3063285" y="1188944"/>
                </a:cubicBezTo>
                <a:cubicBezTo>
                  <a:pt x="3086976" y="1177071"/>
                  <a:pt x="3090357" y="1155893"/>
                  <a:pt x="3093341" y="1132393"/>
                </a:cubicBezTo>
                <a:cubicBezTo>
                  <a:pt x="3094336" y="1124559"/>
                  <a:pt x="3099711" y="1114988"/>
                  <a:pt x="3104190" y="1107013"/>
                </a:cubicBezTo>
                <a:cubicBezTo>
                  <a:pt x="3109165" y="1095122"/>
                  <a:pt x="3115435" y="1083957"/>
                  <a:pt x="3120411" y="1072066"/>
                </a:cubicBezTo>
                <a:cubicBezTo>
                  <a:pt x="3123098" y="1067281"/>
                  <a:pt x="3124491" y="1061769"/>
                  <a:pt x="3127577" y="1059306"/>
                </a:cubicBezTo>
                <a:cubicBezTo>
                  <a:pt x="3135939" y="1053511"/>
                  <a:pt x="3134742" y="1046547"/>
                  <a:pt x="3136633" y="1037117"/>
                </a:cubicBezTo>
                <a:cubicBezTo>
                  <a:pt x="3137826" y="1016806"/>
                  <a:pt x="3143298" y="1000999"/>
                  <a:pt x="3159223" y="984766"/>
                </a:cubicBezTo>
                <a:cubicBezTo>
                  <a:pt x="3174254" y="970128"/>
                  <a:pt x="3185003" y="950989"/>
                  <a:pt x="3197445" y="934899"/>
                </a:cubicBezTo>
                <a:cubicBezTo>
                  <a:pt x="3211678" y="915619"/>
                  <a:pt x="3225912" y="896336"/>
                  <a:pt x="3232379" y="872695"/>
                </a:cubicBezTo>
                <a:cubicBezTo>
                  <a:pt x="3232876" y="868777"/>
                  <a:pt x="3238152" y="865446"/>
                  <a:pt x="3239944" y="862256"/>
                </a:cubicBezTo>
                <a:cubicBezTo>
                  <a:pt x="3243029" y="859795"/>
                  <a:pt x="3245219" y="858926"/>
                  <a:pt x="3247011" y="855736"/>
                </a:cubicBezTo>
                <a:cubicBezTo>
                  <a:pt x="3257858" y="830358"/>
                  <a:pt x="3279758" y="821676"/>
                  <a:pt x="3298273" y="806898"/>
                </a:cubicBezTo>
                <a:cubicBezTo>
                  <a:pt x="3310617" y="797045"/>
                  <a:pt x="3324254" y="787921"/>
                  <a:pt x="3336995" y="780389"/>
                </a:cubicBezTo>
                <a:cubicBezTo>
                  <a:pt x="3339185" y="779521"/>
                  <a:pt x="3342271" y="777058"/>
                  <a:pt x="3341873" y="774736"/>
                </a:cubicBezTo>
                <a:cubicBezTo>
                  <a:pt x="3348241" y="757333"/>
                  <a:pt x="3362278" y="750529"/>
                  <a:pt x="3373725" y="742274"/>
                </a:cubicBezTo>
                <a:cubicBezTo>
                  <a:pt x="3387361" y="733146"/>
                  <a:pt x="3399704" y="723295"/>
                  <a:pt x="3414637" y="714896"/>
                </a:cubicBezTo>
                <a:cubicBezTo>
                  <a:pt x="3421208" y="712292"/>
                  <a:pt x="3428174" y="712011"/>
                  <a:pt x="3436039" y="710133"/>
                </a:cubicBezTo>
                <a:cubicBezTo>
                  <a:pt x="3442609" y="707529"/>
                  <a:pt x="3450474" y="705651"/>
                  <a:pt x="3457045" y="703046"/>
                </a:cubicBezTo>
                <a:cubicBezTo>
                  <a:pt x="3467595" y="696385"/>
                  <a:pt x="3477748" y="687400"/>
                  <a:pt x="3487901" y="678417"/>
                </a:cubicBezTo>
                <a:cubicBezTo>
                  <a:pt x="3493177" y="675086"/>
                  <a:pt x="3498055" y="669432"/>
                  <a:pt x="3502037" y="665374"/>
                </a:cubicBezTo>
                <a:cubicBezTo>
                  <a:pt x="3502932" y="663779"/>
                  <a:pt x="3503828" y="662184"/>
                  <a:pt x="3503828" y="662184"/>
                </a:cubicBezTo>
                <a:cubicBezTo>
                  <a:pt x="3521648" y="663799"/>
                  <a:pt x="3531201" y="637694"/>
                  <a:pt x="3548224" y="634667"/>
                </a:cubicBezTo>
                <a:cubicBezTo>
                  <a:pt x="3550414" y="633799"/>
                  <a:pt x="3552604" y="632932"/>
                  <a:pt x="3553500" y="631336"/>
                </a:cubicBezTo>
                <a:cubicBezTo>
                  <a:pt x="3569126" y="606544"/>
                  <a:pt x="3594811" y="606281"/>
                  <a:pt x="3614619" y="592230"/>
                </a:cubicBezTo>
                <a:cubicBezTo>
                  <a:pt x="3623877" y="584840"/>
                  <a:pt x="3630446" y="582238"/>
                  <a:pt x="3622778" y="571637"/>
                </a:cubicBezTo>
                <a:cubicBezTo>
                  <a:pt x="3621086" y="568588"/>
                  <a:pt x="3621584" y="564672"/>
                  <a:pt x="3622082" y="560755"/>
                </a:cubicBezTo>
                <a:cubicBezTo>
                  <a:pt x="3625365" y="545813"/>
                  <a:pt x="3626457" y="531742"/>
                  <a:pt x="3631035" y="517527"/>
                </a:cubicBezTo>
                <a:cubicBezTo>
                  <a:pt x="3633820" y="506505"/>
                  <a:pt x="3637900" y="496207"/>
                  <a:pt x="3643275" y="486637"/>
                </a:cubicBezTo>
                <a:cubicBezTo>
                  <a:pt x="3660693" y="458654"/>
                  <a:pt x="3667357" y="422537"/>
                  <a:pt x="3695927" y="405011"/>
                </a:cubicBezTo>
                <a:cubicBezTo>
                  <a:pt x="3710859" y="396614"/>
                  <a:pt x="3712749" y="387185"/>
                  <a:pt x="3713442" y="370792"/>
                </a:cubicBezTo>
                <a:cubicBezTo>
                  <a:pt x="3714137" y="354396"/>
                  <a:pt x="3716624" y="334814"/>
                  <a:pt x="3730758" y="321769"/>
                </a:cubicBezTo>
                <a:cubicBezTo>
                  <a:pt x="3746684" y="305538"/>
                  <a:pt x="3765597" y="293083"/>
                  <a:pt x="3780230" y="276122"/>
                </a:cubicBezTo>
                <a:cubicBezTo>
                  <a:pt x="3789088" y="266412"/>
                  <a:pt x="3792372" y="251471"/>
                  <a:pt x="3796052" y="238854"/>
                </a:cubicBezTo>
                <a:cubicBezTo>
                  <a:pt x="3797445" y="233342"/>
                  <a:pt x="3794955" y="225649"/>
                  <a:pt x="3795054" y="219410"/>
                </a:cubicBezTo>
                <a:cubicBezTo>
                  <a:pt x="3792762" y="199241"/>
                  <a:pt x="3795646" y="181978"/>
                  <a:pt x="3811572" y="165747"/>
                </a:cubicBezTo>
                <a:cubicBezTo>
                  <a:pt x="3824413" y="151979"/>
                  <a:pt x="3835958" y="137481"/>
                  <a:pt x="3844915" y="121532"/>
                </a:cubicBezTo>
                <a:cubicBezTo>
                  <a:pt x="3852977" y="107176"/>
                  <a:pt x="3855862" y="89916"/>
                  <a:pt x="3860440" y="75701"/>
                </a:cubicBezTo>
                <a:close/>
              </a:path>
            </a:pathLst>
          </a:custGeom>
        </p:spPr>
        <p:txBody>
          <a:bodyPr wrap="square">
            <a:noAutofit/>
          </a:bodyPr>
          <a:lstStyle/>
          <a:p>
            <a:endParaRPr lang="fr-FR"/>
          </a:p>
        </p:txBody>
      </p:sp>
      <p:sp>
        <p:nvSpPr>
          <p:cNvPr id="38" name="Forme libre : forme 37">
            <a:extLst>
              <a:ext uri="{FF2B5EF4-FFF2-40B4-BE49-F238E27FC236}">
                <a16:creationId xmlns:a16="http://schemas.microsoft.com/office/drawing/2014/main" id="{C408EEFF-ACF6-9C35-23EC-EAB8B3F97CAB}"/>
              </a:ext>
            </a:extLst>
          </p:cNvPr>
          <p:cNvSpPr/>
          <p:nvPr/>
        </p:nvSpPr>
        <p:spPr>
          <a:xfrm>
            <a:off x="371475" y="373156"/>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accent3"/>
          </a:solidFill>
          <a:ln w="9525" cap="flat">
            <a:noFill/>
            <a:prstDash val="solid"/>
            <a:miter/>
          </a:ln>
        </p:spPr>
        <p:txBody>
          <a:bodyPr rtlCol="0" anchor="ct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tx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3" name="Espace réservé du texte 42">
            <a:extLst>
              <a:ext uri="{FF2B5EF4-FFF2-40B4-BE49-F238E27FC236}">
                <a16:creationId xmlns:a16="http://schemas.microsoft.com/office/drawing/2014/main" id="{F3D797EF-09A6-910A-047A-A57160DE3CF8}"/>
              </a:ext>
            </a:extLst>
          </p:cNvPr>
          <p:cNvSpPr>
            <a:spLocks noGrp="1"/>
          </p:cNvSpPr>
          <p:nvPr>
            <p:ph type="body" sz="quarter" idx="14" hasCustomPrompt="1"/>
          </p:nvPr>
        </p:nvSpPr>
        <p:spPr>
          <a:xfrm>
            <a:off x="1351651" y="979528"/>
            <a:ext cx="9613900" cy="798035"/>
          </a:xfrm>
          <a:prstGeom prst="rect">
            <a:avLst/>
          </a:prstGeom>
        </p:spPr>
        <p:txBody>
          <a:bodyPr anchor="t">
            <a:normAutofit/>
          </a:bodyPr>
          <a:lstStyle>
            <a:lvl1pPr marL="0" indent="0">
              <a:lnSpc>
                <a:spcPct val="120000"/>
              </a:lnSpc>
              <a:buNone/>
              <a:defRPr sz="1400" b="1" cap="all" spc="800" baseline="0">
                <a:solidFill>
                  <a:schemeClr val="accent3"/>
                </a:solidFill>
              </a:defRPr>
            </a:lvl1pPr>
          </a:lstStyle>
          <a:p>
            <a:pPr lvl="0"/>
            <a:r>
              <a:rPr lang="fr-FR"/>
              <a:t>INTRO HEADING</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1343025" y="6278109"/>
            <a:ext cx="4748213" cy="468312"/>
          </a:xfrm>
          <a:prstGeom prst="rect">
            <a:avLst/>
          </a:prstGeom>
        </p:spPr>
        <p:txBody>
          <a:bodyPr>
            <a:normAutofit/>
          </a:bodyPr>
          <a:lstStyle>
            <a:lvl1pPr marL="0" indent="0">
              <a:buNone/>
              <a:defRPr sz="1600" b="0" spc="300">
                <a:solidFill>
                  <a:schemeClr val="tx1"/>
                </a:solidFill>
                <a:latin typeface="Figtree" pitchFamily="2" charset="0"/>
              </a:defRPr>
            </a:lvl1pPr>
            <a:lvl2pPr>
              <a:defRPr/>
            </a:lvl2pPr>
          </a:lstStyle>
          <a:p>
            <a:pPr lvl="0"/>
            <a:r>
              <a:rPr lang="fr-FR"/>
              <a:t>12.10.2023</a:t>
            </a:r>
          </a:p>
        </p:txBody>
      </p:sp>
      <p:cxnSp>
        <p:nvCxnSpPr>
          <p:cNvPr id="47" name="Connecteur droit 46">
            <a:extLst>
              <a:ext uri="{FF2B5EF4-FFF2-40B4-BE49-F238E27FC236}">
                <a16:creationId xmlns:a16="http://schemas.microsoft.com/office/drawing/2014/main" id="{05B8303C-910A-49A1-8A6C-D873A97E5474}"/>
              </a:ext>
            </a:extLst>
          </p:cNvPr>
          <p:cNvCxnSpPr/>
          <p:nvPr userDrawn="1"/>
        </p:nvCxnSpPr>
        <p:spPr>
          <a:xfrm>
            <a:off x="1433513" y="6021388"/>
            <a:ext cx="26987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1433513" y="800100"/>
            <a:ext cx="7578725"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1545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38"/>
                                        </p:tgtEl>
                                        <p:attrNameLst>
                                          <p:attrName>ppt_x</p:attrName>
                                          <p:attrName>ppt_y</p:attrName>
                                        </p:attrNameLst>
                                      </p:cBhvr>
                                      <p:rCtr x="0" y="9144"/>
                                    </p:animMotion>
                                  </p:childTnLst>
                                </p:cTn>
                              </p:par>
                              <p:par>
                                <p:cTn id="7" presetID="22" presetClass="entr" presetSubtype="8" fill="hold" nodeType="withEffect">
                                  <p:stCondLst>
                                    <p:cond delay="500"/>
                                  </p:stCondLst>
                                  <p:childTnLst>
                                    <p:set>
                                      <p:cBhvr>
                                        <p:cTn id="8" dur="1" fill="hold">
                                          <p:stCondLst>
                                            <p:cond delay="0"/>
                                          </p:stCondLst>
                                        </p:cTn>
                                        <p:tgtEl>
                                          <p:spTgt spid="50"/>
                                        </p:tgtEl>
                                        <p:attrNameLst>
                                          <p:attrName>style.visibility</p:attrName>
                                        </p:attrNameLst>
                                      </p:cBhvr>
                                      <p:to>
                                        <p:strVal val="visible"/>
                                      </p:to>
                                    </p:set>
                                    <p:animEffect transition="in" filter="wipe(left)">
                                      <p:cBhvr>
                                        <p:cTn id="9" dur="1000"/>
                                        <p:tgtEl>
                                          <p:spTgt spid="50"/>
                                        </p:tgtEl>
                                      </p:cBhvr>
                                    </p:animEffect>
                                  </p:childTnLst>
                                </p:cTn>
                              </p:par>
                              <p:par>
                                <p:cTn id="10" presetID="10" presetClass="entr" presetSubtype="0" fill="hold" grpId="1" nodeType="withEffect">
                                  <p:stCondLst>
                                    <p:cond delay="1100"/>
                                  </p:stCondLst>
                                  <p:childTnLst>
                                    <p:set>
                                      <p:cBhvr>
                                        <p:cTn id="11" dur="1" fill="hold">
                                          <p:stCondLst>
                                            <p:cond delay="0"/>
                                          </p:stCondLst>
                                        </p:cTn>
                                        <p:tgtEl>
                                          <p:spTgt spid="43">
                                            <p:txEl>
                                              <p:pRg st="0" end="0"/>
                                            </p:txEl>
                                          </p:spTgt>
                                        </p:tgtEl>
                                        <p:attrNameLst>
                                          <p:attrName>style.visibility</p:attrName>
                                        </p:attrNameLst>
                                      </p:cBhvr>
                                      <p:to>
                                        <p:strVal val="visible"/>
                                      </p:to>
                                    </p:set>
                                    <p:animEffect transition="in" filter="fade">
                                      <p:cBhvr>
                                        <p:cTn id="12" dur="900"/>
                                        <p:tgtEl>
                                          <p:spTgt spid="43">
                                            <p:txEl>
                                              <p:pRg st="0" end="0"/>
                                            </p:txEl>
                                          </p:spTgt>
                                        </p:tgtEl>
                                      </p:cBhvr>
                                    </p:animEffect>
                                  </p:childTnLst>
                                </p:cTn>
                              </p:par>
                              <p:par>
                                <p:cTn id="13" presetID="42" presetClass="path" presetSubtype="0" accel="10000" decel="90000" fill="hold" grpId="0" nodeType="withEffect">
                                  <p:stCondLst>
                                    <p:cond delay="1100"/>
                                  </p:stCondLst>
                                  <p:childTnLst>
                                    <p:animMotion origin="layout" path="M 2.70833E-6 -0.0544 L 2.70833E-6 0.00023 " pathEditMode="relative" rAng="0" ptsTypes="AA">
                                      <p:cBhvr>
                                        <p:cTn id="14" dur="900" fill="hold"/>
                                        <p:tgtEl>
                                          <p:spTgt spid="43">
                                            <p:txEl>
                                              <p:pRg st="0" end="0"/>
                                            </p:txEl>
                                          </p:spTgt>
                                        </p:tgtEl>
                                        <p:attrNameLst>
                                          <p:attrName>ppt_x</p:attrName>
                                          <p:attrName>ppt_y</p:attrName>
                                        </p:attrNameLst>
                                      </p:cBhvr>
                                      <p:rCtr x="0" y="2731"/>
                                    </p:animMotion>
                                  </p:childTnLst>
                                </p:cTn>
                              </p:par>
                              <p:par>
                                <p:cTn id="15" presetID="22" presetClass="entr" presetSubtype="1" fill="hold" grpId="0" nodeType="withEffect">
                                  <p:stCondLst>
                                    <p:cond delay="1100"/>
                                  </p:stCondLst>
                                  <p:iterate type="wd">
                                    <p:tmPct val="10000"/>
                                  </p:iterate>
                                  <p:childTnLst>
                                    <p:set>
                                      <p:cBhvr>
                                        <p:cTn id="16" dur="1" fill="hold">
                                          <p:stCondLst>
                                            <p:cond delay="0"/>
                                          </p:stCondLst>
                                        </p:cTn>
                                        <p:tgtEl>
                                          <p:spTgt spid="2"/>
                                        </p:tgtEl>
                                        <p:attrNameLst>
                                          <p:attrName>style.visibility</p:attrName>
                                        </p:attrNameLst>
                                      </p:cBhvr>
                                      <p:to>
                                        <p:strVal val="visible"/>
                                      </p:to>
                                    </p:set>
                                    <p:animEffect transition="in" filter="wipe(up)">
                                      <p:cBhvr>
                                        <p:cTn id="17" dur="500"/>
                                        <p:tgtEl>
                                          <p:spTgt spid="2"/>
                                        </p:tgtEl>
                                      </p:cBhvr>
                                    </p:animEffect>
                                  </p:childTnLst>
                                </p:cTn>
                              </p:par>
                              <p:par>
                                <p:cTn id="18" presetID="2" presetClass="entr" presetSubtype="2" decel="28000" fill="hold" grpId="0" nodeType="withEffect" nodePh="1">
                                  <p:stCondLst>
                                    <p:cond delay="1100"/>
                                  </p:stCondLst>
                                  <p:endCondLst>
                                    <p:cond evt="begin" delay="0">
                                      <p:tn val="18"/>
                                    </p:cond>
                                  </p:endCondLst>
                                  <p:childTnLst>
                                    <p:set>
                                      <p:cBhvr>
                                        <p:cTn id="19" dur="1" fill="hold">
                                          <p:stCondLst>
                                            <p:cond delay="0"/>
                                          </p:stCondLst>
                                        </p:cTn>
                                        <p:tgtEl>
                                          <p:spTgt spid="22"/>
                                        </p:tgtEl>
                                        <p:attrNameLst>
                                          <p:attrName>style.visibility</p:attrName>
                                        </p:attrNameLst>
                                      </p:cBhvr>
                                      <p:to>
                                        <p:strVal val="visible"/>
                                      </p:to>
                                    </p:set>
                                    <p:anim calcmode="lin" valueType="num">
                                      <p:cBhvr additive="base">
                                        <p:cTn id="20" dur="1500" fill="hold"/>
                                        <p:tgtEl>
                                          <p:spTgt spid="22"/>
                                        </p:tgtEl>
                                        <p:attrNameLst>
                                          <p:attrName>ppt_x</p:attrName>
                                        </p:attrNameLst>
                                      </p:cBhvr>
                                      <p:tavLst>
                                        <p:tav tm="0">
                                          <p:val>
                                            <p:strVal val="1+#ppt_w/2"/>
                                          </p:val>
                                        </p:tav>
                                        <p:tav tm="100000">
                                          <p:val>
                                            <p:strVal val="#ppt_x"/>
                                          </p:val>
                                        </p:tav>
                                      </p:tavLst>
                                    </p:anim>
                                    <p:anim calcmode="lin" valueType="num">
                                      <p:cBhvr additive="base">
                                        <p:cTn id="21" dur="1500" fill="hold"/>
                                        <p:tgtEl>
                                          <p:spTgt spid="22"/>
                                        </p:tgtEl>
                                        <p:attrNameLst>
                                          <p:attrName>ppt_y</p:attrName>
                                        </p:attrNameLst>
                                      </p:cBhvr>
                                      <p:tavLst>
                                        <p:tav tm="0">
                                          <p:val>
                                            <p:strVal val="#ppt_y"/>
                                          </p:val>
                                        </p:tav>
                                        <p:tav tm="100000">
                                          <p:val>
                                            <p:strVal val="#ppt_y"/>
                                          </p:val>
                                        </p:tav>
                                      </p:tavLst>
                                    </p:anim>
                                  </p:childTnLst>
                                </p:cTn>
                              </p:par>
                              <p:par>
                                <p:cTn id="22" presetID="42" presetClass="path" presetSubtype="0" accel="50000" decel="50000" fill="hold" nodeType="withEffect">
                                  <p:stCondLst>
                                    <p:cond delay="0"/>
                                  </p:stCondLst>
                                  <p:childTnLst>
                                    <p:animMotion origin="layout" path="M 0 0 L 0 0.25 E" pathEditMode="relative" ptsTypes="">
                                      <p:cBhvr>
                                        <p:cTn id="23" dur="2000" spd="-100000" fill="hold"/>
                                        <p:tgtEl>
                                          <p:spTgt spid="47"/>
                                        </p:tgtEl>
                                        <p:attrNameLst>
                                          <p:attrName>ppt_x</p:attrName>
                                          <p:attrName>ppt_y</p:attrName>
                                        </p:attrNameLst>
                                      </p:cBhvr>
                                    </p:animMotion>
                                  </p:childTnLst>
                                </p:cTn>
                              </p:par>
                              <p:par>
                                <p:cTn id="24" presetID="42" presetClass="path" presetSubtype="0" accel="50000" decel="50000" fill="hold" grpId="0" nodeType="withEffect">
                                  <p:stCondLst>
                                    <p:cond delay="0"/>
                                  </p:stCondLst>
                                  <p:childTnLst>
                                    <p:animMotion origin="layout" path="M 0 0 L 0 0.25 E" pathEditMode="relative" ptsTypes="">
                                      <p:cBhvr>
                                        <p:cTn id="25" dur="2000" spd="-100000" fill="hold"/>
                                        <p:tgtEl>
                                          <p:spTgt spid="45">
                                            <p:txEl>
                                              <p:pRg st="0" end="0"/>
                                            </p:txEl>
                                          </p:spTgt>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38" grpId="0" animBg="1"/>
      <p:bldP spid="2" grpId="0"/>
      <p:bldP spid="43" grpId="0" build="p">
        <p:tmplLst>
          <p:tmpl lvl="1">
            <p:tnLst>
              <p:par>
                <p:cTn presetID="42" presetClass="path" presetSubtype="0" accel="10000" decel="90000" fill="hold" nodeType="withEffect">
                  <p:stCondLst>
                    <p:cond delay="1100"/>
                  </p:stCondLst>
                  <p:childTnLst>
                    <p:animMotion origin="layout" path="M 2.70833E-6 -0.0544 L 2.70833E-6 0.00023 " pathEditMode="relative" rAng="0" ptsTypes="AA">
                      <p:cBhvr>
                        <p:cTn dur="900" fill="hold"/>
                        <p:tgtEl>
                          <p:spTgt spid="43"/>
                        </p:tgtEl>
                        <p:attrNameLst>
                          <p:attrName>ppt_x</p:attrName>
                          <p:attrName>ppt_y</p:attrName>
                        </p:attrNameLst>
                      </p:cBhvr>
                      <p:rCtr x="0" y="2731"/>
                    </p:animMotion>
                  </p:childTnLst>
                </p:cTn>
              </p:par>
            </p:tnLst>
          </p:tmpl>
        </p:tmplLst>
      </p:bldP>
      <p:bldP spid="43" grpId="1" build="p">
        <p:tmplLst>
          <p:tmpl lvl="1">
            <p:tnLst>
              <p:par>
                <p:cTn presetID="10" presetClass="entr" presetSubtype="0" fill="hold" nodeType="withEffect">
                  <p:stCondLst>
                    <p:cond delay="1100"/>
                  </p:stCondLst>
                  <p:childTnLst>
                    <p:set>
                      <p:cBhvr>
                        <p:cTn dur="1" fill="hold">
                          <p:stCondLst>
                            <p:cond delay="0"/>
                          </p:stCondLst>
                        </p:cTn>
                        <p:tgtEl>
                          <p:spTgt spid="43"/>
                        </p:tgtEl>
                        <p:attrNameLst>
                          <p:attrName>style.visibility</p:attrName>
                        </p:attrNameLst>
                      </p:cBhvr>
                      <p:to>
                        <p:strVal val="visible"/>
                      </p:to>
                    </p:set>
                    <p:animEffect transition="in" filter="fade">
                      <p:cBhvr>
                        <p:cTn dur="900"/>
                        <p:tgtEl>
                          <p:spTgt spid="43"/>
                        </p:tgtEl>
                      </p:cBhvr>
                    </p:animEffect>
                  </p:childTnLst>
                </p:cTn>
              </p:par>
            </p:tnLst>
          </p:tmpl>
        </p:tmplLst>
      </p:bldP>
      <p:bldP spid="45" grpId="0" build="p">
        <p:tmplLst>
          <p:tmpl lvl="1">
            <p:tnLst>
              <p:par>
                <p:cTn presetID="42" presetClass="path" presetSubtype="0" accel="50000" decel="50000" fill="hold" nodeType="withEffect">
                  <p:stCondLst>
                    <p:cond delay="0"/>
                  </p:stCondLst>
                  <p:childTnLst>
                    <p:animMotion origin="layout" path="M 0 0 L 0 0.25 E" pathEditMode="relative" ptsTypes="">
                      <p:cBhvr>
                        <p:cTn dur="2000" spd="-100000" fill="hold"/>
                        <p:tgtEl>
                          <p:spTgt spid="45"/>
                        </p:tgtEl>
                        <p:attrNameLst>
                          <p:attrName>ppt_x</p:attrName>
                          <p:attrName>ppt_y</p:attrName>
                        </p:attrNameLst>
                      </p:cBhvr>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main_heading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8000"/>
          </a:xfrm>
          <a:prstGeom prst="rect">
            <a:avLst/>
          </a:prstGeom>
          <a:ln w="19050">
            <a:solidFill>
              <a:schemeClr val="bg1"/>
            </a:solidFill>
          </a:ln>
        </p:spPr>
      </p:pic>
      <p:sp>
        <p:nvSpPr>
          <p:cNvPr id="22" name="Espace réservé pour une image  21">
            <a:extLst>
              <a:ext uri="{FF2B5EF4-FFF2-40B4-BE49-F238E27FC236}">
                <a16:creationId xmlns:a16="http://schemas.microsoft.com/office/drawing/2014/main" id="{AF9B6272-7337-4291-E582-8320757A1282}"/>
              </a:ext>
            </a:extLst>
          </p:cNvPr>
          <p:cNvSpPr>
            <a:spLocks noGrp="1"/>
          </p:cNvSpPr>
          <p:nvPr>
            <p:ph type="pic" sz="quarter" idx="13"/>
          </p:nvPr>
        </p:nvSpPr>
        <p:spPr>
          <a:xfrm>
            <a:off x="6100384" y="0"/>
            <a:ext cx="6091616" cy="6858000"/>
          </a:xfrm>
          <a:custGeom>
            <a:avLst/>
            <a:gdLst>
              <a:gd name="connsiteX0" fmla="*/ 3886970 w 6091616"/>
              <a:gd name="connsiteY0" fmla="*/ 0 h 6858000"/>
              <a:gd name="connsiteX1" fmla="*/ 6091616 w 6091616"/>
              <a:gd name="connsiteY1" fmla="*/ 0 h 6858000"/>
              <a:gd name="connsiteX2" fmla="*/ 6091616 w 6091616"/>
              <a:gd name="connsiteY2" fmla="*/ 6858000 h 6858000"/>
              <a:gd name="connsiteX3" fmla="*/ 0 w 6091616"/>
              <a:gd name="connsiteY3" fmla="*/ 6858000 h 6858000"/>
              <a:gd name="connsiteX4" fmla="*/ 31632 w 6091616"/>
              <a:gd name="connsiteY4" fmla="*/ 6835717 h 6858000"/>
              <a:gd name="connsiteX5" fmla="*/ 62587 w 6091616"/>
              <a:gd name="connsiteY5" fmla="*/ 6804846 h 6858000"/>
              <a:gd name="connsiteX6" fmla="*/ 67066 w 6091616"/>
              <a:gd name="connsiteY6" fmla="*/ 6796871 h 6858000"/>
              <a:gd name="connsiteX7" fmla="*/ 75524 w 6091616"/>
              <a:gd name="connsiteY7" fmla="*/ 6757562 h 6858000"/>
              <a:gd name="connsiteX8" fmla="*/ 88163 w 6091616"/>
              <a:gd name="connsiteY8" fmla="*/ 6728993 h 6858000"/>
              <a:gd name="connsiteX9" fmla="*/ 99010 w 6091616"/>
              <a:gd name="connsiteY9" fmla="*/ 6703615 h 6858000"/>
              <a:gd name="connsiteX10" fmla="*/ 123293 w 6091616"/>
              <a:gd name="connsiteY10" fmla="*/ 6654313 h 6858000"/>
              <a:gd name="connsiteX11" fmla="*/ 178435 w 6091616"/>
              <a:gd name="connsiteY11" fmla="*/ 6580380 h 6858000"/>
              <a:gd name="connsiteX12" fmla="*/ 212575 w 6091616"/>
              <a:gd name="connsiteY12" fmla="*/ 6540809 h 6858000"/>
              <a:gd name="connsiteX13" fmla="*/ 224717 w 6091616"/>
              <a:gd name="connsiteY13" fmla="*/ 6516158 h 6858000"/>
              <a:gd name="connsiteX14" fmla="*/ 229195 w 6091616"/>
              <a:gd name="connsiteY14" fmla="*/ 6508182 h 6858000"/>
              <a:gd name="connsiteX15" fmla="*/ 245122 w 6091616"/>
              <a:gd name="connsiteY15" fmla="*/ 6491951 h 6858000"/>
              <a:gd name="connsiteX16" fmla="*/ 307335 w 6091616"/>
              <a:gd name="connsiteY16" fmla="*/ 6438772 h 6858000"/>
              <a:gd name="connsiteX17" fmla="*/ 332717 w 6091616"/>
              <a:gd name="connsiteY17" fmla="*/ 6402673 h 6858000"/>
              <a:gd name="connsiteX18" fmla="*/ 362674 w 6091616"/>
              <a:gd name="connsiteY18" fmla="*/ 6352361 h 6858000"/>
              <a:gd name="connsiteX19" fmla="*/ 378797 w 6091616"/>
              <a:gd name="connsiteY19" fmla="*/ 6323652 h 6858000"/>
              <a:gd name="connsiteX20" fmla="*/ 376405 w 6091616"/>
              <a:gd name="connsiteY20" fmla="*/ 6309722 h 6858000"/>
              <a:gd name="connsiteX21" fmla="*/ 376602 w 6091616"/>
              <a:gd name="connsiteY21" fmla="*/ 6297243 h 6858000"/>
              <a:gd name="connsiteX22" fmla="*/ 404668 w 6091616"/>
              <a:gd name="connsiteY22" fmla="*/ 6229083 h 6858000"/>
              <a:gd name="connsiteX23" fmla="*/ 405562 w 6091616"/>
              <a:gd name="connsiteY23" fmla="*/ 6227490 h 6858000"/>
              <a:gd name="connsiteX24" fmla="*/ 443685 w 6091616"/>
              <a:gd name="connsiteY24" fmla="*/ 6183859 h 6858000"/>
              <a:gd name="connsiteX25" fmla="*/ 483203 w 6091616"/>
              <a:gd name="connsiteY25" fmla="*/ 6161996 h 6858000"/>
              <a:gd name="connsiteX26" fmla="*/ 495842 w 6091616"/>
              <a:gd name="connsiteY26" fmla="*/ 6133428 h 6858000"/>
              <a:gd name="connsiteX27" fmla="*/ 501716 w 6091616"/>
              <a:gd name="connsiteY27" fmla="*/ 6119941 h 6858000"/>
              <a:gd name="connsiteX28" fmla="*/ 502409 w 6091616"/>
              <a:gd name="connsiteY28" fmla="*/ 6103548 h 6858000"/>
              <a:gd name="connsiteX29" fmla="*/ 504398 w 6091616"/>
              <a:gd name="connsiteY29" fmla="*/ 6087880 h 6858000"/>
              <a:gd name="connsiteX30" fmla="*/ 524399 w 6091616"/>
              <a:gd name="connsiteY30" fmla="*/ 6034074 h 6858000"/>
              <a:gd name="connsiteX31" fmla="*/ 561725 w 6091616"/>
              <a:gd name="connsiteY31" fmla="*/ 5985802 h 6858000"/>
              <a:gd name="connsiteX32" fmla="*/ 574265 w 6091616"/>
              <a:gd name="connsiteY32" fmla="*/ 5963473 h 6858000"/>
              <a:gd name="connsiteX33" fmla="*/ 616065 w 6091616"/>
              <a:gd name="connsiteY33" fmla="*/ 5879949 h 6858000"/>
              <a:gd name="connsiteX34" fmla="*/ 620545 w 6091616"/>
              <a:gd name="connsiteY34" fmla="*/ 5871973 h 6858000"/>
              <a:gd name="connsiteX35" fmla="*/ 641940 w 6091616"/>
              <a:gd name="connsiteY35" fmla="*/ 5812657 h 6858000"/>
              <a:gd name="connsiteX36" fmla="*/ 649003 w 6091616"/>
              <a:gd name="connsiteY36" fmla="*/ 5778859 h 6858000"/>
              <a:gd name="connsiteX37" fmla="*/ 673780 w 6091616"/>
              <a:gd name="connsiteY37" fmla="*/ 5698364 h 6858000"/>
              <a:gd name="connsiteX38" fmla="*/ 679156 w 6091616"/>
              <a:gd name="connsiteY38" fmla="*/ 5688793 h 6858000"/>
              <a:gd name="connsiteX39" fmla="*/ 696672 w 6091616"/>
              <a:gd name="connsiteY39" fmla="*/ 5654572 h 6858000"/>
              <a:gd name="connsiteX40" fmla="*/ 712298 w 6091616"/>
              <a:gd name="connsiteY40" fmla="*/ 5629779 h 6858000"/>
              <a:gd name="connsiteX41" fmla="*/ 731605 w 6091616"/>
              <a:gd name="connsiteY41" fmla="*/ 5592369 h 6858000"/>
              <a:gd name="connsiteX42" fmla="*/ 751607 w 6091616"/>
              <a:gd name="connsiteY42" fmla="*/ 5538562 h 6858000"/>
              <a:gd name="connsiteX43" fmla="*/ 762455 w 6091616"/>
              <a:gd name="connsiteY43" fmla="*/ 5513184 h 6858000"/>
              <a:gd name="connsiteX44" fmla="*/ 793206 w 6091616"/>
              <a:gd name="connsiteY44" fmla="*/ 5440241 h 6858000"/>
              <a:gd name="connsiteX45" fmla="*/ 798084 w 6091616"/>
              <a:gd name="connsiteY45" fmla="*/ 5434587 h 6858000"/>
              <a:gd name="connsiteX46" fmla="*/ 829834 w 6091616"/>
              <a:gd name="connsiteY46" fmla="*/ 5381085 h 6858000"/>
              <a:gd name="connsiteX47" fmla="*/ 854910 w 6091616"/>
              <a:gd name="connsiteY47" fmla="*/ 5309148 h 6858000"/>
              <a:gd name="connsiteX48" fmla="*/ 859388 w 6091616"/>
              <a:gd name="connsiteY48" fmla="*/ 5301175 h 6858000"/>
              <a:gd name="connsiteX49" fmla="*/ 901690 w 6091616"/>
              <a:gd name="connsiteY49" fmla="*/ 5241011 h 6858000"/>
              <a:gd name="connsiteX50" fmla="*/ 949262 w 6091616"/>
              <a:gd name="connsiteY50" fmla="*/ 5150240 h 6858000"/>
              <a:gd name="connsiteX51" fmla="*/ 952447 w 6091616"/>
              <a:gd name="connsiteY51" fmla="*/ 5141537 h 6858000"/>
              <a:gd name="connsiteX52" fmla="*/ 974638 w 6091616"/>
              <a:gd name="connsiteY52" fmla="*/ 5086864 h 6858000"/>
              <a:gd name="connsiteX53" fmla="*/ 978719 w 6091616"/>
              <a:gd name="connsiteY53" fmla="*/ 5076566 h 6858000"/>
              <a:gd name="connsiteX54" fmla="*/ 985088 w 6091616"/>
              <a:gd name="connsiteY54" fmla="*/ 5059164 h 6858000"/>
              <a:gd name="connsiteX55" fmla="*/ 994244 w 6091616"/>
              <a:gd name="connsiteY55" fmla="*/ 5030737 h 6858000"/>
              <a:gd name="connsiteX56" fmla="*/ 1002600 w 6091616"/>
              <a:gd name="connsiteY56" fmla="*/ 4997667 h 6858000"/>
              <a:gd name="connsiteX57" fmla="*/ 1013943 w 6091616"/>
              <a:gd name="connsiteY57" fmla="*/ 4941094 h 6858000"/>
              <a:gd name="connsiteX58" fmla="*/ 1020110 w 6091616"/>
              <a:gd name="connsiteY58" fmla="*/ 4908891 h 6858000"/>
              <a:gd name="connsiteX59" fmla="*/ 1025480 w 6091616"/>
              <a:gd name="connsiteY59" fmla="*/ 4872047 h 6858000"/>
              <a:gd name="connsiteX60" fmla="*/ 1027371 w 6091616"/>
              <a:gd name="connsiteY60" fmla="*/ 4862617 h 6858000"/>
              <a:gd name="connsiteX61" fmla="*/ 1047771 w 6091616"/>
              <a:gd name="connsiteY61" fmla="*/ 4811134 h 6858000"/>
              <a:gd name="connsiteX62" fmla="*/ 1048268 w 6091616"/>
              <a:gd name="connsiteY62" fmla="*/ 4807217 h 6858000"/>
              <a:gd name="connsiteX63" fmla="*/ 1061005 w 6091616"/>
              <a:gd name="connsiteY63" fmla="*/ 4772410 h 6858000"/>
              <a:gd name="connsiteX64" fmla="*/ 1087279 w 6091616"/>
              <a:gd name="connsiteY64" fmla="*/ 4707440 h 6858000"/>
              <a:gd name="connsiteX65" fmla="*/ 1097629 w 6091616"/>
              <a:gd name="connsiteY65" fmla="*/ 4685979 h 6858000"/>
              <a:gd name="connsiteX66" fmla="*/ 1106986 w 6091616"/>
              <a:gd name="connsiteY66" fmla="*/ 4672350 h 6858000"/>
              <a:gd name="connsiteX67" fmla="*/ 1129378 w 6091616"/>
              <a:gd name="connsiteY67" fmla="*/ 4632477 h 6858000"/>
              <a:gd name="connsiteX68" fmla="*/ 1130274 w 6091616"/>
              <a:gd name="connsiteY68" fmla="*/ 4630882 h 6858000"/>
              <a:gd name="connsiteX69" fmla="*/ 1165807 w 6091616"/>
              <a:gd name="connsiteY69" fmla="*/ 4585799 h 6858000"/>
              <a:gd name="connsiteX70" fmla="*/ 1210893 w 6091616"/>
              <a:gd name="connsiteY70" fmla="*/ 4514612 h 6858000"/>
              <a:gd name="connsiteX71" fmla="*/ 1243742 w 6091616"/>
              <a:gd name="connsiteY71" fmla="*/ 4474313 h 6858000"/>
              <a:gd name="connsiteX72" fmla="*/ 1293709 w 6091616"/>
              <a:gd name="connsiteY72" fmla="*/ 4424748 h 6858000"/>
              <a:gd name="connsiteX73" fmla="*/ 1308740 w 6091616"/>
              <a:gd name="connsiteY73" fmla="*/ 4410111 h 6858000"/>
              <a:gd name="connsiteX74" fmla="*/ 1348453 w 6091616"/>
              <a:gd name="connsiteY74" fmla="*/ 4348493 h 6858000"/>
              <a:gd name="connsiteX75" fmla="*/ 1373036 w 6091616"/>
              <a:gd name="connsiteY75" fmla="*/ 4307752 h 6858000"/>
              <a:gd name="connsiteX76" fmla="*/ 1411654 w 6091616"/>
              <a:gd name="connsiteY76" fmla="*/ 4260205 h 6858000"/>
              <a:gd name="connsiteX77" fmla="*/ 1439226 w 6091616"/>
              <a:gd name="connsiteY77" fmla="*/ 4223238 h 6858000"/>
              <a:gd name="connsiteX78" fmla="*/ 1468387 w 6091616"/>
              <a:gd name="connsiteY78" fmla="*/ 4168282 h 6858000"/>
              <a:gd name="connsiteX79" fmla="*/ 1493167 w 6091616"/>
              <a:gd name="connsiteY79" fmla="*/ 4115063 h 6858000"/>
              <a:gd name="connsiteX80" fmla="*/ 1504713 w 6091616"/>
              <a:gd name="connsiteY80" fmla="*/ 4100568 h 6858000"/>
              <a:gd name="connsiteX81" fmla="*/ 1530592 w 6091616"/>
              <a:gd name="connsiteY81" fmla="*/ 4060551 h 6858000"/>
              <a:gd name="connsiteX82" fmla="*/ 1543531 w 6091616"/>
              <a:gd name="connsiteY82" fmla="*/ 4040544 h 6858000"/>
              <a:gd name="connsiteX83" fmla="*/ 1602057 w 6091616"/>
              <a:gd name="connsiteY83" fmla="*/ 3972708 h 6858000"/>
              <a:gd name="connsiteX84" fmla="*/ 1623160 w 6091616"/>
              <a:gd name="connsiteY84" fmla="*/ 3959385 h 6858000"/>
              <a:gd name="connsiteX85" fmla="*/ 1659294 w 6091616"/>
              <a:gd name="connsiteY85" fmla="*/ 3931422 h 6858000"/>
              <a:gd name="connsiteX86" fmla="*/ 1698013 w 6091616"/>
              <a:gd name="connsiteY86" fmla="*/ 3877637 h 6858000"/>
              <a:gd name="connsiteX87" fmla="*/ 1710352 w 6091616"/>
              <a:gd name="connsiteY87" fmla="*/ 3840508 h 6858000"/>
              <a:gd name="connsiteX88" fmla="*/ 1717213 w 6091616"/>
              <a:gd name="connsiteY88" fmla="*/ 3791913 h 6858000"/>
              <a:gd name="connsiteX89" fmla="*/ 1741596 w 6091616"/>
              <a:gd name="connsiteY89" fmla="*/ 3736371 h 6858000"/>
              <a:gd name="connsiteX90" fmla="*/ 1755922 w 6091616"/>
              <a:gd name="connsiteY90" fmla="*/ 3683575 h 6858000"/>
              <a:gd name="connsiteX91" fmla="*/ 1756520 w 6091616"/>
              <a:gd name="connsiteY91" fmla="*/ 3673420 h 6858000"/>
              <a:gd name="connsiteX92" fmla="*/ 1787871 w 6091616"/>
              <a:gd name="connsiteY92" fmla="*/ 3617596 h 6858000"/>
              <a:gd name="connsiteX93" fmla="*/ 1835644 w 6091616"/>
              <a:gd name="connsiteY93" fmla="*/ 3541623 h 6858000"/>
              <a:gd name="connsiteX94" fmla="*/ 1837435 w 6091616"/>
              <a:gd name="connsiteY94" fmla="*/ 3538433 h 6858000"/>
              <a:gd name="connsiteX95" fmla="*/ 1868688 w 6091616"/>
              <a:gd name="connsiteY95" fmla="*/ 3488848 h 6858000"/>
              <a:gd name="connsiteX96" fmla="*/ 1887400 w 6091616"/>
              <a:gd name="connsiteY96" fmla="*/ 3461592 h 6858000"/>
              <a:gd name="connsiteX97" fmla="*/ 1900735 w 6091616"/>
              <a:gd name="connsiteY97" fmla="*/ 3416630 h 6858000"/>
              <a:gd name="connsiteX98" fmla="*/ 1904510 w 6091616"/>
              <a:gd name="connsiteY98" fmla="*/ 3370497 h 6858000"/>
              <a:gd name="connsiteX99" fmla="*/ 1917844 w 6091616"/>
              <a:gd name="connsiteY99" fmla="*/ 3325534 h 6858000"/>
              <a:gd name="connsiteX100" fmla="*/ 1929588 w 6091616"/>
              <a:gd name="connsiteY100" fmla="*/ 3298561 h 6858000"/>
              <a:gd name="connsiteX101" fmla="*/ 1964226 w 6091616"/>
              <a:gd name="connsiteY101" fmla="*/ 3255074 h 6858000"/>
              <a:gd name="connsiteX102" fmla="*/ 1969202 w 6091616"/>
              <a:gd name="connsiteY102" fmla="*/ 3243181 h 6858000"/>
              <a:gd name="connsiteX103" fmla="*/ 2003934 w 6091616"/>
              <a:gd name="connsiteY103" fmla="*/ 3166178 h 6858000"/>
              <a:gd name="connsiteX104" fmla="*/ 2014088 w 6091616"/>
              <a:gd name="connsiteY104" fmla="*/ 3157193 h 6858000"/>
              <a:gd name="connsiteX105" fmla="*/ 2021652 w 6091616"/>
              <a:gd name="connsiteY105" fmla="*/ 3146757 h 6858000"/>
              <a:gd name="connsiteX106" fmla="*/ 2047722 w 6091616"/>
              <a:gd name="connsiteY106" fmla="*/ 3066986 h 6858000"/>
              <a:gd name="connsiteX107" fmla="*/ 2067428 w 6091616"/>
              <a:gd name="connsiteY107" fmla="*/ 3031898 h 6858000"/>
              <a:gd name="connsiteX108" fmla="*/ 2100871 w 6091616"/>
              <a:gd name="connsiteY108" fmla="*/ 2981445 h 6858000"/>
              <a:gd name="connsiteX109" fmla="*/ 2134018 w 6091616"/>
              <a:gd name="connsiteY109" fmla="*/ 2949707 h 6858000"/>
              <a:gd name="connsiteX110" fmla="*/ 2160097 w 6091616"/>
              <a:gd name="connsiteY110" fmla="*/ 2924490 h 6858000"/>
              <a:gd name="connsiteX111" fmla="*/ 2170545 w 6091616"/>
              <a:gd name="connsiteY111" fmla="*/ 2896790 h 6858000"/>
              <a:gd name="connsiteX112" fmla="*/ 2220913 w 6091616"/>
              <a:gd name="connsiteY112" fmla="*/ 2849548 h 6858000"/>
              <a:gd name="connsiteX113" fmla="*/ 2241617 w 6091616"/>
              <a:gd name="connsiteY113" fmla="*/ 2833901 h 6858000"/>
              <a:gd name="connsiteX114" fmla="*/ 2278647 w 6091616"/>
              <a:gd name="connsiteY114" fmla="*/ 2804347 h 6858000"/>
              <a:gd name="connsiteX115" fmla="*/ 2288500 w 6091616"/>
              <a:gd name="connsiteY115" fmla="*/ 2786801 h 6858000"/>
              <a:gd name="connsiteX116" fmla="*/ 2290789 w 6091616"/>
              <a:gd name="connsiteY116" fmla="*/ 2779693 h 6858000"/>
              <a:gd name="connsiteX117" fmla="*/ 2301040 w 6091616"/>
              <a:gd name="connsiteY117" fmla="*/ 2764471 h 6858000"/>
              <a:gd name="connsiteX118" fmla="*/ 2352800 w 6091616"/>
              <a:gd name="connsiteY118" fmla="*/ 2711716 h 6858000"/>
              <a:gd name="connsiteX119" fmla="*/ 2360364 w 6091616"/>
              <a:gd name="connsiteY119" fmla="*/ 2701280 h 6858000"/>
              <a:gd name="connsiteX120" fmla="*/ 2395894 w 6091616"/>
              <a:gd name="connsiteY120" fmla="*/ 2628919 h 6858000"/>
              <a:gd name="connsiteX121" fmla="*/ 2400471 w 6091616"/>
              <a:gd name="connsiteY121" fmla="*/ 2614707 h 6858000"/>
              <a:gd name="connsiteX122" fmla="*/ 2409827 w 6091616"/>
              <a:gd name="connsiteY122" fmla="*/ 2601078 h 6858000"/>
              <a:gd name="connsiteX123" fmla="*/ 2417490 w 6091616"/>
              <a:gd name="connsiteY123" fmla="*/ 2584402 h 6858000"/>
              <a:gd name="connsiteX124" fmla="*/ 2443865 w 6091616"/>
              <a:gd name="connsiteY124" fmla="*/ 2540470 h 6858000"/>
              <a:gd name="connsiteX125" fmla="*/ 2451429 w 6091616"/>
              <a:gd name="connsiteY125" fmla="*/ 2530032 h 6858000"/>
              <a:gd name="connsiteX126" fmla="*/ 2476016 w 6091616"/>
              <a:gd name="connsiteY126" fmla="*/ 2516566 h 6858000"/>
              <a:gd name="connsiteX127" fmla="*/ 2512348 w 6091616"/>
              <a:gd name="connsiteY127" fmla="*/ 2476126 h 6858000"/>
              <a:gd name="connsiteX128" fmla="*/ 2519017 w 6091616"/>
              <a:gd name="connsiteY128" fmla="*/ 2467284 h 6858000"/>
              <a:gd name="connsiteX129" fmla="*/ 2523988 w 6091616"/>
              <a:gd name="connsiteY129" fmla="*/ 2428116 h 6858000"/>
              <a:gd name="connsiteX130" fmla="*/ 2523788 w 6091616"/>
              <a:gd name="connsiteY130" fmla="*/ 2413316 h 6858000"/>
              <a:gd name="connsiteX131" fmla="*/ 2536528 w 6091616"/>
              <a:gd name="connsiteY131" fmla="*/ 2405786 h 6858000"/>
              <a:gd name="connsiteX132" fmla="*/ 2544890 w 6091616"/>
              <a:gd name="connsiteY132" fmla="*/ 2399992 h 6858000"/>
              <a:gd name="connsiteX133" fmla="*/ 2571661 w 6091616"/>
              <a:gd name="connsiteY133" fmla="*/ 2331105 h 6858000"/>
              <a:gd name="connsiteX134" fmla="*/ 2572157 w 6091616"/>
              <a:gd name="connsiteY134" fmla="*/ 2327190 h 6858000"/>
              <a:gd name="connsiteX135" fmla="*/ 2598528 w 6091616"/>
              <a:gd name="connsiteY135" fmla="*/ 2255980 h 6858000"/>
              <a:gd name="connsiteX136" fmla="*/ 2606988 w 6091616"/>
              <a:gd name="connsiteY136" fmla="*/ 2243948 h 6858000"/>
              <a:gd name="connsiteX137" fmla="*/ 2614846 w 6091616"/>
              <a:gd name="connsiteY137" fmla="*/ 2187517 h 6858000"/>
              <a:gd name="connsiteX138" fmla="*/ 2618325 w 6091616"/>
              <a:gd name="connsiteY138" fmla="*/ 2160099 h 6858000"/>
              <a:gd name="connsiteX139" fmla="*/ 2625390 w 6091616"/>
              <a:gd name="connsiteY139" fmla="*/ 2126302 h 6858000"/>
              <a:gd name="connsiteX140" fmla="*/ 2617719 w 6091616"/>
              <a:gd name="connsiteY140" fmla="*/ 2088425 h 6858000"/>
              <a:gd name="connsiteX141" fmla="*/ 2620505 w 6091616"/>
              <a:gd name="connsiteY141" fmla="*/ 2077401 h 6858000"/>
              <a:gd name="connsiteX142" fmla="*/ 2625977 w 6091616"/>
              <a:gd name="connsiteY142" fmla="*/ 2061593 h 6858000"/>
              <a:gd name="connsiteX143" fmla="*/ 2640404 w 6091616"/>
              <a:gd name="connsiteY143" fmla="*/ 2002559 h 6858000"/>
              <a:gd name="connsiteX144" fmla="*/ 2641797 w 6091616"/>
              <a:gd name="connsiteY144" fmla="*/ 1997047 h 6858000"/>
              <a:gd name="connsiteX145" fmla="*/ 2660806 w 6091616"/>
              <a:gd name="connsiteY145" fmla="*/ 1951074 h 6858000"/>
              <a:gd name="connsiteX146" fmla="*/ 2682800 w 6091616"/>
              <a:gd name="connsiteY146" fmla="*/ 1908879 h 6858000"/>
              <a:gd name="connsiteX147" fmla="*/ 2714154 w 6091616"/>
              <a:gd name="connsiteY147" fmla="*/ 1880331 h 6858000"/>
              <a:gd name="connsiteX148" fmla="*/ 2721718 w 6091616"/>
              <a:gd name="connsiteY148" fmla="*/ 1869894 h 6858000"/>
              <a:gd name="connsiteX149" fmla="*/ 2731765 w 6091616"/>
              <a:gd name="connsiteY149" fmla="*/ 1812596 h 6858000"/>
              <a:gd name="connsiteX150" fmla="*/ 2741319 w 6091616"/>
              <a:gd name="connsiteY150" fmla="*/ 1786489 h 6858000"/>
              <a:gd name="connsiteX151" fmla="*/ 2757242 w 6091616"/>
              <a:gd name="connsiteY151" fmla="*/ 1742982 h 6858000"/>
              <a:gd name="connsiteX152" fmla="*/ 2792574 w 6091616"/>
              <a:gd name="connsiteY152" fmla="*/ 1683100 h 6858000"/>
              <a:gd name="connsiteX153" fmla="*/ 2824821 w 6091616"/>
              <a:gd name="connsiteY153" fmla="*/ 1625681 h 6858000"/>
              <a:gd name="connsiteX154" fmla="*/ 2868214 w 6091616"/>
              <a:gd name="connsiteY154" fmla="*/ 1551444 h 6858000"/>
              <a:gd name="connsiteX155" fmla="*/ 2906932 w 6091616"/>
              <a:gd name="connsiteY155" fmla="*/ 1497659 h 6858000"/>
              <a:gd name="connsiteX156" fmla="*/ 2912604 w 6091616"/>
              <a:gd name="connsiteY156" fmla="*/ 1469374 h 6858000"/>
              <a:gd name="connsiteX157" fmla="*/ 2935785 w 6091616"/>
              <a:gd name="connsiteY157" fmla="*/ 1379591 h 6858000"/>
              <a:gd name="connsiteX158" fmla="*/ 2963653 w 6091616"/>
              <a:gd name="connsiteY158" fmla="*/ 1323908 h 6858000"/>
              <a:gd name="connsiteX159" fmla="*/ 2969924 w 6091616"/>
              <a:gd name="connsiteY159" fmla="*/ 1312743 h 6858000"/>
              <a:gd name="connsiteX160" fmla="*/ 2986543 w 6091616"/>
              <a:gd name="connsiteY160" fmla="*/ 1280118 h 6858000"/>
              <a:gd name="connsiteX161" fmla="*/ 3007544 w 6091616"/>
              <a:gd name="connsiteY161" fmla="*/ 1245755 h 6858000"/>
              <a:gd name="connsiteX162" fmla="*/ 3055322 w 6091616"/>
              <a:gd name="connsiteY162" fmla="*/ 1197058 h 6858000"/>
              <a:gd name="connsiteX163" fmla="*/ 3063285 w 6091616"/>
              <a:gd name="connsiteY163" fmla="*/ 1188944 h 6858000"/>
              <a:gd name="connsiteX164" fmla="*/ 3093341 w 6091616"/>
              <a:gd name="connsiteY164" fmla="*/ 1132393 h 6858000"/>
              <a:gd name="connsiteX165" fmla="*/ 3104190 w 6091616"/>
              <a:gd name="connsiteY165" fmla="*/ 1107013 h 6858000"/>
              <a:gd name="connsiteX166" fmla="*/ 3120411 w 6091616"/>
              <a:gd name="connsiteY166" fmla="*/ 1072066 h 6858000"/>
              <a:gd name="connsiteX167" fmla="*/ 3127577 w 6091616"/>
              <a:gd name="connsiteY167" fmla="*/ 1059306 h 6858000"/>
              <a:gd name="connsiteX168" fmla="*/ 3136633 w 6091616"/>
              <a:gd name="connsiteY168" fmla="*/ 1037117 h 6858000"/>
              <a:gd name="connsiteX169" fmla="*/ 3159223 w 6091616"/>
              <a:gd name="connsiteY169" fmla="*/ 984766 h 6858000"/>
              <a:gd name="connsiteX170" fmla="*/ 3197445 w 6091616"/>
              <a:gd name="connsiteY170" fmla="*/ 934899 h 6858000"/>
              <a:gd name="connsiteX171" fmla="*/ 3232379 w 6091616"/>
              <a:gd name="connsiteY171" fmla="*/ 872695 h 6858000"/>
              <a:gd name="connsiteX172" fmla="*/ 3239944 w 6091616"/>
              <a:gd name="connsiteY172" fmla="*/ 862256 h 6858000"/>
              <a:gd name="connsiteX173" fmla="*/ 3247011 w 6091616"/>
              <a:gd name="connsiteY173" fmla="*/ 855736 h 6858000"/>
              <a:gd name="connsiteX174" fmla="*/ 3298273 w 6091616"/>
              <a:gd name="connsiteY174" fmla="*/ 806898 h 6858000"/>
              <a:gd name="connsiteX175" fmla="*/ 3336995 w 6091616"/>
              <a:gd name="connsiteY175" fmla="*/ 780389 h 6858000"/>
              <a:gd name="connsiteX176" fmla="*/ 3341873 w 6091616"/>
              <a:gd name="connsiteY176" fmla="*/ 774736 h 6858000"/>
              <a:gd name="connsiteX177" fmla="*/ 3373725 w 6091616"/>
              <a:gd name="connsiteY177" fmla="*/ 742274 h 6858000"/>
              <a:gd name="connsiteX178" fmla="*/ 3414637 w 6091616"/>
              <a:gd name="connsiteY178" fmla="*/ 714896 h 6858000"/>
              <a:gd name="connsiteX179" fmla="*/ 3436039 w 6091616"/>
              <a:gd name="connsiteY179" fmla="*/ 710133 h 6858000"/>
              <a:gd name="connsiteX180" fmla="*/ 3457045 w 6091616"/>
              <a:gd name="connsiteY180" fmla="*/ 703046 h 6858000"/>
              <a:gd name="connsiteX181" fmla="*/ 3487901 w 6091616"/>
              <a:gd name="connsiteY181" fmla="*/ 678417 h 6858000"/>
              <a:gd name="connsiteX182" fmla="*/ 3502037 w 6091616"/>
              <a:gd name="connsiteY182" fmla="*/ 665374 h 6858000"/>
              <a:gd name="connsiteX183" fmla="*/ 3503828 w 6091616"/>
              <a:gd name="connsiteY183" fmla="*/ 662184 h 6858000"/>
              <a:gd name="connsiteX184" fmla="*/ 3548224 w 6091616"/>
              <a:gd name="connsiteY184" fmla="*/ 634667 h 6858000"/>
              <a:gd name="connsiteX185" fmla="*/ 3553500 w 6091616"/>
              <a:gd name="connsiteY185" fmla="*/ 631336 h 6858000"/>
              <a:gd name="connsiteX186" fmla="*/ 3614619 w 6091616"/>
              <a:gd name="connsiteY186" fmla="*/ 592230 h 6858000"/>
              <a:gd name="connsiteX187" fmla="*/ 3622778 w 6091616"/>
              <a:gd name="connsiteY187" fmla="*/ 571637 h 6858000"/>
              <a:gd name="connsiteX188" fmla="*/ 3622082 w 6091616"/>
              <a:gd name="connsiteY188" fmla="*/ 560755 h 6858000"/>
              <a:gd name="connsiteX189" fmla="*/ 3631035 w 6091616"/>
              <a:gd name="connsiteY189" fmla="*/ 517527 h 6858000"/>
              <a:gd name="connsiteX190" fmla="*/ 3643275 w 6091616"/>
              <a:gd name="connsiteY190" fmla="*/ 486637 h 6858000"/>
              <a:gd name="connsiteX191" fmla="*/ 3695927 w 6091616"/>
              <a:gd name="connsiteY191" fmla="*/ 405011 h 6858000"/>
              <a:gd name="connsiteX192" fmla="*/ 3713442 w 6091616"/>
              <a:gd name="connsiteY192" fmla="*/ 370792 h 6858000"/>
              <a:gd name="connsiteX193" fmla="*/ 3730758 w 6091616"/>
              <a:gd name="connsiteY193" fmla="*/ 321769 h 6858000"/>
              <a:gd name="connsiteX194" fmla="*/ 3780230 w 6091616"/>
              <a:gd name="connsiteY194" fmla="*/ 276122 h 6858000"/>
              <a:gd name="connsiteX195" fmla="*/ 3796052 w 6091616"/>
              <a:gd name="connsiteY195" fmla="*/ 238854 h 6858000"/>
              <a:gd name="connsiteX196" fmla="*/ 3795054 w 6091616"/>
              <a:gd name="connsiteY196" fmla="*/ 219410 h 6858000"/>
              <a:gd name="connsiteX197" fmla="*/ 3811572 w 6091616"/>
              <a:gd name="connsiteY197" fmla="*/ 165747 h 6858000"/>
              <a:gd name="connsiteX198" fmla="*/ 3844915 w 6091616"/>
              <a:gd name="connsiteY198" fmla="*/ 121532 h 6858000"/>
              <a:gd name="connsiteX199" fmla="*/ 3860440 w 6091616"/>
              <a:gd name="connsiteY199" fmla="*/ 757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091616" h="6858000">
                <a:moveTo>
                  <a:pt x="3886970" y="0"/>
                </a:moveTo>
                <a:lnTo>
                  <a:pt x="6091616" y="0"/>
                </a:lnTo>
                <a:lnTo>
                  <a:pt x="6091616" y="6858000"/>
                </a:lnTo>
                <a:lnTo>
                  <a:pt x="0" y="6858000"/>
                </a:lnTo>
                <a:lnTo>
                  <a:pt x="31632" y="6835717"/>
                </a:lnTo>
                <a:cubicBezTo>
                  <a:pt x="43080" y="6827459"/>
                  <a:pt x="52835" y="6816152"/>
                  <a:pt x="62587" y="6804846"/>
                </a:cubicBezTo>
                <a:cubicBezTo>
                  <a:pt x="65674" y="6802383"/>
                  <a:pt x="66171" y="6798466"/>
                  <a:pt x="67066" y="6796871"/>
                </a:cubicBezTo>
                <a:cubicBezTo>
                  <a:pt x="70749" y="6784254"/>
                  <a:pt x="71842" y="6770181"/>
                  <a:pt x="75524" y="6757562"/>
                </a:cubicBezTo>
                <a:cubicBezTo>
                  <a:pt x="78309" y="6746539"/>
                  <a:pt x="82788" y="6738564"/>
                  <a:pt x="88163" y="6728993"/>
                </a:cubicBezTo>
                <a:cubicBezTo>
                  <a:pt x="91346" y="6720293"/>
                  <a:pt x="98015" y="6711449"/>
                  <a:pt x="99010" y="6703615"/>
                </a:cubicBezTo>
                <a:cubicBezTo>
                  <a:pt x="100202" y="6683306"/>
                  <a:pt x="113041" y="6669537"/>
                  <a:pt x="123293" y="6654313"/>
                </a:cubicBezTo>
                <a:cubicBezTo>
                  <a:pt x="141110" y="6628652"/>
                  <a:pt x="159324" y="6605314"/>
                  <a:pt x="178435" y="6580380"/>
                </a:cubicBezTo>
                <a:cubicBezTo>
                  <a:pt x="189085" y="6567480"/>
                  <a:pt x="201925" y="6553709"/>
                  <a:pt x="212575" y="6540809"/>
                </a:cubicBezTo>
                <a:cubicBezTo>
                  <a:pt x="218349" y="6533561"/>
                  <a:pt x="220239" y="6524131"/>
                  <a:pt x="224717" y="6516158"/>
                </a:cubicBezTo>
                <a:cubicBezTo>
                  <a:pt x="226508" y="6512968"/>
                  <a:pt x="228299" y="6509778"/>
                  <a:pt x="229195" y="6508182"/>
                </a:cubicBezTo>
                <a:cubicBezTo>
                  <a:pt x="234073" y="6502529"/>
                  <a:pt x="238951" y="6496876"/>
                  <a:pt x="245122" y="6491951"/>
                </a:cubicBezTo>
                <a:cubicBezTo>
                  <a:pt x="265429" y="6473982"/>
                  <a:pt x="281056" y="6449189"/>
                  <a:pt x="307335" y="6438772"/>
                </a:cubicBezTo>
                <a:cubicBezTo>
                  <a:pt x="321770" y="6434290"/>
                  <a:pt x="330329" y="6416019"/>
                  <a:pt x="332717" y="6402673"/>
                </a:cubicBezTo>
                <a:cubicBezTo>
                  <a:pt x="338288" y="6380626"/>
                  <a:pt x="350232" y="6368453"/>
                  <a:pt x="362674" y="6352361"/>
                </a:cubicBezTo>
                <a:cubicBezTo>
                  <a:pt x="369342" y="6343520"/>
                  <a:pt x="374717" y="6333949"/>
                  <a:pt x="378797" y="6323652"/>
                </a:cubicBezTo>
                <a:cubicBezTo>
                  <a:pt x="380588" y="6320464"/>
                  <a:pt x="377203" y="6314366"/>
                  <a:pt x="376405" y="6309722"/>
                </a:cubicBezTo>
                <a:cubicBezTo>
                  <a:pt x="375608" y="6305078"/>
                  <a:pt x="374811" y="6300434"/>
                  <a:pt x="376602" y="6297243"/>
                </a:cubicBezTo>
                <a:cubicBezTo>
                  <a:pt x="391732" y="6276368"/>
                  <a:pt x="402081" y="6254907"/>
                  <a:pt x="404668" y="6229083"/>
                </a:cubicBezTo>
                <a:cubicBezTo>
                  <a:pt x="405066" y="6231405"/>
                  <a:pt x="405562" y="6227490"/>
                  <a:pt x="405562" y="6227490"/>
                </a:cubicBezTo>
                <a:cubicBezTo>
                  <a:pt x="420991" y="6215173"/>
                  <a:pt x="422681" y="6190947"/>
                  <a:pt x="443685" y="6183859"/>
                </a:cubicBezTo>
                <a:cubicBezTo>
                  <a:pt x="458120" y="6179379"/>
                  <a:pt x="472157" y="6172575"/>
                  <a:pt x="483203" y="6161996"/>
                </a:cubicBezTo>
                <a:cubicBezTo>
                  <a:pt x="489375" y="6157070"/>
                  <a:pt x="491763" y="6143723"/>
                  <a:pt x="495842" y="6133428"/>
                </a:cubicBezTo>
                <a:cubicBezTo>
                  <a:pt x="498529" y="6128643"/>
                  <a:pt x="499924" y="6123131"/>
                  <a:pt x="501716" y="6119941"/>
                </a:cubicBezTo>
                <a:cubicBezTo>
                  <a:pt x="507487" y="6112692"/>
                  <a:pt x="511468" y="6108636"/>
                  <a:pt x="502409" y="6103548"/>
                </a:cubicBezTo>
                <a:cubicBezTo>
                  <a:pt x="494643" y="6099186"/>
                  <a:pt x="498625" y="6095128"/>
                  <a:pt x="504398" y="6087880"/>
                </a:cubicBezTo>
                <a:cubicBezTo>
                  <a:pt x="515446" y="6077302"/>
                  <a:pt x="527687" y="6046411"/>
                  <a:pt x="524399" y="6034074"/>
                </a:cubicBezTo>
                <a:cubicBezTo>
                  <a:pt x="539430" y="6019438"/>
                  <a:pt x="553566" y="6006395"/>
                  <a:pt x="561725" y="5985802"/>
                </a:cubicBezTo>
                <a:cubicBezTo>
                  <a:pt x="564910" y="5977100"/>
                  <a:pt x="569788" y="5971446"/>
                  <a:pt x="574265" y="5963473"/>
                </a:cubicBezTo>
                <a:cubicBezTo>
                  <a:pt x="588199" y="5935632"/>
                  <a:pt x="602132" y="5907790"/>
                  <a:pt x="616065" y="5879949"/>
                </a:cubicBezTo>
                <a:cubicBezTo>
                  <a:pt x="617857" y="5876759"/>
                  <a:pt x="618752" y="5875164"/>
                  <a:pt x="620545" y="5871973"/>
                </a:cubicBezTo>
                <a:cubicBezTo>
                  <a:pt x="637366" y="5854147"/>
                  <a:pt x="640748" y="5832966"/>
                  <a:pt x="641940" y="5812657"/>
                </a:cubicBezTo>
                <a:cubicBezTo>
                  <a:pt x="643432" y="5800906"/>
                  <a:pt x="646217" y="5789883"/>
                  <a:pt x="649003" y="5778859"/>
                </a:cubicBezTo>
                <a:cubicBezTo>
                  <a:pt x="657262" y="5752027"/>
                  <a:pt x="665522" y="5725196"/>
                  <a:pt x="673780" y="5698364"/>
                </a:cubicBezTo>
                <a:cubicBezTo>
                  <a:pt x="675572" y="5695174"/>
                  <a:pt x="677363" y="5691983"/>
                  <a:pt x="679156" y="5688793"/>
                </a:cubicBezTo>
                <a:cubicBezTo>
                  <a:pt x="685426" y="5677628"/>
                  <a:pt x="690401" y="5665737"/>
                  <a:pt x="696672" y="5654572"/>
                </a:cubicBezTo>
                <a:cubicBezTo>
                  <a:pt x="701149" y="5646598"/>
                  <a:pt x="703040" y="5637169"/>
                  <a:pt x="712298" y="5629779"/>
                </a:cubicBezTo>
                <a:cubicBezTo>
                  <a:pt x="721555" y="5622391"/>
                  <a:pt x="729219" y="5605714"/>
                  <a:pt x="731605" y="5592369"/>
                </a:cubicBezTo>
                <a:cubicBezTo>
                  <a:pt x="734091" y="5572784"/>
                  <a:pt x="745238" y="5555967"/>
                  <a:pt x="751607" y="5538562"/>
                </a:cubicBezTo>
                <a:cubicBezTo>
                  <a:pt x="754791" y="5529862"/>
                  <a:pt x="757976" y="5521159"/>
                  <a:pt x="762455" y="5513184"/>
                </a:cubicBezTo>
                <a:cubicBezTo>
                  <a:pt x="772406" y="5489401"/>
                  <a:pt x="782359" y="5465619"/>
                  <a:pt x="793206" y="5440241"/>
                </a:cubicBezTo>
                <a:cubicBezTo>
                  <a:pt x="794102" y="5438646"/>
                  <a:pt x="795894" y="5435455"/>
                  <a:pt x="798084" y="5434587"/>
                </a:cubicBezTo>
                <a:cubicBezTo>
                  <a:pt x="823468" y="5425766"/>
                  <a:pt x="822568" y="5400082"/>
                  <a:pt x="829834" y="5381085"/>
                </a:cubicBezTo>
                <a:cubicBezTo>
                  <a:pt x="839785" y="5357302"/>
                  <a:pt x="847148" y="5332066"/>
                  <a:pt x="854910" y="5309148"/>
                </a:cubicBezTo>
                <a:cubicBezTo>
                  <a:pt x="856701" y="5305960"/>
                  <a:pt x="858493" y="5302770"/>
                  <a:pt x="859388" y="5301175"/>
                </a:cubicBezTo>
                <a:cubicBezTo>
                  <a:pt x="873621" y="5281895"/>
                  <a:pt x="888751" y="5261018"/>
                  <a:pt x="901690" y="5241011"/>
                </a:cubicBezTo>
                <a:cubicBezTo>
                  <a:pt x="918709" y="5210706"/>
                  <a:pt x="934435" y="5179674"/>
                  <a:pt x="949262" y="5150240"/>
                </a:cubicBezTo>
                <a:cubicBezTo>
                  <a:pt x="951054" y="5147049"/>
                  <a:pt x="952845" y="5143860"/>
                  <a:pt x="952447" y="5141537"/>
                </a:cubicBezTo>
                <a:cubicBezTo>
                  <a:pt x="952344" y="5120498"/>
                  <a:pt x="962197" y="5102954"/>
                  <a:pt x="974638" y="5086864"/>
                </a:cubicBezTo>
                <a:cubicBezTo>
                  <a:pt x="976430" y="5083674"/>
                  <a:pt x="976927" y="5079757"/>
                  <a:pt x="978719" y="5076566"/>
                </a:cubicBezTo>
                <a:cubicBezTo>
                  <a:pt x="980112" y="5071054"/>
                  <a:pt x="982401" y="5063947"/>
                  <a:pt x="985088" y="5059164"/>
                </a:cubicBezTo>
                <a:cubicBezTo>
                  <a:pt x="988272" y="5050462"/>
                  <a:pt x="992354" y="5040165"/>
                  <a:pt x="994244" y="5030737"/>
                </a:cubicBezTo>
                <a:cubicBezTo>
                  <a:pt x="997029" y="5019713"/>
                  <a:pt x="997227" y="5007235"/>
                  <a:pt x="1002600" y="4997667"/>
                </a:cubicBezTo>
                <a:cubicBezTo>
                  <a:pt x="1014644" y="4979252"/>
                  <a:pt x="1012749" y="4961405"/>
                  <a:pt x="1013943" y="4941094"/>
                </a:cubicBezTo>
                <a:cubicBezTo>
                  <a:pt x="1014537" y="4930940"/>
                  <a:pt x="1017323" y="4919915"/>
                  <a:pt x="1020110" y="4908891"/>
                </a:cubicBezTo>
                <a:cubicBezTo>
                  <a:pt x="1021600" y="4897141"/>
                  <a:pt x="1023989" y="4883796"/>
                  <a:pt x="1025480" y="4872047"/>
                </a:cubicBezTo>
                <a:cubicBezTo>
                  <a:pt x="1025977" y="4868130"/>
                  <a:pt x="1026475" y="4864213"/>
                  <a:pt x="1027371" y="4862617"/>
                </a:cubicBezTo>
                <a:cubicBezTo>
                  <a:pt x="1044989" y="4849432"/>
                  <a:pt x="1042697" y="4829264"/>
                  <a:pt x="1047771" y="4811134"/>
                </a:cubicBezTo>
                <a:cubicBezTo>
                  <a:pt x="1048666" y="4809539"/>
                  <a:pt x="1048268" y="4807217"/>
                  <a:pt x="1048268" y="4807217"/>
                </a:cubicBezTo>
                <a:cubicBezTo>
                  <a:pt x="1067980" y="4799404"/>
                  <a:pt x="1058219" y="4783434"/>
                  <a:pt x="1061005" y="4772410"/>
                </a:cubicBezTo>
                <a:cubicBezTo>
                  <a:pt x="1066578" y="4750364"/>
                  <a:pt x="1072150" y="4728315"/>
                  <a:pt x="1087279" y="4707440"/>
                </a:cubicBezTo>
                <a:cubicBezTo>
                  <a:pt x="1092156" y="4701787"/>
                  <a:pt x="1093150" y="4693955"/>
                  <a:pt x="1097629" y="4685979"/>
                </a:cubicBezTo>
                <a:cubicBezTo>
                  <a:pt x="1100316" y="4681193"/>
                  <a:pt x="1102605" y="4674086"/>
                  <a:pt x="1106986" y="4672350"/>
                </a:cubicBezTo>
                <a:cubicBezTo>
                  <a:pt x="1119329" y="4662499"/>
                  <a:pt x="1129082" y="4651191"/>
                  <a:pt x="1129378" y="4632477"/>
                </a:cubicBezTo>
                <a:cubicBezTo>
                  <a:pt x="1129378" y="4632477"/>
                  <a:pt x="1130274" y="4630882"/>
                  <a:pt x="1130274" y="4630882"/>
                </a:cubicBezTo>
                <a:cubicBezTo>
                  <a:pt x="1141820" y="4616387"/>
                  <a:pt x="1151674" y="4598841"/>
                  <a:pt x="1165807" y="4585799"/>
                </a:cubicBezTo>
                <a:cubicBezTo>
                  <a:pt x="1187009" y="4566236"/>
                  <a:pt x="1202636" y="4541443"/>
                  <a:pt x="1210893" y="4514612"/>
                </a:cubicBezTo>
                <a:cubicBezTo>
                  <a:pt x="1216865" y="4494885"/>
                  <a:pt x="1228809" y="4482712"/>
                  <a:pt x="1243742" y="4474313"/>
                </a:cubicBezTo>
                <a:cubicBezTo>
                  <a:pt x="1265242" y="4463310"/>
                  <a:pt x="1278181" y="4443303"/>
                  <a:pt x="1293709" y="4424748"/>
                </a:cubicBezTo>
                <a:cubicBezTo>
                  <a:pt x="1298586" y="4419096"/>
                  <a:pt x="1302169" y="4412716"/>
                  <a:pt x="1308740" y="4410111"/>
                </a:cubicBezTo>
                <a:cubicBezTo>
                  <a:pt x="1332032" y="4395919"/>
                  <a:pt x="1337206" y="4371551"/>
                  <a:pt x="1348453" y="4348493"/>
                </a:cubicBezTo>
                <a:cubicBezTo>
                  <a:pt x="1356514" y="4334140"/>
                  <a:pt x="1363681" y="4321378"/>
                  <a:pt x="1373036" y="4307752"/>
                </a:cubicBezTo>
                <a:cubicBezTo>
                  <a:pt x="1385478" y="4291661"/>
                  <a:pt x="1399213" y="4276295"/>
                  <a:pt x="1411654" y="4260205"/>
                </a:cubicBezTo>
                <a:cubicBezTo>
                  <a:pt x="1421410" y="4248899"/>
                  <a:pt x="1432059" y="4235999"/>
                  <a:pt x="1439226" y="4223238"/>
                </a:cubicBezTo>
                <a:cubicBezTo>
                  <a:pt x="1449079" y="4205695"/>
                  <a:pt x="1457239" y="4185101"/>
                  <a:pt x="1468387" y="4168282"/>
                </a:cubicBezTo>
                <a:cubicBezTo>
                  <a:pt x="1479534" y="4151465"/>
                  <a:pt x="1487197" y="4134789"/>
                  <a:pt x="1493167" y="4115063"/>
                </a:cubicBezTo>
                <a:cubicBezTo>
                  <a:pt x="1494560" y="4109551"/>
                  <a:pt x="1499437" y="4103899"/>
                  <a:pt x="1504713" y="4100568"/>
                </a:cubicBezTo>
                <a:cubicBezTo>
                  <a:pt x="1516659" y="4088393"/>
                  <a:pt x="1525118" y="4076361"/>
                  <a:pt x="1530592" y="4060551"/>
                </a:cubicBezTo>
                <a:cubicBezTo>
                  <a:pt x="1532880" y="4053446"/>
                  <a:pt x="1538653" y="4046198"/>
                  <a:pt x="1543531" y="4040544"/>
                </a:cubicBezTo>
                <a:cubicBezTo>
                  <a:pt x="1563040" y="4017933"/>
                  <a:pt x="1582547" y="3995320"/>
                  <a:pt x="1602057" y="3972708"/>
                </a:cubicBezTo>
                <a:cubicBezTo>
                  <a:pt x="1607831" y="3965460"/>
                  <a:pt x="1614401" y="3962856"/>
                  <a:pt x="1623160" y="3959385"/>
                </a:cubicBezTo>
                <a:cubicBezTo>
                  <a:pt x="1636300" y="3954175"/>
                  <a:pt x="1653023" y="3942588"/>
                  <a:pt x="1659294" y="3931422"/>
                </a:cubicBezTo>
                <a:cubicBezTo>
                  <a:pt x="1669644" y="3909961"/>
                  <a:pt x="1684676" y="3895323"/>
                  <a:pt x="1698013" y="3877637"/>
                </a:cubicBezTo>
                <a:cubicBezTo>
                  <a:pt x="1707767" y="3866333"/>
                  <a:pt x="1711847" y="3856035"/>
                  <a:pt x="1710352" y="3840508"/>
                </a:cubicBezTo>
                <a:cubicBezTo>
                  <a:pt x="1708855" y="3824983"/>
                  <a:pt x="1715226" y="3807579"/>
                  <a:pt x="1717213" y="3791913"/>
                </a:cubicBezTo>
                <a:cubicBezTo>
                  <a:pt x="1719700" y="3772327"/>
                  <a:pt x="1728259" y="3754057"/>
                  <a:pt x="1741596" y="3736371"/>
                </a:cubicBezTo>
                <a:cubicBezTo>
                  <a:pt x="1754038" y="3720279"/>
                  <a:pt x="1755628" y="3702291"/>
                  <a:pt x="1755922" y="3683575"/>
                </a:cubicBezTo>
                <a:cubicBezTo>
                  <a:pt x="1756421" y="3679659"/>
                  <a:pt x="1754729" y="3676610"/>
                  <a:pt x="1756520" y="3673420"/>
                </a:cubicBezTo>
                <a:cubicBezTo>
                  <a:pt x="1767270" y="3654279"/>
                  <a:pt x="1775429" y="3633686"/>
                  <a:pt x="1787871" y="3617596"/>
                </a:cubicBezTo>
                <a:cubicBezTo>
                  <a:pt x="1806084" y="3594257"/>
                  <a:pt x="1826888" y="3572372"/>
                  <a:pt x="1835644" y="3541623"/>
                </a:cubicBezTo>
                <a:cubicBezTo>
                  <a:pt x="1836539" y="3540028"/>
                  <a:pt x="1837435" y="3538433"/>
                  <a:pt x="1837435" y="3538433"/>
                </a:cubicBezTo>
                <a:cubicBezTo>
                  <a:pt x="1854159" y="3526845"/>
                  <a:pt x="1860129" y="3507119"/>
                  <a:pt x="1868688" y="3488848"/>
                </a:cubicBezTo>
                <a:cubicBezTo>
                  <a:pt x="1874062" y="3479278"/>
                  <a:pt x="1880731" y="3470436"/>
                  <a:pt x="1887400" y="3461592"/>
                </a:cubicBezTo>
                <a:cubicBezTo>
                  <a:pt x="1900241" y="3447822"/>
                  <a:pt x="1902229" y="3432156"/>
                  <a:pt x="1900735" y="3416630"/>
                </a:cubicBezTo>
                <a:cubicBezTo>
                  <a:pt x="1899238" y="3401104"/>
                  <a:pt x="1900331" y="3387031"/>
                  <a:pt x="1904510" y="3370497"/>
                </a:cubicBezTo>
                <a:cubicBezTo>
                  <a:pt x="1909985" y="3354688"/>
                  <a:pt x="1913267" y="3339748"/>
                  <a:pt x="1917844" y="3325534"/>
                </a:cubicBezTo>
                <a:cubicBezTo>
                  <a:pt x="1921028" y="3316833"/>
                  <a:pt x="1925108" y="3306536"/>
                  <a:pt x="1929588" y="3298561"/>
                </a:cubicBezTo>
                <a:cubicBezTo>
                  <a:pt x="1939839" y="3283339"/>
                  <a:pt x="1952680" y="3269569"/>
                  <a:pt x="1964226" y="3255074"/>
                </a:cubicBezTo>
                <a:cubicBezTo>
                  <a:pt x="1966017" y="3251883"/>
                  <a:pt x="1966515" y="3247966"/>
                  <a:pt x="1969202" y="3243181"/>
                </a:cubicBezTo>
                <a:cubicBezTo>
                  <a:pt x="1980049" y="3217803"/>
                  <a:pt x="1991792" y="3190830"/>
                  <a:pt x="2003934" y="3166178"/>
                </a:cubicBezTo>
                <a:cubicBezTo>
                  <a:pt x="2005725" y="3162988"/>
                  <a:pt x="2011002" y="3159657"/>
                  <a:pt x="2014088" y="3157193"/>
                </a:cubicBezTo>
                <a:cubicBezTo>
                  <a:pt x="2017174" y="3154730"/>
                  <a:pt x="2022051" y="3149079"/>
                  <a:pt x="2021652" y="3146757"/>
                </a:cubicBezTo>
                <a:cubicBezTo>
                  <a:pt x="2023837" y="3118612"/>
                  <a:pt x="2040758" y="3094547"/>
                  <a:pt x="2047722" y="3066986"/>
                </a:cubicBezTo>
                <a:cubicBezTo>
                  <a:pt x="2050510" y="3055964"/>
                  <a:pt x="2058968" y="3043930"/>
                  <a:pt x="2067428" y="3031898"/>
                </a:cubicBezTo>
                <a:cubicBezTo>
                  <a:pt x="2078577" y="3015079"/>
                  <a:pt x="2088429" y="2997535"/>
                  <a:pt x="2100871" y="2981445"/>
                </a:cubicBezTo>
                <a:cubicBezTo>
                  <a:pt x="2110626" y="2970138"/>
                  <a:pt x="2122969" y="2960287"/>
                  <a:pt x="2134018" y="2949707"/>
                </a:cubicBezTo>
                <a:cubicBezTo>
                  <a:pt x="2141982" y="2941591"/>
                  <a:pt x="2153826" y="2935656"/>
                  <a:pt x="2160097" y="2924490"/>
                </a:cubicBezTo>
                <a:cubicBezTo>
                  <a:pt x="2165869" y="2917244"/>
                  <a:pt x="2167360" y="2905493"/>
                  <a:pt x="2170545" y="2896790"/>
                </a:cubicBezTo>
                <a:cubicBezTo>
                  <a:pt x="2177413" y="2875471"/>
                  <a:pt x="2201699" y="2853445"/>
                  <a:pt x="2220913" y="2849548"/>
                </a:cubicBezTo>
                <a:cubicBezTo>
                  <a:pt x="2228775" y="2847672"/>
                  <a:pt x="2235445" y="2838828"/>
                  <a:pt x="2241617" y="2833901"/>
                </a:cubicBezTo>
                <a:cubicBezTo>
                  <a:pt x="2253961" y="2824049"/>
                  <a:pt x="2265009" y="2813471"/>
                  <a:pt x="2278647" y="2804347"/>
                </a:cubicBezTo>
                <a:cubicBezTo>
                  <a:pt x="2284817" y="2799419"/>
                  <a:pt x="2290093" y="2796088"/>
                  <a:pt x="2288500" y="2786801"/>
                </a:cubicBezTo>
                <a:cubicBezTo>
                  <a:pt x="2288102" y="2784479"/>
                  <a:pt x="2289893" y="2781289"/>
                  <a:pt x="2290789" y="2779693"/>
                </a:cubicBezTo>
                <a:cubicBezTo>
                  <a:pt x="2293475" y="2774910"/>
                  <a:pt x="2298353" y="2769257"/>
                  <a:pt x="2301040" y="2764471"/>
                </a:cubicBezTo>
                <a:cubicBezTo>
                  <a:pt x="2313581" y="2742142"/>
                  <a:pt x="2328708" y="2721266"/>
                  <a:pt x="2352800" y="2711716"/>
                </a:cubicBezTo>
                <a:cubicBezTo>
                  <a:pt x="2354990" y="2710848"/>
                  <a:pt x="2358573" y="2704468"/>
                  <a:pt x="2360364" y="2701280"/>
                </a:cubicBezTo>
                <a:cubicBezTo>
                  <a:pt x="2372505" y="2676629"/>
                  <a:pt x="2383751" y="2653573"/>
                  <a:pt x="2395894" y="2628919"/>
                </a:cubicBezTo>
                <a:cubicBezTo>
                  <a:pt x="2398581" y="2624133"/>
                  <a:pt x="2399078" y="2620219"/>
                  <a:pt x="2400471" y="2614707"/>
                </a:cubicBezTo>
                <a:cubicBezTo>
                  <a:pt x="2403158" y="2609921"/>
                  <a:pt x="2405845" y="2605136"/>
                  <a:pt x="2409827" y="2601078"/>
                </a:cubicBezTo>
                <a:cubicBezTo>
                  <a:pt x="2412513" y="2596295"/>
                  <a:pt x="2413907" y="2590782"/>
                  <a:pt x="2417490" y="2584402"/>
                </a:cubicBezTo>
                <a:cubicBezTo>
                  <a:pt x="2425552" y="2570046"/>
                  <a:pt x="2434908" y="2556419"/>
                  <a:pt x="2443865" y="2540470"/>
                </a:cubicBezTo>
                <a:cubicBezTo>
                  <a:pt x="2445656" y="2537281"/>
                  <a:pt x="2448344" y="2532495"/>
                  <a:pt x="2451429" y="2530032"/>
                </a:cubicBezTo>
                <a:cubicBezTo>
                  <a:pt x="2459792" y="2524237"/>
                  <a:pt x="2468151" y="2518444"/>
                  <a:pt x="2476016" y="2516566"/>
                </a:cubicBezTo>
                <a:cubicBezTo>
                  <a:pt x="2494832" y="2510348"/>
                  <a:pt x="2502495" y="2493672"/>
                  <a:pt x="2512348" y="2476126"/>
                </a:cubicBezTo>
                <a:cubicBezTo>
                  <a:pt x="2514139" y="2472938"/>
                  <a:pt x="2515931" y="2469748"/>
                  <a:pt x="2519017" y="2467284"/>
                </a:cubicBezTo>
                <a:cubicBezTo>
                  <a:pt x="2528772" y="2455978"/>
                  <a:pt x="2530760" y="2440311"/>
                  <a:pt x="2523988" y="2428116"/>
                </a:cubicBezTo>
                <a:cubicBezTo>
                  <a:pt x="2522295" y="2425066"/>
                  <a:pt x="2521101" y="2418102"/>
                  <a:pt x="2523788" y="2413316"/>
                </a:cubicBezTo>
                <a:cubicBezTo>
                  <a:pt x="2525580" y="2410126"/>
                  <a:pt x="2531252" y="2409118"/>
                  <a:pt x="2536528" y="2405786"/>
                </a:cubicBezTo>
                <a:cubicBezTo>
                  <a:pt x="2539614" y="2403323"/>
                  <a:pt x="2545289" y="2402314"/>
                  <a:pt x="2544890" y="2399992"/>
                </a:cubicBezTo>
                <a:cubicBezTo>
                  <a:pt x="2553946" y="2377804"/>
                  <a:pt x="2562603" y="2353294"/>
                  <a:pt x="2571661" y="2331105"/>
                </a:cubicBezTo>
                <a:cubicBezTo>
                  <a:pt x="2572556" y="2329511"/>
                  <a:pt x="2573452" y="2327917"/>
                  <a:pt x="2572157" y="2327190"/>
                </a:cubicBezTo>
                <a:cubicBezTo>
                  <a:pt x="2566080" y="2298598"/>
                  <a:pt x="2587282" y="2279036"/>
                  <a:pt x="2598528" y="2255980"/>
                </a:cubicBezTo>
                <a:cubicBezTo>
                  <a:pt x="2601216" y="2251195"/>
                  <a:pt x="2603007" y="2248004"/>
                  <a:pt x="2606988" y="2243948"/>
                </a:cubicBezTo>
                <a:cubicBezTo>
                  <a:pt x="2622517" y="2225392"/>
                  <a:pt x="2619327" y="2206818"/>
                  <a:pt x="2614846" y="2187517"/>
                </a:cubicBezTo>
                <a:cubicBezTo>
                  <a:pt x="2613251" y="2178228"/>
                  <a:pt x="2610760" y="2170537"/>
                  <a:pt x="2618325" y="2160099"/>
                </a:cubicBezTo>
                <a:cubicBezTo>
                  <a:pt x="2624994" y="2151255"/>
                  <a:pt x="2629970" y="2139364"/>
                  <a:pt x="2625390" y="2126302"/>
                </a:cubicBezTo>
                <a:cubicBezTo>
                  <a:pt x="2621207" y="2115560"/>
                  <a:pt x="2619710" y="2100035"/>
                  <a:pt x="2617719" y="2088425"/>
                </a:cubicBezTo>
                <a:cubicBezTo>
                  <a:pt x="2618216" y="2084508"/>
                  <a:pt x="2618713" y="2080591"/>
                  <a:pt x="2620505" y="2077401"/>
                </a:cubicBezTo>
                <a:cubicBezTo>
                  <a:pt x="2621897" y="2071891"/>
                  <a:pt x="2626774" y="2066237"/>
                  <a:pt x="2625977" y="2061593"/>
                </a:cubicBezTo>
                <a:cubicBezTo>
                  <a:pt x="2623684" y="2041422"/>
                  <a:pt x="2635727" y="2023010"/>
                  <a:pt x="2640404" y="2002559"/>
                </a:cubicBezTo>
                <a:cubicBezTo>
                  <a:pt x="2641300" y="2000964"/>
                  <a:pt x="2640901" y="1998642"/>
                  <a:pt x="2641797" y="1997047"/>
                </a:cubicBezTo>
                <a:cubicBezTo>
                  <a:pt x="2657224" y="1984732"/>
                  <a:pt x="2655332" y="1966884"/>
                  <a:pt x="2660806" y="1951074"/>
                </a:cubicBezTo>
                <a:cubicBezTo>
                  <a:pt x="2665382" y="1936861"/>
                  <a:pt x="2674738" y="1923235"/>
                  <a:pt x="2682800" y="1908879"/>
                </a:cubicBezTo>
                <a:cubicBezTo>
                  <a:pt x="2689965" y="1896120"/>
                  <a:pt x="2700616" y="1883218"/>
                  <a:pt x="2714154" y="1880331"/>
                </a:cubicBezTo>
                <a:cubicBezTo>
                  <a:pt x="2716344" y="1879462"/>
                  <a:pt x="2719927" y="1873084"/>
                  <a:pt x="2721718" y="1869894"/>
                </a:cubicBezTo>
                <a:cubicBezTo>
                  <a:pt x="2725501" y="1851036"/>
                  <a:pt x="2727985" y="1831453"/>
                  <a:pt x="2731765" y="1812596"/>
                </a:cubicBezTo>
                <a:cubicBezTo>
                  <a:pt x="2733655" y="1803167"/>
                  <a:pt x="2738134" y="1795192"/>
                  <a:pt x="2741319" y="1786489"/>
                </a:cubicBezTo>
                <a:cubicBezTo>
                  <a:pt x="2745896" y="1772276"/>
                  <a:pt x="2753957" y="1757922"/>
                  <a:pt x="2757242" y="1742982"/>
                </a:cubicBezTo>
                <a:cubicBezTo>
                  <a:pt x="2762414" y="1718613"/>
                  <a:pt x="2775353" y="1698606"/>
                  <a:pt x="2792574" y="1683100"/>
                </a:cubicBezTo>
                <a:cubicBezTo>
                  <a:pt x="2809793" y="1667595"/>
                  <a:pt x="2815364" y="1645548"/>
                  <a:pt x="2824821" y="1625681"/>
                </a:cubicBezTo>
                <a:cubicBezTo>
                  <a:pt x="2839153" y="1600161"/>
                  <a:pt x="2852589" y="1576237"/>
                  <a:pt x="2868214" y="1551444"/>
                </a:cubicBezTo>
                <a:cubicBezTo>
                  <a:pt x="2880257" y="1533031"/>
                  <a:pt x="2894890" y="1516071"/>
                  <a:pt x="2906932" y="1497659"/>
                </a:cubicBezTo>
                <a:cubicBezTo>
                  <a:pt x="2911410" y="1489686"/>
                  <a:pt x="2912902" y="1477934"/>
                  <a:pt x="2912604" y="1469374"/>
                </a:cubicBezTo>
                <a:cubicBezTo>
                  <a:pt x="2913096" y="1438181"/>
                  <a:pt x="2923146" y="1408158"/>
                  <a:pt x="2935785" y="1379591"/>
                </a:cubicBezTo>
                <a:cubicBezTo>
                  <a:pt x="2943051" y="1360594"/>
                  <a:pt x="2953800" y="1341453"/>
                  <a:pt x="2963653" y="1323908"/>
                </a:cubicBezTo>
                <a:cubicBezTo>
                  <a:pt x="2965445" y="1320719"/>
                  <a:pt x="2968132" y="1315933"/>
                  <a:pt x="2969924" y="1312743"/>
                </a:cubicBezTo>
                <a:cubicBezTo>
                  <a:pt x="2978780" y="1303032"/>
                  <a:pt x="2985848" y="1296511"/>
                  <a:pt x="2986543" y="1280118"/>
                </a:cubicBezTo>
                <a:cubicBezTo>
                  <a:pt x="2987139" y="1269962"/>
                  <a:pt x="2998685" y="1255467"/>
                  <a:pt x="3007544" y="1245755"/>
                </a:cubicBezTo>
                <a:cubicBezTo>
                  <a:pt x="3022174" y="1228796"/>
                  <a:pt x="3039396" y="1213290"/>
                  <a:pt x="3055322" y="1197058"/>
                </a:cubicBezTo>
                <a:cubicBezTo>
                  <a:pt x="3058408" y="1194595"/>
                  <a:pt x="3060200" y="1191405"/>
                  <a:pt x="3063285" y="1188944"/>
                </a:cubicBezTo>
                <a:cubicBezTo>
                  <a:pt x="3086976" y="1177071"/>
                  <a:pt x="3090357" y="1155893"/>
                  <a:pt x="3093341" y="1132393"/>
                </a:cubicBezTo>
                <a:cubicBezTo>
                  <a:pt x="3094336" y="1124559"/>
                  <a:pt x="3099711" y="1114988"/>
                  <a:pt x="3104190" y="1107013"/>
                </a:cubicBezTo>
                <a:cubicBezTo>
                  <a:pt x="3109165" y="1095122"/>
                  <a:pt x="3115435" y="1083957"/>
                  <a:pt x="3120411" y="1072066"/>
                </a:cubicBezTo>
                <a:cubicBezTo>
                  <a:pt x="3123098" y="1067281"/>
                  <a:pt x="3124491" y="1061769"/>
                  <a:pt x="3127577" y="1059306"/>
                </a:cubicBezTo>
                <a:cubicBezTo>
                  <a:pt x="3135939" y="1053511"/>
                  <a:pt x="3134742" y="1046547"/>
                  <a:pt x="3136633" y="1037117"/>
                </a:cubicBezTo>
                <a:cubicBezTo>
                  <a:pt x="3137826" y="1016806"/>
                  <a:pt x="3143298" y="1000999"/>
                  <a:pt x="3159223" y="984766"/>
                </a:cubicBezTo>
                <a:cubicBezTo>
                  <a:pt x="3174254" y="970128"/>
                  <a:pt x="3185003" y="950989"/>
                  <a:pt x="3197445" y="934899"/>
                </a:cubicBezTo>
                <a:cubicBezTo>
                  <a:pt x="3211678" y="915619"/>
                  <a:pt x="3225912" y="896336"/>
                  <a:pt x="3232379" y="872695"/>
                </a:cubicBezTo>
                <a:cubicBezTo>
                  <a:pt x="3232876" y="868777"/>
                  <a:pt x="3238152" y="865446"/>
                  <a:pt x="3239944" y="862256"/>
                </a:cubicBezTo>
                <a:cubicBezTo>
                  <a:pt x="3243029" y="859795"/>
                  <a:pt x="3245219" y="858926"/>
                  <a:pt x="3247011" y="855736"/>
                </a:cubicBezTo>
                <a:cubicBezTo>
                  <a:pt x="3257858" y="830358"/>
                  <a:pt x="3279758" y="821676"/>
                  <a:pt x="3298273" y="806898"/>
                </a:cubicBezTo>
                <a:cubicBezTo>
                  <a:pt x="3310617" y="797045"/>
                  <a:pt x="3324254" y="787921"/>
                  <a:pt x="3336995" y="780389"/>
                </a:cubicBezTo>
                <a:cubicBezTo>
                  <a:pt x="3339185" y="779521"/>
                  <a:pt x="3342271" y="777058"/>
                  <a:pt x="3341873" y="774736"/>
                </a:cubicBezTo>
                <a:cubicBezTo>
                  <a:pt x="3348241" y="757333"/>
                  <a:pt x="3362278" y="750529"/>
                  <a:pt x="3373725" y="742274"/>
                </a:cubicBezTo>
                <a:cubicBezTo>
                  <a:pt x="3387361" y="733146"/>
                  <a:pt x="3399704" y="723295"/>
                  <a:pt x="3414637" y="714896"/>
                </a:cubicBezTo>
                <a:cubicBezTo>
                  <a:pt x="3421208" y="712292"/>
                  <a:pt x="3428174" y="712011"/>
                  <a:pt x="3436039" y="710133"/>
                </a:cubicBezTo>
                <a:cubicBezTo>
                  <a:pt x="3442609" y="707529"/>
                  <a:pt x="3450474" y="705651"/>
                  <a:pt x="3457045" y="703046"/>
                </a:cubicBezTo>
                <a:cubicBezTo>
                  <a:pt x="3467595" y="696385"/>
                  <a:pt x="3477748" y="687400"/>
                  <a:pt x="3487901" y="678417"/>
                </a:cubicBezTo>
                <a:cubicBezTo>
                  <a:pt x="3493177" y="675086"/>
                  <a:pt x="3498055" y="669432"/>
                  <a:pt x="3502037" y="665374"/>
                </a:cubicBezTo>
                <a:cubicBezTo>
                  <a:pt x="3502932" y="663779"/>
                  <a:pt x="3503828" y="662184"/>
                  <a:pt x="3503828" y="662184"/>
                </a:cubicBezTo>
                <a:cubicBezTo>
                  <a:pt x="3521648" y="663799"/>
                  <a:pt x="3531201" y="637694"/>
                  <a:pt x="3548224" y="634667"/>
                </a:cubicBezTo>
                <a:cubicBezTo>
                  <a:pt x="3550414" y="633799"/>
                  <a:pt x="3552604" y="632932"/>
                  <a:pt x="3553500" y="631336"/>
                </a:cubicBezTo>
                <a:cubicBezTo>
                  <a:pt x="3569126" y="606544"/>
                  <a:pt x="3594811" y="606281"/>
                  <a:pt x="3614619" y="592230"/>
                </a:cubicBezTo>
                <a:cubicBezTo>
                  <a:pt x="3623877" y="584840"/>
                  <a:pt x="3630446" y="582238"/>
                  <a:pt x="3622778" y="571637"/>
                </a:cubicBezTo>
                <a:cubicBezTo>
                  <a:pt x="3621086" y="568588"/>
                  <a:pt x="3621584" y="564672"/>
                  <a:pt x="3622082" y="560755"/>
                </a:cubicBezTo>
                <a:cubicBezTo>
                  <a:pt x="3625365" y="545813"/>
                  <a:pt x="3626457" y="531742"/>
                  <a:pt x="3631035" y="517527"/>
                </a:cubicBezTo>
                <a:cubicBezTo>
                  <a:pt x="3633820" y="506505"/>
                  <a:pt x="3637900" y="496207"/>
                  <a:pt x="3643275" y="486637"/>
                </a:cubicBezTo>
                <a:cubicBezTo>
                  <a:pt x="3660693" y="458654"/>
                  <a:pt x="3667357" y="422537"/>
                  <a:pt x="3695927" y="405011"/>
                </a:cubicBezTo>
                <a:cubicBezTo>
                  <a:pt x="3710859" y="396614"/>
                  <a:pt x="3712749" y="387185"/>
                  <a:pt x="3713442" y="370792"/>
                </a:cubicBezTo>
                <a:cubicBezTo>
                  <a:pt x="3714137" y="354396"/>
                  <a:pt x="3716624" y="334814"/>
                  <a:pt x="3730758" y="321769"/>
                </a:cubicBezTo>
                <a:cubicBezTo>
                  <a:pt x="3746684" y="305538"/>
                  <a:pt x="3765597" y="293083"/>
                  <a:pt x="3780230" y="276122"/>
                </a:cubicBezTo>
                <a:cubicBezTo>
                  <a:pt x="3789088" y="266412"/>
                  <a:pt x="3792372" y="251471"/>
                  <a:pt x="3796052" y="238854"/>
                </a:cubicBezTo>
                <a:cubicBezTo>
                  <a:pt x="3797445" y="233342"/>
                  <a:pt x="3794955" y="225649"/>
                  <a:pt x="3795054" y="219410"/>
                </a:cubicBezTo>
                <a:cubicBezTo>
                  <a:pt x="3792762" y="199241"/>
                  <a:pt x="3795646" y="181978"/>
                  <a:pt x="3811572" y="165747"/>
                </a:cubicBezTo>
                <a:cubicBezTo>
                  <a:pt x="3824413" y="151979"/>
                  <a:pt x="3835958" y="137481"/>
                  <a:pt x="3844915" y="121532"/>
                </a:cubicBezTo>
                <a:cubicBezTo>
                  <a:pt x="3852977" y="107176"/>
                  <a:pt x="3855862" y="89916"/>
                  <a:pt x="3860440" y="75701"/>
                </a:cubicBezTo>
                <a:close/>
              </a:path>
            </a:pathLst>
          </a:custGeom>
        </p:spPr>
        <p:txBody>
          <a:bodyPr wrap="square">
            <a:noAutofit/>
          </a:bodyPr>
          <a:lstStyle/>
          <a:p>
            <a:endParaRPr lang="fr-FR"/>
          </a:p>
        </p:txBody>
      </p:sp>
      <p:sp>
        <p:nvSpPr>
          <p:cNvPr id="38" name="Forme libre : forme 37">
            <a:extLst>
              <a:ext uri="{FF2B5EF4-FFF2-40B4-BE49-F238E27FC236}">
                <a16:creationId xmlns:a16="http://schemas.microsoft.com/office/drawing/2014/main" id="{C408EEFF-ACF6-9C35-23EC-EAB8B3F97CAB}"/>
              </a:ext>
            </a:extLst>
          </p:cNvPr>
          <p:cNvSpPr/>
          <p:nvPr/>
        </p:nvSpPr>
        <p:spPr>
          <a:xfrm>
            <a:off x="371475" y="147993"/>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696480" y="1852640"/>
            <a:ext cx="9613900" cy="3799447"/>
          </a:xfrm>
        </p:spPr>
        <p:txBody>
          <a:bodyPr anchor="t">
            <a:noAutofit/>
          </a:bodyPr>
          <a:lstStyle>
            <a:lvl1pPr>
              <a:lnSpc>
                <a:spcPts val="7000"/>
              </a:lnSpc>
              <a:defRPr sz="6600">
                <a:solidFill>
                  <a:schemeClr val="accent1"/>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3" name="Espace réservé du texte 42">
            <a:extLst>
              <a:ext uri="{FF2B5EF4-FFF2-40B4-BE49-F238E27FC236}">
                <a16:creationId xmlns:a16="http://schemas.microsoft.com/office/drawing/2014/main" id="{F3D797EF-09A6-910A-047A-A57160DE3CF8}"/>
              </a:ext>
            </a:extLst>
          </p:cNvPr>
          <p:cNvSpPr>
            <a:spLocks noGrp="1"/>
          </p:cNvSpPr>
          <p:nvPr>
            <p:ph type="body" sz="quarter" idx="14" hasCustomPrompt="1"/>
          </p:nvPr>
        </p:nvSpPr>
        <p:spPr>
          <a:xfrm>
            <a:off x="696480" y="971812"/>
            <a:ext cx="9613900" cy="798035"/>
          </a:xfrm>
          <a:prstGeom prst="rect">
            <a:avLst/>
          </a:prstGeom>
        </p:spPr>
        <p:txBody>
          <a:bodyPr anchor="t">
            <a:normAutofit/>
          </a:bodyPr>
          <a:lstStyle>
            <a:lvl1pPr marL="0" indent="0">
              <a:lnSpc>
                <a:spcPct val="120000"/>
              </a:lnSpc>
              <a:buNone/>
              <a:defRPr sz="1400" b="1" cap="all" spc="800" baseline="0">
                <a:solidFill>
                  <a:schemeClr val="accent6"/>
                </a:solidFill>
              </a:defRPr>
            </a:lvl1pPr>
          </a:lstStyle>
          <a:p>
            <a:pPr lvl="0"/>
            <a:r>
              <a:rPr lang="fr-FR"/>
              <a:t>INTRO HEADING</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1343025" y="6278109"/>
            <a:ext cx="4748213" cy="468312"/>
          </a:xfrm>
          <a:prstGeom prst="rect">
            <a:avLst/>
          </a:prstGeom>
        </p:spPr>
        <p:txBody>
          <a:bodyPr>
            <a:normAutofit/>
          </a:bodyPr>
          <a:lstStyle>
            <a:lvl1pPr marL="0" indent="0">
              <a:buNone/>
              <a:defRPr sz="1600" b="0" spc="300">
                <a:solidFill>
                  <a:schemeClr val="bg1"/>
                </a:solidFill>
                <a:latin typeface="Figtree" pitchFamily="2" charset="0"/>
              </a:defRPr>
            </a:lvl1pPr>
            <a:lvl2pPr>
              <a:defRPr/>
            </a:lvl2pPr>
          </a:lstStyle>
          <a:p>
            <a:pPr lvl="0"/>
            <a:r>
              <a:rPr lang="fr-FR"/>
              <a:t>12.10.2023</a:t>
            </a:r>
          </a:p>
        </p:txBody>
      </p:sp>
      <p:cxnSp>
        <p:nvCxnSpPr>
          <p:cNvPr id="47" name="Connecteur droit 46">
            <a:extLst>
              <a:ext uri="{FF2B5EF4-FFF2-40B4-BE49-F238E27FC236}">
                <a16:creationId xmlns:a16="http://schemas.microsoft.com/office/drawing/2014/main" id="{05B8303C-910A-49A1-8A6C-D873A97E5474}"/>
              </a:ext>
            </a:extLst>
          </p:cNvPr>
          <p:cNvCxnSpPr/>
          <p:nvPr userDrawn="1"/>
        </p:nvCxnSpPr>
        <p:spPr>
          <a:xfrm>
            <a:off x="1433513" y="6021388"/>
            <a:ext cx="26987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1433513" y="565675"/>
            <a:ext cx="7578725"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724909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_bg_green">
    <p:spTree>
      <p:nvGrpSpPr>
        <p:cNvPr id="1" name=""/>
        <p:cNvGrpSpPr/>
        <p:nvPr/>
      </p:nvGrpSpPr>
      <p:grpSpPr>
        <a:xfrm>
          <a:off x="0" y="0"/>
          <a:ext cx="0" cy="0"/>
          <a:chOff x="0" y="0"/>
          <a:chExt cx="0" cy="0"/>
        </a:xfrm>
      </p:grpSpPr>
      <p:pic>
        <p:nvPicPr>
          <p:cNvPr id="9" name="Image 8" descr="Une image contenant vert, Turquoise, Bleu sarcelle, bleu vert&#10;&#10;Description générée automatiquement">
            <a:extLst>
              <a:ext uri="{FF2B5EF4-FFF2-40B4-BE49-F238E27FC236}">
                <a16:creationId xmlns:a16="http://schemas.microsoft.com/office/drawing/2014/main" id="{F6F0F0BB-292F-8773-9DAE-CFC23A69B0D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8E7CD797-2B60-452E-EBBB-771F1BE62DD3}"/>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6082BE93-80FD-2F7E-766B-4B0666C8B5F5}"/>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5" name="Espace réservé du texte 44">
            <a:extLst>
              <a:ext uri="{FF2B5EF4-FFF2-40B4-BE49-F238E27FC236}">
                <a16:creationId xmlns:a16="http://schemas.microsoft.com/office/drawing/2014/main" id="{E5389B31-7628-49D2-8244-24000697CD61}"/>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6" name="Connecteur droit 5">
            <a:extLst>
              <a:ext uri="{FF2B5EF4-FFF2-40B4-BE49-F238E27FC236}">
                <a16:creationId xmlns:a16="http://schemas.microsoft.com/office/drawing/2014/main" id="{A2C91BCB-3A36-2135-0A0F-4A18E8151170}"/>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A94A403-AECF-8219-D3F7-A86633CA4E5E}"/>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8" name="Forme libre : forme 7">
            <a:extLst>
              <a:ext uri="{FF2B5EF4-FFF2-40B4-BE49-F238E27FC236}">
                <a16:creationId xmlns:a16="http://schemas.microsoft.com/office/drawing/2014/main" id="{FFDAF7F2-0587-A9F7-ADFD-DE996CB367C8}"/>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0F7B466C-5204-D7E8-93CA-61C1A5F97E8F}"/>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4"/>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1699303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7"/>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7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tmplLst>
          <p:tmpl lvl="1">
            <p:tnLst>
              <p:par>
                <p:cTn presetID="2" presetClass="entr" presetSubtype="4" decel="8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00" fill="hold"/>
                        <p:tgtEl>
                          <p:spTgt spid="5"/>
                        </p:tgtEl>
                        <p:attrNameLst>
                          <p:attrName>ppt_x</p:attrName>
                        </p:attrNameLst>
                      </p:cBhvr>
                      <p:tavLst>
                        <p:tav tm="0">
                          <p:val>
                            <p:strVal val="#ppt_x"/>
                          </p:val>
                        </p:tav>
                        <p:tav tm="100000">
                          <p:val>
                            <p:strVal val="#ppt_x"/>
                          </p:val>
                        </p:tav>
                      </p:tavLst>
                    </p:anim>
                    <p:anim calcmode="lin" valueType="num">
                      <p:cBhvr additive="base">
                        <p:cTn dur="700" fill="hold"/>
                        <p:tgtEl>
                          <p:spTgt spid="5"/>
                        </p:tgtEl>
                        <p:attrNameLst>
                          <p:attrName>ppt_y</p:attrName>
                        </p:attrNameLst>
                      </p:cBhvr>
                      <p:tavLst>
                        <p:tav tm="0">
                          <p:val>
                            <p:strVal val="1+#ppt_h/2"/>
                          </p:val>
                        </p:tav>
                        <p:tav tm="100000">
                          <p:val>
                            <p:strVal val="#ppt_y"/>
                          </p:val>
                        </p:tav>
                      </p:tavLst>
                    </p:anim>
                  </p:childTnLst>
                </p:cTn>
              </p:par>
            </p:tnLst>
          </p:tmpl>
        </p:tmplLst>
      </p:bldP>
      <p:bldP spid="8"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image" Target="../media/image2.svg"/><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image" Target="../media/image1.svg"/><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05ABFBF3-7A1E-5851-36CA-AFC60E14940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E32ADBBC-311C-02D0-902B-B6313870092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18CCFA50-B060-A6ED-8E88-E06315B2CEA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153CDF-EDCB-4BAF-B258-4B42F8239FDA}" type="datetimeFigureOut">
              <a:rPr lang="fr-FR" smtClean="0"/>
              <a:t>01/06/2026</a:t>
            </a:fld>
            <a:endParaRPr lang="fr-FR"/>
          </a:p>
        </p:txBody>
      </p:sp>
      <p:sp>
        <p:nvSpPr>
          <p:cNvPr id="5" name="Espace réservé du pied de page 4">
            <a:extLst>
              <a:ext uri="{FF2B5EF4-FFF2-40B4-BE49-F238E27FC236}">
                <a16:creationId xmlns:a16="http://schemas.microsoft.com/office/drawing/2014/main" id="{30124945-EEC2-1F87-08CC-831E86A21A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1E8E01BB-D4D3-ACDD-1CB0-C1CD3F24834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7E39C8-A3E3-4A9D-B0E0-A8AF5B2E9661}" type="slidenum">
              <a:rPr lang="fr-FR" smtClean="0"/>
              <a:t>‹N°›</a:t>
            </a:fld>
            <a:endParaRPr lang="fr-FR"/>
          </a:p>
        </p:txBody>
      </p:sp>
    </p:spTree>
    <p:extLst>
      <p:ext uri="{BB962C8B-B14F-4D97-AF65-F5344CB8AC3E}">
        <p14:creationId xmlns:p14="http://schemas.microsoft.com/office/powerpoint/2010/main" val="2486603784"/>
      </p:ext>
    </p:extLst>
  </p:cSld>
  <p:clrMap bg1="lt1" tx1="dk1" bg2="lt2" tx2="dk2" accent1="accent1" accent2="accent2" accent3="accent3" accent4="accent4" accent5="accent5" accent6="accent6" hlink="hlink" folHlink="folHlink"/>
  <p:sldLayoutIdLst>
    <p:sldLayoutId id="2147483652" r:id="rId1"/>
    <p:sldLayoutId id="2147483670" r:id="rId2"/>
    <p:sldLayoutId id="2147483700" r:id="rId3"/>
    <p:sldLayoutId id="2147483701" r:id="rId4"/>
    <p:sldLayoutId id="2147483655" r:id="rId5"/>
    <p:sldLayoutId id="2147483656" r:id="rId6"/>
    <p:sldLayoutId id="2147483654" r:id="rId7"/>
    <p:sldLayoutId id="2147483653"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71" r:id="rId21"/>
    <p:sldLayoutId id="2147483686" r:id="rId22"/>
    <p:sldLayoutId id="2147483672" r:id="rId23"/>
    <p:sldLayoutId id="2147483675" r:id="rId24"/>
    <p:sldLayoutId id="2147483684" r:id="rId25"/>
    <p:sldLayoutId id="2147483685" r:id="rId26"/>
    <p:sldLayoutId id="2147483687" r:id="rId27"/>
    <p:sldLayoutId id="2147483688" r:id="rId28"/>
    <p:sldLayoutId id="2147483689" r:id="rId29"/>
    <p:sldLayoutId id="2147483690" r:id="rId30"/>
    <p:sldLayoutId id="2147483673" r:id="rId31"/>
    <p:sldLayoutId id="2147483674" r:id="rId32"/>
    <p:sldLayoutId id="2147483676" r:id="rId33"/>
    <p:sldLayoutId id="2147483677" r:id="rId34"/>
    <p:sldLayoutId id="2147483683" r:id="rId35"/>
    <p:sldLayoutId id="2147483682" r:id="rId36"/>
    <p:sldLayoutId id="2147483678" r:id="rId37"/>
    <p:sldLayoutId id="2147483679" r:id="rId38"/>
    <p:sldLayoutId id="2147483680" r:id="rId39"/>
    <p:sldLayoutId id="2147483681" r:id="rId40"/>
    <p:sldLayoutId id="2147483669" r:id="rId41"/>
    <p:sldLayoutId id="2147483704" r:id="rId42"/>
    <p:sldLayoutId id="2147483691" r:id="rId43"/>
    <p:sldLayoutId id="2147483692" r:id="rId44"/>
    <p:sldLayoutId id="2147483693" r:id="rId45"/>
    <p:sldLayoutId id="2147483696" r:id="rId46"/>
    <p:sldLayoutId id="2147483697" r:id="rId47"/>
    <p:sldLayoutId id="2147483694" r:id="rId48"/>
    <p:sldLayoutId id="2147483695" r:id="rId49"/>
    <p:sldLayoutId id="2147483698" r:id="rId50"/>
    <p:sldLayoutId id="2147483699" r:id="rId51"/>
    <p:sldLayoutId id="2147483702" r:id="rId52"/>
    <p:sldLayoutId id="2147483703" r:id="rId53"/>
    <p:sldLayoutId id="2147483705" r:id="rId54"/>
    <p:sldLayoutId id="2147483706" r:id="rId55"/>
  </p:sldLayoutIdLst>
  <p:txStyles>
    <p:titleStyle>
      <a:lvl1pPr algn="l" defTabSz="914400" rtl="0" eaLnBrk="1" latinLnBrk="0" hangingPunct="1">
        <a:lnSpc>
          <a:spcPct val="90000"/>
        </a:lnSpc>
        <a:spcBef>
          <a:spcPct val="0"/>
        </a:spcBef>
        <a:buNone/>
        <a:defRPr sz="4400" kern="1200">
          <a:solidFill>
            <a:schemeClr val="tx1"/>
          </a:solidFill>
          <a:latin typeface="PP Woodland" panose="00000500000000000000" pitchFamily="50" charset="0"/>
          <a:ea typeface="+mj-ea"/>
          <a:cs typeface="+mj-cs"/>
        </a:defRPr>
      </a:lvl1pPr>
    </p:titleStyle>
    <p:bodyStyle>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57"/>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58"/>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2.svg"/><Relationship Id="rId4" Type="http://schemas.openxmlformats.org/officeDocument/2006/relationships/image" Target="../media/image1.svg"/></Relationships>
</file>

<file path=ppt/slides/_rels/slide1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1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 Id="rId6" Type="http://schemas.openxmlformats.org/officeDocument/2006/relationships/image" Target="../media/image2.svg"/><Relationship Id="rId5" Type="http://schemas.openxmlformats.org/officeDocument/2006/relationships/image" Target="../media/image1.svg"/><Relationship Id="rId4" Type="http://schemas.openxmlformats.org/officeDocument/2006/relationships/image" Target="../media/image37.png"/></Relationships>
</file>

<file path=ppt/slides/_rels/slide1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2.svg"/><Relationship Id="rId5" Type="http://schemas.openxmlformats.org/officeDocument/2006/relationships/image" Target="../media/image1.svg"/><Relationship Id="rId4" Type="http://schemas.openxmlformats.org/officeDocument/2006/relationships/image" Target="../media/image39.png"/></Relationships>
</file>

<file path=ppt/slides/_rels/slide1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42.png"/><Relationship Id="rId4" Type="http://schemas.openxmlformats.org/officeDocument/2006/relationships/image" Target="../media/image41.png"/></Relationships>
</file>

<file path=ppt/slides/_rels/slide1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 Id="rId6" Type="http://schemas.openxmlformats.org/officeDocument/2006/relationships/image" Target="../media/image47.png"/><Relationship Id="rId5" Type="http://schemas.openxmlformats.org/officeDocument/2006/relationships/image" Target="../media/image2.svg"/><Relationship Id="rId4" Type="http://schemas.openxmlformats.org/officeDocument/2006/relationships/image" Target="../media/image1.svg"/></Relationships>
</file>

<file path=ppt/slides/_rels/slide2.xml.rels><?xml version="1.0" encoding="UTF-8" standalone="yes"?>
<Relationships xmlns="http://schemas.openxmlformats.org/package/2006/relationships"><Relationship Id="rId3" Type="http://schemas.openxmlformats.org/officeDocument/2006/relationships/slide" Target="slide34.xml"/><Relationship Id="rId2" Type="http://schemas.openxmlformats.org/officeDocument/2006/relationships/slide" Target="slide3.xml"/><Relationship Id="rId1" Type="http://schemas.openxmlformats.org/officeDocument/2006/relationships/slideLayout" Target="../slideLayouts/slideLayout36.xml"/><Relationship Id="rId6" Type="http://schemas.openxmlformats.org/officeDocument/2006/relationships/image" Target="../media/image17.png"/><Relationship Id="rId5" Type="http://schemas.openxmlformats.org/officeDocument/2006/relationships/image" Target="../media/image2.svg"/><Relationship Id="rId4" Type="http://schemas.openxmlformats.org/officeDocument/2006/relationships/image" Target="../media/image1.svg"/></Relationships>
</file>

<file path=ppt/slides/_rels/slide2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Layout" Target="../slideLayouts/slideLayout2.xml"/><Relationship Id="rId5" Type="http://schemas.openxmlformats.org/officeDocument/2006/relationships/image" Target="../media/image49.png"/><Relationship Id="rId4" Type="http://schemas.openxmlformats.org/officeDocument/2006/relationships/image" Target="../media/image4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Layout" Target="../slideLayouts/slideLayout2.xml"/><Relationship Id="rId5" Type="http://schemas.openxmlformats.org/officeDocument/2006/relationships/image" Target="../media/image51.jpeg"/><Relationship Id="rId4" Type="http://schemas.openxmlformats.org/officeDocument/2006/relationships/image" Target="../media/image50.jpeg"/></Relationships>
</file>

<file path=ppt/slides/_rels/slide23.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52.jpeg"/><Relationship Id="rId1" Type="http://schemas.openxmlformats.org/officeDocument/2006/relationships/slideLayout" Target="../slideLayouts/slideLayout2.xml"/><Relationship Id="rId5" Type="http://schemas.openxmlformats.org/officeDocument/2006/relationships/image" Target="../media/image53.jpeg"/><Relationship Id="rId4" Type="http://schemas.openxmlformats.org/officeDocument/2006/relationships/image" Target="../media/image2.svg"/></Relationships>
</file>

<file path=ppt/slides/_rels/slide2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Layout" Target="../slideLayouts/slideLayout2.xml"/><Relationship Id="rId4" Type="http://schemas.openxmlformats.org/officeDocument/2006/relationships/image" Target="../media/image54.png"/></Relationships>
</file>

<file path=ppt/slides/_rels/slide2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Layout" Target="../slideLayouts/slideLayout2.xml"/><Relationship Id="rId4" Type="http://schemas.openxmlformats.org/officeDocument/2006/relationships/image" Target="../media/image55.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Layout" Target="../slideLayouts/slideLayout2.xml"/><Relationship Id="rId5" Type="http://schemas.openxmlformats.org/officeDocument/2006/relationships/image" Target="../media/image57.jpeg"/><Relationship Id="rId4" Type="http://schemas.openxmlformats.org/officeDocument/2006/relationships/image" Target="../media/image56.jpeg"/></Relationships>
</file>

<file path=ppt/slides/_rels/slide2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Layout" Target="../slideLayouts/slideLayout2.xml"/><Relationship Id="rId4" Type="http://schemas.openxmlformats.org/officeDocument/2006/relationships/image" Target="../media/image58.jpe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Layout" Target="../slideLayouts/slideLayout2.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image" Target="../media/image59.jpeg"/></Relationships>
</file>

<file path=ppt/slides/_rels/slide3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Layout" Target="../slideLayouts/slideLayout2.xml"/><Relationship Id="rId4" Type="http://schemas.openxmlformats.org/officeDocument/2006/relationships/image" Target="../media/image62.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Layout" Target="../slideLayouts/slideLayout2.xml"/><Relationship Id="rId5" Type="http://schemas.openxmlformats.org/officeDocument/2006/relationships/image" Target="../media/image64.png"/><Relationship Id="rId4" Type="http://schemas.openxmlformats.org/officeDocument/2006/relationships/image" Target="../media/image63.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65.png"/><Relationship Id="rId1" Type="http://schemas.openxmlformats.org/officeDocument/2006/relationships/slideLayout" Target="../slideLayouts/slideLayout2.xml"/><Relationship Id="rId4" Type="http://schemas.openxmlformats.org/officeDocument/2006/relationships/image" Target="../media/image2.sv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3" Type="http://schemas.openxmlformats.org/officeDocument/2006/relationships/image" Target="../media/image1.svg"/><Relationship Id="rId7" Type="http://schemas.openxmlformats.org/officeDocument/2006/relationships/image" Target="../media/image69.png"/><Relationship Id="rId2" Type="http://schemas.openxmlformats.org/officeDocument/2006/relationships/image" Target="../media/image66.png"/><Relationship Id="rId1" Type="http://schemas.openxmlformats.org/officeDocument/2006/relationships/slideLayout" Target="../slideLayouts/slideLayout2.xml"/><Relationship Id="rId6" Type="http://schemas.openxmlformats.org/officeDocument/2006/relationships/image" Target="../media/image68.png"/><Relationship Id="rId5" Type="http://schemas.openxmlformats.org/officeDocument/2006/relationships/image" Target="../media/image67.png"/><Relationship Id="rId4" Type="http://schemas.openxmlformats.org/officeDocument/2006/relationships/image" Target="../media/image2.svg"/></Relationships>
</file>

<file path=ppt/slides/_rels/slide39.xml.rels><?xml version="1.0" encoding="UTF-8" standalone="yes"?>
<Relationships xmlns="http://schemas.openxmlformats.org/package/2006/relationships"><Relationship Id="rId3" Type="http://schemas.openxmlformats.org/officeDocument/2006/relationships/hyperlink" Target="https://help.eurecia.com/hc/fr" TargetMode="External"/><Relationship Id="rId2" Type="http://schemas.openxmlformats.org/officeDocument/2006/relationships/hyperlink" Target="mailto:support@eurecia.com" TargetMode="Externa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2.svg"/><Relationship Id="rId2" Type="http://schemas.openxmlformats.org/officeDocument/2006/relationships/image" Target="../media/image22.png"/><Relationship Id="rId1" Type="http://schemas.openxmlformats.org/officeDocument/2006/relationships/slideLayout" Target="../slideLayouts/slideLayout2.xml"/><Relationship Id="rId6" Type="http://schemas.openxmlformats.org/officeDocument/2006/relationships/image" Target="../media/image1.svg"/><Relationship Id="rId5" Type="http://schemas.openxmlformats.org/officeDocument/2006/relationships/image" Target="../media/image25.png"/><Relationship Id="rId4" Type="http://schemas.openxmlformats.org/officeDocument/2006/relationships/image" Target="../media/image24.png"/></Relationships>
</file>

<file path=ppt/slides/_rels/slide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Espace réservé pour une image  6" descr="Une image contenant personne, texte, intérieur, ordinateur&#10;&#10;Description générée automatiquement">
            <a:extLst>
              <a:ext uri="{FF2B5EF4-FFF2-40B4-BE49-F238E27FC236}">
                <a16:creationId xmlns:a16="http://schemas.microsoft.com/office/drawing/2014/main" id="{56FE00A4-1BFE-73AF-2714-BB16355A3778}"/>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l="8376" r="29450"/>
          <a:stretch/>
        </p:blipFill>
        <p:spPr>
          <a:xfrm>
            <a:off x="6169896" y="0"/>
            <a:ext cx="6091616" cy="6858000"/>
          </a:xfrm>
        </p:spPr>
      </p:pic>
      <p:sp>
        <p:nvSpPr>
          <p:cNvPr id="3" name="Titre 2">
            <a:extLst>
              <a:ext uri="{FF2B5EF4-FFF2-40B4-BE49-F238E27FC236}">
                <a16:creationId xmlns:a16="http://schemas.microsoft.com/office/drawing/2014/main" id="{2653F630-19B9-A2CD-9A7A-88C609217A1A}"/>
              </a:ext>
            </a:extLst>
          </p:cNvPr>
          <p:cNvSpPr>
            <a:spLocks noGrp="1"/>
          </p:cNvSpPr>
          <p:nvPr>
            <p:ph type="title"/>
          </p:nvPr>
        </p:nvSpPr>
        <p:spPr>
          <a:xfrm>
            <a:off x="1140530" y="1653557"/>
            <a:ext cx="9901416" cy="2660366"/>
          </a:xfrm>
        </p:spPr>
        <p:txBody>
          <a:bodyPr/>
          <a:lstStyle/>
          <a:p>
            <a:r>
              <a:rPr lang="fr-FR" sz="6600" dirty="0">
                <a:solidFill>
                  <a:srgbClr val="79BF9D"/>
                </a:solidFill>
                <a:latin typeface="PP Woodland"/>
              </a:rPr>
              <a:t>Tout savoir sur le </a:t>
            </a:r>
            <a:br>
              <a:rPr lang="fr-FR" sz="6600" dirty="0">
                <a:latin typeface="PP Woodland"/>
              </a:rPr>
            </a:br>
            <a:r>
              <a:rPr lang="fr-FR" sz="6600" dirty="0">
                <a:solidFill>
                  <a:srgbClr val="79BF9D"/>
                </a:solidFill>
                <a:latin typeface="PP Woodland"/>
              </a:rPr>
              <a:t>module </a:t>
            </a:r>
            <a:br>
              <a:rPr lang="fr-FR" sz="6600" dirty="0">
                <a:latin typeface="PP Woodland"/>
              </a:rPr>
            </a:br>
            <a:r>
              <a:rPr lang="fr-FR" sz="6600" dirty="0">
                <a:latin typeface="PP Woodland"/>
              </a:rPr>
              <a:t>    </a:t>
            </a:r>
            <a:br>
              <a:rPr lang="fr-FR" sz="6600" dirty="0">
                <a:latin typeface="PP Woodland"/>
              </a:rPr>
            </a:br>
            <a:r>
              <a:rPr lang="fr-FR" sz="6600" dirty="0">
                <a:latin typeface="PP Woodland"/>
              </a:rPr>
              <a:t>     </a:t>
            </a:r>
            <a:r>
              <a:rPr lang="fr-FR" sz="6600" dirty="0">
                <a:solidFill>
                  <a:schemeClr val="bg1"/>
                </a:solidFill>
                <a:latin typeface="PP Woodland"/>
              </a:rPr>
              <a:t>Gestion</a:t>
            </a:r>
            <a:r>
              <a:rPr lang="fr-FR" sz="6600" dirty="0">
                <a:latin typeface="PP Woodland"/>
              </a:rPr>
              <a:t> </a:t>
            </a:r>
            <a:br>
              <a:rPr lang="fr-FR" sz="6600" dirty="0">
                <a:latin typeface="PP Woodland"/>
              </a:rPr>
            </a:br>
            <a:r>
              <a:rPr lang="fr-FR" sz="6600" dirty="0">
                <a:solidFill>
                  <a:schemeClr val="bg1"/>
                </a:solidFill>
                <a:latin typeface="PP Woodland"/>
              </a:rPr>
              <a:t>Formation</a:t>
            </a:r>
            <a:endParaRPr lang="fr-FR" dirty="0"/>
          </a:p>
        </p:txBody>
      </p:sp>
      <p:sp>
        <p:nvSpPr>
          <p:cNvPr id="4" name="Espace réservé du texte 3">
            <a:extLst>
              <a:ext uri="{FF2B5EF4-FFF2-40B4-BE49-F238E27FC236}">
                <a16:creationId xmlns:a16="http://schemas.microsoft.com/office/drawing/2014/main" id="{2A3C868B-D8D7-81C3-403F-FB19E09D6D4A}"/>
              </a:ext>
            </a:extLst>
          </p:cNvPr>
          <p:cNvSpPr>
            <a:spLocks noGrp="1"/>
          </p:cNvSpPr>
          <p:nvPr>
            <p:ph type="body" sz="quarter" idx="14"/>
          </p:nvPr>
        </p:nvSpPr>
        <p:spPr/>
        <p:txBody>
          <a:bodyPr/>
          <a:lstStyle/>
          <a:p>
            <a:r>
              <a:rPr lang="fr-FR"/>
              <a:t>Support de formation administrateur</a:t>
            </a:r>
          </a:p>
        </p:txBody>
      </p:sp>
      <p:sp>
        <p:nvSpPr>
          <p:cNvPr id="5" name="Espace réservé du texte 4">
            <a:extLst>
              <a:ext uri="{FF2B5EF4-FFF2-40B4-BE49-F238E27FC236}">
                <a16:creationId xmlns:a16="http://schemas.microsoft.com/office/drawing/2014/main" id="{3195E9D3-9AFA-61CC-A3DF-163CA96FAB19}"/>
              </a:ext>
            </a:extLst>
          </p:cNvPr>
          <p:cNvSpPr>
            <a:spLocks noGrp="1"/>
          </p:cNvSpPr>
          <p:nvPr>
            <p:ph type="body" sz="quarter" idx="15"/>
          </p:nvPr>
        </p:nvSpPr>
        <p:spPr/>
        <p:txBody>
          <a:bodyPr>
            <a:normAutofit fontScale="47500" lnSpcReduction="20000"/>
          </a:bodyPr>
          <a:lstStyle/>
          <a:p>
            <a:r>
              <a:rPr lang="fr-FR" dirty="0"/>
              <a:t>Dernière mise à jour</a:t>
            </a:r>
          </a:p>
          <a:p>
            <a:r>
              <a:rPr lang="fr-FR" dirty="0"/>
              <a:t>Juin 2026</a:t>
            </a:r>
          </a:p>
        </p:txBody>
      </p:sp>
      <p:pic>
        <p:nvPicPr>
          <p:cNvPr id="2" name="Image 1" descr="Une image contenant Graphique, cercle, symbole, clipart&#10;&#10;Description générée automatiquement">
            <a:extLst>
              <a:ext uri="{FF2B5EF4-FFF2-40B4-BE49-F238E27FC236}">
                <a16:creationId xmlns:a16="http://schemas.microsoft.com/office/drawing/2014/main" id="{8C8FD1CE-35B8-E56B-9BEC-51ACB6E225F9}"/>
              </a:ext>
            </a:extLst>
          </p:cNvPr>
          <p:cNvPicPr>
            <a:picLocks noChangeAspect="1"/>
          </p:cNvPicPr>
          <p:nvPr/>
        </p:nvPicPr>
        <p:blipFill>
          <a:blip r:embed="rId3"/>
          <a:stretch>
            <a:fillRect/>
          </a:stretch>
        </p:blipFill>
        <p:spPr>
          <a:xfrm>
            <a:off x="1506474" y="4469817"/>
            <a:ext cx="581964" cy="618337"/>
          </a:xfrm>
          <a:prstGeom prst="rect">
            <a:avLst/>
          </a:prstGeom>
        </p:spPr>
      </p:pic>
    </p:spTree>
    <p:extLst>
      <p:ext uri="{BB962C8B-B14F-4D97-AF65-F5344CB8AC3E}">
        <p14:creationId xmlns:p14="http://schemas.microsoft.com/office/powerpoint/2010/main" val="20167945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371475" y="1433845"/>
            <a:ext cx="11449050" cy="5012675"/>
          </a:xfrm>
        </p:spPr>
        <p:txBody>
          <a:bodyPr>
            <a:normAutofit/>
          </a:bodyPr>
          <a:lstStyle/>
          <a:p>
            <a:pPr marL="0" indent="0" algn="just">
              <a:buNone/>
            </a:pPr>
            <a:r>
              <a:rPr lang="fr-FR" dirty="0">
                <a:latin typeface="Figtree Light"/>
              </a:rPr>
              <a:t>Attention, le bouton « </a:t>
            </a:r>
            <a:r>
              <a:rPr lang="fr-FR" b="1" dirty="0">
                <a:latin typeface="Figtree Light"/>
              </a:rPr>
              <a:t>Supprimer le catalogue de formations </a:t>
            </a:r>
            <a:r>
              <a:rPr lang="fr-FR" dirty="0">
                <a:latin typeface="Figtree Light"/>
              </a:rPr>
              <a:t>» va supprimer toutes les formations présentes dans le catalogue sans impacter les demandes associées. </a:t>
            </a:r>
            <a:endParaRPr lang="fr-FR" dirty="0"/>
          </a:p>
          <a:p>
            <a:pPr marL="0" indent="0" algn="just">
              <a:buNone/>
            </a:pPr>
            <a:endParaRPr lang="fr-FR" dirty="0">
              <a:latin typeface="Figtree Light"/>
            </a:endParaRPr>
          </a:p>
          <a:p>
            <a:pPr marL="0" indent="0" algn="just">
              <a:buNone/>
            </a:pPr>
            <a:endParaRPr lang="fr-FR" dirty="0">
              <a:latin typeface="Figtree Light"/>
            </a:endParaRPr>
          </a:p>
          <a:p>
            <a:pPr marL="0" indent="0" algn="just">
              <a:buNone/>
            </a:pPr>
            <a:endParaRPr lang="fr-FR" dirty="0">
              <a:latin typeface="Figtree Light"/>
            </a:endParaRPr>
          </a:p>
          <a:p>
            <a:pPr marL="0" indent="0" algn="just">
              <a:buNone/>
            </a:pPr>
            <a:endParaRPr lang="fr-FR" dirty="0">
              <a:latin typeface="Figtree Light"/>
            </a:endParaRPr>
          </a:p>
          <a:p>
            <a:pPr marL="0" indent="0" algn="just">
              <a:buNone/>
            </a:pPr>
            <a:endParaRPr lang="fr-FR" dirty="0">
              <a:latin typeface="Figtree Light"/>
            </a:endParaRPr>
          </a:p>
          <a:p>
            <a:pPr marL="0" indent="0" algn="just">
              <a:buNone/>
            </a:pPr>
            <a:r>
              <a:rPr lang="fr-FR" dirty="0">
                <a:latin typeface="Figtree Light"/>
              </a:rPr>
              <a:t>Si vous souhaitez effectuer un nettoyage au cas par cas, n’hésitez pas à cliquer sur la formation à supprimer et cliquer sur : </a:t>
            </a:r>
            <a:r>
              <a:rPr lang="fr-FR" b="1" dirty="0">
                <a:latin typeface="Figtree Light"/>
              </a:rPr>
              <a:t>« Supprimer la formation » :</a:t>
            </a:r>
            <a:endParaRPr lang="fr-FR" sz="1400" b="1" dirty="0">
              <a:solidFill>
                <a:srgbClr val="F93D67"/>
              </a:solidFill>
              <a:latin typeface="Figtree Light" pitchFamily="2" charset="0"/>
              <a:cs typeface="Calibri" panose="020F0502020204030204" pitchFamily="34" charset="0"/>
            </a:endParaRPr>
          </a:p>
          <a:p>
            <a:pPr marL="0" indent="0" algn="just">
              <a:buNone/>
            </a:pPr>
            <a:endParaRPr lang="fr-FR" sz="1400" dirty="0">
              <a:latin typeface="Figtree Light" pitchFamily="2" charset="0"/>
            </a:endParaRPr>
          </a:p>
          <a:p>
            <a:pPr marL="0" indent="0" algn="just">
              <a:buNone/>
            </a:pPr>
            <a:endParaRPr lang="fr-FR" sz="1400" dirty="0">
              <a:latin typeface="Figtree Light" pitchFamily="2" charset="0"/>
            </a:endParaRPr>
          </a:p>
          <a:p>
            <a:pPr marL="0" indent="0" algn="just">
              <a:buNone/>
            </a:pPr>
            <a:endParaRPr lang="fr-FR" sz="1400" dirty="0">
              <a:latin typeface="Figtree Light" pitchFamily="2" charset="0"/>
            </a:endParaRP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t>Supprimer une formation</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dirty="0"/>
              <a:t>MENU &gt; GESTION FORMATION &gt; CATALOGUE DE FORMATIONS</a:t>
            </a:r>
          </a:p>
        </p:txBody>
      </p:sp>
      <p:pic>
        <p:nvPicPr>
          <p:cNvPr id="8" name="Image 7">
            <a:extLst>
              <a:ext uri="{FF2B5EF4-FFF2-40B4-BE49-F238E27FC236}">
                <a16:creationId xmlns:a16="http://schemas.microsoft.com/office/drawing/2014/main" id="{D21C3271-DEAB-47D2-0DF1-1874C5F48882}"/>
              </a:ext>
            </a:extLst>
          </p:cNvPr>
          <p:cNvPicPr>
            <a:picLocks noChangeAspect="1"/>
          </p:cNvPicPr>
          <p:nvPr/>
        </p:nvPicPr>
        <p:blipFill>
          <a:blip r:embed="rId2"/>
          <a:stretch>
            <a:fillRect/>
          </a:stretch>
        </p:blipFill>
        <p:spPr>
          <a:xfrm>
            <a:off x="5897584" y="2019670"/>
            <a:ext cx="3511592" cy="2196866"/>
          </a:xfrm>
          <a:prstGeom prst="rect">
            <a:avLst/>
          </a:prstGeom>
          <a:ln>
            <a:noFill/>
          </a:ln>
          <a:effectLst>
            <a:outerShdw blurRad="292100" dist="139700" dir="2700000" algn="tl" rotWithShape="0">
              <a:srgbClr val="333333">
                <a:alpha val="65000"/>
              </a:srgbClr>
            </a:outerShdw>
          </a:effectLst>
        </p:spPr>
      </p:pic>
      <p:pic>
        <p:nvPicPr>
          <p:cNvPr id="11" name="Image 10">
            <a:extLst>
              <a:ext uri="{FF2B5EF4-FFF2-40B4-BE49-F238E27FC236}">
                <a16:creationId xmlns:a16="http://schemas.microsoft.com/office/drawing/2014/main" id="{187FB6ED-F3FE-E83E-F8B9-EED858354ADF}"/>
              </a:ext>
            </a:extLst>
          </p:cNvPr>
          <p:cNvPicPr>
            <a:picLocks noChangeAspect="1"/>
          </p:cNvPicPr>
          <p:nvPr/>
        </p:nvPicPr>
        <p:blipFill>
          <a:blip r:embed="rId3"/>
          <a:srcRect l="4993" t="80003" r="4802" b="9449"/>
          <a:stretch/>
        </p:blipFill>
        <p:spPr>
          <a:xfrm>
            <a:off x="1511300" y="3072384"/>
            <a:ext cx="2852928" cy="274319"/>
          </a:xfrm>
          <a:prstGeom prst="rect">
            <a:avLst/>
          </a:prstGeom>
        </p:spPr>
      </p:pic>
      <p:sp>
        <p:nvSpPr>
          <p:cNvPr id="12" name="Flèche : droite 11">
            <a:extLst>
              <a:ext uri="{FF2B5EF4-FFF2-40B4-BE49-F238E27FC236}">
                <a16:creationId xmlns:a16="http://schemas.microsoft.com/office/drawing/2014/main" id="{16E0351B-DA69-9E83-CDE7-7E19D80262F6}"/>
              </a:ext>
            </a:extLst>
          </p:cNvPr>
          <p:cNvSpPr/>
          <p:nvPr/>
        </p:nvSpPr>
        <p:spPr>
          <a:xfrm>
            <a:off x="4585716" y="3118103"/>
            <a:ext cx="978408" cy="182880"/>
          </a:xfrm>
          <a:prstGeom prst="rightArrow">
            <a:avLst/>
          </a:prstGeom>
          <a:solidFill>
            <a:schemeClr val="accent3"/>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721CDEFB-B644-B261-43B3-F15E7F73F67A}"/>
              </a:ext>
            </a:extLst>
          </p:cNvPr>
          <p:cNvPicPr>
            <a:picLocks noChangeAspect="1"/>
          </p:cNvPicPr>
          <p:nvPr/>
        </p:nvPicPr>
        <p:blipFill>
          <a:blip r:embed="rId4"/>
          <a:stretch>
            <a:fillRect/>
          </a:stretch>
        </p:blipFill>
        <p:spPr>
          <a:xfrm>
            <a:off x="3621024" y="4767123"/>
            <a:ext cx="6151245" cy="1862926"/>
          </a:xfrm>
          <a:prstGeom prst="rect">
            <a:avLst/>
          </a:prstGeom>
          <a:ln>
            <a:noFill/>
          </a:ln>
          <a:effectLst>
            <a:outerShdw blurRad="292100" dist="139700" dir="2700000" algn="tl" rotWithShape="0">
              <a:srgbClr val="333333">
                <a:alpha val="65000"/>
              </a:srgbClr>
            </a:outerShdw>
          </a:effectLst>
        </p:spPr>
      </p:pic>
      <p:sp>
        <p:nvSpPr>
          <p:cNvPr id="15" name="Rectangle 14">
            <a:extLst>
              <a:ext uri="{FF2B5EF4-FFF2-40B4-BE49-F238E27FC236}">
                <a16:creationId xmlns:a16="http://schemas.microsoft.com/office/drawing/2014/main" id="{4080F373-C6AA-E2AF-A3A5-CB84745C62F4}"/>
              </a:ext>
            </a:extLst>
          </p:cNvPr>
          <p:cNvSpPr/>
          <p:nvPr/>
        </p:nvSpPr>
        <p:spPr>
          <a:xfrm>
            <a:off x="8942832" y="4882896"/>
            <a:ext cx="822960" cy="320040"/>
          </a:xfrm>
          <a:prstGeom prst="rect">
            <a:avLst/>
          </a:prstGeom>
          <a:noFill/>
          <a:ln w="19050">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9636964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7803021-90C6-027F-BF31-2BE95E568951}"/>
              </a:ext>
            </a:extLst>
          </p:cNvPr>
          <p:cNvSpPr>
            <a:spLocks noGrp="1"/>
          </p:cNvSpPr>
          <p:nvPr>
            <p:ph type="title"/>
          </p:nvPr>
        </p:nvSpPr>
        <p:spPr/>
        <p:txBody>
          <a:bodyPr/>
          <a:lstStyle/>
          <a:p>
            <a:pPr>
              <a:lnSpc>
                <a:spcPct val="100000"/>
              </a:lnSpc>
            </a:pPr>
            <a:r>
              <a:rPr lang="fr-FR" sz="6600" dirty="0">
                <a:solidFill>
                  <a:schemeClr val="bg1"/>
                </a:solidFill>
                <a:latin typeface="Figtree"/>
              </a:rPr>
              <a:t>Recueillir le besoin de vos collaborateurs</a:t>
            </a:r>
          </a:p>
        </p:txBody>
      </p:sp>
    </p:spTree>
    <p:extLst>
      <p:ext uri="{BB962C8B-B14F-4D97-AF65-F5344CB8AC3E}">
        <p14:creationId xmlns:p14="http://schemas.microsoft.com/office/powerpoint/2010/main" val="19925847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629F94-CE7D-D85E-D1FC-C8A44A61C70C}"/>
            </a:ext>
          </a:extLst>
        </p:cNvPr>
        <p:cNvGrpSpPr/>
        <p:nvPr/>
      </p:nvGrpSpPr>
      <p:grpSpPr>
        <a:xfrm>
          <a:off x="0" y="0"/>
          <a:ext cx="0" cy="0"/>
          <a:chOff x="0" y="0"/>
          <a:chExt cx="0" cy="0"/>
        </a:xfrm>
      </p:grpSpPr>
      <p:pic>
        <p:nvPicPr>
          <p:cNvPr id="7" name="Image 6">
            <a:extLst>
              <a:ext uri="{FF2B5EF4-FFF2-40B4-BE49-F238E27FC236}">
                <a16:creationId xmlns:a16="http://schemas.microsoft.com/office/drawing/2014/main" id="{C8B827DE-F0ED-6A6F-F32C-39539B4823AC}"/>
              </a:ext>
            </a:extLst>
          </p:cNvPr>
          <p:cNvPicPr>
            <a:picLocks noChangeAspect="1"/>
          </p:cNvPicPr>
          <p:nvPr/>
        </p:nvPicPr>
        <p:blipFill>
          <a:blip r:embed="rId2"/>
          <a:stretch>
            <a:fillRect/>
          </a:stretch>
        </p:blipFill>
        <p:spPr>
          <a:xfrm>
            <a:off x="287215" y="1393824"/>
            <a:ext cx="3858604" cy="2574501"/>
          </a:xfrm>
          <a:prstGeom prst="rect">
            <a:avLst/>
          </a:prstGeom>
          <a:ln>
            <a:noFill/>
          </a:ln>
          <a:effectLst>
            <a:outerShdw blurRad="292100" dist="139700" dir="2700000" algn="tl" rotWithShape="0">
              <a:srgbClr val="333333">
                <a:alpha val="65000"/>
              </a:srgbClr>
            </a:outerShdw>
          </a:effectLst>
        </p:spPr>
      </p:pic>
      <p:pic>
        <p:nvPicPr>
          <p:cNvPr id="11" name="Image 10">
            <a:extLst>
              <a:ext uri="{FF2B5EF4-FFF2-40B4-BE49-F238E27FC236}">
                <a16:creationId xmlns:a16="http://schemas.microsoft.com/office/drawing/2014/main" id="{7148EF1A-A956-9B90-5216-BF28306CB195}"/>
              </a:ext>
            </a:extLst>
          </p:cNvPr>
          <p:cNvPicPr>
            <a:picLocks noChangeAspect="1"/>
          </p:cNvPicPr>
          <p:nvPr/>
        </p:nvPicPr>
        <p:blipFill>
          <a:blip r:embed="rId3"/>
          <a:stretch>
            <a:fillRect/>
          </a:stretch>
        </p:blipFill>
        <p:spPr>
          <a:xfrm>
            <a:off x="6208775" y="4670206"/>
            <a:ext cx="4818931" cy="1518190"/>
          </a:xfrm>
          <a:prstGeom prst="rect">
            <a:avLst/>
          </a:prstGeom>
          <a:ln>
            <a:noFill/>
          </a:ln>
          <a:effectLst>
            <a:outerShdw blurRad="292100" dist="139700" dir="2700000" algn="tl" rotWithShape="0">
              <a:srgbClr val="333333">
                <a:alpha val="65000"/>
              </a:srgbClr>
            </a:outerShdw>
          </a:effectLst>
        </p:spPr>
      </p:pic>
      <p:sp>
        <p:nvSpPr>
          <p:cNvPr id="3" name="Titre 2">
            <a:extLst>
              <a:ext uri="{FF2B5EF4-FFF2-40B4-BE49-F238E27FC236}">
                <a16:creationId xmlns:a16="http://schemas.microsoft.com/office/drawing/2014/main" id="{81FDCAAA-FDB1-E8E9-BF86-8EFC63D15237}"/>
              </a:ext>
            </a:extLst>
          </p:cNvPr>
          <p:cNvSpPr>
            <a:spLocks noGrp="1"/>
          </p:cNvSpPr>
          <p:nvPr>
            <p:ph type="title"/>
          </p:nvPr>
        </p:nvSpPr>
        <p:spPr/>
        <p:txBody>
          <a:bodyPr/>
          <a:lstStyle/>
          <a:p>
            <a:r>
              <a:rPr lang="fr-FR" dirty="0"/>
              <a:t>Formations de l’entreprise</a:t>
            </a:r>
          </a:p>
        </p:txBody>
      </p:sp>
      <p:sp>
        <p:nvSpPr>
          <p:cNvPr id="4" name="Espace réservé du texte 3">
            <a:extLst>
              <a:ext uri="{FF2B5EF4-FFF2-40B4-BE49-F238E27FC236}">
                <a16:creationId xmlns:a16="http://schemas.microsoft.com/office/drawing/2014/main" id="{DE35563F-A7AE-5CE4-9ED7-B35DE9404781}"/>
              </a:ext>
            </a:extLst>
          </p:cNvPr>
          <p:cNvSpPr>
            <a:spLocks noGrp="1"/>
          </p:cNvSpPr>
          <p:nvPr>
            <p:ph type="body" sz="quarter" idx="19"/>
          </p:nvPr>
        </p:nvSpPr>
        <p:spPr/>
        <p:txBody>
          <a:bodyPr vert="horz" lIns="91440" tIns="45720" rIns="91440" bIns="45720" rtlCol="0" anchor="t">
            <a:normAutofit/>
          </a:bodyPr>
          <a:lstStyle/>
          <a:p>
            <a:r>
              <a:rPr lang="fr-FR" dirty="0">
                <a:latin typeface="Figtree"/>
              </a:rPr>
              <a:t>ajouter un besoin pour un collaborateur </a:t>
            </a:r>
            <a:r>
              <a:rPr lang="fr-FR" b="1" dirty="0">
                <a:latin typeface="Figtree"/>
              </a:rPr>
              <a:t>à partir du catalogue</a:t>
            </a:r>
          </a:p>
        </p:txBody>
      </p:sp>
      <p:sp>
        <p:nvSpPr>
          <p:cNvPr id="12" name="Rectangle 11">
            <a:extLst>
              <a:ext uri="{FF2B5EF4-FFF2-40B4-BE49-F238E27FC236}">
                <a16:creationId xmlns:a16="http://schemas.microsoft.com/office/drawing/2014/main" id="{171D1072-ADDD-1A68-8650-C44DFCBED08C}"/>
              </a:ext>
            </a:extLst>
          </p:cNvPr>
          <p:cNvSpPr/>
          <p:nvPr/>
        </p:nvSpPr>
        <p:spPr>
          <a:xfrm>
            <a:off x="2770633" y="2705041"/>
            <a:ext cx="1279896" cy="249586"/>
          </a:xfrm>
          <a:prstGeom prst="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Espace réservé du tableau 1">
            <a:extLst>
              <a:ext uri="{FF2B5EF4-FFF2-40B4-BE49-F238E27FC236}">
                <a16:creationId xmlns:a16="http://schemas.microsoft.com/office/drawing/2014/main" id="{F29EE982-7092-4752-E458-874BDEDEE5DF}"/>
              </a:ext>
            </a:extLst>
          </p:cNvPr>
          <p:cNvSpPr txBox="1">
            <a:spLocks/>
          </p:cNvSpPr>
          <p:nvPr/>
        </p:nvSpPr>
        <p:spPr>
          <a:xfrm>
            <a:off x="539646" y="4597929"/>
            <a:ext cx="4818931" cy="2058751"/>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4"/>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fr-FR" sz="1400" dirty="0">
                <a:latin typeface="Figtree Light" pitchFamily="2" charset="0"/>
              </a:rPr>
              <a:t>En tant </a:t>
            </a:r>
            <a:r>
              <a:rPr lang="fr-FR" sz="1400" b="1" dirty="0">
                <a:latin typeface="Figtree Light" pitchFamily="2" charset="0"/>
              </a:rPr>
              <a:t>qu’Administrateur</a:t>
            </a:r>
            <a:r>
              <a:rPr lang="fr-FR" sz="1400" dirty="0">
                <a:latin typeface="Figtree Light" pitchFamily="2" charset="0"/>
              </a:rPr>
              <a:t>, vous pouvez ajouter un besoin en formation pour un autre collaborateur à partir de la formation concernée.</a:t>
            </a:r>
            <a:r>
              <a:rPr lang="fr-FR" sz="1400" dirty="0">
                <a:solidFill>
                  <a:schemeClr val="tx1">
                    <a:lumMod val="50000"/>
                  </a:schemeClr>
                </a:solidFill>
                <a:latin typeface="Figtree Light" pitchFamily="2" charset="0"/>
              </a:rPr>
              <a:t> </a:t>
            </a:r>
            <a:endParaRPr lang="fr-FR" sz="1400" b="1" i="1" dirty="0">
              <a:solidFill>
                <a:schemeClr val="tx1">
                  <a:lumMod val="50000"/>
                </a:schemeClr>
              </a:solidFill>
              <a:latin typeface="Figtree Light" pitchFamily="2" charset="0"/>
            </a:endParaRPr>
          </a:p>
          <a:p>
            <a:pPr marL="0" indent="0" algn="just">
              <a:buNone/>
            </a:pPr>
            <a:r>
              <a:rPr lang="fr-FR" sz="1400" i="1" dirty="0">
                <a:solidFill>
                  <a:schemeClr val="tx1">
                    <a:lumMod val="50000"/>
                  </a:schemeClr>
                </a:solidFill>
                <a:latin typeface="Figtree Light"/>
              </a:rPr>
              <a:t>Si vous ne trouvez pas votre formation dans le catalogue, vous pouvez cliquer sur « </a:t>
            </a:r>
            <a:r>
              <a:rPr lang="fr-FR" sz="1400" b="1" i="1" dirty="0">
                <a:solidFill>
                  <a:schemeClr val="tx1">
                    <a:lumMod val="50000"/>
                  </a:schemeClr>
                </a:solidFill>
                <a:latin typeface="Figtree Light"/>
              </a:rPr>
              <a:t>Faire une demande hors catalogue</a:t>
            </a:r>
            <a:r>
              <a:rPr lang="fr-FR" sz="1400" i="1" dirty="0">
                <a:solidFill>
                  <a:schemeClr val="tx1">
                    <a:lumMod val="50000"/>
                  </a:schemeClr>
                </a:solidFill>
                <a:latin typeface="Figtree Light"/>
              </a:rPr>
              <a:t> ». </a:t>
            </a:r>
            <a:endParaRPr lang="fr-FR" sz="1400" dirty="0">
              <a:solidFill>
                <a:schemeClr val="tx1">
                  <a:lumMod val="50000"/>
                </a:schemeClr>
              </a:solidFill>
              <a:latin typeface="Figtree Light"/>
            </a:endParaRPr>
          </a:p>
          <a:p>
            <a:pPr marL="0" indent="0" algn="just">
              <a:buFontTx/>
              <a:buNone/>
            </a:pPr>
            <a:endParaRPr lang="fr-FR" sz="1400" dirty="0">
              <a:latin typeface="Figtree Light" pitchFamily="2" charset="0"/>
            </a:endParaRPr>
          </a:p>
        </p:txBody>
      </p:sp>
      <p:pic>
        <p:nvPicPr>
          <p:cNvPr id="8" name="Image 7">
            <a:extLst>
              <a:ext uri="{FF2B5EF4-FFF2-40B4-BE49-F238E27FC236}">
                <a16:creationId xmlns:a16="http://schemas.microsoft.com/office/drawing/2014/main" id="{4A33D70A-3ADE-B89E-0457-C81F489A3D9A}"/>
              </a:ext>
            </a:extLst>
          </p:cNvPr>
          <p:cNvPicPr>
            <a:picLocks noChangeAspect="1"/>
          </p:cNvPicPr>
          <p:nvPr/>
        </p:nvPicPr>
        <p:blipFill>
          <a:blip r:embed="rId6"/>
          <a:stretch>
            <a:fillRect/>
          </a:stretch>
        </p:blipFill>
        <p:spPr>
          <a:xfrm>
            <a:off x="4445414" y="1393824"/>
            <a:ext cx="6988987" cy="2934195"/>
          </a:xfrm>
          <a:prstGeom prst="rect">
            <a:avLst/>
          </a:prstGeom>
          <a:ln>
            <a:noFill/>
          </a:ln>
          <a:effectLst>
            <a:outerShdw blurRad="292100" dist="139700" dir="2700000" algn="tl" rotWithShape="0">
              <a:srgbClr val="333333">
                <a:alpha val="65000"/>
              </a:srgbClr>
            </a:outerShdw>
          </a:effectLst>
        </p:spPr>
      </p:pic>
      <p:sp>
        <p:nvSpPr>
          <p:cNvPr id="14" name="Rectangle 13">
            <a:extLst>
              <a:ext uri="{FF2B5EF4-FFF2-40B4-BE49-F238E27FC236}">
                <a16:creationId xmlns:a16="http://schemas.microsoft.com/office/drawing/2014/main" id="{1EFEEB10-448D-9A7E-562D-E600F77AEE66}"/>
              </a:ext>
            </a:extLst>
          </p:cNvPr>
          <p:cNvSpPr/>
          <p:nvPr/>
        </p:nvSpPr>
        <p:spPr>
          <a:xfrm>
            <a:off x="8903208" y="3095084"/>
            <a:ext cx="1840991" cy="1156876"/>
          </a:xfrm>
          <a:prstGeom prst="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Flèche : courbe vers la gauche 1">
            <a:extLst>
              <a:ext uri="{FF2B5EF4-FFF2-40B4-BE49-F238E27FC236}">
                <a16:creationId xmlns:a16="http://schemas.microsoft.com/office/drawing/2014/main" id="{F4EAE6FD-AB88-B643-02CD-3B30B9BF1BD3}"/>
              </a:ext>
            </a:extLst>
          </p:cNvPr>
          <p:cNvSpPr/>
          <p:nvPr/>
        </p:nvSpPr>
        <p:spPr>
          <a:xfrm rot="920128">
            <a:off x="10436365" y="3563451"/>
            <a:ext cx="615670" cy="1757734"/>
          </a:xfrm>
          <a:prstGeom prst="curvedLeftArrow">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fr-FR">
              <a:solidFill>
                <a:schemeClr val="tx1"/>
              </a:solidFill>
            </a:endParaRPr>
          </a:p>
        </p:txBody>
      </p:sp>
      <p:sp>
        <p:nvSpPr>
          <p:cNvPr id="10" name="Rectangle 9">
            <a:extLst>
              <a:ext uri="{FF2B5EF4-FFF2-40B4-BE49-F238E27FC236}">
                <a16:creationId xmlns:a16="http://schemas.microsoft.com/office/drawing/2014/main" id="{2F6EFFAE-85BA-739B-E564-865A446D0FB1}"/>
              </a:ext>
            </a:extLst>
          </p:cNvPr>
          <p:cNvSpPr/>
          <p:nvPr/>
        </p:nvSpPr>
        <p:spPr>
          <a:xfrm>
            <a:off x="7714488" y="5627305"/>
            <a:ext cx="1804415" cy="401973"/>
          </a:xfrm>
          <a:prstGeom prst="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8773560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B677FC-77ED-8965-CC56-4582990ECEB6}"/>
            </a:ext>
          </a:extLst>
        </p:cNvPr>
        <p:cNvGrpSpPr/>
        <p:nvPr/>
      </p:nvGrpSpPr>
      <p:grpSpPr>
        <a:xfrm>
          <a:off x="0" y="0"/>
          <a:ext cx="0" cy="0"/>
          <a:chOff x="0" y="0"/>
          <a:chExt cx="0" cy="0"/>
        </a:xfrm>
      </p:grpSpPr>
      <p:sp>
        <p:nvSpPr>
          <p:cNvPr id="3" name="Titre 2">
            <a:extLst>
              <a:ext uri="{FF2B5EF4-FFF2-40B4-BE49-F238E27FC236}">
                <a16:creationId xmlns:a16="http://schemas.microsoft.com/office/drawing/2014/main" id="{E964F343-16DA-7E16-438D-1B8F43160A78}"/>
              </a:ext>
            </a:extLst>
          </p:cNvPr>
          <p:cNvSpPr>
            <a:spLocks noGrp="1"/>
          </p:cNvSpPr>
          <p:nvPr>
            <p:ph type="title"/>
          </p:nvPr>
        </p:nvSpPr>
        <p:spPr/>
        <p:txBody>
          <a:bodyPr/>
          <a:lstStyle/>
          <a:p>
            <a:r>
              <a:rPr lang="fr-FR" dirty="0"/>
              <a:t>Formations de l’entreprise</a:t>
            </a:r>
          </a:p>
        </p:txBody>
      </p:sp>
      <p:sp>
        <p:nvSpPr>
          <p:cNvPr id="4" name="Espace réservé du texte 3">
            <a:extLst>
              <a:ext uri="{FF2B5EF4-FFF2-40B4-BE49-F238E27FC236}">
                <a16:creationId xmlns:a16="http://schemas.microsoft.com/office/drawing/2014/main" id="{85DBE9A5-62F9-780C-53DB-8B6CFA279640}"/>
              </a:ext>
            </a:extLst>
          </p:cNvPr>
          <p:cNvSpPr>
            <a:spLocks noGrp="1"/>
          </p:cNvSpPr>
          <p:nvPr>
            <p:ph type="body" sz="quarter" idx="19"/>
          </p:nvPr>
        </p:nvSpPr>
        <p:spPr/>
        <p:txBody>
          <a:bodyPr vert="horz" lIns="91440" tIns="45720" rIns="91440" bIns="45720" rtlCol="0" anchor="t">
            <a:normAutofit/>
          </a:bodyPr>
          <a:lstStyle/>
          <a:p>
            <a:r>
              <a:rPr lang="fr-FR" dirty="0">
                <a:latin typeface="Figtree"/>
              </a:rPr>
              <a:t>ajouter un besoin pour un collaborateur </a:t>
            </a:r>
            <a:r>
              <a:rPr lang="fr-FR" b="1" dirty="0">
                <a:latin typeface="Figtree"/>
              </a:rPr>
              <a:t>à partir du catalogue</a:t>
            </a:r>
          </a:p>
        </p:txBody>
      </p:sp>
      <p:sp>
        <p:nvSpPr>
          <p:cNvPr id="6" name="Espace réservé du tableau 1">
            <a:extLst>
              <a:ext uri="{FF2B5EF4-FFF2-40B4-BE49-F238E27FC236}">
                <a16:creationId xmlns:a16="http://schemas.microsoft.com/office/drawing/2014/main" id="{EF2D0835-7296-3E38-7CF1-ABF85E130ACC}"/>
              </a:ext>
            </a:extLst>
          </p:cNvPr>
          <p:cNvSpPr txBox="1">
            <a:spLocks/>
          </p:cNvSpPr>
          <p:nvPr/>
        </p:nvSpPr>
        <p:spPr>
          <a:xfrm>
            <a:off x="7095806" y="2834598"/>
            <a:ext cx="4629279" cy="2058751"/>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fr-FR" sz="1400" dirty="0">
                <a:solidFill>
                  <a:schemeClr val="tx1">
                    <a:lumMod val="50000"/>
                  </a:schemeClr>
                </a:solidFill>
                <a:latin typeface="Figtree Light"/>
              </a:rPr>
              <a:t>Remplissez le formulaire et cliquez sur « </a:t>
            </a:r>
            <a:r>
              <a:rPr lang="fr-FR" sz="1400" b="1" dirty="0">
                <a:solidFill>
                  <a:schemeClr val="tx1">
                    <a:lumMod val="50000"/>
                  </a:schemeClr>
                </a:solidFill>
                <a:latin typeface="Figtree Light"/>
              </a:rPr>
              <a:t>Ajouter le besoin </a:t>
            </a:r>
            <a:r>
              <a:rPr lang="fr-FR" sz="1400" dirty="0">
                <a:solidFill>
                  <a:schemeClr val="tx1">
                    <a:lumMod val="50000"/>
                  </a:schemeClr>
                </a:solidFill>
                <a:latin typeface="Figtree Light"/>
              </a:rPr>
              <a:t>». </a:t>
            </a:r>
          </a:p>
          <a:p>
            <a:pPr marL="0" indent="0" algn="just">
              <a:buNone/>
            </a:pPr>
            <a:endParaRPr lang="fr-FR" sz="1400" dirty="0">
              <a:solidFill>
                <a:schemeClr val="tx1">
                  <a:lumMod val="50000"/>
                </a:schemeClr>
              </a:solidFill>
              <a:latin typeface="Figtree Light"/>
            </a:endParaRPr>
          </a:p>
          <a:p>
            <a:pPr marL="0" indent="0" algn="just">
              <a:buNone/>
            </a:pPr>
            <a:r>
              <a:rPr lang="fr-FR" sz="1400" b="1" i="1" dirty="0">
                <a:solidFill>
                  <a:schemeClr val="accent1"/>
                </a:solidFill>
                <a:latin typeface="Figtree Light" pitchFamily="2" charset="0"/>
              </a:rPr>
              <a:t>Bon à savoir : </a:t>
            </a:r>
            <a:r>
              <a:rPr lang="fr-FR" sz="1400" i="1" dirty="0">
                <a:solidFill>
                  <a:schemeClr val="accent1"/>
                </a:solidFill>
                <a:latin typeface="Figtree Light" pitchFamily="2" charset="0"/>
              </a:rPr>
              <a:t>Vous pouvez choisir de rendre la demande visible ou non auprès du collaborateur concerné. </a:t>
            </a:r>
            <a:endParaRPr lang="fr-FR" sz="1400" dirty="0">
              <a:latin typeface="Figtree Light" pitchFamily="2" charset="0"/>
            </a:endParaRPr>
          </a:p>
          <a:p>
            <a:pPr marL="0" indent="0" algn="just">
              <a:buFontTx/>
              <a:buNone/>
            </a:pPr>
            <a:endParaRPr lang="fr-FR" sz="1400" dirty="0">
              <a:latin typeface="Figtree Light" pitchFamily="2" charset="0"/>
            </a:endParaRPr>
          </a:p>
        </p:txBody>
      </p:sp>
      <p:pic>
        <p:nvPicPr>
          <p:cNvPr id="9" name="Image 8">
            <a:extLst>
              <a:ext uri="{FF2B5EF4-FFF2-40B4-BE49-F238E27FC236}">
                <a16:creationId xmlns:a16="http://schemas.microsoft.com/office/drawing/2014/main" id="{943A4BE6-82E2-B82E-3826-D9F1DB73175C}"/>
              </a:ext>
            </a:extLst>
          </p:cNvPr>
          <p:cNvPicPr>
            <a:picLocks noChangeAspect="1"/>
          </p:cNvPicPr>
          <p:nvPr/>
        </p:nvPicPr>
        <p:blipFill>
          <a:blip r:embed="rId4"/>
          <a:stretch>
            <a:fillRect/>
          </a:stretch>
        </p:blipFill>
        <p:spPr>
          <a:xfrm>
            <a:off x="737548" y="1393824"/>
            <a:ext cx="5790066" cy="4277392"/>
          </a:xfrm>
          <a:prstGeom prst="rect">
            <a:avLst/>
          </a:prstGeom>
          <a:ln>
            <a:noFill/>
          </a:ln>
          <a:effectLst>
            <a:outerShdw blurRad="292100" dist="139700" dir="2700000" algn="tl" rotWithShape="0">
              <a:srgbClr val="333333">
                <a:alpha val="65000"/>
              </a:srgbClr>
            </a:outerShdw>
          </a:effectLst>
        </p:spPr>
      </p:pic>
      <p:sp>
        <p:nvSpPr>
          <p:cNvPr id="13" name="Espace réservé du tableau 1">
            <a:extLst>
              <a:ext uri="{FF2B5EF4-FFF2-40B4-BE49-F238E27FC236}">
                <a16:creationId xmlns:a16="http://schemas.microsoft.com/office/drawing/2014/main" id="{12BE2F1C-7341-84D1-F8F0-1E35FC2EAA4B}"/>
              </a:ext>
            </a:extLst>
          </p:cNvPr>
          <p:cNvSpPr txBox="1">
            <a:spLocks/>
          </p:cNvSpPr>
          <p:nvPr/>
        </p:nvSpPr>
        <p:spPr>
          <a:xfrm>
            <a:off x="2331870" y="5918200"/>
            <a:ext cx="7177890" cy="1088984"/>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1400" dirty="0">
                <a:latin typeface="Figtree Light" pitchFamily="2" charset="0"/>
              </a:rPr>
              <a:t>N’hésitez pas à retrouver l’intégralité des demandes de formations dans le menu : « </a:t>
            </a:r>
            <a:r>
              <a:rPr lang="fr-FR" sz="1400" b="1" dirty="0">
                <a:latin typeface="Figtree Light" pitchFamily="2" charset="0"/>
              </a:rPr>
              <a:t>Gestion Formation &gt; Formations de l’entreprise </a:t>
            </a:r>
            <a:r>
              <a:rPr lang="fr-FR" sz="1400" dirty="0">
                <a:latin typeface="Figtree Light" pitchFamily="2" charset="0"/>
              </a:rPr>
              <a:t>». </a:t>
            </a:r>
            <a:endParaRPr lang="fr-FR" sz="1400" dirty="0">
              <a:solidFill>
                <a:schemeClr val="tx1">
                  <a:lumMod val="50000"/>
                </a:schemeClr>
              </a:solidFill>
              <a:latin typeface="Figtree Light"/>
            </a:endParaRPr>
          </a:p>
          <a:p>
            <a:pPr marL="0" indent="0" algn="ctr">
              <a:buFontTx/>
              <a:buNone/>
            </a:pPr>
            <a:endParaRPr lang="fr-FR" sz="1400" dirty="0">
              <a:latin typeface="Figtree Light" pitchFamily="2" charset="0"/>
            </a:endParaRPr>
          </a:p>
        </p:txBody>
      </p:sp>
    </p:spTree>
    <p:extLst>
      <p:ext uri="{BB962C8B-B14F-4D97-AF65-F5344CB8AC3E}">
        <p14:creationId xmlns:p14="http://schemas.microsoft.com/office/powerpoint/2010/main" val="14111747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27A022B5-CB6F-49F8-14A4-79D3BC47588E}"/>
              </a:ext>
            </a:extLst>
          </p:cNvPr>
          <p:cNvPicPr>
            <a:picLocks noChangeAspect="1"/>
          </p:cNvPicPr>
          <p:nvPr/>
        </p:nvPicPr>
        <p:blipFill>
          <a:blip r:embed="rId2"/>
          <a:stretch>
            <a:fillRect/>
          </a:stretch>
        </p:blipFill>
        <p:spPr>
          <a:xfrm>
            <a:off x="158443" y="1438648"/>
            <a:ext cx="3810772" cy="2279995"/>
          </a:xfrm>
          <a:prstGeom prst="rect">
            <a:avLst/>
          </a:prstGeom>
          <a:ln>
            <a:noFill/>
          </a:ln>
          <a:effectLst>
            <a:outerShdw blurRad="292100" dist="139700" dir="2700000" algn="tl" rotWithShape="0">
              <a:srgbClr val="333333">
                <a:alpha val="65000"/>
              </a:srgbClr>
            </a:outerShdw>
          </a:effectLst>
        </p:spPr>
      </p:pic>
      <p:pic>
        <p:nvPicPr>
          <p:cNvPr id="16" name="Image 15">
            <a:extLst>
              <a:ext uri="{FF2B5EF4-FFF2-40B4-BE49-F238E27FC236}">
                <a16:creationId xmlns:a16="http://schemas.microsoft.com/office/drawing/2014/main" id="{D217509F-93CC-8357-678D-A908E823033F}"/>
              </a:ext>
            </a:extLst>
          </p:cNvPr>
          <p:cNvPicPr>
            <a:picLocks noChangeAspect="1"/>
          </p:cNvPicPr>
          <p:nvPr/>
        </p:nvPicPr>
        <p:blipFill>
          <a:blip r:embed="rId3"/>
          <a:stretch>
            <a:fillRect/>
          </a:stretch>
        </p:blipFill>
        <p:spPr>
          <a:xfrm>
            <a:off x="3612028" y="1686681"/>
            <a:ext cx="8222785" cy="2565547"/>
          </a:xfrm>
          <a:prstGeom prst="rect">
            <a:avLst/>
          </a:prstGeom>
          <a:ln>
            <a:noFill/>
          </a:ln>
          <a:effectLst>
            <a:outerShdw blurRad="292100" dist="139700" dir="2700000" algn="tl" rotWithShape="0">
              <a:srgbClr val="333333">
                <a:alpha val="65000"/>
              </a:srgbClr>
            </a:outerShdw>
          </a:effectLst>
        </p:spPr>
      </p:pic>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t>Formations de l’entreprise</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fontScale="92500"/>
          </a:bodyPr>
          <a:lstStyle/>
          <a:p>
            <a:r>
              <a:rPr lang="fr-FR" dirty="0">
                <a:latin typeface="Figtree"/>
              </a:rPr>
              <a:t>ajouter un besoin pour un collaborateur </a:t>
            </a:r>
            <a:r>
              <a:rPr lang="fr-FR" b="1" dirty="0">
                <a:latin typeface="Figtree"/>
              </a:rPr>
              <a:t>à partir du suivi des demandes</a:t>
            </a:r>
          </a:p>
        </p:txBody>
      </p:sp>
      <p:sp>
        <p:nvSpPr>
          <p:cNvPr id="13" name="Rectangle 12">
            <a:extLst>
              <a:ext uri="{FF2B5EF4-FFF2-40B4-BE49-F238E27FC236}">
                <a16:creationId xmlns:a16="http://schemas.microsoft.com/office/drawing/2014/main" id="{849518ED-2DEF-246A-2075-232B928F4274}"/>
              </a:ext>
            </a:extLst>
          </p:cNvPr>
          <p:cNvSpPr/>
          <p:nvPr/>
        </p:nvSpPr>
        <p:spPr>
          <a:xfrm>
            <a:off x="10081313" y="3284910"/>
            <a:ext cx="1165807" cy="208098"/>
          </a:xfrm>
          <a:prstGeom prst="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Rectangle 11">
            <a:extLst>
              <a:ext uri="{FF2B5EF4-FFF2-40B4-BE49-F238E27FC236}">
                <a16:creationId xmlns:a16="http://schemas.microsoft.com/office/drawing/2014/main" id="{CB538417-BF31-6257-CCF7-EFC3D86FB8AA}"/>
              </a:ext>
            </a:extLst>
          </p:cNvPr>
          <p:cNvSpPr/>
          <p:nvPr/>
        </p:nvSpPr>
        <p:spPr>
          <a:xfrm>
            <a:off x="2319752" y="2221902"/>
            <a:ext cx="1292276" cy="338417"/>
          </a:xfrm>
          <a:prstGeom prst="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5" name="Image 14">
            <a:extLst>
              <a:ext uri="{FF2B5EF4-FFF2-40B4-BE49-F238E27FC236}">
                <a16:creationId xmlns:a16="http://schemas.microsoft.com/office/drawing/2014/main" id="{89FD7EFC-A181-45E7-FF0D-B3448F35A3CE}"/>
              </a:ext>
            </a:extLst>
          </p:cNvPr>
          <p:cNvPicPr>
            <a:picLocks noChangeAspect="1"/>
          </p:cNvPicPr>
          <p:nvPr/>
        </p:nvPicPr>
        <p:blipFill>
          <a:blip r:embed="rId4"/>
          <a:stretch>
            <a:fillRect/>
          </a:stretch>
        </p:blipFill>
        <p:spPr>
          <a:xfrm>
            <a:off x="5259682" y="3797548"/>
            <a:ext cx="5769331" cy="2685541"/>
          </a:xfrm>
          <a:prstGeom prst="rect">
            <a:avLst/>
          </a:prstGeom>
          <a:ln w="19050">
            <a:solidFill>
              <a:schemeClr val="accent3"/>
            </a:solidFill>
          </a:ln>
          <a:effectLst>
            <a:outerShdw blurRad="292100" dist="139700" dir="2700000" algn="tl" rotWithShape="0">
              <a:srgbClr val="333333">
                <a:alpha val="65000"/>
              </a:srgbClr>
            </a:outerShdw>
          </a:effectLst>
        </p:spPr>
      </p:pic>
      <p:sp>
        <p:nvSpPr>
          <p:cNvPr id="2" name="Flèche : courbe vers la gauche 1">
            <a:extLst>
              <a:ext uri="{FF2B5EF4-FFF2-40B4-BE49-F238E27FC236}">
                <a16:creationId xmlns:a16="http://schemas.microsoft.com/office/drawing/2014/main" id="{54440546-4834-3CE9-CC18-89F1EE4EE5AC}"/>
              </a:ext>
            </a:extLst>
          </p:cNvPr>
          <p:cNvSpPr/>
          <p:nvPr/>
        </p:nvSpPr>
        <p:spPr>
          <a:xfrm rot="1666939">
            <a:off x="11001143" y="3839723"/>
            <a:ext cx="615670" cy="1757734"/>
          </a:xfrm>
          <a:prstGeom prst="curvedLeftArrow">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fr-FR">
              <a:solidFill>
                <a:schemeClr val="tx1"/>
              </a:solidFill>
            </a:endParaRPr>
          </a:p>
        </p:txBody>
      </p:sp>
      <p:sp>
        <p:nvSpPr>
          <p:cNvPr id="6" name="Espace réservé du tableau 1">
            <a:extLst>
              <a:ext uri="{FF2B5EF4-FFF2-40B4-BE49-F238E27FC236}">
                <a16:creationId xmlns:a16="http://schemas.microsoft.com/office/drawing/2014/main" id="{CA7EE326-488F-73B7-6F0B-3BD695437A3F}"/>
              </a:ext>
            </a:extLst>
          </p:cNvPr>
          <p:cNvSpPr txBox="1">
            <a:spLocks/>
          </p:cNvSpPr>
          <p:nvPr/>
        </p:nvSpPr>
        <p:spPr>
          <a:xfrm>
            <a:off x="384802" y="4500261"/>
            <a:ext cx="4069080" cy="2058751"/>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5"/>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6"/>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fr-FR" sz="1400" dirty="0">
                <a:latin typeface="Figtree Light" pitchFamily="2" charset="0"/>
              </a:rPr>
              <a:t>En tant </a:t>
            </a:r>
            <a:r>
              <a:rPr lang="fr-FR" sz="1400" b="1" dirty="0">
                <a:latin typeface="Figtree Light" pitchFamily="2" charset="0"/>
              </a:rPr>
              <a:t>qu’Administrateur</a:t>
            </a:r>
            <a:r>
              <a:rPr lang="fr-FR" sz="1400" dirty="0">
                <a:latin typeface="Figtree Light" pitchFamily="2" charset="0"/>
              </a:rPr>
              <a:t>, vous pouvez ajouter un besoin en formation pour un autre collaborateur à partir du menu « </a:t>
            </a:r>
            <a:r>
              <a:rPr lang="fr-FR" sz="1400" b="1" dirty="0">
                <a:latin typeface="Figtree Light" pitchFamily="2" charset="0"/>
              </a:rPr>
              <a:t>Formations de l’entreprise </a:t>
            </a:r>
            <a:r>
              <a:rPr lang="fr-FR" sz="1400" dirty="0">
                <a:latin typeface="Figtree Light" pitchFamily="2" charset="0"/>
              </a:rPr>
              <a:t>».</a:t>
            </a:r>
            <a:r>
              <a:rPr lang="fr-FR" sz="1400" dirty="0">
                <a:solidFill>
                  <a:schemeClr val="tx1">
                    <a:lumMod val="50000"/>
                  </a:schemeClr>
                </a:solidFill>
                <a:latin typeface="Figtree Light" pitchFamily="2" charset="0"/>
              </a:rPr>
              <a:t> </a:t>
            </a:r>
            <a:endParaRPr lang="fr-FR" sz="1400" b="1" i="1" dirty="0">
              <a:solidFill>
                <a:schemeClr val="tx1">
                  <a:lumMod val="50000"/>
                </a:schemeClr>
              </a:solidFill>
              <a:latin typeface="Figtree Light" pitchFamily="2" charset="0"/>
            </a:endParaRPr>
          </a:p>
          <a:p>
            <a:pPr marL="0" indent="0" algn="just">
              <a:buNone/>
            </a:pPr>
            <a:r>
              <a:rPr lang="fr-FR" sz="1400" i="1" dirty="0">
                <a:solidFill>
                  <a:schemeClr val="tx1">
                    <a:lumMod val="50000"/>
                  </a:schemeClr>
                </a:solidFill>
                <a:latin typeface="Figtree Light"/>
              </a:rPr>
              <a:t>Si vous ne trouvez pas votre formation dans le catalogue, vous pouvez cliquer sur « </a:t>
            </a:r>
            <a:r>
              <a:rPr lang="fr-FR" sz="1400" b="1" i="1" dirty="0">
                <a:solidFill>
                  <a:schemeClr val="tx1">
                    <a:lumMod val="50000"/>
                  </a:schemeClr>
                </a:solidFill>
                <a:latin typeface="Figtree Light"/>
              </a:rPr>
              <a:t>Faire une demande hors catalogue</a:t>
            </a:r>
            <a:r>
              <a:rPr lang="fr-FR" sz="1400" i="1" dirty="0">
                <a:solidFill>
                  <a:schemeClr val="tx1">
                    <a:lumMod val="50000"/>
                  </a:schemeClr>
                </a:solidFill>
                <a:latin typeface="Figtree Light"/>
              </a:rPr>
              <a:t> ». </a:t>
            </a:r>
            <a:endParaRPr lang="fr-FR" sz="1400" dirty="0">
              <a:solidFill>
                <a:schemeClr val="tx1">
                  <a:lumMod val="50000"/>
                </a:schemeClr>
              </a:solidFill>
              <a:latin typeface="Figtree Light"/>
            </a:endParaRPr>
          </a:p>
          <a:p>
            <a:pPr marL="0" indent="0" algn="just">
              <a:buFontTx/>
              <a:buNone/>
            </a:pPr>
            <a:endParaRPr lang="fr-FR" sz="1400" dirty="0">
              <a:latin typeface="Figtree Light" pitchFamily="2" charset="0"/>
            </a:endParaRPr>
          </a:p>
        </p:txBody>
      </p:sp>
    </p:spTree>
    <p:extLst>
      <p:ext uri="{BB962C8B-B14F-4D97-AF65-F5344CB8AC3E}">
        <p14:creationId xmlns:p14="http://schemas.microsoft.com/office/powerpoint/2010/main" val="21734659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7D259C-2A0A-CDC7-8DB2-664B0738330C}"/>
            </a:ext>
          </a:extLst>
        </p:cNvPr>
        <p:cNvGrpSpPr/>
        <p:nvPr/>
      </p:nvGrpSpPr>
      <p:grpSpPr>
        <a:xfrm>
          <a:off x="0" y="0"/>
          <a:ext cx="0" cy="0"/>
          <a:chOff x="0" y="0"/>
          <a:chExt cx="0" cy="0"/>
        </a:xfrm>
      </p:grpSpPr>
      <p:sp>
        <p:nvSpPr>
          <p:cNvPr id="3" name="Titre 2">
            <a:extLst>
              <a:ext uri="{FF2B5EF4-FFF2-40B4-BE49-F238E27FC236}">
                <a16:creationId xmlns:a16="http://schemas.microsoft.com/office/drawing/2014/main" id="{08E296E1-B094-D25F-8FD0-6DA566D39485}"/>
              </a:ext>
            </a:extLst>
          </p:cNvPr>
          <p:cNvSpPr>
            <a:spLocks noGrp="1"/>
          </p:cNvSpPr>
          <p:nvPr>
            <p:ph type="title"/>
          </p:nvPr>
        </p:nvSpPr>
        <p:spPr/>
        <p:txBody>
          <a:bodyPr/>
          <a:lstStyle/>
          <a:p>
            <a:r>
              <a:rPr lang="fr-FR" dirty="0"/>
              <a:t>Formations de l’entreprise</a:t>
            </a:r>
          </a:p>
        </p:txBody>
      </p:sp>
      <p:sp>
        <p:nvSpPr>
          <p:cNvPr id="4" name="Espace réservé du texte 3">
            <a:extLst>
              <a:ext uri="{FF2B5EF4-FFF2-40B4-BE49-F238E27FC236}">
                <a16:creationId xmlns:a16="http://schemas.microsoft.com/office/drawing/2014/main" id="{8B606CB5-971E-16F1-83B7-5E81934DE58D}"/>
              </a:ext>
            </a:extLst>
          </p:cNvPr>
          <p:cNvSpPr>
            <a:spLocks noGrp="1"/>
          </p:cNvSpPr>
          <p:nvPr>
            <p:ph type="body" sz="quarter" idx="19"/>
          </p:nvPr>
        </p:nvSpPr>
        <p:spPr/>
        <p:txBody>
          <a:bodyPr/>
          <a:lstStyle/>
          <a:p>
            <a:r>
              <a:rPr lang="fr-FR" dirty="0"/>
              <a:t>Circuit de validation </a:t>
            </a:r>
          </a:p>
        </p:txBody>
      </p:sp>
      <p:sp>
        <p:nvSpPr>
          <p:cNvPr id="2" name="Espace réservé du tableau 1">
            <a:extLst>
              <a:ext uri="{FF2B5EF4-FFF2-40B4-BE49-F238E27FC236}">
                <a16:creationId xmlns:a16="http://schemas.microsoft.com/office/drawing/2014/main" id="{69BA9CF0-0E71-56B7-23F5-B1C982354EE7}"/>
              </a:ext>
            </a:extLst>
          </p:cNvPr>
          <p:cNvSpPr>
            <a:spLocks noGrp="1"/>
          </p:cNvSpPr>
          <p:nvPr>
            <p:ph type="tbl" sz="quarter" idx="10"/>
          </p:nvPr>
        </p:nvSpPr>
        <p:spPr>
          <a:xfrm>
            <a:off x="371475" y="1433845"/>
            <a:ext cx="11449050" cy="2572109"/>
          </a:xfrm>
        </p:spPr>
        <p:txBody>
          <a:bodyPr>
            <a:normAutofit/>
          </a:bodyPr>
          <a:lstStyle/>
          <a:p>
            <a:pPr marL="0" indent="0" algn="just">
              <a:buNone/>
            </a:pPr>
            <a:r>
              <a:rPr lang="fr-FR" dirty="0">
                <a:latin typeface="Figtree Light"/>
              </a:rPr>
              <a:t>Une fois la </a:t>
            </a:r>
            <a:r>
              <a:rPr lang="fr-FR" b="1" dirty="0">
                <a:latin typeface="Figtree Light"/>
              </a:rPr>
              <a:t>demande de formation réalisée</a:t>
            </a:r>
            <a:r>
              <a:rPr lang="fr-FR" dirty="0">
                <a:latin typeface="Figtree Light"/>
              </a:rPr>
              <a:t>, elle doit être </a:t>
            </a:r>
            <a:r>
              <a:rPr lang="fr-FR" b="1" dirty="0">
                <a:latin typeface="Figtree Light"/>
              </a:rPr>
              <a:t>traitée (validée ou refusée)</a:t>
            </a:r>
            <a:r>
              <a:rPr lang="fr-FR" dirty="0">
                <a:latin typeface="Figtree Light"/>
              </a:rPr>
              <a:t> ! Le </a:t>
            </a:r>
            <a:r>
              <a:rPr lang="fr-FR" b="1" dirty="0">
                <a:latin typeface="Figtree Light"/>
              </a:rPr>
              <a:t>circuit de validation </a:t>
            </a:r>
            <a:r>
              <a:rPr lang="fr-FR" dirty="0">
                <a:latin typeface="Figtree Light"/>
              </a:rPr>
              <a:t>permet donc de définir qui valide les demandes de formation et dans quel ordre</a:t>
            </a:r>
            <a:r>
              <a:rPr lang="fr-FR" b="1" dirty="0">
                <a:latin typeface="Figtree Light"/>
              </a:rPr>
              <a:t>. </a:t>
            </a:r>
            <a:r>
              <a:rPr lang="fr-FR" dirty="0">
                <a:latin typeface="Figtree Light"/>
              </a:rPr>
              <a:t>Il est totalement </a:t>
            </a:r>
            <a:r>
              <a:rPr lang="fr-FR" b="1" dirty="0">
                <a:latin typeface="Figtree Light"/>
              </a:rPr>
              <a:t>personnalisable</a:t>
            </a:r>
            <a:r>
              <a:rPr lang="fr-FR" dirty="0">
                <a:latin typeface="Figtree Light"/>
              </a:rPr>
              <a:t>.</a:t>
            </a:r>
          </a:p>
          <a:p>
            <a:pPr marL="0" indent="0" algn="just">
              <a:buNone/>
            </a:pPr>
            <a:r>
              <a:rPr lang="fr-FR" dirty="0">
                <a:latin typeface="Figtree Light"/>
              </a:rPr>
              <a:t>Si vous êtes dans le circuit de validation, retrouvez toutes les demandes de formation que vous devez traiter dans le menu « </a:t>
            </a:r>
            <a:r>
              <a:rPr lang="fr-FR" b="1" dirty="0">
                <a:latin typeface="Figtree Light"/>
              </a:rPr>
              <a:t>Gestion formation &gt; Formations de l’entreprise &gt; Demandes à valider</a:t>
            </a:r>
            <a:r>
              <a:rPr lang="fr-FR" dirty="0">
                <a:latin typeface="Figtree Light"/>
              </a:rPr>
              <a:t> ». </a:t>
            </a:r>
          </a:p>
          <a:p>
            <a:pPr marL="0" indent="0" algn="just">
              <a:buNone/>
            </a:pPr>
            <a:endParaRPr lang="fr-FR" dirty="0">
              <a:latin typeface="Figtree Light"/>
            </a:endParaRPr>
          </a:p>
          <a:p>
            <a:pPr marL="0" indent="0" algn="just">
              <a:buNone/>
            </a:pPr>
            <a:endParaRPr lang="fr-FR" dirty="0">
              <a:latin typeface="Figtree Light"/>
            </a:endParaRPr>
          </a:p>
          <a:p>
            <a:pPr marL="0" indent="0" algn="just">
              <a:buNone/>
            </a:pPr>
            <a:endParaRPr lang="fr-FR" dirty="0">
              <a:latin typeface="Figtree Light"/>
            </a:endParaRPr>
          </a:p>
          <a:p>
            <a:pPr marL="0" indent="0" algn="just">
              <a:buNone/>
            </a:pPr>
            <a:endParaRPr lang="fr-FR" dirty="0">
              <a:latin typeface="Figtree Light"/>
            </a:endParaRPr>
          </a:p>
          <a:p>
            <a:pPr marL="0" indent="0" algn="just">
              <a:buNone/>
            </a:pPr>
            <a:endParaRPr lang="fr-FR" dirty="0">
              <a:latin typeface="Figtree Light"/>
            </a:endParaRPr>
          </a:p>
          <a:p>
            <a:pPr marL="0" indent="0" algn="just">
              <a:buNone/>
            </a:pPr>
            <a:endParaRPr lang="fr-FR" dirty="0">
              <a:latin typeface="Figtree Light"/>
            </a:endParaRPr>
          </a:p>
          <a:p>
            <a:pPr marL="0" indent="0" algn="just">
              <a:buNone/>
            </a:pPr>
            <a:endParaRPr lang="fr-FR" dirty="0">
              <a:latin typeface="Figtree Light"/>
            </a:endParaRPr>
          </a:p>
          <a:p>
            <a:pPr marL="0" indent="0" algn="just">
              <a:buNone/>
            </a:pPr>
            <a:endParaRPr lang="fr-FR" sz="1400" dirty="0">
              <a:latin typeface="Figtree Light" pitchFamily="2" charset="0"/>
            </a:endParaRPr>
          </a:p>
          <a:p>
            <a:pPr marL="0" indent="0" algn="just">
              <a:buNone/>
            </a:pPr>
            <a:endParaRPr lang="fr-FR" sz="1400" dirty="0">
              <a:latin typeface="Figtree Light" pitchFamily="2" charset="0"/>
            </a:endParaRPr>
          </a:p>
          <a:p>
            <a:pPr marL="0" indent="0" algn="just">
              <a:buNone/>
            </a:pPr>
            <a:endParaRPr lang="fr-FR" sz="1400" dirty="0">
              <a:latin typeface="Figtree Light" pitchFamily="2" charset="0"/>
            </a:endParaRPr>
          </a:p>
        </p:txBody>
      </p:sp>
      <p:pic>
        <p:nvPicPr>
          <p:cNvPr id="5" name="Image 4">
            <a:extLst>
              <a:ext uri="{FF2B5EF4-FFF2-40B4-BE49-F238E27FC236}">
                <a16:creationId xmlns:a16="http://schemas.microsoft.com/office/drawing/2014/main" id="{ED6008FB-C7D2-2298-2C36-BCA979509993}"/>
              </a:ext>
            </a:extLst>
          </p:cNvPr>
          <p:cNvPicPr>
            <a:picLocks noChangeAspect="1"/>
          </p:cNvPicPr>
          <p:nvPr/>
        </p:nvPicPr>
        <p:blipFill>
          <a:blip r:embed="rId3"/>
          <a:stretch>
            <a:fillRect/>
          </a:stretch>
        </p:blipFill>
        <p:spPr>
          <a:xfrm>
            <a:off x="630936" y="2960136"/>
            <a:ext cx="6824472" cy="2958064"/>
          </a:xfrm>
          <a:prstGeom prst="rect">
            <a:avLst/>
          </a:prstGeom>
          <a:ln>
            <a:noFill/>
          </a:ln>
          <a:effectLst>
            <a:outerShdw blurRad="292100" dist="139700" dir="2700000" algn="tl" rotWithShape="0">
              <a:srgbClr val="333333">
                <a:alpha val="65000"/>
              </a:srgbClr>
            </a:outerShdw>
          </a:effectLst>
        </p:spPr>
      </p:pic>
      <p:sp>
        <p:nvSpPr>
          <p:cNvPr id="7" name="Rectangle 6">
            <a:extLst>
              <a:ext uri="{FF2B5EF4-FFF2-40B4-BE49-F238E27FC236}">
                <a16:creationId xmlns:a16="http://schemas.microsoft.com/office/drawing/2014/main" id="{019B16B3-936C-DBE3-FE51-299B10EFA160}"/>
              </a:ext>
            </a:extLst>
          </p:cNvPr>
          <p:cNvSpPr/>
          <p:nvPr/>
        </p:nvSpPr>
        <p:spPr>
          <a:xfrm>
            <a:off x="1645920" y="3281058"/>
            <a:ext cx="868680" cy="164592"/>
          </a:xfrm>
          <a:prstGeom prst="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0" name="Image 9">
            <a:extLst>
              <a:ext uri="{FF2B5EF4-FFF2-40B4-BE49-F238E27FC236}">
                <a16:creationId xmlns:a16="http://schemas.microsoft.com/office/drawing/2014/main" id="{C5939223-99BB-186E-F819-84EBE46289D6}"/>
              </a:ext>
            </a:extLst>
          </p:cNvPr>
          <p:cNvPicPr>
            <a:picLocks noChangeAspect="1"/>
          </p:cNvPicPr>
          <p:nvPr/>
        </p:nvPicPr>
        <p:blipFill>
          <a:blip r:embed="rId4"/>
          <a:stretch>
            <a:fillRect/>
          </a:stretch>
        </p:blipFill>
        <p:spPr>
          <a:xfrm>
            <a:off x="7568767" y="4373969"/>
            <a:ext cx="4010585" cy="1038370"/>
          </a:xfrm>
          <a:prstGeom prst="rect">
            <a:avLst/>
          </a:prstGeom>
          <a:ln>
            <a:noFill/>
          </a:ln>
          <a:effectLst>
            <a:outerShdw blurRad="292100" dist="139700" dir="2700000" algn="tl" rotWithShape="0">
              <a:srgbClr val="333333">
                <a:alpha val="65000"/>
              </a:srgbClr>
            </a:outerShdw>
          </a:effectLst>
        </p:spPr>
      </p:pic>
      <p:sp>
        <p:nvSpPr>
          <p:cNvPr id="11" name="Espace réservé du tableau 1">
            <a:extLst>
              <a:ext uri="{FF2B5EF4-FFF2-40B4-BE49-F238E27FC236}">
                <a16:creationId xmlns:a16="http://schemas.microsoft.com/office/drawing/2014/main" id="{FA5A96A3-FEC9-59CA-053E-CD8129756BAB}"/>
              </a:ext>
            </a:extLst>
          </p:cNvPr>
          <p:cNvSpPr txBox="1">
            <a:spLocks/>
          </p:cNvSpPr>
          <p:nvPr/>
        </p:nvSpPr>
        <p:spPr>
          <a:xfrm>
            <a:off x="7568767" y="5481639"/>
            <a:ext cx="4069080" cy="769447"/>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5"/>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6"/>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1400" dirty="0">
                <a:latin typeface="Figtree Light" pitchFamily="2" charset="0"/>
              </a:rPr>
              <a:t>Cliquer ensuite sur la demande afin de refuser ou valider la demande de formation. </a:t>
            </a:r>
            <a:endParaRPr lang="fr-FR" sz="1400" dirty="0">
              <a:solidFill>
                <a:schemeClr val="tx1">
                  <a:lumMod val="50000"/>
                </a:schemeClr>
              </a:solidFill>
              <a:latin typeface="Figtree Light"/>
            </a:endParaRPr>
          </a:p>
          <a:p>
            <a:pPr marL="0" indent="0" algn="ctr">
              <a:buFontTx/>
              <a:buNone/>
            </a:pPr>
            <a:endParaRPr lang="fr-FR" sz="1400" dirty="0">
              <a:latin typeface="Figtree Light" pitchFamily="2" charset="0"/>
            </a:endParaRPr>
          </a:p>
        </p:txBody>
      </p:sp>
      <p:sp>
        <p:nvSpPr>
          <p:cNvPr id="12" name="Flèche : droite 11">
            <a:extLst>
              <a:ext uri="{FF2B5EF4-FFF2-40B4-BE49-F238E27FC236}">
                <a16:creationId xmlns:a16="http://schemas.microsoft.com/office/drawing/2014/main" id="{46A14625-D38A-5A73-9A27-F3EB3F6DCD85}"/>
              </a:ext>
            </a:extLst>
          </p:cNvPr>
          <p:cNvSpPr/>
          <p:nvPr/>
        </p:nvSpPr>
        <p:spPr>
          <a:xfrm>
            <a:off x="6858000" y="4827993"/>
            <a:ext cx="749808" cy="152967"/>
          </a:xfrm>
          <a:prstGeom prst="rightArrow">
            <a:avLst/>
          </a:prstGeom>
          <a:solidFill>
            <a:schemeClr val="accent3"/>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3" name="Espace réservé du tableau 1">
            <a:extLst>
              <a:ext uri="{FF2B5EF4-FFF2-40B4-BE49-F238E27FC236}">
                <a16:creationId xmlns:a16="http://schemas.microsoft.com/office/drawing/2014/main" id="{AE3F43A3-7203-A1ED-4E18-4989CE4F97BC}"/>
              </a:ext>
            </a:extLst>
          </p:cNvPr>
          <p:cNvSpPr txBox="1">
            <a:spLocks/>
          </p:cNvSpPr>
          <p:nvPr/>
        </p:nvSpPr>
        <p:spPr>
          <a:xfrm>
            <a:off x="866215" y="6088553"/>
            <a:ext cx="6589193" cy="769447"/>
          </a:xfrm>
          <a:prstGeom prst="rect">
            <a:avLst/>
          </a:prstGeom>
        </p:spPr>
        <p:txBody>
          <a:bodyPr vert="horz" lIns="91440" tIns="45720" rIns="91440" bIns="45720" rtlCol="0" anchor="t">
            <a:normAutofit fontScale="92500"/>
          </a:bodyPr>
          <a:lstStyle>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5"/>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6"/>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1400" b="1" dirty="0">
                <a:solidFill>
                  <a:schemeClr val="accent1"/>
                </a:solidFill>
                <a:latin typeface="Figtree Light" pitchFamily="2" charset="0"/>
              </a:rPr>
              <a:t>Bon à savoir </a:t>
            </a:r>
            <a:r>
              <a:rPr lang="fr-FR" sz="1400" dirty="0">
                <a:solidFill>
                  <a:schemeClr val="accent1"/>
                </a:solidFill>
                <a:latin typeface="Figtree Light" pitchFamily="2" charset="0"/>
              </a:rPr>
              <a:t>: Si vous avez l’offre PRO, vous pouvez envoyer la demande de formation vers un plan de formation et la suivre à partir de l’onglet « Suivi des formations ». </a:t>
            </a:r>
            <a:endParaRPr lang="fr-FR" sz="1400" dirty="0">
              <a:solidFill>
                <a:schemeClr val="accent1"/>
              </a:solidFill>
              <a:latin typeface="Figtree Light"/>
            </a:endParaRPr>
          </a:p>
          <a:p>
            <a:pPr marL="0" indent="0" algn="ctr">
              <a:buFontTx/>
              <a:buNone/>
            </a:pPr>
            <a:endParaRPr lang="fr-FR" sz="1400" dirty="0">
              <a:latin typeface="Figtree Light" pitchFamily="2" charset="0"/>
            </a:endParaRPr>
          </a:p>
        </p:txBody>
      </p:sp>
    </p:spTree>
    <p:extLst>
      <p:ext uri="{BB962C8B-B14F-4D97-AF65-F5344CB8AC3E}">
        <p14:creationId xmlns:p14="http://schemas.microsoft.com/office/powerpoint/2010/main" val="11363122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714237-2C68-45C1-9251-EDB438D7B5CF}"/>
            </a:ext>
          </a:extLst>
        </p:cNvPr>
        <p:cNvGrpSpPr/>
        <p:nvPr/>
      </p:nvGrpSpPr>
      <p:grpSpPr>
        <a:xfrm>
          <a:off x="0" y="0"/>
          <a:ext cx="0" cy="0"/>
          <a:chOff x="0" y="0"/>
          <a:chExt cx="0" cy="0"/>
        </a:xfrm>
      </p:grpSpPr>
      <p:sp>
        <p:nvSpPr>
          <p:cNvPr id="3" name="Titre 2">
            <a:extLst>
              <a:ext uri="{FF2B5EF4-FFF2-40B4-BE49-F238E27FC236}">
                <a16:creationId xmlns:a16="http://schemas.microsoft.com/office/drawing/2014/main" id="{E55C1A0A-E802-2FA4-788A-971A3297AA9B}"/>
              </a:ext>
            </a:extLst>
          </p:cNvPr>
          <p:cNvSpPr>
            <a:spLocks noGrp="1"/>
          </p:cNvSpPr>
          <p:nvPr>
            <p:ph type="title"/>
          </p:nvPr>
        </p:nvSpPr>
        <p:spPr/>
        <p:txBody>
          <a:bodyPr/>
          <a:lstStyle/>
          <a:p>
            <a:r>
              <a:rPr lang="fr-FR" dirty="0"/>
              <a:t>Formations de l’entreprise</a:t>
            </a:r>
          </a:p>
        </p:txBody>
      </p:sp>
      <p:sp>
        <p:nvSpPr>
          <p:cNvPr id="4" name="Espace réservé du texte 3">
            <a:extLst>
              <a:ext uri="{FF2B5EF4-FFF2-40B4-BE49-F238E27FC236}">
                <a16:creationId xmlns:a16="http://schemas.microsoft.com/office/drawing/2014/main" id="{A936DA80-4480-3E9C-EF98-2F80897AB4C8}"/>
              </a:ext>
            </a:extLst>
          </p:cNvPr>
          <p:cNvSpPr>
            <a:spLocks noGrp="1"/>
          </p:cNvSpPr>
          <p:nvPr>
            <p:ph type="body" sz="quarter" idx="19"/>
          </p:nvPr>
        </p:nvSpPr>
        <p:spPr/>
        <p:txBody>
          <a:bodyPr/>
          <a:lstStyle/>
          <a:p>
            <a:r>
              <a:rPr lang="fr-FR" dirty="0"/>
              <a:t>Circuit de validation </a:t>
            </a:r>
          </a:p>
        </p:txBody>
      </p:sp>
      <p:sp>
        <p:nvSpPr>
          <p:cNvPr id="2" name="Espace réservé du tableau 1">
            <a:extLst>
              <a:ext uri="{FF2B5EF4-FFF2-40B4-BE49-F238E27FC236}">
                <a16:creationId xmlns:a16="http://schemas.microsoft.com/office/drawing/2014/main" id="{B7D7F3E1-B75D-212E-2130-8312271D9481}"/>
              </a:ext>
            </a:extLst>
          </p:cNvPr>
          <p:cNvSpPr>
            <a:spLocks noGrp="1"/>
          </p:cNvSpPr>
          <p:nvPr>
            <p:ph type="tbl" sz="quarter" idx="10"/>
          </p:nvPr>
        </p:nvSpPr>
        <p:spPr>
          <a:xfrm>
            <a:off x="371475" y="1433845"/>
            <a:ext cx="11449050" cy="2572109"/>
          </a:xfrm>
        </p:spPr>
        <p:txBody>
          <a:bodyPr>
            <a:normAutofit/>
          </a:bodyPr>
          <a:lstStyle/>
          <a:p>
            <a:pPr marL="0" indent="0" algn="just">
              <a:buNone/>
            </a:pPr>
            <a:r>
              <a:rPr lang="fr-FR" b="1" dirty="0">
                <a:latin typeface="Figtree Light"/>
              </a:rPr>
              <a:t>En tant qu’administrateur, pouvez-vous outrepasser les règles du circuit de validation ? </a:t>
            </a:r>
            <a:r>
              <a:rPr lang="fr-FR" dirty="0">
                <a:latin typeface="Figtree Light"/>
              </a:rPr>
              <a:t>Oui </a:t>
            </a:r>
            <a:r>
              <a:rPr lang="fr-FR" dirty="0">
                <a:latin typeface="Figtree Light"/>
                <a:sym typeface="Wingdings" panose="05000000000000000000" pitchFamily="2" charset="2"/>
              </a:rPr>
              <a:t></a:t>
            </a:r>
            <a:endParaRPr lang="fr-FR" dirty="0">
              <a:latin typeface="Figtree Light"/>
            </a:endParaRPr>
          </a:p>
          <a:p>
            <a:pPr marL="0" indent="0" algn="just">
              <a:buNone/>
            </a:pPr>
            <a:endParaRPr lang="fr-FR" dirty="0">
              <a:latin typeface="Figtree Light"/>
            </a:endParaRPr>
          </a:p>
          <a:p>
            <a:pPr marL="0" indent="0" algn="just">
              <a:buNone/>
            </a:pPr>
            <a:endParaRPr lang="fr-FR" dirty="0"/>
          </a:p>
          <a:p>
            <a:pPr marL="0" indent="0" algn="just">
              <a:buNone/>
            </a:pPr>
            <a:endParaRPr lang="fr-FR" dirty="0">
              <a:latin typeface="Figtree Light"/>
            </a:endParaRPr>
          </a:p>
          <a:p>
            <a:pPr marL="0" indent="0" algn="just">
              <a:buNone/>
            </a:pPr>
            <a:endParaRPr lang="fr-FR" dirty="0">
              <a:latin typeface="Figtree Light"/>
            </a:endParaRPr>
          </a:p>
          <a:p>
            <a:pPr marL="0" indent="0" algn="just">
              <a:buNone/>
            </a:pPr>
            <a:endParaRPr lang="fr-FR" dirty="0">
              <a:latin typeface="Figtree Light"/>
            </a:endParaRPr>
          </a:p>
          <a:p>
            <a:pPr marL="0" indent="0" algn="just">
              <a:buNone/>
            </a:pPr>
            <a:endParaRPr lang="fr-FR" dirty="0">
              <a:latin typeface="Figtree Light"/>
            </a:endParaRPr>
          </a:p>
          <a:p>
            <a:pPr marL="0" indent="0" algn="just">
              <a:buNone/>
            </a:pPr>
            <a:endParaRPr lang="fr-FR" dirty="0">
              <a:latin typeface="Figtree Light"/>
            </a:endParaRPr>
          </a:p>
          <a:p>
            <a:pPr marL="0" indent="0" algn="just">
              <a:buNone/>
            </a:pPr>
            <a:endParaRPr lang="fr-FR" sz="1400" dirty="0">
              <a:latin typeface="Figtree Light" pitchFamily="2" charset="0"/>
            </a:endParaRPr>
          </a:p>
          <a:p>
            <a:pPr marL="0" indent="0" algn="just">
              <a:buNone/>
            </a:pPr>
            <a:endParaRPr lang="fr-FR" sz="1400" dirty="0">
              <a:latin typeface="Figtree Light" pitchFamily="2" charset="0"/>
            </a:endParaRPr>
          </a:p>
          <a:p>
            <a:pPr marL="0" indent="0" algn="just">
              <a:buNone/>
            </a:pPr>
            <a:endParaRPr lang="fr-FR" sz="1400" dirty="0">
              <a:latin typeface="Figtree Light" pitchFamily="2" charset="0"/>
            </a:endParaRPr>
          </a:p>
        </p:txBody>
      </p:sp>
      <p:sp>
        <p:nvSpPr>
          <p:cNvPr id="15" name="ZoneTexte 14">
            <a:extLst>
              <a:ext uri="{FF2B5EF4-FFF2-40B4-BE49-F238E27FC236}">
                <a16:creationId xmlns:a16="http://schemas.microsoft.com/office/drawing/2014/main" id="{3CAAF4B1-49E6-B100-6E4D-6C96E925E5BB}"/>
              </a:ext>
            </a:extLst>
          </p:cNvPr>
          <p:cNvSpPr txBox="1"/>
          <p:nvPr/>
        </p:nvSpPr>
        <p:spPr>
          <a:xfrm>
            <a:off x="1231320" y="4099928"/>
            <a:ext cx="3773730" cy="738664"/>
          </a:xfrm>
          <a:prstGeom prst="rect">
            <a:avLst/>
          </a:prstGeom>
          <a:noFill/>
        </p:spPr>
        <p:txBody>
          <a:bodyPr wrap="square" rtlCol="0">
            <a:spAutoFit/>
          </a:bodyPr>
          <a:lstStyle/>
          <a:p>
            <a:pPr algn="ctr"/>
            <a:r>
              <a:rPr lang="fr-FR" sz="1400" dirty="0">
                <a:latin typeface="Figtree Light" pitchFamily="2" charset="0"/>
              </a:rPr>
              <a:t>Si vous êtes dans le circuit de validation : Vous pouvez outrepasser </a:t>
            </a:r>
          </a:p>
          <a:p>
            <a:pPr algn="ctr"/>
            <a:r>
              <a:rPr lang="fr-FR" sz="1400" dirty="0">
                <a:latin typeface="Figtree Light" pitchFamily="2" charset="0"/>
              </a:rPr>
              <a:t>les différents niveaux. </a:t>
            </a:r>
          </a:p>
        </p:txBody>
      </p:sp>
      <p:sp>
        <p:nvSpPr>
          <p:cNvPr id="16" name="ZoneTexte 15">
            <a:extLst>
              <a:ext uri="{FF2B5EF4-FFF2-40B4-BE49-F238E27FC236}">
                <a16:creationId xmlns:a16="http://schemas.microsoft.com/office/drawing/2014/main" id="{07CFC649-A63B-4646-34E9-9093E6B087EC}"/>
              </a:ext>
            </a:extLst>
          </p:cNvPr>
          <p:cNvSpPr txBox="1"/>
          <p:nvPr/>
        </p:nvSpPr>
        <p:spPr>
          <a:xfrm>
            <a:off x="3320316" y="6313662"/>
            <a:ext cx="4580100" cy="523220"/>
          </a:xfrm>
          <a:prstGeom prst="rect">
            <a:avLst/>
          </a:prstGeom>
          <a:noFill/>
        </p:spPr>
        <p:txBody>
          <a:bodyPr wrap="none" rtlCol="0">
            <a:spAutoFit/>
          </a:bodyPr>
          <a:lstStyle/>
          <a:p>
            <a:pPr algn="ctr"/>
            <a:r>
              <a:rPr lang="fr-FR" sz="1400" dirty="0">
                <a:latin typeface="Figtree Light" pitchFamily="2" charset="0"/>
              </a:rPr>
              <a:t>Vous pouvez également valider une demande </a:t>
            </a:r>
          </a:p>
          <a:p>
            <a:pPr algn="ctr"/>
            <a:r>
              <a:rPr lang="fr-FR" sz="1400" dirty="0">
                <a:latin typeface="Figtree Light" pitchFamily="2" charset="0"/>
              </a:rPr>
              <a:t>refusée par les précédents responsables de validation. </a:t>
            </a:r>
          </a:p>
        </p:txBody>
      </p:sp>
      <p:pic>
        <p:nvPicPr>
          <p:cNvPr id="9" name="Image 8">
            <a:extLst>
              <a:ext uri="{FF2B5EF4-FFF2-40B4-BE49-F238E27FC236}">
                <a16:creationId xmlns:a16="http://schemas.microsoft.com/office/drawing/2014/main" id="{01482906-A662-05FA-F76C-AB5CA341D24A}"/>
              </a:ext>
            </a:extLst>
          </p:cNvPr>
          <p:cNvPicPr>
            <a:picLocks noChangeAspect="1"/>
          </p:cNvPicPr>
          <p:nvPr/>
        </p:nvPicPr>
        <p:blipFill>
          <a:blip r:embed="rId3"/>
          <a:stretch>
            <a:fillRect/>
          </a:stretch>
        </p:blipFill>
        <p:spPr>
          <a:xfrm>
            <a:off x="3398025" y="4877780"/>
            <a:ext cx="4420095" cy="1384718"/>
          </a:xfrm>
          <a:prstGeom prst="rect">
            <a:avLst/>
          </a:prstGeom>
          <a:ln>
            <a:noFill/>
          </a:ln>
          <a:effectLst>
            <a:outerShdw blurRad="292100" dist="139700" dir="2700000" algn="tl" rotWithShape="0">
              <a:srgbClr val="333333">
                <a:alpha val="65000"/>
              </a:srgbClr>
            </a:outerShdw>
          </a:effectLst>
        </p:spPr>
      </p:pic>
      <p:pic>
        <p:nvPicPr>
          <p:cNvPr id="10" name="Image 9">
            <a:extLst>
              <a:ext uri="{FF2B5EF4-FFF2-40B4-BE49-F238E27FC236}">
                <a16:creationId xmlns:a16="http://schemas.microsoft.com/office/drawing/2014/main" id="{F75DFD4B-0B88-23A3-C3AE-4D18DBE0614D}"/>
              </a:ext>
            </a:extLst>
          </p:cNvPr>
          <p:cNvPicPr>
            <a:picLocks noChangeAspect="1"/>
          </p:cNvPicPr>
          <p:nvPr/>
        </p:nvPicPr>
        <p:blipFill>
          <a:blip r:embed="rId4"/>
          <a:stretch>
            <a:fillRect/>
          </a:stretch>
        </p:blipFill>
        <p:spPr>
          <a:xfrm>
            <a:off x="6169151" y="2136744"/>
            <a:ext cx="4721352" cy="1385766"/>
          </a:xfrm>
          <a:prstGeom prst="rect">
            <a:avLst/>
          </a:prstGeom>
          <a:ln>
            <a:noFill/>
          </a:ln>
          <a:effectLst>
            <a:outerShdw blurRad="292100" dist="139700" dir="2700000" algn="tl" rotWithShape="0">
              <a:srgbClr val="333333">
                <a:alpha val="65000"/>
              </a:srgbClr>
            </a:outerShdw>
          </a:effectLst>
        </p:spPr>
      </p:pic>
      <p:sp>
        <p:nvSpPr>
          <p:cNvPr id="11" name="ZoneTexte 10">
            <a:extLst>
              <a:ext uri="{FF2B5EF4-FFF2-40B4-BE49-F238E27FC236}">
                <a16:creationId xmlns:a16="http://schemas.microsoft.com/office/drawing/2014/main" id="{80D3B217-EF01-99AE-036E-2B9D492A1020}"/>
              </a:ext>
            </a:extLst>
          </p:cNvPr>
          <p:cNvSpPr txBox="1"/>
          <p:nvPr/>
        </p:nvSpPr>
        <p:spPr>
          <a:xfrm>
            <a:off x="6017023" y="3627003"/>
            <a:ext cx="5025609" cy="738664"/>
          </a:xfrm>
          <a:prstGeom prst="rect">
            <a:avLst/>
          </a:prstGeom>
          <a:noFill/>
        </p:spPr>
        <p:txBody>
          <a:bodyPr wrap="square" rtlCol="0">
            <a:spAutoFit/>
          </a:bodyPr>
          <a:lstStyle/>
          <a:p>
            <a:pPr algn="ctr"/>
            <a:r>
              <a:rPr lang="fr-FR" sz="1400" dirty="0">
                <a:latin typeface="Figtree Light" pitchFamily="2" charset="0"/>
              </a:rPr>
              <a:t>Si vous n’êtes pas dans le circuit de validation : Vous pouvez également intervenir sans attendre la décision des responsables de validation. </a:t>
            </a:r>
          </a:p>
        </p:txBody>
      </p:sp>
      <p:pic>
        <p:nvPicPr>
          <p:cNvPr id="13" name="Image 12">
            <a:extLst>
              <a:ext uri="{FF2B5EF4-FFF2-40B4-BE49-F238E27FC236}">
                <a16:creationId xmlns:a16="http://schemas.microsoft.com/office/drawing/2014/main" id="{E18FCCF9-1FF7-5DBC-A76B-EE925006ACAF}"/>
              </a:ext>
            </a:extLst>
          </p:cNvPr>
          <p:cNvPicPr>
            <a:picLocks noChangeAspect="1"/>
          </p:cNvPicPr>
          <p:nvPr/>
        </p:nvPicPr>
        <p:blipFill>
          <a:blip r:embed="rId5"/>
          <a:stretch>
            <a:fillRect/>
          </a:stretch>
        </p:blipFill>
        <p:spPr>
          <a:xfrm>
            <a:off x="1051221" y="1885662"/>
            <a:ext cx="4133928" cy="216310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774937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294CA6-3FC0-73C8-8E50-73F5B385AD44}"/>
            </a:ext>
          </a:extLst>
        </p:cNvPr>
        <p:cNvGrpSpPr/>
        <p:nvPr/>
      </p:nvGrpSpPr>
      <p:grpSpPr>
        <a:xfrm>
          <a:off x="0" y="0"/>
          <a:ext cx="0" cy="0"/>
          <a:chOff x="0" y="0"/>
          <a:chExt cx="0" cy="0"/>
        </a:xfrm>
      </p:grpSpPr>
      <p:sp>
        <p:nvSpPr>
          <p:cNvPr id="3" name="Titre 2">
            <a:extLst>
              <a:ext uri="{FF2B5EF4-FFF2-40B4-BE49-F238E27FC236}">
                <a16:creationId xmlns:a16="http://schemas.microsoft.com/office/drawing/2014/main" id="{7B0D3A67-C5EE-395C-D8EC-8BB66984A64B}"/>
              </a:ext>
            </a:extLst>
          </p:cNvPr>
          <p:cNvSpPr>
            <a:spLocks noGrp="1"/>
          </p:cNvSpPr>
          <p:nvPr>
            <p:ph type="title"/>
          </p:nvPr>
        </p:nvSpPr>
        <p:spPr/>
        <p:txBody>
          <a:bodyPr/>
          <a:lstStyle/>
          <a:p>
            <a:r>
              <a:rPr lang="fr-FR" dirty="0"/>
              <a:t>Formations de l’entreprise</a:t>
            </a:r>
          </a:p>
        </p:txBody>
      </p:sp>
      <p:sp>
        <p:nvSpPr>
          <p:cNvPr id="4" name="Espace réservé du texte 3">
            <a:extLst>
              <a:ext uri="{FF2B5EF4-FFF2-40B4-BE49-F238E27FC236}">
                <a16:creationId xmlns:a16="http://schemas.microsoft.com/office/drawing/2014/main" id="{2C2E4E43-1809-1C3D-0C4C-31F487F1C669}"/>
              </a:ext>
            </a:extLst>
          </p:cNvPr>
          <p:cNvSpPr>
            <a:spLocks noGrp="1"/>
          </p:cNvSpPr>
          <p:nvPr>
            <p:ph type="body" sz="quarter" idx="19"/>
          </p:nvPr>
        </p:nvSpPr>
        <p:spPr/>
        <p:txBody>
          <a:bodyPr/>
          <a:lstStyle/>
          <a:p>
            <a:r>
              <a:rPr lang="fr-FR" dirty="0"/>
              <a:t>Exporter les demandes de formations</a:t>
            </a:r>
          </a:p>
        </p:txBody>
      </p:sp>
      <p:pic>
        <p:nvPicPr>
          <p:cNvPr id="10" name="Image 9">
            <a:extLst>
              <a:ext uri="{FF2B5EF4-FFF2-40B4-BE49-F238E27FC236}">
                <a16:creationId xmlns:a16="http://schemas.microsoft.com/office/drawing/2014/main" id="{EF194348-7A48-2D27-E79A-9DC9D7F9E6CA}"/>
              </a:ext>
            </a:extLst>
          </p:cNvPr>
          <p:cNvPicPr>
            <a:picLocks noChangeAspect="1"/>
          </p:cNvPicPr>
          <p:nvPr/>
        </p:nvPicPr>
        <p:blipFill>
          <a:blip r:embed="rId2"/>
          <a:stretch>
            <a:fillRect/>
          </a:stretch>
        </p:blipFill>
        <p:spPr>
          <a:xfrm>
            <a:off x="1912230" y="1462969"/>
            <a:ext cx="8367540" cy="2660976"/>
          </a:xfrm>
          <a:prstGeom prst="rect">
            <a:avLst/>
          </a:prstGeom>
          <a:ln>
            <a:noFill/>
          </a:ln>
          <a:effectLst>
            <a:outerShdw blurRad="292100" dist="139700" dir="2700000" algn="tl" rotWithShape="0">
              <a:srgbClr val="333333">
                <a:alpha val="65000"/>
              </a:srgbClr>
            </a:outerShdw>
          </a:effectLst>
        </p:spPr>
      </p:pic>
      <p:sp>
        <p:nvSpPr>
          <p:cNvPr id="13" name="Rectangle 12">
            <a:extLst>
              <a:ext uri="{FF2B5EF4-FFF2-40B4-BE49-F238E27FC236}">
                <a16:creationId xmlns:a16="http://schemas.microsoft.com/office/drawing/2014/main" id="{E33FE9DE-3DE0-064B-1130-356A393A83CE}"/>
              </a:ext>
            </a:extLst>
          </p:cNvPr>
          <p:cNvSpPr/>
          <p:nvPr/>
        </p:nvSpPr>
        <p:spPr>
          <a:xfrm>
            <a:off x="9134857" y="1935830"/>
            <a:ext cx="457199" cy="249586"/>
          </a:xfrm>
          <a:prstGeom prst="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5" name="Image 14">
            <a:extLst>
              <a:ext uri="{FF2B5EF4-FFF2-40B4-BE49-F238E27FC236}">
                <a16:creationId xmlns:a16="http://schemas.microsoft.com/office/drawing/2014/main" id="{5C2E4D7B-CEC9-E015-F5E3-A6CAA788C77C}"/>
              </a:ext>
            </a:extLst>
          </p:cNvPr>
          <p:cNvPicPr>
            <a:picLocks noChangeAspect="1"/>
          </p:cNvPicPr>
          <p:nvPr/>
        </p:nvPicPr>
        <p:blipFill>
          <a:blip r:embed="rId3"/>
          <a:stretch>
            <a:fillRect/>
          </a:stretch>
        </p:blipFill>
        <p:spPr>
          <a:xfrm>
            <a:off x="740664" y="4596806"/>
            <a:ext cx="10884408" cy="589702"/>
          </a:xfrm>
          <a:prstGeom prst="rect">
            <a:avLst/>
          </a:prstGeom>
          <a:ln>
            <a:noFill/>
          </a:ln>
          <a:effectLst>
            <a:outerShdw blurRad="292100" dist="139700" dir="2700000" algn="tl" rotWithShape="0">
              <a:srgbClr val="333333">
                <a:alpha val="65000"/>
              </a:srgbClr>
            </a:outerShdw>
          </a:effectLst>
        </p:spPr>
      </p:pic>
      <p:sp>
        <p:nvSpPr>
          <p:cNvPr id="16" name="Flèche : courbe vers la gauche 15">
            <a:extLst>
              <a:ext uri="{FF2B5EF4-FFF2-40B4-BE49-F238E27FC236}">
                <a16:creationId xmlns:a16="http://schemas.microsoft.com/office/drawing/2014/main" id="{1316EE0A-3FFB-CF41-4E6B-CBC429658D06}"/>
              </a:ext>
            </a:extLst>
          </p:cNvPr>
          <p:cNvSpPr/>
          <p:nvPr/>
        </p:nvSpPr>
        <p:spPr>
          <a:xfrm>
            <a:off x="9971935" y="3245078"/>
            <a:ext cx="615670" cy="1757734"/>
          </a:xfrm>
          <a:prstGeom prst="curvedLeftArrow">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fr-FR">
              <a:solidFill>
                <a:schemeClr val="tx1"/>
              </a:solidFill>
            </a:endParaRPr>
          </a:p>
        </p:txBody>
      </p:sp>
    </p:spTree>
    <p:extLst>
      <p:ext uri="{BB962C8B-B14F-4D97-AF65-F5344CB8AC3E}">
        <p14:creationId xmlns:p14="http://schemas.microsoft.com/office/powerpoint/2010/main" val="6659034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8E5C64-1A3D-D753-7B9F-4A81C4CB46F5}"/>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AABCDD4-03AB-30E8-3570-4F9806129A9A}"/>
              </a:ext>
            </a:extLst>
          </p:cNvPr>
          <p:cNvSpPr>
            <a:spLocks noGrp="1"/>
          </p:cNvSpPr>
          <p:nvPr>
            <p:ph type="title"/>
          </p:nvPr>
        </p:nvSpPr>
        <p:spPr/>
        <p:txBody>
          <a:bodyPr/>
          <a:lstStyle/>
          <a:p>
            <a:r>
              <a:rPr lang="fr-FR" sz="6600" dirty="0">
                <a:solidFill>
                  <a:schemeClr val="bg1"/>
                </a:solidFill>
                <a:latin typeface="Figtree"/>
              </a:rPr>
              <a:t>Créer le plan de formation</a:t>
            </a:r>
            <a:endParaRPr lang="fr-FR" dirty="0"/>
          </a:p>
        </p:txBody>
      </p:sp>
    </p:spTree>
    <p:extLst>
      <p:ext uri="{BB962C8B-B14F-4D97-AF65-F5344CB8AC3E}">
        <p14:creationId xmlns:p14="http://schemas.microsoft.com/office/powerpoint/2010/main" val="35097275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2B9DCDC4-591C-3A55-7720-AF36653DF510}"/>
              </a:ext>
            </a:extLst>
          </p:cNvPr>
          <p:cNvPicPr>
            <a:picLocks noChangeAspect="1"/>
          </p:cNvPicPr>
          <p:nvPr/>
        </p:nvPicPr>
        <p:blipFill>
          <a:blip r:embed="rId2"/>
          <a:stretch>
            <a:fillRect/>
          </a:stretch>
        </p:blipFill>
        <p:spPr>
          <a:xfrm>
            <a:off x="474447" y="1310436"/>
            <a:ext cx="3865193" cy="2272997"/>
          </a:xfrm>
          <a:prstGeom prst="rect">
            <a:avLst/>
          </a:prstGeom>
          <a:ln>
            <a:noFill/>
          </a:ln>
          <a:effectLst>
            <a:outerShdw blurRad="292100" dist="139700" dir="2700000" algn="tl" rotWithShape="0">
              <a:srgbClr val="333333">
                <a:alpha val="65000"/>
              </a:srgbClr>
            </a:outerShdw>
          </a:effectLst>
        </p:spPr>
      </p:pic>
      <p:pic>
        <p:nvPicPr>
          <p:cNvPr id="8" name="Image 7" descr="Une image contenant texte, capture d’écran, logiciel, Icône d’ordinateur&#10;&#10;Le contenu généré par l’IA peut être incorrect.">
            <a:extLst>
              <a:ext uri="{FF2B5EF4-FFF2-40B4-BE49-F238E27FC236}">
                <a16:creationId xmlns:a16="http://schemas.microsoft.com/office/drawing/2014/main" id="{930528D5-2C9F-006B-CA1A-594C62BD1841}"/>
              </a:ext>
            </a:extLst>
          </p:cNvPr>
          <p:cNvPicPr>
            <a:picLocks noChangeAspect="1"/>
          </p:cNvPicPr>
          <p:nvPr/>
        </p:nvPicPr>
        <p:blipFill>
          <a:blip r:embed="rId3"/>
          <a:stretch>
            <a:fillRect/>
          </a:stretch>
        </p:blipFill>
        <p:spPr>
          <a:xfrm>
            <a:off x="5014838" y="1373680"/>
            <a:ext cx="6702715" cy="3486819"/>
          </a:xfrm>
          <a:prstGeom prst="rect">
            <a:avLst/>
          </a:prstGeom>
          <a:ln>
            <a:noFill/>
          </a:ln>
          <a:effectLst>
            <a:outerShdw blurRad="292100" dist="139700" dir="2700000" algn="tl" rotWithShape="0">
              <a:srgbClr val="333333">
                <a:alpha val="65000"/>
              </a:srgbClr>
            </a:outerShdw>
          </a:effectLst>
        </p:spPr>
      </p:pic>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t>Plan de formation</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dirty="0"/>
              <a:t>Créer un plan de formation</a:t>
            </a:r>
          </a:p>
        </p:txBody>
      </p:sp>
      <p:sp>
        <p:nvSpPr>
          <p:cNvPr id="12" name="Rectangle 11">
            <a:extLst>
              <a:ext uri="{FF2B5EF4-FFF2-40B4-BE49-F238E27FC236}">
                <a16:creationId xmlns:a16="http://schemas.microsoft.com/office/drawing/2014/main" id="{CB538417-BF31-6257-CCF7-EFC3D86FB8AA}"/>
              </a:ext>
            </a:extLst>
          </p:cNvPr>
          <p:cNvSpPr/>
          <p:nvPr/>
        </p:nvSpPr>
        <p:spPr>
          <a:xfrm>
            <a:off x="2679189" y="2764712"/>
            <a:ext cx="1656253" cy="358696"/>
          </a:xfrm>
          <a:prstGeom prst="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FR"/>
          </a:p>
        </p:txBody>
      </p:sp>
      <p:sp>
        <p:nvSpPr>
          <p:cNvPr id="13" name="Rectangle 12">
            <a:extLst>
              <a:ext uri="{FF2B5EF4-FFF2-40B4-BE49-F238E27FC236}">
                <a16:creationId xmlns:a16="http://schemas.microsoft.com/office/drawing/2014/main" id="{947EA4F6-6079-35E4-5410-BD0718912FC9}"/>
              </a:ext>
            </a:extLst>
          </p:cNvPr>
          <p:cNvSpPr/>
          <p:nvPr/>
        </p:nvSpPr>
        <p:spPr>
          <a:xfrm>
            <a:off x="11101893" y="2304876"/>
            <a:ext cx="539459" cy="310902"/>
          </a:xfrm>
          <a:prstGeom prst="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FR"/>
          </a:p>
        </p:txBody>
      </p:sp>
      <p:sp>
        <p:nvSpPr>
          <p:cNvPr id="15" name="Espace réservé du tableau 1">
            <a:extLst>
              <a:ext uri="{FF2B5EF4-FFF2-40B4-BE49-F238E27FC236}">
                <a16:creationId xmlns:a16="http://schemas.microsoft.com/office/drawing/2014/main" id="{CA7EE326-488F-73B7-6F0B-3BD695437A3F}"/>
              </a:ext>
            </a:extLst>
          </p:cNvPr>
          <p:cNvSpPr txBox="1">
            <a:spLocks/>
          </p:cNvSpPr>
          <p:nvPr/>
        </p:nvSpPr>
        <p:spPr>
          <a:xfrm>
            <a:off x="82327" y="4034060"/>
            <a:ext cx="3141307" cy="2686779"/>
          </a:xfrm>
          <a:prstGeom prst="rect">
            <a:avLst/>
          </a:prstGeom>
        </p:spPr>
        <p:txBody>
          <a:bodyPr vert="horz" lIns="91440" tIns="45720" rIns="91440" bIns="45720" rtlCol="0">
            <a:normAutofit/>
          </a:bodyPr>
          <a:lstStyle>
            <a:defPPr>
              <a:defRPr lang="fr-FR"/>
            </a:defPPr>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4"/>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1300" dirty="0">
                <a:latin typeface="Figtree Light" pitchFamily="2" charset="0"/>
              </a:rPr>
              <a:t>Etablir le plan de formation aide à </a:t>
            </a:r>
            <a:r>
              <a:rPr lang="fr-FR" sz="1300" b="1" dirty="0">
                <a:latin typeface="Figtree Light" pitchFamily="2" charset="0"/>
              </a:rPr>
              <a:t>préparer l’année à venir</a:t>
            </a:r>
            <a:r>
              <a:rPr lang="fr-FR" sz="1300" dirty="0">
                <a:latin typeface="Figtree Light" pitchFamily="2" charset="0"/>
              </a:rPr>
              <a:t>. Il constitue la base permettant de regrouper une ou plusieurs actions de formation ainsi que des sessions. </a:t>
            </a:r>
          </a:p>
          <a:p>
            <a:pPr marL="0" indent="0" algn="ctr">
              <a:buNone/>
            </a:pPr>
            <a:endParaRPr lang="fr-FR" sz="1300" dirty="0">
              <a:solidFill>
                <a:schemeClr val="tx1">
                  <a:lumMod val="50000"/>
                </a:schemeClr>
              </a:solidFill>
              <a:latin typeface="Figtree Light" pitchFamily="2" charset="0"/>
            </a:endParaRPr>
          </a:p>
          <a:p>
            <a:pPr marL="0" indent="0" algn="ctr">
              <a:buNone/>
            </a:pPr>
            <a:r>
              <a:rPr lang="fr-FR" sz="1300" dirty="0">
                <a:solidFill>
                  <a:schemeClr val="tx1">
                    <a:lumMod val="50000"/>
                  </a:schemeClr>
                </a:solidFill>
                <a:latin typeface="Figtree Light" pitchFamily="2" charset="0"/>
              </a:rPr>
              <a:t>Saisissez le nom de votre choix et indiquez la période du plan de formation.</a:t>
            </a:r>
          </a:p>
          <a:p>
            <a:pPr marL="0" indent="0" algn="ctr">
              <a:buFontTx/>
              <a:buNone/>
            </a:pPr>
            <a:endParaRPr lang="fr-FR" sz="1400" dirty="0">
              <a:latin typeface="Figtree Light" pitchFamily="2" charset="0"/>
            </a:endParaRPr>
          </a:p>
        </p:txBody>
      </p:sp>
      <p:pic>
        <p:nvPicPr>
          <p:cNvPr id="16" name="Image 15" descr="Une image contenant texte, Police, ligne, capture d’écran&#10;&#10;Le contenu généré par l’IA peut être incorrect.">
            <a:extLst>
              <a:ext uri="{FF2B5EF4-FFF2-40B4-BE49-F238E27FC236}">
                <a16:creationId xmlns:a16="http://schemas.microsoft.com/office/drawing/2014/main" id="{03CD82CE-F8FB-7150-723C-918E63DB2772}"/>
              </a:ext>
            </a:extLst>
          </p:cNvPr>
          <p:cNvPicPr>
            <a:picLocks noChangeAspect="1"/>
          </p:cNvPicPr>
          <p:nvPr/>
        </p:nvPicPr>
        <p:blipFill>
          <a:blip r:embed="rId6"/>
          <a:stretch>
            <a:fillRect/>
          </a:stretch>
        </p:blipFill>
        <p:spPr>
          <a:xfrm>
            <a:off x="3344605" y="3824202"/>
            <a:ext cx="8186928" cy="2385257"/>
          </a:xfrm>
          <a:prstGeom prst="rect">
            <a:avLst/>
          </a:prstGeom>
          <a:ln>
            <a:noFill/>
          </a:ln>
          <a:effectLst>
            <a:outerShdw blurRad="292100" dist="139700" dir="2700000" algn="tl" rotWithShape="0">
              <a:srgbClr val="333333">
                <a:alpha val="65000"/>
              </a:srgbClr>
            </a:outerShdw>
          </a:effectLst>
        </p:spPr>
      </p:pic>
      <p:sp>
        <p:nvSpPr>
          <p:cNvPr id="14" name="Flèche : courbe vers la gauche 13">
            <a:extLst>
              <a:ext uri="{FF2B5EF4-FFF2-40B4-BE49-F238E27FC236}">
                <a16:creationId xmlns:a16="http://schemas.microsoft.com/office/drawing/2014/main" id="{54440546-4834-3CE9-CC18-89F1EE4EE5AC}"/>
              </a:ext>
            </a:extLst>
          </p:cNvPr>
          <p:cNvSpPr/>
          <p:nvPr/>
        </p:nvSpPr>
        <p:spPr>
          <a:xfrm rot="1552227">
            <a:off x="11335210" y="2879168"/>
            <a:ext cx="615670" cy="1757734"/>
          </a:xfrm>
          <a:prstGeom prst="curvedLeftArrow">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FR">
              <a:solidFill>
                <a:schemeClr val="tx1"/>
              </a:solidFill>
            </a:endParaRPr>
          </a:p>
        </p:txBody>
      </p:sp>
    </p:spTree>
    <p:extLst>
      <p:ext uri="{BB962C8B-B14F-4D97-AF65-F5344CB8AC3E}">
        <p14:creationId xmlns:p14="http://schemas.microsoft.com/office/powerpoint/2010/main" val="39462094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D88B10F1-C161-29C9-E517-2C4D78936F1B}"/>
              </a:ext>
            </a:extLst>
          </p:cNvPr>
          <p:cNvSpPr>
            <a:spLocks noGrp="1"/>
          </p:cNvSpPr>
          <p:nvPr>
            <p:ph type="title"/>
          </p:nvPr>
        </p:nvSpPr>
        <p:spPr>
          <a:xfrm>
            <a:off x="388937" y="1841874"/>
            <a:ext cx="5520975" cy="577339"/>
          </a:xfrm>
        </p:spPr>
        <p:txBody>
          <a:bodyPr/>
          <a:lstStyle/>
          <a:p>
            <a:pPr>
              <a:lnSpc>
                <a:spcPct val="100000"/>
              </a:lnSpc>
            </a:pPr>
            <a:r>
              <a:rPr lang="fr-FR">
                <a:hlinkClick r:id="rId2" action="ppaction://hlinksldjump"/>
              </a:rPr>
              <a:t>Les fonctionnalités de votre module</a:t>
            </a:r>
            <a:endParaRPr lang="fr-FR"/>
          </a:p>
        </p:txBody>
      </p:sp>
      <p:sp>
        <p:nvSpPr>
          <p:cNvPr id="37" name="Espace réservé du texte 36">
            <a:extLst>
              <a:ext uri="{FF2B5EF4-FFF2-40B4-BE49-F238E27FC236}">
                <a16:creationId xmlns:a16="http://schemas.microsoft.com/office/drawing/2014/main" id="{A7BE4DDF-5E10-48C1-7969-ECFC9A0C4A12}"/>
              </a:ext>
            </a:extLst>
          </p:cNvPr>
          <p:cNvSpPr>
            <a:spLocks noGrp="1"/>
          </p:cNvSpPr>
          <p:nvPr>
            <p:ph type="body" sz="quarter" idx="32"/>
          </p:nvPr>
        </p:nvSpPr>
        <p:spPr>
          <a:xfrm>
            <a:off x="388938" y="471055"/>
            <a:ext cx="5305425" cy="1157720"/>
          </a:xfrm>
        </p:spPr>
        <p:txBody>
          <a:bodyPr>
            <a:normAutofit lnSpcReduction="10000"/>
          </a:bodyPr>
          <a:lstStyle/>
          <a:p>
            <a:r>
              <a:rPr lang="fr-FR"/>
              <a:t>Programme de la formation</a:t>
            </a:r>
          </a:p>
        </p:txBody>
      </p:sp>
      <p:sp>
        <p:nvSpPr>
          <p:cNvPr id="42" name="Espace réservé du texte 41">
            <a:extLst>
              <a:ext uri="{FF2B5EF4-FFF2-40B4-BE49-F238E27FC236}">
                <a16:creationId xmlns:a16="http://schemas.microsoft.com/office/drawing/2014/main" id="{A809FF54-8E21-E76D-9608-77AF773D0852}"/>
              </a:ext>
            </a:extLst>
          </p:cNvPr>
          <p:cNvSpPr>
            <a:spLocks noGrp="1"/>
          </p:cNvSpPr>
          <p:nvPr>
            <p:ph type="body" sz="quarter" idx="33"/>
          </p:nvPr>
        </p:nvSpPr>
        <p:spPr>
          <a:xfrm>
            <a:off x="411162" y="2530474"/>
            <a:ext cx="6172518" cy="2067700"/>
          </a:xfrm>
        </p:spPr>
        <p:txBody>
          <a:bodyPr vert="horz" lIns="91440" tIns="45720" rIns="91440" bIns="45720" rtlCol="0" anchor="t">
            <a:normAutofit fontScale="85000" lnSpcReduction="20000"/>
          </a:bodyPr>
          <a:lstStyle/>
          <a:p>
            <a:pPr>
              <a:lnSpc>
                <a:spcPct val="100000"/>
              </a:lnSpc>
            </a:pPr>
            <a:r>
              <a:rPr lang="fr-FR" sz="1400" dirty="0">
                <a:solidFill>
                  <a:schemeClr val="bg2"/>
                </a:solidFill>
                <a:latin typeface="Figtree"/>
              </a:rPr>
              <a:t>Option LIGHT</a:t>
            </a:r>
          </a:p>
          <a:p>
            <a:pPr lvl="1">
              <a:lnSpc>
                <a:spcPct val="100000"/>
              </a:lnSpc>
            </a:pPr>
            <a:r>
              <a:rPr lang="fr-FR" sz="1400" dirty="0">
                <a:solidFill>
                  <a:schemeClr val="bg2"/>
                </a:solidFill>
                <a:latin typeface="Figtree"/>
              </a:rPr>
              <a:t>Enrichir le catalogue de formation</a:t>
            </a:r>
          </a:p>
          <a:p>
            <a:pPr lvl="1">
              <a:lnSpc>
                <a:spcPct val="100000"/>
              </a:lnSpc>
            </a:pPr>
            <a:r>
              <a:rPr lang="fr-FR" sz="1400" dirty="0">
                <a:solidFill>
                  <a:schemeClr val="bg1"/>
                </a:solidFill>
                <a:latin typeface="Figtree"/>
              </a:rPr>
              <a:t>Recueillir les besoins de formation de vos collaborateurs</a:t>
            </a:r>
          </a:p>
          <a:p>
            <a:pPr lvl="1">
              <a:lnSpc>
                <a:spcPct val="100000"/>
              </a:lnSpc>
            </a:pPr>
            <a:r>
              <a:rPr lang="fr-FR" sz="1400" dirty="0">
                <a:solidFill>
                  <a:schemeClr val="bg1"/>
                </a:solidFill>
                <a:latin typeface="Figtree"/>
              </a:rPr>
              <a:t>Suivre les formations</a:t>
            </a:r>
          </a:p>
          <a:p>
            <a:pPr>
              <a:lnSpc>
                <a:spcPct val="100000"/>
              </a:lnSpc>
            </a:pPr>
            <a:r>
              <a:rPr lang="fr-FR" sz="1400" dirty="0">
                <a:solidFill>
                  <a:schemeClr val="bg2"/>
                </a:solidFill>
                <a:latin typeface="Figtree"/>
              </a:rPr>
              <a:t>Option PRO</a:t>
            </a:r>
          </a:p>
          <a:p>
            <a:pPr lvl="1">
              <a:lnSpc>
                <a:spcPct val="100000"/>
              </a:lnSpc>
            </a:pPr>
            <a:r>
              <a:rPr lang="fr-FR" sz="1400" dirty="0">
                <a:solidFill>
                  <a:schemeClr val="bg2"/>
                </a:solidFill>
                <a:latin typeface="Figtree"/>
              </a:rPr>
              <a:t>Créer le plan de formation</a:t>
            </a:r>
          </a:p>
          <a:p>
            <a:pPr lvl="1">
              <a:lnSpc>
                <a:spcPct val="100000"/>
              </a:lnSpc>
            </a:pPr>
            <a:r>
              <a:rPr lang="fr-FR" sz="1400" dirty="0">
                <a:solidFill>
                  <a:schemeClr val="bg2"/>
                </a:solidFill>
                <a:latin typeface="Figtree"/>
              </a:rPr>
              <a:t>Ajouter des actions de formation au plan</a:t>
            </a:r>
          </a:p>
          <a:p>
            <a:pPr lvl="1">
              <a:lnSpc>
                <a:spcPct val="100000"/>
              </a:lnSpc>
            </a:pPr>
            <a:r>
              <a:rPr lang="fr-FR" sz="1400" dirty="0">
                <a:solidFill>
                  <a:schemeClr val="bg2"/>
                </a:solidFill>
                <a:latin typeface="Figtree"/>
              </a:rPr>
              <a:t>Ajouter des sessions aux actions de formation</a:t>
            </a:r>
          </a:p>
          <a:p>
            <a:pPr lvl="1">
              <a:lnSpc>
                <a:spcPct val="100000"/>
              </a:lnSpc>
            </a:pPr>
            <a:r>
              <a:rPr lang="fr-FR" sz="1400" dirty="0">
                <a:solidFill>
                  <a:schemeClr val="bg2"/>
                </a:solidFill>
                <a:latin typeface="Figtree"/>
              </a:rPr>
              <a:t>Suivre le budget</a:t>
            </a:r>
          </a:p>
          <a:p>
            <a:pPr marL="0" indent="0">
              <a:lnSpc>
                <a:spcPct val="100000"/>
              </a:lnSpc>
              <a:buNone/>
            </a:pPr>
            <a:endParaRPr lang="fr-FR" sz="1400" dirty="0">
              <a:solidFill>
                <a:schemeClr val="bg1"/>
              </a:solidFill>
              <a:latin typeface="Figtree"/>
            </a:endParaRPr>
          </a:p>
        </p:txBody>
      </p:sp>
      <p:sp>
        <p:nvSpPr>
          <p:cNvPr id="4" name="Titre 27">
            <a:extLst>
              <a:ext uri="{FF2B5EF4-FFF2-40B4-BE49-F238E27FC236}">
                <a16:creationId xmlns:a16="http://schemas.microsoft.com/office/drawing/2014/main" id="{3CBE8D5D-8605-7FE4-D841-E865AB88B43B}"/>
              </a:ext>
            </a:extLst>
          </p:cNvPr>
          <p:cNvSpPr txBox="1">
            <a:spLocks/>
          </p:cNvSpPr>
          <p:nvPr/>
        </p:nvSpPr>
        <p:spPr>
          <a:xfrm>
            <a:off x="388937" y="4799342"/>
            <a:ext cx="5520975" cy="577339"/>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1800" b="1" kern="1200" cap="all" spc="300" baseline="0">
                <a:solidFill>
                  <a:schemeClr val="accent1"/>
                </a:solidFill>
                <a:latin typeface="+mn-lt"/>
                <a:ea typeface="+mj-ea"/>
                <a:cs typeface="+mj-cs"/>
              </a:defRPr>
            </a:lvl1pPr>
          </a:lstStyle>
          <a:p>
            <a:pPr>
              <a:lnSpc>
                <a:spcPct val="100000"/>
              </a:lnSpc>
            </a:pPr>
            <a:r>
              <a:rPr lang="fr-FR" dirty="0">
                <a:hlinkClick r:id="rId3" action="ppaction://hlinksldjump"/>
              </a:rPr>
              <a:t>L’espace administrateur</a:t>
            </a:r>
            <a:endParaRPr lang="fr-FR" dirty="0"/>
          </a:p>
        </p:txBody>
      </p:sp>
      <p:sp>
        <p:nvSpPr>
          <p:cNvPr id="5" name="Espace réservé du texte 41">
            <a:extLst>
              <a:ext uri="{FF2B5EF4-FFF2-40B4-BE49-F238E27FC236}">
                <a16:creationId xmlns:a16="http://schemas.microsoft.com/office/drawing/2014/main" id="{9DF4D431-5721-618B-9501-EDA06836B0A2}"/>
              </a:ext>
            </a:extLst>
          </p:cNvPr>
          <p:cNvSpPr txBox="1">
            <a:spLocks/>
          </p:cNvSpPr>
          <p:nvPr/>
        </p:nvSpPr>
        <p:spPr>
          <a:xfrm>
            <a:off x="411163" y="5127579"/>
            <a:ext cx="5283200" cy="1296988"/>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4"/>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fr-FR" sz="1200" dirty="0">
                <a:solidFill>
                  <a:schemeClr val="bg2"/>
                </a:solidFill>
                <a:latin typeface="Figtree"/>
              </a:rPr>
              <a:t>Attribuer les droits d’accès Talents</a:t>
            </a:r>
          </a:p>
          <a:p>
            <a:pPr>
              <a:lnSpc>
                <a:spcPct val="100000"/>
              </a:lnSpc>
            </a:pPr>
            <a:r>
              <a:rPr lang="fr-FR" sz="1200" dirty="0">
                <a:solidFill>
                  <a:schemeClr val="bg2"/>
                </a:solidFill>
                <a:latin typeface="Figtree"/>
              </a:rPr>
              <a:t>Paramétrer le circuit de validation des demandes de formation </a:t>
            </a:r>
          </a:p>
        </p:txBody>
      </p:sp>
      <p:pic>
        <p:nvPicPr>
          <p:cNvPr id="10" name="Espace réservé pour une image  9" descr="Une image contenant personne, meubles, habits, ordinateur portable&#10;&#10;Description générée automatiquement">
            <a:extLst>
              <a:ext uri="{FF2B5EF4-FFF2-40B4-BE49-F238E27FC236}">
                <a16:creationId xmlns:a16="http://schemas.microsoft.com/office/drawing/2014/main" id="{30AE452E-A282-272E-D61D-6350FD86703A}"/>
              </a:ext>
            </a:extLst>
          </p:cNvPr>
          <p:cNvPicPr>
            <a:picLocks noGrp="1" noChangeAspect="1"/>
          </p:cNvPicPr>
          <p:nvPr>
            <p:ph type="pic" sz="quarter" idx="27"/>
          </p:nvPr>
        </p:nvPicPr>
        <p:blipFill rotWithShape="1">
          <a:blip r:embed="rId6"/>
          <a:srcRect l="22349" t="308" r="27443" b="-1233"/>
          <a:stretch/>
        </p:blipFill>
        <p:spPr>
          <a:xfrm>
            <a:off x="7154226" y="0"/>
            <a:ext cx="5111258" cy="6947347"/>
          </a:xfrm>
        </p:spPr>
      </p:pic>
    </p:spTree>
    <p:extLst>
      <p:ext uri="{BB962C8B-B14F-4D97-AF65-F5344CB8AC3E}">
        <p14:creationId xmlns:p14="http://schemas.microsoft.com/office/powerpoint/2010/main" val="15613981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A1C005-7A8D-D9B4-37E7-F9D2BCF18AD7}"/>
            </a:ext>
          </a:extLst>
        </p:cNvPr>
        <p:cNvGrpSpPr/>
        <p:nvPr/>
      </p:nvGrpSpPr>
      <p:grpSpPr>
        <a:xfrm>
          <a:off x="0" y="0"/>
          <a:ext cx="0" cy="0"/>
          <a:chOff x="0" y="0"/>
          <a:chExt cx="0" cy="0"/>
        </a:xfrm>
      </p:grpSpPr>
      <p:sp>
        <p:nvSpPr>
          <p:cNvPr id="3" name="Titre 2">
            <a:extLst>
              <a:ext uri="{FF2B5EF4-FFF2-40B4-BE49-F238E27FC236}">
                <a16:creationId xmlns:a16="http://schemas.microsoft.com/office/drawing/2014/main" id="{01189933-3B7A-CE6A-E3E0-125198502642}"/>
              </a:ext>
            </a:extLst>
          </p:cNvPr>
          <p:cNvSpPr>
            <a:spLocks noGrp="1"/>
          </p:cNvSpPr>
          <p:nvPr>
            <p:ph type="title"/>
          </p:nvPr>
        </p:nvSpPr>
        <p:spPr/>
        <p:txBody>
          <a:bodyPr/>
          <a:lstStyle/>
          <a:p>
            <a:r>
              <a:rPr lang="fr-FR" dirty="0"/>
              <a:t>Plan de formation</a:t>
            </a:r>
          </a:p>
        </p:txBody>
      </p:sp>
      <p:sp>
        <p:nvSpPr>
          <p:cNvPr id="4" name="Espace réservé du texte 3">
            <a:extLst>
              <a:ext uri="{FF2B5EF4-FFF2-40B4-BE49-F238E27FC236}">
                <a16:creationId xmlns:a16="http://schemas.microsoft.com/office/drawing/2014/main" id="{535544A0-6DE0-C93E-7C71-7BE96C6325F7}"/>
              </a:ext>
            </a:extLst>
          </p:cNvPr>
          <p:cNvSpPr>
            <a:spLocks noGrp="1"/>
          </p:cNvSpPr>
          <p:nvPr>
            <p:ph type="body" sz="quarter" idx="19"/>
          </p:nvPr>
        </p:nvSpPr>
        <p:spPr/>
        <p:txBody>
          <a:bodyPr/>
          <a:lstStyle/>
          <a:p>
            <a:r>
              <a:rPr lang="fr-FR" dirty="0"/>
              <a:t>Saisir son budget prévisionnel</a:t>
            </a:r>
          </a:p>
        </p:txBody>
      </p:sp>
      <p:sp>
        <p:nvSpPr>
          <p:cNvPr id="15" name="Espace réservé du tableau 1">
            <a:extLst>
              <a:ext uri="{FF2B5EF4-FFF2-40B4-BE49-F238E27FC236}">
                <a16:creationId xmlns:a16="http://schemas.microsoft.com/office/drawing/2014/main" id="{BFE3B321-B5A2-C167-68ED-35300492E712}"/>
              </a:ext>
            </a:extLst>
          </p:cNvPr>
          <p:cNvSpPr txBox="1">
            <a:spLocks/>
          </p:cNvSpPr>
          <p:nvPr/>
        </p:nvSpPr>
        <p:spPr>
          <a:xfrm>
            <a:off x="493807" y="3429000"/>
            <a:ext cx="3141307" cy="3291839"/>
          </a:xfrm>
          <a:prstGeom prst="rect">
            <a:avLst/>
          </a:prstGeom>
        </p:spPr>
        <p:txBody>
          <a:bodyPr vert="horz" lIns="91440" tIns="45720" rIns="91440" bIns="45720" rtlCol="0">
            <a:normAutofit/>
          </a:bodyPr>
          <a:lstStyle>
            <a:defPPr>
              <a:defRPr lang="fr-FR"/>
            </a:defPPr>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fr-FR" sz="1300" dirty="0">
              <a:latin typeface="Figtree Light" pitchFamily="2" charset="0"/>
            </a:endParaRPr>
          </a:p>
          <a:p>
            <a:pPr marL="0" indent="0" algn="ctr">
              <a:buNone/>
            </a:pPr>
            <a:r>
              <a:rPr lang="fr-FR" sz="1300" dirty="0">
                <a:latin typeface="Figtree Light" pitchFamily="2" charset="0"/>
              </a:rPr>
              <a:t>Le </a:t>
            </a:r>
            <a:r>
              <a:rPr lang="fr-FR" sz="1300" b="1" dirty="0">
                <a:latin typeface="Figtree Light" pitchFamily="2" charset="0"/>
              </a:rPr>
              <a:t>budget alloué </a:t>
            </a:r>
            <a:r>
              <a:rPr lang="fr-FR" sz="1300" dirty="0">
                <a:latin typeface="Figtree Light" pitchFamily="2" charset="0"/>
              </a:rPr>
              <a:t>correspond au montant total consacré au plan. S'il n'est pas encore connu, il pourra être renseigné plus tard. </a:t>
            </a:r>
          </a:p>
          <a:p>
            <a:pPr marL="0" indent="0" algn="ctr">
              <a:buNone/>
            </a:pPr>
            <a:r>
              <a:rPr lang="fr-FR" sz="1300" dirty="0">
                <a:latin typeface="Figtree Light" pitchFamily="2" charset="0"/>
              </a:rPr>
              <a:t>Les</a:t>
            </a:r>
            <a:r>
              <a:rPr lang="fr-FR" sz="1300" b="1" dirty="0">
                <a:latin typeface="Figtree Light" pitchFamily="2" charset="0"/>
              </a:rPr>
              <a:t> types de coûts et de financements </a:t>
            </a:r>
            <a:r>
              <a:rPr lang="fr-FR" sz="1300" dirty="0">
                <a:latin typeface="Figtree Light" pitchFamily="2" charset="0"/>
              </a:rPr>
              <a:t>peuvent être définis dès maintenant — ils seront ensuite proposés automatiquement lors de la création des actions et des sessions.</a:t>
            </a:r>
          </a:p>
        </p:txBody>
      </p:sp>
      <p:pic>
        <p:nvPicPr>
          <p:cNvPr id="9" name="Image 8" descr="Une image contenant texte, capture d’écran, logiciel, nombre&#10;&#10;Le contenu généré par l’IA peut être incorrect.">
            <a:extLst>
              <a:ext uri="{FF2B5EF4-FFF2-40B4-BE49-F238E27FC236}">
                <a16:creationId xmlns:a16="http://schemas.microsoft.com/office/drawing/2014/main" id="{6265D278-4B1A-6367-FA2E-3B7FD0E9E0AC}"/>
              </a:ext>
            </a:extLst>
          </p:cNvPr>
          <p:cNvPicPr>
            <a:picLocks noChangeAspect="1"/>
          </p:cNvPicPr>
          <p:nvPr/>
        </p:nvPicPr>
        <p:blipFill>
          <a:blip r:embed="rId4"/>
          <a:stretch>
            <a:fillRect/>
          </a:stretch>
        </p:blipFill>
        <p:spPr>
          <a:xfrm>
            <a:off x="4096400" y="2287609"/>
            <a:ext cx="8013273" cy="4433230"/>
          </a:xfrm>
          <a:prstGeom prst="rect">
            <a:avLst/>
          </a:prstGeom>
          <a:ln>
            <a:noFill/>
          </a:ln>
          <a:effectLst>
            <a:outerShdw blurRad="292100" dist="139700" dir="2700000" algn="tl" rotWithShape="0">
              <a:srgbClr val="333333">
                <a:alpha val="65000"/>
              </a:srgbClr>
            </a:outerShdw>
          </a:effectLst>
        </p:spPr>
      </p:pic>
      <p:pic>
        <p:nvPicPr>
          <p:cNvPr id="6" name="Image 5" descr="Une image contenant texte, Police, nombre, ligne&#10;&#10;Le contenu généré par l’IA peut être incorrect.">
            <a:extLst>
              <a:ext uri="{FF2B5EF4-FFF2-40B4-BE49-F238E27FC236}">
                <a16:creationId xmlns:a16="http://schemas.microsoft.com/office/drawing/2014/main" id="{AB170ECC-F98B-54DD-414E-67046D397EA3}"/>
              </a:ext>
            </a:extLst>
          </p:cNvPr>
          <p:cNvPicPr>
            <a:picLocks noChangeAspect="1"/>
          </p:cNvPicPr>
          <p:nvPr/>
        </p:nvPicPr>
        <p:blipFill>
          <a:blip r:embed="rId5"/>
          <a:stretch>
            <a:fillRect/>
          </a:stretch>
        </p:blipFill>
        <p:spPr>
          <a:xfrm>
            <a:off x="219456" y="1393824"/>
            <a:ext cx="5876544" cy="1619683"/>
          </a:xfrm>
          <a:prstGeom prst="rect">
            <a:avLst/>
          </a:prstGeom>
          <a:ln>
            <a:noFill/>
          </a:ln>
          <a:effectLst>
            <a:outerShdw blurRad="292100" dist="139700" dir="2700000" algn="tl" rotWithShape="0">
              <a:srgbClr val="333333">
                <a:alpha val="65000"/>
              </a:srgbClr>
            </a:outerShdw>
          </a:effectLst>
        </p:spPr>
      </p:pic>
      <p:sp>
        <p:nvSpPr>
          <p:cNvPr id="10" name="Flèche : courbe vers la gauche 9">
            <a:extLst>
              <a:ext uri="{FF2B5EF4-FFF2-40B4-BE49-F238E27FC236}">
                <a16:creationId xmlns:a16="http://schemas.microsoft.com/office/drawing/2014/main" id="{CB16EB4D-83AB-1F5E-2187-B8B143C8879F}"/>
              </a:ext>
            </a:extLst>
          </p:cNvPr>
          <p:cNvSpPr/>
          <p:nvPr/>
        </p:nvSpPr>
        <p:spPr>
          <a:xfrm rot="20381322">
            <a:off x="6135472" y="2034552"/>
            <a:ext cx="615670" cy="1757734"/>
          </a:xfrm>
          <a:prstGeom prst="curvedLeftArrow">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FR">
              <a:solidFill>
                <a:schemeClr val="tx1"/>
              </a:solidFill>
            </a:endParaRPr>
          </a:p>
        </p:txBody>
      </p:sp>
    </p:spTree>
    <p:extLst>
      <p:ext uri="{BB962C8B-B14F-4D97-AF65-F5344CB8AC3E}">
        <p14:creationId xmlns:p14="http://schemas.microsoft.com/office/powerpoint/2010/main" val="23229185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2236CC-6175-EB04-DB91-EB91E883ED21}"/>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C27D175-FA1D-FEEB-5F1F-F615A7800741}"/>
              </a:ext>
            </a:extLst>
          </p:cNvPr>
          <p:cNvSpPr>
            <a:spLocks noGrp="1"/>
          </p:cNvSpPr>
          <p:nvPr>
            <p:ph type="title"/>
          </p:nvPr>
        </p:nvSpPr>
        <p:spPr/>
        <p:txBody>
          <a:bodyPr/>
          <a:lstStyle/>
          <a:p>
            <a:r>
              <a:rPr lang="fr-FR" sz="6600" dirty="0">
                <a:solidFill>
                  <a:schemeClr val="bg1"/>
                </a:solidFill>
                <a:latin typeface="Figtree"/>
              </a:rPr>
              <a:t>Ajouter des actions de formation</a:t>
            </a:r>
            <a:br>
              <a:rPr lang="fr-FR" sz="6600" dirty="0">
                <a:solidFill>
                  <a:schemeClr val="bg1"/>
                </a:solidFill>
                <a:latin typeface="Figtree"/>
              </a:rPr>
            </a:br>
            <a:endParaRPr lang="fr-FR" dirty="0"/>
          </a:p>
        </p:txBody>
      </p:sp>
    </p:spTree>
    <p:extLst>
      <p:ext uri="{BB962C8B-B14F-4D97-AF65-F5344CB8AC3E}">
        <p14:creationId xmlns:p14="http://schemas.microsoft.com/office/powerpoint/2010/main" val="16696014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A414F2-2ABE-6219-37AF-AC81A762201B}"/>
            </a:ext>
          </a:extLst>
        </p:cNvPr>
        <p:cNvGrpSpPr/>
        <p:nvPr/>
      </p:nvGrpSpPr>
      <p:grpSpPr>
        <a:xfrm>
          <a:off x="0" y="0"/>
          <a:ext cx="0" cy="0"/>
          <a:chOff x="0" y="0"/>
          <a:chExt cx="0" cy="0"/>
        </a:xfrm>
      </p:grpSpPr>
      <p:sp>
        <p:nvSpPr>
          <p:cNvPr id="3" name="Titre 2">
            <a:extLst>
              <a:ext uri="{FF2B5EF4-FFF2-40B4-BE49-F238E27FC236}">
                <a16:creationId xmlns:a16="http://schemas.microsoft.com/office/drawing/2014/main" id="{13EDE76C-8369-90AA-CBCC-C87372F4F657}"/>
              </a:ext>
            </a:extLst>
          </p:cNvPr>
          <p:cNvSpPr>
            <a:spLocks noGrp="1"/>
          </p:cNvSpPr>
          <p:nvPr>
            <p:ph type="title"/>
          </p:nvPr>
        </p:nvSpPr>
        <p:spPr/>
        <p:txBody>
          <a:bodyPr/>
          <a:lstStyle/>
          <a:p>
            <a:r>
              <a:rPr lang="fr-FR" dirty="0"/>
              <a:t>Plan de formation</a:t>
            </a:r>
          </a:p>
        </p:txBody>
      </p:sp>
      <p:sp>
        <p:nvSpPr>
          <p:cNvPr id="4" name="Espace réservé du texte 3">
            <a:extLst>
              <a:ext uri="{FF2B5EF4-FFF2-40B4-BE49-F238E27FC236}">
                <a16:creationId xmlns:a16="http://schemas.microsoft.com/office/drawing/2014/main" id="{6F876320-9AAF-2975-40AC-A63EB82F18FF}"/>
              </a:ext>
            </a:extLst>
          </p:cNvPr>
          <p:cNvSpPr>
            <a:spLocks noGrp="1"/>
          </p:cNvSpPr>
          <p:nvPr>
            <p:ph type="body" sz="quarter" idx="19"/>
          </p:nvPr>
        </p:nvSpPr>
        <p:spPr/>
        <p:txBody>
          <a:bodyPr/>
          <a:lstStyle/>
          <a:p>
            <a:r>
              <a:rPr lang="fr-FR" dirty="0"/>
              <a:t>Ajouter des actions de formation</a:t>
            </a:r>
          </a:p>
        </p:txBody>
      </p:sp>
      <p:sp>
        <p:nvSpPr>
          <p:cNvPr id="15" name="Espace réservé du tableau 1">
            <a:extLst>
              <a:ext uri="{FF2B5EF4-FFF2-40B4-BE49-F238E27FC236}">
                <a16:creationId xmlns:a16="http://schemas.microsoft.com/office/drawing/2014/main" id="{36228A67-755B-4E8E-E420-64AD3016EBDE}"/>
              </a:ext>
            </a:extLst>
          </p:cNvPr>
          <p:cNvSpPr txBox="1">
            <a:spLocks/>
          </p:cNvSpPr>
          <p:nvPr/>
        </p:nvSpPr>
        <p:spPr>
          <a:xfrm>
            <a:off x="2130583" y="955072"/>
            <a:ext cx="8330153" cy="1139762"/>
          </a:xfrm>
          <a:prstGeom prst="rect">
            <a:avLst/>
          </a:prstGeom>
        </p:spPr>
        <p:txBody>
          <a:bodyPr vert="horz" lIns="91440" tIns="45720" rIns="91440" bIns="45720" rtlCol="0">
            <a:normAutofit/>
          </a:bodyPr>
          <a:lstStyle>
            <a:defPPr>
              <a:defRPr lang="fr-FR"/>
            </a:defPPr>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fr-FR" sz="1300" dirty="0">
              <a:latin typeface="Figtree Light" pitchFamily="2" charset="0"/>
            </a:endParaRPr>
          </a:p>
          <a:p>
            <a:pPr marL="0" indent="0" algn="ctr">
              <a:buNone/>
            </a:pPr>
            <a:r>
              <a:rPr lang="fr-FR" sz="1300" dirty="0">
                <a:latin typeface="Figtree Light" pitchFamily="2" charset="0"/>
              </a:rPr>
              <a:t>Une </a:t>
            </a:r>
            <a:r>
              <a:rPr lang="fr-FR" sz="1300" b="1" dirty="0">
                <a:latin typeface="Figtree Light" pitchFamily="2" charset="0"/>
              </a:rPr>
              <a:t>action</a:t>
            </a:r>
            <a:r>
              <a:rPr lang="fr-FR" sz="1300" dirty="0">
                <a:latin typeface="Figtree Light" pitchFamily="2" charset="0"/>
              </a:rPr>
              <a:t> de formation correspond à un programme global visant un </a:t>
            </a:r>
            <a:r>
              <a:rPr lang="fr-FR" sz="1300" b="1" dirty="0">
                <a:latin typeface="Figtree Light" pitchFamily="2" charset="0"/>
              </a:rPr>
              <a:t>objectif pédagogique </a:t>
            </a:r>
            <a:r>
              <a:rPr lang="fr-FR" sz="1300" dirty="0">
                <a:latin typeface="Figtree Light" pitchFamily="2" charset="0"/>
              </a:rPr>
              <a:t>précis.</a:t>
            </a:r>
          </a:p>
          <a:p>
            <a:pPr marL="0" indent="0" algn="ctr">
              <a:buNone/>
            </a:pPr>
            <a:r>
              <a:rPr lang="fr-FR" sz="1300" dirty="0">
                <a:latin typeface="Figtree Light" pitchFamily="2" charset="0"/>
              </a:rPr>
              <a:t>Elle peut être déclinée en </a:t>
            </a:r>
            <a:r>
              <a:rPr lang="fr-FR" sz="1300" b="1" dirty="0">
                <a:latin typeface="Figtree Light" pitchFamily="2" charset="0"/>
              </a:rPr>
              <a:t>plusieurs sessions </a:t>
            </a:r>
            <a:r>
              <a:rPr lang="fr-FR" sz="1300" dirty="0">
                <a:latin typeface="Figtree Light" pitchFamily="2" charset="0"/>
              </a:rPr>
              <a:t>à des dates différentes, pour différents groupes.</a:t>
            </a:r>
          </a:p>
        </p:txBody>
      </p:sp>
      <p:pic>
        <p:nvPicPr>
          <p:cNvPr id="1026" name="Picture 2">
            <a:extLst>
              <a:ext uri="{FF2B5EF4-FFF2-40B4-BE49-F238E27FC236}">
                <a16:creationId xmlns:a16="http://schemas.microsoft.com/office/drawing/2014/main" id="{8622808A-118A-54A1-D8EC-20150E832B0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3097" y="2127583"/>
            <a:ext cx="7702927" cy="288003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D9502176-3509-D318-7257-F3A11A40DFB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94067" y="3572162"/>
            <a:ext cx="5923714" cy="306846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5" name="Flèche : courbe vers la gauche 4">
            <a:extLst>
              <a:ext uri="{FF2B5EF4-FFF2-40B4-BE49-F238E27FC236}">
                <a16:creationId xmlns:a16="http://schemas.microsoft.com/office/drawing/2014/main" id="{9176EB91-D830-1ACF-098B-FA1FE6888E4B}"/>
              </a:ext>
            </a:extLst>
          </p:cNvPr>
          <p:cNvSpPr/>
          <p:nvPr/>
        </p:nvSpPr>
        <p:spPr>
          <a:xfrm rot="20381322">
            <a:off x="7461059" y="3174667"/>
            <a:ext cx="455469" cy="1042449"/>
          </a:xfrm>
          <a:prstGeom prst="curvedLeftArrow">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FR">
              <a:solidFill>
                <a:schemeClr val="tx1"/>
              </a:solidFill>
            </a:endParaRPr>
          </a:p>
        </p:txBody>
      </p:sp>
      <p:sp>
        <p:nvSpPr>
          <p:cNvPr id="7" name="Espace réservé du tableau 1">
            <a:extLst>
              <a:ext uri="{FF2B5EF4-FFF2-40B4-BE49-F238E27FC236}">
                <a16:creationId xmlns:a16="http://schemas.microsoft.com/office/drawing/2014/main" id="{E57FE235-B19F-6654-24BC-D38CD9D32E2A}"/>
              </a:ext>
            </a:extLst>
          </p:cNvPr>
          <p:cNvSpPr txBox="1">
            <a:spLocks/>
          </p:cNvSpPr>
          <p:nvPr/>
        </p:nvSpPr>
        <p:spPr>
          <a:xfrm>
            <a:off x="677694" y="5197537"/>
            <a:ext cx="5321777" cy="1139762"/>
          </a:xfrm>
          <a:prstGeom prst="rect">
            <a:avLst/>
          </a:prstGeom>
        </p:spPr>
        <p:txBody>
          <a:bodyPr vert="horz" lIns="91440" tIns="45720" rIns="91440" bIns="45720" rtlCol="0">
            <a:normAutofit lnSpcReduction="10000"/>
          </a:bodyPr>
          <a:lstStyle>
            <a:defPPr>
              <a:defRPr lang="fr-FR"/>
            </a:defPPr>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fr-FR" sz="1300" dirty="0">
              <a:latin typeface="Figtree Light" pitchFamily="2" charset="0"/>
            </a:endParaRPr>
          </a:p>
          <a:p>
            <a:pPr marL="0" indent="0" algn="ctr">
              <a:buNone/>
            </a:pPr>
            <a:r>
              <a:rPr lang="fr-FR" sz="1300" dirty="0">
                <a:latin typeface="Figtree Light" pitchFamily="2" charset="0"/>
              </a:rPr>
              <a:t>Dans le menu </a:t>
            </a:r>
            <a:r>
              <a:rPr lang="fr-FR" sz="1300" b="1" dirty="0">
                <a:latin typeface="Figtree Light" pitchFamily="2" charset="0"/>
              </a:rPr>
              <a:t>Plan de formation</a:t>
            </a:r>
            <a:r>
              <a:rPr lang="fr-FR" sz="1300" dirty="0">
                <a:latin typeface="Figtree Light" pitchFamily="2" charset="0"/>
              </a:rPr>
              <a:t>, entrez dans le plan souhaité et cliquez sur « </a:t>
            </a:r>
            <a:r>
              <a:rPr lang="fr-FR" sz="1300" b="1" dirty="0">
                <a:latin typeface="Figtree Light" pitchFamily="2" charset="0"/>
              </a:rPr>
              <a:t>Ajouter</a:t>
            </a:r>
            <a:r>
              <a:rPr lang="fr-FR" sz="1300" dirty="0">
                <a:latin typeface="Figtree Light" pitchFamily="2" charset="0"/>
              </a:rPr>
              <a:t> » afin de renseigner les informations relatives à l’action. </a:t>
            </a:r>
          </a:p>
        </p:txBody>
      </p:sp>
    </p:spTree>
    <p:extLst>
      <p:ext uri="{BB962C8B-B14F-4D97-AF65-F5344CB8AC3E}">
        <p14:creationId xmlns:p14="http://schemas.microsoft.com/office/powerpoint/2010/main" val="22360439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308A57-BC71-A37C-1F1E-AF0CC1CD95A1}"/>
            </a:ext>
          </a:extLst>
        </p:cNvPr>
        <p:cNvGrpSpPr/>
        <p:nvPr/>
      </p:nvGrpSpPr>
      <p:grpSpPr>
        <a:xfrm>
          <a:off x="0" y="0"/>
          <a:ext cx="0" cy="0"/>
          <a:chOff x="0" y="0"/>
          <a:chExt cx="0" cy="0"/>
        </a:xfrm>
      </p:grpSpPr>
      <p:pic>
        <p:nvPicPr>
          <p:cNvPr id="2052" name="Picture 4" descr="Budget de l'action et impact sur le plan">
            <a:extLst>
              <a:ext uri="{FF2B5EF4-FFF2-40B4-BE49-F238E27FC236}">
                <a16:creationId xmlns:a16="http://schemas.microsoft.com/office/drawing/2014/main" id="{3A5EB8A8-5ED4-1FBB-1FAB-B8075FA7A00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1349" y="1409623"/>
            <a:ext cx="8542831" cy="287304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3" name="Titre 2">
            <a:extLst>
              <a:ext uri="{FF2B5EF4-FFF2-40B4-BE49-F238E27FC236}">
                <a16:creationId xmlns:a16="http://schemas.microsoft.com/office/drawing/2014/main" id="{A83C28AD-3CEB-5DB8-9648-0B4B5DA68B45}"/>
              </a:ext>
            </a:extLst>
          </p:cNvPr>
          <p:cNvSpPr>
            <a:spLocks noGrp="1"/>
          </p:cNvSpPr>
          <p:nvPr>
            <p:ph type="title"/>
          </p:nvPr>
        </p:nvSpPr>
        <p:spPr/>
        <p:txBody>
          <a:bodyPr/>
          <a:lstStyle/>
          <a:p>
            <a:r>
              <a:rPr lang="fr-FR" dirty="0"/>
              <a:t>Plan de formation</a:t>
            </a:r>
          </a:p>
        </p:txBody>
      </p:sp>
      <p:sp>
        <p:nvSpPr>
          <p:cNvPr id="4" name="Espace réservé du texte 3">
            <a:extLst>
              <a:ext uri="{FF2B5EF4-FFF2-40B4-BE49-F238E27FC236}">
                <a16:creationId xmlns:a16="http://schemas.microsoft.com/office/drawing/2014/main" id="{EA576BE9-8784-554F-7895-59A336E6C14A}"/>
              </a:ext>
            </a:extLst>
          </p:cNvPr>
          <p:cNvSpPr>
            <a:spLocks noGrp="1"/>
          </p:cNvSpPr>
          <p:nvPr>
            <p:ph type="body" sz="quarter" idx="19"/>
          </p:nvPr>
        </p:nvSpPr>
        <p:spPr/>
        <p:txBody>
          <a:bodyPr/>
          <a:lstStyle/>
          <a:p>
            <a:r>
              <a:rPr lang="fr-FR" dirty="0"/>
              <a:t>Ajouter des actions de formation</a:t>
            </a:r>
          </a:p>
        </p:txBody>
      </p:sp>
      <p:sp>
        <p:nvSpPr>
          <p:cNvPr id="7" name="Espace réservé du tableau 1">
            <a:extLst>
              <a:ext uri="{FF2B5EF4-FFF2-40B4-BE49-F238E27FC236}">
                <a16:creationId xmlns:a16="http://schemas.microsoft.com/office/drawing/2014/main" id="{B90BE72D-226E-1F95-FD6F-459E759D1B14}"/>
              </a:ext>
            </a:extLst>
          </p:cNvPr>
          <p:cNvSpPr txBox="1">
            <a:spLocks/>
          </p:cNvSpPr>
          <p:nvPr/>
        </p:nvSpPr>
        <p:spPr>
          <a:xfrm>
            <a:off x="333865" y="4352544"/>
            <a:ext cx="5321777" cy="2211705"/>
          </a:xfrm>
          <a:prstGeom prst="rect">
            <a:avLst/>
          </a:prstGeom>
        </p:spPr>
        <p:txBody>
          <a:bodyPr vert="horz" lIns="91440" tIns="45720" rIns="91440" bIns="45720" rtlCol="0">
            <a:normAutofit lnSpcReduction="10000"/>
          </a:bodyPr>
          <a:lstStyle>
            <a:defPPr>
              <a:defRPr lang="fr-FR"/>
            </a:defPPr>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4"/>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fr-FR" sz="1300" dirty="0">
              <a:latin typeface="Figtree Light" pitchFamily="2" charset="0"/>
            </a:endParaRPr>
          </a:p>
          <a:p>
            <a:pPr marL="0" indent="0" algn="ctr">
              <a:buNone/>
            </a:pPr>
            <a:r>
              <a:rPr lang="fr-FR" sz="1300" dirty="0">
                <a:latin typeface="Figtree Light" pitchFamily="2" charset="0"/>
              </a:rPr>
              <a:t>À cette étape, il est possible de choisir si le coût pédagogique et les financements sont gérés par </a:t>
            </a:r>
            <a:r>
              <a:rPr lang="fr-FR" sz="1300" b="1" dirty="0">
                <a:latin typeface="Figtree Light" pitchFamily="2" charset="0"/>
              </a:rPr>
              <a:t>action</a:t>
            </a:r>
            <a:r>
              <a:rPr lang="fr-FR" sz="1300" dirty="0">
                <a:latin typeface="Figtree Light" pitchFamily="2" charset="0"/>
              </a:rPr>
              <a:t> ou par </a:t>
            </a:r>
            <a:r>
              <a:rPr lang="fr-FR" sz="1300" b="1" dirty="0">
                <a:latin typeface="Figtree Light" pitchFamily="2" charset="0"/>
              </a:rPr>
              <a:t>session</a:t>
            </a:r>
            <a:r>
              <a:rPr lang="fr-FR" sz="1300" dirty="0">
                <a:latin typeface="Figtree Light" pitchFamily="2" charset="0"/>
              </a:rPr>
              <a:t>. Lorsque la gestion se fait par action, le coût pédagogique peut être saisi directement.</a:t>
            </a:r>
          </a:p>
          <a:p>
            <a:pPr marL="0" indent="0" algn="ctr">
              <a:buNone/>
            </a:pPr>
            <a:r>
              <a:rPr lang="fr-FR" sz="1300" dirty="0">
                <a:latin typeface="Figtree Light" pitchFamily="2" charset="0"/>
              </a:rPr>
              <a:t>Une fois le budget complété, cliquez sur "</a:t>
            </a:r>
            <a:r>
              <a:rPr lang="fr-FR" sz="1300" b="1" dirty="0">
                <a:latin typeface="Figtree Light" pitchFamily="2" charset="0"/>
              </a:rPr>
              <a:t>Continuer</a:t>
            </a:r>
            <a:r>
              <a:rPr lang="fr-FR" sz="1300" dirty="0">
                <a:latin typeface="Figtree Light" pitchFamily="2" charset="0"/>
              </a:rPr>
              <a:t>". Il devient possible de rattacher les collaborateurs immédiatement (sélectionnez "Oui") ou plus tard (sélectionnez "Non"), puis cliquez sur "</a:t>
            </a:r>
            <a:r>
              <a:rPr lang="fr-FR" sz="1300" b="1" dirty="0">
                <a:latin typeface="Figtree Light" pitchFamily="2" charset="0"/>
              </a:rPr>
              <a:t>Ajouter l'action </a:t>
            </a:r>
            <a:r>
              <a:rPr lang="fr-FR" sz="1300" dirty="0">
                <a:latin typeface="Figtree Light" pitchFamily="2" charset="0"/>
              </a:rPr>
              <a:t>».</a:t>
            </a:r>
          </a:p>
        </p:txBody>
      </p:sp>
      <p:pic>
        <p:nvPicPr>
          <p:cNvPr id="2054" name="Picture 6">
            <a:extLst>
              <a:ext uri="{FF2B5EF4-FFF2-40B4-BE49-F238E27FC236}">
                <a16:creationId xmlns:a16="http://schemas.microsoft.com/office/drawing/2014/main" id="{36214849-CFC4-A7D2-56FD-C408F4532E8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01834" y="3335299"/>
            <a:ext cx="4590359" cy="33294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39275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9BE1BB-6191-D07A-367B-A08FA844946B}"/>
            </a:ext>
          </a:extLst>
        </p:cNvPr>
        <p:cNvGrpSpPr/>
        <p:nvPr/>
      </p:nvGrpSpPr>
      <p:grpSpPr>
        <a:xfrm>
          <a:off x="0" y="0"/>
          <a:ext cx="0" cy="0"/>
          <a:chOff x="0" y="0"/>
          <a:chExt cx="0" cy="0"/>
        </a:xfrm>
      </p:grpSpPr>
      <p:sp>
        <p:nvSpPr>
          <p:cNvPr id="3" name="Titre 2">
            <a:extLst>
              <a:ext uri="{FF2B5EF4-FFF2-40B4-BE49-F238E27FC236}">
                <a16:creationId xmlns:a16="http://schemas.microsoft.com/office/drawing/2014/main" id="{5DB4707A-B019-248C-3F2B-FA803E7B89E5}"/>
              </a:ext>
            </a:extLst>
          </p:cNvPr>
          <p:cNvSpPr>
            <a:spLocks noGrp="1"/>
          </p:cNvSpPr>
          <p:nvPr>
            <p:ph type="title"/>
          </p:nvPr>
        </p:nvSpPr>
        <p:spPr/>
        <p:txBody>
          <a:bodyPr/>
          <a:lstStyle/>
          <a:p>
            <a:r>
              <a:rPr lang="fr-FR" dirty="0"/>
              <a:t>Plan de formation</a:t>
            </a:r>
          </a:p>
        </p:txBody>
      </p:sp>
      <p:sp>
        <p:nvSpPr>
          <p:cNvPr id="4" name="Espace réservé du texte 3">
            <a:extLst>
              <a:ext uri="{FF2B5EF4-FFF2-40B4-BE49-F238E27FC236}">
                <a16:creationId xmlns:a16="http://schemas.microsoft.com/office/drawing/2014/main" id="{25B70A80-2618-500F-F740-A5B8CF828570}"/>
              </a:ext>
            </a:extLst>
          </p:cNvPr>
          <p:cNvSpPr>
            <a:spLocks noGrp="1"/>
          </p:cNvSpPr>
          <p:nvPr>
            <p:ph type="body" sz="quarter" idx="19"/>
          </p:nvPr>
        </p:nvSpPr>
        <p:spPr/>
        <p:txBody>
          <a:bodyPr/>
          <a:lstStyle/>
          <a:p>
            <a:r>
              <a:rPr lang="fr-FR" dirty="0"/>
              <a:t>Ajouter des actions de formation</a:t>
            </a:r>
          </a:p>
        </p:txBody>
      </p:sp>
      <p:sp>
        <p:nvSpPr>
          <p:cNvPr id="7" name="Espace réservé du tableau 1">
            <a:extLst>
              <a:ext uri="{FF2B5EF4-FFF2-40B4-BE49-F238E27FC236}">
                <a16:creationId xmlns:a16="http://schemas.microsoft.com/office/drawing/2014/main" id="{9AC2AF96-AFC8-179F-193C-31602345D6E3}"/>
              </a:ext>
            </a:extLst>
          </p:cNvPr>
          <p:cNvSpPr txBox="1">
            <a:spLocks/>
          </p:cNvSpPr>
          <p:nvPr/>
        </p:nvSpPr>
        <p:spPr>
          <a:xfrm>
            <a:off x="2204808" y="5038345"/>
            <a:ext cx="7782384" cy="1819655"/>
          </a:xfrm>
          <a:prstGeom prst="rect">
            <a:avLst/>
          </a:prstGeom>
        </p:spPr>
        <p:txBody>
          <a:bodyPr vert="horz" lIns="91440" tIns="45720" rIns="91440" bIns="45720" rtlCol="0" anchor="t">
            <a:normAutofit/>
          </a:bodyPr>
          <a:lstStyle>
            <a:defPPr>
              <a:defRPr lang="fr-FR"/>
            </a:defPPr>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1200" dirty="0">
                <a:latin typeface="Figtree Light" pitchFamily="2" charset="0"/>
              </a:rPr>
              <a:t>Il est également possible de créer des actions de formation dans un plan à partir du </a:t>
            </a:r>
            <a:r>
              <a:rPr lang="fr-FR" sz="1200" b="1" dirty="0">
                <a:latin typeface="Figtree Light" pitchFamily="2" charset="0"/>
              </a:rPr>
              <a:t>recueil du besoin </a:t>
            </a:r>
            <a:r>
              <a:rPr lang="fr-FR" sz="1200" dirty="0">
                <a:latin typeface="Figtree Light" pitchFamily="2" charset="0"/>
              </a:rPr>
              <a:t>accessible dans le menu </a:t>
            </a:r>
            <a:r>
              <a:rPr lang="fr-FR" sz="1200" b="1" dirty="0">
                <a:latin typeface="Figtree Light" pitchFamily="2" charset="0"/>
              </a:rPr>
              <a:t>« Gestion formation &gt; Formations de l’entreprise »</a:t>
            </a:r>
            <a:r>
              <a:rPr lang="fr-FR" sz="1200" dirty="0">
                <a:latin typeface="Figtree Light" pitchFamily="2" charset="0"/>
              </a:rPr>
              <a:t>. </a:t>
            </a:r>
          </a:p>
          <a:p>
            <a:pPr marL="0" indent="0" algn="ctr">
              <a:buNone/>
            </a:pPr>
            <a:r>
              <a:rPr lang="fr-FR" sz="1200" dirty="0">
                <a:latin typeface="Figtree Light"/>
              </a:rPr>
              <a:t>Sélectionnez une ou plusieurs demandes de formation et cliquez sur la flèche «</a:t>
            </a:r>
            <a:r>
              <a:rPr lang="fr-FR" sz="1200" b="1" dirty="0">
                <a:latin typeface="Figtree Light"/>
              </a:rPr>
              <a:t> Envoyer vers un plan </a:t>
            </a:r>
            <a:r>
              <a:rPr lang="fr-FR" sz="1200" dirty="0">
                <a:latin typeface="Figtree Light"/>
              </a:rPr>
              <a:t>». Cette action permettra de préinscrire automatiquement le collaborateur à l’action. </a:t>
            </a:r>
          </a:p>
          <a:p>
            <a:pPr marL="0" indent="0" algn="ctr">
              <a:buNone/>
            </a:pPr>
            <a:r>
              <a:rPr lang="fr-FR" sz="1200" b="1" dirty="0">
                <a:solidFill>
                  <a:schemeClr val="accent1"/>
                </a:solidFill>
                <a:latin typeface="Figtree Light"/>
              </a:rPr>
              <a:t>Bon à savoir </a:t>
            </a:r>
            <a:r>
              <a:rPr lang="fr-FR" sz="1200" dirty="0">
                <a:solidFill>
                  <a:schemeClr val="accent1"/>
                </a:solidFill>
                <a:latin typeface="Figtree Light"/>
              </a:rPr>
              <a:t>: Toute demande quel que soit son statut peut être envoyée vers le plan de votre choix. </a:t>
            </a:r>
          </a:p>
        </p:txBody>
      </p:sp>
      <p:pic>
        <p:nvPicPr>
          <p:cNvPr id="6" name="Image 5">
            <a:extLst>
              <a:ext uri="{FF2B5EF4-FFF2-40B4-BE49-F238E27FC236}">
                <a16:creationId xmlns:a16="http://schemas.microsoft.com/office/drawing/2014/main" id="{43C6E033-EDE3-CD18-6B9D-78320B5E3214}"/>
              </a:ext>
            </a:extLst>
          </p:cNvPr>
          <p:cNvPicPr>
            <a:picLocks noChangeAspect="1"/>
          </p:cNvPicPr>
          <p:nvPr/>
        </p:nvPicPr>
        <p:blipFill>
          <a:blip r:embed="rId4"/>
          <a:stretch>
            <a:fillRect/>
          </a:stretch>
        </p:blipFill>
        <p:spPr>
          <a:xfrm>
            <a:off x="1810512" y="1279525"/>
            <a:ext cx="8570976" cy="3555980"/>
          </a:xfrm>
          <a:prstGeom prst="rect">
            <a:avLst/>
          </a:prstGeom>
          <a:ln>
            <a:noFill/>
          </a:ln>
          <a:effectLst>
            <a:outerShdw blurRad="292100" dist="139700" dir="2700000" algn="tl" rotWithShape="0">
              <a:srgbClr val="333333">
                <a:alpha val="65000"/>
              </a:srgbClr>
            </a:outerShdw>
          </a:effectLst>
        </p:spPr>
      </p:pic>
      <p:sp>
        <p:nvSpPr>
          <p:cNvPr id="8" name="Rectangle 7">
            <a:extLst>
              <a:ext uri="{FF2B5EF4-FFF2-40B4-BE49-F238E27FC236}">
                <a16:creationId xmlns:a16="http://schemas.microsoft.com/office/drawing/2014/main" id="{62C88148-0098-1CAE-114B-B93799D0A2ED}"/>
              </a:ext>
            </a:extLst>
          </p:cNvPr>
          <p:cNvSpPr/>
          <p:nvPr/>
        </p:nvSpPr>
        <p:spPr>
          <a:xfrm>
            <a:off x="9336024" y="3895344"/>
            <a:ext cx="1045464" cy="612648"/>
          </a:xfrm>
          <a:prstGeom prst="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9716241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1E345C-0FAE-18D3-29BD-985D869B5879}"/>
            </a:ext>
          </a:extLst>
        </p:cNvPr>
        <p:cNvGrpSpPr/>
        <p:nvPr/>
      </p:nvGrpSpPr>
      <p:grpSpPr>
        <a:xfrm>
          <a:off x="0" y="0"/>
          <a:ext cx="0" cy="0"/>
          <a:chOff x="0" y="0"/>
          <a:chExt cx="0" cy="0"/>
        </a:xfrm>
      </p:grpSpPr>
      <p:sp>
        <p:nvSpPr>
          <p:cNvPr id="3" name="Titre 2">
            <a:extLst>
              <a:ext uri="{FF2B5EF4-FFF2-40B4-BE49-F238E27FC236}">
                <a16:creationId xmlns:a16="http://schemas.microsoft.com/office/drawing/2014/main" id="{7C8B4BA4-B29E-49B2-EEF0-05FF682FAD15}"/>
              </a:ext>
            </a:extLst>
          </p:cNvPr>
          <p:cNvSpPr>
            <a:spLocks noGrp="1"/>
          </p:cNvSpPr>
          <p:nvPr>
            <p:ph type="title"/>
          </p:nvPr>
        </p:nvSpPr>
        <p:spPr/>
        <p:txBody>
          <a:bodyPr/>
          <a:lstStyle/>
          <a:p>
            <a:r>
              <a:rPr lang="fr-FR" dirty="0"/>
              <a:t>Plan de formation</a:t>
            </a:r>
          </a:p>
        </p:txBody>
      </p:sp>
      <p:sp>
        <p:nvSpPr>
          <p:cNvPr id="4" name="Espace réservé du texte 3">
            <a:extLst>
              <a:ext uri="{FF2B5EF4-FFF2-40B4-BE49-F238E27FC236}">
                <a16:creationId xmlns:a16="http://schemas.microsoft.com/office/drawing/2014/main" id="{99313FFA-C479-3DE1-D613-2CBCD8CE06F9}"/>
              </a:ext>
            </a:extLst>
          </p:cNvPr>
          <p:cNvSpPr>
            <a:spLocks noGrp="1"/>
          </p:cNvSpPr>
          <p:nvPr>
            <p:ph type="body" sz="quarter" idx="19"/>
          </p:nvPr>
        </p:nvSpPr>
        <p:spPr/>
        <p:txBody>
          <a:bodyPr/>
          <a:lstStyle/>
          <a:p>
            <a:r>
              <a:rPr lang="fr-FR" dirty="0"/>
              <a:t>Transférer une action vers un autre plan</a:t>
            </a:r>
          </a:p>
        </p:txBody>
      </p:sp>
      <p:sp>
        <p:nvSpPr>
          <p:cNvPr id="7" name="Espace réservé du tableau 1">
            <a:extLst>
              <a:ext uri="{FF2B5EF4-FFF2-40B4-BE49-F238E27FC236}">
                <a16:creationId xmlns:a16="http://schemas.microsoft.com/office/drawing/2014/main" id="{F8837852-132D-48A4-8774-FCB62B42CFD1}"/>
              </a:ext>
            </a:extLst>
          </p:cNvPr>
          <p:cNvSpPr txBox="1">
            <a:spLocks/>
          </p:cNvSpPr>
          <p:nvPr/>
        </p:nvSpPr>
        <p:spPr>
          <a:xfrm>
            <a:off x="3579985" y="4646295"/>
            <a:ext cx="5321777" cy="2211705"/>
          </a:xfrm>
          <a:prstGeom prst="rect">
            <a:avLst/>
          </a:prstGeom>
        </p:spPr>
        <p:txBody>
          <a:bodyPr vert="horz" lIns="91440" tIns="45720" rIns="91440" bIns="45720" rtlCol="0">
            <a:normAutofit/>
          </a:bodyPr>
          <a:lstStyle>
            <a:defPPr>
              <a:defRPr lang="fr-FR"/>
            </a:defPPr>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fr-FR" sz="1300" dirty="0">
              <a:latin typeface="Figtree Light" pitchFamily="2" charset="0"/>
            </a:endParaRPr>
          </a:p>
          <a:p>
            <a:pPr marL="0" indent="0" algn="ctr">
              <a:buNone/>
            </a:pPr>
            <a:r>
              <a:rPr lang="fr-FR" sz="1300" dirty="0">
                <a:latin typeface="Figtree Light" pitchFamily="2" charset="0"/>
              </a:rPr>
              <a:t>En cas d’erreur, ne vous inquiétez pas, vous pouvez décaler une action sur un nouveau plan de formation. </a:t>
            </a:r>
          </a:p>
          <a:p>
            <a:pPr marL="0" indent="0" algn="ctr">
              <a:buNone/>
            </a:pPr>
            <a:r>
              <a:rPr lang="fr-FR" sz="1300" dirty="0">
                <a:latin typeface="Figtree Light" pitchFamily="2" charset="0"/>
              </a:rPr>
              <a:t>Depuis l'action, ouvrez le menu d'édition, puis sélectionnez : </a:t>
            </a:r>
            <a:r>
              <a:rPr lang="fr-FR" sz="1300" b="1" dirty="0">
                <a:latin typeface="Figtree Light" pitchFamily="2" charset="0"/>
              </a:rPr>
              <a:t>Transférer vers un autre plan </a:t>
            </a:r>
            <a:endParaRPr lang="fr-FR" sz="1300" dirty="0">
              <a:latin typeface="Figtree Light" pitchFamily="2" charset="0"/>
            </a:endParaRPr>
          </a:p>
        </p:txBody>
      </p:sp>
      <p:pic>
        <p:nvPicPr>
          <p:cNvPr id="3074" name="Picture 2" descr="Transférer vers un autre plan">
            <a:extLst>
              <a:ext uri="{FF2B5EF4-FFF2-40B4-BE49-F238E27FC236}">
                <a16:creationId xmlns:a16="http://schemas.microsoft.com/office/drawing/2014/main" id="{19290643-03D8-E93F-13C6-C41BCE24E38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07592" y="1393824"/>
            <a:ext cx="9576816" cy="339178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C9C6BB1E-3F8F-5F88-D541-D80BF89FF12E}"/>
              </a:ext>
            </a:extLst>
          </p:cNvPr>
          <p:cNvSpPr txBox="1"/>
          <p:nvPr/>
        </p:nvSpPr>
        <p:spPr>
          <a:xfrm>
            <a:off x="2409537" y="6337299"/>
            <a:ext cx="7662672" cy="492443"/>
          </a:xfrm>
          <a:prstGeom prst="rect">
            <a:avLst/>
          </a:prstGeom>
          <a:noFill/>
        </p:spPr>
        <p:txBody>
          <a:bodyPr wrap="square" rtlCol="0">
            <a:spAutoFit/>
          </a:bodyPr>
          <a:lstStyle/>
          <a:p>
            <a:pPr algn="ctr"/>
            <a:r>
              <a:rPr lang="fr-FR" sz="1300" b="1" dirty="0">
                <a:solidFill>
                  <a:schemeClr val="accent1"/>
                </a:solidFill>
                <a:latin typeface="Figtree Light" pitchFamily="2" charset="0"/>
              </a:rPr>
              <a:t>Bon à savoir ! </a:t>
            </a:r>
            <a:r>
              <a:rPr lang="fr-FR" sz="1300" dirty="0">
                <a:latin typeface="Figtree Light" pitchFamily="2" charset="0"/>
              </a:rPr>
              <a:t>Ou alors vous pouvez tout simplement annuler une action de formation. Ceci la mettra en « pause » tout en conservant l’historique, les participants et les coûts.</a:t>
            </a:r>
          </a:p>
        </p:txBody>
      </p:sp>
    </p:spTree>
    <p:extLst>
      <p:ext uri="{BB962C8B-B14F-4D97-AF65-F5344CB8AC3E}">
        <p14:creationId xmlns:p14="http://schemas.microsoft.com/office/powerpoint/2010/main" val="3444302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C5384A-6A2F-36CD-9934-D0FF52C3FC35}"/>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925FFF82-2908-0C16-FA15-7039F6228804}"/>
              </a:ext>
            </a:extLst>
          </p:cNvPr>
          <p:cNvSpPr>
            <a:spLocks noGrp="1"/>
          </p:cNvSpPr>
          <p:nvPr>
            <p:ph type="title"/>
          </p:nvPr>
        </p:nvSpPr>
        <p:spPr/>
        <p:txBody>
          <a:bodyPr/>
          <a:lstStyle/>
          <a:p>
            <a:r>
              <a:rPr lang="fr-FR" sz="6600" dirty="0">
                <a:solidFill>
                  <a:schemeClr val="bg1"/>
                </a:solidFill>
                <a:latin typeface="Figtree"/>
              </a:rPr>
              <a:t>Ajouter des sessions de formation</a:t>
            </a:r>
            <a:endParaRPr lang="fr-FR" dirty="0"/>
          </a:p>
        </p:txBody>
      </p:sp>
    </p:spTree>
    <p:extLst>
      <p:ext uri="{BB962C8B-B14F-4D97-AF65-F5344CB8AC3E}">
        <p14:creationId xmlns:p14="http://schemas.microsoft.com/office/powerpoint/2010/main" val="5019786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591A0A-843C-9758-D096-4210626C8CA0}"/>
            </a:ext>
          </a:extLst>
        </p:cNvPr>
        <p:cNvGrpSpPr/>
        <p:nvPr/>
      </p:nvGrpSpPr>
      <p:grpSpPr>
        <a:xfrm>
          <a:off x="0" y="0"/>
          <a:ext cx="0" cy="0"/>
          <a:chOff x="0" y="0"/>
          <a:chExt cx="0" cy="0"/>
        </a:xfrm>
      </p:grpSpPr>
      <p:sp>
        <p:nvSpPr>
          <p:cNvPr id="3" name="Titre 2">
            <a:extLst>
              <a:ext uri="{FF2B5EF4-FFF2-40B4-BE49-F238E27FC236}">
                <a16:creationId xmlns:a16="http://schemas.microsoft.com/office/drawing/2014/main" id="{2FE01991-82EF-E662-E88A-F63197203646}"/>
              </a:ext>
            </a:extLst>
          </p:cNvPr>
          <p:cNvSpPr>
            <a:spLocks noGrp="1"/>
          </p:cNvSpPr>
          <p:nvPr>
            <p:ph type="title"/>
          </p:nvPr>
        </p:nvSpPr>
        <p:spPr/>
        <p:txBody>
          <a:bodyPr/>
          <a:lstStyle/>
          <a:p>
            <a:r>
              <a:rPr lang="fr-FR" dirty="0"/>
              <a:t>Plan de formation</a:t>
            </a:r>
          </a:p>
        </p:txBody>
      </p:sp>
      <p:sp>
        <p:nvSpPr>
          <p:cNvPr id="4" name="Espace réservé du texte 3">
            <a:extLst>
              <a:ext uri="{FF2B5EF4-FFF2-40B4-BE49-F238E27FC236}">
                <a16:creationId xmlns:a16="http://schemas.microsoft.com/office/drawing/2014/main" id="{373C302D-D3C5-5765-D586-D5A8120E1587}"/>
              </a:ext>
            </a:extLst>
          </p:cNvPr>
          <p:cNvSpPr>
            <a:spLocks noGrp="1"/>
          </p:cNvSpPr>
          <p:nvPr>
            <p:ph type="body" sz="quarter" idx="19"/>
          </p:nvPr>
        </p:nvSpPr>
        <p:spPr/>
        <p:txBody>
          <a:bodyPr/>
          <a:lstStyle/>
          <a:p>
            <a:r>
              <a:rPr lang="fr-FR" dirty="0"/>
              <a:t>Ajouter des sessions de formation</a:t>
            </a:r>
          </a:p>
        </p:txBody>
      </p:sp>
      <p:sp>
        <p:nvSpPr>
          <p:cNvPr id="7" name="Espace réservé du tableau 1">
            <a:extLst>
              <a:ext uri="{FF2B5EF4-FFF2-40B4-BE49-F238E27FC236}">
                <a16:creationId xmlns:a16="http://schemas.microsoft.com/office/drawing/2014/main" id="{12F0D60A-446B-A49A-C230-F898B6F7DB00}"/>
              </a:ext>
            </a:extLst>
          </p:cNvPr>
          <p:cNvSpPr txBox="1">
            <a:spLocks/>
          </p:cNvSpPr>
          <p:nvPr/>
        </p:nvSpPr>
        <p:spPr>
          <a:xfrm>
            <a:off x="-4314" y="1042019"/>
            <a:ext cx="12196982" cy="876014"/>
          </a:xfrm>
          <a:prstGeom prst="rect">
            <a:avLst/>
          </a:prstGeom>
        </p:spPr>
        <p:txBody>
          <a:bodyPr vert="horz" lIns="91440" tIns="45720" rIns="91440" bIns="45720" rtlCol="0">
            <a:normAutofit/>
          </a:bodyPr>
          <a:lstStyle>
            <a:defPPr>
              <a:defRPr lang="fr-FR"/>
            </a:defPPr>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fr-FR" sz="1300" dirty="0">
              <a:latin typeface="Figtree Light" pitchFamily="2" charset="0"/>
            </a:endParaRPr>
          </a:p>
          <a:p>
            <a:pPr marL="0" indent="0" algn="ctr">
              <a:buNone/>
            </a:pPr>
            <a:r>
              <a:rPr lang="fr-FR" sz="1300" dirty="0">
                <a:latin typeface="Figtree Light" pitchFamily="2" charset="0"/>
              </a:rPr>
              <a:t>Une </a:t>
            </a:r>
            <a:r>
              <a:rPr lang="fr-FR" sz="1300" b="1" dirty="0">
                <a:latin typeface="Figtree Light" pitchFamily="2" charset="0"/>
              </a:rPr>
              <a:t>session de formation </a:t>
            </a:r>
            <a:r>
              <a:rPr lang="fr-FR" sz="1300" dirty="0">
                <a:latin typeface="Figtree Light" pitchFamily="2" charset="0"/>
              </a:rPr>
              <a:t>correspond à la </a:t>
            </a:r>
            <a:r>
              <a:rPr lang="fr-FR" sz="1300" b="1" dirty="0">
                <a:latin typeface="Figtree Light" pitchFamily="2" charset="0"/>
              </a:rPr>
              <a:t>mise en œuvre concrète d'une action</a:t>
            </a:r>
            <a:r>
              <a:rPr lang="fr-FR" sz="1300" dirty="0">
                <a:latin typeface="Figtree Light" pitchFamily="2" charset="0"/>
              </a:rPr>
              <a:t>, organisée pour un </a:t>
            </a:r>
            <a:r>
              <a:rPr lang="fr-FR" sz="1300" b="1" dirty="0">
                <a:latin typeface="Figtree Light" pitchFamily="2" charset="0"/>
              </a:rPr>
              <a:t>groupe</a:t>
            </a:r>
            <a:r>
              <a:rPr lang="fr-FR" sz="1300" dirty="0">
                <a:latin typeface="Figtree Light" pitchFamily="2" charset="0"/>
              </a:rPr>
              <a:t> donné, à des </a:t>
            </a:r>
            <a:r>
              <a:rPr lang="fr-FR" sz="1300" b="1" dirty="0">
                <a:latin typeface="Figtree Light" pitchFamily="2" charset="0"/>
              </a:rPr>
              <a:t>dates</a:t>
            </a:r>
            <a:r>
              <a:rPr lang="fr-FR" sz="1300" dirty="0">
                <a:latin typeface="Figtree Light" pitchFamily="2" charset="0"/>
              </a:rPr>
              <a:t> précises.</a:t>
            </a:r>
          </a:p>
        </p:txBody>
      </p:sp>
      <p:pic>
        <p:nvPicPr>
          <p:cNvPr id="4098" name="Picture 2">
            <a:extLst>
              <a:ext uri="{FF2B5EF4-FFF2-40B4-BE49-F238E27FC236}">
                <a16:creationId xmlns:a16="http://schemas.microsoft.com/office/drawing/2014/main" id="{D8963317-4AB9-8D19-C987-8D57E3E9922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1475" y="1916461"/>
            <a:ext cx="8026691" cy="352421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2" name="Espace réservé du tableau 1">
            <a:extLst>
              <a:ext uri="{FF2B5EF4-FFF2-40B4-BE49-F238E27FC236}">
                <a16:creationId xmlns:a16="http://schemas.microsoft.com/office/drawing/2014/main" id="{8F5AFF3B-4803-948F-6D80-1CBC76ED7CAE}"/>
              </a:ext>
            </a:extLst>
          </p:cNvPr>
          <p:cNvSpPr txBox="1">
            <a:spLocks/>
          </p:cNvSpPr>
          <p:nvPr/>
        </p:nvSpPr>
        <p:spPr>
          <a:xfrm>
            <a:off x="381000" y="5568696"/>
            <a:ext cx="6293190" cy="1163764"/>
          </a:xfrm>
          <a:prstGeom prst="rect">
            <a:avLst/>
          </a:prstGeom>
        </p:spPr>
        <p:txBody>
          <a:bodyPr vert="horz" lIns="91440" tIns="45720" rIns="91440" bIns="45720" rtlCol="0">
            <a:normAutofit fontScale="92500"/>
          </a:bodyPr>
          <a:lstStyle>
            <a:defPPr>
              <a:defRPr lang="fr-FR"/>
            </a:defPPr>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1400" dirty="0">
                <a:latin typeface="Figtree Light" pitchFamily="2" charset="0"/>
              </a:rPr>
              <a:t>Pour ajouter une session, ouvrez l'action depuis le plan, déroulez l'encart "</a:t>
            </a:r>
            <a:r>
              <a:rPr lang="fr-FR" sz="1400" b="1" dirty="0">
                <a:latin typeface="Figtree Light" pitchFamily="2" charset="0"/>
              </a:rPr>
              <a:t>Sessions</a:t>
            </a:r>
            <a:r>
              <a:rPr lang="fr-FR" sz="1400" dirty="0">
                <a:latin typeface="Figtree Light" pitchFamily="2" charset="0"/>
              </a:rPr>
              <a:t>", puis cliquez sur « </a:t>
            </a:r>
            <a:r>
              <a:rPr lang="fr-FR" sz="1400" b="1" dirty="0">
                <a:latin typeface="Figtree Light" pitchFamily="2" charset="0"/>
              </a:rPr>
              <a:t>Ajouter</a:t>
            </a:r>
            <a:r>
              <a:rPr lang="fr-FR" sz="1400" dirty="0">
                <a:latin typeface="Figtree Light" pitchFamily="2" charset="0"/>
              </a:rPr>
              <a:t> » afin de remplir les différentes dates et heures.</a:t>
            </a:r>
          </a:p>
          <a:p>
            <a:pPr marL="0" indent="0" algn="ctr">
              <a:buNone/>
            </a:pPr>
            <a:r>
              <a:rPr lang="fr-FR" sz="1400" dirty="0">
                <a:latin typeface="Figtree Light" pitchFamily="2" charset="0"/>
              </a:rPr>
              <a:t>Lors de l’étape n°2, vous pouvez également </a:t>
            </a:r>
            <a:r>
              <a:rPr lang="fr-FR" sz="1400" b="1" dirty="0">
                <a:latin typeface="Figtree Light" pitchFamily="2" charset="0"/>
              </a:rPr>
              <a:t>inscrire les collaborateurs </a:t>
            </a:r>
            <a:r>
              <a:rPr lang="fr-FR" sz="1400" dirty="0">
                <a:latin typeface="Figtree Light" pitchFamily="2" charset="0"/>
              </a:rPr>
              <a:t>à une session.  </a:t>
            </a:r>
          </a:p>
        </p:txBody>
      </p:sp>
      <p:pic>
        <p:nvPicPr>
          <p:cNvPr id="4100" name="Picture 4" descr="Ajouter une nouvelle session">
            <a:extLst>
              <a:ext uri="{FF2B5EF4-FFF2-40B4-BE49-F238E27FC236}">
                <a16:creationId xmlns:a16="http://schemas.microsoft.com/office/drawing/2014/main" id="{FBFCDBF2-83E1-E88E-0B6F-4DBD1BB00D66}"/>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7610" r="17333" b="13140"/>
          <a:stretch>
            <a:fillRect/>
          </a:stretch>
        </p:blipFill>
        <p:spPr bwMode="auto">
          <a:xfrm>
            <a:off x="7059168" y="2874295"/>
            <a:ext cx="5056632" cy="320332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5" name="Flèche : courbe vers la gauche 4">
            <a:extLst>
              <a:ext uri="{FF2B5EF4-FFF2-40B4-BE49-F238E27FC236}">
                <a16:creationId xmlns:a16="http://schemas.microsoft.com/office/drawing/2014/main" id="{328B774A-E0D9-5159-E3AC-4D8B0C4BDE26}"/>
              </a:ext>
            </a:extLst>
          </p:cNvPr>
          <p:cNvSpPr/>
          <p:nvPr/>
        </p:nvSpPr>
        <p:spPr>
          <a:xfrm rot="20381322">
            <a:off x="8170432" y="2430998"/>
            <a:ext cx="455469" cy="1042449"/>
          </a:xfrm>
          <a:prstGeom prst="curvedLeftArrow">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FR">
              <a:solidFill>
                <a:schemeClr val="tx1"/>
              </a:solidFill>
            </a:endParaRPr>
          </a:p>
        </p:txBody>
      </p:sp>
    </p:spTree>
    <p:extLst>
      <p:ext uri="{BB962C8B-B14F-4D97-AF65-F5344CB8AC3E}">
        <p14:creationId xmlns:p14="http://schemas.microsoft.com/office/powerpoint/2010/main" val="273099314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C3A5A9-6D0A-B7C6-AE53-04A0FA80C767}"/>
            </a:ext>
          </a:extLst>
        </p:cNvPr>
        <p:cNvGrpSpPr/>
        <p:nvPr/>
      </p:nvGrpSpPr>
      <p:grpSpPr>
        <a:xfrm>
          <a:off x="0" y="0"/>
          <a:ext cx="0" cy="0"/>
          <a:chOff x="0" y="0"/>
          <a:chExt cx="0" cy="0"/>
        </a:xfrm>
      </p:grpSpPr>
      <p:sp>
        <p:nvSpPr>
          <p:cNvPr id="3" name="Titre 2">
            <a:extLst>
              <a:ext uri="{FF2B5EF4-FFF2-40B4-BE49-F238E27FC236}">
                <a16:creationId xmlns:a16="http://schemas.microsoft.com/office/drawing/2014/main" id="{2F9F29E4-641E-736D-C8A9-2CC38A0E9F67}"/>
              </a:ext>
            </a:extLst>
          </p:cNvPr>
          <p:cNvSpPr>
            <a:spLocks noGrp="1"/>
          </p:cNvSpPr>
          <p:nvPr>
            <p:ph type="title"/>
          </p:nvPr>
        </p:nvSpPr>
        <p:spPr/>
        <p:txBody>
          <a:bodyPr/>
          <a:lstStyle/>
          <a:p>
            <a:r>
              <a:rPr lang="fr-FR" dirty="0"/>
              <a:t>Plan de formation</a:t>
            </a:r>
          </a:p>
        </p:txBody>
      </p:sp>
      <p:sp>
        <p:nvSpPr>
          <p:cNvPr id="4" name="Espace réservé du texte 3">
            <a:extLst>
              <a:ext uri="{FF2B5EF4-FFF2-40B4-BE49-F238E27FC236}">
                <a16:creationId xmlns:a16="http://schemas.microsoft.com/office/drawing/2014/main" id="{29DED1FF-6588-72D0-8ACB-BB281C37E252}"/>
              </a:ext>
            </a:extLst>
          </p:cNvPr>
          <p:cNvSpPr>
            <a:spLocks noGrp="1"/>
          </p:cNvSpPr>
          <p:nvPr>
            <p:ph type="body" sz="quarter" idx="19"/>
          </p:nvPr>
        </p:nvSpPr>
        <p:spPr/>
        <p:txBody>
          <a:bodyPr/>
          <a:lstStyle/>
          <a:p>
            <a:r>
              <a:rPr lang="fr-FR" dirty="0"/>
              <a:t>Informer les inscrits</a:t>
            </a:r>
          </a:p>
        </p:txBody>
      </p:sp>
      <p:sp>
        <p:nvSpPr>
          <p:cNvPr id="2" name="Espace réservé du tableau 1">
            <a:extLst>
              <a:ext uri="{FF2B5EF4-FFF2-40B4-BE49-F238E27FC236}">
                <a16:creationId xmlns:a16="http://schemas.microsoft.com/office/drawing/2014/main" id="{EC31F56A-BD79-16B6-8995-4333B04C300B}"/>
              </a:ext>
            </a:extLst>
          </p:cNvPr>
          <p:cNvSpPr txBox="1">
            <a:spLocks/>
          </p:cNvSpPr>
          <p:nvPr/>
        </p:nvSpPr>
        <p:spPr>
          <a:xfrm>
            <a:off x="2310002" y="5038344"/>
            <a:ext cx="7976997" cy="1163764"/>
          </a:xfrm>
          <a:prstGeom prst="rect">
            <a:avLst/>
          </a:prstGeom>
        </p:spPr>
        <p:txBody>
          <a:bodyPr vert="horz" lIns="91440" tIns="45720" rIns="91440" bIns="45720" rtlCol="0">
            <a:normAutofit fontScale="92500" lnSpcReduction="10000"/>
          </a:bodyPr>
          <a:lstStyle>
            <a:defPPr>
              <a:defRPr lang="fr-FR"/>
            </a:defPPr>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fr-FR" sz="1300" dirty="0">
              <a:latin typeface="Figtree Light" pitchFamily="2" charset="0"/>
            </a:endParaRPr>
          </a:p>
          <a:p>
            <a:pPr marL="0" indent="0" algn="ctr">
              <a:buNone/>
            </a:pPr>
            <a:r>
              <a:rPr lang="fr-FR" sz="1300" dirty="0">
                <a:latin typeface="Figtree Light" pitchFamily="2" charset="0"/>
              </a:rPr>
              <a:t>Dans la session, ouvrez l'encart "</a:t>
            </a:r>
            <a:r>
              <a:rPr lang="fr-FR" sz="1300" b="1" dirty="0">
                <a:latin typeface="Figtree Light" pitchFamily="2" charset="0"/>
              </a:rPr>
              <a:t>Collaborateurs dans la session</a:t>
            </a:r>
            <a:r>
              <a:rPr lang="fr-FR" sz="1300" dirty="0">
                <a:latin typeface="Figtree Light" pitchFamily="2" charset="0"/>
              </a:rPr>
              <a:t>". </a:t>
            </a:r>
          </a:p>
          <a:p>
            <a:pPr marL="0" indent="0" algn="ctr">
              <a:buNone/>
            </a:pPr>
            <a:r>
              <a:rPr lang="fr-FR" sz="1300" dirty="0">
                <a:latin typeface="Figtree Light" pitchFamily="2" charset="0"/>
              </a:rPr>
              <a:t>Pour chaque collaborateur, il est possible de l'inscrire, le transférer vers une autre session, le supprimer, le notifier, ou lui ajouter une convocation (avec ou sans notification).  </a:t>
            </a:r>
          </a:p>
        </p:txBody>
      </p:sp>
      <p:pic>
        <p:nvPicPr>
          <p:cNvPr id="5122" name="Picture 2">
            <a:extLst>
              <a:ext uri="{FF2B5EF4-FFF2-40B4-BE49-F238E27FC236}">
                <a16:creationId xmlns:a16="http://schemas.microsoft.com/office/drawing/2014/main" id="{D02D5DC4-4B21-BC14-4A46-5785CD9C149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88939" y="1393824"/>
            <a:ext cx="9030877" cy="378168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125849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2E37F6-4547-ADE4-95DF-219455CEB5B2}"/>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93E4B8A-C20F-AE99-0D00-19230309BC64}"/>
              </a:ext>
            </a:extLst>
          </p:cNvPr>
          <p:cNvSpPr>
            <a:spLocks noGrp="1"/>
          </p:cNvSpPr>
          <p:nvPr>
            <p:ph type="title"/>
          </p:nvPr>
        </p:nvSpPr>
        <p:spPr/>
        <p:txBody>
          <a:bodyPr/>
          <a:lstStyle/>
          <a:p>
            <a:r>
              <a:rPr lang="fr-FR" sz="6600" dirty="0">
                <a:solidFill>
                  <a:schemeClr val="bg1"/>
                </a:solidFill>
                <a:latin typeface="Figtree"/>
              </a:rPr>
              <a:t>Suivre le budget</a:t>
            </a:r>
            <a:endParaRPr lang="fr-FR" dirty="0"/>
          </a:p>
        </p:txBody>
      </p:sp>
    </p:spTree>
    <p:extLst>
      <p:ext uri="{BB962C8B-B14F-4D97-AF65-F5344CB8AC3E}">
        <p14:creationId xmlns:p14="http://schemas.microsoft.com/office/powerpoint/2010/main" val="10003440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80EEDE9-1B41-33B8-F422-7366C398A44A}"/>
              </a:ext>
            </a:extLst>
          </p:cNvPr>
          <p:cNvSpPr>
            <a:spLocks noGrp="1"/>
          </p:cNvSpPr>
          <p:nvPr>
            <p:ph type="title"/>
          </p:nvPr>
        </p:nvSpPr>
        <p:spPr/>
        <p:txBody>
          <a:bodyPr/>
          <a:lstStyle/>
          <a:p>
            <a:r>
              <a:rPr lang="fr-FR" sz="6600">
                <a:latin typeface="PP Woodland"/>
              </a:rPr>
              <a:t>Les fonctionnalités de votre module</a:t>
            </a:r>
            <a:endParaRPr lang="fr-FR"/>
          </a:p>
        </p:txBody>
      </p:sp>
    </p:spTree>
    <p:extLst>
      <p:ext uri="{BB962C8B-B14F-4D97-AF65-F5344CB8AC3E}">
        <p14:creationId xmlns:p14="http://schemas.microsoft.com/office/powerpoint/2010/main" val="429340572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388AF0-0B06-CB0B-4551-CF2495F4B1A5}"/>
            </a:ext>
          </a:extLst>
        </p:cNvPr>
        <p:cNvGrpSpPr/>
        <p:nvPr/>
      </p:nvGrpSpPr>
      <p:grpSpPr>
        <a:xfrm>
          <a:off x="0" y="0"/>
          <a:ext cx="0" cy="0"/>
          <a:chOff x="0" y="0"/>
          <a:chExt cx="0" cy="0"/>
        </a:xfrm>
      </p:grpSpPr>
      <p:sp>
        <p:nvSpPr>
          <p:cNvPr id="3" name="Titre 2">
            <a:extLst>
              <a:ext uri="{FF2B5EF4-FFF2-40B4-BE49-F238E27FC236}">
                <a16:creationId xmlns:a16="http://schemas.microsoft.com/office/drawing/2014/main" id="{777B8E9F-5F38-C132-9E1C-04B650E83E2F}"/>
              </a:ext>
            </a:extLst>
          </p:cNvPr>
          <p:cNvSpPr>
            <a:spLocks noGrp="1"/>
          </p:cNvSpPr>
          <p:nvPr>
            <p:ph type="title"/>
          </p:nvPr>
        </p:nvSpPr>
        <p:spPr/>
        <p:txBody>
          <a:bodyPr/>
          <a:lstStyle/>
          <a:p>
            <a:r>
              <a:rPr lang="fr-FR" dirty="0"/>
              <a:t>Plan de formation</a:t>
            </a:r>
          </a:p>
        </p:txBody>
      </p:sp>
      <p:sp>
        <p:nvSpPr>
          <p:cNvPr id="4" name="Espace réservé du texte 3">
            <a:extLst>
              <a:ext uri="{FF2B5EF4-FFF2-40B4-BE49-F238E27FC236}">
                <a16:creationId xmlns:a16="http://schemas.microsoft.com/office/drawing/2014/main" id="{A39882DE-51CC-B2FB-98E3-14CFE1C02615}"/>
              </a:ext>
            </a:extLst>
          </p:cNvPr>
          <p:cNvSpPr>
            <a:spLocks noGrp="1"/>
          </p:cNvSpPr>
          <p:nvPr>
            <p:ph type="body" sz="quarter" idx="19"/>
          </p:nvPr>
        </p:nvSpPr>
        <p:spPr/>
        <p:txBody>
          <a:bodyPr/>
          <a:lstStyle/>
          <a:p>
            <a:r>
              <a:rPr lang="fr-FR" dirty="0"/>
              <a:t>Saisir mon budget réel</a:t>
            </a:r>
          </a:p>
        </p:txBody>
      </p:sp>
      <p:sp>
        <p:nvSpPr>
          <p:cNvPr id="2" name="Espace réservé du tableau 1">
            <a:extLst>
              <a:ext uri="{FF2B5EF4-FFF2-40B4-BE49-F238E27FC236}">
                <a16:creationId xmlns:a16="http://schemas.microsoft.com/office/drawing/2014/main" id="{C72B32BE-FB3A-7AE2-A47F-3872F3CBAF8B}"/>
              </a:ext>
            </a:extLst>
          </p:cNvPr>
          <p:cNvSpPr txBox="1">
            <a:spLocks/>
          </p:cNvSpPr>
          <p:nvPr/>
        </p:nvSpPr>
        <p:spPr>
          <a:xfrm>
            <a:off x="6678167" y="1734884"/>
            <a:ext cx="5142358" cy="5013388"/>
          </a:xfrm>
          <a:prstGeom prst="rect">
            <a:avLst/>
          </a:prstGeom>
        </p:spPr>
        <p:txBody>
          <a:bodyPr vert="horz" lIns="91440" tIns="45720" rIns="91440" bIns="45720" rtlCol="0">
            <a:normAutofit lnSpcReduction="10000"/>
          </a:bodyPr>
          <a:lstStyle>
            <a:defPPr>
              <a:defRPr lang="fr-FR"/>
            </a:defPPr>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fr-FR" sz="1300" dirty="0">
              <a:latin typeface="Figtree Light" pitchFamily="2" charset="0"/>
            </a:endParaRPr>
          </a:p>
          <a:p>
            <a:pPr marL="0" indent="0" algn="ctr">
              <a:buNone/>
            </a:pPr>
            <a:r>
              <a:rPr lang="fr-FR" sz="1300" dirty="0">
                <a:latin typeface="Figtree Light" pitchFamily="2" charset="0"/>
              </a:rPr>
              <a:t>Si l’action a été configurée avec une </a:t>
            </a:r>
            <a:r>
              <a:rPr lang="fr-FR" sz="1300" b="1" dirty="0">
                <a:latin typeface="Figtree Light" pitchFamily="2" charset="0"/>
              </a:rPr>
              <a:t>gestion du budget par action</a:t>
            </a:r>
            <a:r>
              <a:rPr lang="fr-FR" sz="1300" dirty="0">
                <a:latin typeface="Figtree Light" pitchFamily="2" charset="0"/>
              </a:rPr>
              <a:t>, vous pouvez saisir le budget réel des coûts pédagogiques directement au niveau de l’action dans la rubrique : </a:t>
            </a:r>
            <a:r>
              <a:rPr lang="fr-FR" sz="1300" b="1" dirty="0">
                <a:latin typeface="Figtree Light" pitchFamily="2" charset="0"/>
              </a:rPr>
              <a:t>Budget de l’action</a:t>
            </a:r>
            <a:r>
              <a:rPr lang="fr-FR" sz="1300" dirty="0">
                <a:latin typeface="Figtree Light" pitchFamily="2" charset="0"/>
              </a:rPr>
              <a:t>. </a:t>
            </a:r>
          </a:p>
          <a:p>
            <a:pPr marL="0" indent="0" algn="ctr">
              <a:buNone/>
            </a:pPr>
            <a:endParaRPr lang="fr-FR" sz="1300" dirty="0">
              <a:latin typeface="Figtree Light" pitchFamily="2" charset="0"/>
            </a:endParaRPr>
          </a:p>
          <a:p>
            <a:pPr marL="0" indent="0" algn="ctr">
              <a:buNone/>
            </a:pPr>
            <a:endParaRPr lang="fr-FR" sz="1300" dirty="0">
              <a:latin typeface="Figtree Light" pitchFamily="2" charset="0"/>
            </a:endParaRPr>
          </a:p>
          <a:p>
            <a:pPr marL="0" indent="0" algn="ctr">
              <a:buNone/>
            </a:pPr>
            <a:endParaRPr lang="fr-FR" sz="1300" dirty="0">
              <a:latin typeface="Figtree Light" pitchFamily="2" charset="0"/>
            </a:endParaRPr>
          </a:p>
          <a:p>
            <a:pPr marL="0" indent="0" algn="ctr">
              <a:buNone/>
            </a:pPr>
            <a:endParaRPr lang="fr-FR" sz="1300" dirty="0">
              <a:latin typeface="Figtree Light" pitchFamily="2" charset="0"/>
            </a:endParaRPr>
          </a:p>
          <a:p>
            <a:pPr marL="0" indent="0" algn="ctr">
              <a:buNone/>
            </a:pPr>
            <a:endParaRPr lang="fr-FR" sz="1300" dirty="0">
              <a:latin typeface="Figtree Light" pitchFamily="2" charset="0"/>
            </a:endParaRPr>
          </a:p>
          <a:p>
            <a:pPr marL="0" indent="0" algn="ctr">
              <a:buNone/>
            </a:pPr>
            <a:endParaRPr lang="fr-FR" sz="1300" dirty="0">
              <a:latin typeface="Figtree Light" pitchFamily="2" charset="0"/>
            </a:endParaRPr>
          </a:p>
          <a:p>
            <a:pPr marL="0" indent="0" algn="ctr">
              <a:buNone/>
            </a:pPr>
            <a:r>
              <a:rPr lang="fr-FR" sz="1300" dirty="0">
                <a:latin typeface="Figtree Light" pitchFamily="2" charset="0"/>
              </a:rPr>
              <a:t>Pour les autres coûts qui dépendent de la session, ouvrez la session et saisissez les coûts collaborateur par collaborateur. </a:t>
            </a:r>
          </a:p>
          <a:p>
            <a:pPr marL="0" indent="0" algn="ctr">
              <a:buNone/>
            </a:pPr>
            <a:endParaRPr lang="fr-FR" sz="1300" dirty="0">
              <a:latin typeface="Figtree Light" pitchFamily="2" charset="0"/>
            </a:endParaRPr>
          </a:p>
          <a:p>
            <a:pPr marL="0" indent="0" algn="ctr">
              <a:buNone/>
            </a:pPr>
            <a:r>
              <a:rPr lang="fr-FR" sz="1300" dirty="0">
                <a:latin typeface="Figtree Light" pitchFamily="2" charset="0"/>
              </a:rPr>
              <a:t>Une fois la saisie finalisée, revenez sur l’action et cochez « </a:t>
            </a:r>
            <a:r>
              <a:rPr lang="fr-FR" sz="1300" b="1" dirty="0">
                <a:latin typeface="Figtree Light" pitchFamily="2" charset="0"/>
              </a:rPr>
              <a:t>Budget dépensé </a:t>
            </a:r>
            <a:r>
              <a:rPr lang="fr-FR" sz="1300" dirty="0">
                <a:latin typeface="Figtree Light" pitchFamily="2" charset="0"/>
              </a:rPr>
              <a:t>». </a:t>
            </a:r>
          </a:p>
          <a:p>
            <a:pPr marL="0" indent="0" algn="ctr">
              <a:buNone/>
            </a:pPr>
            <a:endParaRPr lang="fr-FR" sz="1300" dirty="0">
              <a:latin typeface="Figtree Light" pitchFamily="2" charset="0"/>
            </a:endParaRPr>
          </a:p>
        </p:txBody>
      </p:sp>
      <p:pic>
        <p:nvPicPr>
          <p:cNvPr id="6146" name="Picture 2">
            <a:extLst>
              <a:ext uri="{FF2B5EF4-FFF2-40B4-BE49-F238E27FC236}">
                <a16:creationId xmlns:a16="http://schemas.microsoft.com/office/drawing/2014/main" id="{B51ADDC1-DE0C-ED2C-D07B-546B573C85D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8404" r="19310"/>
          <a:stretch>
            <a:fillRect/>
          </a:stretch>
        </p:blipFill>
        <p:spPr bwMode="auto">
          <a:xfrm>
            <a:off x="118586" y="1489837"/>
            <a:ext cx="5989320" cy="454250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8" name="Image 7">
            <a:extLst>
              <a:ext uri="{FF2B5EF4-FFF2-40B4-BE49-F238E27FC236}">
                <a16:creationId xmlns:a16="http://schemas.microsoft.com/office/drawing/2014/main" id="{19019E49-E0EF-B485-EA78-4FAD05FE5A89}"/>
              </a:ext>
            </a:extLst>
          </p:cNvPr>
          <p:cNvPicPr>
            <a:picLocks noChangeAspect="1"/>
          </p:cNvPicPr>
          <p:nvPr/>
        </p:nvPicPr>
        <p:blipFill>
          <a:blip r:embed="rId5"/>
          <a:stretch>
            <a:fillRect/>
          </a:stretch>
        </p:blipFill>
        <p:spPr>
          <a:xfrm>
            <a:off x="6541007" y="3149336"/>
            <a:ext cx="5513833" cy="1837945"/>
          </a:xfrm>
          <a:prstGeom prst="rect">
            <a:avLst/>
          </a:prstGeom>
          <a:ln>
            <a:noFill/>
          </a:ln>
          <a:effectLst>
            <a:outerShdw blurRad="292100" dist="139700" dir="2700000" algn="tl" rotWithShape="0">
              <a:srgbClr val="333333">
                <a:alpha val="65000"/>
              </a:srgbClr>
            </a:outerShdw>
          </a:effectLst>
        </p:spPr>
      </p:pic>
      <p:pic>
        <p:nvPicPr>
          <p:cNvPr id="10" name="Image 9">
            <a:extLst>
              <a:ext uri="{FF2B5EF4-FFF2-40B4-BE49-F238E27FC236}">
                <a16:creationId xmlns:a16="http://schemas.microsoft.com/office/drawing/2014/main" id="{A66BC1E7-DCF0-1CCC-E95D-D0AFE44BB277}"/>
              </a:ext>
            </a:extLst>
          </p:cNvPr>
          <p:cNvPicPr>
            <a:picLocks noChangeAspect="1"/>
          </p:cNvPicPr>
          <p:nvPr/>
        </p:nvPicPr>
        <p:blipFill>
          <a:blip r:embed="rId6"/>
          <a:stretch>
            <a:fillRect/>
          </a:stretch>
        </p:blipFill>
        <p:spPr>
          <a:xfrm>
            <a:off x="9880548" y="6338640"/>
            <a:ext cx="1648055" cy="40963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67081369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24B2FC-22AE-0161-8A48-FEB206E977D9}"/>
            </a:ext>
          </a:extLst>
        </p:cNvPr>
        <p:cNvGrpSpPr/>
        <p:nvPr/>
      </p:nvGrpSpPr>
      <p:grpSpPr>
        <a:xfrm>
          <a:off x="0" y="0"/>
          <a:ext cx="0" cy="0"/>
          <a:chOff x="0" y="0"/>
          <a:chExt cx="0" cy="0"/>
        </a:xfrm>
      </p:grpSpPr>
      <p:sp>
        <p:nvSpPr>
          <p:cNvPr id="3" name="Titre 2">
            <a:extLst>
              <a:ext uri="{FF2B5EF4-FFF2-40B4-BE49-F238E27FC236}">
                <a16:creationId xmlns:a16="http://schemas.microsoft.com/office/drawing/2014/main" id="{401DA37F-6B28-2D3F-A877-1BBF6A6F2943}"/>
              </a:ext>
            </a:extLst>
          </p:cNvPr>
          <p:cNvSpPr>
            <a:spLocks noGrp="1"/>
          </p:cNvSpPr>
          <p:nvPr>
            <p:ph type="title"/>
          </p:nvPr>
        </p:nvSpPr>
        <p:spPr/>
        <p:txBody>
          <a:bodyPr/>
          <a:lstStyle/>
          <a:p>
            <a:r>
              <a:rPr lang="fr-FR" dirty="0"/>
              <a:t>Plan de formation</a:t>
            </a:r>
          </a:p>
        </p:txBody>
      </p:sp>
      <p:sp>
        <p:nvSpPr>
          <p:cNvPr id="4" name="Espace réservé du texte 3">
            <a:extLst>
              <a:ext uri="{FF2B5EF4-FFF2-40B4-BE49-F238E27FC236}">
                <a16:creationId xmlns:a16="http://schemas.microsoft.com/office/drawing/2014/main" id="{324096CA-D486-3D24-2F36-D837B954FF44}"/>
              </a:ext>
            </a:extLst>
          </p:cNvPr>
          <p:cNvSpPr>
            <a:spLocks noGrp="1"/>
          </p:cNvSpPr>
          <p:nvPr>
            <p:ph type="body" sz="quarter" idx="19"/>
          </p:nvPr>
        </p:nvSpPr>
        <p:spPr/>
        <p:txBody>
          <a:bodyPr/>
          <a:lstStyle/>
          <a:p>
            <a:r>
              <a:rPr lang="fr-FR" dirty="0"/>
              <a:t>Visualiser mon budget global</a:t>
            </a:r>
          </a:p>
        </p:txBody>
      </p:sp>
      <p:sp>
        <p:nvSpPr>
          <p:cNvPr id="2" name="Espace réservé du tableau 1">
            <a:extLst>
              <a:ext uri="{FF2B5EF4-FFF2-40B4-BE49-F238E27FC236}">
                <a16:creationId xmlns:a16="http://schemas.microsoft.com/office/drawing/2014/main" id="{084F5AE0-DFE4-7745-FA8D-F4DD5FA9A682}"/>
              </a:ext>
            </a:extLst>
          </p:cNvPr>
          <p:cNvSpPr txBox="1">
            <a:spLocks/>
          </p:cNvSpPr>
          <p:nvPr/>
        </p:nvSpPr>
        <p:spPr>
          <a:xfrm>
            <a:off x="2107501" y="5867972"/>
            <a:ext cx="7976997" cy="1163764"/>
          </a:xfrm>
          <a:prstGeom prst="rect">
            <a:avLst/>
          </a:prstGeom>
        </p:spPr>
        <p:txBody>
          <a:bodyPr vert="horz" lIns="91440" tIns="45720" rIns="91440" bIns="45720" rtlCol="0">
            <a:normAutofit/>
          </a:bodyPr>
          <a:lstStyle>
            <a:defPPr>
              <a:defRPr lang="fr-FR"/>
            </a:defPPr>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1300" dirty="0">
                <a:latin typeface="Figtree Light" pitchFamily="2" charset="0"/>
              </a:rPr>
              <a:t>Le budget global se définit lors de la création du plan et reste accessible à tout moment depuis l'onglet « </a:t>
            </a:r>
            <a:r>
              <a:rPr lang="fr-FR" sz="1300" b="1" dirty="0">
                <a:latin typeface="Figtree Light" pitchFamily="2" charset="0"/>
              </a:rPr>
              <a:t>Budget</a:t>
            </a:r>
            <a:r>
              <a:rPr lang="fr-FR" sz="1300" dirty="0">
                <a:latin typeface="Figtree Light" pitchFamily="2" charset="0"/>
              </a:rPr>
              <a:t> </a:t>
            </a:r>
            <a:r>
              <a:rPr lang="fr-FR" sz="1300" b="1" dirty="0">
                <a:latin typeface="Figtree Light" pitchFamily="2" charset="0"/>
              </a:rPr>
              <a:t>global</a:t>
            </a:r>
            <a:r>
              <a:rPr lang="fr-FR" sz="1300" dirty="0">
                <a:latin typeface="Figtree Light" pitchFamily="2" charset="0"/>
              </a:rPr>
              <a:t> » . Cet onglet centralise les informations essentielles : budget prévu, dépenses engagées, montants prévisionnels et financements associés. Il permet de suivre l'utilisation du budget en un coup d'œil.</a:t>
            </a:r>
          </a:p>
        </p:txBody>
      </p:sp>
      <p:pic>
        <p:nvPicPr>
          <p:cNvPr id="6" name="Image 5">
            <a:extLst>
              <a:ext uri="{FF2B5EF4-FFF2-40B4-BE49-F238E27FC236}">
                <a16:creationId xmlns:a16="http://schemas.microsoft.com/office/drawing/2014/main" id="{0C1F9054-5717-0C4D-9C2A-DF799624B163}"/>
              </a:ext>
            </a:extLst>
          </p:cNvPr>
          <p:cNvPicPr>
            <a:picLocks noChangeAspect="1"/>
          </p:cNvPicPr>
          <p:nvPr/>
        </p:nvPicPr>
        <p:blipFill>
          <a:blip r:embed="rId4"/>
          <a:stretch>
            <a:fillRect/>
          </a:stretch>
        </p:blipFill>
        <p:spPr>
          <a:xfrm>
            <a:off x="2178826" y="1318389"/>
            <a:ext cx="7834348" cy="455409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57058641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7803021-90C6-027F-BF31-2BE95E568951}"/>
              </a:ext>
            </a:extLst>
          </p:cNvPr>
          <p:cNvSpPr>
            <a:spLocks noGrp="1"/>
          </p:cNvSpPr>
          <p:nvPr>
            <p:ph type="title"/>
          </p:nvPr>
        </p:nvSpPr>
        <p:spPr/>
        <p:txBody>
          <a:bodyPr/>
          <a:lstStyle/>
          <a:p>
            <a:r>
              <a:rPr lang="fr-FR" sz="6600" dirty="0">
                <a:solidFill>
                  <a:schemeClr val="bg1"/>
                </a:solidFill>
                <a:latin typeface="Figtree"/>
              </a:rPr>
              <a:t>Suivre les formations de vos collaborateurs</a:t>
            </a:r>
            <a:endParaRPr lang="fr-FR" dirty="0"/>
          </a:p>
        </p:txBody>
      </p:sp>
    </p:spTree>
    <p:extLst>
      <p:ext uri="{BB962C8B-B14F-4D97-AF65-F5344CB8AC3E}">
        <p14:creationId xmlns:p14="http://schemas.microsoft.com/office/powerpoint/2010/main" val="66122009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ACFFC3-68BB-C1B6-BF03-5600722FFDF6}"/>
            </a:ext>
          </a:extLst>
        </p:cNvPr>
        <p:cNvGrpSpPr/>
        <p:nvPr/>
      </p:nvGrpSpPr>
      <p:grpSpPr>
        <a:xfrm>
          <a:off x="0" y="0"/>
          <a:ext cx="0" cy="0"/>
          <a:chOff x="0" y="0"/>
          <a:chExt cx="0" cy="0"/>
        </a:xfrm>
      </p:grpSpPr>
      <p:sp>
        <p:nvSpPr>
          <p:cNvPr id="3" name="Titre 2">
            <a:extLst>
              <a:ext uri="{FF2B5EF4-FFF2-40B4-BE49-F238E27FC236}">
                <a16:creationId xmlns:a16="http://schemas.microsoft.com/office/drawing/2014/main" id="{4AD9E13B-4998-57D1-6041-B71D647687BC}"/>
              </a:ext>
            </a:extLst>
          </p:cNvPr>
          <p:cNvSpPr>
            <a:spLocks noGrp="1"/>
          </p:cNvSpPr>
          <p:nvPr>
            <p:ph type="title"/>
          </p:nvPr>
        </p:nvSpPr>
        <p:spPr/>
        <p:txBody>
          <a:bodyPr/>
          <a:lstStyle/>
          <a:p>
            <a:r>
              <a:rPr lang="fr-FR" dirty="0"/>
              <a:t>Suivi des formations</a:t>
            </a:r>
          </a:p>
        </p:txBody>
      </p:sp>
      <p:sp>
        <p:nvSpPr>
          <p:cNvPr id="4" name="Espace réservé du texte 3">
            <a:extLst>
              <a:ext uri="{FF2B5EF4-FFF2-40B4-BE49-F238E27FC236}">
                <a16:creationId xmlns:a16="http://schemas.microsoft.com/office/drawing/2014/main" id="{ADDFA4E0-5B5B-1019-706A-72FC2D2DFFD5}"/>
              </a:ext>
            </a:extLst>
          </p:cNvPr>
          <p:cNvSpPr>
            <a:spLocks noGrp="1"/>
          </p:cNvSpPr>
          <p:nvPr>
            <p:ph type="body" sz="quarter" idx="19"/>
          </p:nvPr>
        </p:nvSpPr>
        <p:spPr/>
        <p:txBody>
          <a:bodyPr/>
          <a:lstStyle/>
          <a:p>
            <a:r>
              <a:rPr lang="fr-FR" dirty="0"/>
              <a:t>Suivre les formations de mes collaborateurs</a:t>
            </a:r>
          </a:p>
        </p:txBody>
      </p:sp>
      <p:sp>
        <p:nvSpPr>
          <p:cNvPr id="2" name="Espace réservé du tableau 1">
            <a:extLst>
              <a:ext uri="{FF2B5EF4-FFF2-40B4-BE49-F238E27FC236}">
                <a16:creationId xmlns:a16="http://schemas.microsoft.com/office/drawing/2014/main" id="{DFBB9F1E-3EFC-9BB5-8938-72375C9EB0C1}"/>
              </a:ext>
            </a:extLst>
          </p:cNvPr>
          <p:cNvSpPr txBox="1">
            <a:spLocks/>
          </p:cNvSpPr>
          <p:nvPr/>
        </p:nvSpPr>
        <p:spPr>
          <a:xfrm>
            <a:off x="920496" y="1393824"/>
            <a:ext cx="10735055" cy="1163764"/>
          </a:xfrm>
          <a:prstGeom prst="rect">
            <a:avLst/>
          </a:prstGeom>
        </p:spPr>
        <p:txBody>
          <a:bodyPr vert="horz" lIns="91440" tIns="45720" rIns="91440" bIns="45720" rtlCol="0">
            <a:normAutofit/>
          </a:bodyPr>
          <a:lstStyle>
            <a:defPPr>
              <a:defRPr lang="fr-FR"/>
            </a:defPPr>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1400" dirty="0">
                <a:latin typeface="Figtree Light" pitchFamily="2" charset="0"/>
              </a:rPr>
              <a:t>Une fois que vos </a:t>
            </a:r>
            <a:r>
              <a:rPr lang="fr-FR" sz="1400" b="1" dirty="0">
                <a:latin typeface="Figtree Light" pitchFamily="2" charset="0"/>
              </a:rPr>
              <a:t>collaborateurs</a:t>
            </a:r>
            <a:r>
              <a:rPr lang="fr-FR" sz="1400" dirty="0">
                <a:latin typeface="Figtree Light" pitchFamily="2" charset="0"/>
              </a:rPr>
              <a:t> sont </a:t>
            </a:r>
            <a:r>
              <a:rPr lang="fr-FR" sz="1400" b="1" dirty="0">
                <a:latin typeface="Figtree Light" pitchFamily="2" charset="0"/>
              </a:rPr>
              <a:t>inscrits à une session</a:t>
            </a:r>
            <a:r>
              <a:rPr lang="fr-FR" sz="1400" dirty="0">
                <a:latin typeface="Figtree Light" pitchFamily="2" charset="0"/>
              </a:rPr>
              <a:t>, vous pouvez </a:t>
            </a:r>
            <a:r>
              <a:rPr lang="fr-FR" sz="1400" b="1" dirty="0">
                <a:latin typeface="Figtree Light" pitchFamily="2" charset="0"/>
              </a:rPr>
              <a:t>suivre l’avancement </a:t>
            </a:r>
            <a:r>
              <a:rPr lang="fr-FR" sz="1400" dirty="0">
                <a:latin typeface="Figtree Light" pitchFamily="2" charset="0"/>
              </a:rPr>
              <a:t>de ces dernières à partir du menu « </a:t>
            </a:r>
            <a:r>
              <a:rPr lang="fr-FR" sz="1400" b="1" dirty="0">
                <a:latin typeface="Figtree Light" pitchFamily="2" charset="0"/>
              </a:rPr>
              <a:t>Gestion formation &gt; Formations de l’entreprise &gt; Suivi des formations </a:t>
            </a:r>
            <a:r>
              <a:rPr lang="fr-FR" sz="1400" dirty="0">
                <a:latin typeface="Figtree Light" pitchFamily="2" charset="0"/>
              </a:rPr>
              <a:t>». </a:t>
            </a:r>
          </a:p>
          <a:p>
            <a:pPr marL="0" indent="0" algn="ctr">
              <a:buNone/>
            </a:pPr>
            <a:endParaRPr lang="fr-FR" sz="1400" dirty="0">
              <a:latin typeface="Figtree Light" pitchFamily="2" charset="0"/>
            </a:endParaRPr>
          </a:p>
        </p:txBody>
      </p:sp>
      <p:pic>
        <p:nvPicPr>
          <p:cNvPr id="7" name="Image 6">
            <a:extLst>
              <a:ext uri="{FF2B5EF4-FFF2-40B4-BE49-F238E27FC236}">
                <a16:creationId xmlns:a16="http://schemas.microsoft.com/office/drawing/2014/main" id="{B95B8A90-4884-AF96-8254-98C0F712186A}"/>
              </a:ext>
            </a:extLst>
          </p:cNvPr>
          <p:cNvPicPr>
            <a:picLocks noChangeAspect="1"/>
          </p:cNvPicPr>
          <p:nvPr/>
        </p:nvPicPr>
        <p:blipFill>
          <a:blip r:embed="rId4"/>
          <a:stretch>
            <a:fillRect/>
          </a:stretch>
        </p:blipFill>
        <p:spPr>
          <a:xfrm>
            <a:off x="106681" y="2020243"/>
            <a:ext cx="7894319" cy="3897957"/>
          </a:xfrm>
          <a:prstGeom prst="rect">
            <a:avLst/>
          </a:prstGeom>
          <a:ln>
            <a:noFill/>
          </a:ln>
          <a:effectLst>
            <a:outerShdw blurRad="292100" dist="139700" dir="2700000" algn="tl" rotWithShape="0">
              <a:srgbClr val="333333">
                <a:alpha val="65000"/>
              </a:srgbClr>
            </a:outerShdw>
          </a:effectLst>
        </p:spPr>
      </p:pic>
      <p:pic>
        <p:nvPicPr>
          <p:cNvPr id="9" name="Image 8">
            <a:extLst>
              <a:ext uri="{FF2B5EF4-FFF2-40B4-BE49-F238E27FC236}">
                <a16:creationId xmlns:a16="http://schemas.microsoft.com/office/drawing/2014/main" id="{997635A0-52B4-D43B-4A6F-CECE6D564DC9}"/>
              </a:ext>
            </a:extLst>
          </p:cNvPr>
          <p:cNvPicPr>
            <a:picLocks noChangeAspect="1"/>
          </p:cNvPicPr>
          <p:nvPr/>
        </p:nvPicPr>
        <p:blipFill>
          <a:blip r:embed="rId5"/>
          <a:stretch>
            <a:fillRect/>
          </a:stretch>
        </p:blipFill>
        <p:spPr>
          <a:xfrm>
            <a:off x="4871925" y="4728690"/>
            <a:ext cx="7137195" cy="2012523"/>
          </a:xfrm>
          <a:prstGeom prst="rect">
            <a:avLst/>
          </a:prstGeom>
          <a:ln>
            <a:noFill/>
          </a:ln>
          <a:effectLst>
            <a:outerShdw blurRad="292100" dist="139700" dir="2700000" algn="tl" rotWithShape="0">
              <a:srgbClr val="333333">
                <a:alpha val="65000"/>
              </a:srgbClr>
            </a:outerShdw>
          </a:effectLst>
        </p:spPr>
      </p:pic>
      <p:sp>
        <p:nvSpPr>
          <p:cNvPr id="10" name="Flèche : courbe vers la gauche 9">
            <a:extLst>
              <a:ext uri="{FF2B5EF4-FFF2-40B4-BE49-F238E27FC236}">
                <a16:creationId xmlns:a16="http://schemas.microsoft.com/office/drawing/2014/main" id="{B21D4952-BB3C-AB97-E993-869823D1804E}"/>
              </a:ext>
            </a:extLst>
          </p:cNvPr>
          <p:cNvSpPr/>
          <p:nvPr/>
        </p:nvSpPr>
        <p:spPr>
          <a:xfrm rot="20381322">
            <a:off x="8005841" y="4347055"/>
            <a:ext cx="455469" cy="1042449"/>
          </a:xfrm>
          <a:prstGeom prst="curvedLeftArrow">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FR">
              <a:solidFill>
                <a:schemeClr val="tx1"/>
              </a:solidFill>
            </a:endParaRPr>
          </a:p>
        </p:txBody>
      </p:sp>
      <p:sp>
        <p:nvSpPr>
          <p:cNvPr id="11" name="Rectangle 10">
            <a:extLst>
              <a:ext uri="{FF2B5EF4-FFF2-40B4-BE49-F238E27FC236}">
                <a16:creationId xmlns:a16="http://schemas.microsoft.com/office/drawing/2014/main" id="{265E3F6B-1BD1-FC43-34C0-EB645075254D}"/>
              </a:ext>
            </a:extLst>
          </p:cNvPr>
          <p:cNvSpPr/>
          <p:nvPr/>
        </p:nvSpPr>
        <p:spPr>
          <a:xfrm>
            <a:off x="2240280" y="2368296"/>
            <a:ext cx="859536" cy="267015"/>
          </a:xfrm>
          <a:prstGeom prst="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Espace réservé du tableau 1">
            <a:extLst>
              <a:ext uri="{FF2B5EF4-FFF2-40B4-BE49-F238E27FC236}">
                <a16:creationId xmlns:a16="http://schemas.microsoft.com/office/drawing/2014/main" id="{D1B513BC-1180-BFC6-C767-EF89DDFDDB74}"/>
              </a:ext>
            </a:extLst>
          </p:cNvPr>
          <p:cNvSpPr txBox="1">
            <a:spLocks/>
          </p:cNvSpPr>
          <p:nvPr/>
        </p:nvSpPr>
        <p:spPr>
          <a:xfrm>
            <a:off x="8314539" y="2407708"/>
            <a:ext cx="3694581" cy="2470863"/>
          </a:xfrm>
          <a:prstGeom prst="rect">
            <a:avLst/>
          </a:prstGeom>
        </p:spPr>
        <p:txBody>
          <a:bodyPr vert="horz" lIns="91440" tIns="45720" rIns="91440" bIns="45720" rtlCol="0">
            <a:normAutofit/>
          </a:bodyPr>
          <a:lstStyle>
            <a:defPPr>
              <a:defRPr lang="fr-FR"/>
            </a:defPPr>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200" dirty="0">
                <a:latin typeface="Figtree Light" pitchFamily="2" charset="0"/>
              </a:rPr>
              <a:t>La formation de votre collaborateur peut avoir plusieurs statuts : </a:t>
            </a:r>
          </a:p>
          <a:p>
            <a:pPr>
              <a:buFontTx/>
              <a:buChar char="-"/>
            </a:pPr>
            <a:r>
              <a:rPr lang="fr-FR" sz="1200" b="1" dirty="0">
                <a:solidFill>
                  <a:srgbClr val="7030A0"/>
                </a:solidFill>
                <a:latin typeface="Figtree Light" pitchFamily="2" charset="0"/>
              </a:rPr>
              <a:t>Planifiée</a:t>
            </a:r>
            <a:r>
              <a:rPr lang="fr-FR" sz="1200" dirty="0">
                <a:latin typeface="Figtree Light" pitchFamily="2" charset="0"/>
              </a:rPr>
              <a:t> : Une date est ajoutée à la session</a:t>
            </a:r>
          </a:p>
          <a:p>
            <a:pPr>
              <a:buFontTx/>
              <a:buChar char="-"/>
            </a:pPr>
            <a:r>
              <a:rPr lang="fr-FR" sz="1200" b="1" dirty="0">
                <a:solidFill>
                  <a:srgbClr val="0070C0"/>
                </a:solidFill>
                <a:latin typeface="Figtree Light" pitchFamily="2" charset="0"/>
              </a:rPr>
              <a:t>En cours </a:t>
            </a:r>
            <a:r>
              <a:rPr lang="fr-FR" sz="1200" dirty="0">
                <a:latin typeface="Figtree Light" pitchFamily="2" charset="0"/>
              </a:rPr>
              <a:t>: La session est en cours</a:t>
            </a:r>
          </a:p>
          <a:p>
            <a:pPr>
              <a:buFontTx/>
              <a:buChar char="-"/>
            </a:pPr>
            <a:r>
              <a:rPr lang="fr-FR" sz="1200" b="1" dirty="0">
                <a:solidFill>
                  <a:srgbClr val="00B050"/>
                </a:solidFill>
                <a:latin typeface="Figtree Light" pitchFamily="2" charset="0"/>
              </a:rPr>
              <a:t>Réalisée</a:t>
            </a:r>
            <a:r>
              <a:rPr lang="fr-FR" sz="1200" dirty="0">
                <a:latin typeface="Figtree Light" pitchFamily="2" charset="0"/>
              </a:rPr>
              <a:t> : La date de la session est passée</a:t>
            </a:r>
          </a:p>
          <a:p>
            <a:pPr marL="0" indent="0">
              <a:buNone/>
            </a:pPr>
            <a:endParaRPr lang="fr-FR" sz="1200" dirty="0">
              <a:latin typeface="Figtree Light" pitchFamily="2" charset="0"/>
            </a:endParaRPr>
          </a:p>
        </p:txBody>
      </p:sp>
    </p:spTree>
    <p:extLst>
      <p:ext uri="{BB962C8B-B14F-4D97-AF65-F5344CB8AC3E}">
        <p14:creationId xmlns:p14="http://schemas.microsoft.com/office/powerpoint/2010/main" val="1027093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E63FBEE7-B2EE-9744-8FCC-2E8B5A162548}"/>
              </a:ext>
            </a:extLst>
          </p:cNvPr>
          <p:cNvSpPr>
            <a:spLocks noGrp="1"/>
          </p:cNvSpPr>
          <p:nvPr>
            <p:ph type="title"/>
          </p:nvPr>
        </p:nvSpPr>
        <p:spPr/>
        <p:txBody>
          <a:bodyPr/>
          <a:lstStyle/>
          <a:p>
            <a:r>
              <a:rPr lang="fr-FR" sz="8000">
                <a:latin typeface="PP Woodland"/>
              </a:rPr>
              <a:t>L’espace administrateur</a:t>
            </a:r>
          </a:p>
        </p:txBody>
      </p:sp>
    </p:spTree>
    <p:extLst>
      <p:ext uri="{BB962C8B-B14F-4D97-AF65-F5344CB8AC3E}">
        <p14:creationId xmlns:p14="http://schemas.microsoft.com/office/powerpoint/2010/main" val="100986286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5650BF-D83C-EB4C-2598-4F8869C6540F}"/>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A88AFACB-EB3C-A3D1-E433-A57AC25064C5}"/>
              </a:ext>
            </a:extLst>
          </p:cNvPr>
          <p:cNvSpPr>
            <a:spLocks noGrp="1"/>
          </p:cNvSpPr>
          <p:nvPr>
            <p:ph type="title"/>
          </p:nvPr>
        </p:nvSpPr>
        <p:spPr/>
        <p:txBody>
          <a:bodyPr/>
          <a:lstStyle/>
          <a:p>
            <a:pPr>
              <a:lnSpc>
                <a:spcPct val="100000"/>
              </a:lnSpc>
            </a:pPr>
            <a:r>
              <a:rPr lang="fr-FR" sz="6600">
                <a:solidFill>
                  <a:schemeClr val="bg1"/>
                </a:solidFill>
                <a:latin typeface="Figtree"/>
              </a:rPr>
              <a:t>Attribuer les droits d’accès Talents ​</a:t>
            </a:r>
          </a:p>
        </p:txBody>
      </p:sp>
    </p:spTree>
    <p:extLst>
      <p:ext uri="{BB962C8B-B14F-4D97-AF65-F5344CB8AC3E}">
        <p14:creationId xmlns:p14="http://schemas.microsoft.com/office/powerpoint/2010/main" val="388093724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t>Attribuer les droits d’accès Talents</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a:t>MENU &gt; Espace admin &gt; Droits modules talents</a:t>
            </a:r>
          </a:p>
        </p:txBody>
      </p:sp>
      <p:pic>
        <p:nvPicPr>
          <p:cNvPr id="5" name="Image 4">
            <a:extLst>
              <a:ext uri="{FF2B5EF4-FFF2-40B4-BE49-F238E27FC236}">
                <a16:creationId xmlns:a16="http://schemas.microsoft.com/office/drawing/2014/main" id="{DD3D50CB-A2A8-3AA3-1D4D-12A9C95012FC}"/>
              </a:ext>
            </a:extLst>
          </p:cNvPr>
          <p:cNvPicPr>
            <a:picLocks noChangeAspect="1"/>
          </p:cNvPicPr>
          <p:nvPr/>
        </p:nvPicPr>
        <p:blipFill>
          <a:blip r:embed="rId2"/>
          <a:stretch>
            <a:fillRect/>
          </a:stretch>
        </p:blipFill>
        <p:spPr>
          <a:xfrm>
            <a:off x="2537926" y="1459138"/>
            <a:ext cx="7340082" cy="3329321"/>
          </a:xfrm>
          <a:prstGeom prst="rect">
            <a:avLst/>
          </a:prstGeom>
          <a:ln>
            <a:noFill/>
          </a:ln>
          <a:effectLst>
            <a:outerShdw blurRad="292100" dist="139700" dir="2700000" algn="tl" rotWithShape="0">
              <a:srgbClr val="333333">
                <a:alpha val="65000"/>
              </a:srgbClr>
            </a:outerShdw>
          </a:effectLst>
        </p:spPr>
      </p:pic>
      <p:sp>
        <p:nvSpPr>
          <p:cNvPr id="6" name="Espace réservé du texte 41">
            <a:extLst>
              <a:ext uri="{FF2B5EF4-FFF2-40B4-BE49-F238E27FC236}">
                <a16:creationId xmlns:a16="http://schemas.microsoft.com/office/drawing/2014/main" id="{CBEDB4DB-EA45-8FED-5B6B-580B8A86E58D}"/>
              </a:ext>
            </a:extLst>
          </p:cNvPr>
          <p:cNvSpPr txBox="1">
            <a:spLocks/>
          </p:cNvSpPr>
          <p:nvPr/>
        </p:nvSpPr>
        <p:spPr>
          <a:xfrm>
            <a:off x="766013" y="4959713"/>
            <a:ext cx="11333292" cy="1792076"/>
          </a:xfrm>
          <a:prstGeom prst="rect">
            <a:avLst/>
          </a:prstGeom>
        </p:spPr>
        <p:txBody>
          <a:bodyPr lIns="91440" tIns="45720" rIns="91440" bIns="45720" anchor="t">
            <a:normAutofit/>
          </a:bodyPr>
          <a:lstStyle>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4"/>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fr-FR" dirty="0">
                <a:latin typeface="Figtree Light"/>
              </a:rPr>
              <a:t>Les droits modules talents permettent de distinguer les utilisateurs en fonction de leur accès. </a:t>
            </a:r>
          </a:p>
          <a:p>
            <a:pPr algn="just"/>
            <a:r>
              <a:rPr lang="fr-FR" dirty="0">
                <a:latin typeface="Figtree Light"/>
              </a:rPr>
              <a:t>Accès administrateur : Toute personne devant alimenter le catalogue de formation et gérer le suivi du plan de formation. </a:t>
            </a:r>
          </a:p>
          <a:p>
            <a:pPr algn="just"/>
            <a:r>
              <a:rPr lang="fr-FR" dirty="0">
                <a:latin typeface="Figtree Light"/>
              </a:rPr>
              <a:t>Accès manager : Toute personne pouvant proposer une formation pour un collaborateur.</a:t>
            </a:r>
          </a:p>
          <a:p>
            <a:pPr algn="just"/>
            <a:r>
              <a:rPr lang="fr-FR">
                <a:latin typeface="Figtree Light"/>
              </a:rPr>
              <a:t>Accès collaborateur : Toute personne pouvant participer à une formation. </a:t>
            </a:r>
          </a:p>
          <a:p>
            <a:pPr algn="just">
              <a:buChar char="•"/>
            </a:pPr>
            <a:endParaRPr lang="fr-FR">
              <a:latin typeface="Figtree Light" pitchFamily="2" charset="0"/>
            </a:endParaRPr>
          </a:p>
        </p:txBody>
      </p:sp>
    </p:spTree>
    <p:extLst>
      <p:ext uri="{BB962C8B-B14F-4D97-AF65-F5344CB8AC3E}">
        <p14:creationId xmlns:p14="http://schemas.microsoft.com/office/powerpoint/2010/main" val="40389880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7803021-90C6-027F-BF31-2BE95E568951}"/>
              </a:ext>
            </a:extLst>
          </p:cNvPr>
          <p:cNvSpPr>
            <a:spLocks noGrp="1"/>
          </p:cNvSpPr>
          <p:nvPr>
            <p:ph type="title"/>
          </p:nvPr>
        </p:nvSpPr>
        <p:spPr/>
        <p:txBody>
          <a:bodyPr/>
          <a:lstStyle/>
          <a:p>
            <a:pPr>
              <a:lnSpc>
                <a:spcPct val="100000"/>
              </a:lnSpc>
            </a:pPr>
            <a:r>
              <a:rPr lang="fr-FR" sz="6600" dirty="0">
                <a:solidFill>
                  <a:schemeClr val="bg1"/>
                </a:solidFill>
                <a:latin typeface="Figtree"/>
              </a:rPr>
              <a:t>Paramétrer le circuit de validation</a:t>
            </a:r>
          </a:p>
        </p:txBody>
      </p:sp>
    </p:spTree>
    <p:extLst>
      <p:ext uri="{BB962C8B-B14F-4D97-AF65-F5344CB8AC3E}">
        <p14:creationId xmlns:p14="http://schemas.microsoft.com/office/powerpoint/2010/main" val="137245523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8C9448-EF78-977D-1955-9009614D4861}"/>
            </a:ext>
          </a:extLst>
        </p:cNvPr>
        <p:cNvGrpSpPr/>
        <p:nvPr/>
      </p:nvGrpSpPr>
      <p:grpSpPr>
        <a:xfrm>
          <a:off x="0" y="0"/>
          <a:ext cx="0" cy="0"/>
          <a:chOff x="0" y="0"/>
          <a:chExt cx="0" cy="0"/>
        </a:xfrm>
      </p:grpSpPr>
      <p:pic>
        <p:nvPicPr>
          <p:cNvPr id="13" name="Image 12">
            <a:extLst>
              <a:ext uri="{FF2B5EF4-FFF2-40B4-BE49-F238E27FC236}">
                <a16:creationId xmlns:a16="http://schemas.microsoft.com/office/drawing/2014/main" id="{F82991BB-B1B5-B1DB-A784-29FB81B0EB52}"/>
              </a:ext>
            </a:extLst>
          </p:cNvPr>
          <p:cNvPicPr>
            <a:picLocks noChangeAspect="1"/>
          </p:cNvPicPr>
          <p:nvPr/>
        </p:nvPicPr>
        <p:blipFill>
          <a:blip r:embed="rId2"/>
          <a:stretch>
            <a:fillRect/>
          </a:stretch>
        </p:blipFill>
        <p:spPr>
          <a:xfrm>
            <a:off x="4548412" y="3684285"/>
            <a:ext cx="5798462" cy="3050318"/>
          </a:xfrm>
          <a:prstGeom prst="rect">
            <a:avLst/>
          </a:prstGeom>
          <a:ln>
            <a:noFill/>
          </a:ln>
          <a:effectLst>
            <a:outerShdw blurRad="292100" dist="139700" dir="2700000" algn="tl" rotWithShape="0">
              <a:srgbClr val="333333">
                <a:alpha val="65000"/>
              </a:srgbClr>
            </a:outerShdw>
          </a:effectLst>
        </p:spPr>
      </p:pic>
      <p:sp>
        <p:nvSpPr>
          <p:cNvPr id="16" name="Flèche : courbe vers la gauche 15">
            <a:extLst>
              <a:ext uri="{FF2B5EF4-FFF2-40B4-BE49-F238E27FC236}">
                <a16:creationId xmlns:a16="http://schemas.microsoft.com/office/drawing/2014/main" id="{2EE1FEBB-971B-2592-D295-103A2A1B505F}"/>
              </a:ext>
            </a:extLst>
          </p:cNvPr>
          <p:cNvSpPr/>
          <p:nvPr/>
        </p:nvSpPr>
        <p:spPr>
          <a:xfrm rot="2547343">
            <a:off x="10268957" y="3701346"/>
            <a:ext cx="455469" cy="1042449"/>
          </a:xfrm>
          <a:prstGeom prst="curvedLeftArrow">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FR" dirty="0">
              <a:solidFill>
                <a:schemeClr val="tx1"/>
              </a:solidFill>
            </a:endParaRPr>
          </a:p>
        </p:txBody>
      </p:sp>
      <p:sp>
        <p:nvSpPr>
          <p:cNvPr id="3" name="Titre 2">
            <a:extLst>
              <a:ext uri="{FF2B5EF4-FFF2-40B4-BE49-F238E27FC236}">
                <a16:creationId xmlns:a16="http://schemas.microsoft.com/office/drawing/2014/main" id="{551CBF6A-60DA-E352-A7F0-919F36B06C41}"/>
              </a:ext>
            </a:extLst>
          </p:cNvPr>
          <p:cNvSpPr>
            <a:spLocks noGrp="1"/>
          </p:cNvSpPr>
          <p:nvPr>
            <p:ph type="title"/>
          </p:nvPr>
        </p:nvSpPr>
        <p:spPr/>
        <p:txBody>
          <a:bodyPr/>
          <a:lstStyle/>
          <a:p>
            <a:r>
              <a:rPr lang="fr-FR" dirty="0"/>
              <a:t>Paramétrer le circuit de validation</a:t>
            </a:r>
          </a:p>
        </p:txBody>
      </p:sp>
      <p:sp>
        <p:nvSpPr>
          <p:cNvPr id="4" name="Espace réservé du texte 3">
            <a:extLst>
              <a:ext uri="{FF2B5EF4-FFF2-40B4-BE49-F238E27FC236}">
                <a16:creationId xmlns:a16="http://schemas.microsoft.com/office/drawing/2014/main" id="{493D3A26-0819-ADBE-ECF2-DB2BA7522EB6}"/>
              </a:ext>
            </a:extLst>
          </p:cNvPr>
          <p:cNvSpPr>
            <a:spLocks noGrp="1"/>
          </p:cNvSpPr>
          <p:nvPr>
            <p:ph type="body" sz="quarter" idx="19"/>
          </p:nvPr>
        </p:nvSpPr>
        <p:spPr/>
        <p:txBody>
          <a:bodyPr>
            <a:normAutofit fontScale="85000" lnSpcReduction="10000"/>
          </a:bodyPr>
          <a:lstStyle/>
          <a:p>
            <a:r>
              <a:rPr lang="fr-FR" dirty="0"/>
              <a:t>Espace admin &gt; gestion de la formation&gt; circuit de validation des demandes</a:t>
            </a:r>
          </a:p>
        </p:txBody>
      </p:sp>
      <p:sp>
        <p:nvSpPr>
          <p:cNvPr id="6" name="Espace réservé du texte 41">
            <a:extLst>
              <a:ext uri="{FF2B5EF4-FFF2-40B4-BE49-F238E27FC236}">
                <a16:creationId xmlns:a16="http://schemas.microsoft.com/office/drawing/2014/main" id="{71FF4335-4794-3D54-2307-5BD801455A59}"/>
              </a:ext>
            </a:extLst>
          </p:cNvPr>
          <p:cNvSpPr txBox="1">
            <a:spLocks/>
          </p:cNvSpPr>
          <p:nvPr/>
        </p:nvSpPr>
        <p:spPr>
          <a:xfrm>
            <a:off x="182349" y="3429000"/>
            <a:ext cx="4274146" cy="3894596"/>
          </a:xfrm>
          <a:prstGeom prst="rect">
            <a:avLst/>
          </a:prstGeom>
        </p:spPr>
        <p:txBody>
          <a:bodyPr lIns="91440" tIns="45720" rIns="91440" bIns="45720" anchor="t">
            <a:normAutofit fontScale="77500" lnSpcReduction="20000"/>
          </a:bodyPr>
          <a:lstStyle>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4"/>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fr-FR" dirty="0">
                <a:latin typeface="Figtree Light"/>
              </a:rPr>
              <a:t>Il est possible de créer un circuit de validation sur mesure avec autant de niveaux que nécessaire. </a:t>
            </a:r>
          </a:p>
          <a:p>
            <a:pPr algn="just">
              <a:buFontTx/>
              <a:buChar char="-"/>
            </a:pPr>
            <a:r>
              <a:rPr lang="fr-FR" b="1" dirty="0">
                <a:latin typeface="Figtree Light"/>
              </a:rPr>
              <a:t>Personne nommée </a:t>
            </a:r>
            <a:r>
              <a:rPr lang="fr-FR" dirty="0">
                <a:latin typeface="Figtree Light"/>
              </a:rPr>
              <a:t>: un utilisateur spécifique</a:t>
            </a:r>
          </a:p>
          <a:p>
            <a:pPr algn="just">
              <a:buFontTx/>
              <a:buChar char="-"/>
            </a:pPr>
            <a:r>
              <a:rPr lang="fr-FR" b="1" dirty="0">
                <a:latin typeface="Figtree Light"/>
              </a:rPr>
              <a:t>Managers hiérarchiques</a:t>
            </a:r>
          </a:p>
          <a:p>
            <a:pPr algn="just">
              <a:buFontTx/>
              <a:buChar char="-"/>
            </a:pPr>
            <a:r>
              <a:rPr lang="fr-FR" b="1" dirty="0">
                <a:latin typeface="Figtree Light"/>
              </a:rPr>
              <a:t>Responsable</a:t>
            </a:r>
            <a:r>
              <a:rPr lang="fr-FR" dirty="0">
                <a:latin typeface="Figtree Light"/>
              </a:rPr>
              <a:t> de département, structure ou entreprise</a:t>
            </a:r>
          </a:p>
          <a:p>
            <a:pPr algn="just">
              <a:buFontTx/>
              <a:buChar char="-"/>
            </a:pPr>
            <a:r>
              <a:rPr lang="fr-FR" b="1" dirty="0">
                <a:latin typeface="Figtree Light"/>
              </a:rPr>
              <a:t>Administrateur talents</a:t>
            </a:r>
          </a:p>
          <a:p>
            <a:pPr marL="0" indent="0" algn="just">
              <a:buNone/>
            </a:pPr>
            <a:r>
              <a:rPr lang="fr-FR" dirty="0">
                <a:latin typeface="Figtree Light"/>
              </a:rPr>
              <a:t>Pour le personnaliser, cliquez sur le bouton « </a:t>
            </a:r>
            <a:r>
              <a:rPr lang="fr-FR" b="1" dirty="0">
                <a:latin typeface="Figtree Light"/>
              </a:rPr>
              <a:t>Modifier</a:t>
            </a:r>
            <a:r>
              <a:rPr lang="fr-FR" dirty="0">
                <a:latin typeface="Figtree Light"/>
              </a:rPr>
              <a:t> ». </a:t>
            </a:r>
          </a:p>
          <a:p>
            <a:pPr marL="0" indent="0" algn="just">
              <a:buNone/>
            </a:pPr>
            <a:endParaRPr lang="fr-FR" dirty="0">
              <a:latin typeface="Figtree Light"/>
            </a:endParaRPr>
          </a:p>
          <a:p>
            <a:pPr marL="0" indent="0" algn="just">
              <a:buNone/>
            </a:pPr>
            <a:r>
              <a:rPr lang="fr-FR" b="1" dirty="0">
                <a:solidFill>
                  <a:schemeClr val="accent1"/>
                </a:solidFill>
                <a:latin typeface="Figtree Light"/>
              </a:rPr>
              <a:t>Bon à savoir </a:t>
            </a:r>
            <a:r>
              <a:rPr lang="fr-FR" dirty="0">
                <a:solidFill>
                  <a:schemeClr val="accent1"/>
                </a:solidFill>
                <a:latin typeface="Figtree Light"/>
              </a:rPr>
              <a:t>: Lors d’une modification du circuit, vous pouvez choisir si le nouveau paramétrage s’applique aux demandes en cours ou uniquement aux nouvelles demandes. </a:t>
            </a:r>
            <a:endParaRPr lang="fr-FR" dirty="0">
              <a:latin typeface="Figtree Light" pitchFamily="2" charset="0"/>
            </a:endParaRPr>
          </a:p>
        </p:txBody>
      </p:sp>
      <p:pic>
        <p:nvPicPr>
          <p:cNvPr id="7" name="Image 6">
            <a:extLst>
              <a:ext uri="{FF2B5EF4-FFF2-40B4-BE49-F238E27FC236}">
                <a16:creationId xmlns:a16="http://schemas.microsoft.com/office/drawing/2014/main" id="{8B64241B-659F-08BE-CD06-AF8C62D19BDA}"/>
              </a:ext>
            </a:extLst>
          </p:cNvPr>
          <p:cNvPicPr>
            <a:picLocks noChangeAspect="1"/>
          </p:cNvPicPr>
          <p:nvPr/>
        </p:nvPicPr>
        <p:blipFill>
          <a:blip r:embed="rId5"/>
          <a:stretch>
            <a:fillRect/>
          </a:stretch>
        </p:blipFill>
        <p:spPr>
          <a:xfrm>
            <a:off x="134113" y="1952025"/>
            <a:ext cx="2234184" cy="1128851"/>
          </a:xfrm>
          <a:prstGeom prst="rect">
            <a:avLst/>
          </a:prstGeom>
          <a:ln>
            <a:noFill/>
          </a:ln>
          <a:effectLst>
            <a:outerShdw blurRad="292100" dist="139700" dir="2700000" algn="tl" rotWithShape="0">
              <a:srgbClr val="333333">
                <a:alpha val="65000"/>
              </a:srgbClr>
            </a:outerShdw>
          </a:effectLst>
        </p:spPr>
      </p:pic>
      <p:pic>
        <p:nvPicPr>
          <p:cNvPr id="9" name="Image 8">
            <a:extLst>
              <a:ext uri="{FF2B5EF4-FFF2-40B4-BE49-F238E27FC236}">
                <a16:creationId xmlns:a16="http://schemas.microsoft.com/office/drawing/2014/main" id="{6475D34C-7D4A-D17B-880E-2AB38C519018}"/>
              </a:ext>
            </a:extLst>
          </p:cNvPr>
          <p:cNvPicPr>
            <a:picLocks noChangeAspect="1"/>
          </p:cNvPicPr>
          <p:nvPr/>
        </p:nvPicPr>
        <p:blipFill>
          <a:blip r:embed="rId6"/>
          <a:stretch>
            <a:fillRect/>
          </a:stretch>
        </p:blipFill>
        <p:spPr>
          <a:xfrm>
            <a:off x="2627162" y="1866644"/>
            <a:ext cx="2168662" cy="1307072"/>
          </a:xfrm>
          <a:prstGeom prst="rect">
            <a:avLst/>
          </a:prstGeom>
          <a:ln>
            <a:noFill/>
          </a:ln>
          <a:effectLst>
            <a:outerShdw blurRad="292100" dist="139700" dir="2700000" algn="tl" rotWithShape="0">
              <a:srgbClr val="333333">
                <a:alpha val="65000"/>
              </a:srgbClr>
            </a:outerShdw>
          </a:effectLst>
        </p:spPr>
      </p:pic>
      <p:pic>
        <p:nvPicPr>
          <p:cNvPr id="11" name="Image 10">
            <a:extLst>
              <a:ext uri="{FF2B5EF4-FFF2-40B4-BE49-F238E27FC236}">
                <a16:creationId xmlns:a16="http://schemas.microsoft.com/office/drawing/2014/main" id="{880B05E6-29BC-4149-4189-2F7B2E8840E2}"/>
              </a:ext>
            </a:extLst>
          </p:cNvPr>
          <p:cNvPicPr>
            <a:picLocks noChangeAspect="1"/>
          </p:cNvPicPr>
          <p:nvPr/>
        </p:nvPicPr>
        <p:blipFill>
          <a:blip r:embed="rId7"/>
          <a:stretch>
            <a:fillRect/>
          </a:stretch>
        </p:blipFill>
        <p:spPr>
          <a:xfrm>
            <a:off x="5650991" y="1434405"/>
            <a:ext cx="6035237" cy="2398784"/>
          </a:xfrm>
          <a:prstGeom prst="rect">
            <a:avLst/>
          </a:prstGeom>
          <a:ln>
            <a:noFill/>
          </a:ln>
          <a:effectLst>
            <a:outerShdw blurRad="292100" dist="139700" dir="2700000" algn="tl" rotWithShape="0">
              <a:srgbClr val="333333">
                <a:alpha val="65000"/>
              </a:srgbClr>
            </a:outerShdw>
          </a:effectLst>
        </p:spPr>
      </p:pic>
      <p:sp>
        <p:nvSpPr>
          <p:cNvPr id="14" name="Flèche : droite 13">
            <a:extLst>
              <a:ext uri="{FF2B5EF4-FFF2-40B4-BE49-F238E27FC236}">
                <a16:creationId xmlns:a16="http://schemas.microsoft.com/office/drawing/2014/main" id="{81A2AF01-D6C6-54F7-A90A-2E586E1C8B18}"/>
              </a:ext>
            </a:extLst>
          </p:cNvPr>
          <p:cNvSpPr/>
          <p:nvPr/>
        </p:nvSpPr>
        <p:spPr>
          <a:xfrm>
            <a:off x="2319422" y="2415866"/>
            <a:ext cx="356615" cy="201168"/>
          </a:xfrm>
          <a:prstGeom prst="rightArrow">
            <a:avLst/>
          </a:prstGeom>
          <a:solidFill>
            <a:schemeClr val="accent3"/>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Flèche : droite 14">
            <a:extLst>
              <a:ext uri="{FF2B5EF4-FFF2-40B4-BE49-F238E27FC236}">
                <a16:creationId xmlns:a16="http://schemas.microsoft.com/office/drawing/2014/main" id="{B9D3691C-1E14-EA06-1636-7067527A1D5A}"/>
              </a:ext>
            </a:extLst>
          </p:cNvPr>
          <p:cNvSpPr/>
          <p:nvPr/>
        </p:nvSpPr>
        <p:spPr>
          <a:xfrm>
            <a:off x="4700016" y="2415866"/>
            <a:ext cx="1115568" cy="201168"/>
          </a:xfrm>
          <a:prstGeom prst="rightArrow">
            <a:avLst/>
          </a:prstGeom>
          <a:solidFill>
            <a:schemeClr val="accent3"/>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ectangle 16">
            <a:extLst>
              <a:ext uri="{FF2B5EF4-FFF2-40B4-BE49-F238E27FC236}">
                <a16:creationId xmlns:a16="http://schemas.microsoft.com/office/drawing/2014/main" id="{7F04A8CD-495B-3A42-A608-7A08D5A1198A}"/>
              </a:ext>
            </a:extLst>
          </p:cNvPr>
          <p:cNvSpPr/>
          <p:nvPr/>
        </p:nvSpPr>
        <p:spPr>
          <a:xfrm>
            <a:off x="10972800" y="2990088"/>
            <a:ext cx="466344" cy="211060"/>
          </a:xfrm>
          <a:prstGeom prst="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18193173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8AB10F-1DCA-B10B-CC95-10172B63F2C3}"/>
              </a:ext>
            </a:extLst>
          </p:cNvPr>
          <p:cNvSpPr>
            <a:spLocks noGrp="1"/>
          </p:cNvSpPr>
          <p:nvPr>
            <p:ph type="title"/>
          </p:nvPr>
        </p:nvSpPr>
        <p:spPr>
          <a:xfrm>
            <a:off x="1289050" y="1807391"/>
            <a:ext cx="9613900" cy="3799447"/>
          </a:xfrm>
        </p:spPr>
        <p:txBody>
          <a:bodyPr/>
          <a:lstStyle/>
          <a:p>
            <a:r>
              <a:rPr lang="fr-FR">
                <a:latin typeface="PP Woodland"/>
              </a:rPr>
              <a:t>Une question sur notre solution ? </a:t>
            </a:r>
            <a:br>
              <a:rPr lang="fr-FR"/>
            </a:br>
            <a:r>
              <a:rPr lang="fr-FR" sz="2800">
                <a:latin typeface="PP Woodland"/>
              </a:rPr>
              <a:t>Toutes vos réponses à portée de main. </a:t>
            </a:r>
            <a:endParaRPr lang="fr-FR" sz="2800"/>
          </a:p>
        </p:txBody>
      </p:sp>
      <p:sp>
        <p:nvSpPr>
          <p:cNvPr id="5" name="Rectangle : coins arrondis 4">
            <a:extLst>
              <a:ext uri="{FF2B5EF4-FFF2-40B4-BE49-F238E27FC236}">
                <a16:creationId xmlns:a16="http://schemas.microsoft.com/office/drawing/2014/main" id="{636CC63A-6E46-CAAF-0D99-6DABD7FE5D31}"/>
              </a:ext>
            </a:extLst>
          </p:cNvPr>
          <p:cNvSpPr/>
          <p:nvPr/>
        </p:nvSpPr>
        <p:spPr>
          <a:xfrm>
            <a:off x="2302899" y="5722374"/>
            <a:ext cx="3431458" cy="494064"/>
          </a:xfrm>
          <a:prstGeom prst="roundRect">
            <a:avLst>
              <a:gd name="adj" fmla="val 50000"/>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a:latin typeface="Figtree"/>
                <a:hlinkClick r:id="rId2">
                  <a:extLst>
                    <a:ext uri="{A12FA001-AC4F-418D-AE19-62706E023703}">
                      <ahyp:hlinkClr xmlns:ahyp="http://schemas.microsoft.com/office/drawing/2018/hyperlinkcolor" val="tx"/>
                    </a:ext>
                  </a:extLst>
                </a:hlinkClick>
              </a:rPr>
              <a:t>support</a:t>
            </a:r>
            <a:r>
              <a:rPr lang="fr-FR" b="0">
                <a:latin typeface="Figtree"/>
                <a:hlinkClick r:id="rId2">
                  <a:extLst>
                    <a:ext uri="{A12FA001-AC4F-418D-AE19-62706E023703}">
                      <ahyp:hlinkClr xmlns:ahyp="http://schemas.microsoft.com/office/drawing/2018/hyperlinkcolor" val="tx"/>
                    </a:ext>
                  </a:extLst>
                </a:hlinkClick>
              </a:rPr>
              <a:t>@eurecia.com</a:t>
            </a:r>
            <a:endParaRPr lang="fr-FR" b="0"/>
          </a:p>
        </p:txBody>
      </p:sp>
      <p:sp>
        <p:nvSpPr>
          <p:cNvPr id="6" name="Rectangle : coins arrondis 5">
            <a:extLst>
              <a:ext uri="{FF2B5EF4-FFF2-40B4-BE49-F238E27FC236}">
                <a16:creationId xmlns:a16="http://schemas.microsoft.com/office/drawing/2014/main" id="{02E320D8-64DB-C0BB-AC1C-4496F1B96168}"/>
              </a:ext>
            </a:extLst>
          </p:cNvPr>
          <p:cNvSpPr/>
          <p:nvPr/>
        </p:nvSpPr>
        <p:spPr>
          <a:xfrm>
            <a:off x="6212146" y="5722374"/>
            <a:ext cx="3126658" cy="494064"/>
          </a:xfrm>
          <a:prstGeom prst="roundRect">
            <a:avLst>
              <a:gd name="adj" fmla="val 50000"/>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u="sng">
                <a:solidFill>
                  <a:schemeClr val="bg1"/>
                </a:solidFill>
                <a:latin typeface="Figtree"/>
                <a:hlinkClick r:id="rId3">
                  <a:extLst>
                    <a:ext uri="{A12FA001-AC4F-418D-AE19-62706E023703}">
                      <ahyp:hlinkClr xmlns:ahyp="http://schemas.microsoft.com/office/drawing/2018/hyperlinkcolor" val="tx"/>
                    </a:ext>
                  </a:extLst>
                </a:hlinkClick>
              </a:rPr>
              <a:t>Centre d'aide</a:t>
            </a:r>
            <a:endParaRPr lang="fr-FR" u="sng">
              <a:solidFill>
                <a:schemeClr val="bg1"/>
              </a:solidFill>
            </a:endParaRPr>
          </a:p>
        </p:txBody>
      </p:sp>
    </p:spTree>
    <p:extLst>
      <p:ext uri="{BB962C8B-B14F-4D97-AF65-F5344CB8AC3E}">
        <p14:creationId xmlns:p14="http://schemas.microsoft.com/office/powerpoint/2010/main" val="13230038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371475" y="1534429"/>
            <a:ext cx="11449050" cy="916163"/>
          </a:xfrm>
        </p:spPr>
        <p:txBody>
          <a:bodyPr>
            <a:normAutofit/>
          </a:bodyPr>
          <a:lstStyle/>
          <a:p>
            <a:pPr marL="0" indent="0" algn="just">
              <a:buNone/>
            </a:pPr>
            <a:r>
              <a:rPr lang="fr-FR" sz="1800" dirty="0">
                <a:latin typeface="Figtree Light"/>
              </a:rPr>
              <a:t>En fonction de votre commande, ce module permet d’alimenter un catalogue de formations, de recueillir le besoin de vos collaborateurs et de gérer votre plan de formation. </a:t>
            </a: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t>Accès au module</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dirty="0"/>
              <a:t>MENU &gt; GESTION Formation</a:t>
            </a:r>
          </a:p>
        </p:txBody>
      </p:sp>
      <p:sp>
        <p:nvSpPr>
          <p:cNvPr id="6" name="Espace réservé du texte 41">
            <a:extLst>
              <a:ext uri="{FF2B5EF4-FFF2-40B4-BE49-F238E27FC236}">
                <a16:creationId xmlns:a16="http://schemas.microsoft.com/office/drawing/2014/main" id="{864F3C9D-6CFD-0620-8E14-7D2AF07062D3}"/>
              </a:ext>
            </a:extLst>
          </p:cNvPr>
          <p:cNvSpPr txBox="1">
            <a:spLocks/>
          </p:cNvSpPr>
          <p:nvPr/>
        </p:nvSpPr>
        <p:spPr>
          <a:xfrm>
            <a:off x="721874" y="3638870"/>
            <a:ext cx="5283200" cy="1518345"/>
          </a:xfrm>
          <a:prstGeom prst="rect">
            <a:avLst/>
          </a:prstGeom>
        </p:spPr>
        <p:txBody>
          <a:bodyPr>
            <a:normAutofit fontScale="77500" lnSpcReduction="20000"/>
          </a:bodyPr>
          <a:lstStyle>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fr-FR" dirty="0">
                <a:latin typeface="Figtree Light" pitchFamily="2" charset="0"/>
              </a:rPr>
              <a:t>La gestion des formations de vos collaborateurs se fait à travers 3 principaux menus : </a:t>
            </a:r>
          </a:p>
          <a:p>
            <a:pPr algn="just"/>
            <a:r>
              <a:rPr lang="fr-FR" sz="1600" dirty="0">
                <a:latin typeface="Figtree Light" pitchFamily="2" charset="0"/>
              </a:rPr>
              <a:t>Formations de l’entreprise</a:t>
            </a:r>
          </a:p>
          <a:p>
            <a:pPr algn="just"/>
            <a:r>
              <a:rPr lang="fr-FR" sz="1600" dirty="0">
                <a:latin typeface="Figtree Light" pitchFamily="2" charset="0"/>
              </a:rPr>
              <a:t>Catalogue des formations </a:t>
            </a:r>
          </a:p>
          <a:p>
            <a:pPr algn="just"/>
            <a:r>
              <a:rPr lang="fr-FR" dirty="0">
                <a:latin typeface="Figtree Light" pitchFamily="2" charset="0"/>
              </a:rPr>
              <a:t>Plan de formation</a:t>
            </a:r>
            <a:endParaRPr lang="fr-FR" sz="1600" dirty="0">
              <a:latin typeface="Figtree Light" pitchFamily="2" charset="0"/>
            </a:endParaRPr>
          </a:p>
        </p:txBody>
      </p:sp>
      <p:pic>
        <p:nvPicPr>
          <p:cNvPr id="7" name="Image 6">
            <a:extLst>
              <a:ext uri="{FF2B5EF4-FFF2-40B4-BE49-F238E27FC236}">
                <a16:creationId xmlns:a16="http://schemas.microsoft.com/office/drawing/2014/main" id="{DFAC92BF-7D1D-C879-C098-CBFB037C1BA4}"/>
              </a:ext>
            </a:extLst>
          </p:cNvPr>
          <p:cNvPicPr>
            <a:picLocks noChangeAspect="1"/>
          </p:cNvPicPr>
          <p:nvPr/>
        </p:nvPicPr>
        <p:blipFill>
          <a:blip r:embed="rId4"/>
          <a:stretch>
            <a:fillRect/>
          </a:stretch>
        </p:blipFill>
        <p:spPr>
          <a:xfrm>
            <a:off x="7278624" y="2450592"/>
            <a:ext cx="3977475" cy="395801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5429983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age 10">
            <a:extLst>
              <a:ext uri="{FF2B5EF4-FFF2-40B4-BE49-F238E27FC236}">
                <a16:creationId xmlns:a16="http://schemas.microsoft.com/office/drawing/2014/main" id="{2660518F-F718-141D-8BC4-69ADE480D123}"/>
              </a:ext>
            </a:extLst>
          </p:cNvPr>
          <p:cNvPicPr>
            <a:picLocks noChangeAspect="1"/>
          </p:cNvPicPr>
          <p:nvPr/>
        </p:nvPicPr>
        <p:blipFill>
          <a:blip r:embed="rId2"/>
          <a:stretch>
            <a:fillRect/>
          </a:stretch>
        </p:blipFill>
        <p:spPr>
          <a:xfrm>
            <a:off x="4622889" y="3694177"/>
            <a:ext cx="7197636" cy="1771087"/>
          </a:xfrm>
          <a:prstGeom prst="rect">
            <a:avLst/>
          </a:prstGeom>
          <a:ln>
            <a:noFill/>
          </a:ln>
          <a:effectLst>
            <a:outerShdw blurRad="292100" dist="139700" dir="2700000" algn="tl" rotWithShape="0">
              <a:srgbClr val="333333">
                <a:alpha val="65000"/>
              </a:srgbClr>
            </a:outerShdw>
          </a:effectLst>
        </p:spPr>
      </p:pic>
      <p:sp>
        <p:nvSpPr>
          <p:cNvPr id="13" name="Flèche : courbe vers la gauche 12">
            <a:extLst>
              <a:ext uri="{FF2B5EF4-FFF2-40B4-BE49-F238E27FC236}">
                <a16:creationId xmlns:a16="http://schemas.microsoft.com/office/drawing/2014/main" id="{4BE35B55-4C77-652F-D27A-BB6B814CC74D}"/>
              </a:ext>
            </a:extLst>
          </p:cNvPr>
          <p:cNvSpPr/>
          <p:nvPr/>
        </p:nvSpPr>
        <p:spPr>
          <a:xfrm rot="19474346">
            <a:off x="4705772" y="2074116"/>
            <a:ext cx="731520" cy="1830948"/>
          </a:xfrm>
          <a:prstGeom prst="curvedLeftArrow">
            <a:avLst/>
          </a:prstGeom>
          <a:solidFill>
            <a:schemeClr val="accent3"/>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pic>
        <p:nvPicPr>
          <p:cNvPr id="7" name="Image 6">
            <a:extLst>
              <a:ext uri="{FF2B5EF4-FFF2-40B4-BE49-F238E27FC236}">
                <a16:creationId xmlns:a16="http://schemas.microsoft.com/office/drawing/2014/main" id="{29AD4A31-6317-C0DB-D09E-EE3082A8E64F}"/>
              </a:ext>
            </a:extLst>
          </p:cNvPr>
          <p:cNvPicPr>
            <a:picLocks noChangeAspect="1"/>
          </p:cNvPicPr>
          <p:nvPr/>
        </p:nvPicPr>
        <p:blipFill>
          <a:blip r:embed="rId3"/>
          <a:stretch>
            <a:fillRect/>
          </a:stretch>
        </p:blipFill>
        <p:spPr>
          <a:xfrm>
            <a:off x="121749" y="1841862"/>
            <a:ext cx="4311104" cy="2496543"/>
          </a:xfrm>
          <a:prstGeom prst="rect">
            <a:avLst/>
          </a:prstGeom>
          <a:ln>
            <a:noFill/>
          </a:ln>
          <a:effectLst>
            <a:outerShdw blurRad="292100" dist="139700" dir="2700000" algn="tl" rotWithShape="0">
              <a:srgbClr val="333333">
                <a:alpha val="65000"/>
              </a:srgbClr>
            </a:outerShdw>
          </a:effectLst>
        </p:spPr>
      </p:pic>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6420828" y="2247660"/>
            <a:ext cx="3783876" cy="916163"/>
          </a:xfrm>
        </p:spPr>
        <p:txBody>
          <a:bodyPr>
            <a:normAutofit lnSpcReduction="10000"/>
          </a:bodyPr>
          <a:lstStyle/>
          <a:p>
            <a:pPr marL="0" indent="0" algn="just">
              <a:buNone/>
            </a:pPr>
            <a:r>
              <a:rPr lang="fr-FR" dirty="0">
                <a:latin typeface="Figtree Light"/>
              </a:rPr>
              <a:t>Les salariés ont également un accès dédié qui leur permet de suivre les formations demandées. </a:t>
            </a: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t>Accès au module</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dirty="0"/>
              <a:t>MES DEMANDES DE FORMATIONS</a:t>
            </a:r>
          </a:p>
        </p:txBody>
      </p:sp>
      <p:sp>
        <p:nvSpPr>
          <p:cNvPr id="5" name="Rectangle 4">
            <a:extLst>
              <a:ext uri="{FF2B5EF4-FFF2-40B4-BE49-F238E27FC236}">
                <a16:creationId xmlns:a16="http://schemas.microsoft.com/office/drawing/2014/main" id="{6B465ECF-7AC8-51B9-5EB8-C40238B8D5C5}"/>
              </a:ext>
            </a:extLst>
          </p:cNvPr>
          <p:cNvSpPr/>
          <p:nvPr/>
        </p:nvSpPr>
        <p:spPr>
          <a:xfrm>
            <a:off x="2560320" y="2355997"/>
            <a:ext cx="1863389" cy="334860"/>
          </a:xfrm>
          <a:prstGeom prst="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3718333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7803021-90C6-027F-BF31-2BE95E568951}"/>
              </a:ext>
            </a:extLst>
          </p:cNvPr>
          <p:cNvSpPr>
            <a:spLocks noGrp="1"/>
          </p:cNvSpPr>
          <p:nvPr>
            <p:ph type="title"/>
          </p:nvPr>
        </p:nvSpPr>
        <p:spPr/>
        <p:txBody>
          <a:bodyPr/>
          <a:lstStyle/>
          <a:p>
            <a:r>
              <a:rPr lang="fr-FR" sz="6600" dirty="0">
                <a:solidFill>
                  <a:schemeClr val="bg1"/>
                </a:solidFill>
                <a:latin typeface="Figtree"/>
              </a:rPr>
              <a:t>Créer un catalogue de formation</a:t>
            </a:r>
            <a:br>
              <a:rPr lang="fr-FR" sz="6600" dirty="0">
                <a:solidFill>
                  <a:schemeClr val="bg1"/>
                </a:solidFill>
                <a:latin typeface="Figtree"/>
              </a:rPr>
            </a:br>
            <a:endParaRPr lang="fr-FR" dirty="0"/>
          </a:p>
        </p:txBody>
      </p:sp>
    </p:spTree>
    <p:extLst>
      <p:ext uri="{BB962C8B-B14F-4D97-AF65-F5344CB8AC3E}">
        <p14:creationId xmlns:p14="http://schemas.microsoft.com/office/powerpoint/2010/main" val="27983812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t>Ajouter une formation au catalogue</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dirty="0"/>
              <a:t>MENU &gt; GESTION FORMATION &gt; CATALOGUE Des Formations</a:t>
            </a:r>
          </a:p>
        </p:txBody>
      </p:sp>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1568252" y="4945960"/>
            <a:ext cx="8288069" cy="1409939"/>
          </a:xfrm>
        </p:spPr>
        <p:txBody>
          <a:bodyPr>
            <a:noAutofit/>
          </a:bodyPr>
          <a:lstStyle/>
          <a:p>
            <a:pPr marL="0" indent="0" algn="ctr">
              <a:buNone/>
            </a:pPr>
            <a:r>
              <a:rPr lang="fr-FR" sz="1400" dirty="0">
                <a:latin typeface="Figtree Light"/>
              </a:rPr>
              <a:t>Depuis le Catalogue des formations, le bouton </a:t>
            </a:r>
            <a:r>
              <a:rPr lang="fr-FR" sz="1400" b="1" dirty="0">
                <a:latin typeface="Figtree Light"/>
              </a:rPr>
              <a:t> "Ajouter une formation au catalogue » </a:t>
            </a:r>
            <a:r>
              <a:rPr lang="fr-FR" sz="1400" dirty="0">
                <a:latin typeface="Figtree Light"/>
              </a:rPr>
              <a:t>permet l’ajout d’une nouvelle formation. Il faut définir les prestataires, la durée et les coûts, et attacher le programme de formation.</a:t>
            </a:r>
          </a:p>
          <a:p>
            <a:pPr marL="0" indent="0" algn="ctr">
              <a:buNone/>
            </a:pPr>
            <a:r>
              <a:rPr lang="fr-FR" sz="1400" b="1" dirty="0">
                <a:solidFill>
                  <a:schemeClr val="accent1"/>
                </a:solidFill>
                <a:latin typeface="Figtree Light" pitchFamily="2" charset="0"/>
              </a:rPr>
              <a:t>Bon à savoir </a:t>
            </a:r>
            <a:r>
              <a:rPr lang="fr-FR" sz="1400" dirty="0">
                <a:solidFill>
                  <a:schemeClr val="accent1"/>
                </a:solidFill>
                <a:latin typeface="Figtree Light" pitchFamily="2" charset="0"/>
              </a:rPr>
              <a:t>: Une formation en brouillon n’est pas visible par les collaborateurs. </a:t>
            </a:r>
          </a:p>
          <a:p>
            <a:pPr marL="0" indent="0" algn="ctr">
              <a:buNone/>
            </a:pPr>
            <a:endParaRPr lang="fr-FR" sz="1400" dirty="0">
              <a:latin typeface="Figtree Light" pitchFamily="2" charset="0"/>
            </a:endParaRPr>
          </a:p>
          <a:p>
            <a:pPr marL="0" indent="0" algn="ctr">
              <a:buNone/>
            </a:pPr>
            <a:endParaRPr lang="fr-FR" sz="1400" dirty="0">
              <a:latin typeface="Figtree Light" pitchFamily="2" charset="0"/>
            </a:endParaRPr>
          </a:p>
        </p:txBody>
      </p:sp>
      <p:sp>
        <p:nvSpPr>
          <p:cNvPr id="5" name="Espace réservé du tableau 1">
            <a:extLst>
              <a:ext uri="{FF2B5EF4-FFF2-40B4-BE49-F238E27FC236}">
                <a16:creationId xmlns:a16="http://schemas.microsoft.com/office/drawing/2014/main" id="{5EB14B2D-E2C5-FB63-A916-C9A9CD55A7E3}"/>
              </a:ext>
            </a:extLst>
          </p:cNvPr>
          <p:cNvSpPr txBox="1">
            <a:spLocks/>
          </p:cNvSpPr>
          <p:nvPr/>
        </p:nvSpPr>
        <p:spPr>
          <a:xfrm>
            <a:off x="6976871" y="2885970"/>
            <a:ext cx="5736336" cy="999207"/>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Tx/>
              <a:buNone/>
            </a:pPr>
            <a:endParaRPr lang="fr-FR" sz="1050" dirty="0">
              <a:latin typeface="Figtree Light" pitchFamily="2" charset="0"/>
            </a:endParaRPr>
          </a:p>
        </p:txBody>
      </p:sp>
      <p:pic>
        <p:nvPicPr>
          <p:cNvPr id="7" name="Image 6" descr="Une image contenant texte, capture d’écran, logiciel, Page web&#10;&#10;Le contenu généré par l’IA peut être incorrect.">
            <a:extLst>
              <a:ext uri="{FF2B5EF4-FFF2-40B4-BE49-F238E27FC236}">
                <a16:creationId xmlns:a16="http://schemas.microsoft.com/office/drawing/2014/main" id="{5739680E-ECCF-C417-7386-D815B539DFAB}"/>
              </a:ext>
            </a:extLst>
          </p:cNvPr>
          <p:cNvPicPr>
            <a:picLocks noChangeAspect="1"/>
          </p:cNvPicPr>
          <p:nvPr/>
        </p:nvPicPr>
        <p:blipFill>
          <a:blip r:embed="rId4"/>
          <a:stretch>
            <a:fillRect/>
          </a:stretch>
        </p:blipFill>
        <p:spPr>
          <a:xfrm>
            <a:off x="2389558" y="1825187"/>
            <a:ext cx="6718610" cy="2842381"/>
          </a:xfrm>
          <a:prstGeom prst="rect">
            <a:avLst/>
          </a:prstGeom>
          <a:ln>
            <a:noFill/>
          </a:ln>
          <a:effectLst>
            <a:outerShdw blurRad="292100" dist="139700" dir="2700000" algn="tl" rotWithShape="0">
              <a:srgbClr val="333333">
                <a:alpha val="65000"/>
              </a:srgbClr>
            </a:outerShdw>
          </a:effectLst>
        </p:spPr>
      </p:pic>
      <p:sp>
        <p:nvSpPr>
          <p:cNvPr id="14" name="Rectangle 13">
            <a:extLst>
              <a:ext uri="{FF2B5EF4-FFF2-40B4-BE49-F238E27FC236}">
                <a16:creationId xmlns:a16="http://schemas.microsoft.com/office/drawing/2014/main" id="{84D3A77F-2E32-5C06-C98A-0C8C04525C4C}"/>
              </a:ext>
            </a:extLst>
          </p:cNvPr>
          <p:cNvSpPr/>
          <p:nvPr/>
        </p:nvSpPr>
        <p:spPr>
          <a:xfrm>
            <a:off x="7749578" y="1944882"/>
            <a:ext cx="1354055" cy="253803"/>
          </a:xfrm>
          <a:prstGeom prst="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5212346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79C8A1-2E2A-8298-3F3F-19EFD6263D0F}"/>
            </a:ext>
          </a:extLst>
        </p:cNvPr>
        <p:cNvGrpSpPr/>
        <p:nvPr/>
      </p:nvGrpSpPr>
      <p:grpSpPr>
        <a:xfrm>
          <a:off x="0" y="0"/>
          <a:ext cx="0" cy="0"/>
          <a:chOff x="0" y="0"/>
          <a:chExt cx="0" cy="0"/>
        </a:xfrm>
      </p:grpSpPr>
      <p:sp>
        <p:nvSpPr>
          <p:cNvPr id="3" name="Titre 2">
            <a:extLst>
              <a:ext uri="{FF2B5EF4-FFF2-40B4-BE49-F238E27FC236}">
                <a16:creationId xmlns:a16="http://schemas.microsoft.com/office/drawing/2014/main" id="{BD214484-A3E3-BC2E-3637-037A198F23A0}"/>
              </a:ext>
            </a:extLst>
          </p:cNvPr>
          <p:cNvSpPr>
            <a:spLocks noGrp="1"/>
          </p:cNvSpPr>
          <p:nvPr>
            <p:ph type="title"/>
          </p:nvPr>
        </p:nvSpPr>
        <p:spPr/>
        <p:txBody>
          <a:bodyPr/>
          <a:lstStyle/>
          <a:p>
            <a:r>
              <a:rPr lang="fr-FR" dirty="0"/>
              <a:t>Gérer les catégories et organismes de formations</a:t>
            </a:r>
          </a:p>
        </p:txBody>
      </p:sp>
      <p:sp>
        <p:nvSpPr>
          <p:cNvPr id="4" name="Espace réservé du texte 3">
            <a:extLst>
              <a:ext uri="{FF2B5EF4-FFF2-40B4-BE49-F238E27FC236}">
                <a16:creationId xmlns:a16="http://schemas.microsoft.com/office/drawing/2014/main" id="{9E888348-E546-92E5-C52A-A817C691FF54}"/>
              </a:ext>
            </a:extLst>
          </p:cNvPr>
          <p:cNvSpPr>
            <a:spLocks noGrp="1"/>
          </p:cNvSpPr>
          <p:nvPr>
            <p:ph type="body" sz="quarter" idx="19"/>
          </p:nvPr>
        </p:nvSpPr>
        <p:spPr/>
        <p:txBody>
          <a:bodyPr/>
          <a:lstStyle/>
          <a:p>
            <a:r>
              <a:rPr lang="fr-FR" dirty="0"/>
              <a:t>MENU &gt; GESTION FORMATION &gt; CATALOGUE Des Formations</a:t>
            </a:r>
          </a:p>
        </p:txBody>
      </p:sp>
      <p:sp>
        <p:nvSpPr>
          <p:cNvPr id="2" name="Espace réservé du tableau 1">
            <a:extLst>
              <a:ext uri="{FF2B5EF4-FFF2-40B4-BE49-F238E27FC236}">
                <a16:creationId xmlns:a16="http://schemas.microsoft.com/office/drawing/2014/main" id="{6E0DCB21-FB99-C2EB-1768-86EEADEF03A8}"/>
              </a:ext>
            </a:extLst>
          </p:cNvPr>
          <p:cNvSpPr>
            <a:spLocks noGrp="1"/>
          </p:cNvSpPr>
          <p:nvPr>
            <p:ph type="tbl" sz="quarter" idx="10"/>
          </p:nvPr>
        </p:nvSpPr>
        <p:spPr>
          <a:xfrm>
            <a:off x="6976871" y="1969238"/>
            <a:ext cx="5136261" cy="1409939"/>
          </a:xfrm>
        </p:spPr>
        <p:txBody>
          <a:bodyPr>
            <a:normAutofit/>
          </a:bodyPr>
          <a:lstStyle/>
          <a:p>
            <a:pPr marL="0" indent="0" algn="just">
              <a:buNone/>
            </a:pPr>
            <a:r>
              <a:rPr lang="fr-FR" sz="1400" dirty="0">
                <a:latin typeface="Figtree Light" pitchFamily="2" charset="0"/>
              </a:rPr>
              <a:t>Depuis le Catalogue des formations, le bouton « </a:t>
            </a:r>
            <a:r>
              <a:rPr lang="fr-FR" sz="1400" b="1" dirty="0">
                <a:latin typeface="Figtree Light" pitchFamily="2" charset="0"/>
              </a:rPr>
              <a:t>Autres actions &gt; Gérer les catégories de formations» </a:t>
            </a:r>
            <a:r>
              <a:rPr lang="fr-FR" sz="1400" dirty="0">
                <a:latin typeface="Figtree Light" pitchFamily="2" charset="0"/>
              </a:rPr>
              <a:t>permet l’ajout de nouvelles catégories permettant de filtrer les formations pour faciliter votre recherche. </a:t>
            </a:r>
          </a:p>
          <a:p>
            <a:pPr marL="0" indent="0" algn="just">
              <a:buNone/>
            </a:pPr>
            <a:endParaRPr lang="fr-FR" sz="1400" dirty="0">
              <a:latin typeface="Figtree Light" pitchFamily="2" charset="0"/>
            </a:endParaRPr>
          </a:p>
          <a:p>
            <a:pPr marL="0" indent="0" algn="just">
              <a:buNone/>
            </a:pPr>
            <a:endParaRPr lang="fr-FR" sz="1400" dirty="0">
              <a:latin typeface="Figtree Light" pitchFamily="2" charset="0"/>
            </a:endParaRPr>
          </a:p>
        </p:txBody>
      </p:sp>
      <p:pic>
        <p:nvPicPr>
          <p:cNvPr id="7" name="Image 6">
            <a:extLst>
              <a:ext uri="{FF2B5EF4-FFF2-40B4-BE49-F238E27FC236}">
                <a16:creationId xmlns:a16="http://schemas.microsoft.com/office/drawing/2014/main" id="{0B9EBE78-C44F-556A-C817-CFFB403FD385}"/>
              </a:ext>
            </a:extLst>
          </p:cNvPr>
          <p:cNvPicPr>
            <a:picLocks noChangeAspect="1"/>
          </p:cNvPicPr>
          <p:nvPr/>
        </p:nvPicPr>
        <p:blipFill>
          <a:blip r:embed="rId2"/>
          <a:stretch>
            <a:fillRect/>
          </a:stretch>
        </p:blipFill>
        <p:spPr>
          <a:xfrm>
            <a:off x="371475" y="1525193"/>
            <a:ext cx="6341173" cy="3285387"/>
          </a:xfrm>
          <a:prstGeom prst="rect">
            <a:avLst/>
          </a:prstGeom>
          <a:ln>
            <a:noFill/>
          </a:ln>
          <a:effectLst>
            <a:outerShdw blurRad="292100" dist="139700" dir="2700000" algn="tl" rotWithShape="0">
              <a:srgbClr val="333333">
                <a:alpha val="65000"/>
              </a:srgbClr>
            </a:outerShdw>
          </a:effectLst>
        </p:spPr>
      </p:pic>
      <p:pic>
        <p:nvPicPr>
          <p:cNvPr id="9" name="Image 8">
            <a:extLst>
              <a:ext uri="{FF2B5EF4-FFF2-40B4-BE49-F238E27FC236}">
                <a16:creationId xmlns:a16="http://schemas.microsoft.com/office/drawing/2014/main" id="{66E6AFEC-2E16-46E1-3183-FFB6F170F03E}"/>
              </a:ext>
            </a:extLst>
          </p:cNvPr>
          <p:cNvPicPr>
            <a:picLocks noChangeAspect="1"/>
          </p:cNvPicPr>
          <p:nvPr/>
        </p:nvPicPr>
        <p:blipFill>
          <a:blip r:embed="rId3"/>
          <a:stretch>
            <a:fillRect/>
          </a:stretch>
        </p:blipFill>
        <p:spPr>
          <a:xfrm>
            <a:off x="5143082" y="3379177"/>
            <a:ext cx="6838605" cy="3285387"/>
          </a:xfrm>
          <a:prstGeom prst="rect">
            <a:avLst/>
          </a:prstGeom>
          <a:ln>
            <a:noFill/>
          </a:ln>
          <a:effectLst>
            <a:outerShdw blurRad="292100" dist="139700" dir="2700000" algn="tl" rotWithShape="0">
              <a:srgbClr val="333333">
                <a:alpha val="65000"/>
              </a:srgbClr>
            </a:outerShdw>
          </a:effectLst>
        </p:spPr>
      </p:pic>
      <p:pic>
        <p:nvPicPr>
          <p:cNvPr id="11" name="Image 10">
            <a:extLst>
              <a:ext uri="{FF2B5EF4-FFF2-40B4-BE49-F238E27FC236}">
                <a16:creationId xmlns:a16="http://schemas.microsoft.com/office/drawing/2014/main" id="{BCC852ED-75ED-8BAF-7DC1-4117B21FC348}"/>
              </a:ext>
            </a:extLst>
          </p:cNvPr>
          <p:cNvPicPr>
            <a:picLocks noChangeAspect="1"/>
          </p:cNvPicPr>
          <p:nvPr/>
        </p:nvPicPr>
        <p:blipFill>
          <a:blip r:embed="rId4"/>
          <a:stretch>
            <a:fillRect/>
          </a:stretch>
        </p:blipFill>
        <p:spPr>
          <a:xfrm>
            <a:off x="107252" y="1358044"/>
            <a:ext cx="2695951" cy="339725"/>
          </a:xfrm>
          <a:prstGeom prst="rect">
            <a:avLst/>
          </a:prstGeom>
          <a:ln w="19050">
            <a:solidFill>
              <a:srgbClr val="C75741"/>
            </a:solidFill>
          </a:ln>
        </p:spPr>
      </p:pic>
      <p:pic>
        <p:nvPicPr>
          <p:cNvPr id="16" name="Image 15">
            <a:extLst>
              <a:ext uri="{FF2B5EF4-FFF2-40B4-BE49-F238E27FC236}">
                <a16:creationId xmlns:a16="http://schemas.microsoft.com/office/drawing/2014/main" id="{FAF56ADE-6725-8155-3070-BA381F87E265}"/>
              </a:ext>
            </a:extLst>
          </p:cNvPr>
          <p:cNvPicPr>
            <a:picLocks noChangeAspect="1"/>
          </p:cNvPicPr>
          <p:nvPr/>
        </p:nvPicPr>
        <p:blipFill>
          <a:blip r:embed="rId5"/>
          <a:stretch>
            <a:fillRect/>
          </a:stretch>
        </p:blipFill>
        <p:spPr>
          <a:xfrm>
            <a:off x="5011637" y="3297555"/>
            <a:ext cx="2753109" cy="295316"/>
          </a:xfrm>
          <a:prstGeom prst="rect">
            <a:avLst/>
          </a:prstGeom>
          <a:ln w="28575">
            <a:solidFill>
              <a:srgbClr val="C75741"/>
            </a:solidFill>
          </a:ln>
        </p:spPr>
      </p:pic>
      <p:sp>
        <p:nvSpPr>
          <p:cNvPr id="17" name="Espace réservé du tableau 1">
            <a:extLst>
              <a:ext uri="{FF2B5EF4-FFF2-40B4-BE49-F238E27FC236}">
                <a16:creationId xmlns:a16="http://schemas.microsoft.com/office/drawing/2014/main" id="{0D89B933-2F93-BB55-7AF9-0A9FCBDB36FE}"/>
              </a:ext>
            </a:extLst>
          </p:cNvPr>
          <p:cNvSpPr txBox="1">
            <a:spLocks/>
          </p:cNvSpPr>
          <p:nvPr/>
        </p:nvSpPr>
        <p:spPr>
          <a:xfrm>
            <a:off x="0" y="5365233"/>
            <a:ext cx="5011637" cy="1409939"/>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6"/>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7"/>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Tx/>
              <a:buNone/>
            </a:pPr>
            <a:r>
              <a:rPr lang="fr-FR" sz="1400" dirty="0">
                <a:latin typeface="Figtree Light" pitchFamily="2" charset="0"/>
              </a:rPr>
              <a:t>Depuis le Catalogue des formations, le bouton « </a:t>
            </a:r>
            <a:r>
              <a:rPr lang="fr-FR" sz="1400" b="1" dirty="0">
                <a:latin typeface="Figtree Light" pitchFamily="2" charset="0"/>
              </a:rPr>
              <a:t>Autres actions &gt; Gérer les organismes de formations» </a:t>
            </a:r>
            <a:r>
              <a:rPr lang="fr-FR" sz="1400" dirty="0">
                <a:latin typeface="Figtree Light" pitchFamily="2" charset="0"/>
              </a:rPr>
              <a:t>permet l’ajout de plusieurs organismes permettant de filtrer les formations pour faciliter votre recherche. </a:t>
            </a:r>
          </a:p>
          <a:p>
            <a:pPr marL="0" indent="0" algn="just">
              <a:buFontTx/>
              <a:buNone/>
            </a:pPr>
            <a:endParaRPr lang="fr-FR" sz="1400" dirty="0">
              <a:latin typeface="Figtree Light" pitchFamily="2" charset="0"/>
            </a:endParaRPr>
          </a:p>
          <a:p>
            <a:pPr marL="0" indent="0" algn="just">
              <a:buFontTx/>
              <a:buNone/>
            </a:pPr>
            <a:endParaRPr lang="fr-FR" sz="1400" dirty="0">
              <a:latin typeface="Figtree Light" pitchFamily="2" charset="0"/>
            </a:endParaRPr>
          </a:p>
        </p:txBody>
      </p:sp>
    </p:spTree>
    <p:extLst>
      <p:ext uri="{BB962C8B-B14F-4D97-AF65-F5344CB8AC3E}">
        <p14:creationId xmlns:p14="http://schemas.microsoft.com/office/powerpoint/2010/main" val="29322031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17A00A-CE3A-3976-70D8-F08363FB5718}"/>
            </a:ext>
          </a:extLst>
        </p:cNvPr>
        <p:cNvGrpSpPr/>
        <p:nvPr/>
      </p:nvGrpSpPr>
      <p:grpSpPr>
        <a:xfrm>
          <a:off x="0" y="0"/>
          <a:ext cx="0" cy="0"/>
          <a:chOff x="0" y="0"/>
          <a:chExt cx="0" cy="0"/>
        </a:xfrm>
      </p:grpSpPr>
      <p:sp>
        <p:nvSpPr>
          <p:cNvPr id="3" name="Titre 2">
            <a:extLst>
              <a:ext uri="{FF2B5EF4-FFF2-40B4-BE49-F238E27FC236}">
                <a16:creationId xmlns:a16="http://schemas.microsoft.com/office/drawing/2014/main" id="{23EB4435-5974-3D1E-14D1-BCFD7A0A0C7F}"/>
              </a:ext>
            </a:extLst>
          </p:cNvPr>
          <p:cNvSpPr>
            <a:spLocks noGrp="1"/>
          </p:cNvSpPr>
          <p:nvPr>
            <p:ph type="title"/>
          </p:nvPr>
        </p:nvSpPr>
        <p:spPr/>
        <p:txBody>
          <a:bodyPr/>
          <a:lstStyle/>
          <a:p>
            <a:r>
              <a:rPr lang="fr-FR" dirty="0"/>
              <a:t>Importer son catalogue de formations</a:t>
            </a:r>
          </a:p>
        </p:txBody>
      </p:sp>
      <p:sp>
        <p:nvSpPr>
          <p:cNvPr id="4" name="Espace réservé du texte 3">
            <a:extLst>
              <a:ext uri="{FF2B5EF4-FFF2-40B4-BE49-F238E27FC236}">
                <a16:creationId xmlns:a16="http://schemas.microsoft.com/office/drawing/2014/main" id="{36B85AED-4A2D-2B5D-5693-96BFBC09DBBF}"/>
              </a:ext>
            </a:extLst>
          </p:cNvPr>
          <p:cNvSpPr>
            <a:spLocks noGrp="1"/>
          </p:cNvSpPr>
          <p:nvPr>
            <p:ph type="body" sz="quarter" idx="19"/>
          </p:nvPr>
        </p:nvSpPr>
        <p:spPr/>
        <p:txBody>
          <a:bodyPr/>
          <a:lstStyle/>
          <a:p>
            <a:r>
              <a:rPr lang="fr-FR" dirty="0"/>
              <a:t>MENU &gt; GESTION FORMATION &gt; CATALOGUE Des Formations</a:t>
            </a:r>
          </a:p>
        </p:txBody>
      </p:sp>
      <p:sp>
        <p:nvSpPr>
          <p:cNvPr id="13" name="Espace réservé du tableau 1">
            <a:extLst>
              <a:ext uri="{FF2B5EF4-FFF2-40B4-BE49-F238E27FC236}">
                <a16:creationId xmlns:a16="http://schemas.microsoft.com/office/drawing/2014/main" id="{62D7058B-FA1A-5EBA-0E47-771C3B593FB6}"/>
              </a:ext>
            </a:extLst>
          </p:cNvPr>
          <p:cNvSpPr txBox="1">
            <a:spLocks/>
          </p:cNvSpPr>
          <p:nvPr/>
        </p:nvSpPr>
        <p:spPr>
          <a:xfrm>
            <a:off x="512065" y="4246229"/>
            <a:ext cx="5462016" cy="1924756"/>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1400" dirty="0">
                <a:latin typeface="Figtree Light"/>
              </a:rPr>
              <a:t>Pour plus de simplicité, vous pouvez également </a:t>
            </a:r>
            <a:r>
              <a:rPr lang="fr-FR" sz="1400" b="1" dirty="0">
                <a:latin typeface="Figtree Light"/>
              </a:rPr>
              <a:t>importer votre catalogue de formation</a:t>
            </a:r>
            <a:r>
              <a:rPr lang="fr-FR" sz="1400" dirty="0">
                <a:latin typeface="Figtree Light"/>
              </a:rPr>
              <a:t> </a:t>
            </a:r>
            <a:r>
              <a:rPr lang="fr-FR" sz="1400" dirty="0">
                <a:latin typeface="Figtree Light" pitchFamily="2" charset="0"/>
              </a:rPr>
              <a:t>depuis le bouton « </a:t>
            </a:r>
            <a:r>
              <a:rPr lang="fr-FR" sz="1400" b="1" dirty="0">
                <a:latin typeface="Figtree Light" pitchFamily="2" charset="0"/>
              </a:rPr>
              <a:t>Autres actions &gt;</a:t>
            </a:r>
            <a:r>
              <a:rPr lang="fr-FR" sz="1400" dirty="0">
                <a:latin typeface="Figtree Light"/>
              </a:rPr>
              <a:t> </a:t>
            </a:r>
            <a:r>
              <a:rPr lang="fr-FR" sz="1400" b="1" dirty="0">
                <a:latin typeface="Figtree Light"/>
              </a:rPr>
              <a:t>Importer des formations </a:t>
            </a:r>
            <a:r>
              <a:rPr lang="fr-FR" sz="1400" dirty="0">
                <a:latin typeface="Figtree Light"/>
              </a:rPr>
              <a:t>». </a:t>
            </a:r>
          </a:p>
          <a:p>
            <a:pPr marL="0" indent="0" algn="ctr">
              <a:buNone/>
            </a:pPr>
            <a:r>
              <a:rPr lang="fr-FR" sz="1400" dirty="0">
                <a:latin typeface="Figtree Light"/>
              </a:rPr>
              <a:t>Laissez vous guider pas à pas pour compléter le modèle d’import proposé. </a:t>
            </a:r>
            <a:endParaRPr lang="fr-FR" dirty="0">
              <a:latin typeface="Figtree Light"/>
            </a:endParaRPr>
          </a:p>
        </p:txBody>
      </p:sp>
      <p:pic>
        <p:nvPicPr>
          <p:cNvPr id="14" name="Image 13">
            <a:extLst>
              <a:ext uri="{FF2B5EF4-FFF2-40B4-BE49-F238E27FC236}">
                <a16:creationId xmlns:a16="http://schemas.microsoft.com/office/drawing/2014/main" id="{970EC3CA-0542-1461-8DAD-8CEF2BED2452}"/>
              </a:ext>
            </a:extLst>
          </p:cNvPr>
          <p:cNvPicPr>
            <a:picLocks noChangeAspect="1"/>
          </p:cNvPicPr>
          <p:nvPr/>
        </p:nvPicPr>
        <p:blipFill>
          <a:blip r:embed="rId4"/>
          <a:stretch>
            <a:fillRect/>
          </a:stretch>
        </p:blipFill>
        <p:spPr>
          <a:xfrm>
            <a:off x="237744" y="1551054"/>
            <a:ext cx="7940040" cy="1969622"/>
          </a:xfrm>
          <a:prstGeom prst="rect">
            <a:avLst/>
          </a:prstGeom>
          <a:ln>
            <a:noFill/>
          </a:ln>
          <a:effectLst>
            <a:outerShdw blurRad="292100" dist="139700" dir="2700000" algn="tl" rotWithShape="0">
              <a:srgbClr val="333333">
                <a:alpha val="65000"/>
              </a:srgbClr>
            </a:outerShdw>
          </a:effectLst>
        </p:spPr>
      </p:pic>
      <p:pic>
        <p:nvPicPr>
          <p:cNvPr id="12" name="Image 11">
            <a:extLst>
              <a:ext uri="{FF2B5EF4-FFF2-40B4-BE49-F238E27FC236}">
                <a16:creationId xmlns:a16="http://schemas.microsoft.com/office/drawing/2014/main" id="{9A20F440-3794-E167-317A-C98B5EFF80DE}"/>
              </a:ext>
            </a:extLst>
          </p:cNvPr>
          <p:cNvPicPr>
            <a:picLocks noChangeAspect="1"/>
          </p:cNvPicPr>
          <p:nvPr/>
        </p:nvPicPr>
        <p:blipFill>
          <a:blip r:embed="rId5"/>
          <a:stretch>
            <a:fillRect/>
          </a:stretch>
        </p:blipFill>
        <p:spPr>
          <a:xfrm>
            <a:off x="6217920" y="3133770"/>
            <a:ext cx="5736336" cy="2834774"/>
          </a:xfrm>
          <a:prstGeom prst="rect">
            <a:avLst/>
          </a:prstGeom>
          <a:ln>
            <a:noFill/>
          </a:ln>
          <a:effectLst>
            <a:outerShdw blurRad="292100" dist="139700" dir="2700000" algn="tl" rotWithShape="0">
              <a:srgbClr val="333333">
                <a:alpha val="65000"/>
              </a:srgbClr>
            </a:outerShdw>
          </a:effectLst>
        </p:spPr>
      </p:pic>
      <p:sp>
        <p:nvSpPr>
          <p:cNvPr id="18" name="Flèche : courbe vers la gauche 17">
            <a:extLst>
              <a:ext uri="{FF2B5EF4-FFF2-40B4-BE49-F238E27FC236}">
                <a16:creationId xmlns:a16="http://schemas.microsoft.com/office/drawing/2014/main" id="{5A52A01D-7D17-7BB9-BA32-BAC9B6292F2C}"/>
              </a:ext>
            </a:extLst>
          </p:cNvPr>
          <p:cNvSpPr/>
          <p:nvPr/>
        </p:nvSpPr>
        <p:spPr>
          <a:xfrm rot="19474346">
            <a:off x="6814617" y="2435228"/>
            <a:ext cx="474831" cy="1043091"/>
          </a:xfrm>
          <a:prstGeom prst="curvedLeftArrow">
            <a:avLst/>
          </a:prstGeom>
          <a:solidFill>
            <a:schemeClr val="accent3"/>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5" name="Rectangle 14">
            <a:extLst>
              <a:ext uri="{FF2B5EF4-FFF2-40B4-BE49-F238E27FC236}">
                <a16:creationId xmlns:a16="http://schemas.microsoft.com/office/drawing/2014/main" id="{342B3DDD-C1C4-7879-2F89-D38B247D2EB8}"/>
              </a:ext>
            </a:extLst>
          </p:cNvPr>
          <p:cNvSpPr/>
          <p:nvPr/>
        </p:nvSpPr>
        <p:spPr>
          <a:xfrm>
            <a:off x="4919472" y="2560320"/>
            <a:ext cx="1645920" cy="219456"/>
          </a:xfrm>
          <a:prstGeom prst="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230409152"/>
      </p:ext>
    </p:extLst>
  </p:cSld>
  <p:clrMapOvr>
    <a:masterClrMapping/>
  </p:clrMapOvr>
</p:sld>
</file>

<file path=ppt/theme/theme1.xml><?xml version="1.0" encoding="utf-8"?>
<a:theme xmlns:a="http://schemas.openxmlformats.org/drawingml/2006/main" name="Eurecia">
  <a:themeElements>
    <a:clrScheme name="eurecia_rebrand">
      <a:dk1>
        <a:srgbClr val="333333"/>
      </a:dk1>
      <a:lt1>
        <a:sysClr val="window" lastClr="FFFFFF"/>
      </a:lt1>
      <a:dk2>
        <a:srgbClr val="486267"/>
      </a:dk2>
      <a:lt2>
        <a:srgbClr val="F6F2EA"/>
      </a:lt2>
      <a:accent1>
        <a:srgbClr val="79BF9D"/>
      </a:accent1>
      <a:accent2>
        <a:srgbClr val="E6B83F"/>
      </a:accent2>
      <a:accent3>
        <a:srgbClr val="C75741"/>
      </a:accent3>
      <a:accent4>
        <a:srgbClr val="73DFB4"/>
      </a:accent4>
      <a:accent5>
        <a:srgbClr val="FDEB6E"/>
      </a:accent5>
      <a:accent6>
        <a:srgbClr val="F39071"/>
      </a:accent6>
      <a:hlink>
        <a:srgbClr val="90C4CE"/>
      </a:hlink>
      <a:folHlink>
        <a:srgbClr val="90C4CE"/>
      </a:folHlink>
    </a:clrScheme>
    <a:fontScheme name="Personnalisé 3">
      <a:majorFont>
        <a:latin typeface="PP Woodland"/>
        <a:ea typeface=""/>
        <a:cs typeface=""/>
      </a:majorFont>
      <a:minorFont>
        <a:latin typeface="Figtre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38E41AB58455A4990DC8F04EA13EEB2" ma:contentTypeVersion="19" ma:contentTypeDescription="Crée un document." ma:contentTypeScope="" ma:versionID="7555514c1f1245bdc35c712287390f05">
  <xsd:schema xmlns:xsd="http://www.w3.org/2001/XMLSchema" xmlns:xs="http://www.w3.org/2001/XMLSchema" xmlns:p="http://schemas.microsoft.com/office/2006/metadata/properties" xmlns:ns2="602bd6e3-6dcc-4d3a-87a7-d7792198175b" xmlns:ns3="2c2b06c5-99bd-423a-9f6e-c688389443bc" targetNamespace="http://schemas.microsoft.com/office/2006/metadata/properties" ma:root="true" ma:fieldsID="2d0e67f5c034c59e17a929fe830e6f82" ns2:_="" ns3:_="">
    <xsd:import namespace="602bd6e3-6dcc-4d3a-87a7-d7792198175b"/>
    <xsd:import namespace="2c2b06c5-99bd-423a-9f6e-c688389443bc"/>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LengthInSeconds"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02bd6e3-6dcc-4d3a-87a7-d7792198175b" elementFormDefault="qualified">
    <xsd:import namespace="http://schemas.microsoft.com/office/2006/documentManagement/types"/>
    <xsd:import namespace="http://schemas.microsoft.com/office/infopath/2007/PartnerControls"/>
    <xsd:element name="SharedWithUsers" ma:index="8"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Partagé avec détails" ma:internalName="SharedWithDetails" ma:readOnly="true">
      <xsd:simpleType>
        <xsd:restriction base="dms:Note">
          <xsd:maxLength value="255"/>
        </xsd:restriction>
      </xsd:simpleType>
    </xsd:element>
    <xsd:element name="TaxCatchAll" ma:index="23" nillable="true" ma:displayName="Taxonomy Catch All Column" ma:hidden="true" ma:list="{395daf75-bc22-46f1-9eaa-44c8b1df3ea4}" ma:internalName="TaxCatchAll" ma:showField="CatchAllData" ma:web="602bd6e3-6dcc-4d3a-87a7-d7792198175b">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2c2b06c5-99bd-423a-9f6e-c688389443bc"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Balises d’images" ma:readOnly="false" ma:fieldId="{5cf76f15-5ced-4ddc-b409-7134ff3c332f}" ma:taxonomyMulti="true" ma:sspId="56bf4310-bb0c-4729-a714-eb058939f7b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602bd6e3-6dcc-4d3a-87a7-d7792198175b">
      <UserInfo>
        <DisplayName>Hugo CROUE [Eurécia]</DisplayName>
        <AccountId>102</AccountId>
        <AccountType/>
      </UserInfo>
      <UserInfo>
        <DisplayName>Hadrien LE GUILLOU [Eurécia]</DisplayName>
        <AccountId>97</AccountId>
        <AccountType/>
      </UserInfo>
      <UserInfo>
        <DisplayName>SP_SERVICECLIENT_EQUIPEDELIVERY_INTERNE_LECTURE</DisplayName>
        <AccountId>1361</AccountId>
        <AccountType/>
      </UserInfo>
    </SharedWithUsers>
    <lcf76f155ced4ddcb4097134ff3c332f xmlns="2c2b06c5-99bd-423a-9f6e-c688389443bc">
      <Terms xmlns="http://schemas.microsoft.com/office/infopath/2007/PartnerControls"/>
    </lcf76f155ced4ddcb4097134ff3c332f>
    <TaxCatchAll xmlns="602bd6e3-6dcc-4d3a-87a7-d7792198175b" xsi:nil="true"/>
  </documentManagement>
</p:properties>
</file>

<file path=customXml/itemProps1.xml><?xml version="1.0" encoding="utf-8"?>
<ds:datastoreItem xmlns:ds="http://schemas.openxmlformats.org/officeDocument/2006/customXml" ds:itemID="{F62824E2-1BF3-46C1-BF96-5598435E3F66}">
  <ds:schemaRefs>
    <ds:schemaRef ds:uri="http://schemas.microsoft.com/sharepoint/v3/contenttype/forms"/>
  </ds:schemaRefs>
</ds:datastoreItem>
</file>

<file path=customXml/itemProps2.xml><?xml version="1.0" encoding="utf-8"?>
<ds:datastoreItem xmlns:ds="http://schemas.openxmlformats.org/officeDocument/2006/customXml" ds:itemID="{9BEB8BC6-DF7B-4093-A062-10C8E0A9C7F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02bd6e3-6dcc-4d3a-87a7-d7792198175b"/>
    <ds:schemaRef ds:uri="2c2b06c5-99bd-423a-9f6e-c688389443b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1CFDAFC-4E7F-44DE-8298-2422C3DA181E}">
  <ds:schemaRefs>
    <ds:schemaRef ds:uri="2c2b06c5-99bd-423a-9f6e-c688389443bc"/>
    <ds:schemaRef ds:uri="602bd6e3-6dcc-4d3a-87a7-d7792198175b"/>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580</TotalTime>
  <Words>1865</Words>
  <Application>Microsoft Office PowerPoint</Application>
  <PresentationFormat>Grand écran</PresentationFormat>
  <Paragraphs>195</Paragraphs>
  <Slides>39</Slides>
  <Notes>2</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39</vt:i4>
      </vt:variant>
    </vt:vector>
  </HeadingPairs>
  <TitlesOfParts>
    <vt:vector size="48" baseType="lpstr">
      <vt:lpstr>Arial</vt:lpstr>
      <vt:lpstr>Calibri</vt:lpstr>
      <vt:lpstr>Figtree</vt:lpstr>
      <vt:lpstr>Figtree Black</vt:lpstr>
      <vt:lpstr>Figtree Light</vt:lpstr>
      <vt:lpstr>Lumios Marker</vt:lpstr>
      <vt:lpstr>PP Woodland</vt:lpstr>
      <vt:lpstr>PP Woodland Ultralight</vt:lpstr>
      <vt:lpstr>Eurecia</vt:lpstr>
      <vt:lpstr>Tout savoir sur le  module            Gestion  Formation</vt:lpstr>
      <vt:lpstr>Les fonctionnalités de votre module</vt:lpstr>
      <vt:lpstr>Les fonctionnalités de votre module</vt:lpstr>
      <vt:lpstr>Accès au module</vt:lpstr>
      <vt:lpstr>Accès au module</vt:lpstr>
      <vt:lpstr>Créer un catalogue de formation </vt:lpstr>
      <vt:lpstr>Ajouter une formation au catalogue</vt:lpstr>
      <vt:lpstr>Gérer les catégories et organismes de formations</vt:lpstr>
      <vt:lpstr>Importer son catalogue de formations</vt:lpstr>
      <vt:lpstr>Supprimer une formation</vt:lpstr>
      <vt:lpstr>Recueillir le besoin de vos collaborateurs</vt:lpstr>
      <vt:lpstr>Formations de l’entreprise</vt:lpstr>
      <vt:lpstr>Formations de l’entreprise</vt:lpstr>
      <vt:lpstr>Formations de l’entreprise</vt:lpstr>
      <vt:lpstr>Formations de l’entreprise</vt:lpstr>
      <vt:lpstr>Formations de l’entreprise</vt:lpstr>
      <vt:lpstr>Formations de l’entreprise</vt:lpstr>
      <vt:lpstr>Créer le plan de formation</vt:lpstr>
      <vt:lpstr>Plan de formation</vt:lpstr>
      <vt:lpstr>Plan de formation</vt:lpstr>
      <vt:lpstr>Ajouter des actions de formation </vt:lpstr>
      <vt:lpstr>Plan de formation</vt:lpstr>
      <vt:lpstr>Plan de formation</vt:lpstr>
      <vt:lpstr>Plan de formation</vt:lpstr>
      <vt:lpstr>Plan de formation</vt:lpstr>
      <vt:lpstr>Ajouter des sessions de formation</vt:lpstr>
      <vt:lpstr>Plan de formation</vt:lpstr>
      <vt:lpstr>Plan de formation</vt:lpstr>
      <vt:lpstr>Suivre le budget</vt:lpstr>
      <vt:lpstr>Plan de formation</vt:lpstr>
      <vt:lpstr>Plan de formation</vt:lpstr>
      <vt:lpstr>Suivre les formations de vos collaborateurs</vt:lpstr>
      <vt:lpstr>Suivi des formations</vt:lpstr>
      <vt:lpstr>L’espace administrateur</vt:lpstr>
      <vt:lpstr>Attribuer les droits d’accès Talents ​</vt:lpstr>
      <vt:lpstr>Attribuer les droits d’accès Talents</vt:lpstr>
      <vt:lpstr>Paramétrer le circuit de validation</vt:lpstr>
      <vt:lpstr>Paramétrer le circuit de validation</vt:lpstr>
      <vt:lpstr>Une question sur notre solution ?  Toutes vos réponses à portée de main.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dsvxv</dc:title>
  <dc:creator>Matthieu DUFOUR [Eurécia]</dc:creator>
  <cp:lastModifiedBy>Audrey MARTIN [Eurécia]</cp:lastModifiedBy>
  <cp:revision>115</cp:revision>
  <dcterms:created xsi:type="dcterms:W3CDTF">2023-07-17T08:33:49Z</dcterms:created>
  <dcterms:modified xsi:type="dcterms:W3CDTF">2026-06-01T14:53:03Z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0x010100E38E41AB58455A4990DC8F04EA13EEB2</vt:lpwstr>
  </property>
  <property fmtid="{D5CDD505-2E9C-101B-9397-08002B2CF9AE}" pid="3" name="MediaServiceImageTags">
    <vt:lpwstr/>
  </property>
</Properties>
</file>