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340" r:id="rId5"/>
    <p:sldId id="361" r:id="rId6"/>
    <p:sldId id="362" r:id="rId7"/>
    <p:sldId id="363" r:id="rId8"/>
    <p:sldId id="334" r:id="rId9"/>
    <p:sldId id="335" r:id="rId10"/>
    <p:sldId id="342" r:id="rId11"/>
    <p:sldId id="343" r:id="rId12"/>
    <p:sldId id="364" r:id="rId13"/>
    <p:sldId id="344" r:id="rId14"/>
    <p:sldId id="345" r:id="rId15"/>
    <p:sldId id="365" r:id="rId16"/>
    <p:sldId id="346" r:id="rId17"/>
    <p:sldId id="348" r:id="rId18"/>
    <p:sldId id="349" r:id="rId19"/>
    <p:sldId id="351" r:id="rId20"/>
    <p:sldId id="350" r:id="rId21"/>
    <p:sldId id="366" r:id="rId22"/>
    <p:sldId id="352" r:id="rId23"/>
    <p:sldId id="336" r:id="rId24"/>
    <p:sldId id="367" r:id="rId25"/>
    <p:sldId id="353" r:id="rId26"/>
    <p:sldId id="354" r:id="rId27"/>
    <p:sldId id="355" r:id="rId28"/>
    <p:sldId id="368" r:id="rId29"/>
    <p:sldId id="356" r:id="rId30"/>
    <p:sldId id="369" r:id="rId31"/>
    <p:sldId id="357" r:id="rId32"/>
    <p:sldId id="358" r:id="rId33"/>
    <p:sldId id="359" r:id="rId34"/>
    <p:sldId id="360" r:id="rId35"/>
    <p:sldId id="341"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305703-0F98-4D74-B581-D6190486B0D5}" v="1" dt="2026-07-16T10:14:12.78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6723" autoAdjust="0"/>
  </p:normalViewPr>
  <p:slideViewPr>
    <p:cSldViewPr snapToGrid="0">
      <p:cViewPr varScale="1">
        <p:scale>
          <a:sx n="103" d="100"/>
          <a:sy n="103" d="100"/>
        </p:scale>
        <p:origin x="714"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MORIN [Eurécia]" userId="26806002-a94a-4f86-8fe6-d48cb3313228" providerId="ADAL" clId="{B85BA752-6AE8-4527-9816-017B678DD043}"/>
    <pc:docChg chg="undo custSel addSld delSld modSld sldOrd">
      <pc:chgData name="Pauline MORIN [Eurécia]" userId="26806002-a94a-4f86-8fe6-d48cb3313228" providerId="ADAL" clId="{B85BA752-6AE8-4527-9816-017B678DD043}" dt="2026-07-16T10:14:12.782" v="132" actId="20577"/>
      <pc:docMkLst>
        <pc:docMk/>
      </pc:docMkLst>
      <pc:sldChg chg="modSp mod">
        <pc:chgData name="Pauline MORIN [Eurécia]" userId="26806002-a94a-4f86-8fe6-d48cb3313228" providerId="ADAL" clId="{B85BA752-6AE8-4527-9816-017B678DD043}" dt="2026-07-16T10:03:23.779" v="1" actId="20577"/>
        <pc:sldMkLst>
          <pc:docMk/>
          <pc:sldMk cId="3210797679" sldId="340"/>
        </pc:sldMkLst>
        <pc:spChg chg="mod">
          <ac:chgData name="Pauline MORIN [Eurécia]" userId="26806002-a94a-4f86-8fe6-d48cb3313228" providerId="ADAL" clId="{B85BA752-6AE8-4527-9816-017B678DD043}" dt="2026-07-16T10:03:23.779" v="1" actId="20577"/>
          <ac:spMkLst>
            <pc:docMk/>
            <pc:sldMk cId="3210797679" sldId="340"/>
            <ac:spMk id="22" creationId="{563E3B4D-DC08-7EAB-75DB-447498E9575A}"/>
          </ac:spMkLst>
        </pc:spChg>
      </pc:sldChg>
      <pc:sldChg chg="modSp">
        <pc:chgData name="Pauline MORIN [Eurécia]" userId="26806002-a94a-4f86-8fe6-d48cb3313228" providerId="ADAL" clId="{B85BA752-6AE8-4527-9816-017B678DD043}" dt="2026-07-16T10:14:12.782" v="132" actId="20577"/>
        <pc:sldMkLst>
          <pc:docMk/>
          <pc:sldMk cId="1323003873" sldId="341"/>
        </pc:sldMkLst>
        <pc:spChg chg="mod">
          <ac:chgData name="Pauline MORIN [Eurécia]" userId="26806002-a94a-4f86-8fe6-d48cb3313228" providerId="ADAL" clId="{B85BA752-6AE8-4527-9816-017B678DD043}" dt="2026-07-16T10:14:12.782" v="132" actId="20577"/>
          <ac:spMkLst>
            <pc:docMk/>
            <pc:sldMk cId="1323003873" sldId="341"/>
            <ac:spMk id="2" creationId="{F08AB10F-1DCA-B10B-CC95-10172B63F2C3}"/>
          </ac:spMkLst>
        </pc:spChg>
      </pc:sldChg>
      <pc:sldChg chg="addSp delSp modSp mod">
        <pc:chgData name="Pauline MORIN [Eurécia]" userId="26806002-a94a-4f86-8fe6-d48cb3313228" providerId="ADAL" clId="{B85BA752-6AE8-4527-9816-017B678DD043}" dt="2026-07-16T10:03:59.765" v="4" actId="1076"/>
        <pc:sldMkLst>
          <pc:docMk/>
          <pc:sldMk cId="115742712" sldId="342"/>
        </pc:sldMkLst>
        <pc:picChg chg="del">
          <ac:chgData name="Pauline MORIN [Eurécia]" userId="26806002-a94a-4f86-8fe6-d48cb3313228" providerId="ADAL" clId="{B85BA752-6AE8-4527-9816-017B678DD043}" dt="2026-07-16T10:03:53.744" v="2" actId="478"/>
          <ac:picMkLst>
            <pc:docMk/>
            <pc:sldMk cId="115742712" sldId="342"/>
            <ac:picMk id="3" creationId="{280FAFED-D5D9-25EC-B9DF-2B596C4AA502}"/>
          </ac:picMkLst>
        </pc:picChg>
        <pc:picChg chg="add mod">
          <ac:chgData name="Pauline MORIN [Eurécia]" userId="26806002-a94a-4f86-8fe6-d48cb3313228" providerId="ADAL" clId="{B85BA752-6AE8-4527-9816-017B678DD043}" dt="2026-07-16T10:03:59.765" v="4" actId="1076"/>
          <ac:picMkLst>
            <pc:docMk/>
            <pc:sldMk cId="115742712" sldId="342"/>
            <ac:picMk id="4" creationId="{52FD80C3-5161-0904-5A52-8633DD583320}"/>
          </ac:picMkLst>
        </pc:picChg>
      </pc:sldChg>
      <pc:sldChg chg="addSp delSp modSp mod">
        <pc:chgData name="Pauline MORIN [Eurécia]" userId="26806002-a94a-4f86-8fe6-d48cb3313228" providerId="ADAL" clId="{B85BA752-6AE8-4527-9816-017B678DD043}" dt="2026-07-16T10:06:45.939" v="31" actId="1076"/>
        <pc:sldMkLst>
          <pc:docMk/>
          <pc:sldMk cId="296075627" sldId="343"/>
        </pc:sldMkLst>
        <pc:spChg chg="mod">
          <ac:chgData name="Pauline MORIN [Eurécia]" userId="26806002-a94a-4f86-8fe6-d48cb3313228" providerId="ADAL" clId="{B85BA752-6AE8-4527-9816-017B678DD043}" dt="2026-07-16T10:06:09.523" v="21" actId="20577"/>
          <ac:spMkLst>
            <pc:docMk/>
            <pc:sldMk cId="296075627" sldId="343"/>
            <ac:spMk id="9" creationId="{FD980A60-1B42-39EB-56FD-16C506848827}"/>
          </ac:spMkLst>
        </pc:spChg>
        <pc:picChg chg="add del">
          <ac:chgData name="Pauline MORIN [Eurécia]" userId="26806002-a94a-4f86-8fe6-d48cb3313228" providerId="ADAL" clId="{B85BA752-6AE8-4527-9816-017B678DD043}" dt="2026-07-16T10:05:51.984" v="11" actId="22"/>
          <ac:picMkLst>
            <pc:docMk/>
            <pc:sldMk cId="296075627" sldId="343"/>
            <ac:picMk id="3" creationId="{37382771-6484-66EA-F1E0-75E32FF7C641}"/>
          </ac:picMkLst>
        </pc:picChg>
        <pc:picChg chg="add del">
          <ac:chgData name="Pauline MORIN [Eurécia]" userId="26806002-a94a-4f86-8fe6-d48cb3313228" providerId="ADAL" clId="{B85BA752-6AE8-4527-9816-017B678DD043}" dt="2026-07-16T10:06:02.874" v="18" actId="478"/>
          <ac:picMkLst>
            <pc:docMk/>
            <pc:sldMk cId="296075627" sldId="343"/>
            <ac:picMk id="4" creationId="{676E82F9-D53F-70FE-A416-72A9D4DFEB4C}"/>
          </ac:picMkLst>
        </pc:picChg>
        <pc:picChg chg="add del">
          <ac:chgData name="Pauline MORIN [Eurécia]" userId="26806002-a94a-4f86-8fe6-d48cb3313228" providerId="ADAL" clId="{B85BA752-6AE8-4527-9816-017B678DD043}" dt="2026-07-16T10:06:03.831" v="19" actId="478"/>
          <ac:picMkLst>
            <pc:docMk/>
            <pc:sldMk cId="296075627" sldId="343"/>
            <ac:picMk id="5" creationId="{E51736B6-C766-65A7-F0A7-9D7A727AD1A8}"/>
          </ac:picMkLst>
        </pc:picChg>
        <pc:picChg chg="add del">
          <ac:chgData name="Pauline MORIN [Eurécia]" userId="26806002-a94a-4f86-8fe6-d48cb3313228" providerId="ADAL" clId="{B85BA752-6AE8-4527-9816-017B678DD043}" dt="2026-07-16T10:05:59.999" v="16" actId="478"/>
          <ac:picMkLst>
            <pc:docMk/>
            <pc:sldMk cId="296075627" sldId="343"/>
            <ac:picMk id="7" creationId="{A69B91F5-A659-DC18-1ED3-B2B6F01E7274}"/>
          </ac:picMkLst>
        </pc:picChg>
        <pc:picChg chg="add mod ord">
          <ac:chgData name="Pauline MORIN [Eurécia]" userId="26806002-a94a-4f86-8fe6-d48cb3313228" providerId="ADAL" clId="{B85BA752-6AE8-4527-9816-017B678DD043}" dt="2026-07-16T10:06:45.939" v="31" actId="1076"/>
          <ac:picMkLst>
            <pc:docMk/>
            <pc:sldMk cId="296075627" sldId="343"/>
            <ac:picMk id="11" creationId="{3AEB0E4F-7E11-A629-B3E0-FC7BAA68223B}"/>
          </ac:picMkLst>
        </pc:picChg>
        <pc:picChg chg="add mod">
          <ac:chgData name="Pauline MORIN [Eurécia]" userId="26806002-a94a-4f86-8fe6-d48cb3313228" providerId="ADAL" clId="{B85BA752-6AE8-4527-9816-017B678DD043}" dt="2026-07-16T10:06:19.871" v="25" actId="1076"/>
          <ac:picMkLst>
            <pc:docMk/>
            <pc:sldMk cId="296075627" sldId="343"/>
            <ac:picMk id="13" creationId="{D6898E4E-B36B-060C-6054-B45C827E2039}"/>
          </ac:picMkLst>
        </pc:picChg>
      </pc:sldChg>
      <pc:sldChg chg="addSp delSp add del mod">
        <pc:chgData name="Pauline MORIN [Eurécia]" userId="26806002-a94a-4f86-8fe6-d48cb3313228" providerId="ADAL" clId="{B85BA752-6AE8-4527-9816-017B678DD043}" dt="2026-07-16T10:07:25.518" v="41" actId="22"/>
        <pc:sldMkLst>
          <pc:docMk/>
          <pc:sldMk cId="2037643794" sldId="344"/>
        </pc:sldMkLst>
        <pc:picChg chg="add del">
          <ac:chgData name="Pauline MORIN [Eurécia]" userId="26806002-a94a-4f86-8fe6-d48cb3313228" providerId="ADAL" clId="{B85BA752-6AE8-4527-9816-017B678DD043}" dt="2026-07-16T10:07:20.235" v="40" actId="478"/>
          <ac:picMkLst>
            <pc:docMk/>
            <pc:sldMk cId="2037643794" sldId="344"/>
            <ac:picMk id="3" creationId="{E52CB70D-8665-F51D-F845-55CA34DB5FFE}"/>
          </ac:picMkLst>
        </pc:picChg>
        <pc:picChg chg="del">
          <ac:chgData name="Pauline MORIN [Eurécia]" userId="26806002-a94a-4f86-8fe6-d48cb3313228" providerId="ADAL" clId="{B85BA752-6AE8-4527-9816-017B678DD043}" dt="2026-07-16T10:07:07.088" v="34" actId="478"/>
          <ac:picMkLst>
            <pc:docMk/>
            <pc:sldMk cId="2037643794" sldId="344"/>
            <ac:picMk id="4" creationId="{C79F9C11-445D-4CF5-16BB-3951CE4753FF}"/>
          </ac:picMkLst>
        </pc:picChg>
        <pc:picChg chg="add del">
          <ac:chgData name="Pauline MORIN [Eurécia]" userId="26806002-a94a-4f86-8fe6-d48cb3313228" providerId="ADAL" clId="{B85BA752-6AE8-4527-9816-017B678DD043}" dt="2026-07-16T10:07:15.743" v="39" actId="478"/>
          <ac:picMkLst>
            <pc:docMk/>
            <pc:sldMk cId="2037643794" sldId="344"/>
            <ac:picMk id="5" creationId="{6745A493-4BBC-CAD6-B72E-1EF0E4EE98D1}"/>
          </ac:picMkLst>
        </pc:picChg>
        <pc:picChg chg="add del">
          <ac:chgData name="Pauline MORIN [Eurécia]" userId="26806002-a94a-4f86-8fe6-d48cb3313228" providerId="ADAL" clId="{B85BA752-6AE8-4527-9816-017B678DD043}" dt="2026-07-16T10:07:15.247" v="38" actId="22"/>
          <ac:picMkLst>
            <pc:docMk/>
            <pc:sldMk cId="2037643794" sldId="344"/>
            <ac:picMk id="10" creationId="{1C1283CA-47AD-7CE6-524C-FC751A951C35}"/>
          </ac:picMkLst>
        </pc:picChg>
        <pc:picChg chg="add">
          <ac:chgData name="Pauline MORIN [Eurécia]" userId="26806002-a94a-4f86-8fe6-d48cb3313228" providerId="ADAL" clId="{B85BA752-6AE8-4527-9816-017B678DD043}" dt="2026-07-16T10:07:25.518" v="41" actId="22"/>
          <ac:picMkLst>
            <pc:docMk/>
            <pc:sldMk cId="2037643794" sldId="344"/>
            <ac:picMk id="13" creationId="{B9A45EA5-771D-8480-5F95-60D19BD5FF1E}"/>
          </ac:picMkLst>
        </pc:picChg>
      </pc:sldChg>
      <pc:sldChg chg="addSp delSp modSp mod">
        <pc:chgData name="Pauline MORIN [Eurécia]" userId="26806002-a94a-4f86-8fe6-d48cb3313228" providerId="ADAL" clId="{B85BA752-6AE8-4527-9816-017B678DD043}" dt="2026-07-16T10:07:57.155" v="53" actId="22"/>
        <pc:sldMkLst>
          <pc:docMk/>
          <pc:sldMk cId="2705979463" sldId="345"/>
        </pc:sldMkLst>
        <pc:picChg chg="del">
          <ac:chgData name="Pauline MORIN [Eurécia]" userId="26806002-a94a-4f86-8fe6-d48cb3313228" providerId="ADAL" clId="{B85BA752-6AE8-4527-9816-017B678DD043}" dt="2026-07-16T10:07:52.149" v="52" actId="478"/>
          <ac:picMkLst>
            <pc:docMk/>
            <pc:sldMk cId="2705979463" sldId="345"/>
            <ac:picMk id="2" creationId="{2631FFF5-A436-18C0-DC7D-E186F461ED09}"/>
          </ac:picMkLst>
        </pc:picChg>
        <pc:picChg chg="del">
          <ac:chgData name="Pauline MORIN [Eurécia]" userId="26806002-a94a-4f86-8fe6-d48cb3313228" providerId="ADAL" clId="{B85BA752-6AE8-4527-9816-017B678DD043}" dt="2026-07-16T10:07:32.993" v="42" actId="478"/>
          <ac:picMkLst>
            <pc:docMk/>
            <pc:sldMk cId="2705979463" sldId="345"/>
            <ac:picMk id="4" creationId="{FD24FEEE-B099-0EC6-FB6C-D2F5DEDBAF3C}"/>
          </ac:picMkLst>
        </pc:picChg>
        <pc:picChg chg="add mod">
          <ac:chgData name="Pauline MORIN [Eurécia]" userId="26806002-a94a-4f86-8fe6-d48cb3313228" providerId="ADAL" clId="{B85BA752-6AE8-4527-9816-017B678DD043}" dt="2026-07-16T10:07:50.888" v="51" actId="1076"/>
          <ac:picMkLst>
            <pc:docMk/>
            <pc:sldMk cId="2705979463" sldId="345"/>
            <ac:picMk id="5" creationId="{8F9525F5-92D3-8C9B-0B5D-D8D955531D10}"/>
          </ac:picMkLst>
        </pc:picChg>
        <pc:picChg chg="add">
          <ac:chgData name="Pauline MORIN [Eurécia]" userId="26806002-a94a-4f86-8fe6-d48cb3313228" providerId="ADAL" clId="{B85BA752-6AE8-4527-9816-017B678DD043}" dt="2026-07-16T10:07:57.155" v="53" actId="22"/>
          <ac:picMkLst>
            <pc:docMk/>
            <pc:sldMk cId="2705979463" sldId="345"/>
            <ac:picMk id="10" creationId="{1AF7B180-0D06-43EB-6028-669D0746F734}"/>
          </ac:picMkLst>
        </pc:picChg>
      </pc:sldChg>
      <pc:sldChg chg="addSp delSp modSp mod">
        <pc:chgData name="Pauline MORIN [Eurécia]" userId="26806002-a94a-4f86-8fe6-d48cb3313228" providerId="ADAL" clId="{B85BA752-6AE8-4527-9816-017B678DD043}" dt="2026-07-16T10:08:21.090" v="57" actId="1076"/>
        <pc:sldMkLst>
          <pc:docMk/>
          <pc:sldMk cId="1624822896" sldId="346"/>
        </pc:sldMkLst>
        <pc:spChg chg="mod">
          <ac:chgData name="Pauline MORIN [Eurécia]" userId="26806002-a94a-4f86-8fe6-d48cb3313228" providerId="ADAL" clId="{B85BA752-6AE8-4527-9816-017B678DD043}" dt="2026-07-16T10:08:21.090" v="57" actId="1076"/>
          <ac:spMkLst>
            <pc:docMk/>
            <pc:sldMk cId="1624822896" sldId="346"/>
            <ac:spMk id="9" creationId="{FD980A60-1B42-39EB-56FD-16C506848827}"/>
          </ac:spMkLst>
        </pc:spChg>
        <pc:picChg chg="del">
          <ac:chgData name="Pauline MORIN [Eurécia]" userId="26806002-a94a-4f86-8fe6-d48cb3313228" providerId="ADAL" clId="{B85BA752-6AE8-4527-9816-017B678DD043}" dt="2026-07-16T10:08:09.892" v="54" actId="478"/>
          <ac:picMkLst>
            <pc:docMk/>
            <pc:sldMk cId="1624822896" sldId="346"/>
            <ac:picMk id="2" creationId="{A2948138-B71B-B649-74E1-FAA019B8BBD5}"/>
          </ac:picMkLst>
        </pc:picChg>
        <pc:picChg chg="add">
          <ac:chgData name="Pauline MORIN [Eurécia]" userId="26806002-a94a-4f86-8fe6-d48cb3313228" providerId="ADAL" clId="{B85BA752-6AE8-4527-9816-017B678DD043}" dt="2026-07-16T10:08:13.470" v="55" actId="22"/>
          <ac:picMkLst>
            <pc:docMk/>
            <pc:sldMk cId="1624822896" sldId="346"/>
            <ac:picMk id="4" creationId="{8A0F97DF-198E-CEC1-B814-31F8B1EA9E56}"/>
          </ac:picMkLst>
        </pc:picChg>
        <pc:picChg chg="add">
          <ac:chgData name="Pauline MORIN [Eurécia]" userId="26806002-a94a-4f86-8fe6-d48cb3313228" providerId="ADAL" clId="{B85BA752-6AE8-4527-9816-017B678DD043}" dt="2026-07-16T10:08:16.790" v="56" actId="22"/>
          <ac:picMkLst>
            <pc:docMk/>
            <pc:sldMk cId="1624822896" sldId="346"/>
            <ac:picMk id="7" creationId="{D21DBF05-C5DE-AB65-CA90-E6AE73C8EEF0}"/>
          </ac:picMkLst>
        </pc:picChg>
      </pc:sldChg>
      <pc:sldChg chg="addSp delSp modSp mod">
        <pc:chgData name="Pauline MORIN [Eurécia]" userId="26806002-a94a-4f86-8fe6-d48cb3313228" providerId="ADAL" clId="{B85BA752-6AE8-4527-9816-017B678DD043}" dt="2026-07-16T10:08:40.679" v="63" actId="22"/>
        <pc:sldMkLst>
          <pc:docMk/>
          <pc:sldMk cId="1009272672" sldId="348"/>
        </pc:sldMkLst>
        <pc:picChg chg="add mod">
          <ac:chgData name="Pauline MORIN [Eurécia]" userId="26806002-a94a-4f86-8fe6-d48cb3313228" providerId="ADAL" clId="{B85BA752-6AE8-4527-9816-017B678DD043}" dt="2026-07-16T10:08:36.605" v="61" actId="1076"/>
          <ac:picMkLst>
            <pc:docMk/>
            <pc:sldMk cId="1009272672" sldId="348"/>
            <ac:picMk id="3" creationId="{1186C882-8587-7DC9-277E-BDD0183BF790}"/>
          </ac:picMkLst>
        </pc:picChg>
        <pc:picChg chg="add">
          <ac:chgData name="Pauline MORIN [Eurécia]" userId="26806002-a94a-4f86-8fe6-d48cb3313228" providerId="ADAL" clId="{B85BA752-6AE8-4527-9816-017B678DD043}" dt="2026-07-16T10:08:40.679" v="63" actId="22"/>
          <ac:picMkLst>
            <pc:docMk/>
            <pc:sldMk cId="1009272672" sldId="348"/>
            <ac:picMk id="5" creationId="{47367499-D577-10E9-FB7C-B5FADE586154}"/>
          </ac:picMkLst>
        </pc:picChg>
        <pc:picChg chg="del">
          <ac:chgData name="Pauline MORIN [Eurécia]" userId="26806002-a94a-4f86-8fe6-d48cb3313228" providerId="ADAL" clId="{B85BA752-6AE8-4527-9816-017B678DD043}" dt="2026-07-16T10:08:31.935" v="58" actId="478"/>
          <ac:picMkLst>
            <pc:docMk/>
            <pc:sldMk cId="1009272672" sldId="348"/>
            <ac:picMk id="10" creationId="{2D776D3D-31C0-068C-ACF8-D6A0A015B3FB}"/>
          </ac:picMkLst>
        </pc:picChg>
        <pc:picChg chg="del">
          <ac:chgData name="Pauline MORIN [Eurécia]" userId="26806002-a94a-4f86-8fe6-d48cb3313228" providerId="ADAL" clId="{B85BA752-6AE8-4527-9816-017B678DD043}" dt="2026-07-16T10:08:40.289" v="62" actId="478"/>
          <ac:picMkLst>
            <pc:docMk/>
            <pc:sldMk cId="1009272672" sldId="348"/>
            <ac:picMk id="11" creationId="{2F9D1DFB-6C3E-05CD-3039-B6BD709B49C1}"/>
          </ac:picMkLst>
        </pc:picChg>
      </pc:sldChg>
      <pc:sldChg chg="addSp delSp modSp mod">
        <pc:chgData name="Pauline MORIN [Eurécia]" userId="26806002-a94a-4f86-8fe6-d48cb3313228" providerId="ADAL" clId="{B85BA752-6AE8-4527-9816-017B678DD043}" dt="2026-07-16T10:08:59.170" v="68" actId="1076"/>
        <pc:sldMkLst>
          <pc:docMk/>
          <pc:sldMk cId="3803183519" sldId="349"/>
        </pc:sldMkLst>
        <pc:picChg chg="del">
          <ac:chgData name="Pauline MORIN [Eurécia]" userId="26806002-a94a-4f86-8fe6-d48cb3313228" providerId="ADAL" clId="{B85BA752-6AE8-4527-9816-017B678DD043}" dt="2026-07-16T10:08:57.018" v="66" actId="478"/>
          <ac:picMkLst>
            <pc:docMk/>
            <pc:sldMk cId="3803183519" sldId="349"/>
            <ac:picMk id="2" creationId="{E9132F18-4A44-A6AE-9184-C459DE67BB8D}"/>
          </ac:picMkLst>
        </pc:picChg>
        <pc:picChg chg="del">
          <ac:chgData name="Pauline MORIN [Eurécia]" userId="26806002-a94a-4f86-8fe6-d48cb3313228" providerId="ADAL" clId="{B85BA752-6AE8-4527-9816-017B678DD043}" dt="2026-07-16T10:08:47.926" v="64" actId="478"/>
          <ac:picMkLst>
            <pc:docMk/>
            <pc:sldMk cId="3803183519" sldId="349"/>
            <ac:picMk id="3" creationId="{B19BF030-FC65-2184-A13F-E0F9C99241CC}"/>
          </ac:picMkLst>
        </pc:picChg>
        <pc:picChg chg="add">
          <ac:chgData name="Pauline MORIN [Eurécia]" userId="26806002-a94a-4f86-8fe6-d48cb3313228" providerId="ADAL" clId="{B85BA752-6AE8-4527-9816-017B678DD043}" dt="2026-07-16T10:08:48.290" v="65" actId="22"/>
          <ac:picMkLst>
            <pc:docMk/>
            <pc:sldMk cId="3803183519" sldId="349"/>
            <ac:picMk id="5" creationId="{C47A8182-EB0D-4031-162F-A50B1AD57A81}"/>
          </ac:picMkLst>
        </pc:picChg>
        <pc:picChg chg="add mod">
          <ac:chgData name="Pauline MORIN [Eurécia]" userId="26806002-a94a-4f86-8fe6-d48cb3313228" providerId="ADAL" clId="{B85BA752-6AE8-4527-9816-017B678DD043}" dt="2026-07-16T10:08:59.170" v="68" actId="1076"/>
          <ac:picMkLst>
            <pc:docMk/>
            <pc:sldMk cId="3803183519" sldId="349"/>
            <ac:picMk id="10" creationId="{5F768DF6-D851-41A3-66DC-CAC820F0C6E7}"/>
          </ac:picMkLst>
        </pc:picChg>
      </pc:sldChg>
      <pc:sldChg chg="addSp delSp modSp mod ord">
        <pc:chgData name="Pauline MORIN [Eurécia]" userId="26806002-a94a-4f86-8fe6-d48cb3313228" providerId="ADAL" clId="{B85BA752-6AE8-4527-9816-017B678DD043}" dt="2026-07-16T10:10:58.805" v="85" actId="22"/>
        <pc:sldMkLst>
          <pc:docMk/>
          <pc:sldMk cId="3268250180" sldId="350"/>
        </pc:sldMkLst>
        <pc:spChg chg="mod">
          <ac:chgData name="Pauline MORIN [Eurécia]" userId="26806002-a94a-4f86-8fe6-d48cb3313228" providerId="ADAL" clId="{B85BA752-6AE8-4527-9816-017B678DD043}" dt="2026-07-16T10:09:44.752" v="72" actId="1076"/>
          <ac:spMkLst>
            <pc:docMk/>
            <pc:sldMk cId="3268250180" sldId="350"/>
            <ac:spMk id="9" creationId="{FD980A60-1B42-39EB-56FD-16C506848827}"/>
          </ac:spMkLst>
        </pc:spChg>
        <pc:picChg chg="del">
          <ac:chgData name="Pauline MORIN [Eurécia]" userId="26806002-a94a-4f86-8fe6-d48cb3313228" providerId="ADAL" clId="{B85BA752-6AE8-4527-9816-017B678DD043}" dt="2026-07-16T10:09:34.671" v="69" actId="478"/>
          <ac:picMkLst>
            <pc:docMk/>
            <pc:sldMk cId="3268250180" sldId="350"/>
            <ac:picMk id="2" creationId="{66204E51-8D63-8DE3-75A2-E4918667CDF7}"/>
          </ac:picMkLst>
        </pc:picChg>
        <pc:picChg chg="add del">
          <ac:chgData name="Pauline MORIN [Eurécia]" userId="26806002-a94a-4f86-8fe6-d48cb3313228" providerId="ADAL" clId="{B85BA752-6AE8-4527-9816-017B678DD043}" dt="2026-07-16T10:10:54.418" v="84" actId="478"/>
          <ac:picMkLst>
            <pc:docMk/>
            <pc:sldMk cId="3268250180" sldId="350"/>
            <ac:picMk id="4" creationId="{3FE7AAE5-41F9-6F70-B375-DEEE392648C5}"/>
          </ac:picMkLst>
        </pc:picChg>
        <pc:picChg chg="add">
          <ac:chgData name="Pauline MORIN [Eurécia]" userId="26806002-a94a-4f86-8fe6-d48cb3313228" providerId="ADAL" clId="{B85BA752-6AE8-4527-9816-017B678DD043}" dt="2026-07-16T10:10:58.805" v="85" actId="22"/>
          <ac:picMkLst>
            <pc:docMk/>
            <pc:sldMk cId="3268250180" sldId="350"/>
            <ac:picMk id="7" creationId="{5025A0B4-4CD6-52C4-F881-D05D5F0675EC}"/>
          </ac:picMkLst>
        </pc:picChg>
      </pc:sldChg>
      <pc:sldChg chg="addSp delSp mod ord">
        <pc:chgData name="Pauline MORIN [Eurécia]" userId="26806002-a94a-4f86-8fe6-d48cb3313228" providerId="ADAL" clId="{B85BA752-6AE8-4527-9816-017B678DD043}" dt="2026-07-16T10:10:52.372" v="83"/>
        <pc:sldMkLst>
          <pc:docMk/>
          <pc:sldMk cId="370285615" sldId="351"/>
        </pc:sldMkLst>
        <pc:picChg chg="del">
          <ac:chgData name="Pauline MORIN [Eurécia]" userId="26806002-a94a-4f86-8fe6-d48cb3313228" providerId="ADAL" clId="{B85BA752-6AE8-4527-9816-017B678DD043}" dt="2026-07-16T10:10:49.740" v="81" actId="478"/>
          <ac:picMkLst>
            <pc:docMk/>
            <pc:sldMk cId="370285615" sldId="351"/>
            <ac:picMk id="2" creationId="{D97DCED3-711A-FBC8-9088-747689DCABEA}"/>
          </ac:picMkLst>
        </pc:picChg>
        <pc:picChg chg="del">
          <ac:chgData name="Pauline MORIN [Eurécia]" userId="26806002-a94a-4f86-8fe6-d48cb3313228" providerId="ADAL" clId="{B85BA752-6AE8-4527-9816-017B678DD043}" dt="2026-07-16T10:09:52.775" v="73" actId="478"/>
          <ac:picMkLst>
            <pc:docMk/>
            <pc:sldMk cId="370285615" sldId="351"/>
            <ac:picMk id="3" creationId="{3B9DDB24-B52D-CD1D-8054-98D3FB6F7FF1}"/>
          </ac:picMkLst>
        </pc:picChg>
        <pc:picChg chg="add del">
          <ac:chgData name="Pauline MORIN [Eurécia]" userId="26806002-a94a-4f86-8fe6-d48cb3313228" providerId="ADAL" clId="{B85BA752-6AE8-4527-9816-017B678DD043}" dt="2026-07-16T10:10:47.747" v="79" actId="478"/>
          <ac:picMkLst>
            <pc:docMk/>
            <pc:sldMk cId="370285615" sldId="351"/>
            <ac:picMk id="5" creationId="{C35C4EA6-1320-59EF-074D-099A3C4ADC22}"/>
          </ac:picMkLst>
        </pc:picChg>
        <pc:picChg chg="add">
          <ac:chgData name="Pauline MORIN [Eurécia]" userId="26806002-a94a-4f86-8fe6-d48cb3313228" providerId="ADAL" clId="{B85BA752-6AE8-4527-9816-017B678DD043}" dt="2026-07-16T10:10:48.082" v="80" actId="22"/>
          <ac:picMkLst>
            <pc:docMk/>
            <pc:sldMk cId="370285615" sldId="351"/>
            <ac:picMk id="10" creationId="{C5F2DA5B-9FD8-92A2-A6B4-E916AF508640}"/>
          </ac:picMkLst>
        </pc:picChg>
      </pc:sldChg>
      <pc:sldChg chg="addSp delSp modSp mod">
        <pc:chgData name="Pauline MORIN [Eurécia]" userId="26806002-a94a-4f86-8fe6-d48cb3313228" providerId="ADAL" clId="{B85BA752-6AE8-4527-9816-017B678DD043}" dt="2026-07-16T10:12:05.015" v="97" actId="1076"/>
        <pc:sldMkLst>
          <pc:docMk/>
          <pc:sldMk cId="1130313376" sldId="354"/>
        </pc:sldMkLst>
        <pc:spChg chg="mod">
          <ac:chgData name="Pauline MORIN [Eurécia]" userId="26806002-a94a-4f86-8fe6-d48cb3313228" providerId="ADAL" clId="{B85BA752-6AE8-4527-9816-017B678DD043}" dt="2026-07-16T10:11:57.212" v="93" actId="14100"/>
          <ac:spMkLst>
            <pc:docMk/>
            <pc:sldMk cId="1130313376" sldId="354"/>
            <ac:spMk id="9" creationId="{FD980A60-1B42-39EB-56FD-16C506848827}"/>
          </ac:spMkLst>
        </pc:spChg>
        <pc:picChg chg="del">
          <ac:chgData name="Pauline MORIN [Eurécia]" userId="26806002-a94a-4f86-8fe6-d48cb3313228" providerId="ADAL" clId="{B85BA752-6AE8-4527-9816-017B678DD043}" dt="2026-07-16T10:11:43.390" v="86" actId="478"/>
          <ac:picMkLst>
            <pc:docMk/>
            <pc:sldMk cId="1130313376" sldId="354"/>
            <ac:picMk id="2" creationId="{8BD61EB1-FE3C-3589-44E7-23AA9E020549}"/>
          </ac:picMkLst>
        </pc:picChg>
        <pc:picChg chg="del mod">
          <ac:chgData name="Pauline MORIN [Eurécia]" userId="26806002-a94a-4f86-8fe6-d48cb3313228" providerId="ADAL" clId="{B85BA752-6AE8-4527-9816-017B678DD043}" dt="2026-07-16T10:11:58.794" v="94" actId="478"/>
          <ac:picMkLst>
            <pc:docMk/>
            <pc:sldMk cId="1130313376" sldId="354"/>
            <ac:picMk id="4" creationId="{6A98AF61-CCC3-9223-A05E-B63F6A35055D}"/>
          </ac:picMkLst>
        </pc:picChg>
        <pc:picChg chg="add mod">
          <ac:chgData name="Pauline MORIN [Eurécia]" userId="26806002-a94a-4f86-8fe6-d48cb3313228" providerId="ADAL" clId="{B85BA752-6AE8-4527-9816-017B678DD043}" dt="2026-07-16T10:12:05.015" v="97" actId="1076"/>
          <ac:picMkLst>
            <pc:docMk/>
            <pc:sldMk cId="1130313376" sldId="354"/>
            <ac:picMk id="5" creationId="{290EC04D-3CC2-6DED-EE33-CB219E3FCBDD}"/>
          </ac:picMkLst>
        </pc:picChg>
        <pc:picChg chg="add mod">
          <ac:chgData name="Pauline MORIN [Eurécia]" userId="26806002-a94a-4f86-8fe6-d48cb3313228" providerId="ADAL" clId="{B85BA752-6AE8-4527-9816-017B678DD043}" dt="2026-07-16T10:12:02.882" v="96" actId="1076"/>
          <ac:picMkLst>
            <pc:docMk/>
            <pc:sldMk cId="1130313376" sldId="354"/>
            <ac:picMk id="10" creationId="{DEF7F4A4-B9D7-26C4-F49F-855BBB17CE52}"/>
          </ac:picMkLst>
        </pc:picChg>
      </pc:sldChg>
      <pc:sldChg chg="addSp delSp modSp add del mod">
        <pc:chgData name="Pauline MORIN [Eurécia]" userId="26806002-a94a-4f86-8fe6-d48cb3313228" providerId="ADAL" clId="{B85BA752-6AE8-4527-9816-017B678DD043}" dt="2026-07-16T10:12:53.545" v="112" actId="1076"/>
        <pc:sldMkLst>
          <pc:docMk/>
          <pc:sldMk cId="3383393424" sldId="355"/>
        </pc:sldMkLst>
        <pc:spChg chg="mod">
          <ac:chgData name="Pauline MORIN [Eurécia]" userId="26806002-a94a-4f86-8fe6-d48cb3313228" providerId="ADAL" clId="{B85BA752-6AE8-4527-9816-017B678DD043}" dt="2026-07-16T10:12:48.089" v="110" actId="20577"/>
          <ac:spMkLst>
            <pc:docMk/>
            <pc:sldMk cId="3383393424" sldId="355"/>
            <ac:spMk id="9" creationId="{FD980A60-1B42-39EB-56FD-16C506848827}"/>
          </ac:spMkLst>
        </pc:spChg>
        <pc:picChg chg="add mod">
          <ac:chgData name="Pauline MORIN [Eurécia]" userId="26806002-a94a-4f86-8fe6-d48cb3313228" providerId="ADAL" clId="{B85BA752-6AE8-4527-9816-017B678DD043}" dt="2026-07-16T10:12:53.545" v="112" actId="1076"/>
          <ac:picMkLst>
            <pc:docMk/>
            <pc:sldMk cId="3383393424" sldId="355"/>
            <ac:picMk id="3" creationId="{FF1A1B3B-3B4D-41D1-DF2D-F44F6E0110D9}"/>
          </ac:picMkLst>
        </pc:picChg>
        <pc:picChg chg="del">
          <ac:chgData name="Pauline MORIN [Eurécia]" userId="26806002-a94a-4f86-8fe6-d48cb3313228" providerId="ADAL" clId="{B85BA752-6AE8-4527-9816-017B678DD043}" dt="2026-07-16T10:12:20.212" v="100" actId="478"/>
          <ac:picMkLst>
            <pc:docMk/>
            <pc:sldMk cId="3383393424" sldId="355"/>
            <ac:picMk id="5" creationId="{279E68D0-E052-71B3-D229-15D3EF0A4328}"/>
          </ac:picMkLst>
        </pc:picChg>
        <pc:picChg chg="add mod">
          <ac:chgData name="Pauline MORIN [Eurécia]" userId="26806002-a94a-4f86-8fe6-d48cb3313228" providerId="ADAL" clId="{B85BA752-6AE8-4527-9816-017B678DD043}" dt="2026-07-16T10:12:50.405" v="111" actId="1076"/>
          <ac:picMkLst>
            <pc:docMk/>
            <pc:sldMk cId="3383393424" sldId="355"/>
            <ac:picMk id="7" creationId="{6DEA8A22-0AD2-0285-BCC7-724DDA91691E}"/>
          </ac:picMkLst>
        </pc:picChg>
      </pc:sldChg>
      <pc:sldChg chg="addSp delSp modSp mod">
        <pc:chgData name="Pauline MORIN [Eurécia]" userId="26806002-a94a-4f86-8fe6-d48cb3313228" providerId="ADAL" clId="{B85BA752-6AE8-4527-9816-017B678DD043}" dt="2026-07-16T10:13:14" v="115" actId="1076"/>
        <pc:sldMkLst>
          <pc:docMk/>
          <pc:sldMk cId="1548366473" sldId="356"/>
        </pc:sldMkLst>
        <pc:picChg chg="del">
          <ac:chgData name="Pauline MORIN [Eurécia]" userId="26806002-a94a-4f86-8fe6-d48cb3313228" providerId="ADAL" clId="{B85BA752-6AE8-4527-9816-017B678DD043}" dt="2026-07-16T10:13:08.198" v="113" actId="478"/>
          <ac:picMkLst>
            <pc:docMk/>
            <pc:sldMk cId="1548366473" sldId="356"/>
            <ac:picMk id="2" creationId="{C7DEDDED-231E-4F57-F082-F22AE2C34250}"/>
          </ac:picMkLst>
        </pc:picChg>
        <pc:picChg chg="add mod">
          <ac:chgData name="Pauline MORIN [Eurécia]" userId="26806002-a94a-4f86-8fe6-d48cb3313228" providerId="ADAL" clId="{B85BA752-6AE8-4527-9816-017B678DD043}" dt="2026-07-16T10:13:14" v="115" actId="1076"/>
          <ac:picMkLst>
            <pc:docMk/>
            <pc:sldMk cId="1548366473" sldId="356"/>
            <ac:picMk id="4" creationId="{C86EA953-BB3C-6671-4082-168C32634B28}"/>
          </ac:picMkLst>
        </pc:picChg>
      </pc:sldChg>
      <pc:sldChg chg="addSp delSp modSp mod">
        <pc:chgData name="Pauline MORIN [Eurécia]" userId="26806002-a94a-4f86-8fe6-d48cb3313228" providerId="ADAL" clId="{B85BA752-6AE8-4527-9816-017B678DD043}" dt="2026-07-16T10:13:37.504" v="121" actId="1076"/>
        <pc:sldMkLst>
          <pc:docMk/>
          <pc:sldMk cId="101725652" sldId="357"/>
        </pc:sldMkLst>
        <pc:spChg chg="mod">
          <ac:chgData name="Pauline MORIN [Eurécia]" userId="26806002-a94a-4f86-8fe6-d48cb3313228" providerId="ADAL" clId="{B85BA752-6AE8-4527-9816-017B678DD043}" dt="2026-07-16T10:13:32.311" v="119" actId="20577"/>
          <ac:spMkLst>
            <pc:docMk/>
            <pc:sldMk cId="101725652" sldId="357"/>
            <ac:spMk id="9" creationId="{FD980A60-1B42-39EB-56FD-16C506848827}"/>
          </ac:spMkLst>
        </pc:spChg>
        <pc:picChg chg="add mod">
          <ac:chgData name="Pauline MORIN [Eurécia]" userId="26806002-a94a-4f86-8fe6-d48cb3313228" providerId="ADAL" clId="{B85BA752-6AE8-4527-9816-017B678DD043}" dt="2026-07-16T10:13:37.504" v="121" actId="1076"/>
          <ac:picMkLst>
            <pc:docMk/>
            <pc:sldMk cId="101725652" sldId="357"/>
            <ac:picMk id="3" creationId="{90E81115-C34C-510E-8FD4-4343FF286A2A}"/>
          </ac:picMkLst>
        </pc:picChg>
        <pc:picChg chg="del">
          <ac:chgData name="Pauline MORIN [Eurécia]" userId="26806002-a94a-4f86-8fe6-d48cb3313228" providerId="ADAL" clId="{B85BA752-6AE8-4527-9816-017B678DD043}" dt="2026-07-16T10:13:25.168" v="116" actId="478"/>
          <ac:picMkLst>
            <pc:docMk/>
            <pc:sldMk cId="101725652" sldId="357"/>
            <ac:picMk id="4" creationId="{4D7966BF-70FF-02B6-2ABB-A94D9843FDB3}"/>
          </ac:picMkLst>
        </pc:picChg>
      </pc:sldChg>
      <pc:sldChg chg="addSp delSp mod">
        <pc:chgData name="Pauline MORIN [Eurécia]" userId="26806002-a94a-4f86-8fe6-d48cb3313228" providerId="ADAL" clId="{B85BA752-6AE8-4527-9816-017B678DD043}" dt="2026-07-16T10:13:51.060" v="125" actId="22"/>
        <pc:sldMkLst>
          <pc:docMk/>
          <pc:sldMk cId="3843599056" sldId="358"/>
        </pc:sldMkLst>
        <pc:picChg chg="del">
          <ac:chgData name="Pauline MORIN [Eurécia]" userId="26806002-a94a-4f86-8fe6-d48cb3313228" providerId="ADAL" clId="{B85BA752-6AE8-4527-9816-017B678DD043}" dt="2026-07-16T10:13:46.762" v="122" actId="478"/>
          <ac:picMkLst>
            <pc:docMk/>
            <pc:sldMk cId="3843599056" sldId="358"/>
            <ac:picMk id="2" creationId="{B1311053-CFC9-6B2C-BC6E-6A254FE1DC51}"/>
          </ac:picMkLst>
        </pc:picChg>
        <pc:picChg chg="del">
          <ac:chgData name="Pauline MORIN [Eurécia]" userId="26806002-a94a-4f86-8fe6-d48cb3313228" providerId="ADAL" clId="{B85BA752-6AE8-4527-9816-017B678DD043}" dt="2026-07-16T10:13:50.640" v="124" actId="478"/>
          <ac:picMkLst>
            <pc:docMk/>
            <pc:sldMk cId="3843599056" sldId="358"/>
            <ac:picMk id="3" creationId="{D98601C9-3D37-D29C-88C7-DAA90E243A98}"/>
          </ac:picMkLst>
        </pc:picChg>
        <pc:picChg chg="add">
          <ac:chgData name="Pauline MORIN [Eurécia]" userId="26806002-a94a-4f86-8fe6-d48cb3313228" providerId="ADAL" clId="{B85BA752-6AE8-4527-9816-017B678DD043}" dt="2026-07-16T10:13:47.136" v="123" actId="22"/>
          <ac:picMkLst>
            <pc:docMk/>
            <pc:sldMk cId="3843599056" sldId="358"/>
            <ac:picMk id="5" creationId="{04A14514-70D4-6222-2529-16405EA07C09}"/>
          </ac:picMkLst>
        </pc:picChg>
        <pc:picChg chg="add">
          <ac:chgData name="Pauline MORIN [Eurécia]" userId="26806002-a94a-4f86-8fe6-d48cb3313228" providerId="ADAL" clId="{B85BA752-6AE8-4527-9816-017B678DD043}" dt="2026-07-16T10:13:51.060" v="125" actId="22"/>
          <ac:picMkLst>
            <pc:docMk/>
            <pc:sldMk cId="3843599056" sldId="358"/>
            <ac:picMk id="10" creationId="{6AEFAEF2-8113-2E20-A20E-8923246D8E96}"/>
          </ac:picMkLst>
        </pc:picChg>
      </pc:sldChg>
      <pc:sldChg chg="addSp delSp modSp mod">
        <pc:chgData name="Pauline MORIN [Eurécia]" userId="26806002-a94a-4f86-8fe6-d48cb3313228" providerId="ADAL" clId="{B85BA752-6AE8-4527-9816-017B678DD043}" dt="2026-07-16T10:14:00.693" v="128" actId="1076"/>
        <pc:sldMkLst>
          <pc:docMk/>
          <pc:sldMk cId="4118469512" sldId="359"/>
        </pc:sldMkLst>
        <pc:picChg chg="del">
          <ac:chgData name="Pauline MORIN [Eurécia]" userId="26806002-a94a-4f86-8fe6-d48cb3313228" providerId="ADAL" clId="{B85BA752-6AE8-4527-9816-017B678DD043}" dt="2026-07-16T10:13:58.566" v="126" actId="478"/>
          <ac:picMkLst>
            <pc:docMk/>
            <pc:sldMk cId="4118469512" sldId="359"/>
            <ac:picMk id="2" creationId="{E5D76356-A12A-55E8-5FC2-AF27B6EED4C4}"/>
          </ac:picMkLst>
        </pc:picChg>
        <pc:picChg chg="add mod">
          <ac:chgData name="Pauline MORIN [Eurécia]" userId="26806002-a94a-4f86-8fe6-d48cb3313228" providerId="ADAL" clId="{B85BA752-6AE8-4527-9816-017B678DD043}" dt="2026-07-16T10:14:00.693" v="128" actId="1076"/>
          <ac:picMkLst>
            <pc:docMk/>
            <pc:sldMk cId="4118469512" sldId="359"/>
            <ac:picMk id="4" creationId="{D4295553-9A75-5BD0-E14E-04D818CAD1F8}"/>
          </ac:picMkLst>
        </pc:picChg>
      </pc:sldChg>
      <pc:sldChg chg="addSp delSp modSp mod">
        <pc:chgData name="Pauline MORIN [Eurécia]" userId="26806002-a94a-4f86-8fe6-d48cb3313228" providerId="ADAL" clId="{B85BA752-6AE8-4527-9816-017B678DD043}" dt="2026-07-16T10:14:09.158" v="131" actId="1076"/>
        <pc:sldMkLst>
          <pc:docMk/>
          <pc:sldMk cId="4099933383" sldId="360"/>
        </pc:sldMkLst>
        <pc:picChg chg="del">
          <ac:chgData name="Pauline MORIN [Eurécia]" userId="26806002-a94a-4f86-8fe6-d48cb3313228" providerId="ADAL" clId="{B85BA752-6AE8-4527-9816-017B678DD043}" dt="2026-07-16T10:14:06.793" v="129" actId="478"/>
          <ac:picMkLst>
            <pc:docMk/>
            <pc:sldMk cId="4099933383" sldId="360"/>
            <ac:picMk id="2" creationId="{DA82D934-FA87-44AD-80B2-4C5DF24D22AA}"/>
          </ac:picMkLst>
        </pc:picChg>
        <pc:picChg chg="add mod">
          <ac:chgData name="Pauline MORIN [Eurécia]" userId="26806002-a94a-4f86-8fe6-d48cb3313228" providerId="ADAL" clId="{B85BA752-6AE8-4527-9816-017B678DD043}" dt="2026-07-16T10:14:09.158" v="131" actId="1076"/>
          <ac:picMkLst>
            <pc:docMk/>
            <pc:sldMk cId="4099933383" sldId="360"/>
            <ac:picMk id="5" creationId="{376B1325-6272-E2BB-099D-F95FE66F43E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16/07/2026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16/07/2026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16/07/2026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16/07/2026</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652" r:id="rId3"/>
    <p:sldLayoutId id="2147483670" r:id="rId4"/>
    <p:sldLayoutId id="2147483700" r:id="rId5"/>
    <p:sldLayoutId id="2147483701" r:id="rId6"/>
    <p:sldLayoutId id="2147483655" r:id="rId7"/>
    <p:sldLayoutId id="2147483656" r:id="rId8"/>
    <p:sldLayoutId id="2147483654" r:id="rId9"/>
    <p:sldLayoutId id="2147483653"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71" r:id="rId23"/>
    <p:sldLayoutId id="2147483686" r:id="rId24"/>
    <p:sldLayoutId id="2147483672" r:id="rId25"/>
    <p:sldLayoutId id="2147483675" r:id="rId26"/>
    <p:sldLayoutId id="2147483684" r:id="rId27"/>
    <p:sldLayoutId id="2147483685" r:id="rId28"/>
    <p:sldLayoutId id="2147483687" r:id="rId29"/>
    <p:sldLayoutId id="2147483688" r:id="rId30"/>
    <p:sldLayoutId id="2147483689" r:id="rId31"/>
    <p:sldLayoutId id="2147483690" r:id="rId32"/>
    <p:sldLayoutId id="2147483673" r:id="rId33"/>
    <p:sldLayoutId id="2147483674" r:id="rId34"/>
    <p:sldLayoutId id="2147483676" r:id="rId35"/>
    <p:sldLayoutId id="2147483677" r:id="rId36"/>
    <p:sldLayoutId id="2147483683" r:id="rId37"/>
    <p:sldLayoutId id="2147483682" r:id="rId38"/>
    <p:sldLayoutId id="2147483678" r:id="rId39"/>
    <p:sldLayoutId id="2147483679" r:id="rId40"/>
    <p:sldLayoutId id="2147483680" r:id="rId41"/>
    <p:sldLayoutId id="2147483681" r:id="rId42"/>
    <p:sldLayoutId id="2147483669" r:id="rId43"/>
    <p:sldLayoutId id="2147483704" r:id="rId44"/>
    <p:sldLayoutId id="2147483691" r:id="rId45"/>
    <p:sldLayoutId id="2147483692" r:id="rId46"/>
    <p:sldLayoutId id="2147483693" r:id="rId47"/>
    <p:sldLayoutId id="2147483696" r:id="rId48"/>
    <p:sldLayoutId id="2147483697" r:id="rId49"/>
    <p:sldLayoutId id="2147483694" r:id="rId50"/>
    <p:sldLayoutId id="2147483695" r:id="rId51"/>
    <p:sldLayoutId id="2147483698" r:id="rId52"/>
    <p:sldLayoutId id="2147483699" r:id="rId53"/>
    <p:sldLayoutId id="2147483702" r:id="rId54"/>
    <p:sldLayoutId id="2147483703" r:id="rId55"/>
    <p:sldLayoutId id="2147483705" r:id="rId56"/>
    <p:sldLayoutId id="2147483706" r:id="rId57"/>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slide" Target="slide27.xml"/><Relationship Id="rId5" Type="http://schemas.openxmlformats.org/officeDocument/2006/relationships/slide" Target="slide12.xml"/><Relationship Id="rId10" Type="http://schemas.openxmlformats.org/officeDocument/2006/relationships/slide" Target="slide21.xml"/><Relationship Id="rId4" Type="http://schemas.openxmlformats.org/officeDocument/2006/relationships/slide" Target="slide9.xml"/><Relationship Id="rId9"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hyperlink" Target="https://help.eurecia.com/hc/en-gb"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svg"/><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All </a:t>
            </a:r>
            <a:r>
              <a:rPr lang="fr-FR" dirty="0" err="1">
                <a:latin typeface="PP Woodland"/>
              </a:rPr>
              <a:t>you</a:t>
            </a:r>
            <a:r>
              <a:rPr lang="fr-FR" dirty="0">
                <a:latin typeface="PP Woodland"/>
              </a:rPr>
              <a:t> </a:t>
            </a:r>
            <a:r>
              <a:rPr lang="fr-FR" dirty="0" err="1">
                <a:latin typeface="PP Woodland"/>
              </a:rPr>
              <a:t>need</a:t>
            </a:r>
            <a:r>
              <a:rPr lang="fr-FR" dirty="0">
                <a:latin typeface="PP Woodland"/>
              </a:rPr>
              <a:t> to know about </a:t>
            </a:r>
            <a:br>
              <a:rPr lang="fr-FR" dirty="0">
                <a:solidFill>
                  <a:srgbClr val="486267"/>
                </a:solidFill>
                <a:latin typeface="PP Woodland"/>
              </a:rPr>
            </a:br>
            <a:r>
              <a:rPr lang="fr-FR" dirty="0">
                <a:solidFill>
                  <a:srgbClr val="486267"/>
                </a:solidFill>
                <a:latin typeface="PP Woodland"/>
              </a:rPr>
              <a:t>     </a:t>
            </a:r>
            <a:r>
              <a:rPr lang="fr-FR" sz="5400" dirty="0">
                <a:solidFill>
                  <a:schemeClr val="accent1"/>
                </a:solidFill>
                <a:latin typeface="PP Woodland"/>
              </a:rPr>
              <a:t>Time &amp; </a:t>
            </a:r>
            <a:r>
              <a:rPr lang="fr-FR" sz="5400" dirty="0" err="1">
                <a:solidFill>
                  <a:schemeClr val="accent1"/>
                </a:solidFill>
                <a:latin typeface="PP Woodland"/>
              </a:rPr>
              <a:t>Activities</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latin typeface="Figtree"/>
              </a:rPr>
              <a:t>User guide</a:t>
            </a:r>
            <a:endParaRPr lang="fr-FR" dirty="0"/>
          </a:p>
        </p:txBody>
      </p:sp>
      <p:sp>
        <p:nvSpPr>
          <p:cNvPr id="22" name="Espace réservé du texte 21">
            <a:extLst>
              <a:ext uri="{FF2B5EF4-FFF2-40B4-BE49-F238E27FC236}">
                <a16:creationId xmlns:a16="http://schemas.microsoft.com/office/drawing/2014/main" id="{563E3B4D-DC08-7EAB-75DB-447498E9575A}"/>
              </a:ext>
            </a:extLst>
          </p:cNvPr>
          <p:cNvSpPr>
            <a:spLocks noGrp="1" noRot="1" noMove="1" noResize="1" noEditPoints="1" noAdjustHandles="1" noChangeArrowheads="1" noChangeShapeType="1"/>
          </p:cNvSpPr>
          <p:nvPr>
            <p:ph type="body" sz="quarter" idx="15"/>
          </p:nvPr>
        </p:nvSpPr>
        <p:spPr/>
        <p:txBody>
          <a:bodyPr vert="horz" lIns="91440" tIns="45720" rIns="91440" bIns="45720" rtlCol="0" anchor="t">
            <a:normAutofit fontScale="47500" lnSpcReduction="20000"/>
          </a:bodyPr>
          <a:lstStyle/>
          <a:p>
            <a:r>
              <a:rPr lang="fr-FR" dirty="0">
                <a:latin typeface="Figtree"/>
              </a:rPr>
              <a:t>Last </a:t>
            </a:r>
            <a:r>
              <a:rPr lang="fr-FR" dirty="0" err="1">
                <a:latin typeface="Figtree"/>
              </a:rPr>
              <a:t>updated</a:t>
            </a:r>
            <a:endParaRPr lang="fr-FR" dirty="0">
              <a:latin typeface="Figtree"/>
            </a:endParaRPr>
          </a:p>
          <a:p>
            <a:r>
              <a:rPr lang="fr-FR" dirty="0">
                <a:latin typeface="Figtree"/>
              </a:rPr>
              <a:t>July 2026</a:t>
            </a:r>
            <a:endParaRPr lang="fr-FR" dirty="0"/>
          </a:p>
        </p:txBody>
      </p:sp>
      <p:pic>
        <p:nvPicPr>
          <p:cNvPr id="4" name="Image 3" descr="Une image contenant cercle, Graphique&#10;&#10;Description générée automatiquement">
            <a:extLst>
              <a:ext uri="{FF2B5EF4-FFF2-40B4-BE49-F238E27FC236}">
                <a16:creationId xmlns:a16="http://schemas.microsoft.com/office/drawing/2014/main" id="{C42C8E2E-87F6-A463-49D9-3DE344B9FB08}"/>
              </a:ext>
            </a:extLst>
          </p:cNvPr>
          <p:cNvPicPr>
            <a:picLocks noChangeAspect="1"/>
          </p:cNvPicPr>
          <p:nvPr/>
        </p:nvPicPr>
        <p:blipFill>
          <a:blip r:embed="rId3"/>
          <a:stretch>
            <a:fillRect/>
          </a:stretch>
        </p:blipFill>
        <p:spPr>
          <a:xfrm>
            <a:off x="852457" y="4078258"/>
            <a:ext cx="654050" cy="704850"/>
          </a:xfrm>
          <a:prstGeom prst="rect">
            <a:avLst/>
          </a:prstGeom>
        </p:spPr>
      </p:pic>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Modifying</a:t>
            </a:r>
            <a:r>
              <a:rPr lang="fr-FR" dirty="0">
                <a:latin typeface="Figtree"/>
              </a:rPr>
              <a:t> </a:t>
            </a:r>
            <a:r>
              <a:rPr lang="fr-FR" dirty="0" err="1">
                <a:latin typeface="Figtree"/>
              </a:rPr>
              <a:t>timesheets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365763" y="1717524"/>
            <a:ext cx="255846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i="1" dirty="0">
                <a:solidFill>
                  <a:schemeClr val="accent3"/>
                </a:solidFill>
                <a:latin typeface="Figtree"/>
                <a:cs typeface="Calibri"/>
              </a:rPr>
              <a:t>Time </a:t>
            </a:r>
            <a:r>
              <a:rPr lang="fr-FR" sz="1600" b="1" i="1" dirty="0" err="1">
                <a:solidFill>
                  <a:schemeClr val="accent3"/>
                </a:solidFill>
                <a:latin typeface="Figtree"/>
                <a:cs typeface="Calibri"/>
              </a:rPr>
              <a:t>tracking</a:t>
            </a:r>
            <a:endParaRPr lang="fr-FR" sz="1600" dirty="0" err="1">
              <a:solidFill>
                <a:schemeClr val="accent3"/>
              </a:solidFill>
              <a:latin typeface="Figtree"/>
            </a:endParaRPr>
          </a:p>
          <a:p>
            <a:r>
              <a:rPr lang="fr-FR" sz="1600" dirty="0">
                <a:solidFill>
                  <a:srgbClr val="111111"/>
                </a:solidFill>
                <a:ea typeface="+mn-lt"/>
                <a:cs typeface="+mn-lt"/>
              </a:rPr>
              <a:t>If </a:t>
            </a:r>
            <a:r>
              <a:rPr lang="fr-FR" sz="1600" err="1">
                <a:solidFill>
                  <a:srgbClr val="111111"/>
                </a:solidFill>
                <a:ea typeface="+mn-lt"/>
                <a:cs typeface="+mn-lt"/>
              </a:rPr>
              <a:t>you</a:t>
            </a:r>
            <a:r>
              <a:rPr lang="fr-FR" sz="1600" dirty="0">
                <a:solidFill>
                  <a:srgbClr val="111111"/>
                </a:solidFill>
                <a:ea typeface="+mn-lt"/>
                <a:cs typeface="+mn-lt"/>
              </a:rPr>
              <a:t> </a:t>
            </a:r>
            <a:r>
              <a:rPr lang="fr-FR" sz="1600" err="1">
                <a:solidFill>
                  <a:srgbClr val="111111"/>
                </a:solidFill>
                <a:ea typeface="+mn-lt"/>
                <a:cs typeface="+mn-lt"/>
              </a:rPr>
              <a:t>want</a:t>
            </a:r>
            <a:r>
              <a:rPr lang="fr-FR" sz="1600" dirty="0">
                <a:solidFill>
                  <a:srgbClr val="111111"/>
                </a:solidFill>
                <a:ea typeface="+mn-lt"/>
                <a:cs typeface="+mn-lt"/>
              </a:rPr>
              <a:t> to enter overtime for a </a:t>
            </a:r>
            <a:r>
              <a:rPr lang="fr-FR" sz="1600" err="1">
                <a:solidFill>
                  <a:srgbClr val="111111"/>
                </a:solidFill>
                <a:ea typeface="+mn-lt"/>
                <a:cs typeface="+mn-lt"/>
              </a:rPr>
              <a:t>day</a:t>
            </a:r>
            <a:r>
              <a:rPr lang="fr-FR" sz="1600" dirty="0">
                <a:solidFill>
                  <a:srgbClr val="111111"/>
                </a:solidFill>
                <a:ea typeface="+mn-lt"/>
                <a:cs typeface="+mn-lt"/>
              </a:rPr>
              <a:t>, </a:t>
            </a:r>
            <a:r>
              <a:rPr lang="fr-FR" sz="1600" err="1">
                <a:solidFill>
                  <a:srgbClr val="111111"/>
                </a:solidFill>
                <a:ea typeface="+mn-lt"/>
                <a:cs typeface="+mn-lt"/>
              </a:rPr>
              <a:t>you</a:t>
            </a:r>
            <a:r>
              <a:rPr lang="fr-FR" sz="1600" dirty="0">
                <a:solidFill>
                  <a:srgbClr val="111111"/>
                </a:solidFill>
                <a:ea typeface="+mn-lt"/>
                <a:cs typeface="+mn-lt"/>
              </a:rPr>
              <a:t> must first </a:t>
            </a:r>
            <a:r>
              <a:rPr lang="fr-FR" sz="1600" err="1">
                <a:solidFill>
                  <a:srgbClr val="111111"/>
                </a:solidFill>
                <a:ea typeface="+mn-lt"/>
                <a:cs typeface="+mn-lt"/>
              </a:rPr>
              <a:t>uncheck</a:t>
            </a:r>
            <a:r>
              <a:rPr lang="fr-FR" sz="1600" dirty="0">
                <a:solidFill>
                  <a:srgbClr val="111111"/>
                </a:solidFill>
                <a:ea typeface="+mn-lt"/>
                <a:cs typeface="+mn-lt"/>
              </a:rPr>
              <a:t> the “Standard” </a:t>
            </a:r>
            <a:r>
              <a:rPr lang="fr-FR" sz="1600" err="1">
                <a:solidFill>
                  <a:srgbClr val="111111"/>
                </a:solidFill>
                <a:ea typeface="+mn-lt"/>
                <a:cs typeface="+mn-lt"/>
              </a:rPr>
              <a:t>day</a:t>
            </a:r>
            <a:r>
              <a:rPr lang="fr-FR" sz="1600" dirty="0">
                <a:solidFill>
                  <a:srgbClr val="111111"/>
                </a:solidFill>
                <a:ea typeface="+mn-lt"/>
                <a:cs typeface="+mn-lt"/>
              </a:rPr>
              <a:t>:</a:t>
            </a:r>
            <a:endParaRPr lang="fr-FR" sz="1600" dirty="0">
              <a:solidFill>
                <a:srgbClr val="111111"/>
              </a:solidFill>
            </a:endParaRPr>
          </a:p>
          <a:p>
            <a:endParaRPr lang="fr-FR" sz="1600" dirty="0">
              <a:solidFill>
                <a:srgbClr val="000000"/>
              </a:solidFill>
              <a:ea typeface="Calibri"/>
              <a:cs typeface="Calibri"/>
            </a:endParaRPr>
          </a:p>
          <a:p>
            <a:pPr algn="l"/>
            <a:endParaRPr lang="fr-FR" dirty="0"/>
          </a:p>
        </p:txBody>
      </p:sp>
      <p:sp>
        <p:nvSpPr>
          <p:cNvPr id="11" name="ZoneTexte 10">
            <a:extLst>
              <a:ext uri="{FF2B5EF4-FFF2-40B4-BE49-F238E27FC236}">
                <a16:creationId xmlns:a16="http://schemas.microsoft.com/office/drawing/2014/main" id="{A2C6E44B-2365-5EAC-0EAD-3AF09BF10B81}"/>
              </a:ext>
            </a:extLst>
          </p:cNvPr>
          <p:cNvSpPr txBox="1"/>
          <p:nvPr/>
        </p:nvSpPr>
        <p:spPr>
          <a:xfrm>
            <a:off x="483844" y="5272343"/>
            <a:ext cx="24468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111111"/>
                </a:solidFill>
                <a:ea typeface="+mn-lt"/>
                <a:cs typeface="+mn-lt"/>
              </a:rPr>
              <a:t>You can </a:t>
            </a:r>
            <a:r>
              <a:rPr lang="fr-FR" sz="1600" dirty="0" err="1">
                <a:solidFill>
                  <a:srgbClr val="111111"/>
                </a:solidFill>
                <a:ea typeface="+mn-lt"/>
                <a:cs typeface="+mn-lt"/>
              </a:rPr>
              <a:t>then</a:t>
            </a:r>
            <a:r>
              <a:rPr lang="fr-FR" sz="1600" dirty="0">
                <a:solidFill>
                  <a:srgbClr val="111111"/>
                </a:solidFill>
                <a:ea typeface="+mn-lt"/>
                <a:cs typeface="+mn-lt"/>
              </a:rPr>
              <a:t> change</a:t>
            </a:r>
            <a:endParaRPr lang="fr-FR" dirty="0"/>
          </a:p>
          <a:p>
            <a:pPr algn="just"/>
            <a:r>
              <a:rPr lang="fr-FR" sz="1600" dirty="0">
                <a:solidFill>
                  <a:srgbClr val="111111"/>
                </a:solidFill>
                <a:ea typeface="+mn-lt"/>
                <a:cs typeface="+mn-lt"/>
              </a:rPr>
              <a:t>the start and end times:</a:t>
            </a:r>
            <a:endParaRPr lang="fr-FR"/>
          </a:p>
        </p:txBody>
      </p:sp>
      <p:pic>
        <p:nvPicPr>
          <p:cNvPr id="5" name="Image 4">
            <a:extLst>
              <a:ext uri="{FF2B5EF4-FFF2-40B4-BE49-F238E27FC236}">
                <a16:creationId xmlns:a16="http://schemas.microsoft.com/office/drawing/2014/main" id="{6745A493-4BBC-CAD6-B72E-1EF0E4EE98D1}"/>
              </a:ext>
            </a:extLst>
          </p:cNvPr>
          <p:cNvPicPr>
            <a:picLocks noChangeAspect="1"/>
          </p:cNvPicPr>
          <p:nvPr/>
        </p:nvPicPr>
        <p:blipFill>
          <a:blip r:embed="rId4"/>
          <a:stretch>
            <a:fillRect/>
          </a:stretch>
        </p:blipFill>
        <p:spPr>
          <a:xfrm>
            <a:off x="3867414" y="1279525"/>
            <a:ext cx="7606865" cy="5305331"/>
          </a:xfrm>
          <a:prstGeom prst="rect">
            <a:avLst/>
          </a:prstGeom>
        </p:spPr>
      </p:pic>
      <p:pic>
        <p:nvPicPr>
          <p:cNvPr id="13" name="Image 12">
            <a:extLst>
              <a:ext uri="{FF2B5EF4-FFF2-40B4-BE49-F238E27FC236}">
                <a16:creationId xmlns:a16="http://schemas.microsoft.com/office/drawing/2014/main" id="{B9A45EA5-771D-8480-5F95-60D19BD5FF1E}"/>
              </a:ext>
            </a:extLst>
          </p:cNvPr>
          <p:cNvPicPr>
            <a:picLocks noChangeAspect="1"/>
          </p:cNvPicPr>
          <p:nvPr/>
        </p:nvPicPr>
        <p:blipFill>
          <a:blip r:embed="rId5"/>
          <a:stretch>
            <a:fillRect/>
          </a:stretch>
        </p:blipFill>
        <p:spPr>
          <a:xfrm>
            <a:off x="371475" y="3429000"/>
            <a:ext cx="3115110" cy="1457528"/>
          </a:xfrm>
          <a:prstGeom prst="rect">
            <a:avLst/>
          </a:prstGeom>
        </p:spPr>
      </p:pic>
    </p:spTree>
    <p:extLst>
      <p:ext uri="{BB962C8B-B14F-4D97-AF65-F5344CB8AC3E}">
        <p14:creationId xmlns:p14="http://schemas.microsoft.com/office/powerpoint/2010/main" val="203764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Modifying</a:t>
            </a:r>
            <a:r>
              <a:rPr lang="fr-FR" dirty="0">
                <a:latin typeface="Figtree"/>
              </a:rPr>
              <a:t> </a:t>
            </a:r>
            <a:r>
              <a:rPr lang="fr-FR" dirty="0" err="1">
                <a:latin typeface="Figtree"/>
              </a:rPr>
              <a:t>timesheets</a:t>
            </a: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165189" y="1794412"/>
            <a:ext cx="2558467"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Once all </a:t>
            </a:r>
            <a:r>
              <a:rPr lang="fr-FR" sz="1600" dirty="0" err="1">
                <a:solidFill>
                  <a:srgbClr val="111111"/>
                </a:solidFill>
                <a:ea typeface="+mn-lt"/>
                <a:cs typeface="+mn-lt"/>
              </a:rPr>
              <a:t>your</a:t>
            </a:r>
            <a:r>
              <a:rPr lang="fr-FR" sz="1600" dirty="0">
                <a:solidFill>
                  <a:srgbClr val="111111"/>
                </a:solidFill>
                <a:ea typeface="+mn-lt"/>
                <a:cs typeface="+mn-lt"/>
              </a:rPr>
              <a:t> overtime </a:t>
            </a:r>
            <a:r>
              <a:rPr lang="fr-FR" sz="1600" dirty="0" err="1">
                <a:solidFill>
                  <a:srgbClr val="111111"/>
                </a:solidFill>
                <a:ea typeface="+mn-lt"/>
                <a:cs typeface="+mn-lt"/>
              </a:rPr>
              <a:t>hours</a:t>
            </a:r>
            <a:r>
              <a:rPr lang="fr-FR" sz="1600" dirty="0">
                <a:solidFill>
                  <a:srgbClr val="111111"/>
                </a:solidFill>
                <a:ea typeface="+mn-lt"/>
                <a:cs typeface="+mn-lt"/>
              </a:rPr>
              <a:t> are </a:t>
            </a:r>
            <a:r>
              <a:rPr lang="fr-FR" sz="1600" dirty="0" err="1">
                <a:solidFill>
                  <a:srgbClr val="111111"/>
                </a:solidFill>
                <a:ea typeface="+mn-lt"/>
                <a:cs typeface="+mn-lt"/>
              </a:rPr>
              <a:t>entered</a:t>
            </a:r>
            <a:r>
              <a:rPr lang="fr-FR" sz="1600" dirty="0">
                <a:solidFill>
                  <a:srgbClr val="111111"/>
                </a:solidFill>
                <a:ea typeface="+mn-lt"/>
                <a:cs typeface="+mn-lt"/>
              </a:rPr>
              <a:t>, </a:t>
            </a:r>
            <a:r>
              <a:rPr lang="fr-FR" sz="1600" dirty="0" err="1">
                <a:solidFill>
                  <a:srgbClr val="111111"/>
                </a:solidFill>
                <a:ea typeface="+mn-lt"/>
                <a:cs typeface="+mn-lt"/>
              </a:rPr>
              <a:t>you</a:t>
            </a:r>
            <a:r>
              <a:rPr lang="fr-FR" sz="1600" dirty="0">
                <a:solidFill>
                  <a:srgbClr val="111111"/>
                </a:solidFill>
                <a:ea typeface="+mn-lt"/>
                <a:cs typeface="+mn-lt"/>
              </a:rPr>
              <a:t> can </a:t>
            </a:r>
            <a:r>
              <a:rPr lang="fr-FR" sz="1600" dirty="0" err="1">
                <a:solidFill>
                  <a:srgbClr val="111111"/>
                </a:solidFill>
                <a:ea typeface="+mn-lt"/>
                <a:cs typeface="+mn-lt"/>
              </a:rPr>
              <a:t>submit</a:t>
            </a:r>
            <a:r>
              <a:rPr lang="fr-FR" sz="1600" dirty="0">
                <a:solidFill>
                  <a:srgbClr val="111111"/>
                </a:solidFill>
                <a:ea typeface="+mn-lt"/>
                <a:cs typeface="+mn-lt"/>
              </a:rPr>
              <a:t> </a:t>
            </a:r>
            <a:r>
              <a:rPr lang="fr-FR" sz="1600" dirty="0" err="1">
                <a:solidFill>
                  <a:srgbClr val="111111"/>
                </a:solidFill>
                <a:ea typeface="+mn-lt"/>
                <a:cs typeface="+mn-lt"/>
              </a:rPr>
              <a:t>your</a:t>
            </a:r>
            <a:r>
              <a:rPr lang="fr-FR" sz="1600" dirty="0">
                <a:solidFill>
                  <a:srgbClr val="111111"/>
                </a:solidFill>
                <a:ea typeface="+mn-lt"/>
                <a:cs typeface="+mn-lt"/>
              </a:rPr>
              <a:t> </a:t>
            </a:r>
            <a:r>
              <a:rPr lang="fr-FR" sz="1600" dirty="0" err="1">
                <a:solidFill>
                  <a:srgbClr val="111111"/>
                </a:solidFill>
                <a:ea typeface="+mn-lt"/>
                <a:cs typeface="+mn-lt"/>
              </a:rPr>
              <a:t>timesheet</a:t>
            </a:r>
            <a:r>
              <a:rPr lang="fr-FR" sz="1600" dirty="0">
                <a:solidFill>
                  <a:srgbClr val="111111"/>
                </a:solidFill>
                <a:ea typeface="+mn-lt"/>
                <a:cs typeface="+mn-lt"/>
              </a:rPr>
              <a:t> for validation by </a:t>
            </a:r>
            <a:r>
              <a:rPr lang="fr-FR" sz="1600" dirty="0" err="1">
                <a:solidFill>
                  <a:srgbClr val="111111"/>
                </a:solidFill>
                <a:ea typeface="+mn-lt"/>
                <a:cs typeface="+mn-lt"/>
              </a:rPr>
              <a:t>your</a:t>
            </a:r>
            <a:r>
              <a:rPr lang="fr-FR" sz="1600" dirty="0">
                <a:solidFill>
                  <a:srgbClr val="111111"/>
                </a:solidFill>
                <a:ea typeface="+mn-lt"/>
                <a:cs typeface="+mn-lt"/>
              </a:rPr>
              <a:t> manager.</a:t>
            </a:r>
          </a:p>
          <a:p>
            <a:endParaRPr lang="fr-FR" sz="1600" dirty="0">
              <a:solidFill>
                <a:srgbClr val="000000"/>
              </a:solidFill>
              <a:cs typeface="Calibri"/>
            </a:endParaRPr>
          </a:p>
          <a:p>
            <a:r>
              <a:rPr lang="fr-FR" sz="1600" dirty="0">
                <a:solidFill>
                  <a:srgbClr val="111111"/>
                </a:solidFill>
                <a:ea typeface="+mn-lt"/>
                <a:cs typeface="+mn-lt"/>
              </a:rPr>
              <a:t>The “</a:t>
            </a:r>
            <a:r>
              <a:rPr lang="fr-FR" sz="1600" dirty="0" err="1">
                <a:solidFill>
                  <a:srgbClr val="111111"/>
                </a:solidFill>
                <a:ea typeface="+mn-lt"/>
                <a:cs typeface="+mn-lt"/>
              </a:rPr>
              <a:t>Submit</a:t>
            </a:r>
            <a:r>
              <a:rPr lang="fr-FR" sz="1600" dirty="0">
                <a:solidFill>
                  <a:srgbClr val="111111"/>
                </a:solidFill>
                <a:ea typeface="+mn-lt"/>
                <a:cs typeface="+mn-lt"/>
              </a:rPr>
              <a:t> for </a:t>
            </a:r>
            <a:r>
              <a:rPr lang="fr-FR" sz="1600" dirty="0" err="1">
                <a:solidFill>
                  <a:srgbClr val="111111"/>
                </a:solidFill>
                <a:ea typeface="+mn-lt"/>
                <a:cs typeface="+mn-lt"/>
              </a:rPr>
              <a:t>approval</a:t>
            </a:r>
            <a:r>
              <a:rPr lang="fr-FR" sz="1600" dirty="0">
                <a:solidFill>
                  <a:srgbClr val="111111"/>
                </a:solidFill>
                <a:ea typeface="+mn-lt"/>
                <a:cs typeface="+mn-lt"/>
              </a:rPr>
              <a:t>” </a:t>
            </a:r>
            <a:r>
              <a:rPr lang="fr-FR" sz="1600" dirty="0" err="1">
                <a:solidFill>
                  <a:srgbClr val="111111"/>
                </a:solidFill>
                <a:ea typeface="+mn-lt"/>
                <a:cs typeface="+mn-lt"/>
              </a:rPr>
              <a:t>button</a:t>
            </a:r>
            <a:r>
              <a:rPr lang="fr-FR" sz="1600" dirty="0">
                <a:solidFill>
                  <a:srgbClr val="111111"/>
                </a:solidFill>
                <a:ea typeface="+mn-lt"/>
                <a:cs typeface="+mn-lt"/>
              </a:rPr>
              <a:t> </a:t>
            </a:r>
            <a:r>
              <a:rPr lang="fr-FR" sz="1600" dirty="0" err="1">
                <a:solidFill>
                  <a:srgbClr val="111111"/>
                </a:solidFill>
                <a:ea typeface="+mn-lt"/>
                <a:cs typeface="+mn-lt"/>
              </a:rPr>
              <a:t>is</a:t>
            </a:r>
            <a:r>
              <a:rPr lang="fr-FR" sz="1600" dirty="0">
                <a:solidFill>
                  <a:srgbClr val="111111"/>
                </a:solidFill>
                <a:ea typeface="+mn-lt"/>
                <a:cs typeface="+mn-lt"/>
              </a:rPr>
              <a:t> </a:t>
            </a:r>
            <a:r>
              <a:rPr lang="fr-FR" sz="1600" dirty="0" err="1">
                <a:solidFill>
                  <a:srgbClr val="111111"/>
                </a:solidFill>
                <a:ea typeface="+mn-lt"/>
                <a:cs typeface="+mn-lt"/>
              </a:rPr>
              <a:t>located</a:t>
            </a:r>
            <a:r>
              <a:rPr lang="fr-FR" sz="1600" dirty="0">
                <a:solidFill>
                  <a:srgbClr val="111111"/>
                </a:solidFill>
                <a:ea typeface="+mn-lt"/>
                <a:cs typeface="+mn-lt"/>
              </a:rPr>
              <a:t> in the sidebar on the right.</a:t>
            </a:r>
          </a:p>
          <a:p>
            <a:pPr algn="just"/>
            <a:endParaRPr lang="fr-FR" sz="1600" dirty="0">
              <a:solidFill>
                <a:srgbClr val="000000"/>
              </a:solidFill>
              <a:latin typeface="Figtree"/>
              <a:ea typeface="Calibri"/>
              <a:cs typeface="Calibri"/>
            </a:endParaRPr>
          </a:p>
          <a:p>
            <a:pPr algn="l"/>
            <a:endParaRPr lang="fr-FR" dirty="0"/>
          </a:p>
        </p:txBody>
      </p:sp>
      <p:pic>
        <p:nvPicPr>
          <p:cNvPr id="5" name="Image 4">
            <a:extLst>
              <a:ext uri="{FF2B5EF4-FFF2-40B4-BE49-F238E27FC236}">
                <a16:creationId xmlns:a16="http://schemas.microsoft.com/office/drawing/2014/main" id="{8F9525F5-92D3-8C9B-0B5D-D8D955531D10}"/>
              </a:ext>
            </a:extLst>
          </p:cNvPr>
          <p:cNvPicPr>
            <a:picLocks noChangeAspect="1"/>
          </p:cNvPicPr>
          <p:nvPr/>
        </p:nvPicPr>
        <p:blipFill>
          <a:blip r:embed="rId4"/>
          <a:stretch>
            <a:fillRect/>
          </a:stretch>
        </p:blipFill>
        <p:spPr>
          <a:xfrm>
            <a:off x="490842" y="4516172"/>
            <a:ext cx="1797589" cy="671513"/>
          </a:xfrm>
          <a:prstGeom prst="rect">
            <a:avLst/>
          </a:prstGeom>
        </p:spPr>
      </p:pic>
      <p:pic>
        <p:nvPicPr>
          <p:cNvPr id="10" name="Image 9">
            <a:extLst>
              <a:ext uri="{FF2B5EF4-FFF2-40B4-BE49-F238E27FC236}">
                <a16:creationId xmlns:a16="http://schemas.microsoft.com/office/drawing/2014/main" id="{1AF7B180-0D06-43EB-6028-669D0746F734}"/>
              </a:ext>
            </a:extLst>
          </p:cNvPr>
          <p:cNvPicPr>
            <a:picLocks noChangeAspect="1"/>
          </p:cNvPicPr>
          <p:nvPr/>
        </p:nvPicPr>
        <p:blipFill>
          <a:blip r:embed="rId5"/>
          <a:stretch>
            <a:fillRect/>
          </a:stretch>
        </p:blipFill>
        <p:spPr>
          <a:xfrm>
            <a:off x="3589979" y="1279525"/>
            <a:ext cx="7935081" cy="5491600"/>
          </a:xfrm>
          <a:prstGeom prst="rect">
            <a:avLst/>
          </a:prstGeom>
        </p:spPr>
      </p:pic>
    </p:spTree>
    <p:extLst>
      <p:ext uri="{BB962C8B-B14F-4D97-AF65-F5344CB8AC3E}">
        <p14:creationId xmlns:p14="http://schemas.microsoft.com/office/powerpoint/2010/main" val="2705979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err="1">
                <a:latin typeface="PP Woodland"/>
              </a:rPr>
              <a:t>Changing</a:t>
            </a:r>
            <a:r>
              <a:rPr lang="fr-FR" sz="9600" dirty="0">
                <a:latin typeface="PP Woodland"/>
              </a:rPr>
              <a:t> </a:t>
            </a:r>
            <a:r>
              <a:rPr lang="fr-FR" sz="9600" dirty="0" err="1">
                <a:latin typeface="PP Woodland"/>
              </a:rPr>
              <a:t>activity</a:t>
            </a:r>
            <a:r>
              <a:rPr lang="fr-FR" sz="9600" dirty="0">
                <a:latin typeface="PP Woodland"/>
              </a:rPr>
              <a:t> </a:t>
            </a:r>
            <a:br>
              <a:rPr lang="fr-FR" sz="9600" dirty="0">
                <a:latin typeface="PP Woodland"/>
              </a:rPr>
            </a:br>
            <a:r>
              <a:rPr lang="fr-FR" sz="9600" dirty="0" err="1">
                <a:latin typeface="PP Woodland"/>
              </a:rPr>
              <a:t>tracking</a:t>
            </a:r>
            <a:endParaRPr lang="fr-FR" sz="9600"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84212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Changing</a:t>
            </a:r>
            <a:r>
              <a:rPr lang="fr-FR" dirty="0">
                <a:latin typeface="Figtree"/>
              </a:rPr>
              <a:t> </a:t>
            </a:r>
            <a:r>
              <a:rPr lang="fr-FR" dirty="0" err="1">
                <a:latin typeface="Figtree"/>
              </a:rPr>
              <a:t>activity</a:t>
            </a:r>
            <a:r>
              <a:rPr lang="fr-FR" dirty="0">
                <a:latin typeface="Figtree"/>
              </a:rPr>
              <a:t> </a:t>
            </a:r>
            <a:r>
              <a:rPr lang="fr-FR" dirty="0" err="1">
                <a:latin typeface="Figtree"/>
              </a:rPr>
              <a:t>tracking</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457873" y="1109662"/>
            <a:ext cx="2558467"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i="1" dirty="0">
                <a:solidFill>
                  <a:schemeClr val="accent3"/>
                </a:solidFill>
                <a:latin typeface="Figtree"/>
                <a:cs typeface="Calibri"/>
              </a:rPr>
              <a:t>Activity </a:t>
            </a:r>
            <a:r>
              <a:rPr lang="fr-FR" sz="1600" b="1" i="1" dirty="0" err="1">
                <a:solidFill>
                  <a:schemeClr val="accent3"/>
                </a:solidFill>
                <a:latin typeface="Figtree"/>
                <a:cs typeface="Calibri"/>
              </a:rPr>
              <a:t>tracking</a:t>
            </a:r>
            <a:endParaRPr lang="fr-FR" sz="1600" b="1" i="1" dirty="0">
              <a:solidFill>
                <a:schemeClr val="accent3"/>
              </a:solidFill>
              <a:latin typeface="Figtree"/>
              <a:cs typeface="Calibri"/>
            </a:endParaRPr>
          </a:p>
          <a:p>
            <a:endParaRPr lang="fr-FR" sz="1600" dirty="0">
              <a:latin typeface="Calibri" panose="020F0502020204030204" pitchFamily="34" charset="0"/>
              <a:ea typeface="Calibri"/>
              <a:cs typeface="Calibri"/>
            </a:endParaRPr>
          </a:p>
          <a:p>
            <a:r>
              <a:rPr lang="fr-FR" sz="1600" dirty="0">
                <a:solidFill>
                  <a:srgbClr val="111111"/>
                </a:solidFill>
                <a:ea typeface="+mn-lt"/>
                <a:cs typeface="+mn-lt"/>
              </a:rPr>
              <a:t>If </a:t>
            </a:r>
            <a:r>
              <a:rPr lang="fr-FR" sz="1600" dirty="0" err="1">
                <a:solidFill>
                  <a:srgbClr val="111111"/>
                </a:solidFill>
                <a:ea typeface="+mn-lt"/>
                <a:cs typeface="+mn-lt"/>
              </a:rPr>
              <a:t>tracking</a:t>
            </a:r>
            <a:r>
              <a:rPr lang="fr-FR" sz="1600" dirty="0">
                <a:solidFill>
                  <a:srgbClr val="111111"/>
                </a:solidFill>
                <a:ea typeface="+mn-lt"/>
                <a:cs typeface="+mn-lt"/>
              </a:rPr>
              <a:t> </a:t>
            </a:r>
            <a:r>
              <a:rPr lang="fr-FR" sz="1600" dirty="0" err="1">
                <a:solidFill>
                  <a:srgbClr val="111111"/>
                </a:solidFill>
                <a:ea typeface="+mn-lt"/>
                <a:cs typeface="+mn-lt"/>
              </a:rPr>
              <a:t>is</a:t>
            </a:r>
            <a:r>
              <a:rPr lang="fr-FR" sz="1600" dirty="0">
                <a:solidFill>
                  <a:srgbClr val="111111"/>
                </a:solidFill>
                <a:ea typeface="+mn-lt"/>
                <a:cs typeface="+mn-lt"/>
              </a:rPr>
              <a:t> </a:t>
            </a:r>
            <a:r>
              <a:rPr lang="fr-FR" sz="1600" dirty="0" err="1">
                <a:solidFill>
                  <a:srgbClr val="111111"/>
                </a:solidFill>
                <a:ea typeface="+mn-lt"/>
                <a:cs typeface="+mn-lt"/>
              </a:rPr>
              <a:t>done</a:t>
            </a:r>
            <a:r>
              <a:rPr lang="fr-FR" sz="1600" dirty="0">
                <a:solidFill>
                  <a:srgbClr val="111111"/>
                </a:solidFill>
                <a:ea typeface="+mn-lt"/>
                <a:cs typeface="+mn-lt"/>
              </a:rPr>
              <a:t> by </a:t>
            </a:r>
            <a:r>
              <a:rPr lang="fr-FR" sz="1600" dirty="0" err="1">
                <a:solidFill>
                  <a:srgbClr val="111111"/>
                </a:solidFill>
                <a:ea typeface="+mn-lt"/>
                <a:cs typeface="+mn-lt"/>
              </a:rPr>
              <a:t>activities</a:t>
            </a:r>
            <a:r>
              <a:rPr lang="fr-FR" sz="1600" dirty="0">
                <a:solidFill>
                  <a:srgbClr val="111111"/>
                </a:solidFill>
                <a:ea typeface="+mn-lt"/>
                <a:cs typeface="+mn-lt"/>
              </a:rPr>
              <a:t>, the “Activity </a:t>
            </a:r>
            <a:r>
              <a:rPr lang="fr-FR" sz="1600" dirty="0" err="1">
                <a:solidFill>
                  <a:srgbClr val="111111"/>
                </a:solidFill>
                <a:ea typeface="+mn-lt"/>
                <a:cs typeface="+mn-lt"/>
              </a:rPr>
              <a:t>tracking</a:t>
            </a:r>
            <a:r>
              <a:rPr lang="fr-FR" sz="1600" dirty="0">
                <a:solidFill>
                  <a:srgbClr val="111111"/>
                </a:solidFill>
                <a:ea typeface="+mn-lt"/>
                <a:cs typeface="+mn-lt"/>
              </a:rPr>
              <a:t>” tab </a:t>
            </a:r>
            <a:r>
              <a:rPr lang="fr-FR" sz="1600" dirty="0" err="1">
                <a:solidFill>
                  <a:srgbClr val="111111"/>
                </a:solidFill>
                <a:ea typeface="+mn-lt"/>
                <a:cs typeface="+mn-lt"/>
              </a:rPr>
              <a:t>allows</a:t>
            </a:r>
            <a:r>
              <a:rPr lang="fr-FR" sz="1600" dirty="0">
                <a:solidFill>
                  <a:srgbClr val="111111"/>
                </a:solidFill>
                <a:ea typeface="+mn-lt"/>
                <a:cs typeface="+mn-lt"/>
              </a:rPr>
              <a:t> </a:t>
            </a:r>
            <a:r>
              <a:rPr lang="fr-FR" sz="1600" dirty="0" err="1">
                <a:solidFill>
                  <a:srgbClr val="111111"/>
                </a:solidFill>
                <a:ea typeface="+mn-lt"/>
                <a:cs typeface="+mn-lt"/>
              </a:rPr>
              <a:t>you</a:t>
            </a:r>
            <a:r>
              <a:rPr lang="fr-FR" sz="1600" dirty="0">
                <a:solidFill>
                  <a:srgbClr val="111111"/>
                </a:solidFill>
                <a:ea typeface="+mn-lt"/>
                <a:cs typeface="+mn-lt"/>
              </a:rPr>
              <a:t> to enter </a:t>
            </a:r>
            <a:r>
              <a:rPr lang="fr-FR" sz="1600" dirty="0" err="1">
                <a:solidFill>
                  <a:srgbClr val="111111"/>
                </a:solidFill>
                <a:ea typeface="+mn-lt"/>
                <a:cs typeface="+mn-lt"/>
              </a:rPr>
              <a:t>your</a:t>
            </a:r>
            <a:r>
              <a:rPr lang="fr-FR" sz="1600" dirty="0">
                <a:solidFill>
                  <a:srgbClr val="111111"/>
                </a:solidFill>
                <a:ea typeface="+mn-lt"/>
                <a:cs typeface="+mn-lt"/>
              </a:rPr>
              <a:t> </a:t>
            </a:r>
            <a:r>
              <a:rPr lang="fr-FR" sz="1600" dirty="0" err="1">
                <a:solidFill>
                  <a:srgbClr val="111111"/>
                </a:solidFill>
                <a:ea typeface="+mn-lt"/>
                <a:cs typeface="+mn-lt"/>
              </a:rPr>
              <a:t>worked</a:t>
            </a:r>
            <a:r>
              <a:rPr lang="fr-FR" sz="1600" dirty="0">
                <a:solidFill>
                  <a:srgbClr val="111111"/>
                </a:solidFill>
                <a:ea typeface="+mn-lt"/>
                <a:cs typeface="+mn-lt"/>
              </a:rPr>
              <a:t> </a:t>
            </a:r>
            <a:r>
              <a:rPr lang="fr-FR" sz="1600" dirty="0" err="1">
                <a:solidFill>
                  <a:srgbClr val="111111"/>
                </a:solidFill>
                <a:ea typeface="+mn-lt"/>
                <a:cs typeface="+mn-lt"/>
              </a:rPr>
              <a:t>hours</a:t>
            </a:r>
            <a:r>
              <a:rPr lang="fr-FR" sz="1600" dirty="0">
                <a:solidFill>
                  <a:srgbClr val="111111"/>
                </a:solidFill>
                <a:ea typeface="+mn-lt"/>
                <a:cs typeface="+mn-lt"/>
              </a:rPr>
              <a:t> </a:t>
            </a:r>
            <a:r>
              <a:rPr lang="fr-FR" sz="1600" dirty="0" err="1">
                <a:solidFill>
                  <a:srgbClr val="111111"/>
                </a:solidFill>
                <a:ea typeface="+mn-lt"/>
                <a:cs typeface="+mn-lt"/>
              </a:rPr>
              <a:t>based</a:t>
            </a:r>
            <a:r>
              <a:rPr lang="fr-FR" sz="1600" dirty="0">
                <a:solidFill>
                  <a:srgbClr val="111111"/>
                </a:solidFill>
                <a:ea typeface="+mn-lt"/>
                <a:cs typeface="+mn-lt"/>
              </a:rPr>
              <a:t> on report </a:t>
            </a:r>
            <a:r>
              <a:rPr lang="fr-FR" sz="1600" dirty="0" err="1">
                <a:solidFill>
                  <a:srgbClr val="111111"/>
                </a:solidFill>
                <a:ea typeface="+mn-lt"/>
                <a:cs typeface="+mn-lt"/>
              </a:rPr>
              <a:t>criteria</a:t>
            </a:r>
            <a:r>
              <a:rPr lang="fr-FR" sz="1600" dirty="0">
                <a:solidFill>
                  <a:srgbClr val="111111"/>
                </a:solidFill>
                <a:ea typeface="+mn-lt"/>
                <a:cs typeface="+mn-lt"/>
              </a:rPr>
              <a:t>  and </a:t>
            </a:r>
            <a:r>
              <a:rPr lang="fr-FR" sz="1600" dirty="0" err="1">
                <a:solidFill>
                  <a:srgbClr val="111111"/>
                </a:solidFill>
                <a:ea typeface="+mn-lt"/>
                <a:cs typeface="+mn-lt"/>
              </a:rPr>
              <a:t>accounts</a:t>
            </a:r>
            <a:endParaRPr lang="fr-FR" sz="1600" dirty="0"/>
          </a:p>
          <a:p>
            <a:endParaRPr lang="fr-FR" sz="1600" dirty="0">
              <a:solidFill>
                <a:srgbClr val="000000"/>
              </a:solidFill>
              <a:latin typeface="Figtree"/>
              <a:cs typeface="Calibri"/>
            </a:endParaRPr>
          </a:p>
          <a:p>
            <a:r>
              <a:rPr lang="fr-FR" sz="1600" dirty="0">
                <a:solidFill>
                  <a:srgbClr val="111111"/>
                </a:solidFill>
                <a:ea typeface="+mn-lt"/>
                <a:cs typeface="+mn-lt"/>
              </a:rPr>
              <a:t>You can </a:t>
            </a:r>
            <a:r>
              <a:rPr lang="fr-FR" sz="1600" dirty="0" err="1">
                <a:solidFill>
                  <a:srgbClr val="111111"/>
                </a:solidFill>
                <a:ea typeface="+mn-lt"/>
                <a:cs typeface="+mn-lt"/>
              </a:rPr>
              <a:t>also</a:t>
            </a:r>
            <a:r>
              <a:rPr lang="fr-FR" sz="1600" dirty="0">
                <a:solidFill>
                  <a:srgbClr val="111111"/>
                </a:solidFill>
                <a:ea typeface="+mn-lt"/>
                <a:cs typeface="+mn-lt"/>
              </a:rPr>
              <a:t> </a:t>
            </a:r>
            <a:r>
              <a:rPr lang="fr-FR" sz="1600" dirty="0" err="1">
                <a:solidFill>
                  <a:srgbClr val="111111"/>
                </a:solidFill>
                <a:ea typeface="+mn-lt"/>
                <a:cs typeface="+mn-lt"/>
              </a:rPr>
              <a:t>synchronize</a:t>
            </a:r>
            <a:r>
              <a:rPr lang="fr-FR" sz="1600" dirty="0">
                <a:solidFill>
                  <a:srgbClr val="111111"/>
                </a:solidFill>
                <a:ea typeface="+mn-lt"/>
                <a:cs typeface="+mn-lt"/>
              </a:rPr>
              <a:t> the </a:t>
            </a:r>
            <a:r>
              <a:rPr lang="fr-FR" sz="1600" dirty="0" err="1">
                <a:solidFill>
                  <a:srgbClr val="111111"/>
                </a:solidFill>
                <a:ea typeface="+mn-lt"/>
                <a:cs typeface="+mn-lt"/>
              </a:rPr>
              <a:t>week’s</a:t>
            </a:r>
            <a:r>
              <a:rPr lang="fr-FR" sz="1600" dirty="0">
                <a:solidFill>
                  <a:srgbClr val="111111"/>
                </a:solidFill>
                <a:ea typeface="+mn-lt"/>
                <a:cs typeface="+mn-lt"/>
              </a:rPr>
              <a:t> </a:t>
            </a:r>
            <a:r>
              <a:rPr lang="fr-FR" sz="1600" dirty="0" err="1">
                <a:solidFill>
                  <a:srgbClr val="111111"/>
                </a:solidFill>
                <a:ea typeface="+mn-lt"/>
                <a:cs typeface="+mn-lt"/>
              </a:rPr>
              <a:t>tracking</a:t>
            </a:r>
            <a:r>
              <a:rPr lang="fr-FR" sz="1600" dirty="0">
                <a:solidFill>
                  <a:srgbClr val="111111"/>
                </a:solidFill>
                <a:ea typeface="+mn-lt"/>
                <a:cs typeface="+mn-lt"/>
              </a:rPr>
              <a:t> </a:t>
            </a:r>
            <a:r>
              <a:rPr lang="fr-FR" sz="1600" dirty="0" err="1">
                <a:solidFill>
                  <a:srgbClr val="111111"/>
                </a:solidFill>
                <a:ea typeface="+mn-lt"/>
                <a:cs typeface="+mn-lt"/>
              </a:rPr>
              <a:t>with</a:t>
            </a:r>
            <a:r>
              <a:rPr lang="fr-FR" sz="1600" dirty="0">
                <a:solidFill>
                  <a:srgbClr val="111111"/>
                </a:solidFill>
                <a:ea typeface="+mn-lt"/>
                <a:cs typeface="+mn-lt"/>
              </a:rPr>
              <a:t> </a:t>
            </a:r>
            <a:r>
              <a:rPr lang="fr-FR" sz="1600" dirty="0" err="1">
                <a:solidFill>
                  <a:srgbClr val="111111"/>
                </a:solidFill>
                <a:ea typeface="+mn-lt"/>
                <a:cs typeface="+mn-lt"/>
              </a:rPr>
              <a:t>leave</a:t>
            </a:r>
            <a:r>
              <a:rPr lang="fr-FR" sz="1600" dirty="0">
                <a:solidFill>
                  <a:srgbClr val="111111"/>
                </a:solidFill>
                <a:ea typeface="+mn-lt"/>
                <a:cs typeface="+mn-lt"/>
              </a:rPr>
              <a:t> and </a:t>
            </a:r>
            <a:r>
              <a:rPr lang="fr-FR" sz="1600" dirty="0" err="1">
                <a:solidFill>
                  <a:srgbClr val="111111"/>
                </a:solidFill>
                <a:ea typeface="+mn-lt"/>
                <a:cs typeface="+mn-lt"/>
              </a:rPr>
              <a:t>activities</a:t>
            </a:r>
            <a:r>
              <a:rPr lang="fr-FR" sz="1600" dirty="0">
                <a:solidFill>
                  <a:srgbClr val="111111"/>
                </a:solidFill>
                <a:ea typeface="+mn-lt"/>
                <a:cs typeface="+mn-lt"/>
              </a:rPr>
              <a:t> </a:t>
            </a:r>
            <a:r>
              <a:rPr lang="fr-FR" sz="1600" dirty="0" err="1">
                <a:solidFill>
                  <a:srgbClr val="111111"/>
                </a:solidFill>
                <a:ea typeface="+mn-lt"/>
                <a:cs typeface="+mn-lt"/>
              </a:rPr>
              <a:t>already</a:t>
            </a:r>
            <a:r>
              <a:rPr lang="fr-FR" sz="1600" dirty="0">
                <a:solidFill>
                  <a:srgbClr val="111111"/>
                </a:solidFill>
                <a:ea typeface="+mn-lt"/>
                <a:cs typeface="+mn-lt"/>
              </a:rPr>
              <a:t> </a:t>
            </a:r>
            <a:r>
              <a:rPr lang="fr-FR" sz="1600" dirty="0" err="1">
                <a:solidFill>
                  <a:srgbClr val="111111"/>
                </a:solidFill>
                <a:ea typeface="+mn-lt"/>
                <a:cs typeface="+mn-lt"/>
              </a:rPr>
              <a:t>entered</a:t>
            </a:r>
            <a:r>
              <a:rPr lang="fr-FR" sz="1600" dirty="0">
                <a:solidFill>
                  <a:srgbClr val="111111"/>
                </a:solidFill>
                <a:ea typeface="+mn-lt"/>
                <a:cs typeface="+mn-lt"/>
              </a:rPr>
              <a:t> in the </a:t>
            </a:r>
            <a:r>
              <a:rPr lang="fr-FR" sz="1600" dirty="0" err="1">
                <a:solidFill>
                  <a:srgbClr val="111111"/>
                </a:solidFill>
                <a:ea typeface="+mn-lt"/>
                <a:cs typeface="+mn-lt"/>
              </a:rPr>
              <a:t>activity</a:t>
            </a:r>
            <a:r>
              <a:rPr lang="fr-FR" sz="1600" dirty="0">
                <a:solidFill>
                  <a:srgbClr val="111111"/>
                </a:solidFill>
                <a:ea typeface="+mn-lt"/>
                <a:cs typeface="+mn-lt"/>
              </a:rPr>
              <a:t> </a:t>
            </a:r>
            <a:r>
              <a:rPr lang="fr-FR" sz="1600" dirty="0" err="1">
                <a:solidFill>
                  <a:srgbClr val="111111"/>
                </a:solidFill>
                <a:ea typeface="+mn-lt"/>
                <a:cs typeface="+mn-lt"/>
              </a:rPr>
              <a:t>calendar</a:t>
            </a:r>
            <a:r>
              <a:rPr lang="fr-FR" sz="1600" dirty="0">
                <a:solidFill>
                  <a:srgbClr val="111111"/>
                </a:solidFill>
                <a:ea typeface="+mn-lt"/>
                <a:cs typeface="+mn-lt"/>
              </a:rPr>
              <a:t>.</a:t>
            </a:r>
            <a:endParaRPr lang="fr-FR" sz="1600" dirty="0">
              <a:solidFill>
                <a:srgbClr val="111111"/>
              </a:solidFill>
            </a:endParaRPr>
          </a:p>
          <a:p>
            <a:pPr algn="just"/>
            <a:endParaRPr lang="fr-FR" sz="1600" dirty="0">
              <a:solidFill>
                <a:srgbClr val="000000"/>
              </a:solidFill>
              <a:latin typeface="Figtree"/>
              <a:ea typeface="Calibri"/>
              <a:cs typeface="Calibri"/>
            </a:endParaRPr>
          </a:p>
          <a:p>
            <a:pPr algn="l"/>
            <a:endParaRPr lang="fr-FR" dirty="0"/>
          </a:p>
        </p:txBody>
      </p:sp>
      <p:pic>
        <p:nvPicPr>
          <p:cNvPr id="4" name="Image 3">
            <a:extLst>
              <a:ext uri="{FF2B5EF4-FFF2-40B4-BE49-F238E27FC236}">
                <a16:creationId xmlns:a16="http://schemas.microsoft.com/office/drawing/2014/main" id="{8A0F97DF-198E-CEC1-B814-31F8B1EA9E56}"/>
              </a:ext>
            </a:extLst>
          </p:cNvPr>
          <p:cNvPicPr>
            <a:picLocks noChangeAspect="1"/>
          </p:cNvPicPr>
          <p:nvPr/>
        </p:nvPicPr>
        <p:blipFill>
          <a:blip r:embed="rId4"/>
          <a:stretch>
            <a:fillRect/>
          </a:stretch>
        </p:blipFill>
        <p:spPr>
          <a:xfrm>
            <a:off x="3688788" y="1279525"/>
            <a:ext cx="7855604" cy="5526649"/>
          </a:xfrm>
          <a:prstGeom prst="rect">
            <a:avLst/>
          </a:prstGeom>
        </p:spPr>
      </p:pic>
      <p:pic>
        <p:nvPicPr>
          <p:cNvPr id="7" name="Image 6">
            <a:extLst>
              <a:ext uri="{FF2B5EF4-FFF2-40B4-BE49-F238E27FC236}">
                <a16:creationId xmlns:a16="http://schemas.microsoft.com/office/drawing/2014/main" id="{D21DBF05-C5DE-AB65-CA90-E6AE73C8EEF0}"/>
              </a:ext>
            </a:extLst>
          </p:cNvPr>
          <p:cNvPicPr>
            <a:picLocks noChangeAspect="1"/>
          </p:cNvPicPr>
          <p:nvPr/>
        </p:nvPicPr>
        <p:blipFill>
          <a:blip r:embed="rId5"/>
          <a:stretch>
            <a:fillRect/>
          </a:stretch>
        </p:blipFill>
        <p:spPr>
          <a:xfrm>
            <a:off x="552018" y="4876174"/>
            <a:ext cx="2536065" cy="1981826"/>
          </a:xfrm>
          <a:prstGeom prst="rect">
            <a:avLst/>
          </a:prstGeom>
        </p:spPr>
      </p:pic>
    </p:spTree>
    <p:extLst>
      <p:ext uri="{BB962C8B-B14F-4D97-AF65-F5344CB8AC3E}">
        <p14:creationId xmlns:p14="http://schemas.microsoft.com/office/powerpoint/2010/main" val="1624822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Changing</a:t>
            </a:r>
            <a:r>
              <a:rPr lang="fr-FR" dirty="0">
                <a:latin typeface="Figtree"/>
              </a:rPr>
              <a:t> </a:t>
            </a:r>
            <a:r>
              <a:rPr lang="fr-FR" dirty="0" err="1">
                <a:latin typeface="Figtree"/>
              </a:rPr>
              <a:t>activity</a:t>
            </a:r>
            <a:r>
              <a:rPr lang="fr-FR" dirty="0">
                <a:latin typeface="Figtree"/>
              </a:rPr>
              <a:t> </a:t>
            </a:r>
            <a:r>
              <a:rPr lang="fr-FR" dirty="0" err="1">
                <a:latin typeface="Figtree"/>
              </a:rPr>
              <a:t>tracking</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199335" y="1709745"/>
            <a:ext cx="255846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To enter new </a:t>
            </a:r>
            <a:r>
              <a:rPr lang="fr-FR" sz="1600" dirty="0" err="1">
                <a:solidFill>
                  <a:srgbClr val="111111"/>
                </a:solidFill>
                <a:ea typeface="+mn-lt"/>
                <a:cs typeface="+mn-lt"/>
              </a:rPr>
              <a:t>activities</a:t>
            </a:r>
            <a:r>
              <a:rPr lang="fr-FR" sz="1600" dirty="0">
                <a:solidFill>
                  <a:srgbClr val="111111"/>
                </a:solidFill>
                <a:ea typeface="+mn-lt"/>
                <a:cs typeface="+mn-lt"/>
              </a:rPr>
              <a:t>, click on the </a:t>
            </a:r>
            <a:r>
              <a:rPr lang="fr-FR" sz="1600" dirty="0" err="1">
                <a:solidFill>
                  <a:srgbClr val="111111"/>
                </a:solidFill>
                <a:ea typeface="+mn-lt"/>
                <a:cs typeface="+mn-lt"/>
              </a:rPr>
              <a:t>three</a:t>
            </a:r>
            <a:r>
              <a:rPr lang="fr-FR" sz="1600" dirty="0">
                <a:solidFill>
                  <a:srgbClr val="111111"/>
                </a:solidFill>
                <a:ea typeface="+mn-lt"/>
                <a:cs typeface="+mn-lt"/>
              </a:rPr>
              <a:t> dots to the </a:t>
            </a:r>
            <a:r>
              <a:rPr lang="fr-FR" sz="1600" dirty="0" err="1">
                <a:solidFill>
                  <a:srgbClr val="111111"/>
                </a:solidFill>
                <a:ea typeface="+mn-lt"/>
                <a:cs typeface="+mn-lt"/>
              </a:rPr>
              <a:t>left</a:t>
            </a:r>
            <a:r>
              <a:rPr lang="fr-FR" sz="1600" dirty="0">
                <a:solidFill>
                  <a:srgbClr val="111111"/>
                </a:solidFill>
                <a:ea typeface="+mn-lt"/>
                <a:cs typeface="+mn-lt"/>
              </a:rPr>
              <a:t> for a </a:t>
            </a:r>
            <a:r>
              <a:rPr lang="fr-FR" sz="1600" dirty="0" err="1">
                <a:solidFill>
                  <a:srgbClr val="111111"/>
                </a:solidFill>
                <a:ea typeface="+mn-lt"/>
                <a:cs typeface="+mn-lt"/>
              </a:rPr>
              <a:t>specific</a:t>
            </a:r>
            <a:r>
              <a:rPr lang="fr-FR" sz="1600" dirty="0">
                <a:solidFill>
                  <a:srgbClr val="111111"/>
                </a:solidFill>
                <a:ea typeface="+mn-lt"/>
                <a:cs typeface="+mn-lt"/>
              </a:rPr>
              <a:t> </a:t>
            </a:r>
            <a:r>
              <a:rPr lang="fr-FR" sz="1600" dirty="0" err="1">
                <a:solidFill>
                  <a:srgbClr val="111111"/>
                </a:solidFill>
                <a:ea typeface="+mn-lt"/>
                <a:cs typeface="+mn-lt"/>
              </a:rPr>
              <a:t>day</a:t>
            </a:r>
            <a:r>
              <a:rPr lang="fr-FR" sz="1600" dirty="0">
                <a:solidFill>
                  <a:srgbClr val="111111"/>
                </a:solidFill>
                <a:ea typeface="+mn-lt"/>
                <a:cs typeface="+mn-lt"/>
              </a:rPr>
              <a:t>:</a:t>
            </a:r>
          </a:p>
          <a:p>
            <a:endParaRPr lang="fr-FR" sz="1600" dirty="0">
              <a:solidFill>
                <a:srgbClr val="111111"/>
              </a:solidFill>
              <a:ea typeface="+mn-lt"/>
              <a:cs typeface="+mn-lt"/>
            </a:endParaRPr>
          </a:p>
          <a:p>
            <a:endParaRPr lang="fr-FR" sz="1600" dirty="0">
              <a:solidFill>
                <a:srgbClr val="111111"/>
              </a:solidFill>
              <a:ea typeface="+mn-lt"/>
              <a:cs typeface="+mn-lt"/>
            </a:endParaRPr>
          </a:p>
          <a:p>
            <a:endParaRPr lang="fr-FR" sz="1600" dirty="0">
              <a:solidFill>
                <a:srgbClr val="111111"/>
              </a:solidFill>
              <a:ea typeface="+mn-lt"/>
              <a:cs typeface="+mn-lt"/>
            </a:endParaRPr>
          </a:p>
          <a:p>
            <a:r>
              <a:rPr lang="fr-FR" sz="1600" dirty="0" err="1">
                <a:solidFill>
                  <a:srgbClr val="111111"/>
                </a:solidFill>
                <a:ea typeface="+mn-lt"/>
                <a:cs typeface="+mn-lt"/>
              </a:rPr>
              <a:t>Then</a:t>
            </a:r>
            <a:r>
              <a:rPr lang="fr-FR" sz="1600" dirty="0">
                <a:solidFill>
                  <a:srgbClr val="111111"/>
                </a:solidFill>
                <a:ea typeface="+mn-lt"/>
                <a:cs typeface="+mn-lt"/>
              </a:rPr>
              <a:t> select “New”:</a:t>
            </a:r>
            <a:endParaRPr lang="fr-FR" sz="1600" dirty="0">
              <a:solidFill>
                <a:srgbClr val="000000"/>
              </a:solidFill>
              <a:cs typeface="Calibri"/>
            </a:endParaRPr>
          </a:p>
        </p:txBody>
      </p:sp>
      <p:pic>
        <p:nvPicPr>
          <p:cNvPr id="3" name="Image 2">
            <a:extLst>
              <a:ext uri="{FF2B5EF4-FFF2-40B4-BE49-F238E27FC236}">
                <a16:creationId xmlns:a16="http://schemas.microsoft.com/office/drawing/2014/main" id="{1186C882-8587-7DC9-277E-BDD0183BF790}"/>
              </a:ext>
            </a:extLst>
          </p:cNvPr>
          <p:cNvPicPr>
            <a:picLocks noChangeAspect="1"/>
          </p:cNvPicPr>
          <p:nvPr/>
        </p:nvPicPr>
        <p:blipFill>
          <a:blip r:embed="rId4"/>
          <a:stretch>
            <a:fillRect/>
          </a:stretch>
        </p:blipFill>
        <p:spPr>
          <a:xfrm>
            <a:off x="3341892" y="1393824"/>
            <a:ext cx="7668231" cy="5394827"/>
          </a:xfrm>
          <a:prstGeom prst="rect">
            <a:avLst/>
          </a:prstGeom>
        </p:spPr>
      </p:pic>
      <p:pic>
        <p:nvPicPr>
          <p:cNvPr id="5" name="Image 4">
            <a:extLst>
              <a:ext uri="{FF2B5EF4-FFF2-40B4-BE49-F238E27FC236}">
                <a16:creationId xmlns:a16="http://schemas.microsoft.com/office/drawing/2014/main" id="{47367499-D577-10E9-FB7C-B5FADE586154}"/>
              </a:ext>
            </a:extLst>
          </p:cNvPr>
          <p:cNvPicPr>
            <a:picLocks noChangeAspect="1"/>
          </p:cNvPicPr>
          <p:nvPr/>
        </p:nvPicPr>
        <p:blipFill>
          <a:blip r:embed="rId5"/>
          <a:stretch>
            <a:fillRect/>
          </a:stretch>
        </p:blipFill>
        <p:spPr>
          <a:xfrm>
            <a:off x="344426" y="3811358"/>
            <a:ext cx="1971950" cy="1590897"/>
          </a:xfrm>
          <a:prstGeom prst="rect">
            <a:avLst/>
          </a:prstGeom>
        </p:spPr>
      </p:pic>
    </p:spTree>
    <p:extLst>
      <p:ext uri="{BB962C8B-B14F-4D97-AF65-F5344CB8AC3E}">
        <p14:creationId xmlns:p14="http://schemas.microsoft.com/office/powerpoint/2010/main" val="100927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Changing</a:t>
            </a:r>
            <a:r>
              <a:rPr lang="fr-FR" dirty="0">
                <a:latin typeface="Figtree"/>
              </a:rPr>
              <a:t> </a:t>
            </a:r>
            <a:r>
              <a:rPr lang="fr-FR" dirty="0" err="1">
                <a:latin typeface="Figtree"/>
              </a:rPr>
              <a:t>activity</a:t>
            </a:r>
            <a:r>
              <a:rPr lang="fr-FR" dirty="0">
                <a:latin typeface="Figtree"/>
              </a:rPr>
              <a:t> </a:t>
            </a:r>
            <a:r>
              <a:rPr lang="fr-FR" dirty="0" err="1">
                <a:latin typeface="Figtree"/>
              </a:rPr>
              <a:t>tracking</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236951" y="2080034"/>
            <a:ext cx="2748966"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You can </a:t>
            </a:r>
            <a:r>
              <a:rPr lang="fr-FR" sz="1600" dirty="0" err="1">
                <a:solidFill>
                  <a:srgbClr val="111111"/>
                </a:solidFill>
                <a:ea typeface="+mn-lt"/>
                <a:cs typeface="+mn-lt"/>
              </a:rPr>
              <a:t>choose</a:t>
            </a:r>
            <a:r>
              <a:rPr lang="fr-FR" sz="1600" dirty="0">
                <a:solidFill>
                  <a:srgbClr val="111111"/>
                </a:solidFill>
                <a:ea typeface="+mn-lt"/>
                <a:cs typeface="+mn-lt"/>
              </a:rPr>
              <a:t> </a:t>
            </a:r>
            <a:r>
              <a:rPr lang="fr-FR" sz="1600" dirty="0" err="1">
                <a:solidFill>
                  <a:srgbClr val="111111"/>
                </a:solidFill>
                <a:ea typeface="+mn-lt"/>
                <a:cs typeface="+mn-lt"/>
              </a:rPr>
              <a:t>different</a:t>
            </a:r>
            <a:r>
              <a:rPr lang="fr-FR" sz="1600" dirty="0">
                <a:solidFill>
                  <a:srgbClr val="111111"/>
                </a:solidFill>
                <a:ea typeface="+mn-lt"/>
                <a:cs typeface="+mn-lt"/>
              </a:rPr>
              <a:t> </a:t>
            </a:r>
            <a:r>
              <a:rPr lang="fr-FR" sz="1600" dirty="0" err="1">
                <a:solidFill>
                  <a:srgbClr val="111111"/>
                </a:solidFill>
                <a:ea typeface="+mn-lt"/>
                <a:cs typeface="+mn-lt"/>
              </a:rPr>
              <a:t>units</a:t>
            </a:r>
            <a:r>
              <a:rPr lang="fr-FR" sz="1600" dirty="0">
                <a:solidFill>
                  <a:srgbClr val="111111"/>
                </a:solidFill>
                <a:ea typeface="+mn-lt"/>
                <a:cs typeface="+mn-lt"/>
              </a:rPr>
              <a:t> - </a:t>
            </a:r>
            <a:r>
              <a:rPr lang="fr-FR" sz="1600" dirty="0" err="1">
                <a:solidFill>
                  <a:srgbClr val="111111"/>
                </a:solidFill>
                <a:ea typeface="+mn-lt"/>
                <a:cs typeface="+mn-lt"/>
              </a:rPr>
              <a:t>days</a:t>
            </a:r>
            <a:r>
              <a:rPr lang="fr-FR" sz="1600" dirty="0">
                <a:solidFill>
                  <a:srgbClr val="111111"/>
                </a:solidFill>
                <a:ea typeface="+mn-lt"/>
                <a:cs typeface="+mn-lt"/>
              </a:rPr>
              <a:t> or </a:t>
            </a:r>
            <a:r>
              <a:rPr lang="fr-FR" sz="1600" dirty="0" err="1">
                <a:solidFill>
                  <a:srgbClr val="111111"/>
                </a:solidFill>
                <a:ea typeface="+mn-lt"/>
                <a:cs typeface="+mn-lt"/>
              </a:rPr>
              <a:t>hours</a:t>
            </a:r>
            <a:r>
              <a:rPr lang="fr-FR" sz="1600" dirty="0">
                <a:solidFill>
                  <a:srgbClr val="111111"/>
                </a:solidFill>
                <a:ea typeface="+mn-lt"/>
                <a:cs typeface="+mn-lt"/>
              </a:rPr>
              <a:t>:</a:t>
            </a: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solidFill>
                <a:srgbClr val="000000"/>
              </a:solidFill>
              <a:cs typeface="Calibri"/>
            </a:endParaRPr>
          </a:p>
          <a:p>
            <a:endParaRPr lang="fr-FR" sz="1600" dirty="0">
              <a:cs typeface="Calibri"/>
            </a:endParaRPr>
          </a:p>
          <a:p>
            <a:endParaRPr lang="fr-FR" sz="1600" dirty="0">
              <a:cs typeface="Calibri"/>
            </a:endParaRPr>
          </a:p>
          <a:p>
            <a:br>
              <a:rPr lang="fr-FR" sz="1600" dirty="0">
                <a:solidFill>
                  <a:srgbClr val="000000"/>
                </a:solidFill>
                <a:cs typeface="Calibri"/>
              </a:rPr>
            </a:br>
            <a:r>
              <a:rPr lang="fr-FR" sz="1600" dirty="0">
                <a:solidFill>
                  <a:srgbClr val="000000"/>
                </a:solidFill>
                <a:cs typeface="Calibri"/>
              </a:rPr>
              <a:t>Enter the </a:t>
            </a:r>
            <a:r>
              <a:rPr lang="fr-FR" sz="1600" dirty="0" err="1">
                <a:solidFill>
                  <a:srgbClr val="000000"/>
                </a:solidFill>
                <a:cs typeface="Calibri"/>
              </a:rPr>
              <a:t>number</a:t>
            </a:r>
            <a:r>
              <a:rPr lang="fr-FR" sz="1600" dirty="0">
                <a:solidFill>
                  <a:srgbClr val="000000"/>
                </a:solidFill>
                <a:cs typeface="Calibri"/>
              </a:rPr>
              <a:t> of </a:t>
            </a:r>
            <a:r>
              <a:rPr lang="fr-FR" sz="1600" dirty="0" err="1">
                <a:solidFill>
                  <a:srgbClr val="000000"/>
                </a:solidFill>
                <a:cs typeface="Calibri"/>
              </a:rPr>
              <a:t>hours</a:t>
            </a:r>
            <a:r>
              <a:rPr lang="fr-FR" sz="1600" dirty="0">
                <a:solidFill>
                  <a:srgbClr val="000000"/>
                </a:solidFill>
                <a:cs typeface="Calibri"/>
              </a:rPr>
              <a:t> or </a:t>
            </a:r>
            <a:r>
              <a:rPr lang="fr-FR" sz="1600" dirty="0" err="1">
                <a:solidFill>
                  <a:srgbClr val="000000"/>
                </a:solidFill>
                <a:cs typeface="Calibri"/>
              </a:rPr>
              <a:t>days</a:t>
            </a:r>
            <a:r>
              <a:rPr lang="fr-FR" sz="1600" dirty="0">
                <a:solidFill>
                  <a:srgbClr val="000000"/>
                </a:solidFill>
                <a:cs typeface="Calibri"/>
              </a:rPr>
              <a:t> </a:t>
            </a:r>
            <a:r>
              <a:rPr lang="fr-FR" sz="1600" dirty="0" err="1">
                <a:solidFill>
                  <a:srgbClr val="000000"/>
                </a:solidFill>
                <a:cs typeface="Calibri"/>
              </a:rPr>
              <a:t>spent</a:t>
            </a:r>
            <a:r>
              <a:rPr lang="fr-FR" sz="1600" dirty="0">
                <a:solidFill>
                  <a:srgbClr val="000000"/>
                </a:solidFill>
                <a:cs typeface="Calibri"/>
              </a:rPr>
              <a:t> on an </a:t>
            </a:r>
            <a:r>
              <a:rPr lang="fr-FR" sz="1600" dirty="0" err="1">
                <a:solidFill>
                  <a:srgbClr val="000000"/>
                </a:solidFill>
                <a:cs typeface="Calibri"/>
              </a:rPr>
              <a:t>cost</a:t>
            </a:r>
            <a:r>
              <a:rPr lang="fr-FR" sz="1600" dirty="0">
                <a:solidFill>
                  <a:srgbClr val="000000"/>
                </a:solidFill>
                <a:cs typeface="Calibri"/>
              </a:rPr>
              <a:t> </a:t>
            </a:r>
            <a:r>
              <a:rPr lang="fr-FR" sz="1600" dirty="0" err="1">
                <a:solidFill>
                  <a:srgbClr val="000000"/>
                </a:solidFill>
                <a:cs typeface="Calibri"/>
              </a:rPr>
              <a:t>account</a:t>
            </a:r>
            <a:r>
              <a:rPr lang="fr-FR" sz="1600" dirty="0">
                <a:solidFill>
                  <a:srgbClr val="000000"/>
                </a:solidFill>
                <a:cs typeface="Calibri"/>
              </a:rPr>
              <a:t>/report </a:t>
            </a:r>
            <a:r>
              <a:rPr lang="fr-FR" sz="1600" dirty="0" err="1">
                <a:solidFill>
                  <a:srgbClr val="000000"/>
                </a:solidFill>
                <a:cs typeface="Calibri"/>
              </a:rPr>
              <a:t>criterion</a:t>
            </a:r>
            <a:r>
              <a:rPr lang="fr-FR" sz="1600" dirty="0">
                <a:solidFill>
                  <a:srgbClr val="000000"/>
                </a:solidFill>
                <a:cs typeface="Calibri"/>
              </a:rPr>
              <a:t>.</a:t>
            </a:r>
            <a:endParaRPr lang="fr-FR"/>
          </a:p>
          <a:p>
            <a:endParaRPr lang="fr-FR" sz="1600" dirty="0">
              <a:solidFill>
                <a:srgbClr val="000000"/>
              </a:solidFill>
              <a:cs typeface="Calibri"/>
            </a:endParaRPr>
          </a:p>
          <a:p>
            <a:r>
              <a:rPr lang="fr-FR" sz="1600" dirty="0">
                <a:solidFill>
                  <a:srgbClr val="000000"/>
                </a:solidFill>
                <a:cs typeface="Calibri"/>
              </a:rPr>
              <a:t>A comment can </a:t>
            </a:r>
            <a:r>
              <a:rPr lang="fr-FR" sz="1600" err="1">
                <a:solidFill>
                  <a:srgbClr val="000000"/>
                </a:solidFill>
                <a:cs typeface="Calibri"/>
              </a:rPr>
              <a:t>be</a:t>
            </a:r>
            <a:r>
              <a:rPr lang="fr-FR" sz="1600" dirty="0">
                <a:solidFill>
                  <a:srgbClr val="000000"/>
                </a:solidFill>
                <a:cs typeface="Calibri"/>
              </a:rPr>
              <a:t> </a:t>
            </a:r>
            <a:r>
              <a:rPr lang="fr-FR" sz="1600" err="1">
                <a:solidFill>
                  <a:srgbClr val="000000"/>
                </a:solidFill>
                <a:cs typeface="Calibri"/>
              </a:rPr>
              <a:t>added</a:t>
            </a:r>
            <a:endParaRPr lang="fr-FR" sz="1600" dirty="0">
              <a:solidFill>
                <a:srgbClr val="000000"/>
              </a:solidFill>
              <a:cs typeface="Calibri"/>
            </a:endParaRPr>
          </a:p>
          <a:p>
            <a:r>
              <a:rPr lang="fr-FR" sz="1600" dirty="0">
                <a:solidFill>
                  <a:srgbClr val="000000"/>
                </a:solidFill>
                <a:cs typeface="Calibri"/>
              </a:rPr>
              <a:t>if </a:t>
            </a:r>
            <a:r>
              <a:rPr lang="fr-FR" sz="1600" dirty="0" err="1">
                <a:solidFill>
                  <a:srgbClr val="000000"/>
                </a:solidFill>
                <a:cs typeface="Calibri"/>
              </a:rPr>
              <a:t>necessary</a:t>
            </a:r>
            <a:r>
              <a:rPr lang="fr-FR" sz="1600" dirty="0">
                <a:solidFill>
                  <a:srgbClr val="000000"/>
                </a:solidFill>
                <a:cs typeface="Calibri"/>
              </a:rPr>
              <a:t>.</a:t>
            </a:r>
            <a:endParaRPr lang="fr-FR"/>
          </a:p>
          <a:p>
            <a:endParaRPr lang="fr-FR" sz="1600" dirty="0">
              <a:latin typeface="Calibri" panose="020F0502020204030204" pitchFamily="34" charset="0"/>
            </a:endParaRPr>
          </a:p>
          <a:p>
            <a:pPr algn="l"/>
            <a:endParaRPr lang="fr-FR" dirty="0"/>
          </a:p>
        </p:txBody>
      </p:sp>
      <p:pic>
        <p:nvPicPr>
          <p:cNvPr id="5" name="Image 4">
            <a:extLst>
              <a:ext uri="{FF2B5EF4-FFF2-40B4-BE49-F238E27FC236}">
                <a16:creationId xmlns:a16="http://schemas.microsoft.com/office/drawing/2014/main" id="{C47A8182-EB0D-4031-162F-A50B1AD57A81}"/>
              </a:ext>
            </a:extLst>
          </p:cNvPr>
          <p:cNvPicPr>
            <a:picLocks noChangeAspect="1"/>
          </p:cNvPicPr>
          <p:nvPr/>
        </p:nvPicPr>
        <p:blipFill>
          <a:blip r:embed="rId4"/>
          <a:stretch>
            <a:fillRect/>
          </a:stretch>
        </p:blipFill>
        <p:spPr>
          <a:xfrm>
            <a:off x="3196893" y="1455745"/>
            <a:ext cx="8237633" cy="5230447"/>
          </a:xfrm>
          <a:prstGeom prst="rect">
            <a:avLst/>
          </a:prstGeom>
        </p:spPr>
      </p:pic>
      <p:pic>
        <p:nvPicPr>
          <p:cNvPr id="10" name="Image 9">
            <a:extLst>
              <a:ext uri="{FF2B5EF4-FFF2-40B4-BE49-F238E27FC236}">
                <a16:creationId xmlns:a16="http://schemas.microsoft.com/office/drawing/2014/main" id="{5F768DF6-D851-41A3-66DC-CAC820F0C6E7}"/>
              </a:ext>
            </a:extLst>
          </p:cNvPr>
          <p:cNvPicPr>
            <a:picLocks noChangeAspect="1"/>
          </p:cNvPicPr>
          <p:nvPr/>
        </p:nvPicPr>
        <p:blipFill>
          <a:blip r:embed="rId5"/>
          <a:stretch>
            <a:fillRect/>
          </a:stretch>
        </p:blipFill>
        <p:spPr>
          <a:xfrm>
            <a:off x="381000" y="2845626"/>
            <a:ext cx="1981477" cy="847843"/>
          </a:xfrm>
          <a:prstGeom prst="rect">
            <a:avLst/>
          </a:prstGeom>
        </p:spPr>
      </p:pic>
    </p:spTree>
    <p:extLst>
      <p:ext uri="{BB962C8B-B14F-4D97-AF65-F5344CB8AC3E}">
        <p14:creationId xmlns:p14="http://schemas.microsoft.com/office/powerpoint/2010/main" val="3803183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Changing</a:t>
            </a:r>
            <a:r>
              <a:rPr lang="fr-FR" dirty="0">
                <a:latin typeface="Figtree"/>
              </a:rPr>
              <a:t> </a:t>
            </a:r>
            <a:r>
              <a:rPr lang="fr-FR" dirty="0" err="1">
                <a:latin typeface="Figtree"/>
              </a:rPr>
              <a:t>activity</a:t>
            </a:r>
            <a:r>
              <a:rPr lang="fr-FR" dirty="0">
                <a:latin typeface="Figtree"/>
              </a:rPr>
              <a:t> </a:t>
            </a:r>
            <a:r>
              <a:rPr lang="fr-FR" dirty="0" err="1">
                <a:latin typeface="Figtree"/>
              </a:rPr>
              <a:t>tracking</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192768" y="1393824"/>
            <a:ext cx="2558467"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err="1">
                <a:solidFill>
                  <a:srgbClr val="000000"/>
                </a:solidFill>
                <a:cs typeface="Calibri"/>
              </a:rPr>
              <a:t>Whenever</a:t>
            </a:r>
            <a:r>
              <a:rPr lang="fr-FR" sz="1600" dirty="0">
                <a:solidFill>
                  <a:srgbClr val="000000"/>
                </a:solidFill>
                <a:cs typeface="Calibri"/>
              </a:rPr>
              <a:t> changes are made to a </a:t>
            </a:r>
            <a:r>
              <a:rPr lang="fr-FR" sz="1600" dirty="0" err="1">
                <a:solidFill>
                  <a:srgbClr val="000000"/>
                </a:solidFill>
                <a:cs typeface="Calibri"/>
              </a:rPr>
              <a:t>timesheet</a:t>
            </a:r>
            <a:r>
              <a:rPr lang="fr-FR" sz="1600" dirty="0">
                <a:solidFill>
                  <a:srgbClr val="000000"/>
                </a:solidFill>
                <a:cs typeface="Calibri"/>
              </a:rPr>
              <a:t>, do not </a:t>
            </a:r>
            <a:r>
              <a:rPr lang="fr-FR" sz="1600" dirty="0" err="1">
                <a:solidFill>
                  <a:srgbClr val="000000"/>
                </a:solidFill>
                <a:cs typeface="Calibri"/>
              </a:rPr>
              <a:t>forget</a:t>
            </a:r>
            <a:r>
              <a:rPr lang="fr-FR" sz="1600" dirty="0">
                <a:solidFill>
                  <a:srgbClr val="000000"/>
                </a:solidFill>
                <a:cs typeface="Calibri"/>
              </a:rPr>
              <a:t> to </a:t>
            </a:r>
            <a:r>
              <a:rPr lang="fr-FR" sz="1600" dirty="0" err="1">
                <a:solidFill>
                  <a:srgbClr val="000000"/>
                </a:solidFill>
                <a:cs typeface="Calibri"/>
              </a:rPr>
              <a:t>save</a:t>
            </a:r>
            <a:r>
              <a:rPr lang="fr-FR" sz="1600" dirty="0">
                <a:solidFill>
                  <a:srgbClr val="000000"/>
                </a:solidFill>
                <a:cs typeface="Calibri"/>
              </a:rPr>
              <a:t> the changes.</a:t>
            </a:r>
          </a:p>
          <a:p>
            <a:br>
              <a:rPr lang="fr-FR" sz="1600" dirty="0">
                <a:solidFill>
                  <a:srgbClr val="000000"/>
                </a:solidFill>
                <a:cs typeface="Calibri"/>
              </a:rPr>
            </a:br>
            <a:r>
              <a:rPr lang="fr-FR" sz="1600" dirty="0" err="1">
                <a:solidFill>
                  <a:srgbClr val="000000"/>
                </a:solidFill>
                <a:cs typeface="Calibri"/>
              </a:rPr>
              <a:t>Saving</a:t>
            </a:r>
            <a:r>
              <a:rPr lang="fr-FR" sz="1600" dirty="0">
                <a:solidFill>
                  <a:srgbClr val="000000"/>
                </a:solidFill>
                <a:cs typeface="Calibri"/>
              </a:rPr>
              <a:t> a </a:t>
            </a:r>
            <a:r>
              <a:rPr lang="fr-FR" sz="1600" dirty="0" err="1">
                <a:solidFill>
                  <a:srgbClr val="000000"/>
                </a:solidFill>
                <a:cs typeface="Calibri"/>
              </a:rPr>
              <a:t>timesheet</a:t>
            </a:r>
            <a:r>
              <a:rPr lang="fr-FR" sz="1600" dirty="0">
                <a:solidFill>
                  <a:srgbClr val="000000"/>
                </a:solidFill>
                <a:cs typeface="Calibri"/>
              </a:rPr>
              <a:t> </a:t>
            </a:r>
            <a:r>
              <a:rPr lang="fr-FR" sz="1600" dirty="0" err="1">
                <a:solidFill>
                  <a:srgbClr val="000000"/>
                </a:solidFill>
                <a:cs typeface="Calibri"/>
              </a:rPr>
              <a:t>allows</a:t>
            </a:r>
            <a:r>
              <a:rPr lang="fr-FR" sz="1600" dirty="0">
                <a:solidFill>
                  <a:srgbClr val="000000"/>
                </a:solidFill>
                <a:cs typeface="Calibri"/>
              </a:rPr>
              <a:t> </a:t>
            </a:r>
            <a:r>
              <a:rPr lang="fr-FR" sz="1600" dirty="0" err="1">
                <a:solidFill>
                  <a:srgbClr val="000000"/>
                </a:solidFill>
                <a:cs typeface="Calibri"/>
              </a:rPr>
              <a:t>you</a:t>
            </a:r>
            <a:r>
              <a:rPr lang="fr-FR" sz="1600" dirty="0">
                <a:solidFill>
                  <a:srgbClr val="000000"/>
                </a:solidFill>
                <a:cs typeface="Calibri"/>
              </a:rPr>
              <a:t> to </a:t>
            </a:r>
            <a:r>
              <a:rPr lang="fr-FR" sz="1600" dirty="0" err="1">
                <a:solidFill>
                  <a:srgbClr val="000000"/>
                </a:solidFill>
                <a:cs typeface="Calibri"/>
              </a:rPr>
              <a:t>get</a:t>
            </a:r>
            <a:r>
              <a:rPr lang="fr-FR" sz="1600" dirty="0">
                <a:solidFill>
                  <a:srgbClr val="000000"/>
                </a:solidFill>
                <a:cs typeface="Calibri"/>
              </a:rPr>
              <a:t> back to </a:t>
            </a:r>
            <a:r>
              <a:rPr lang="fr-FR" sz="1600" dirty="0" err="1">
                <a:solidFill>
                  <a:srgbClr val="000000"/>
                </a:solidFill>
                <a:cs typeface="Calibri"/>
              </a:rPr>
              <a:t>it</a:t>
            </a:r>
            <a:r>
              <a:rPr lang="fr-FR" sz="1600" dirty="0">
                <a:solidFill>
                  <a:srgbClr val="000000"/>
                </a:solidFill>
                <a:cs typeface="Calibri"/>
              </a:rPr>
              <a:t> </a:t>
            </a:r>
            <a:r>
              <a:rPr lang="fr-FR" sz="1600" dirty="0" err="1">
                <a:solidFill>
                  <a:srgbClr val="000000"/>
                </a:solidFill>
                <a:cs typeface="Calibri"/>
              </a:rPr>
              <a:t>later</a:t>
            </a:r>
            <a:r>
              <a:rPr lang="fr-FR" sz="1600" dirty="0">
                <a:solidFill>
                  <a:srgbClr val="000000"/>
                </a:solidFill>
                <a:cs typeface="Calibri"/>
              </a:rPr>
              <a:t> on </a:t>
            </a:r>
            <a:r>
              <a:rPr lang="fr-FR" sz="1600" dirty="0" err="1">
                <a:solidFill>
                  <a:srgbClr val="000000"/>
                </a:solidFill>
                <a:cs typeface="Calibri"/>
              </a:rPr>
              <a:t>while</a:t>
            </a:r>
            <a:r>
              <a:rPr lang="fr-FR" sz="1600" dirty="0">
                <a:solidFill>
                  <a:srgbClr val="000000"/>
                </a:solidFill>
                <a:cs typeface="Calibri"/>
              </a:rPr>
              <a:t> </a:t>
            </a:r>
            <a:r>
              <a:rPr lang="fr-FR" sz="1600" dirty="0" err="1">
                <a:solidFill>
                  <a:srgbClr val="000000"/>
                </a:solidFill>
                <a:cs typeface="Calibri"/>
              </a:rPr>
              <a:t>keeping</a:t>
            </a:r>
            <a:r>
              <a:rPr lang="fr-FR" sz="1600" dirty="0">
                <a:solidFill>
                  <a:srgbClr val="000000"/>
                </a:solidFill>
                <a:cs typeface="Calibri"/>
              </a:rPr>
              <a:t> </a:t>
            </a:r>
            <a:r>
              <a:rPr lang="fr-FR" sz="1600" dirty="0" err="1">
                <a:solidFill>
                  <a:srgbClr val="000000"/>
                </a:solidFill>
                <a:cs typeface="Calibri"/>
              </a:rPr>
              <a:t>previously</a:t>
            </a:r>
            <a:r>
              <a:rPr lang="fr-FR" sz="1600" dirty="0">
                <a:solidFill>
                  <a:srgbClr val="000000"/>
                </a:solidFill>
                <a:cs typeface="Calibri"/>
              </a:rPr>
              <a:t> </a:t>
            </a:r>
            <a:r>
              <a:rPr lang="fr-FR" sz="1600" dirty="0" err="1">
                <a:solidFill>
                  <a:srgbClr val="000000"/>
                </a:solidFill>
                <a:cs typeface="Calibri"/>
              </a:rPr>
              <a:t>entered</a:t>
            </a:r>
            <a:r>
              <a:rPr lang="fr-FR" sz="1600" dirty="0">
                <a:solidFill>
                  <a:srgbClr val="000000"/>
                </a:solidFill>
                <a:cs typeface="Calibri"/>
              </a:rPr>
              <a:t> information. You </a:t>
            </a:r>
            <a:r>
              <a:rPr lang="fr-FR" sz="1600" dirty="0" err="1">
                <a:solidFill>
                  <a:srgbClr val="000000"/>
                </a:solidFill>
                <a:cs typeface="Calibri"/>
              </a:rPr>
              <a:t>will</a:t>
            </a:r>
            <a:r>
              <a:rPr lang="fr-FR" sz="1600" dirty="0">
                <a:solidFill>
                  <a:srgbClr val="000000"/>
                </a:solidFill>
                <a:cs typeface="Calibri"/>
              </a:rPr>
              <a:t> </a:t>
            </a:r>
            <a:r>
              <a:rPr lang="fr-FR" sz="1600" dirty="0" err="1">
                <a:solidFill>
                  <a:srgbClr val="000000"/>
                </a:solidFill>
                <a:cs typeface="Calibri"/>
              </a:rPr>
              <a:t>then</a:t>
            </a:r>
            <a:r>
              <a:rPr lang="fr-FR" sz="1600" dirty="0">
                <a:solidFill>
                  <a:srgbClr val="000000"/>
                </a:solidFill>
                <a:cs typeface="Calibri"/>
              </a:rPr>
              <a:t> </a:t>
            </a:r>
            <a:r>
              <a:rPr lang="fr-FR" sz="1600" dirty="0" err="1">
                <a:solidFill>
                  <a:srgbClr val="000000"/>
                </a:solidFill>
                <a:cs typeface="Calibri"/>
              </a:rPr>
              <a:t>add</a:t>
            </a:r>
            <a:r>
              <a:rPr lang="fr-FR" sz="1600" dirty="0">
                <a:solidFill>
                  <a:srgbClr val="000000"/>
                </a:solidFill>
                <a:cs typeface="Calibri"/>
              </a:rPr>
              <a:t> new information </a:t>
            </a:r>
            <a:r>
              <a:rPr lang="fr-FR" sz="1600" dirty="0" err="1">
                <a:solidFill>
                  <a:srgbClr val="000000"/>
                </a:solidFill>
                <a:cs typeface="Calibri"/>
              </a:rPr>
              <a:t>befre</a:t>
            </a:r>
            <a:r>
              <a:rPr lang="fr-FR" sz="1600" dirty="0">
                <a:solidFill>
                  <a:srgbClr val="000000"/>
                </a:solidFill>
                <a:cs typeface="Calibri"/>
              </a:rPr>
              <a:t> </a:t>
            </a:r>
            <a:r>
              <a:rPr lang="fr-FR" sz="1600" dirty="0" err="1">
                <a:solidFill>
                  <a:srgbClr val="000000"/>
                </a:solidFill>
                <a:cs typeface="Calibri"/>
              </a:rPr>
              <a:t>submitting</a:t>
            </a:r>
            <a:r>
              <a:rPr lang="fr-FR" sz="1600" dirty="0">
                <a:solidFill>
                  <a:srgbClr val="000000"/>
                </a:solidFill>
                <a:cs typeface="Calibri"/>
              </a:rPr>
              <a:t> for </a:t>
            </a:r>
            <a:r>
              <a:rPr lang="fr-FR" sz="1600" dirty="0" err="1">
                <a:solidFill>
                  <a:srgbClr val="000000"/>
                </a:solidFill>
                <a:cs typeface="Calibri"/>
              </a:rPr>
              <a:t>approval</a:t>
            </a:r>
            <a:r>
              <a:rPr lang="fr-FR" sz="1600" dirty="0">
                <a:solidFill>
                  <a:srgbClr val="000000"/>
                </a:solidFill>
                <a:cs typeface="Calibri"/>
              </a:rPr>
              <a:t>.</a:t>
            </a:r>
          </a:p>
        </p:txBody>
      </p:sp>
      <p:pic>
        <p:nvPicPr>
          <p:cNvPr id="10" name="Image 9">
            <a:extLst>
              <a:ext uri="{FF2B5EF4-FFF2-40B4-BE49-F238E27FC236}">
                <a16:creationId xmlns:a16="http://schemas.microsoft.com/office/drawing/2014/main" id="{C5F2DA5B-9FD8-92A2-A6B4-E916AF508640}"/>
              </a:ext>
            </a:extLst>
          </p:cNvPr>
          <p:cNvPicPr>
            <a:picLocks noChangeAspect="1"/>
          </p:cNvPicPr>
          <p:nvPr/>
        </p:nvPicPr>
        <p:blipFill>
          <a:blip r:embed="rId4"/>
          <a:stretch>
            <a:fillRect/>
          </a:stretch>
        </p:blipFill>
        <p:spPr>
          <a:xfrm>
            <a:off x="3322622" y="1279525"/>
            <a:ext cx="7820797" cy="5562549"/>
          </a:xfrm>
          <a:prstGeom prst="rect">
            <a:avLst/>
          </a:prstGeom>
        </p:spPr>
      </p:pic>
    </p:spTree>
    <p:extLst>
      <p:ext uri="{BB962C8B-B14F-4D97-AF65-F5344CB8AC3E}">
        <p14:creationId xmlns:p14="http://schemas.microsoft.com/office/powerpoint/2010/main" val="370285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Changing</a:t>
            </a:r>
            <a:r>
              <a:rPr lang="fr-FR" dirty="0">
                <a:latin typeface="Figtree"/>
              </a:rPr>
              <a:t> </a:t>
            </a:r>
            <a:r>
              <a:rPr lang="fr-FR" dirty="0" err="1">
                <a:latin typeface="Figtree"/>
              </a:rPr>
              <a:t>activity</a:t>
            </a:r>
            <a:r>
              <a:rPr lang="fr-FR" dirty="0">
                <a:latin typeface="Figtree"/>
              </a:rPr>
              <a:t> </a:t>
            </a:r>
            <a:r>
              <a:rPr lang="fr-FR" dirty="0" err="1">
                <a:latin typeface="Figtree"/>
              </a:rPr>
              <a:t>tracking</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371475" y="1792708"/>
            <a:ext cx="255846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Once all </a:t>
            </a:r>
            <a:r>
              <a:rPr lang="fr-FR" sz="1600" dirty="0" err="1">
                <a:solidFill>
                  <a:srgbClr val="000000"/>
                </a:solidFill>
                <a:cs typeface="Calibri"/>
              </a:rPr>
              <a:t>activities</a:t>
            </a:r>
            <a:r>
              <a:rPr lang="fr-FR" sz="1600" dirty="0">
                <a:solidFill>
                  <a:srgbClr val="000000"/>
                </a:solidFill>
                <a:cs typeface="Calibri"/>
              </a:rPr>
              <a:t> are </a:t>
            </a:r>
            <a:r>
              <a:rPr lang="fr-FR" sz="1600" dirty="0" err="1">
                <a:solidFill>
                  <a:srgbClr val="000000"/>
                </a:solidFill>
                <a:cs typeface="Calibri"/>
              </a:rPr>
              <a:t>entered</a:t>
            </a:r>
            <a:r>
              <a:rPr lang="fr-FR" sz="1600" dirty="0">
                <a:solidFill>
                  <a:srgbClr val="000000"/>
                </a:solidFill>
                <a:cs typeface="Calibri"/>
              </a:rPr>
              <a:t>, </a:t>
            </a:r>
            <a:r>
              <a:rPr lang="fr-FR" sz="1600" dirty="0" err="1">
                <a:solidFill>
                  <a:srgbClr val="000000"/>
                </a:solidFill>
                <a:cs typeface="Calibri"/>
              </a:rPr>
              <a:t>you</a:t>
            </a:r>
            <a:r>
              <a:rPr lang="fr-FR" sz="1600" dirty="0">
                <a:solidFill>
                  <a:srgbClr val="000000"/>
                </a:solidFill>
                <a:cs typeface="Calibri"/>
              </a:rPr>
              <a:t> can </a:t>
            </a:r>
            <a:r>
              <a:rPr lang="fr-FR" sz="1600" dirty="0" err="1">
                <a:solidFill>
                  <a:srgbClr val="000000"/>
                </a:solidFill>
                <a:cs typeface="Calibri"/>
              </a:rPr>
              <a:t>submit</a:t>
            </a:r>
            <a:r>
              <a:rPr lang="fr-FR" sz="1600" dirty="0">
                <a:solidFill>
                  <a:srgbClr val="000000"/>
                </a:solidFill>
                <a:cs typeface="Calibri"/>
              </a:rPr>
              <a:t> the </a:t>
            </a:r>
            <a:r>
              <a:rPr lang="fr-FR" sz="1600" dirty="0" err="1">
                <a:solidFill>
                  <a:srgbClr val="000000"/>
                </a:solidFill>
                <a:cs typeface="Calibri"/>
              </a:rPr>
              <a:t>timesheet</a:t>
            </a:r>
            <a:r>
              <a:rPr lang="fr-FR" sz="1600" dirty="0">
                <a:solidFill>
                  <a:srgbClr val="000000"/>
                </a:solidFill>
                <a:cs typeface="Calibri"/>
              </a:rPr>
              <a:t> for </a:t>
            </a:r>
            <a:r>
              <a:rPr lang="fr-FR" sz="1600" dirty="0" err="1">
                <a:solidFill>
                  <a:srgbClr val="000000"/>
                </a:solidFill>
                <a:cs typeface="Calibri"/>
              </a:rPr>
              <a:t>approval</a:t>
            </a:r>
            <a:r>
              <a:rPr lang="fr-FR" sz="1600" dirty="0">
                <a:solidFill>
                  <a:srgbClr val="000000"/>
                </a:solidFill>
                <a:cs typeface="Calibri"/>
              </a:rPr>
              <a:t>.</a:t>
            </a:r>
          </a:p>
          <a:p>
            <a:endParaRPr lang="fr-FR" sz="1600" dirty="0">
              <a:solidFill>
                <a:srgbClr val="000000"/>
              </a:solidFill>
              <a:cs typeface="Calibri"/>
            </a:endParaRPr>
          </a:p>
          <a:p>
            <a:r>
              <a:rPr lang="fr-FR" sz="1600" dirty="0" err="1">
                <a:solidFill>
                  <a:schemeClr val="accent3"/>
                </a:solidFill>
                <a:cs typeface="Calibri"/>
              </a:rPr>
              <a:t>Please</a:t>
            </a:r>
            <a:r>
              <a:rPr lang="fr-FR" sz="1600" dirty="0">
                <a:solidFill>
                  <a:schemeClr val="accent3"/>
                </a:solidFill>
                <a:cs typeface="Calibri"/>
              </a:rPr>
              <a:t> note:</a:t>
            </a:r>
            <a:r>
              <a:rPr lang="fr-FR" sz="1600" dirty="0">
                <a:solidFill>
                  <a:srgbClr val="000000"/>
                </a:solidFill>
                <a:cs typeface="Calibri"/>
              </a:rPr>
              <a:t> </a:t>
            </a:r>
            <a:r>
              <a:rPr lang="fr-FR" sz="1600" dirty="0" err="1">
                <a:solidFill>
                  <a:srgbClr val="000000"/>
                </a:solidFill>
                <a:cs typeface="Calibri"/>
              </a:rPr>
              <a:t>Only</a:t>
            </a:r>
            <a:r>
              <a:rPr lang="fr-FR" sz="1600" dirty="0">
                <a:solidFill>
                  <a:srgbClr val="000000"/>
                </a:solidFill>
                <a:cs typeface="Calibri"/>
              </a:rPr>
              <a:t> </a:t>
            </a:r>
            <a:r>
              <a:rPr lang="fr-FR" sz="1600" dirty="0" err="1">
                <a:solidFill>
                  <a:srgbClr val="000000"/>
                </a:solidFill>
                <a:cs typeface="Calibri"/>
              </a:rPr>
              <a:t>submit</a:t>
            </a:r>
            <a:r>
              <a:rPr lang="fr-FR" sz="1600" dirty="0">
                <a:solidFill>
                  <a:srgbClr val="000000"/>
                </a:solidFill>
                <a:cs typeface="Calibri"/>
              </a:rPr>
              <a:t> a </a:t>
            </a:r>
            <a:r>
              <a:rPr lang="fr-FR" sz="1600" dirty="0" err="1">
                <a:solidFill>
                  <a:srgbClr val="000000"/>
                </a:solidFill>
                <a:cs typeface="Calibri"/>
              </a:rPr>
              <a:t>timesheet</a:t>
            </a:r>
            <a:r>
              <a:rPr lang="fr-FR" sz="1600" dirty="0">
                <a:solidFill>
                  <a:srgbClr val="000000"/>
                </a:solidFill>
                <a:cs typeface="Calibri"/>
              </a:rPr>
              <a:t> for </a:t>
            </a:r>
            <a:r>
              <a:rPr lang="fr-FR" sz="1600" dirty="0" err="1">
                <a:solidFill>
                  <a:srgbClr val="000000"/>
                </a:solidFill>
                <a:cs typeface="Calibri"/>
              </a:rPr>
              <a:t>approval</a:t>
            </a:r>
            <a:r>
              <a:rPr lang="fr-FR" sz="1600" dirty="0">
                <a:solidFill>
                  <a:srgbClr val="000000"/>
                </a:solidFill>
                <a:cs typeface="Calibri"/>
              </a:rPr>
              <a:t> </a:t>
            </a:r>
            <a:r>
              <a:rPr lang="fr-FR" sz="1600" dirty="0" err="1">
                <a:solidFill>
                  <a:srgbClr val="000000"/>
                </a:solidFill>
                <a:cs typeface="Calibri"/>
              </a:rPr>
              <a:t>when</a:t>
            </a:r>
            <a:r>
              <a:rPr lang="fr-FR" sz="1600" dirty="0">
                <a:solidFill>
                  <a:srgbClr val="000000"/>
                </a:solidFill>
                <a:cs typeface="Calibri"/>
              </a:rPr>
              <a:t> sure no </a:t>
            </a:r>
            <a:r>
              <a:rPr lang="fr-FR" sz="1600" dirty="0" err="1">
                <a:solidFill>
                  <a:srgbClr val="000000"/>
                </a:solidFill>
                <a:cs typeface="Calibri"/>
              </a:rPr>
              <a:t>further</a:t>
            </a:r>
            <a:r>
              <a:rPr lang="fr-FR" sz="1600" dirty="0">
                <a:solidFill>
                  <a:srgbClr val="000000"/>
                </a:solidFill>
                <a:cs typeface="Calibri"/>
              </a:rPr>
              <a:t> changes </a:t>
            </a:r>
            <a:r>
              <a:rPr lang="fr-FR" sz="1600" dirty="0" err="1">
                <a:solidFill>
                  <a:srgbClr val="000000"/>
                </a:solidFill>
                <a:cs typeface="Calibri"/>
              </a:rPr>
              <a:t>will</a:t>
            </a:r>
            <a:r>
              <a:rPr lang="fr-FR" sz="1600" dirty="0">
                <a:solidFill>
                  <a:srgbClr val="000000"/>
                </a:solidFill>
                <a:cs typeface="Calibri"/>
              </a:rPr>
              <a:t> </a:t>
            </a:r>
            <a:r>
              <a:rPr lang="fr-FR" sz="1600" dirty="0" err="1">
                <a:solidFill>
                  <a:srgbClr val="000000"/>
                </a:solidFill>
                <a:cs typeface="Calibri"/>
              </a:rPr>
              <a:t>be</a:t>
            </a:r>
            <a:r>
              <a:rPr lang="fr-FR" sz="1600" dirty="0">
                <a:solidFill>
                  <a:srgbClr val="000000"/>
                </a:solidFill>
                <a:cs typeface="Calibri"/>
              </a:rPr>
              <a:t> </a:t>
            </a:r>
            <a:r>
              <a:rPr lang="fr-FR" sz="1600" dirty="0" err="1">
                <a:solidFill>
                  <a:srgbClr val="000000"/>
                </a:solidFill>
                <a:cs typeface="Calibri"/>
              </a:rPr>
              <a:t>needed</a:t>
            </a:r>
            <a:r>
              <a:rPr lang="fr-FR" sz="1600" dirty="0">
                <a:solidFill>
                  <a:srgbClr val="000000"/>
                </a:solidFill>
                <a:cs typeface="Calibri"/>
              </a:rPr>
              <a:t>.</a:t>
            </a:r>
          </a:p>
          <a:p>
            <a:pPr algn="l"/>
            <a:endParaRPr lang="fr-FR" dirty="0"/>
          </a:p>
        </p:txBody>
      </p:sp>
      <p:pic>
        <p:nvPicPr>
          <p:cNvPr id="7" name="Image 6">
            <a:extLst>
              <a:ext uri="{FF2B5EF4-FFF2-40B4-BE49-F238E27FC236}">
                <a16:creationId xmlns:a16="http://schemas.microsoft.com/office/drawing/2014/main" id="{5025A0B4-4CD6-52C4-F881-D05D5F0675EC}"/>
              </a:ext>
            </a:extLst>
          </p:cNvPr>
          <p:cNvPicPr>
            <a:picLocks noChangeAspect="1"/>
          </p:cNvPicPr>
          <p:nvPr/>
        </p:nvPicPr>
        <p:blipFill>
          <a:blip r:embed="rId4"/>
          <a:stretch>
            <a:fillRect/>
          </a:stretch>
        </p:blipFill>
        <p:spPr>
          <a:xfrm>
            <a:off x="2894803" y="939800"/>
            <a:ext cx="8270546" cy="5823139"/>
          </a:xfrm>
          <a:prstGeom prst="rect">
            <a:avLst/>
          </a:prstGeom>
        </p:spPr>
      </p:pic>
    </p:spTree>
    <p:extLst>
      <p:ext uri="{BB962C8B-B14F-4D97-AF65-F5344CB8AC3E}">
        <p14:creationId xmlns:p14="http://schemas.microsoft.com/office/powerpoint/2010/main" val="3268250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157336"/>
            <a:ext cx="9613900" cy="3799447"/>
          </a:xfrm>
        </p:spPr>
        <p:txBody>
          <a:bodyPr/>
          <a:lstStyle/>
          <a:p>
            <a:pPr>
              <a:lnSpc>
                <a:spcPct val="100000"/>
              </a:lnSpc>
            </a:pPr>
            <a:r>
              <a:rPr lang="fr-FR" sz="8000" dirty="0" err="1">
                <a:latin typeface="PP Woodland"/>
              </a:rPr>
              <a:t>Reviewing</a:t>
            </a:r>
            <a:r>
              <a:rPr lang="fr-FR" sz="8000" dirty="0">
                <a:latin typeface="PP Woodland"/>
              </a:rPr>
              <a:t> </a:t>
            </a:r>
            <a:br>
              <a:rPr lang="fr-FR" sz="8000" dirty="0">
                <a:latin typeface="PP Woodland"/>
              </a:rPr>
            </a:br>
            <a:r>
              <a:rPr lang="fr-FR" sz="8000" dirty="0">
                <a:latin typeface="PP Woodland"/>
              </a:rPr>
              <a:t>overtime</a:t>
            </a:r>
            <a:endParaRPr lang="fr-FR" sz="80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2154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conception&#10;&#10;Le contenu généré par l’IA peut être incorrect.">
            <a:extLst>
              <a:ext uri="{FF2B5EF4-FFF2-40B4-BE49-F238E27FC236}">
                <a16:creationId xmlns:a16="http://schemas.microsoft.com/office/drawing/2014/main" id="{B9749063-012E-E111-F144-645D834B4D2E}"/>
              </a:ext>
            </a:extLst>
          </p:cNvPr>
          <p:cNvPicPr>
            <a:picLocks noChangeAspect="1"/>
          </p:cNvPicPr>
          <p:nvPr/>
        </p:nvPicPr>
        <p:blipFill>
          <a:blip r:embed="rId2"/>
          <a:stretch>
            <a:fillRect/>
          </a:stretch>
        </p:blipFill>
        <p:spPr>
          <a:xfrm>
            <a:off x="461434" y="2195512"/>
            <a:ext cx="7903634" cy="4446059"/>
          </a:xfrm>
          <a:prstGeom prst="rect">
            <a:avLst/>
          </a:prstGeom>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Reviewing</a:t>
            </a:r>
            <a:r>
              <a:rPr lang="fr-FR" dirty="0">
                <a:latin typeface="Figtree"/>
              </a:rPr>
              <a:t> overtime</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1035998" y="1354355"/>
            <a:ext cx="1014671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err="1">
                <a:solidFill>
                  <a:srgbClr val="111111"/>
                </a:solidFill>
                <a:ea typeface="+mn-lt"/>
                <a:cs typeface="+mn-lt"/>
              </a:rPr>
              <a:t>Review</a:t>
            </a:r>
            <a:r>
              <a:rPr lang="fr-FR" sz="1600" dirty="0">
                <a:solidFill>
                  <a:srgbClr val="111111"/>
                </a:solidFill>
                <a:ea typeface="+mn-lt"/>
                <a:cs typeface="+mn-lt"/>
              </a:rPr>
              <a:t> </a:t>
            </a:r>
            <a:r>
              <a:rPr lang="fr-FR" sz="1600" dirty="0" err="1">
                <a:solidFill>
                  <a:srgbClr val="111111"/>
                </a:solidFill>
                <a:ea typeface="+mn-lt"/>
                <a:cs typeface="+mn-lt"/>
              </a:rPr>
              <a:t>your</a:t>
            </a:r>
            <a:r>
              <a:rPr lang="fr-FR" sz="1600" dirty="0">
                <a:solidFill>
                  <a:srgbClr val="111111"/>
                </a:solidFill>
                <a:ea typeface="+mn-lt"/>
                <a:cs typeface="+mn-lt"/>
              </a:rPr>
              <a:t> overtime </a:t>
            </a:r>
            <a:r>
              <a:rPr lang="fr-FR" sz="1600" dirty="0" err="1">
                <a:solidFill>
                  <a:srgbClr val="111111"/>
                </a:solidFill>
                <a:ea typeface="+mn-lt"/>
                <a:cs typeface="+mn-lt"/>
              </a:rPr>
              <a:t>from</a:t>
            </a:r>
            <a:r>
              <a:rPr lang="fr-FR" sz="1600" dirty="0">
                <a:solidFill>
                  <a:srgbClr val="111111"/>
                </a:solidFill>
                <a:ea typeface="+mn-lt"/>
                <a:cs typeface="+mn-lt"/>
              </a:rPr>
              <a:t> the “Time and </a:t>
            </a:r>
            <a:r>
              <a:rPr lang="fr-FR" sz="1600" dirty="0" err="1">
                <a:solidFill>
                  <a:srgbClr val="111111"/>
                </a:solidFill>
                <a:ea typeface="+mn-lt"/>
                <a:cs typeface="+mn-lt"/>
              </a:rPr>
              <a:t>activities</a:t>
            </a:r>
            <a:r>
              <a:rPr lang="fr-FR" sz="1600" dirty="0">
                <a:solidFill>
                  <a:srgbClr val="111111"/>
                </a:solidFill>
                <a:ea typeface="+mn-lt"/>
                <a:cs typeface="+mn-lt"/>
              </a:rPr>
              <a:t>” module by </a:t>
            </a:r>
            <a:r>
              <a:rPr lang="fr-FR" sz="1600" dirty="0" err="1">
                <a:solidFill>
                  <a:srgbClr val="111111"/>
                </a:solidFill>
                <a:ea typeface="+mn-lt"/>
                <a:cs typeface="+mn-lt"/>
              </a:rPr>
              <a:t>clicking</a:t>
            </a:r>
            <a:r>
              <a:rPr lang="fr-FR" sz="1600" dirty="0">
                <a:solidFill>
                  <a:srgbClr val="111111"/>
                </a:solidFill>
                <a:ea typeface="+mn-lt"/>
                <a:cs typeface="+mn-lt"/>
              </a:rPr>
              <a:t> on “</a:t>
            </a:r>
            <a:r>
              <a:rPr lang="fr-FR" sz="1600" dirty="0" err="1">
                <a:solidFill>
                  <a:srgbClr val="111111"/>
                </a:solidFill>
                <a:ea typeface="+mn-lt"/>
                <a:cs typeface="+mn-lt"/>
              </a:rPr>
              <a:t>My</a:t>
            </a:r>
            <a:r>
              <a:rPr lang="fr-FR" sz="1600" dirty="0">
                <a:solidFill>
                  <a:srgbClr val="111111"/>
                </a:solidFill>
                <a:ea typeface="+mn-lt"/>
                <a:cs typeface="+mn-lt"/>
              </a:rPr>
              <a:t> extra </a:t>
            </a:r>
            <a:r>
              <a:rPr lang="fr-FR" sz="1600" dirty="0" err="1">
                <a:solidFill>
                  <a:srgbClr val="111111"/>
                </a:solidFill>
                <a:ea typeface="+mn-lt"/>
                <a:cs typeface="+mn-lt"/>
              </a:rPr>
              <a:t>hours</a:t>
            </a:r>
            <a:r>
              <a:rPr lang="fr-FR" sz="1600" dirty="0">
                <a:solidFill>
                  <a:srgbClr val="111111"/>
                </a:solidFill>
                <a:ea typeface="+mn-lt"/>
                <a:cs typeface="+mn-lt"/>
              </a:rPr>
              <a:t> </a:t>
            </a:r>
            <a:r>
              <a:rPr lang="fr-FR" sz="1600" dirty="0" err="1">
                <a:solidFill>
                  <a:srgbClr val="111111"/>
                </a:solidFill>
                <a:ea typeface="+mn-lt"/>
                <a:cs typeface="+mn-lt"/>
              </a:rPr>
              <a:t>processed</a:t>
            </a:r>
            <a:r>
              <a:rPr lang="fr-FR" sz="1600" dirty="0">
                <a:solidFill>
                  <a:srgbClr val="111111"/>
                </a:solidFill>
                <a:ea typeface="+mn-lt"/>
                <a:cs typeface="+mn-lt"/>
              </a:rPr>
              <a:t>"</a:t>
            </a:r>
            <a:endParaRPr lang="fr-FR" sz="1600" dirty="0"/>
          </a:p>
          <a:p>
            <a:endParaRPr lang="fr-FR" sz="1600" dirty="0">
              <a:solidFill>
                <a:srgbClr val="000000"/>
              </a:solidFill>
              <a:cs typeface="Calibri"/>
            </a:endParaRPr>
          </a:p>
          <a:p>
            <a:r>
              <a:rPr lang="fr-FR" sz="1600" dirty="0">
                <a:solidFill>
                  <a:srgbClr val="111111"/>
                </a:solidFill>
                <a:ea typeface="+mn-lt"/>
                <a:cs typeface="+mn-lt"/>
              </a:rPr>
              <a:t>You can </a:t>
            </a:r>
            <a:r>
              <a:rPr lang="fr-FR" sz="1600" dirty="0" err="1">
                <a:solidFill>
                  <a:srgbClr val="111111"/>
                </a:solidFill>
                <a:ea typeface="+mn-lt"/>
                <a:cs typeface="+mn-lt"/>
              </a:rPr>
              <a:t>view</a:t>
            </a:r>
            <a:r>
              <a:rPr lang="fr-FR" sz="1600" dirty="0">
                <a:solidFill>
                  <a:srgbClr val="111111"/>
                </a:solidFill>
                <a:ea typeface="+mn-lt"/>
                <a:cs typeface="+mn-lt"/>
              </a:rPr>
              <a:t> all </a:t>
            </a:r>
            <a:r>
              <a:rPr lang="fr-FR" sz="1600" dirty="0" err="1">
                <a:solidFill>
                  <a:srgbClr val="111111"/>
                </a:solidFill>
                <a:ea typeface="+mn-lt"/>
                <a:cs typeface="+mn-lt"/>
              </a:rPr>
              <a:t>your</a:t>
            </a:r>
            <a:r>
              <a:rPr lang="fr-FR" sz="1600" dirty="0">
                <a:solidFill>
                  <a:srgbClr val="111111"/>
                </a:solidFill>
                <a:ea typeface="+mn-lt"/>
                <a:cs typeface="+mn-lt"/>
              </a:rPr>
              <a:t> overtime, know the </a:t>
            </a:r>
            <a:r>
              <a:rPr lang="fr-FR" sz="1600" dirty="0" err="1">
                <a:solidFill>
                  <a:srgbClr val="111111"/>
                </a:solidFill>
                <a:ea typeface="+mn-lt"/>
                <a:cs typeface="+mn-lt"/>
              </a:rPr>
              <a:t>status</a:t>
            </a:r>
            <a:r>
              <a:rPr lang="fr-FR" sz="1600" dirty="0">
                <a:solidFill>
                  <a:srgbClr val="111111"/>
                </a:solidFill>
                <a:ea typeface="+mn-lt"/>
                <a:cs typeface="+mn-lt"/>
              </a:rPr>
              <a:t> of </a:t>
            </a:r>
            <a:r>
              <a:rPr lang="fr-FR" sz="1600" dirty="0" err="1">
                <a:solidFill>
                  <a:srgbClr val="111111"/>
                </a:solidFill>
                <a:ea typeface="+mn-lt"/>
                <a:cs typeface="+mn-lt"/>
              </a:rPr>
              <a:t>their</a:t>
            </a:r>
            <a:r>
              <a:rPr lang="fr-FR" sz="1600" dirty="0">
                <a:solidFill>
                  <a:srgbClr val="111111"/>
                </a:solidFill>
                <a:ea typeface="+mn-lt"/>
                <a:cs typeface="+mn-lt"/>
              </a:rPr>
              <a:t> </a:t>
            </a:r>
            <a:r>
              <a:rPr lang="fr-FR" sz="1600" dirty="0" err="1">
                <a:solidFill>
                  <a:srgbClr val="111111"/>
                </a:solidFill>
                <a:ea typeface="+mn-lt"/>
                <a:cs typeface="+mn-lt"/>
              </a:rPr>
              <a:t>processing</a:t>
            </a:r>
            <a:r>
              <a:rPr lang="fr-FR" sz="1600" dirty="0">
                <a:solidFill>
                  <a:srgbClr val="111111"/>
                </a:solidFill>
                <a:ea typeface="+mn-lt"/>
                <a:cs typeface="+mn-lt"/>
              </a:rPr>
              <a:t>, and </a:t>
            </a:r>
            <a:r>
              <a:rPr lang="fr-FR" sz="1600" dirty="0" err="1">
                <a:solidFill>
                  <a:srgbClr val="111111"/>
                </a:solidFill>
                <a:ea typeface="+mn-lt"/>
                <a:cs typeface="+mn-lt"/>
              </a:rPr>
              <a:t>transfer</a:t>
            </a:r>
            <a:r>
              <a:rPr lang="fr-FR" sz="1600" dirty="0">
                <a:solidFill>
                  <a:srgbClr val="111111"/>
                </a:solidFill>
                <a:ea typeface="+mn-lt"/>
                <a:cs typeface="+mn-lt"/>
              </a:rPr>
              <a:t> </a:t>
            </a:r>
            <a:r>
              <a:rPr lang="fr-FR" sz="1600" dirty="0" err="1">
                <a:solidFill>
                  <a:srgbClr val="111111"/>
                </a:solidFill>
                <a:ea typeface="+mn-lt"/>
                <a:cs typeface="+mn-lt"/>
              </a:rPr>
              <a:t>details</a:t>
            </a:r>
            <a:r>
              <a:rPr lang="fr-FR" sz="1600" dirty="0">
                <a:solidFill>
                  <a:srgbClr val="111111"/>
                </a:solidFill>
                <a:ea typeface="+mn-lt"/>
                <a:cs typeface="+mn-lt"/>
              </a:rPr>
              <a:t>.</a:t>
            </a:r>
            <a:endParaRPr lang="fr-FR" sz="1600" dirty="0">
              <a:solidFill>
                <a:srgbClr val="111111"/>
              </a:solidFill>
            </a:endParaRPr>
          </a:p>
          <a:p>
            <a:pPr algn="l"/>
            <a:endParaRPr lang="fr-FR" sz="1600" dirty="0"/>
          </a:p>
        </p:txBody>
      </p:sp>
      <p:pic>
        <p:nvPicPr>
          <p:cNvPr id="2" name="Image 1" descr="Une image contenant texte, capture d’écran, affichage, nombre&#10;&#10;Le contenu généré par l’IA peut être incorrect.">
            <a:extLst>
              <a:ext uri="{FF2B5EF4-FFF2-40B4-BE49-F238E27FC236}">
                <a16:creationId xmlns:a16="http://schemas.microsoft.com/office/drawing/2014/main" id="{23671675-AF0B-63AE-BF8A-6B37A09C88E1}"/>
              </a:ext>
            </a:extLst>
          </p:cNvPr>
          <p:cNvPicPr>
            <a:picLocks noChangeAspect="1"/>
          </p:cNvPicPr>
          <p:nvPr/>
        </p:nvPicPr>
        <p:blipFill>
          <a:blip r:embed="rId5"/>
          <a:stretch>
            <a:fillRect/>
          </a:stretch>
        </p:blipFill>
        <p:spPr>
          <a:xfrm>
            <a:off x="677334" y="4518508"/>
            <a:ext cx="11292417" cy="2138985"/>
          </a:xfrm>
          <a:prstGeom prst="rect">
            <a:avLst/>
          </a:prstGeom>
        </p:spPr>
      </p:pic>
    </p:spTree>
    <p:extLst>
      <p:ext uri="{BB962C8B-B14F-4D97-AF65-F5344CB8AC3E}">
        <p14:creationId xmlns:p14="http://schemas.microsoft.com/office/powerpoint/2010/main" val="3752783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At the end of </a:t>
            </a:r>
            <a:r>
              <a:rPr lang="fr-FR" dirty="0" err="1"/>
              <a:t>this</a:t>
            </a:r>
            <a:r>
              <a:rPr lang="fr-FR" dirty="0"/>
              <a:t> training, </a:t>
            </a:r>
            <a:r>
              <a:rPr lang="fr-FR" dirty="0" err="1"/>
              <a:t>users</a:t>
            </a:r>
            <a:r>
              <a:rPr lang="fr-FR" dirty="0"/>
              <a:t> </a:t>
            </a:r>
            <a:r>
              <a:rPr lang="fr-FR" dirty="0" err="1"/>
              <a:t>will</a:t>
            </a:r>
            <a:r>
              <a:rPr lang="fr-FR" dirty="0"/>
              <a:t> </a:t>
            </a:r>
            <a:r>
              <a:rPr lang="fr-FR" dirty="0" err="1"/>
              <a:t>be</a:t>
            </a:r>
            <a:r>
              <a:rPr lang="fr-FR" dirty="0"/>
              <a:t> able to: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6" y="3433152"/>
            <a:ext cx="5839848" cy="1874328"/>
          </a:xfrm>
        </p:spPr>
        <p:txBody>
          <a:bodyPr vert="horz" lIns="91440" tIns="45720" rIns="91440" bIns="45720" rtlCol="0" anchor="t">
            <a:normAutofit/>
          </a:bodyPr>
          <a:lstStyle/>
          <a:p>
            <a:r>
              <a:rPr lang="fr-FR" dirty="0">
                <a:latin typeface="Figtree"/>
              </a:rPr>
              <a:t>Manage </a:t>
            </a:r>
            <a:r>
              <a:rPr lang="fr-FR" dirty="0" err="1">
                <a:latin typeface="Figtree"/>
              </a:rPr>
              <a:t>their</a:t>
            </a:r>
            <a:r>
              <a:rPr lang="fr-FR" dirty="0">
                <a:latin typeface="Figtree"/>
              </a:rPr>
              <a:t> </a:t>
            </a:r>
            <a:r>
              <a:rPr lang="fr-FR" dirty="0" err="1">
                <a:latin typeface="Figtree"/>
              </a:rPr>
              <a:t>own</a:t>
            </a:r>
            <a:r>
              <a:rPr lang="fr-FR" dirty="0">
                <a:latin typeface="Figtree"/>
              </a:rPr>
              <a:t> </a:t>
            </a:r>
            <a:r>
              <a:rPr lang="fr-FR" dirty="0" err="1">
                <a:latin typeface="Figtree"/>
              </a:rPr>
              <a:t>timesheets</a:t>
            </a:r>
            <a:endParaRPr lang="fr-FR" dirty="0" err="1"/>
          </a:p>
          <a:p>
            <a:r>
              <a:rPr lang="fr-FR" dirty="0" err="1">
                <a:latin typeface="Figtree"/>
              </a:rPr>
              <a:t>Review</a:t>
            </a:r>
            <a:r>
              <a:rPr lang="fr-FR" dirty="0">
                <a:latin typeface="Figtree"/>
              </a:rPr>
              <a:t> </a:t>
            </a:r>
            <a:r>
              <a:rPr lang="fr-FR" dirty="0" err="1">
                <a:latin typeface="Figtree"/>
              </a:rPr>
              <a:t>their</a:t>
            </a:r>
            <a:r>
              <a:rPr lang="fr-FR" dirty="0">
                <a:latin typeface="Figtree"/>
              </a:rPr>
              <a:t> </a:t>
            </a:r>
            <a:r>
              <a:rPr lang="fr-FR" dirty="0" err="1">
                <a:latin typeface="Figtree"/>
              </a:rPr>
              <a:t>own</a:t>
            </a:r>
            <a:r>
              <a:rPr lang="fr-FR" dirty="0">
                <a:latin typeface="Figtree"/>
              </a:rPr>
              <a:t> overtime</a:t>
            </a:r>
            <a:endParaRPr lang="fr-FR" dirty="0"/>
          </a:p>
          <a:p>
            <a:r>
              <a:rPr lang="fr-FR" dirty="0" err="1">
                <a:latin typeface="Figtree"/>
              </a:rPr>
              <a:t>Review</a:t>
            </a:r>
            <a:r>
              <a:rPr lang="fr-FR" dirty="0">
                <a:latin typeface="Figtree"/>
              </a:rPr>
              <a:t> time &amp; </a:t>
            </a:r>
            <a:r>
              <a:rPr lang="fr-FR" dirty="0" err="1">
                <a:latin typeface="Figtree"/>
              </a:rPr>
              <a:t>activities</a:t>
            </a:r>
            <a:r>
              <a:rPr lang="fr-FR" dirty="0">
                <a:latin typeface="Figtree"/>
              </a:rPr>
              <a:t> </a:t>
            </a:r>
            <a:r>
              <a:rPr lang="fr-FR" dirty="0" err="1">
                <a:latin typeface="Figtree"/>
              </a:rPr>
              <a:t>related</a:t>
            </a:r>
            <a:r>
              <a:rPr lang="fr-FR" dirty="0">
                <a:latin typeface="Figtree"/>
              </a:rPr>
              <a:t> data</a:t>
            </a:r>
            <a:endParaRPr lang="fr-FR" dirty="0"/>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a:latin typeface="PP Woodland"/>
              </a:rPr>
              <a:t>As a manager</a:t>
            </a:r>
            <a:endParaRPr lang="fr-FR" sz="9600"/>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157336"/>
            <a:ext cx="9613900" cy="3799447"/>
          </a:xfrm>
        </p:spPr>
        <p:txBody>
          <a:bodyPr/>
          <a:lstStyle/>
          <a:p>
            <a:pPr>
              <a:lnSpc>
                <a:spcPct val="100000"/>
              </a:lnSpc>
            </a:pPr>
            <a:r>
              <a:rPr lang="fr-FR" sz="9600" dirty="0" err="1">
                <a:latin typeface="PP Woodland"/>
              </a:rPr>
              <a:t>Approving</a:t>
            </a:r>
            <a:r>
              <a:rPr lang="fr-FR" sz="9600" dirty="0">
                <a:latin typeface="PP Woodland"/>
              </a:rPr>
              <a:t> </a:t>
            </a:r>
            <a:r>
              <a:rPr lang="fr-FR" sz="9600" dirty="0" err="1">
                <a:latin typeface="PP Woodland"/>
              </a:rPr>
              <a:t>timesheets</a:t>
            </a:r>
            <a:endParaRPr lang="fr-FR" sz="9600"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317229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Approving</a:t>
            </a:r>
            <a:r>
              <a:rPr lang="fr-FR" dirty="0">
                <a:latin typeface="Figtree"/>
              </a:rPr>
              <a:t> </a:t>
            </a:r>
            <a:r>
              <a:rPr lang="fr-FR" dirty="0" err="1">
                <a:latin typeface="Figtree"/>
              </a:rPr>
              <a:t>timesheets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378556" y="1441444"/>
            <a:ext cx="259021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err="1">
                <a:solidFill>
                  <a:srgbClr val="111111"/>
                </a:solidFill>
                <a:ea typeface="+mn-lt"/>
                <a:cs typeface="+mn-lt"/>
              </a:rPr>
              <a:t>From</a:t>
            </a:r>
            <a:r>
              <a:rPr lang="fr-FR" sz="1600" dirty="0">
                <a:solidFill>
                  <a:srgbClr val="111111"/>
                </a:solidFill>
                <a:ea typeface="+mn-lt"/>
                <a:cs typeface="+mn-lt"/>
              </a:rPr>
              <a:t> the “Time and </a:t>
            </a:r>
            <a:r>
              <a:rPr lang="fr-FR" sz="1600" dirty="0" err="1">
                <a:solidFill>
                  <a:srgbClr val="111111"/>
                </a:solidFill>
                <a:ea typeface="+mn-lt"/>
                <a:cs typeface="+mn-lt"/>
              </a:rPr>
              <a:t>activities</a:t>
            </a:r>
            <a:r>
              <a:rPr lang="fr-FR" sz="1600" dirty="0">
                <a:solidFill>
                  <a:srgbClr val="111111"/>
                </a:solidFill>
                <a:ea typeface="+mn-lt"/>
                <a:cs typeface="+mn-lt"/>
              </a:rPr>
              <a:t>” module, select “Manager </a:t>
            </a:r>
            <a:r>
              <a:rPr lang="fr-FR" sz="1600" dirty="0" err="1">
                <a:solidFill>
                  <a:srgbClr val="111111"/>
                </a:solidFill>
                <a:ea typeface="+mn-lt"/>
                <a:cs typeface="+mn-lt"/>
              </a:rPr>
              <a:t>view</a:t>
            </a:r>
            <a:r>
              <a:rPr lang="fr-FR" sz="1600" dirty="0">
                <a:solidFill>
                  <a:srgbClr val="111111"/>
                </a:solidFill>
                <a:ea typeface="+mn-lt"/>
                <a:cs typeface="+mn-lt"/>
              </a:rPr>
              <a:t>” to </a:t>
            </a:r>
            <a:r>
              <a:rPr lang="fr-FR" sz="1600" dirty="0" err="1">
                <a:solidFill>
                  <a:srgbClr val="111111"/>
                </a:solidFill>
                <a:ea typeface="+mn-lt"/>
                <a:cs typeface="+mn-lt"/>
              </a:rPr>
              <a:t>access</a:t>
            </a:r>
            <a:r>
              <a:rPr lang="fr-FR" sz="1600" dirty="0">
                <a:solidFill>
                  <a:srgbClr val="111111"/>
                </a:solidFill>
                <a:ea typeface="+mn-lt"/>
                <a:cs typeface="+mn-lt"/>
              </a:rPr>
              <a:t> all </a:t>
            </a:r>
            <a:r>
              <a:rPr lang="fr-FR" sz="1600" dirty="0" err="1">
                <a:solidFill>
                  <a:srgbClr val="111111"/>
                </a:solidFill>
                <a:ea typeface="+mn-lt"/>
                <a:cs typeface="+mn-lt"/>
              </a:rPr>
              <a:t>your</a:t>
            </a:r>
            <a:r>
              <a:rPr lang="fr-FR" sz="1600" dirty="0">
                <a:solidFill>
                  <a:srgbClr val="111111"/>
                </a:solidFill>
                <a:ea typeface="+mn-lt"/>
                <a:cs typeface="+mn-lt"/>
              </a:rPr>
              <a:t> </a:t>
            </a:r>
            <a:r>
              <a:rPr lang="fr-FR" sz="1600" dirty="0" err="1">
                <a:solidFill>
                  <a:srgbClr val="111111"/>
                </a:solidFill>
                <a:ea typeface="+mn-lt"/>
                <a:cs typeface="+mn-lt"/>
              </a:rPr>
              <a:t>employees</a:t>
            </a:r>
            <a:r>
              <a:rPr lang="fr-FR" sz="1600" dirty="0">
                <a:solidFill>
                  <a:srgbClr val="111111"/>
                </a:solidFill>
                <a:ea typeface="+mn-lt"/>
                <a:cs typeface="+mn-lt"/>
              </a:rPr>
              <a:t>’ </a:t>
            </a:r>
            <a:r>
              <a:rPr lang="fr-FR" sz="1600" dirty="0" err="1">
                <a:solidFill>
                  <a:srgbClr val="111111"/>
                </a:solidFill>
                <a:ea typeface="+mn-lt"/>
                <a:cs typeface="+mn-lt"/>
              </a:rPr>
              <a:t>timesheets</a:t>
            </a:r>
            <a:r>
              <a:rPr lang="fr-FR" sz="1600" dirty="0">
                <a:solidFill>
                  <a:srgbClr val="111111"/>
                </a:solidFill>
                <a:ea typeface="+mn-lt"/>
                <a:cs typeface="+mn-lt"/>
              </a:rPr>
              <a:t>.</a:t>
            </a:r>
            <a:endParaRPr lang="fr-FR" sz="1600" dirty="0" err="1">
              <a:solidFill>
                <a:srgbClr val="111111"/>
              </a:solidFill>
            </a:endParaRPr>
          </a:p>
          <a:p>
            <a:endParaRPr lang="fr-FR" sz="1600" dirty="0">
              <a:solidFill>
                <a:srgbClr val="000000"/>
              </a:solidFill>
              <a:cs typeface="Calibri"/>
            </a:endParaRPr>
          </a:p>
          <a:p>
            <a:r>
              <a:rPr lang="fr-FR" sz="1600" dirty="0">
                <a:solidFill>
                  <a:srgbClr val="111111"/>
                </a:solidFill>
                <a:ea typeface="+mn-lt"/>
                <a:cs typeface="+mn-lt"/>
              </a:rPr>
              <a:t>You can </a:t>
            </a:r>
            <a:r>
              <a:rPr lang="fr-FR" sz="1600" dirty="0" err="1">
                <a:solidFill>
                  <a:srgbClr val="111111"/>
                </a:solidFill>
                <a:ea typeface="+mn-lt"/>
                <a:cs typeface="+mn-lt"/>
              </a:rPr>
              <a:t>also</a:t>
            </a:r>
            <a:r>
              <a:rPr lang="fr-FR" sz="1600" dirty="0">
                <a:solidFill>
                  <a:srgbClr val="111111"/>
                </a:solidFill>
                <a:ea typeface="+mn-lt"/>
                <a:cs typeface="+mn-lt"/>
              </a:rPr>
              <a:t> </a:t>
            </a:r>
            <a:r>
              <a:rPr lang="fr-FR" sz="1600" dirty="0" err="1">
                <a:solidFill>
                  <a:srgbClr val="111111"/>
                </a:solidFill>
                <a:ea typeface="+mn-lt"/>
                <a:cs typeface="+mn-lt"/>
              </a:rPr>
              <a:t>access</a:t>
            </a:r>
            <a:r>
              <a:rPr lang="fr-FR" sz="1600" dirty="0">
                <a:solidFill>
                  <a:srgbClr val="111111"/>
                </a:solidFill>
                <a:ea typeface="+mn-lt"/>
                <a:cs typeface="+mn-lt"/>
              </a:rPr>
              <a:t> </a:t>
            </a:r>
            <a:r>
              <a:rPr lang="fr-FR" sz="1600" dirty="0" err="1">
                <a:solidFill>
                  <a:srgbClr val="111111"/>
                </a:solidFill>
                <a:ea typeface="+mn-lt"/>
                <a:cs typeface="+mn-lt"/>
              </a:rPr>
              <a:t>it</a:t>
            </a:r>
            <a:r>
              <a:rPr lang="fr-FR" sz="1600" dirty="0">
                <a:solidFill>
                  <a:srgbClr val="111111"/>
                </a:solidFill>
                <a:ea typeface="+mn-lt"/>
                <a:cs typeface="+mn-lt"/>
              </a:rPr>
              <a:t> via the </a:t>
            </a:r>
            <a:r>
              <a:rPr lang="fr-FR" sz="1600" dirty="0" err="1">
                <a:solidFill>
                  <a:srgbClr val="111111"/>
                </a:solidFill>
                <a:ea typeface="+mn-lt"/>
                <a:cs typeface="+mn-lt"/>
              </a:rPr>
              <a:t>shortcut</a:t>
            </a:r>
            <a:r>
              <a:rPr lang="fr-FR" sz="1600" dirty="0">
                <a:solidFill>
                  <a:srgbClr val="111111"/>
                </a:solidFill>
                <a:ea typeface="+mn-lt"/>
                <a:cs typeface="+mn-lt"/>
              </a:rPr>
              <a:t> on </a:t>
            </a:r>
            <a:r>
              <a:rPr lang="fr-FR" sz="1600" dirty="0" err="1">
                <a:solidFill>
                  <a:srgbClr val="111111"/>
                </a:solidFill>
                <a:ea typeface="+mn-lt"/>
                <a:cs typeface="+mn-lt"/>
              </a:rPr>
              <a:t>your</a:t>
            </a:r>
            <a:r>
              <a:rPr lang="fr-FR" sz="1600" dirty="0">
                <a:solidFill>
                  <a:srgbClr val="111111"/>
                </a:solidFill>
                <a:ea typeface="+mn-lt"/>
                <a:cs typeface="+mn-lt"/>
              </a:rPr>
              <a:t> </a:t>
            </a:r>
            <a:r>
              <a:rPr lang="fr-FR" sz="1600" dirty="0" err="1">
                <a:solidFill>
                  <a:srgbClr val="111111"/>
                </a:solidFill>
                <a:ea typeface="+mn-lt"/>
                <a:cs typeface="+mn-lt"/>
              </a:rPr>
              <a:t>homepage</a:t>
            </a:r>
            <a:r>
              <a:rPr lang="fr-FR" sz="1600" dirty="0">
                <a:solidFill>
                  <a:srgbClr val="111111"/>
                </a:solidFill>
                <a:ea typeface="+mn-lt"/>
                <a:cs typeface="+mn-lt"/>
              </a:rPr>
              <a:t>:</a:t>
            </a:r>
          </a:p>
          <a:p>
            <a:pPr algn="l"/>
            <a:endParaRPr lang="fr-FR" dirty="0"/>
          </a:p>
        </p:txBody>
      </p:sp>
      <p:pic>
        <p:nvPicPr>
          <p:cNvPr id="2" name="Image 1" descr="Une image contenant texte, capture d’écran, conception&#10;&#10;Le contenu généré par l’IA peut être incorrect.">
            <a:extLst>
              <a:ext uri="{FF2B5EF4-FFF2-40B4-BE49-F238E27FC236}">
                <a16:creationId xmlns:a16="http://schemas.microsoft.com/office/drawing/2014/main" id="{994E5157-8927-7EA9-6497-E26043362766}"/>
              </a:ext>
            </a:extLst>
          </p:cNvPr>
          <p:cNvPicPr>
            <a:picLocks noChangeAspect="1"/>
          </p:cNvPicPr>
          <p:nvPr/>
        </p:nvPicPr>
        <p:blipFill>
          <a:blip r:embed="rId4"/>
          <a:stretch>
            <a:fillRect/>
          </a:stretch>
        </p:blipFill>
        <p:spPr>
          <a:xfrm>
            <a:off x="3745971" y="1437746"/>
            <a:ext cx="7134225" cy="1992842"/>
          </a:xfrm>
          <a:prstGeom prst="rect">
            <a:avLst/>
          </a:prstGeom>
        </p:spPr>
      </p:pic>
      <p:pic>
        <p:nvPicPr>
          <p:cNvPr id="3" name="Image 2" descr="Une image contenant texte, capture d’écran, Police, diagramme&#10;&#10;Le contenu généré par l’IA peut être incorrect.">
            <a:extLst>
              <a:ext uri="{FF2B5EF4-FFF2-40B4-BE49-F238E27FC236}">
                <a16:creationId xmlns:a16="http://schemas.microsoft.com/office/drawing/2014/main" id="{66304C0E-F592-05E9-1868-E842A0294F3E}"/>
              </a:ext>
            </a:extLst>
          </p:cNvPr>
          <p:cNvPicPr>
            <a:picLocks noChangeAspect="1"/>
          </p:cNvPicPr>
          <p:nvPr/>
        </p:nvPicPr>
        <p:blipFill>
          <a:blip r:embed="rId5"/>
          <a:stretch>
            <a:fillRect/>
          </a:stretch>
        </p:blipFill>
        <p:spPr>
          <a:xfrm>
            <a:off x="2497667" y="3592906"/>
            <a:ext cx="9196917" cy="3101188"/>
          </a:xfrm>
          <a:prstGeom prst="rect">
            <a:avLst/>
          </a:prstGeom>
        </p:spPr>
      </p:pic>
      <p:pic>
        <p:nvPicPr>
          <p:cNvPr id="4" name="Graphique 10">
            <a:extLst>
              <a:ext uri="{FF2B5EF4-FFF2-40B4-BE49-F238E27FC236}">
                <a16:creationId xmlns:a16="http://schemas.microsoft.com/office/drawing/2014/main" id="{94953D52-5045-B56A-69AC-E93AF696F6C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6180000" flipV="1">
            <a:off x="6783419" y="3031871"/>
            <a:ext cx="799596" cy="799597"/>
          </a:xfrm>
          <a:prstGeom prst="rect">
            <a:avLst/>
          </a:prstGeom>
        </p:spPr>
      </p:pic>
    </p:spTree>
    <p:extLst>
      <p:ext uri="{BB962C8B-B14F-4D97-AF65-F5344CB8AC3E}">
        <p14:creationId xmlns:p14="http://schemas.microsoft.com/office/powerpoint/2010/main" val="228281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Approving</a:t>
            </a:r>
            <a:r>
              <a:rPr lang="fr-FR" dirty="0">
                <a:latin typeface="Figtree"/>
              </a:rPr>
              <a:t> </a:t>
            </a:r>
            <a:r>
              <a:rPr lang="fr-FR" dirty="0" err="1">
                <a:latin typeface="Figtree"/>
              </a:rPr>
              <a:t>timesheets</a:t>
            </a:r>
            <a:endParaRPr lang="fr-FR">
              <a:latin typeface="Figtree"/>
            </a:endParaRP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73177" y="1236424"/>
            <a:ext cx="182621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You can </a:t>
            </a:r>
            <a:r>
              <a:rPr lang="fr-FR" sz="1600" dirty="0" err="1">
                <a:solidFill>
                  <a:srgbClr val="111111"/>
                </a:solidFill>
                <a:ea typeface="+mn-lt"/>
                <a:cs typeface="+mn-lt"/>
              </a:rPr>
              <a:t>approve</a:t>
            </a:r>
            <a:r>
              <a:rPr lang="fr-FR" sz="1600" dirty="0">
                <a:solidFill>
                  <a:srgbClr val="111111"/>
                </a:solidFill>
                <a:ea typeface="+mn-lt"/>
                <a:cs typeface="+mn-lt"/>
              </a:rPr>
              <a:t> </a:t>
            </a:r>
            <a:r>
              <a:rPr lang="fr-FR" sz="1600" dirty="0" err="1">
                <a:solidFill>
                  <a:srgbClr val="111111"/>
                </a:solidFill>
                <a:ea typeface="+mn-lt"/>
                <a:cs typeface="+mn-lt"/>
              </a:rPr>
              <a:t>your</a:t>
            </a:r>
            <a:r>
              <a:rPr lang="fr-FR" sz="1600" dirty="0">
                <a:solidFill>
                  <a:srgbClr val="111111"/>
                </a:solidFill>
                <a:ea typeface="+mn-lt"/>
                <a:cs typeface="+mn-lt"/>
              </a:rPr>
              <a:t> </a:t>
            </a:r>
            <a:r>
              <a:rPr lang="fr-FR" sz="1600" dirty="0" err="1">
                <a:solidFill>
                  <a:srgbClr val="111111"/>
                </a:solidFill>
                <a:ea typeface="+mn-lt"/>
                <a:cs typeface="+mn-lt"/>
              </a:rPr>
              <a:t>employees</a:t>
            </a:r>
            <a:r>
              <a:rPr lang="fr-FR" sz="1600" dirty="0">
                <a:solidFill>
                  <a:srgbClr val="111111"/>
                </a:solidFill>
                <a:ea typeface="+mn-lt"/>
                <a:cs typeface="+mn-lt"/>
              </a:rPr>
              <a:t>’ </a:t>
            </a:r>
            <a:r>
              <a:rPr lang="fr-FR" sz="1600" dirty="0" err="1">
                <a:solidFill>
                  <a:srgbClr val="111111"/>
                </a:solidFill>
                <a:ea typeface="+mn-lt"/>
                <a:cs typeface="+mn-lt"/>
              </a:rPr>
              <a:t>timesheets</a:t>
            </a:r>
          </a:p>
          <a:p>
            <a:r>
              <a:rPr lang="fr-FR" sz="1600" dirty="0" err="1">
                <a:solidFill>
                  <a:srgbClr val="111111"/>
                </a:solidFill>
                <a:ea typeface="+mn-lt"/>
                <a:cs typeface="+mn-lt"/>
              </a:rPr>
              <a:t>with</a:t>
            </a:r>
            <a:r>
              <a:rPr lang="fr-FR" sz="1600" dirty="0">
                <a:solidFill>
                  <a:srgbClr val="111111"/>
                </a:solidFill>
                <a:ea typeface="+mn-lt"/>
                <a:cs typeface="+mn-lt"/>
              </a:rPr>
              <a:t> a single click via the </a:t>
            </a:r>
            <a:r>
              <a:rPr lang="fr-FR" sz="1600" dirty="0" err="1">
                <a:solidFill>
                  <a:srgbClr val="111111"/>
                </a:solidFill>
                <a:ea typeface="+mn-lt"/>
                <a:cs typeface="+mn-lt"/>
              </a:rPr>
              <a:t>approval</a:t>
            </a:r>
            <a:r>
              <a:rPr lang="fr-FR" sz="1600" dirty="0">
                <a:solidFill>
                  <a:srgbClr val="111111"/>
                </a:solidFill>
                <a:ea typeface="+mn-lt"/>
                <a:cs typeface="+mn-lt"/>
              </a:rPr>
              <a:t> </a:t>
            </a:r>
            <a:r>
              <a:rPr lang="fr-FR" sz="1600" dirty="0" err="1">
                <a:solidFill>
                  <a:srgbClr val="111111"/>
                </a:solidFill>
                <a:ea typeface="+mn-lt"/>
                <a:cs typeface="+mn-lt"/>
              </a:rPr>
              <a:t>button</a:t>
            </a:r>
            <a:r>
              <a:rPr lang="fr-FR" sz="1600" dirty="0">
                <a:solidFill>
                  <a:srgbClr val="111111"/>
                </a:solidFill>
                <a:ea typeface="+mn-lt"/>
                <a:cs typeface="+mn-lt"/>
              </a:rPr>
              <a:t>:</a:t>
            </a:r>
            <a:endParaRPr lang="fr-FR" sz="1600" dirty="0">
              <a:solidFill>
                <a:srgbClr val="111111"/>
              </a:solidFill>
            </a:endParaRPr>
          </a:p>
        </p:txBody>
      </p:sp>
      <p:pic>
        <p:nvPicPr>
          <p:cNvPr id="5" name="Image 4">
            <a:extLst>
              <a:ext uri="{FF2B5EF4-FFF2-40B4-BE49-F238E27FC236}">
                <a16:creationId xmlns:a16="http://schemas.microsoft.com/office/drawing/2014/main" id="{290EC04D-3CC2-6DED-EE33-CB219E3FCBDD}"/>
              </a:ext>
            </a:extLst>
          </p:cNvPr>
          <p:cNvPicPr>
            <a:picLocks noChangeAspect="1"/>
          </p:cNvPicPr>
          <p:nvPr/>
        </p:nvPicPr>
        <p:blipFill>
          <a:blip r:embed="rId4"/>
          <a:stretch>
            <a:fillRect/>
          </a:stretch>
        </p:blipFill>
        <p:spPr>
          <a:xfrm>
            <a:off x="2366277" y="1447422"/>
            <a:ext cx="9696864" cy="3963156"/>
          </a:xfrm>
          <a:prstGeom prst="rect">
            <a:avLst/>
          </a:prstGeom>
        </p:spPr>
      </p:pic>
      <p:pic>
        <p:nvPicPr>
          <p:cNvPr id="10" name="Image 9">
            <a:extLst>
              <a:ext uri="{FF2B5EF4-FFF2-40B4-BE49-F238E27FC236}">
                <a16:creationId xmlns:a16="http://schemas.microsoft.com/office/drawing/2014/main" id="{DEF7F4A4-B9D7-26C4-F49F-855BBB17CE52}"/>
              </a:ext>
            </a:extLst>
          </p:cNvPr>
          <p:cNvPicPr>
            <a:picLocks noChangeAspect="1"/>
          </p:cNvPicPr>
          <p:nvPr/>
        </p:nvPicPr>
        <p:blipFill>
          <a:blip r:embed="rId5"/>
          <a:stretch>
            <a:fillRect/>
          </a:stretch>
        </p:blipFill>
        <p:spPr>
          <a:xfrm>
            <a:off x="128859" y="3526667"/>
            <a:ext cx="2114845" cy="809738"/>
          </a:xfrm>
          <a:prstGeom prst="rect">
            <a:avLst/>
          </a:prstGeom>
        </p:spPr>
      </p:pic>
    </p:spTree>
    <p:extLst>
      <p:ext uri="{BB962C8B-B14F-4D97-AF65-F5344CB8AC3E}">
        <p14:creationId xmlns:p14="http://schemas.microsoft.com/office/powerpoint/2010/main" val="113031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Approving</a:t>
            </a:r>
            <a:r>
              <a:rPr lang="fr-FR" dirty="0">
                <a:latin typeface="Figtree"/>
              </a:rPr>
              <a:t> </a:t>
            </a:r>
            <a:r>
              <a:rPr lang="fr-FR" dirty="0" err="1">
                <a:latin typeface="Figtree"/>
              </a:rPr>
              <a:t>timesheets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243708" y="1274564"/>
            <a:ext cx="2124127"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In </a:t>
            </a:r>
            <a:r>
              <a:rPr lang="fr-FR" sz="1600" dirty="0" err="1">
                <a:solidFill>
                  <a:srgbClr val="111111"/>
                </a:solidFill>
                <a:ea typeface="+mn-lt"/>
                <a:cs typeface="+mn-lt"/>
              </a:rPr>
              <a:t>each</a:t>
            </a:r>
            <a:r>
              <a:rPr lang="fr-FR" sz="1600" dirty="0">
                <a:solidFill>
                  <a:srgbClr val="111111"/>
                </a:solidFill>
                <a:ea typeface="+mn-lt"/>
                <a:cs typeface="+mn-lt"/>
              </a:rPr>
              <a:t> </a:t>
            </a:r>
            <a:r>
              <a:rPr lang="fr-FR" sz="1600" dirty="0" err="1">
                <a:solidFill>
                  <a:srgbClr val="111111"/>
                </a:solidFill>
                <a:ea typeface="+mn-lt"/>
                <a:cs typeface="+mn-lt"/>
              </a:rPr>
              <a:t>timesheet</a:t>
            </a:r>
            <a:r>
              <a:rPr lang="fr-FR" sz="1600" dirty="0">
                <a:solidFill>
                  <a:srgbClr val="111111"/>
                </a:solidFill>
                <a:ea typeface="+mn-lt"/>
                <a:cs typeface="+mn-lt"/>
              </a:rPr>
              <a:t>, </a:t>
            </a:r>
            <a:r>
              <a:rPr lang="fr-FR" sz="1600" dirty="0" err="1">
                <a:solidFill>
                  <a:srgbClr val="111111"/>
                </a:solidFill>
                <a:ea typeface="+mn-lt"/>
                <a:cs typeface="+mn-lt"/>
              </a:rPr>
              <a:t>you</a:t>
            </a:r>
            <a:r>
              <a:rPr lang="fr-FR" sz="1600" dirty="0">
                <a:solidFill>
                  <a:srgbClr val="111111"/>
                </a:solidFill>
                <a:ea typeface="+mn-lt"/>
                <a:cs typeface="+mn-lt"/>
              </a:rPr>
              <a:t> can </a:t>
            </a:r>
            <a:r>
              <a:rPr lang="fr-FR" sz="1600" dirty="0" err="1">
                <a:solidFill>
                  <a:srgbClr val="111111"/>
                </a:solidFill>
                <a:ea typeface="+mn-lt"/>
                <a:cs typeface="+mn-lt"/>
              </a:rPr>
              <a:t>find</a:t>
            </a:r>
            <a:r>
              <a:rPr lang="fr-FR" sz="1600" dirty="0">
                <a:solidFill>
                  <a:srgbClr val="111111"/>
                </a:solidFill>
                <a:ea typeface="+mn-lt"/>
                <a:cs typeface="+mn-lt"/>
              </a:rPr>
              <a:t> the </a:t>
            </a:r>
            <a:r>
              <a:rPr lang="fr-FR" sz="1600" dirty="0" err="1">
                <a:solidFill>
                  <a:srgbClr val="111111"/>
                </a:solidFill>
                <a:ea typeface="+mn-lt"/>
                <a:cs typeface="+mn-lt"/>
              </a:rPr>
              <a:t>hours</a:t>
            </a:r>
            <a:r>
              <a:rPr lang="fr-FR" sz="1600" dirty="0">
                <a:solidFill>
                  <a:srgbClr val="111111"/>
                </a:solidFill>
                <a:ea typeface="+mn-lt"/>
                <a:cs typeface="+mn-lt"/>
              </a:rPr>
              <a:t> </a:t>
            </a:r>
            <a:r>
              <a:rPr lang="fr-FR" sz="1600" dirty="0" err="1">
                <a:solidFill>
                  <a:srgbClr val="111111"/>
                </a:solidFill>
                <a:ea typeface="+mn-lt"/>
                <a:cs typeface="+mn-lt"/>
              </a:rPr>
              <a:t>entered</a:t>
            </a:r>
            <a:r>
              <a:rPr lang="fr-FR" sz="1600" dirty="0">
                <a:solidFill>
                  <a:srgbClr val="111111"/>
                </a:solidFill>
                <a:ea typeface="+mn-lt"/>
                <a:cs typeface="+mn-lt"/>
              </a:rPr>
              <a:t> by the </a:t>
            </a:r>
            <a:r>
              <a:rPr lang="fr-FR" sz="1600" dirty="0" err="1">
                <a:solidFill>
                  <a:srgbClr val="111111"/>
                </a:solidFill>
                <a:ea typeface="+mn-lt"/>
                <a:cs typeface="+mn-lt"/>
              </a:rPr>
              <a:t>employee</a:t>
            </a:r>
            <a:r>
              <a:rPr lang="fr-FR" sz="1600" dirty="0">
                <a:solidFill>
                  <a:srgbClr val="111111"/>
                </a:solidFill>
                <a:ea typeface="+mn-lt"/>
                <a:cs typeface="+mn-lt"/>
              </a:rPr>
              <a:t>, </a:t>
            </a:r>
            <a:r>
              <a:rPr lang="fr-FR" sz="1600" dirty="0" err="1">
                <a:solidFill>
                  <a:srgbClr val="111111"/>
                </a:solidFill>
                <a:ea typeface="+mn-lt"/>
                <a:cs typeface="+mn-lt"/>
              </a:rPr>
              <a:t>their</a:t>
            </a:r>
            <a:r>
              <a:rPr lang="fr-FR" sz="1600" dirty="0">
                <a:solidFill>
                  <a:srgbClr val="111111"/>
                </a:solidFill>
                <a:ea typeface="+mn-lt"/>
                <a:cs typeface="+mn-lt"/>
              </a:rPr>
              <a:t> </a:t>
            </a:r>
            <a:r>
              <a:rPr lang="fr-FR" sz="1600" dirty="0" err="1">
                <a:solidFill>
                  <a:srgbClr val="111111"/>
                </a:solidFill>
                <a:ea typeface="+mn-lt"/>
                <a:cs typeface="+mn-lt"/>
              </a:rPr>
              <a:t>comments</a:t>
            </a:r>
            <a:r>
              <a:rPr lang="fr-FR" sz="1600" dirty="0">
                <a:solidFill>
                  <a:srgbClr val="111111"/>
                </a:solidFill>
                <a:ea typeface="+mn-lt"/>
                <a:cs typeface="+mn-lt"/>
              </a:rPr>
              <a:t>,</a:t>
            </a:r>
            <a:endParaRPr lang="fr-FR" dirty="0"/>
          </a:p>
          <a:p>
            <a:r>
              <a:rPr lang="fr-FR" sz="1600" dirty="0">
                <a:solidFill>
                  <a:srgbClr val="111111"/>
                </a:solidFill>
                <a:ea typeface="+mn-lt"/>
                <a:cs typeface="+mn-lt"/>
              </a:rPr>
              <a:t>and the total </a:t>
            </a:r>
            <a:r>
              <a:rPr lang="fr-FR" sz="1600" dirty="0" err="1">
                <a:solidFill>
                  <a:srgbClr val="111111"/>
                </a:solidFill>
                <a:ea typeface="+mn-lt"/>
                <a:cs typeface="+mn-lt"/>
              </a:rPr>
              <a:t>number</a:t>
            </a:r>
            <a:r>
              <a:rPr lang="fr-FR" sz="1600" dirty="0">
                <a:solidFill>
                  <a:srgbClr val="111111"/>
                </a:solidFill>
                <a:ea typeface="+mn-lt"/>
                <a:cs typeface="+mn-lt"/>
              </a:rPr>
              <a:t> of </a:t>
            </a:r>
            <a:r>
              <a:rPr lang="fr-FR" sz="1600" dirty="0" err="1">
                <a:solidFill>
                  <a:srgbClr val="111111"/>
                </a:solidFill>
                <a:ea typeface="+mn-lt"/>
                <a:cs typeface="+mn-lt"/>
              </a:rPr>
              <a:t>hours</a:t>
            </a:r>
            <a:r>
              <a:rPr lang="fr-FR" sz="1600" dirty="0">
                <a:solidFill>
                  <a:srgbClr val="111111"/>
                </a:solidFill>
                <a:ea typeface="+mn-lt"/>
                <a:cs typeface="+mn-lt"/>
              </a:rPr>
              <a:t> </a:t>
            </a:r>
            <a:r>
              <a:rPr lang="fr-FR" sz="1600" dirty="0" err="1">
                <a:solidFill>
                  <a:srgbClr val="111111"/>
                </a:solidFill>
                <a:ea typeface="+mn-lt"/>
                <a:cs typeface="+mn-lt"/>
              </a:rPr>
              <a:t>worked</a:t>
            </a:r>
            <a:endParaRPr lang="fr-FR" dirty="0">
              <a:solidFill>
                <a:srgbClr val="333333"/>
              </a:solidFill>
              <a:ea typeface="+mn-lt"/>
              <a:cs typeface="+mn-lt"/>
            </a:endParaRPr>
          </a:p>
          <a:p>
            <a:r>
              <a:rPr lang="fr-FR" sz="1600" dirty="0">
                <a:solidFill>
                  <a:srgbClr val="111111"/>
                </a:solidFill>
                <a:ea typeface="+mn-lt"/>
                <a:cs typeface="+mn-lt"/>
              </a:rPr>
              <a:t>over a </a:t>
            </a:r>
            <a:r>
              <a:rPr lang="fr-FR" sz="1600" dirty="0" err="1">
                <a:solidFill>
                  <a:srgbClr val="111111"/>
                </a:solidFill>
                <a:ea typeface="+mn-lt"/>
                <a:cs typeface="+mn-lt"/>
              </a:rPr>
              <a:t>specific</a:t>
            </a:r>
            <a:r>
              <a:rPr lang="fr-FR" sz="1600" dirty="0">
                <a:solidFill>
                  <a:srgbClr val="111111"/>
                </a:solidFill>
                <a:ea typeface="+mn-lt"/>
                <a:cs typeface="+mn-lt"/>
              </a:rPr>
              <a:t> </a:t>
            </a:r>
            <a:r>
              <a:rPr lang="fr-FR" sz="1600" dirty="0" err="1">
                <a:solidFill>
                  <a:srgbClr val="111111"/>
                </a:solidFill>
                <a:ea typeface="+mn-lt"/>
                <a:cs typeface="+mn-lt"/>
              </a:rPr>
              <a:t>period</a:t>
            </a:r>
            <a:r>
              <a:rPr lang="fr-FR" sz="1600" dirty="0">
                <a:solidFill>
                  <a:srgbClr val="111111"/>
                </a:solidFill>
                <a:ea typeface="+mn-lt"/>
                <a:cs typeface="+mn-lt"/>
              </a:rPr>
              <a:t> (at the </a:t>
            </a:r>
            <a:r>
              <a:rPr lang="fr-FR" sz="1600" dirty="0" err="1">
                <a:solidFill>
                  <a:srgbClr val="111111"/>
                </a:solidFill>
                <a:ea typeface="+mn-lt"/>
                <a:cs typeface="+mn-lt"/>
              </a:rPr>
              <a:t>bottom</a:t>
            </a:r>
            <a:r>
              <a:rPr lang="fr-FR" sz="1600" dirty="0">
                <a:solidFill>
                  <a:srgbClr val="111111"/>
                </a:solidFill>
                <a:ea typeface="+mn-lt"/>
                <a:cs typeface="+mn-lt"/>
              </a:rPr>
              <a:t> of the page).</a:t>
            </a:r>
            <a:endParaRPr lang="fr-FR" dirty="0"/>
          </a:p>
          <a:p>
            <a:endParaRPr lang="fr-FR" sz="1600" dirty="0">
              <a:solidFill>
                <a:srgbClr val="000000"/>
              </a:solidFill>
              <a:cs typeface="Calibri"/>
            </a:endParaRPr>
          </a:p>
          <a:p>
            <a:endParaRPr lang="fr-FR" sz="1600" dirty="0">
              <a:solidFill>
                <a:srgbClr val="111111"/>
              </a:solidFill>
              <a:ea typeface="+mn-lt"/>
              <a:cs typeface="+mn-lt"/>
            </a:endParaRPr>
          </a:p>
          <a:p>
            <a:endParaRPr lang="fr-FR" sz="1600" dirty="0">
              <a:solidFill>
                <a:srgbClr val="111111"/>
              </a:solidFill>
              <a:ea typeface="+mn-lt"/>
              <a:cs typeface="+mn-lt"/>
            </a:endParaRPr>
          </a:p>
          <a:p>
            <a:endParaRPr lang="fr-FR" sz="1600" dirty="0">
              <a:solidFill>
                <a:srgbClr val="111111"/>
              </a:solidFill>
              <a:ea typeface="+mn-lt"/>
              <a:cs typeface="+mn-lt"/>
            </a:endParaRPr>
          </a:p>
          <a:p>
            <a:endParaRPr lang="fr-FR" sz="1600" dirty="0">
              <a:solidFill>
                <a:srgbClr val="111111"/>
              </a:solidFill>
              <a:ea typeface="+mn-lt"/>
              <a:cs typeface="+mn-lt"/>
            </a:endParaRPr>
          </a:p>
          <a:p>
            <a:endParaRPr lang="fr-FR" sz="1600" dirty="0">
              <a:solidFill>
                <a:srgbClr val="111111"/>
              </a:solidFill>
              <a:ea typeface="+mn-lt"/>
              <a:cs typeface="+mn-lt"/>
            </a:endParaRPr>
          </a:p>
          <a:p>
            <a:r>
              <a:rPr lang="fr-FR" sz="1600" dirty="0">
                <a:solidFill>
                  <a:srgbClr val="111111"/>
                </a:solidFill>
                <a:ea typeface="+mn-lt"/>
                <a:cs typeface="+mn-lt"/>
              </a:rPr>
              <a:t>From </a:t>
            </a:r>
            <a:r>
              <a:rPr lang="fr-FR" sz="1600" dirty="0" err="1">
                <a:solidFill>
                  <a:srgbClr val="111111"/>
                </a:solidFill>
                <a:ea typeface="+mn-lt"/>
                <a:cs typeface="+mn-lt"/>
              </a:rPr>
              <a:t>here</a:t>
            </a:r>
            <a:r>
              <a:rPr lang="fr-FR" sz="1600" dirty="0">
                <a:solidFill>
                  <a:srgbClr val="111111"/>
                </a:solidFill>
                <a:ea typeface="+mn-lt"/>
                <a:cs typeface="+mn-lt"/>
              </a:rPr>
              <a:t>,</a:t>
            </a:r>
          </a:p>
          <a:p>
            <a:r>
              <a:rPr lang="fr-FR" sz="1600" dirty="0" err="1">
                <a:solidFill>
                  <a:srgbClr val="111111"/>
                </a:solidFill>
                <a:ea typeface="+mn-lt"/>
                <a:cs typeface="+mn-lt"/>
              </a:rPr>
              <a:t>you</a:t>
            </a:r>
            <a:r>
              <a:rPr lang="fr-FR" sz="1600" dirty="0">
                <a:solidFill>
                  <a:srgbClr val="111111"/>
                </a:solidFill>
                <a:ea typeface="+mn-lt"/>
                <a:cs typeface="+mn-lt"/>
              </a:rPr>
              <a:t> can </a:t>
            </a:r>
            <a:r>
              <a:rPr lang="fr-FR" sz="1600" dirty="0" err="1">
                <a:solidFill>
                  <a:srgbClr val="111111"/>
                </a:solidFill>
                <a:ea typeface="+mn-lt"/>
                <a:cs typeface="+mn-lt"/>
              </a:rPr>
              <a:t>also</a:t>
            </a:r>
            <a:r>
              <a:rPr lang="fr-FR" sz="1600" dirty="0">
                <a:solidFill>
                  <a:srgbClr val="111111"/>
                </a:solidFill>
                <a:ea typeface="+mn-lt"/>
                <a:cs typeface="+mn-lt"/>
              </a:rPr>
              <a:t> </a:t>
            </a:r>
            <a:r>
              <a:rPr lang="fr-FR" sz="1600" dirty="0" err="1">
                <a:solidFill>
                  <a:srgbClr val="111111"/>
                </a:solidFill>
                <a:ea typeface="+mn-lt"/>
                <a:cs typeface="+mn-lt"/>
              </a:rPr>
              <a:t>approve</a:t>
            </a:r>
            <a:r>
              <a:rPr lang="fr-FR" sz="1600" dirty="0">
                <a:solidFill>
                  <a:srgbClr val="111111"/>
                </a:solidFill>
                <a:ea typeface="+mn-lt"/>
                <a:cs typeface="+mn-lt"/>
              </a:rPr>
              <a:t> the </a:t>
            </a:r>
            <a:r>
              <a:rPr lang="fr-FR" sz="1600" dirty="0" err="1">
                <a:solidFill>
                  <a:srgbClr val="111111"/>
                </a:solidFill>
                <a:ea typeface="+mn-lt"/>
                <a:cs typeface="+mn-lt"/>
              </a:rPr>
              <a:t>employee’s</a:t>
            </a:r>
            <a:r>
              <a:rPr lang="fr-FR" sz="1600" dirty="0">
                <a:solidFill>
                  <a:srgbClr val="111111"/>
                </a:solidFill>
                <a:ea typeface="+mn-lt"/>
                <a:cs typeface="+mn-lt"/>
              </a:rPr>
              <a:t> </a:t>
            </a:r>
            <a:r>
              <a:rPr lang="fr-FR" sz="1600" dirty="0" err="1">
                <a:solidFill>
                  <a:srgbClr val="111111"/>
                </a:solidFill>
                <a:ea typeface="+mn-lt"/>
                <a:cs typeface="+mn-lt"/>
              </a:rPr>
              <a:t>timesheet</a:t>
            </a:r>
            <a:r>
              <a:rPr lang="fr-FR" sz="1600" dirty="0">
                <a:solidFill>
                  <a:srgbClr val="111111"/>
                </a:solidFill>
                <a:ea typeface="+mn-lt"/>
                <a:cs typeface="+mn-lt"/>
              </a:rPr>
              <a:t>.</a:t>
            </a:r>
            <a:endParaRPr lang="fr-FR" dirty="0"/>
          </a:p>
          <a:p>
            <a:pPr algn="just"/>
            <a:endParaRPr lang="fr-FR" sz="1600" dirty="0">
              <a:latin typeface="Calibri" panose="020F0502020204030204" pitchFamily="34" charset="0"/>
            </a:endParaRPr>
          </a:p>
          <a:p>
            <a:pPr algn="l"/>
            <a:endParaRPr lang="fr-FR" dirty="0"/>
          </a:p>
        </p:txBody>
      </p:sp>
      <p:pic>
        <p:nvPicPr>
          <p:cNvPr id="3" name="Image 2">
            <a:extLst>
              <a:ext uri="{FF2B5EF4-FFF2-40B4-BE49-F238E27FC236}">
                <a16:creationId xmlns:a16="http://schemas.microsoft.com/office/drawing/2014/main" id="{FF1A1B3B-3B4D-41D1-DF2D-F44F6E0110D9}"/>
              </a:ext>
            </a:extLst>
          </p:cNvPr>
          <p:cNvPicPr>
            <a:picLocks noChangeAspect="1"/>
          </p:cNvPicPr>
          <p:nvPr/>
        </p:nvPicPr>
        <p:blipFill>
          <a:blip r:embed="rId4"/>
          <a:stretch>
            <a:fillRect/>
          </a:stretch>
        </p:blipFill>
        <p:spPr>
          <a:xfrm>
            <a:off x="2540479" y="1869685"/>
            <a:ext cx="9651521" cy="3961445"/>
          </a:xfrm>
          <a:prstGeom prst="rect">
            <a:avLst/>
          </a:prstGeom>
        </p:spPr>
      </p:pic>
      <p:pic>
        <p:nvPicPr>
          <p:cNvPr id="7" name="Image 6">
            <a:extLst>
              <a:ext uri="{FF2B5EF4-FFF2-40B4-BE49-F238E27FC236}">
                <a16:creationId xmlns:a16="http://schemas.microsoft.com/office/drawing/2014/main" id="{6DEA8A22-0AD2-0285-BCC7-724DDA91691E}"/>
              </a:ext>
            </a:extLst>
          </p:cNvPr>
          <p:cNvPicPr>
            <a:picLocks noChangeAspect="1"/>
          </p:cNvPicPr>
          <p:nvPr/>
        </p:nvPicPr>
        <p:blipFill>
          <a:blip r:embed="rId5"/>
          <a:stretch>
            <a:fillRect/>
          </a:stretch>
        </p:blipFill>
        <p:spPr>
          <a:xfrm>
            <a:off x="243708" y="3926762"/>
            <a:ext cx="5164500" cy="1020405"/>
          </a:xfrm>
          <a:prstGeom prst="rect">
            <a:avLst/>
          </a:prstGeom>
        </p:spPr>
      </p:pic>
    </p:spTree>
    <p:extLst>
      <p:ext uri="{BB962C8B-B14F-4D97-AF65-F5344CB8AC3E}">
        <p14:creationId xmlns:p14="http://schemas.microsoft.com/office/powerpoint/2010/main" val="3383393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037593"/>
            <a:ext cx="9613900" cy="3799447"/>
          </a:xfrm>
        </p:spPr>
        <p:txBody>
          <a:bodyPr/>
          <a:lstStyle/>
          <a:p>
            <a:pPr>
              <a:lnSpc>
                <a:spcPct val="100000"/>
              </a:lnSpc>
            </a:pPr>
            <a:r>
              <a:rPr lang="fr-FR" sz="8000" dirty="0" err="1">
                <a:latin typeface="PP Woodland"/>
              </a:rPr>
              <a:t>Reviewing</a:t>
            </a:r>
            <a:r>
              <a:rPr lang="fr-FR" sz="8000" dirty="0">
                <a:latin typeface="PP Woodland"/>
              </a:rPr>
              <a:t> overtime </a:t>
            </a:r>
            <a:r>
              <a:rPr lang="fr-FR" sz="8000" dirty="0" err="1">
                <a:latin typeface="PP Woodland"/>
              </a:rPr>
              <a:t>transfers</a:t>
            </a:r>
            <a:endParaRPr lang="fr-FR"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35720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Reviewing</a:t>
            </a:r>
            <a:r>
              <a:rPr lang="fr-FR" dirty="0">
                <a:latin typeface="Figtree"/>
              </a:rPr>
              <a:t> overtime </a:t>
            </a:r>
            <a:r>
              <a:rPr lang="fr-FR" dirty="0" err="1">
                <a:latin typeface="Figtree"/>
              </a:rPr>
              <a:t>transfers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179917" y="1612718"/>
            <a:ext cx="815705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Access the "Extra </a:t>
            </a:r>
            <a:r>
              <a:rPr lang="fr-FR" sz="1600" dirty="0" err="1">
                <a:solidFill>
                  <a:srgbClr val="111111"/>
                </a:solidFill>
                <a:ea typeface="+mn-lt"/>
                <a:cs typeface="+mn-lt"/>
              </a:rPr>
              <a:t>hours</a:t>
            </a:r>
            <a:r>
              <a:rPr lang="fr-FR" sz="1600" dirty="0">
                <a:solidFill>
                  <a:srgbClr val="111111"/>
                </a:solidFill>
                <a:ea typeface="+mn-lt"/>
                <a:cs typeface="+mn-lt"/>
              </a:rPr>
              <a:t>” </a:t>
            </a:r>
            <a:r>
              <a:rPr lang="fr-FR" sz="1600" dirty="0" err="1">
                <a:solidFill>
                  <a:srgbClr val="111111"/>
                </a:solidFill>
                <a:ea typeface="+mn-lt"/>
                <a:cs typeface="+mn-lt"/>
              </a:rPr>
              <a:t>from</a:t>
            </a:r>
            <a:r>
              <a:rPr lang="fr-FR" sz="1600" dirty="0">
                <a:solidFill>
                  <a:srgbClr val="111111"/>
                </a:solidFill>
                <a:ea typeface="+mn-lt"/>
                <a:cs typeface="+mn-lt"/>
              </a:rPr>
              <a:t> the “Time and </a:t>
            </a:r>
            <a:r>
              <a:rPr lang="fr-FR" sz="1600" dirty="0" err="1">
                <a:solidFill>
                  <a:srgbClr val="111111"/>
                </a:solidFill>
                <a:ea typeface="+mn-lt"/>
                <a:cs typeface="+mn-lt"/>
              </a:rPr>
              <a:t>Activities</a:t>
            </a:r>
            <a:r>
              <a:rPr lang="fr-FR" sz="1600" dirty="0">
                <a:solidFill>
                  <a:srgbClr val="111111"/>
                </a:solidFill>
                <a:ea typeface="+mn-lt"/>
                <a:cs typeface="+mn-lt"/>
              </a:rPr>
              <a:t>” module.</a:t>
            </a:r>
            <a:endParaRPr lang="fr-FR" sz="1600" dirty="0"/>
          </a:p>
          <a:p>
            <a:endParaRPr lang="fr-FR" sz="1600" dirty="0">
              <a:solidFill>
                <a:srgbClr val="000000"/>
              </a:solidFill>
              <a:cs typeface="Calibri"/>
            </a:endParaRPr>
          </a:p>
          <a:p>
            <a:r>
              <a:rPr lang="fr-FR" sz="1600" dirty="0">
                <a:solidFill>
                  <a:srgbClr val="111111"/>
                </a:solidFill>
                <a:ea typeface="+mn-lt"/>
                <a:cs typeface="+mn-lt"/>
              </a:rPr>
              <a:t>The </a:t>
            </a:r>
            <a:r>
              <a:rPr lang="fr-FR" sz="1600" dirty="0" err="1">
                <a:solidFill>
                  <a:srgbClr val="111111"/>
                </a:solidFill>
                <a:ea typeface="+mn-lt"/>
                <a:cs typeface="+mn-lt"/>
              </a:rPr>
              <a:t>transfer</a:t>
            </a:r>
            <a:r>
              <a:rPr lang="fr-FR" sz="1600" dirty="0">
                <a:solidFill>
                  <a:srgbClr val="111111"/>
                </a:solidFill>
                <a:ea typeface="+mn-lt"/>
                <a:cs typeface="+mn-lt"/>
              </a:rPr>
              <a:t> of overtime can </a:t>
            </a:r>
            <a:r>
              <a:rPr lang="fr-FR" sz="1600" dirty="0" err="1">
                <a:solidFill>
                  <a:srgbClr val="111111"/>
                </a:solidFill>
                <a:ea typeface="+mn-lt"/>
                <a:cs typeface="+mn-lt"/>
              </a:rPr>
              <a:t>only</a:t>
            </a:r>
            <a:r>
              <a:rPr lang="fr-FR" sz="1600" dirty="0">
                <a:solidFill>
                  <a:srgbClr val="111111"/>
                </a:solidFill>
                <a:ea typeface="+mn-lt"/>
                <a:cs typeface="+mn-lt"/>
              </a:rPr>
              <a:t> </a:t>
            </a:r>
            <a:r>
              <a:rPr lang="fr-FR" sz="1600" dirty="0" err="1">
                <a:solidFill>
                  <a:srgbClr val="111111"/>
                </a:solidFill>
                <a:ea typeface="+mn-lt"/>
                <a:cs typeface="+mn-lt"/>
              </a:rPr>
              <a:t>be</a:t>
            </a:r>
            <a:r>
              <a:rPr lang="fr-FR" sz="1600" dirty="0">
                <a:solidFill>
                  <a:srgbClr val="111111"/>
                </a:solidFill>
                <a:ea typeface="+mn-lt"/>
                <a:cs typeface="+mn-lt"/>
              </a:rPr>
              <a:t> </a:t>
            </a:r>
            <a:r>
              <a:rPr lang="fr-FR" sz="1600" dirty="0" err="1">
                <a:solidFill>
                  <a:srgbClr val="111111"/>
                </a:solidFill>
                <a:ea typeface="+mn-lt"/>
                <a:cs typeface="+mn-lt"/>
              </a:rPr>
              <a:t>reviewed</a:t>
            </a:r>
            <a:r>
              <a:rPr lang="fr-FR" sz="1600" b="1" dirty="0">
                <a:solidFill>
                  <a:srgbClr val="111111"/>
                </a:solidFill>
                <a:ea typeface="+mn-lt"/>
                <a:cs typeface="+mn-lt"/>
              </a:rPr>
              <a:t> once the </a:t>
            </a:r>
            <a:r>
              <a:rPr lang="fr-FR" sz="1600" b="1" dirty="0" err="1">
                <a:solidFill>
                  <a:srgbClr val="111111"/>
                </a:solidFill>
                <a:ea typeface="+mn-lt"/>
                <a:cs typeface="+mn-lt"/>
              </a:rPr>
              <a:t>timesheet</a:t>
            </a:r>
            <a:r>
              <a:rPr lang="fr-FR" sz="1600" b="1" dirty="0">
                <a:solidFill>
                  <a:srgbClr val="111111"/>
                </a:solidFill>
                <a:ea typeface="+mn-lt"/>
                <a:cs typeface="+mn-lt"/>
              </a:rPr>
              <a:t> </a:t>
            </a:r>
            <a:r>
              <a:rPr lang="fr-FR" sz="1600" b="1" dirty="0" err="1">
                <a:solidFill>
                  <a:srgbClr val="111111"/>
                </a:solidFill>
                <a:ea typeface="+mn-lt"/>
                <a:cs typeface="+mn-lt"/>
              </a:rPr>
              <a:t>is</a:t>
            </a:r>
            <a:r>
              <a:rPr lang="fr-FR" sz="1600" b="1" dirty="0">
                <a:solidFill>
                  <a:srgbClr val="111111"/>
                </a:solidFill>
                <a:ea typeface="+mn-lt"/>
                <a:cs typeface="+mn-lt"/>
              </a:rPr>
              <a:t> </a:t>
            </a:r>
            <a:r>
              <a:rPr lang="fr-FR" sz="1600" b="1" dirty="0" err="1">
                <a:solidFill>
                  <a:srgbClr val="111111"/>
                </a:solidFill>
                <a:ea typeface="+mn-lt"/>
                <a:cs typeface="+mn-lt"/>
              </a:rPr>
              <a:t>approved</a:t>
            </a:r>
            <a:r>
              <a:rPr lang="fr-FR" sz="1600" dirty="0">
                <a:solidFill>
                  <a:srgbClr val="111111"/>
                </a:solidFill>
                <a:ea typeface="+mn-lt"/>
                <a:cs typeface="+mn-lt"/>
              </a:rPr>
              <a:t>.</a:t>
            </a:r>
          </a:p>
          <a:p>
            <a:pPr algn="just"/>
            <a:endParaRPr lang="fr-FR" sz="1600" dirty="0">
              <a:latin typeface="Calibri" panose="020F0502020204030204" pitchFamily="34" charset="0"/>
            </a:endParaRPr>
          </a:p>
          <a:p>
            <a:pPr algn="l"/>
            <a:endParaRPr lang="fr-FR" dirty="0"/>
          </a:p>
        </p:txBody>
      </p:sp>
      <p:pic>
        <p:nvPicPr>
          <p:cNvPr id="4" name="Image 3">
            <a:extLst>
              <a:ext uri="{FF2B5EF4-FFF2-40B4-BE49-F238E27FC236}">
                <a16:creationId xmlns:a16="http://schemas.microsoft.com/office/drawing/2014/main" id="{C86EA953-BB3C-6671-4082-168C32634B28}"/>
              </a:ext>
            </a:extLst>
          </p:cNvPr>
          <p:cNvPicPr>
            <a:picLocks noChangeAspect="1"/>
          </p:cNvPicPr>
          <p:nvPr/>
        </p:nvPicPr>
        <p:blipFill>
          <a:blip r:embed="rId4"/>
          <a:stretch>
            <a:fillRect/>
          </a:stretch>
        </p:blipFill>
        <p:spPr>
          <a:xfrm>
            <a:off x="1077489" y="2805308"/>
            <a:ext cx="9606035" cy="3348893"/>
          </a:xfrm>
          <a:prstGeom prst="rect">
            <a:avLst/>
          </a:prstGeom>
        </p:spPr>
      </p:pic>
    </p:spTree>
    <p:extLst>
      <p:ext uri="{BB962C8B-B14F-4D97-AF65-F5344CB8AC3E}">
        <p14:creationId xmlns:p14="http://schemas.microsoft.com/office/powerpoint/2010/main" val="1548366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037593"/>
            <a:ext cx="9613900" cy="3799447"/>
          </a:xfrm>
        </p:spPr>
        <p:txBody>
          <a:bodyPr/>
          <a:lstStyle/>
          <a:p>
            <a:pPr>
              <a:lnSpc>
                <a:spcPct val="100000"/>
              </a:lnSpc>
            </a:pPr>
            <a:r>
              <a:rPr lang="fr-FR" sz="9600" dirty="0">
                <a:latin typeface="PP Woodland"/>
              </a:rPr>
              <a:t>Time &amp; </a:t>
            </a:r>
            <a:r>
              <a:rPr lang="fr-FR" sz="9600" dirty="0" err="1">
                <a:latin typeface="PP Woodland"/>
              </a:rPr>
              <a:t>activity</a:t>
            </a:r>
            <a:r>
              <a:rPr lang="fr-FR" sz="9600" dirty="0">
                <a:latin typeface="PP Woodland"/>
              </a:rPr>
              <a:t> </a:t>
            </a:r>
            <a:r>
              <a:rPr lang="fr-FR" sz="9600" dirty="0" err="1">
                <a:latin typeface="PP Woodland"/>
              </a:rPr>
              <a:t>analysis</a:t>
            </a:r>
            <a:endParaRPr lang="fr-FR" sz="9600"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820683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Time &amp; </a:t>
            </a:r>
            <a:r>
              <a:rPr lang="fr-FR" dirty="0" err="1">
                <a:latin typeface="Figtree"/>
              </a:rPr>
              <a:t>activity</a:t>
            </a:r>
            <a:r>
              <a:rPr lang="fr-FR" dirty="0">
                <a:latin typeface="Figtree"/>
              </a:rPr>
              <a:t> </a:t>
            </a:r>
            <a:r>
              <a:rPr lang="fr-FR" dirty="0" err="1">
                <a:latin typeface="Figtree"/>
              </a:rPr>
              <a:t>analysis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370417" y="1379884"/>
            <a:ext cx="101255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Access “Time and </a:t>
            </a:r>
            <a:r>
              <a:rPr lang="fr-FR" sz="1600" dirty="0" err="1">
                <a:solidFill>
                  <a:srgbClr val="111111"/>
                </a:solidFill>
                <a:ea typeface="+mn-lt"/>
                <a:cs typeface="+mn-lt"/>
              </a:rPr>
              <a:t>activity</a:t>
            </a:r>
            <a:r>
              <a:rPr lang="fr-FR" sz="1600" dirty="0">
                <a:solidFill>
                  <a:srgbClr val="111111"/>
                </a:solidFill>
                <a:ea typeface="+mn-lt"/>
                <a:cs typeface="+mn-lt"/>
              </a:rPr>
              <a:t> </a:t>
            </a:r>
            <a:r>
              <a:rPr lang="fr-FR" sz="1600" dirty="0" err="1">
                <a:solidFill>
                  <a:srgbClr val="111111"/>
                </a:solidFill>
                <a:ea typeface="+mn-lt"/>
                <a:cs typeface="+mn-lt"/>
              </a:rPr>
              <a:t>analysis</a:t>
            </a:r>
            <a:r>
              <a:rPr lang="fr-FR" sz="1600" dirty="0">
                <a:solidFill>
                  <a:srgbClr val="111111"/>
                </a:solidFill>
                <a:ea typeface="+mn-lt"/>
                <a:cs typeface="+mn-lt"/>
              </a:rPr>
              <a:t>” </a:t>
            </a:r>
            <a:r>
              <a:rPr lang="fr-FR" sz="1600" dirty="0" err="1">
                <a:solidFill>
                  <a:srgbClr val="111111"/>
                </a:solidFill>
                <a:ea typeface="+mn-lt"/>
                <a:cs typeface="+mn-lt"/>
              </a:rPr>
              <a:t>from</a:t>
            </a:r>
            <a:r>
              <a:rPr lang="fr-FR" sz="1600" dirty="0">
                <a:solidFill>
                  <a:srgbClr val="111111"/>
                </a:solidFill>
                <a:ea typeface="+mn-lt"/>
                <a:cs typeface="+mn-lt"/>
              </a:rPr>
              <a:t> the “Time &amp; </a:t>
            </a:r>
            <a:r>
              <a:rPr lang="fr-FR" sz="1600" dirty="0" err="1">
                <a:solidFill>
                  <a:srgbClr val="111111"/>
                </a:solidFill>
                <a:ea typeface="+mn-lt"/>
                <a:cs typeface="+mn-lt"/>
              </a:rPr>
              <a:t>activities</a:t>
            </a:r>
            <a:r>
              <a:rPr lang="fr-FR" sz="1600" dirty="0">
                <a:solidFill>
                  <a:srgbClr val="111111"/>
                </a:solidFill>
                <a:ea typeface="+mn-lt"/>
                <a:cs typeface="+mn-lt"/>
              </a:rPr>
              <a:t>” module.</a:t>
            </a:r>
            <a:endParaRPr lang="fr-FR" dirty="0"/>
          </a:p>
          <a:p>
            <a:endParaRPr lang="fr-FR" sz="1600" dirty="0">
              <a:solidFill>
                <a:srgbClr val="000000"/>
              </a:solidFill>
              <a:cs typeface="Calibri"/>
            </a:endParaRPr>
          </a:p>
          <a:p>
            <a:r>
              <a:rPr lang="fr-FR" sz="1600" dirty="0">
                <a:solidFill>
                  <a:srgbClr val="111111"/>
                </a:solidFill>
                <a:ea typeface="+mn-lt"/>
                <a:cs typeface="+mn-lt"/>
              </a:rPr>
              <a:t>This </a:t>
            </a:r>
            <a:r>
              <a:rPr lang="fr-FR" sz="1600" dirty="0" err="1">
                <a:solidFill>
                  <a:srgbClr val="111111"/>
                </a:solidFill>
                <a:ea typeface="+mn-lt"/>
                <a:cs typeface="+mn-lt"/>
              </a:rPr>
              <a:t>feature</a:t>
            </a:r>
            <a:r>
              <a:rPr lang="fr-FR" sz="1600" dirty="0">
                <a:solidFill>
                  <a:srgbClr val="111111"/>
                </a:solidFill>
                <a:ea typeface="+mn-lt"/>
                <a:cs typeface="+mn-lt"/>
              </a:rPr>
              <a:t> </a:t>
            </a:r>
            <a:r>
              <a:rPr lang="fr-FR" sz="1600" dirty="0" err="1">
                <a:solidFill>
                  <a:srgbClr val="111111"/>
                </a:solidFill>
                <a:ea typeface="+mn-lt"/>
                <a:cs typeface="+mn-lt"/>
              </a:rPr>
              <a:t>will</a:t>
            </a:r>
            <a:r>
              <a:rPr lang="fr-FR" sz="1600" dirty="0">
                <a:solidFill>
                  <a:srgbClr val="111111"/>
                </a:solidFill>
                <a:ea typeface="+mn-lt"/>
                <a:cs typeface="+mn-lt"/>
              </a:rPr>
              <a:t> display the </a:t>
            </a:r>
            <a:r>
              <a:rPr lang="fr-FR" sz="1600" dirty="0" err="1">
                <a:solidFill>
                  <a:srgbClr val="111111"/>
                </a:solidFill>
                <a:ea typeface="+mn-lt"/>
                <a:cs typeface="+mn-lt"/>
              </a:rPr>
              <a:t>different</a:t>
            </a:r>
            <a:r>
              <a:rPr lang="fr-FR" sz="1600" dirty="0">
                <a:solidFill>
                  <a:srgbClr val="111111"/>
                </a:solidFill>
                <a:ea typeface="+mn-lt"/>
                <a:cs typeface="+mn-lt"/>
              </a:rPr>
              <a:t> </a:t>
            </a:r>
            <a:r>
              <a:rPr lang="fr-FR" sz="1600" dirty="0" err="1">
                <a:solidFill>
                  <a:srgbClr val="111111"/>
                </a:solidFill>
                <a:ea typeface="+mn-lt"/>
                <a:cs typeface="+mn-lt"/>
              </a:rPr>
              <a:t>activities</a:t>
            </a:r>
            <a:r>
              <a:rPr lang="fr-FR" sz="1600" dirty="0">
                <a:solidFill>
                  <a:srgbClr val="111111"/>
                </a:solidFill>
                <a:ea typeface="+mn-lt"/>
                <a:cs typeface="+mn-lt"/>
              </a:rPr>
              <a:t> </a:t>
            </a:r>
            <a:r>
              <a:rPr lang="fr-FR" sz="1600" dirty="0" err="1">
                <a:solidFill>
                  <a:srgbClr val="111111"/>
                </a:solidFill>
                <a:ea typeface="+mn-lt"/>
                <a:cs typeface="+mn-lt"/>
              </a:rPr>
              <a:t>entered</a:t>
            </a:r>
            <a:r>
              <a:rPr lang="fr-FR" sz="1600" dirty="0">
                <a:solidFill>
                  <a:srgbClr val="111111"/>
                </a:solidFill>
                <a:ea typeface="+mn-lt"/>
                <a:cs typeface="+mn-lt"/>
              </a:rPr>
              <a:t> by </a:t>
            </a:r>
            <a:r>
              <a:rPr lang="fr-FR" sz="1600" dirty="0" err="1">
                <a:solidFill>
                  <a:srgbClr val="111111"/>
                </a:solidFill>
                <a:ea typeface="+mn-lt"/>
                <a:cs typeface="+mn-lt"/>
              </a:rPr>
              <a:t>employees</a:t>
            </a:r>
            <a:r>
              <a:rPr lang="fr-FR" sz="1600" dirty="0">
                <a:solidFill>
                  <a:srgbClr val="111111"/>
                </a:solidFill>
                <a:ea typeface="+mn-lt"/>
                <a:cs typeface="+mn-lt"/>
              </a:rPr>
              <a:t>, by report </a:t>
            </a:r>
            <a:r>
              <a:rPr lang="fr-FR" sz="1600" dirty="0" err="1">
                <a:solidFill>
                  <a:srgbClr val="111111"/>
                </a:solidFill>
                <a:ea typeface="+mn-lt"/>
                <a:cs typeface="+mn-lt"/>
              </a:rPr>
              <a:t>criteria</a:t>
            </a:r>
            <a:r>
              <a:rPr lang="fr-FR" sz="1600" dirty="0">
                <a:solidFill>
                  <a:srgbClr val="111111"/>
                </a:solidFill>
                <a:ea typeface="+mn-lt"/>
                <a:cs typeface="+mn-lt"/>
              </a:rPr>
              <a:t>  and </a:t>
            </a:r>
            <a:r>
              <a:rPr lang="fr-FR" sz="1600" dirty="0" err="1">
                <a:solidFill>
                  <a:srgbClr val="111111"/>
                </a:solidFill>
                <a:ea typeface="+mn-lt"/>
                <a:cs typeface="+mn-lt"/>
              </a:rPr>
              <a:t>accounts</a:t>
            </a:r>
            <a:r>
              <a:rPr lang="fr-FR" sz="1600" dirty="0">
                <a:solidFill>
                  <a:srgbClr val="111111"/>
                </a:solidFill>
                <a:ea typeface="+mn-lt"/>
                <a:cs typeface="+mn-lt"/>
              </a:rPr>
              <a:t>.</a:t>
            </a:r>
            <a:endParaRPr lang="fr-FR" sz="1600" dirty="0">
              <a:latin typeface="Calibri" panose="020F0502020204030204" pitchFamily="34" charset="0"/>
            </a:endParaRPr>
          </a:p>
        </p:txBody>
      </p:sp>
      <p:pic>
        <p:nvPicPr>
          <p:cNvPr id="3" name="Image 2">
            <a:extLst>
              <a:ext uri="{FF2B5EF4-FFF2-40B4-BE49-F238E27FC236}">
                <a16:creationId xmlns:a16="http://schemas.microsoft.com/office/drawing/2014/main" id="{90E81115-C34C-510E-8FD4-4343FF286A2A}"/>
              </a:ext>
            </a:extLst>
          </p:cNvPr>
          <p:cNvPicPr>
            <a:picLocks noChangeAspect="1"/>
          </p:cNvPicPr>
          <p:nvPr/>
        </p:nvPicPr>
        <p:blipFill>
          <a:blip r:embed="rId4"/>
          <a:stretch>
            <a:fillRect/>
          </a:stretch>
        </p:blipFill>
        <p:spPr>
          <a:xfrm>
            <a:off x="2102224" y="2210881"/>
            <a:ext cx="7987552" cy="4459912"/>
          </a:xfrm>
          <a:prstGeom prst="rect">
            <a:avLst/>
          </a:prstGeom>
        </p:spPr>
      </p:pic>
    </p:spTree>
    <p:extLst>
      <p:ext uri="{BB962C8B-B14F-4D97-AF65-F5344CB8AC3E}">
        <p14:creationId xmlns:p14="http://schemas.microsoft.com/office/powerpoint/2010/main" val="101725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Time &amp; </a:t>
            </a:r>
            <a:r>
              <a:rPr lang="fr-FR" err="1">
                <a:latin typeface="Figtree"/>
              </a:rPr>
              <a:t>activity</a:t>
            </a:r>
            <a:r>
              <a:rPr lang="fr-FR">
                <a:latin typeface="Figtree"/>
              </a:rPr>
              <a:t> </a:t>
            </a:r>
            <a:r>
              <a:rPr lang="fr-FR" err="1">
                <a:latin typeface="Figtree"/>
              </a:rPr>
              <a:t>analysis</a:t>
            </a: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162560" y="1957311"/>
            <a:ext cx="2558467"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err="1">
                <a:solidFill>
                  <a:srgbClr val="000000"/>
                </a:solidFill>
                <a:cs typeface="Calibri"/>
              </a:rPr>
              <a:t>Overviews</a:t>
            </a:r>
            <a:r>
              <a:rPr lang="fr-FR" sz="1600" dirty="0">
                <a:solidFill>
                  <a:srgbClr val="000000"/>
                </a:solidFill>
                <a:cs typeface="Calibri"/>
              </a:rPr>
              <a:t> can </a:t>
            </a:r>
            <a:r>
              <a:rPr lang="fr-FR" sz="1600" dirty="0" err="1">
                <a:solidFill>
                  <a:srgbClr val="000000"/>
                </a:solidFill>
                <a:cs typeface="Calibri"/>
              </a:rPr>
              <a:t>be</a:t>
            </a:r>
            <a:r>
              <a:rPr lang="fr-FR" sz="1600" dirty="0">
                <a:solidFill>
                  <a:srgbClr val="000000"/>
                </a:solidFill>
                <a:cs typeface="Calibri"/>
              </a:rPr>
              <a:t> </a:t>
            </a:r>
            <a:r>
              <a:rPr lang="fr-FR" sz="1600" dirty="0" err="1">
                <a:solidFill>
                  <a:srgbClr val="000000"/>
                </a:solidFill>
                <a:cs typeface="Calibri"/>
              </a:rPr>
              <a:t>displayed</a:t>
            </a:r>
            <a:r>
              <a:rPr lang="fr-FR" sz="1600" dirty="0">
                <a:solidFill>
                  <a:srgbClr val="000000"/>
                </a:solidFill>
                <a:cs typeface="Calibri"/>
              </a:rPr>
              <a:t> by report </a:t>
            </a:r>
            <a:r>
              <a:rPr lang="fr-FR" sz="1600" dirty="0" err="1">
                <a:solidFill>
                  <a:srgbClr val="000000"/>
                </a:solidFill>
                <a:cs typeface="Calibri"/>
              </a:rPr>
              <a:t>criteria</a:t>
            </a:r>
            <a:r>
              <a:rPr lang="fr-FR" sz="1600" dirty="0">
                <a:solidFill>
                  <a:srgbClr val="000000"/>
                </a:solidFill>
                <a:cs typeface="Calibri"/>
              </a:rPr>
              <a:t>  (e.g., client, </a:t>
            </a:r>
            <a:r>
              <a:rPr lang="fr-FR" sz="1600" dirty="0" err="1">
                <a:solidFill>
                  <a:srgbClr val="000000"/>
                </a:solidFill>
                <a:cs typeface="Calibri"/>
              </a:rPr>
              <a:t>projects</a:t>
            </a:r>
            <a:r>
              <a:rPr lang="fr-FR" sz="1600" dirty="0">
                <a:solidFill>
                  <a:srgbClr val="000000"/>
                </a:solidFill>
                <a:cs typeface="Calibri"/>
              </a:rPr>
              <a:t>, and </a:t>
            </a:r>
            <a:r>
              <a:rPr lang="fr-FR" sz="1600" dirty="0" err="1">
                <a:solidFill>
                  <a:srgbClr val="000000"/>
                </a:solidFill>
                <a:cs typeface="Calibri"/>
              </a:rPr>
              <a:t>tasks</a:t>
            </a:r>
            <a:r>
              <a:rPr lang="fr-FR" sz="1600" dirty="0">
                <a:solidFill>
                  <a:srgbClr val="000000"/>
                </a:solidFill>
                <a:cs typeface="Calibri"/>
              </a:rPr>
              <a:t>):</a:t>
            </a:r>
          </a:p>
          <a:p>
            <a:endParaRPr lang="fr-FR" sz="1600" dirty="0">
              <a:solidFill>
                <a:srgbClr val="000000"/>
              </a:solidFill>
              <a:cs typeface="Calibri"/>
            </a:endParaRPr>
          </a:p>
          <a:p>
            <a:r>
              <a:rPr lang="fr-FR" sz="1600" dirty="0">
                <a:solidFill>
                  <a:srgbClr val="111111"/>
                </a:solidFill>
                <a:ea typeface="+mn-lt"/>
                <a:cs typeface="+mn-lt"/>
              </a:rPr>
              <a:t>You can </a:t>
            </a:r>
            <a:r>
              <a:rPr lang="fr-FR" sz="1600" err="1">
                <a:solidFill>
                  <a:srgbClr val="111111"/>
                </a:solidFill>
                <a:ea typeface="+mn-lt"/>
                <a:cs typeface="+mn-lt"/>
              </a:rPr>
              <a:t>also</a:t>
            </a:r>
            <a:r>
              <a:rPr lang="fr-FR" sz="1600" dirty="0">
                <a:solidFill>
                  <a:srgbClr val="111111"/>
                </a:solidFill>
                <a:ea typeface="+mn-lt"/>
                <a:cs typeface="+mn-lt"/>
              </a:rPr>
              <a:t> </a:t>
            </a:r>
            <a:r>
              <a:rPr lang="fr-FR" sz="1600" err="1">
                <a:solidFill>
                  <a:srgbClr val="111111"/>
                </a:solidFill>
                <a:ea typeface="+mn-lt"/>
                <a:cs typeface="+mn-lt"/>
              </a:rPr>
              <a:t>access</a:t>
            </a:r>
            <a:r>
              <a:rPr lang="fr-FR" sz="1600" dirty="0">
                <a:solidFill>
                  <a:srgbClr val="111111"/>
                </a:solidFill>
                <a:ea typeface="+mn-lt"/>
                <a:cs typeface="+mn-lt"/>
              </a:rPr>
              <a:t> the </a:t>
            </a:r>
            <a:r>
              <a:rPr lang="fr-FR" sz="1600" err="1">
                <a:solidFill>
                  <a:srgbClr val="111111"/>
                </a:solidFill>
                <a:ea typeface="+mn-lt"/>
                <a:cs typeface="+mn-lt"/>
              </a:rPr>
              <a:t>analysis</a:t>
            </a:r>
            <a:r>
              <a:rPr lang="fr-FR" sz="1600" dirty="0">
                <a:solidFill>
                  <a:srgbClr val="111111"/>
                </a:solidFill>
                <a:ea typeface="+mn-lt"/>
                <a:cs typeface="+mn-lt"/>
              </a:rPr>
              <a:t> </a:t>
            </a:r>
            <a:r>
              <a:rPr lang="fr-FR" sz="1600" err="1">
                <a:solidFill>
                  <a:srgbClr val="111111"/>
                </a:solidFill>
                <a:ea typeface="+mn-lt"/>
                <a:cs typeface="+mn-lt"/>
              </a:rPr>
              <a:t>details</a:t>
            </a:r>
            <a:r>
              <a:rPr lang="fr-FR" sz="1600" dirty="0">
                <a:solidFill>
                  <a:srgbClr val="111111"/>
                </a:solidFill>
                <a:ea typeface="+mn-lt"/>
                <a:cs typeface="+mn-lt"/>
              </a:rPr>
              <a:t> of </a:t>
            </a:r>
            <a:r>
              <a:rPr lang="fr-FR" sz="1600" err="1">
                <a:solidFill>
                  <a:srgbClr val="111111"/>
                </a:solidFill>
                <a:ea typeface="+mn-lt"/>
                <a:cs typeface="+mn-lt"/>
              </a:rPr>
              <a:t>each</a:t>
            </a:r>
            <a:r>
              <a:rPr lang="fr-FR" sz="1600" dirty="0">
                <a:solidFill>
                  <a:srgbClr val="111111"/>
                </a:solidFill>
                <a:ea typeface="+mn-lt"/>
                <a:cs typeface="+mn-lt"/>
              </a:rPr>
              <a:t> </a:t>
            </a:r>
            <a:r>
              <a:rPr lang="fr-FR" sz="1600">
                <a:solidFill>
                  <a:srgbClr val="111111"/>
                </a:solidFill>
                <a:ea typeface="+mn-lt"/>
                <a:cs typeface="+mn-lt"/>
              </a:rPr>
              <a:t>report </a:t>
            </a:r>
            <a:r>
              <a:rPr lang="fr-FR" sz="1600" err="1">
                <a:solidFill>
                  <a:srgbClr val="111111"/>
                </a:solidFill>
                <a:ea typeface="+mn-lt"/>
                <a:cs typeface="+mn-lt"/>
              </a:rPr>
              <a:t>criterion</a:t>
            </a:r>
            <a:endParaRPr lang="fr-FR" sz="1600" dirty="0" err="1">
              <a:solidFill>
                <a:srgbClr val="111111"/>
              </a:solidFill>
              <a:ea typeface="+mn-lt"/>
              <a:cs typeface="+mn-lt"/>
            </a:endParaRPr>
          </a:p>
          <a:p>
            <a:r>
              <a:rPr lang="fr-FR" sz="1600" dirty="0">
                <a:solidFill>
                  <a:srgbClr val="111111"/>
                </a:solidFill>
                <a:ea typeface="+mn-lt"/>
                <a:cs typeface="+mn-lt"/>
              </a:rPr>
              <a:t>(e.g., </a:t>
            </a:r>
            <a:r>
              <a:rPr lang="fr-FR" sz="1600" dirty="0" err="1">
                <a:solidFill>
                  <a:srgbClr val="111111"/>
                </a:solidFill>
                <a:ea typeface="+mn-lt"/>
                <a:cs typeface="+mn-lt"/>
              </a:rPr>
              <a:t>details</a:t>
            </a:r>
            <a:r>
              <a:rPr lang="fr-FR" sz="1600" dirty="0">
                <a:solidFill>
                  <a:srgbClr val="111111"/>
                </a:solidFill>
                <a:ea typeface="+mn-lt"/>
                <a:cs typeface="+mn-lt"/>
              </a:rPr>
              <a:t> of the</a:t>
            </a:r>
            <a:endParaRPr lang="fr-FR" dirty="0">
              <a:solidFill>
                <a:srgbClr val="333333"/>
              </a:solidFill>
              <a:ea typeface="+mn-lt"/>
              <a:cs typeface="+mn-lt"/>
            </a:endParaRPr>
          </a:p>
          <a:p>
            <a:r>
              <a:rPr lang="fr-FR" sz="1600" dirty="0">
                <a:solidFill>
                  <a:srgbClr val="111111"/>
                </a:solidFill>
                <a:ea typeface="+mn-lt"/>
                <a:cs typeface="+mn-lt"/>
              </a:rPr>
              <a:t>Client 1 </a:t>
            </a:r>
            <a:r>
              <a:rPr lang="fr-FR" sz="1600" dirty="0" err="1">
                <a:solidFill>
                  <a:srgbClr val="111111"/>
                </a:solidFill>
                <a:ea typeface="+mn-lt"/>
                <a:cs typeface="+mn-lt"/>
              </a:rPr>
              <a:t>criterion</a:t>
            </a:r>
            <a:r>
              <a:rPr lang="fr-FR" sz="1600" dirty="0">
                <a:solidFill>
                  <a:srgbClr val="111111"/>
                </a:solidFill>
                <a:ea typeface="+mn-lt"/>
                <a:cs typeface="+mn-lt"/>
              </a:rPr>
              <a:t> ):</a:t>
            </a:r>
            <a:endParaRPr lang="fr-FR"/>
          </a:p>
          <a:p>
            <a:pPr algn="just"/>
            <a:endParaRPr lang="fr-FR" sz="1600" dirty="0">
              <a:latin typeface="Calibri" panose="020F0502020204030204" pitchFamily="34" charset="0"/>
            </a:endParaRPr>
          </a:p>
          <a:p>
            <a:pPr algn="l"/>
            <a:endParaRPr lang="fr-FR" dirty="0"/>
          </a:p>
        </p:txBody>
      </p:sp>
      <p:pic>
        <p:nvPicPr>
          <p:cNvPr id="5" name="Image 4">
            <a:extLst>
              <a:ext uri="{FF2B5EF4-FFF2-40B4-BE49-F238E27FC236}">
                <a16:creationId xmlns:a16="http://schemas.microsoft.com/office/drawing/2014/main" id="{04A14514-70D4-6222-2529-16405EA07C09}"/>
              </a:ext>
            </a:extLst>
          </p:cNvPr>
          <p:cNvPicPr>
            <a:picLocks noChangeAspect="1"/>
          </p:cNvPicPr>
          <p:nvPr/>
        </p:nvPicPr>
        <p:blipFill>
          <a:blip r:embed="rId4"/>
          <a:stretch>
            <a:fillRect/>
          </a:stretch>
        </p:blipFill>
        <p:spPr>
          <a:xfrm>
            <a:off x="2558467" y="1645527"/>
            <a:ext cx="9537668" cy="1701765"/>
          </a:xfrm>
          <a:prstGeom prst="rect">
            <a:avLst/>
          </a:prstGeom>
        </p:spPr>
      </p:pic>
      <p:pic>
        <p:nvPicPr>
          <p:cNvPr id="10" name="Image 9">
            <a:extLst>
              <a:ext uri="{FF2B5EF4-FFF2-40B4-BE49-F238E27FC236}">
                <a16:creationId xmlns:a16="http://schemas.microsoft.com/office/drawing/2014/main" id="{6AEFAEF2-8113-2E20-A20E-8923246D8E96}"/>
              </a:ext>
            </a:extLst>
          </p:cNvPr>
          <p:cNvPicPr>
            <a:picLocks noChangeAspect="1"/>
          </p:cNvPicPr>
          <p:nvPr/>
        </p:nvPicPr>
        <p:blipFill>
          <a:blip r:embed="rId5"/>
          <a:stretch>
            <a:fillRect/>
          </a:stretch>
        </p:blipFill>
        <p:spPr>
          <a:xfrm>
            <a:off x="2558467" y="3713294"/>
            <a:ext cx="9433681" cy="2799851"/>
          </a:xfrm>
          <a:prstGeom prst="rect">
            <a:avLst/>
          </a:prstGeom>
        </p:spPr>
      </p:pic>
    </p:spTree>
    <p:extLst>
      <p:ext uri="{BB962C8B-B14F-4D97-AF65-F5344CB8AC3E}">
        <p14:creationId xmlns:p14="http://schemas.microsoft.com/office/powerpoint/2010/main" val="3843599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As an </a:t>
            </a:r>
            <a:r>
              <a:rPr lang="fr-FR" dirty="0" err="1">
                <a:hlinkClick r:id="rId2" action="ppaction://hlinksldjump"/>
              </a:rPr>
              <a:t>employee</a:t>
            </a:r>
            <a:endParaRPr lang="fr-FR" dirty="0" err="1"/>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err="1"/>
              <a:t>Trainign</a:t>
            </a:r>
            <a:r>
              <a:rPr lang="fr-FR" dirty="0"/>
              <a:t>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1627868"/>
          </a:xfrm>
        </p:spPr>
        <p:txBody>
          <a:bodyPr vert="horz" lIns="91440" tIns="45720" rIns="91440" bIns="45720" rtlCol="0" anchor="t">
            <a:noAutofit/>
          </a:bodyPr>
          <a:lstStyle/>
          <a:p>
            <a:pPr>
              <a:lnSpc>
                <a:spcPct val="100000"/>
              </a:lnSpc>
            </a:pPr>
            <a:r>
              <a:rPr lang="fr-FR" sz="1500"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Reviewing</a:t>
            </a:r>
            <a:r>
              <a:rPr lang="fr-FR" sz="15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timesheets</a:t>
            </a:r>
            <a:endParaRPr lang="fr-FR" sz="1500" dirty="0" err="1">
              <a:solidFill>
                <a:schemeClr val="bg2"/>
              </a:solidFill>
            </a:endParaRPr>
          </a:p>
          <a:p>
            <a:pPr>
              <a:lnSpc>
                <a:spcPct val="100000"/>
              </a:lnSpc>
            </a:pPr>
            <a:r>
              <a:rPr lang="fr-FR" sz="1500">
                <a:solidFill>
                  <a:schemeClr val="bg2"/>
                </a:solidFill>
                <a:latin typeface="Figtree"/>
                <a:hlinkClick r:id="rId4" action="ppaction://hlinksldjump">
                  <a:extLst>
                    <a:ext uri="{A12FA001-AC4F-418D-AE19-62706E023703}">
                      <ahyp:hlinkClr xmlns:ahyp="http://schemas.microsoft.com/office/drawing/2018/hyperlinkcolor" val="tx"/>
                    </a:ext>
                  </a:extLst>
                </a:hlinkClick>
              </a:rPr>
              <a:t>Modifying timesheets</a:t>
            </a:r>
            <a:endParaRPr lang="fr-FR" sz="1500" dirty="0">
              <a:solidFill>
                <a:schemeClr val="bg2"/>
              </a:solidFill>
            </a:endParaRPr>
          </a:p>
          <a:p>
            <a:pPr>
              <a:lnSpc>
                <a:spcPct val="100000"/>
              </a:lnSpc>
            </a:pPr>
            <a:r>
              <a:rPr lang="fr-FR" sz="1500"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Modifying</a:t>
            </a:r>
            <a:r>
              <a:rPr lang="fr-FR" sz="1500"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activities</a:t>
            </a:r>
            <a:endParaRPr lang="fr-FR" sz="1500" dirty="0" err="1">
              <a:solidFill>
                <a:schemeClr val="bg2"/>
              </a:solidFill>
            </a:endParaRPr>
          </a:p>
          <a:p>
            <a:pPr>
              <a:lnSpc>
                <a:spcPct val="100000"/>
              </a:lnSpc>
            </a:pPr>
            <a:r>
              <a:rPr lang="fr-FR" sz="15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Reviewing</a:t>
            </a: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overtime</a:t>
            </a:r>
            <a:endParaRPr lang="fr-FR" sz="15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269605"/>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7" action="ppaction://hlinksldjump"/>
              </a:rPr>
              <a:t>as a manager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88937" y="4758070"/>
            <a:ext cx="5961839" cy="89068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Approving</a:t>
            </a: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timesheets</a:t>
            </a:r>
            <a:endParaRPr lang="fr-FR" sz="1500" dirty="0" err="1">
              <a:solidFill>
                <a:schemeClr val="bg2"/>
              </a:solidFill>
            </a:endParaRPr>
          </a:p>
          <a:p>
            <a:pPr>
              <a:lnSpc>
                <a:spcPct val="100000"/>
              </a:lnSpc>
            </a:pPr>
            <a:r>
              <a:rPr lang="fr-FR" sz="15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Reviewing</a:t>
            </a: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overtime</a:t>
            </a:r>
            <a:endParaRPr lang="fr-FR" sz="1500" dirty="0">
              <a:solidFill>
                <a:schemeClr val="bg2"/>
              </a:solidFill>
            </a:endParaRPr>
          </a:p>
          <a:p>
            <a:pPr>
              <a:lnSpc>
                <a:spcPct val="100000"/>
              </a:lnSpc>
            </a:pPr>
            <a:r>
              <a:rPr lang="fr-FR" sz="1500"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Reviewing</a:t>
            </a: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and </a:t>
            </a:r>
            <a:r>
              <a:rPr lang="fr-FR" sz="1500"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analysing</a:t>
            </a: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time and </a:t>
            </a:r>
            <a:r>
              <a:rPr lang="fr-FR" sz="1500"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activities</a:t>
            </a: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related</a:t>
            </a: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data</a:t>
            </a:r>
            <a:endParaRPr lang="fr-FR" sz="1500" dirty="0">
              <a:solidFill>
                <a:schemeClr val="bg2"/>
              </a:solidFill>
            </a:endParaRPr>
          </a:p>
          <a:p>
            <a:pPr>
              <a:lnSpc>
                <a:spcPct val="100000"/>
              </a:lnSpc>
            </a:pPr>
            <a:endParaRPr lang="fr-FR" sz="1500"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2"/>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Time &amp; </a:t>
            </a:r>
            <a:r>
              <a:rPr lang="fr-FR" dirty="0" err="1">
                <a:latin typeface="Figtree"/>
              </a:rPr>
              <a:t>activity</a:t>
            </a:r>
            <a:r>
              <a:rPr lang="fr-FR" dirty="0">
                <a:latin typeface="Figtree"/>
              </a:rPr>
              <a:t> </a:t>
            </a:r>
            <a:r>
              <a:rPr lang="fr-FR" dirty="0" err="1">
                <a:latin typeface="Figtree"/>
              </a:rPr>
              <a:t>analysis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296333" y="1580968"/>
            <a:ext cx="1074996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You can </a:t>
            </a:r>
            <a:r>
              <a:rPr lang="fr-FR" sz="1600" dirty="0" err="1">
                <a:solidFill>
                  <a:srgbClr val="000000"/>
                </a:solidFill>
                <a:cs typeface="Calibri"/>
              </a:rPr>
              <a:t>review</a:t>
            </a:r>
            <a:r>
              <a:rPr lang="fr-FR" sz="1600" dirty="0">
                <a:solidFill>
                  <a:srgbClr val="000000"/>
                </a:solidFill>
                <a:cs typeface="Calibri"/>
              </a:rPr>
              <a:t> the </a:t>
            </a:r>
            <a:r>
              <a:rPr lang="fr-FR" sz="1600" dirty="0" err="1">
                <a:solidFill>
                  <a:srgbClr val="000000"/>
                </a:solidFill>
                <a:cs typeface="Calibri"/>
              </a:rPr>
              <a:t>list</a:t>
            </a:r>
            <a:r>
              <a:rPr lang="fr-FR" sz="1600" dirty="0">
                <a:solidFill>
                  <a:srgbClr val="000000"/>
                </a:solidFill>
                <a:cs typeface="Calibri"/>
              </a:rPr>
              <a:t> of the </a:t>
            </a:r>
            <a:r>
              <a:rPr lang="fr-FR" sz="1600" dirty="0" err="1">
                <a:solidFill>
                  <a:srgbClr val="000000"/>
                </a:solidFill>
                <a:cs typeface="Calibri"/>
              </a:rPr>
              <a:t>different</a:t>
            </a:r>
            <a:r>
              <a:rPr lang="fr-FR" sz="1600" dirty="0">
                <a:solidFill>
                  <a:srgbClr val="000000"/>
                </a:solidFill>
                <a:cs typeface="Calibri"/>
              </a:rPr>
              <a:t> </a:t>
            </a:r>
            <a:r>
              <a:rPr lang="fr-FR" sz="1600" dirty="0" err="1">
                <a:solidFill>
                  <a:srgbClr val="000000"/>
                </a:solidFill>
                <a:cs typeface="Calibri"/>
              </a:rPr>
              <a:t>activities</a:t>
            </a:r>
            <a:r>
              <a:rPr lang="fr-FR" sz="1600" dirty="0">
                <a:solidFill>
                  <a:srgbClr val="000000"/>
                </a:solidFill>
                <a:cs typeface="Calibri"/>
              </a:rPr>
              <a:t> and </a:t>
            </a:r>
            <a:r>
              <a:rPr lang="fr-FR" sz="1600" dirty="0" err="1">
                <a:solidFill>
                  <a:srgbClr val="000000"/>
                </a:solidFill>
                <a:cs typeface="Calibri"/>
              </a:rPr>
              <a:t>their</a:t>
            </a:r>
            <a:r>
              <a:rPr lang="fr-FR" sz="1600" dirty="0">
                <a:solidFill>
                  <a:srgbClr val="000000"/>
                </a:solidFill>
                <a:cs typeface="Calibri"/>
              </a:rPr>
              <a:t> </a:t>
            </a:r>
            <a:r>
              <a:rPr lang="fr-FR" sz="1600" dirty="0" err="1">
                <a:solidFill>
                  <a:srgbClr val="000000"/>
                </a:solidFill>
                <a:cs typeface="Calibri"/>
              </a:rPr>
              <a:t>details</a:t>
            </a:r>
            <a:r>
              <a:rPr lang="fr-FR" sz="1600" dirty="0">
                <a:solidFill>
                  <a:srgbClr val="000000"/>
                </a:solidFill>
                <a:cs typeface="Calibri"/>
              </a:rPr>
              <a:t> at the </a:t>
            </a:r>
            <a:r>
              <a:rPr lang="fr-FR" sz="1600" dirty="0" err="1">
                <a:solidFill>
                  <a:srgbClr val="000000"/>
                </a:solidFill>
                <a:cs typeface="Calibri"/>
              </a:rPr>
              <a:t>bottom</a:t>
            </a:r>
            <a:r>
              <a:rPr lang="fr-FR" sz="1600" dirty="0">
                <a:solidFill>
                  <a:srgbClr val="000000"/>
                </a:solidFill>
                <a:cs typeface="Calibri"/>
              </a:rPr>
              <a:t> of the page.</a:t>
            </a:r>
          </a:p>
          <a:p>
            <a:endParaRPr lang="fr-FR" sz="1600">
              <a:solidFill>
                <a:srgbClr val="000000"/>
              </a:solidFill>
              <a:cs typeface="Calibri"/>
            </a:endParaRPr>
          </a:p>
          <a:p>
            <a:r>
              <a:rPr lang="fr-FR" sz="1600" dirty="0">
                <a:solidFill>
                  <a:srgbClr val="000000"/>
                </a:solidFill>
                <a:cs typeface="Calibri"/>
              </a:rPr>
              <a:t>You can </a:t>
            </a:r>
            <a:r>
              <a:rPr lang="fr-FR" sz="1600" dirty="0" err="1">
                <a:solidFill>
                  <a:srgbClr val="000000"/>
                </a:solidFill>
                <a:cs typeface="Calibri"/>
              </a:rPr>
              <a:t>filter</a:t>
            </a:r>
            <a:r>
              <a:rPr lang="fr-FR" sz="1600" dirty="0">
                <a:solidFill>
                  <a:srgbClr val="000000"/>
                </a:solidFill>
                <a:cs typeface="Calibri"/>
              </a:rPr>
              <a:t>  </a:t>
            </a:r>
            <a:r>
              <a:rPr lang="fr-FR" sz="1600" dirty="0" err="1">
                <a:solidFill>
                  <a:srgbClr val="000000"/>
                </a:solidFill>
                <a:cs typeface="Calibri"/>
              </a:rPr>
              <a:t>activities</a:t>
            </a:r>
            <a:r>
              <a:rPr lang="fr-FR" sz="1600" dirty="0">
                <a:solidFill>
                  <a:srgbClr val="000000"/>
                </a:solidFill>
                <a:cs typeface="Calibri"/>
              </a:rPr>
              <a:t> </a:t>
            </a:r>
            <a:r>
              <a:rPr lang="fr-FR" sz="1600" dirty="0" err="1">
                <a:solidFill>
                  <a:srgbClr val="000000"/>
                </a:solidFill>
                <a:cs typeface="Calibri"/>
              </a:rPr>
              <a:t>undertaken</a:t>
            </a:r>
            <a:r>
              <a:rPr lang="fr-FR" sz="1600" dirty="0">
                <a:solidFill>
                  <a:srgbClr val="000000"/>
                </a:solidFill>
                <a:cs typeface="Calibri"/>
              </a:rPr>
              <a:t> by </a:t>
            </a:r>
            <a:r>
              <a:rPr lang="fr-FR" sz="1600" dirty="0" err="1">
                <a:solidFill>
                  <a:srgbClr val="000000"/>
                </a:solidFill>
                <a:cs typeface="Calibri"/>
              </a:rPr>
              <a:t>each</a:t>
            </a:r>
            <a:r>
              <a:rPr lang="fr-FR" sz="1600" dirty="0">
                <a:solidFill>
                  <a:srgbClr val="000000"/>
                </a:solidFill>
                <a:cs typeface="Calibri"/>
              </a:rPr>
              <a:t> </a:t>
            </a:r>
            <a:r>
              <a:rPr lang="fr-FR" sz="1600" dirty="0" err="1">
                <a:solidFill>
                  <a:srgbClr val="000000"/>
                </a:solidFill>
                <a:cs typeface="Calibri"/>
              </a:rPr>
              <a:t>employee</a:t>
            </a:r>
            <a:r>
              <a:rPr lang="fr-FR" sz="1600" dirty="0">
                <a:solidFill>
                  <a:srgbClr val="000000"/>
                </a:solidFill>
                <a:cs typeface="Calibri"/>
              </a:rPr>
              <a:t>.</a:t>
            </a:r>
          </a:p>
          <a:p>
            <a:endParaRPr lang="fr-FR" sz="1600" dirty="0">
              <a:solidFill>
                <a:srgbClr val="000000"/>
              </a:solidFill>
              <a:cs typeface="Calibri"/>
            </a:endParaRPr>
          </a:p>
          <a:p>
            <a:r>
              <a:rPr lang="fr-FR" sz="1600" dirty="0">
                <a:solidFill>
                  <a:srgbClr val="000000"/>
                </a:solidFill>
                <a:cs typeface="Calibri"/>
              </a:rPr>
              <a:t>Once </a:t>
            </a:r>
            <a:r>
              <a:rPr lang="fr-FR" sz="1600" dirty="0" err="1">
                <a:solidFill>
                  <a:srgbClr val="000000"/>
                </a:solidFill>
                <a:cs typeface="Calibri"/>
              </a:rPr>
              <a:t>again</a:t>
            </a:r>
            <a:r>
              <a:rPr lang="fr-FR" sz="1600" dirty="0">
                <a:solidFill>
                  <a:srgbClr val="000000"/>
                </a:solidFill>
                <a:cs typeface="Calibri"/>
              </a:rPr>
              <a:t>, </a:t>
            </a:r>
            <a:r>
              <a:rPr lang="fr-FR" sz="1600" dirty="0" err="1">
                <a:solidFill>
                  <a:srgbClr val="000000"/>
                </a:solidFill>
                <a:cs typeface="Calibri"/>
              </a:rPr>
              <a:t>filters</a:t>
            </a:r>
            <a:r>
              <a:rPr lang="fr-FR" sz="1600" dirty="0">
                <a:solidFill>
                  <a:srgbClr val="000000"/>
                </a:solidFill>
                <a:cs typeface="Calibri"/>
              </a:rPr>
              <a:t> </a:t>
            </a:r>
            <a:r>
              <a:rPr lang="fr-FR" sz="1600" dirty="0" err="1">
                <a:solidFill>
                  <a:srgbClr val="000000"/>
                </a:solidFill>
                <a:cs typeface="Calibri"/>
              </a:rPr>
              <a:t>allow</a:t>
            </a:r>
            <a:r>
              <a:rPr lang="fr-FR" sz="1600" dirty="0">
                <a:solidFill>
                  <a:srgbClr val="000000"/>
                </a:solidFill>
                <a:cs typeface="Calibri"/>
              </a:rPr>
              <a:t> </a:t>
            </a:r>
            <a:r>
              <a:rPr lang="fr-FR" sz="1600" dirty="0" err="1">
                <a:solidFill>
                  <a:srgbClr val="000000"/>
                </a:solidFill>
                <a:cs typeface="Calibri"/>
              </a:rPr>
              <a:t>you</a:t>
            </a:r>
            <a:r>
              <a:rPr lang="fr-FR" sz="1600" dirty="0">
                <a:solidFill>
                  <a:srgbClr val="000000"/>
                </a:solidFill>
                <a:cs typeface="Calibri"/>
              </a:rPr>
              <a:t> to </a:t>
            </a:r>
            <a:r>
              <a:rPr lang="fr-FR" sz="1600" dirty="0" err="1">
                <a:solidFill>
                  <a:srgbClr val="000000"/>
                </a:solidFill>
                <a:cs typeface="Calibri"/>
              </a:rPr>
              <a:t>refine</a:t>
            </a:r>
            <a:r>
              <a:rPr lang="fr-FR" sz="1600" dirty="0">
                <a:solidFill>
                  <a:srgbClr val="000000"/>
                </a:solidFill>
                <a:cs typeface="Calibri"/>
              </a:rPr>
              <a:t> </a:t>
            </a:r>
            <a:r>
              <a:rPr lang="fr-FR" sz="1600" dirty="0" err="1">
                <a:solidFill>
                  <a:srgbClr val="000000"/>
                </a:solidFill>
                <a:cs typeface="Calibri"/>
              </a:rPr>
              <a:t>your</a:t>
            </a:r>
            <a:r>
              <a:rPr lang="fr-FR" sz="1600" dirty="0">
                <a:solidFill>
                  <a:srgbClr val="000000"/>
                </a:solidFill>
                <a:cs typeface="Calibri"/>
              </a:rPr>
              <a:t> </a:t>
            </a:r>
            <a:r>
              <a:rPr lang="fr-FR" sz="1600" dirty="0" err="1">
                <a:solidFill>
                  <a:srgbClr val="000000"/>
                </a:solidFill>
                <a:cs typeface="Calibri"/>
              </a:rPr>
              <a:t>search</a:t>
            </a:r>
            <a:r>
              <a:rPr lang="fr-FR" sz="1600" dirty="0">
                <a:solidFill>
                  <a:srgbClr val="000000"/>
                </a:solidFill>
                <a:cs typeface="Calibri"/>
              </a:rPr>
              <a:t>!</a:t>
            </a:r>
          </a:p>
          <a:p>
            <a:endParaRPr lang="fr-FR" dirty="0">
              <a:latin typeface="Figtree"/>
            </a:endParaRPr>
          </a:p>
        </p:txBody>
      </p:sp>
      <p:pic>
        <p:nvPicPr>
          <p:cNvPr id="4" name="Image 3">
            <a:extLst>
              <a:ext uri="{FF2B5EF4-FFF2-40B4-BE49-F238E27FC236}">
                <a16:creationId xmlns:a16="http://schemas.microsoft.com/office/drawing/2014/main" id="{D4295553-9A75-5BD0-E14E-04D818CAD1F8}"/>
              </a:ext>
            </a:extLst>
          </p:cNvPr>
          <p:cNvPicPr>
            <a:picLocks noChangeAspect="1"/>
          </p:cNvPicPr>
          <p:nvPr/>
        </p:nvPicPr>
        <p:blipFill>
          <a:blip r:embed="rId4"/>
          <a:stretch>
            <a:fillRect/>
          </a:stretch>
        </p:blipFill>
        <p:spPr>
          <a:xfrm>
            <a:off x="1028036" y="3181406"/>
            <a:ext cx="9447131" cy="3121127"/>
          </a:xfrm>
          <a:prstGeom prst="rect">
            <a:avLst/>
          </a:prstGeom>
        </p:spPr>
      </p:pic>
    </p:spTree>
    <p:extLst>
      <p:ext uri="{BB962C8B-B14F-4D97-AF65-F5344CB8AC3E}">
        <p14:creationId xmlns:p14="http://schemas.microsoft.com/office/powerpoint/2010/main" val="4118469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 manager</a:t>
            </a:r>
            <a:endParaRPr lang="fr-FR" dirty="0"/>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Time &amp; </a:t>
            </a:r>
            <a:r>
              <a:rPr lang="fr-FR" err="1">
                <a:latin typeface="Figtree"/>
              </a:rPr>
              <a:t>activity</a:t>
            </a:r>
            <a:r>
              <a:rPr lang="fr-FR">
                <a:latin typeface="Figtree"/>
              </a:rPr>
              <a:t> </a:t>
            </a:r>
            <a:r>
              <a:rPr lang="fr-FR" err="1">
                <a:latin typeface="Figtree"/>
              </a:rPr>
              <a:t>analysis</a:t>
            </a: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182880" y="1632584"/>
            <a:ext cx="1182946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cs typeface="Calibri"/>
              </a:rPr>
              <a:t>Access "Reports" </a:t>
            </a:r>
            <a:r>
              <a:rPr lang="fr-FR" sz="1600" dirty="0" err="1">
                <a:solidFill>
                  <a:srgbClr val="000000"/>
                </a:solidFill>
                <a:cs typeface="Calibri"/>
              </a:rPr>
              <a:t>from</a:t>
            </a:r>
            <a:r>
              <a:rPr lang="fr-FR" sz="1600" dirty="0">
                <a:solidFill>
                  <a:srgbClr val="000000"/>
                </a:solidFill>
                <a:cs typeface="Calibri"/>
              </a:rPr>
              <a:t> the "Time &amp; </a:t>
            </a:r>
            <a:r>
              <a:rPr lang="fr-FR" sz="1600" dirty="0" err="1">
                <a:solidFill>
                  <a:srgbClr val="000000"/>
                </a:solidFill>
                <a:cs typeface="Calibri"/>
              </a:rPr>
              <a:t>activities</a:t>
            </a:r>
            <a:r>
              <a:rPr lang="fr-FR" sz="1600" dirty="0">
                <a:solidFill>
                  <a:srgbClr val="000000"/>
                </a:solidFill>
                <a:cs typeface="Calibri"/>
              </a:rPr>
              <a:t>" module.</a:t>
            </a:r>
          </a:p>
          <a:p>
            <a:endParaRPr lang="fr-FR" sz="1600" dirty="0">
              <a:solidFill>
                <a:srgbClr val="000000"/>
              </a:solidFill>
              <a:cs typeface="Calibri"/>
            </a:endParaRPr>
          </a:p>
          <a:p>
            <a:r>
              <a:rPr lang="fr-FR" sz="1600" dirty="0">
                <a:solidFill>
                  <a:srgbClr val="000000"/>
                </a:solidFill>
                <a:cs typeface="Calibri"/>
              </a:rPr>
              <a:t>This </a:t>
            </a:r>
            <a:r>
              <a:rPr lang="fr-FR" sz="1600" dirty="0" err="1">
                <a:solidFill>
                  <a:srgbClr val="000000"/>
                </a:solidFill>
                <a:cs typeface="Calibri"/>
              </a:rPr>
              <a:t>feature</a:t>
            </a:r>
            <a:r>
              <a:rPr lang="fr-FR" sz="1600" dirty="0">
                <a:solidFill>
                  <a:srgbClr val="000000"/>
                </a:solidFill>
                <a:cs typeface="Calibri"/>
              </a:rPr>
              <a:t> displays graphs about </a:t>
            </a:r>
            <a:r>
              <a:rPr lang="fr-FR" sz="1600" dirty="0" err="1">
                <a:solidFill>
                  <a:srgbClr val="000000"/>
                </a:solidFill>
                <a:cs typeface="Calibri"/>
              </a:rPr>
              <a:t>evolution</a:t>
            </a:r>
            <a:r>
              <a:rPr lang="fr-FR" sz="1600" dirty="0">
                <a:solidFill>
                  <a:srgbClr val="000000"/>
                </a:solidFill>
                <a:cs typeface="Calibri"/>
              </a:rPr>
              <a:t> and distribution of time </a:t>
            </a:r>
            <a:r>
              <a:rPr lang="fr-FR" sz="1600" dirty="0" err="1">
                <a:solidFill>
                  <a:srgbClr val="000000"/>
                </a:solidFill>
                <a:cs typeface="Calibri"/>
              </a:rPr>
              <a:t>spent</a:t>
            </a:r>
            <a:r>
              <a:rPr lang="fr-FR" sz="1600" dirty="0">
                <a:solidFill>
                  <a:srgbClr val="000000"/>
                </a:solidFill>
                <a:cs typeface="Calibri"/>
              </a:rPr>
              <a:t> on </a:t>
            </a:r>
            <a:r>
              <a:rPr lang="fr-FR" sz="1600" dirty="0" err="1">
                <a:solidFill>
                  <a:srgbClr val="000000"/>
                </a:solidFill>
                <a:cs typeface="Calibri"/>
              </a:rPr>
              <a:t>specific</a:t>
            </a:r>
            <a:r>
              <a:rPr lang="fr-FR" sz="1600" dirty="0">
                <a:solidFill>
                  <a:srgbClr val="000000"/>
                </a:solidFill>
                <a:cs typeface="Calibri"/>
              </a:rPr>
              <a:t> </a:t>
            </a:r>
            <a:r>
              <a:rPr lang="fr-FR" sz="1600" dirty="0" err="1">
                <a:solidFill>
                  <a:srgbClr val="000000"/>
                </a:solidFill>
                <a:cs typeface="Calibri"/>
              </a:rPr>
              <a:t>activities</a:t>
            </a:r>
            <a:r>
              <a:rPr lang="fr-FR" sz="1600" dirty="0">
                <a:solidFill>
                  <a:srgbClr val="000000"/>
                </a:solidFill>
                <a:cs typeface="Calibri"/>
              </a:rPr>
              <a:t>, as </a:t>
            </a:r>
            <a:r>
              <a:rPr lang="fr-FR" sz="1600" dirty="0" err="1">
                <a:solidFill>
                  <a:srgbClr val="000000"/>
                </a:solidFill>
                <a:cs typeface="Calibri"/>
              </a:rPr>
              <a:t>well</a:t>
            </a:r>
            <a:r>
              <a:rPr lang="fr-FR" sz="1600" dirty="0">
                <a:solidFill>
                  <a:srgbClr val="000000"/>
                </a:solidFill>
                <a:cs typeface="Calibri"/>
              </a:rPr>
              <a:t> as </a:t>
            </a:r>
            <a:r>
              <a:rPr lang="fr-FR" sz="1600" dirty="0" err="1">
                <a:solidFill>
                  <a:srgbClr val="000000"/>
                </a:solidFill>
                <a:cs typeface="Calibri"/>
              </a:rPr>
              <a:t>cost</a:t>
            </a:r>
            <a:r>
              <a:rPr lang="fr-FR" sz="1600" dirty="0">
                <a:solidFill>
                  <a:srgbClr val="000000"/>
                </a:solidFill>
                <a:cs typeface="Calibri"/>
              </a:rPr>
              <a:t> breakdown. </a:t>
            </a:r>
          </a:p>
          <a:p>
            <a:endParaRPr lang="fr-FR" dirty="0">
              <a:solidFill>
                <a:srgbClr val="333333"/>
              </a:solidFill>
              <a:cs typeface="Calibri"/>
            </a:endParaRPr>
          </a:p>
        </p:txBody>
      </p:sp>
      <p:sp>
        <p:nvSpPr>
          <p:cNvPr id="3" name="ZoneTexte 2">
            <a:extLst>
              <a:ext uri="{FF2B5EF4-FFF2-40B4-BE49-F238E27FC236}">
                <a16:creationId xmlns:a16="http://schemas.microsoft.com/office/drawing/2014/main" id="{3A1EB433-25EF-82A8-455C-9E23986DA093}"/>
              </a:ext>
            </a:extLst>
          </p:cNvPr>
          <p:cNvSpPr txBox="1"/>
          <p:nvPr/>
        </p:nvSpPr>
        <p:spPr>
          <a:xfrm>
            <a:off x="126153" y="3085677"/>
            <a:ext cx="2224617" cy="1618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25"/>
              </a:lnSpc>
            </a:pPr>
            <a:r>
              <a:rPr lang="fr-FR" sz="1600" err="1">
                <a:cs typeface="Segoe UI"/>
              </a:rPr>
              <a:t>Several</a:t>
            </a:r>
            <a:r>
              <a:rPr lang="fr-FR" sz="1600" dirty="0">
                <a:cs typeface="Segoe UI"/>
              </a:rPr>
              <a:t> reports can </a:t>
            </a:r>
            <a:r>
              <a:rPr lang="fr-FR" sz="1600" err="1">
                <a:cs typeface="Segoe UI"/>
              </a:rPr>
              <a:t>be</a:t>
            </a:r>
            <a:r>
              <a:rPr lang="fr-FR" sz="1600" dirty="0">
                <a:cs typeface="Segoe UI"/>
              </a:rPr>
              <a:t> </a:t>
            </a:r>
            <a:r>
              <a:rPr lang="fr-FR" sz="1600" err="1">
                <a:cs typeface="Segoe UI"/>
              </a:rPr>
              <a:t>exported</a:t>
            </a:r>
            <a:r>
              <a:rPr lang="fr-FR" sz="1600" dirty="0">
                <a:cs typeface="Segoe UI"/>
              </a:rPr>
              <a:t> and </a:t>
            </a:r>
            <a:r>
              <a:rPr lang="fr-FR" sz="1600" err="1">
                <a:cs typeface="Segoe UI"/>
              </a:rPr>
              <a:t>used</a:t>
            </a:r>
            <a:r>
              <a:rPr lang="fr-FR" sz="1600" dirty="0">
                <a:cs typeface="Segoe UI"/>
              </a:rPr>
              <a:t> in Excel.</a:t>
            </a:r>
            <a:r>
              <a:rPr lang="en-US" sz="1600" dirty="0">
                <a:cs typeface="Segoe UI"/>
              </a:rPr>
              <a:t>​</a:t>
            </a:r>
          </a:p>
          <a:p>
            <a:pPr>
              <a:lnSpc>
                <a:spcPts val="1725"/>
              </a:lnSpc>
            </a:pPr>
            <a:r>
              <a:rPr lang="fr-FR" sz="1600" dirty="0">
                <a:cs typeface="Segoe UI"/>
              </a:rPr>
              <a:t>​</a:t>
            </a:r>
          </a:p>
          <a:p>
            <a:pPr>
              <a:lnSpc>
                <a:spcPts val="1725"/>
              </a:lnSpc>
            </a:pPr>
            <a:r>
              <a:rPr lang="fr-FR" sz="1600" err="1">
                <a:cs typeface="Segoe UI"/>
              </a:rPr>
              <a:t>Each</a:t>
            </a:r>
            <a:r>
              <a:rPr lang="fr-FR" sz="1600" dirty="0">
                <a:cs typeface="Segoe UI"/>
              </a:rPr>
              <a:t> report can </a:t>
            </a:r>
            <a:r>
              <a:rPr lang="fr-FR" sz="1600" err="1">
                <a:cs typeface="Segoe UI"/>
              </a:rPr>
              <a:t>be</a:t>
            </a:r>
            <a:r>
              <a:rPr lang="fr-FR" sz="1600" dirty="0">
                <a:cs typeface="Segoe UI"/>
              </a:rPr>
              <a:t> </a:t>
            </a:r>
            <a:r>
              <a:rPr lang="fr-FR" sz="1600" err="1">
                <a:cs typeface="Segoe UI"/>
              </a:rPr>
              <a:t>refined</a:t>
            </a:r>
            <a:r>
              <a:rPr lang="fr-FR" sz="1600" dirty="0">
                <a:cs typeface="Segoe UI"/>
              </a:rPr>
              <a:t> </a:t>
            </a:r>
            <a:r>
              <a:rPr lang="fr-FR" sz="1600" err="1">
                <a:cs typeface="Segoe UI"/>
              </a:rPr>
              <a:t>using</a:t>
            </a:r>
            <a:r>
              <a:rPr lang="fr-FR" sz="1600" dirty="0">
                <a:cs typeface="Segoe UI"/>
              </a:rPr>
              <a:t> a </a:t>
            </a:r>
            <a:r>
              <a:rPr lang="fr-FR" sz="1600" err="1">
                <a:cs typeface="Segoe UI"/>
              </a:rPr>
              <a:t>wide</a:t>
            </a:r>
            <a:r>
              <a:rPr lang="fr-FR" sz="1600" dirty="0">
                <a:cs typeface="Segoe UI"/>
              </a:rPr>
              <a:t> </a:t>
            </a:r>
            <a:r>
              <a:rPr lang="fr-FR" sz="1600" err="1">
                <a:cs typeface="Segoe UI"/>
              </a:rPr>
              <a:t>choice</a:t>
            </a:r>
            <a:r>
              <a:rPr lang="fr-FR" sz="1600" dirty="0">
                <a:cs typeface="Segoe UI"/>
              </a:rPr>
              <a:t> of </a:t>
            </a:r>
            <a:r>
              <a:rPr lang="fr-FR" sz="1600" err="1">
                <a:cs typeface="Segoe UI"/>
              </a:rPr>
              <a:t>filters</a:t>
            </a:r>
            <a:r>
              <a:rPr lang="fr-FR" sz="1600" dirty="0">
                <a:cs typeface="Segoe UI"/>
              </a:rPr>
              <a:t>.</a:t>
            </a:r>
            <a:r>
              <a:rPr lang="en-US" sz="1600" dirty="0">
                <a:cs typeface="Segoe UI"/>
              </a:rPr>
              <a:t>​</a:t>
            </a:r>
          </a:p>
        </p:txBody>
      </p:sp>
      <p:pic>
        <p:nvPicPr>
          <p:cNvPr id="5" name="Image 4">
            <a:extLst>
              <a:ext uri="{FF2B5EF4-FFF2-40B4-BE49-F238E27FC236}">
                <a16:creationId xmlns:a16="http://schemas.microsoft.com/office/drawing/2014/main" id="{376B1325-6272-E2BB-099D-F95FE66F43E0}"/>
              </a:ext>
            </a:extLst>
          </p:cNvPr>
          <p:cNvPicPr>
            <a:picLocks noChangeAspect="1"/>
          </p:cNvPicPr>
          <p:nvPr/>
        </p:nvPicPr>
        <p:blipFill>
          <a:blip r:embed="rId4"/>
          <a:stretch>
            <a:fillRect/>
          </a:stretch>
        </p:blipFill>
        <p:spPr>
          <a:xfrm>
            <a:off x="2617783" y="2730455"/>
            <a:ext cx="9391337" cy="3947227"/>
          </a:xfrm>
          <a:prstGeom prst="rect">
            <a:avLst/>
          </a:prstGeom>
        </p:spPr>
      </p:pic>
    </p:spTree>
    <p:extLst>
      <p:ext uri="{BB962C8B-B14F-4D97-AF65-F5344CB8AC3E}">
        <p14:creationId xmlns:p14="http://schemas.microsoft.com/office/powerpoint/2010/main" val="4099933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latin typeface="PP Woodland"/>
              </a:rPr>
              <a:t>Still </a:t>
            </a:r>
            <a:r>
              <a:rPr lang="fr-FR" dirty="0" err="1">
                <a:latin typeface="PP Woodland"/>
              </a:rPr>
              <a:t>need</a:t>
            </a:r>
            <a:r>
              <a:rPr lang="fr-FR" dirty="0">
                <a:latin typeface="PP Woodland"/>
              </a:rPr>
              <a:t> help ? </a:t>
            </a:r>
            <a:br>
              <a:rPr lang="fr-FR" dirty="0"/>
            </a:br>
            <a:r>
              <a:rPr lang="fr-FR" sz="2800" dirty="0">
                <a:latin typeface="PP Woodland"/>
              </a:rPr>
              <a:t>All </a:t>
            </a:r>
            <a:r>
              <a:rPr lang="fr-FR" sz="2800" dirty="0" err="1">
                <a:latin typeface="PP Woodland"/>
              </a:rPr>
              <a:t>answers</a:t>
            </a:r>
            <a:r>
              <a:rPr lang="fr-FR" sz="2800" dirty="0">
                <a:latin typeface="PP Woodland"/>
              </a:rPr>
              <a:t> are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a:t>
            </a:r>
            <a:br>
              <a:rPr lang="fr-FR" sz="2800" dirty="0">
                <a:latin typeface="PP Woodland"/>
              </a:rPr>
            </a:br>
            <a:br>
              <a:rPr lang="fr-FR" sz="2800" dirty="0">
                <a:latin typeface="PP Woodland"/>
              </a:rPr>
            </a:br>
            <a:r>
              <a:rPr lang="fr-FR" sz="2800" dirty="0">
                <a:latin typeface="PP Woodland"/>
              </a:rPr>
              <a:t>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support@eurecia.com</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70374" y="58239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hlinkClick r:id="rId2">
                  <a:extLst>
                    <a:ext uri="{A12FA001-AC4F-418D-AE19-62706E023703}">
                      <ahyp:hlinkClr xmlns:ahyp="http://schemas.microsoft.com/office/drawing/2018/hyperlinkcolor" val="tx"/>
                    </a:ext>
                  </a:extLst>
                </a:hlinkClick>
              </a:rPr>
              <a:t>Help center</a:t>
            </a:r>
            <a:endParaRPr lang="fr-FR" dirty="0"/>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D7229-A09B-3B51-C687-AD43C785B840}"/>
              </a:ext>
            </a:extLst>
          </p:cNvPr>
          <p:cNvSpPr>
            <a:spLocks noGrp="1"/>
          </p:cNvSpPr>
          <p:nvPr>
            <p:ph type="title"/>
          </p:nvPr>
        </p:nvSpPr>
        <p:spPr/>
        <p:txBody>
          <a:bodyPr/>
          <a:lstStyle/>
          <a:p>
            <a:pPr>
              <a:lnSpc>
                <a:spcPct val="100000"/>
              </a:lnSpc>
            </a:pPr>
            <a:r>
              <a:rPr lang="fr-FR" sz="9600" dirty="0">
                <a:latin typeface="PP Woodland"/>
              </a:rPr>
              <a:t>As an</a:t>
            </a:r>
            <a:br>
              <a:rPr lang="fr-FR" sz="9600" dirty="0">
                <a:latin typeface="PP Woodland"/>
              </a:rPr>
            </a:br>
            <a:r>
              <a:rPr lang="fr-FR" sz="9600" dirty="0" err="1">
                <a:latin typeface="PP Woodland"/>
              </a:rPr>
              <a:t>Employee</a:t>
            </a:r>
            <a:endParaRPr lang="fr-FR" sz="9600" dirty="0" err="1"/>
          </a:p>
        </p:txBody>
      </p:sp>
      <p:sp>
        <p:nvSpPr>
          <p:cNvPr id="3" name="Espace réservé du texte 2">
            <a:extLst>
              <a:ext uri="{FF2B5EF4-FFF2-40B4-BE49-F238E27FC236}">
                <a16:creationId xmlns:a16="http://schemas.microsoft.com/office/drawing/2014/main" id="{6D63170E-DC25-E6D8-1E45-4E4ADBE6D91C}"/>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4CB40C9-FC39-9CD4-4EF4-EF9C9B5E2504}"/>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289172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err="1">
                <a:latin typeface="PP Woodland"/>
              </a:rPr>
              <a:t>Reviewing</a:t>
            </a:r>
            <a:br>
              <a:rPr lang="fr-FR" sz="9600" dirty="0">
                <a:latin typeface="PP Woodland"/>
              </a:rPr>
            </a:br>
            <a:r>
              <a:rPr lang="fr-FR" sz="9600" dirty="0" err="1">
                <a:latin typeface="PP Woodland"/>
              </a:rPr>
              <a:t>Timesheets</a:t>
            </a:r>
            <a:endParaRPr lang="fr-FR"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Reviewing</a:t>
            </a:r>
            <a:r>
              <a:rPr lang="fr-FR" dirty="0">
                <a:latin typeface="Figtree"/>
              </a:rPr>
              <a:t> </a:t>
            </a:r>
            <a:r>
              <a:rPr lang="fr-FR" dirty="0" err="1">
                <a:latin typeface="Figtree"/>
              </a:rPr>
              <a:t>your</a:t>
            </a:r>
            <a:r>
              <a:rPr lang="fr-FR" dirty="0">
                <a:latin typeface="Figtree"/>
              </a:rPr>
              <a:t> </a:t>
            </a:r>
            <a:r>
              <a:rPr lang="fr-FR" dirty="0" err="1">
                <a:latin typeface="Figtree"/>
              </a:rPr>
              <a:t>own</a:t>
            </a:r>
            <a:r>
              <a:rPr lang="fr-FR" dirty="0">
                <a:latin typeface="Figtree"/>
              </a:rPr>
              <a:t> </a:t>
            </a:r>
            <a:r>
              <a:rPr lang="fr-FR" dirty="0" err="1">
                <a:latin typeface="Figtree"/>
              </a:rPr>
              <a:t>timesheets</a:t>
            </a:r>
            <a:endParaRPr lang="fr-FR" dirty="0" err="1"/>
          </a:p>
        </p:txBody>
      </p:sp>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10217" y="2136965"/>
            <a:ext cx="321885" cy="321886"/>
          </a:xfrm>
          <a:prstGeom prst="rect">
            <a:avLst/>
          </a:prstGeom>
        </p:spPr>
      </p:pic>
      <p:pic>
        <p:nvPicPr>
          <p:cNvPr id="7" name="Graphique 6">
            <a:extLst>
              <a:ext uri="{FF2B5EF4-FFF2-40B4-BE49-F238E27FC236}">
                <a16:creationId xmlns:a16="http://schemas.microsoft.com/office/drawing/2014/main" id="{2F82A717-A4ED-C2DC-3117-06632E130B9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13802" y="5708476"/>
            <a:ext cx="321885" cy="321886"/>
          </a:xfrm>
          <a:prstGeom prst="rect">
            <a:avLst/>
          </a:prstGeom>
        </p:spPr>
      </p:pic>
      <p:sp>
        <p:nvSpPr>
          <p:cNvPr id="9" name="ZoneTexte 8">
            <a:extLst>
              <a:ext uri="{FF2B5EF4-FFF2-40B4-BE49-F238E27FC236}">
                <a16:creationId xmlns:a16="http://schemas.microsoft.com/office/drawing/2014/main" id="{FD980A60-1B42-39EB-56FD-16C506848827}"/>
              </a:ext>
            </a:extLst>
          </p:cNvPr>
          <p:cNvSpPr txBox="1"/>
          <p:nvPr/>
        </p:nvSpPr>
        <p:spPr>
          <a:xfrm>
            <a:off x="168632" y="1832155"/>
            <a:ext cx="321029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err="1">
                <a:ea typeface="Calibri"/>
                <a:cs typeface="Calibri"/>
              </a:rPr>
              <a:t>From</a:t>
            </a:r>
            <a:r>
              <a:rPr lang="fr-FR" sz="1600" dirty="0">
                <a:ea typeface="Calibri"/>
                <a:cs typeface="Calibri"/>
              </a:rPr>
              <a:t> the </a:t>
            </a:r>
            <a:r>
              <a:rPr lang="fr-FR" sz="1600" err="1">
                <a:ea typeface="Calibri"/>
                <a:cs typeface="Calibri"/>
              </a:rPr>
              <a:t>homepage</a:t>
            </a:r>
            <a:r>
              <a:rPr lang="fr-FR" sz="1600" dirty="0">
                <a:ea typeface="Calibri"/>
                <a:cs typeface="Calibri"/>
              </a:rPr>
              <a:t>: </a:t>
            </a:r>
          </a:p>
          <a:p>
            <a:endParaRPr lang="fr-FR" sz="1600" dirty="0">
              <a:ea typeface="Calibri"/>
              <a:cs typeface="Calibri"/>
            </a:endParaRPr>
          </a:p>
          <a:p>
            <a:r>
              <a:rPr lang="fr-FR" sz="1600" dirty="0">
                <a:cs typeface="Arial"/>
              </a:rPr>
              <a:t>•</a:t>
            </a:r>
            <a:r>
              <a:rPr lang="fr-FR" sz="1600" dirty="0">
                <a:ea typeface="Calibri"/>
                <a:cs typeface="Calibri"/>
              </a:rPr>
              <a:t> Go to the "Time &amp; </a:t>
            </a:r>
            <a:r>
              <a:rPr lang="fr-FR" sz="1600" err="1">
                <a:ea typeface="Calibri"/>
                <a:cs typeface="Calibri"/>
              </a:rPr>
              <a:t>Activities</a:t>
            </a:r>
            <a:r>
              <a:rPr lang="fr-FR" sz="1600" dirty="0">
                <a:ea typeface="Calibri"/>
                <a:cs typeface="Calibri"/>
              </a:rPr>
              <a:t>" </a:t>
            </a:r>
            <a:r>
              <a:rPr lang="fr-FR" sz="1600">
                <a:ea typeface="Calibri"/>
                <a:cs typeface="Calibri"/>
              </a:rPr>
              <a:t>module and select</a:t>
            </a:r>
            <a:endParaRPr lang="fr-FR">
              <a:ea typeface="Calibri"/>
              <a:cs typeface="Calibri"/>
            </a:endParaRPr>
          </a:p>
          <a:p>
            <a:r>
              <a:rPr lang="fr-FR" sz="1600" dirty="0">
                <a:ea typeface="Calibri"/>
                <a:cs typeface="Calibri"/>
              </a:rPr>
              <a:t>"</a:t>
            </a:r>
            <a:r>
              <a:rPr lang="fr-FR" sz="1600" dirty="0" err="1">
                <a:ea typeface="Calibri"/>
                <a:cs typeface="Calibri"/>
              </a:rPr>
              <a:t>My</a:t>
            </a:r>
            <a:r>
              <a:rPr lang="fr-FR" sz="1600" dirty="0">
                <a:ea typeface="Calibri"/>
                <a:cs typeface="Calibri"/>
              </a:rPr>
              <a:t> </a:t>
            </a:r>
            <a:r>
              <a:rPr lang="fr-FR" sz="1600" dirty="0" err="1">
                <a:ea typeface="Calibri"/>
                <a:cs typeface="Calibri"/>
              </a:rPr>
              <a:t>timesheets</a:t>
            </a:r>
            <a:r>
              <a:rPr lang="fr-FR" sz="1600" dirty="0">
                <a:ea typeface="Calibri"/>
                <a:cs typeface="Calibri"/>
              </a:rPr>
              <a:t>":</a:t>
            </a:r>
            <a:endParaRPr lang="fr-FR"/>
          </a:p>
          <a:p>
            <a:endParaRPr lang="fr-FR" sz="1600" dirty="0">
              <a:ea typeface="Calibri"/>
              <a:cs typeface="Arial"/>
            </a:endParaRPr>
          </a:p>
          <a:p>
            <a:endParaRPr lang="fr-FR" dirty="0">
              <a:ea typeface="Calibri"/>
              <a:cs typeface="Calibri"/>
            </a:endParaRPr>
          </a:p>
        </p:txBody>
      </p:sp>
      <p:pic>
        <p:nvPicPr>
          <p:cNvPr id="2" name="Image 1" descr="Une image contenant texte, capture d’écran, conception&#10;&#10;Le contenu généré par l’IA peut être incorrect.">
            <a:extLst>
              <a:ext uri="{FF2B5EF4-FFF2-40B4-BE49-F238E27FC236}">
                <a16:creationId xmlns:a16="http://schemas.microsoft.com/office/drawing/2014/main" id="{723906FF-12C4-3EE1-0439-4A4F78DA7C37}"/>
              </a:ext>
            </a:extLst>
          </p:cNvPr>
          <p:cNvPicPr>
            <a:picLocks noChangeAspect="1"/>
          </p:cNvPicPr>
          <p:nvPr/>
        </p:nvPicPr>
        <p:blipFill>
          <a:blip r:embed="rId5"/>
          <a:stretch>
            <a:fillRect/>
          </a:stretch>
        </p:blipFill>
        <p:spPr>
          <a:xfrm>
            <a:off x="3208216" y="1372455"/>
            <a:ext cx="8696570" cy="4826245"/>
          </a:xfrm>
          <a:prstGeom prst="rect">
            <a:avLst/>
          </a:prstGeom>
        </p:spPr>
      </p:pic>
      <p:pic>
        <p:nvPicPr>
          <p:cNvPr id="10" name="Image 9" descr="Une image contenant texte, capture d’écran, conception&#10;&#10;Le contenu généré par l’IA peut être incorrect.">
            <a:extLst>
              <a:ext uri="{FF2B5EF4-FFF2-40B4-BE49-F238E27FC236}">
                <a16:creationId xmlns:a16="http://schemas.microsoft.com/office/drawing/2014/main" id="{250F5891-63FC-DB2A-2CB6-7B41583D38C8}"/>
              </a:ext>
            </a:extLst>
          </p:cNvPr>
          <p:cNvPicPr>
            <a:picLocks noChangeAspect="1"/>
          </p:cNvPicPr>
          <p:nvPr/>
        </p:nvPicPr>
        <p:blipFill>
          <a:blip r:embed="rId6"/>
          <a:stretch>
            <a:fillRect/>
          </a:stretch>
        </p:blipFill>
        <p:spPr>
          <a:xfrm>
            <a:off x="2650958" y="3674229"/>
            <a:ext cx="6684108" cy="3022112"/>
          </a:xfrm>
          <a:prstGeom prst="rect">
            <a:avLst/>
          </a:prstGeom>
        </p:spPr>
      </p:pic>
      <p:sp>
        <p:nvSpPr>
          <p:cNvPr id="3" name="ZoneTexte 2">
            <a:extLst>
              <a:ext uri="{FF2B5EF4-FFF2-40B4-BE49-F238E27FC236}">
                <a16:creationId xmlns:a16="http://schemas.microsoft.com/office/drawing/2014/main" id="{A59C619C-6815-B343-6CA3-87B09A3D56F6}"/>
              </a:ext>
            </a:extLst>
          </p:cNvPr>
          <p:cNvSpPr txBox="1"/>
          <p:nvPr/>
        </p:nvSpPr>
        <p:spPr>
          <a:xfrm>
            <a:off x="166941" y="4875062"/>
            <a:ext cx="28933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t>• Or go to the</a:t>
            </a:r>
            <a:endParaRPr lang="fr-FR" dirty="0"/>
          </a:p>
          <a:p>
            <a:r>
              <a:rPr lang="fr-FR" sz="1600" dirty="0"/>
              <a:t>"About me" section</a:t>
            </a:r>
            <a:endParaRPr lang="fr-FR" dirty="0"/>
          </a:p>
          <a:p>
            <a:r>
              <a:rPr lang="fr-FR" sz="1600" dirty="0"/>
              <a:t>and click on "Fill in </a:t>
            </a:r>
            <a:r>
              <a:rPr lang="fr-FR" sz="1600" dirty="0" err="1"/>
              <a:t>my</a:t>
            </a:r>
            <a:r>
              <a:rPr lang="fr-FR" sz="1600" dirty="0"/>
              <a:t> </a:t>
            </a:r>
            <a:r>
              <a:rPr lang="fr-FR" sz="1600" dirty="0" err="1"/>
              <a:t>sheet</a:t>
            </a:r>
            <a:r>
              <a:rPr lang="fr-FR" sz="1600" dirty="0"/>
              <a:t>":</a:t>
            </a:r>
            <a:endParaRPr lang="fr-FR"/>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viewing</a:t>
            </a:r>
            <a:r>
              <a:rPr lang="fr-FR" dirty="0">
                <a:latin typeface="Figtree"/>
              </a:rPr>
              <a:t> </a:t>
            </a:r>
            <a:r>
              <a:rPr lang="fr-FR" dirty="0" err="1">
                <a:latin typeface="Figtree"/>
              </a:rPr>
              <a:t>your</a:t>
            </a:r>
            <a:r>
              <a:rPr lang="fr-FR" dirty="0">
                <a:latin typeface="Figtree"/>
              </a:rPr>
              <a:t> </a:t>
            </a:r>
            <a:r>
              <a:rPr lang="fr-FR" dirty="0" err="1">
                <a:latin typeface="Figtree"/>
              </a:rPr>
              <a:t>own</a:t>
            </a:r>
            <a:r>
              <a:rPr lang="fr-FR" dirty="0">
                <a:latin typeface="Figtree"/>
              </a:rPr>
              <a:t> </a:t>
            </a:r>
            <a:r>
              <a:rPr lang="fr-FR" dirty="0" err="1">
                <a:latin typeface="Figtree"/>
              </a:rPr>
              <a:t>timesheets</a:t>
            </a:r>
            <a:endParaRPr lang="fr-FR" dirty="0">
              <a:latin typeface="Figtree"/>
            </a:endParaRP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60439" y="1455745"/>
            <a:ext cx="6681082"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You can </a:t>
            </a:r>
            <a:r>
              <a:rPr lang="fr-FR" sz="1600" dirty="0" err="1">
                <a:solidFill>
                  <a:srgbClr val="111111"/>
                </a:solidFill>
                <a:ea typeface="+mn-lt"/>
                <a:cs typeface="+mn-lt"/>
              </a:rPr>
              <a:t>access</a:t>
            </a:r>
            <a:r>
              <a:rPr lang="fr-FR" sz="1600" dirty="0">
                <a:solidFill>
                  <a:srgbClr val="111111"/>
                </a:solidFill>
                <a:ea typeface="+mn-lt"/>
                <a:cs typeface="+mn-lt"/>
              </a:rPr>
              <a:t> all </a:t>
            </a:r>
            <a:r>
              <a:rPr lang="fr-FR" sz="1600" dirty="0" err="1">
                <a:solidFill>
                  <a:srgbClr val="111111"/>
                </a:solidFill>
                <a:ea typeface="+mn-lt"/>
                <a:cs typeface="+mn-lt"/>
              </a:rPr>
              <a:t>your</a:t>
            </a:r>
            <a:r>
              <a:rPr lang="fr-FR" sz="1600" dirty="0">
                <a:solidFill>
                  <a:srgbClr val="111111"/>
                </a:solidFill>
                <a:ea typeface="+mn-lt"/>
                <a:cs typeface="+mn-lt"/>
              </a:rPr>
              <a:t> </a:t>
            </a:r>
            <a:r>
              <a:rPr lang="fr-FR" sz="1600" dirty="0" err="1">
                <a:solidFill>
                  <a:srgbClr val="111111"/>
                </a:solidFill>
                <a:ea typeface="+mn-lt"/>
                <a:cs typeface="+mn-lt"/>
              </a:rPr>
              <a:t>automatically</a:t>
            </a:r>
            <a:r>
              <a:rPr lang="fr-FR" sz="1600" dirty="0">
                <a:solidFill>
                  <a:srgbClr val="111111"/>
                </a:solidFill>
                <a:ea typeface="+mn-lt"/>
                <a:cs typeface="+mn-lt"/>
              </a:rPr>
              <a:t> </a:t>
            </a:r>
            <a:r>
              <a:rPr lang="fr-FR" sz="1600" dirty="0" err="1">
                <a:solidFill>
                  <a:srgbClr val="111111"/>
                </a:solidFill>
                <a:ea typeface="+mn-lt"/>
                <a:cs typeface="+mn-lt"/>
              </a:rPr>
              <a:t>generated</a:t>
            </a:r>
            <a:r>
              <a:rPr lang="fr-FR" sz="1600" dirty="0">
                <a:solidFill>
                  <a:srgbClr val="111111"/>
                </a:solidFill>
                <a:ea typeface="+mn-lt"/>
                <a:cs typeface="+mn-lt"/>
              </a:rPr>
              <a:t> </a:t>
            </a:r>
            <a:r>
              <a:rPr lang="fr-FR" sz="1600" dirty="0" err="1">
                <a:solidFill>
                  <a:srgbClr val="111111"/>
                </a:solidFill>
                <a:ea typeface="+mn-lt"/>
                <a:cs typeface="+mn-lt"/>
              </a:rPr>
              <a:t>timesheets</a:t>
            </a:r>
            <a:r>
              <a:rPr lang="fr-FR" sz="1600" dirty="0">
                <a:solidFill>
                  <a:srgbClr val="111111"/>
                </a:solidFill>
                <a:ea typeface="+mn-lt"/>
                <a:cs typeface="+mn-lt"/>
              </a:rPr>
              <a:t>.</a:t>
            </a:r>
            <a:endParaRPr lang="fr-FR" dirty="0"/>
          </a:p>
          <a:p>
            <a:endParaRPr lang="fr-FR" sz="1600" dirty="0">
              <a:solidFill>
                <a:srgbClr val="111111"/>
              </a:solidFill>
              <a:ea typeface="+mn-lt"/>
              <a:cs typeface="+mn-lt"/>
            </a:endParaRPr>
          </a:p>
          <a:p>
            <a:r>
              <a:rPr lang="fr-FR" sz="1600" dirty="0">
                <a:solidFill>
                  <a:srgbClr val="111111"/>
                </a:solidFill>
                <a:ea typeface="+mn-lt"/>
                <a:cs typeface="+mn-lt"/>
              </a:rPr>
              <a:t>To open a </a:t>
            </a:r>
            <a:r>
              <a:rPr lang="fr-FR" sz="1600" dirty="0" err="1">
                <a:solidFill>
                  <a:srgbClr val="111111"/>
                </a:solidFill>
                <a:ea typeface="+mn-lt"/>
                <a:cs typeface="+mn-lt"/>
              </a:rPr>
              <a:t>timesheet</a:t>
            </a:r>
            <a:r>
              <a:rPr lang="fr-FR" sz="1600" dirty="0">
                <a:solidFill>
                  <a:srgbClr val="111111"/>
                </a:solidFill>
                <a:ea typeface="+mn-lt"/>
                <a:cs typeface="+mn-lt"/>
              </a:rPr>
              <a:t>, click on the </a:t>
            </a:r>
            <a:r>
              <a:rPr lang="fr-FR" sz="1600" dirty="0" err="1">
                <a:solidFill>
                  <a:srgbClr val="111111"/>
                </a:solidFill>
                <a:ea typeface="+mn-lt"/>
                <a:cs typeface="+mn-lt"/>
              </a:rPr>
              <a:t>desired</a:t>
            </a:r>
            <a:r>
              <a:rPr lang="fr-FR" sz="1600" dirty="0">
                <a:solidFill>
                  <a:srgbClr val="111111"/>
                </a:solidFill>
                <a:ea typeface="+mn-lt"/>
                <a:cs typeface="+mn-lt"/>
              </a:rPr>
              <a:t> one </a:t>
            </a:r>
            <a:r>
              <a:rPr lang="fr-FR" sz="1600" dirty="0" err="1">
                <a:solidFill>
                  <a:srgbClr val="111111"/>
                </a:solidFill>
                <a:ea typeface="+mn-lt"/>
                <a:cs typeface="+mn-lt"/>
              </a:rPr>
              <a:t>from</a:t>
            </a:r>
            <a:r>
              <a:rPr lang="fr-FR" sz="1600" dirty="0">
                <a:solidFill>
                  <a:srgbClr val="111111"/>
                </a:solidFill>
                <a:ea typeface="+mn-lt"/>
                <a:cs typeface="+mn-lt"/>
              </a:rPr>
              <a:t> the </a:t>
            </a:r>
            <a:r>
              <a:rPr lang="fr-FR" sz="1600" dirty="0" err="1">
                <a:solidFill>
                  <a:srgbClr val="111111"/>
                </a:solidFill>
                <a:ea typeface="+mn-lt"/>
                <a:cs typeface="+mn-lt"/>
              </a:rPr>
              <a:t>list</a:t>
            </a:r>
            <a:r>
              <a:rPr lang="fr-FR" sz="1600" dirty="0">
                <a:solidFill>
                  <a:srgbClr val="111111"/>
                </a:solidFill>
                <a:ea typeface="+mn-lt"/>
                <a:cs typeface="+mn-lt"/>
              </a:rPr>
              <a:t>.</a:t>
            </a:r>
            <a:endParaRPr lang="fr-FR"/>
          </a:p>
          <a:p>
            <a:pPr algn="just"/>
            <a:endParaRPr lang="fr-FR" sz="1600" dirty="0">
              <a:solidFill>
                <a:srgbClr val="000000"/>
              </a:solidFill>
              <a:latin typeface="Figtree"/>
              <a:ea typeface="Calibri"/>
              <a:cs typeface="Calibri"/>
            </a:endParaRPr>
          </a:p>
          <a:p>
            <a:pPr algn="l"/>
            <a:endParaRPr lang="fr-FR" dirty="0"/>
          </a:p>
        </p:txBody>
      </p:sp>
      <p:pic>
        <p:nvPicPr>
          <p:cNvPr id="4" name="Image 3">
            <a:extLst>
              <a:ext uri="{FF2B5EF4-FFF2-40B4-BE49-F238E27FC236}">
                <a16:creationId xmlns:a16="http://schemas.microsoft.com/office/drawing/2014/main" id="{52FD80C3-5161-0904-5A52-8633DD583320}"/>
              </a:ext>
            </a:extLst>
          </p:cNvPr>
          <p:cNvPicPr>
            <a:picLocks noChangeAspect="1"/>
          </p:cNvPicPr>
          <p:nvPr/>
        </p:nvPicPr>
        <p:blipFill>
          <a:blip r:embed="rId4"/>
          <a:stretch>
            <a:fillRect/>
          </a:stretch>
        </p:blipFill>
        <p:spPr>
          <a:xfrm>
            <a:off x="1253244" y="2390475"/>
            <a:ext cx="9438081" cy="4467525"/>
          </a:xfrm>
          <a:prstGeom prst="rect">
            <a:avLst/>
          </a:prstGeom>
        </p:spPr>
      </p:pic>
    </p:spTree>
    <p:extLst>
      <p:ext uri="{BB962C8B-B14F-4D97-AF65-F5344CB8AC3E}">
        <p14:creationId xmlns:p14="http://schemas.microsoft.com/office/powerpoint/2010/main" val="115742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latin typeface="Figtree Light"/>
              </a:rPr>
              <a:t>As an </a:t>
            </a:r>
            <a:r>
              <a:rPr lang="fr-FR" dirty="0" err="1">
                <a:latin typeface="Figtree Light"/>
              </a:rPr>
              <a:t>employee</a:t>
            </a:r>
            <a:endParaRPr lang="fr-FR" dirty="0"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latin typeface="Figtree"/>
              </a:rPr>
              <a:t>Viewing</a:t>
            </a:r>
            <a:r>
              <a:rPr lang="fr-FR" dirty="0">
                <a:latin typeface="Figtree"/>
              </a:rPr>
              <a:t> </a:t>
            </a:r>
            <a:r>
              <a:rPr lang="fr-FR" dirty="0" err="1">
                <a:latin typeface="Figtree"/>
              </a:rPr>
              <a:t>your</a:t>
            </a:r>
            <a:r>
              <a:rPr lang="fr-FR" dirty="0">
                <a:latin typeface="Figtree"/>
              </a:rPr>
              <a:t> </a:t>
            </a:r>
            <a:r>
              <a:rPr lang="fr-FR" dirty="0" err="1">
                <a:latin typeface="Figtree"/>
              </a:rPr>
              <a:t>own</a:t>
            </a:r>
            <a:r>
              <a:rPr lang="fr-FR" dirty="0">
                <a:latin typeface="Figtree"/>
              </a:rPr>
              <a:t> </a:t>
            </a:r>
            <a:r>
              <a:rPr lang="fr-FR" dirty="0" err="1">
                <a:latin typeface="Figtree"/>
              </a:rPr>
              <a:t>timesheets</a:t>
            </a:r>
            <a:endParaRPr lang="fr-FR" dirty="0" err="1"/>
          </a:p>
        </p:txBody>
      </p:sp>
      <p:sp>
        <p:nvSpPr>
          <p:cNvPr id="9" name="ZoneTexte 8">
            <a:extLst>
              <a:ext uri="{FF2B5EF4-FFF2-40B4-BE49-F238E27FC236}">
                <a16:creationId xmlns:a16="http://schemas.microsoft.com/office/drawing/2014/main" id="{FD980A60-1B42-39EB-56FD-16C506848827}"/>
              </a:ext>
            </a:extLst>
          </p:cNvPr>
          <p:cNvSpPr txBox="1"/>
          <p:nvPr/>
        </p:nvSpPr>
        <p:spPr>
          <a:xfrm>
            <a:off x="4437" y="1359637"/>
            <a:ext cx="2558467"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111111"/>
                </a:solidFill>
                <a:ea typeface="+mn-lt"/>
                <a:cs typeface="+mn-lt"/>
              </a:rPr>
              <a:t>The </a:t>
            </a:r>
            <a:r>
              <a:rPr lang="fr-FR" sz="1600" dirty="0" err="1">
                <a:solidFill>
                  <a:srgbClr val="111111"/>
                </a:solidFill>
                <a:ea typeface="+mn-lt"/>
                <a:cs typeface="+mn-lt"/>
              </a:rPr>
              <a:t>timesheet</a:t>
            </a:r>
            <a:r>
              <a:rPr lang="fr-FR" sz="1600" dirty="0">
                <a:solidFill>
                  <a:srgbClr val="111111"/>
                </a:solidFill>
                <a:ea typeface="+mn-lt"/>
                <a:cs typeface="+mn-lt"/>
              </a:rPr>
              <a:t> </a:t>
            </a:r>
            <a:r>
              <a:rPr lang="fr-FR" sz="1600" dirty="0" err="1">
                <a:solidFill>
                  <a:srgbClr val="111111"/>
                </a:solidFill>
                <a:ea typeface="+mn-lt"/>
                <a:cs typeface="+mn-lt"/>
              </a:rPr>
              <a:t>contains</a:t>
            </a:r>
            <a:r>
              <a:rPr lang="fr-FR" sz="1600" dirty="0">
                <a:solidFill>
                  <a:srgbClr val="111111"/>
                </a:solidFill>
                <a:ea typeface="+mn-lt"/>
                <a:cs typeface="+mn-lt"/>
              </a:rPr>
              <a:t> </a:t>
            </a:r>
            <a:r>
              <a:rPr lang="fr-FR" sz="1600" dirty="0" err="1">
                <a:solidFill>
                  <a:srgbClr val="111111"/>
                </a:solidFill>
                <a:ea typeface="+mn-lt"/>
                <a:cs typeface="+mn-lt"/>
              </a:rPr>
              <a:t>daily</a:t>
            </a:r>
            <a:r>
              <a:rPr lang="fr-FR" sz="1600" dirty="0">
                <a:solidFill>
                  <a:srgbClr val="111111"/>
                </a:solidFill>
                <a:ea typeface="+mn-lt"/>
                <a:cs typeface="+mn-lt"/>
              </a:rPr>
              <a:t> </a:t>
            </a:r>
            <a:r>
              <a:rPr lang="fr-FR" sz="1600" dirty="0" err="1">
                <a:solidFill>
                  <a:srgbClr val="111111"/>
                </a:solidFill>
                <a:ea typeface="+mn-lt"/>
                <a:cs typeface="+mn-lt"/>
              </a:rPr>
              <a:t>details</a:t>
            </a:r>
            <a:r>
              <a:rPr lang="fr-FR" sz="1600" dirty="0">
                <a:solidFill>
                  <a:srgbClr val="111111"/>
                </a:solidFill>
                <a:ea typeface="+mn-lt"/>
                <a:cs typeface="+mn-lt"/>
              </a:rPr>
              <a:t> for a </a:t>
            </a:r>
            <a:r>
              <a:rPr lang="fr-FR" sz="1600" dirty="0" err="1">
                <a:solidFill>
                  <a:srgbClr val="111111"/>
                </a:solidFill>
                <a:ea typeface="+mn-lt"/>
                <a:cs typeface="+mn-lt"/>
              </a:rPr>
              <a:t>specific</a:t>
            </a:r>
            <a:r>
              <a:rPr lang="fr-FR" sz="1600" dirty="0">
                <a:solidFill>
                  <a:srgbClr val="111111"/>
                </a:solidFill>
                <a:ea typeface="+mn-lt"/>
                <a:cs typeface="+mn-lt"/>
              </a:rPr>
              <a:t> </a:t>
            </a:r>
            <a:r>
              <a:rPr lang="fr-FR" sz="1600" dirty="0" err="1">
                <a:solidFill>
                  <a:srgbClr val="111111"/>
                </a:solidFill>
                <a:ea typeface="+mn-lt"/>
                <a:cs typeface="+mn-lt"/>
              </a:rPr>
              <a:t>week</a:t>
            </a:r>
            <a:r>
              <a:rPr lang="fr-FR" sz="1600" dirty="0">
                <a:solidFill>
                  <a:srgbClr val="000000"/>
                </a:solidFill>
                <a:ea typeface="+mn-lt"/>
                <a:cs typeface="Calibri"/>
              </a:rPr>
              <a:t>.</a:t>
            </a:r>
            <a:endParaRPr lang="fr-FR" sz="1600" dirty="0">
              <a:solidFill>
                <a:srgbClr val="000000"/>
              </a:solidFill>
              <a:cs typeface="Calibri"/>
            </a:endParaRPr>
          </a:p>
          <a:p>
            <a:endParaRPr lang="fr-FR" sz="1600" dirty="0">
              <a:solidFill>
                <a:srgbClr val="000000"/>
              </a:solidFill>
              <a:ea typeface="Calibri"/>
              <a:cs typeface="Calibri"/>
            </a:endParaRPr>
          </a:p>
          <a:p>
            <a:r>
              <a:rPr lang="fr-FR" sz="1600" dirty="0" err="1">
                <a:solidFill>
                  <a:srgbClr val="111111"/>
                </a:solidFill>
                <a:ea typeface="+mn-lt"/>
                <a:cs typeface="+mn-lt"/>
              </a:rPr>
              <a:t>Tracking</a:t>
            </a:r>
            <a:r>
              <a:rPr lang="fr-FR" sz="1600" dirty="0">
                <a:solidFill>
                  <a:srgbClr val="111111"/>
                </a:solidFill>
                <a:ea typeface="+mn-lt"/>
                <a:cs typeface="+mn-lt"/>
              </a:rPr>
              <a:t> can </a:t>
            </a:r>
            <a:r>
              <a:rPr lang="fr-FR" sz="1600" dirty="0" err="1">
                <a:solidFill>
                  <a:srgbClr val="111111"/>
                </a:solidFill>
                <a:ea typeface="+mn-lt"/>
                <a:cs typeface="+mn-lt"/>
              </a:rPr>
              <a:t>be</a:t>
            </a:r>
            <a:r>
              <a:rPr lang="fr-FR" sz="1600" dirty="0">
                <a:solidFill>
                  <a:srgbClr val="111111"/>
                </a:solidFill>
                <a:ea typeface="+mn-lt"/>
                <a:cs typeface="+mn-lt"/>
              </a:rPr>
              <a:t> </a:t>
            </a:r>
            <a:r>
              <a:rPr lang="fr-FR" sz="1600" dirty="0" err="1">
                <a:solidFill>
                  <a:srgbClr val="111111"/>
                </a:solidFill>
                <a:ea typeface="+mn-lt"/>
                <a:cs typeface="+mn-lt"/>
              </a:rPr>
              <a:t>done</a:t>
            </a:r>
            <a:endParaRPr lang="fr-FR" sz="1600" dirty="0" err="1">
              <a:solidFill>
                <a:srgbClr val="333333"/>
              </a:solidFill>
              <a:ea typeface="+mn-lt"/>
              <a:cs typeface="+mn-lt"/>
            </a:endParaRPr>
          </a:p>
          <a:p>
            <a:r>
              <a:rPr lang="fr-FR" sz="1600" dirty="0">
                <a:solidFill>
                  <a:srgbClr val="111111"/>
                </a:solidFill>
                <a:ea typeface="+mn-lt"/>
                <a:cs typeface="+mn-lt"/>
              </a:rPr>
              <a:t>by time or by </a:t>
            </a:r>
            <a:r>
              <a:rPr lang="fr-FR" sz="1600" dirty="0" err="1">
                <a:solidFill>
                  <a:srgbClr val="111111"/>
                </a:solidFill>
                <a:ea typeface="+mn-lt"/>
                <a:cs typeface="+mn-lt"/>
              </a:rPr>
              <a:t>activities</a:t>
            </a:r>
            <a:endParaRPr lang="fr-FR" sz="1600" dirty="0"/>
          </a:p>
          <a:p>
            <a:endParaRPr lang="fr-FR" sz="1600" dirty="0">
              <a:solidFill>
                <a:srgbClr val="000000"/>
              </a:solidFill>
              <a:ea typeface="Calibri"/>
              <a:cs typeface="Calibri"/>
            </a:endParaRPr>
          </a:p>
          <a:p>
            <a:r>
              <a:rPr lang="fr-FR" sz="1600" dirty="0">
                <a:solidFill>
                  <a:srgbClr val="111111"/>
                </a:solidFill>
                <a:ea typeface="+mn-lt"/>
                <a:cs typeface="+mn-lt"/>
              </a:rPr>
              <a:t>The </a:t>
            </a:r>
            <a:r>
              <a:rPr lang="fr-FR" sz="1600" dirty="0" err="1">
                <a:solidFill>
                  <a:srgbClr val="111111"/>
                </a:solidFill>
                <a:ea typeface="+mn-lt"/>
                <a:cs typeface="+mn-lt"/>
              </a:rPr>
              <a:t>timesheet</a:t>
            </a:r>
            <a:r>
              <a:rPr lang="fr-FR" sz="1600" dirty="0">
                <a:solidFill>
                  <a:srgbClr val="111111"/>
                </a:solidFill>
                <a:ea typeface="+mn-lt"/>
                <a:cs typeface="+mn-lt"/>
              </a:rPr>
              <a:t> can </a:t>
            </a:r>
            <a:r>
              <a:rPr lang="fr-FR" sz="1600" dirty="0" err="1">
                <a:solidFill>
                  <a:srgbClr val="111111"/>
                </a:solidFill>
                <a:ea typeface="+mn-lt"/>
                <a:cs typeface="+mn-lt"/>
              </a:rPr>
              <a:t>also</a:t>
            </a:r>
            <a:r>
              <a:rPr lang="fr-FR" sz="1600" dirty="0">
                <a:solidFill>
                  <a:srgbClr val="111111"/>
                </a:solidFill>
                <a:ea typeface="+mn-lt"/>
                <a:cs typeface="+mn-lt"/>
              </a:rPr>
              <a:t> </a:t>
            </a:r>
            <a:r>
              <a:rPr lang="fr-FR" sz="1600" dirty="0" err="1">
                <a:solidFill>
                  <a:srgbClr val="111111"/>
                </a:solidFill>
                <a:ea typeface="+mn-lt"/>
                <a:cs typeface="+mn-lt"/>
              </a:rPr>
              <a:t>be</a:t>
            </a:r>
            <a:r>
              <a:rPr lang="fr-FR" sz="1600" dirty="0">
                <a:solidFill>
                  <a:srgbClr val="111111"/>
                </a:solidFill>
                <a:ea typeface="+mn-lt"/>
                <a:cs typeface="+mn-lt"/>
              </a:rPr>
              <a:t> </a:t>
            </a:r>
            <a:r>
              <a:rPr lang="fr-FR" sz="1600" dirty="0" err="1">
                <a:solidFill>
                  <a:srgbClr val="111111"/>
                </a:solidFill>
                <a:ea typeface="+mn-lt"/>
                <a:cs typeface="+mn-lt"/>
              </a:rPr>
              <a:t>synchronised</a:t>
            </a:r>
            <a:r>
              <a:rPr lang="fr-FR" sz="1600" dirty="0">
                <a:solidFill>
                  <a:srgbClr val="111111"/>
                </a:solidFill>
                <a:ea typeface="+mn-lt"/>
                <a:cs typeface="+mn-lt"/>
              </a:rPr>
              <a:t> </a:t>
            </a:r>
            <a:r>
              <a:rPr lang="fr-FR" sz="1600" dirty="0" err="1">
                <a:solidFill>
                  <a:srgbClr val="111111"/>
                </a:solidFill>
                <a:ea typeface="+mn-lt"/>
                <a:cs typeface="+mn-lt"/>
              </a:rPr>
              <a:t>with</a:t>
            </a:r>
            <a:r>
              <a:rPr lang="fr-FR" sz="1600" dirty="0">
                <a:solidFill>
                  <a:srgbClr val="111111"/>
                </a:solidFill>
                <a:ea typeface="+mn-lt"/>
                <a:cs typeface="+mn-lt"/>
              </a:rPr>
              <a:t> the 'staff </a:t>
            </a:r>
            <a:r>
              <a:rPr lang="fr-FR" sz="1600" dirty="0" err="1">
                <a:solidFill>
                  <a:srgbClr val="111111"/>
                </a:solidFill>
                <a:ea typeface="+mn-lt"/>
                <a:cs typeface="+mn-lt"/>
              </a:rPr>
              <a:t>leave</a:t>
            </a:r>
            <a:r>
              <a:rPr lang="fr-FR" sz="1600" dirty="0">
                <a:solidFill>
                  <a:srgbClr val="111111"/>
                </a:solidFill>
                <a:ea typeface="+mn-lt"/>
                <a:cs typeface="+mn-lt"/>
              </a:rPr>
              <a:t> and public </a:t>
            </a:r>
            <a:r>
              <a:rPr lang="fr-FR" sz="1600" dirty="0" err="1">
                <a:solidFill>
                  <a:srgbClr val="111111"/>
                </a:solidFill>
                <a:ea typeface="+mn-lt"/>
                <a:cs typeface="+mn-lt"/>
              </a:rPr>
              <a:t>holidays</a:t>
            </a:r>
            <a:r>
              <a:rPr lang="fr-FR" sz="1600" dirty="0">
                <a:solidFill>
                  <a:srgbClr val="111111"/>
                </a:solidFill>
                <a:ea typeface="+mn-lt"/>
                <a:cs typeface="+mn-lt"/>
              </a:rPr>
              <a:t>' and the '</a:t>
            </a:r>
            <a:r>
              <a:rPr lang="fr-FR" sz="1600" dirty="0" err="1">
                <a:solidFill>
                  <a:srgbClr val="111111"/>
                </a:solidFill>
                <a:ea typeface="+mn-lt"/>
                <a:cs typeface="+mn-lt"/>
              </a:rPr>
              <a:t>work</a:t>
            </a:r>
            <a:r>
              <a:rPr lang="fr-FR" sz="1600" dirty="0">
                <a:solidFill>
                  <a:srgbClr val="111111"/>
                </a:solidFill>
                <a:ea typeface="+mn-lt"/>
                <a:cs typeface="+mn-lt"/>
              </a:rPr>
              <a:t> shift'.</a:t>
            </a:r>
          </a:p>
          <a:p>
            <a:pPr algn="just"/>
            <a:endParaRPr lang="fr-FR" sz="1600" dirty="0">
              <a:solidFill>
                <a:srgbClr val="000000"/>
              </a:solidFill>
              <a:latin typeface="Figtree"/>
              <a:ea typeface="Calibri"/>
              <a:cs typeface="Calibri"/>
            </a:endParaRPr>
          </a:p>
          <a:p>
            <a:pPr algn="l"/>
            <a:endParaRPr lang="fr-FR" dirty="0"/>
          </a:p>
        </p:txBody>
      </p:sp>
      <p:pic>
        <p:nvPicPr>
          <p:cNvPr id="13" name="Image 12">
            <a:extLst>
              <a:ext uri="{FF2B5EF4-FFF2-40B4-BE49-F238E27FC236}">
                <a16:creationId xmlns:a16="http://schemas.microsoft.com/office/drawing/2014/main" id="{D6898E4E-B36B-060C-6054-B45C827E2039}"/>
              </a:ext>
            </a:extLst>
          </p:cNvPr>
          <p:cNvPicPr>
            <a:picLocks noChangeAspect="1"/>
          </p:cNvPicPr>
          <p:nvPr/>
        </p:nvPicPr>
        <p:blipFill>
          <a:blip r:embed="rId4"/>
          <a:stretch>
            <a:fillRect/>
          </a:stretch>
        </p:blipFill>
        <p:spPr>
          <a:xfrm>
            <a:off x="2990043" y="1393824"/>
            <a:ext cx="7478164" cy="5273823"/>
          </a:xfrm>
          <a:prstGeom prst="rect">
            <a:avLst/>
          </a:prstGeom>
        </p:spPr>
      </p:pic>
      <p:pic>
        <p:nvPicPr>
          <p:cNvPr id="11" name="Graphique 6">
            <a:extLst>
              <a:ext uri="{FF2B5EF4-FFF2-40B4-BE49-F238E27FC236}">
                <a16:creationId xmlns:a16="http://schemas.microsoft.com/office/drawing/2014/main" id="{3AEB0E4F-7E11-A629-B3E0-FC7BAA6822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4155227">
            <a:off x="8384723" y="1334102"/>
            <a:ext cx="345943" cy="331942"/>
          </a:xfrm>
          <a:prstGeom prst="rect">
            <a:avLst/>
          </a:prstGeom>
        </p:spPr>
      </p:pic>
    </p:spTree>
    <p:extLst>
      <p:ext uri="{BB962C8B-B14F-4D97-AF65-F5344CB8AC3E}">
        <p14:creationId xmlns:p14="http://schemas.microsoft.com/office/powerpoint/2010/main" val="29607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468444"/>
            <a:ext cx="9613900" cy="3799447"/>
          </a:xfrm>
        </p:spPr>
        <p:txBody>
          <a:bodyPr/>
          <a:lstStyle/>
          <a:p>
            <a:pPr>
              <a:lnSpc>
                <a:spcPct val="100000"/>
              </a:lnSpc>
            </a:pPr>
            <a:r>
              <a:rPr lang="fr-FR" sz="9600" dirty="0" err="1">
                <a:latin typeface="PP Woodland"/>
              </a:rPr>
              <a:t>Changing</a:t>
            </a:r>
            <a:r>
              <a:rPr lang="fr-FR" sz="9600" dirty="0">
                <a:latin typeface="PP Woodland"/>
              </a:rPr>
              <a:t> time </a:t>
            </a:r>
            <a:r>
              <a:rPr lang="fr-FR" sz="9600" dirty="0" err="1">
                <a:latin typeface="PP Woodland"/>
              </a:rPr>
              <a:t>tracking</a:t>
            </a:r>
            <a:endParaRPr lang="fr-FR" sz="9600" dirty="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44086907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47256492-5DF2-46D4-80AC-8A236AECDC51}"/>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8EFAC893-9E2D-41F4-8446-6242E210A68D}">
  <ds:schemaRefs>
    <ds:schemaRef ds:uri="http://purl.org/dc/dcmitype/"/>
    <ds:schemaRef ds:uri="http://schemas.microsoft.com/office/2006/documentManagement/types"/>
    <ds:schemaRef ds:uri="http://www.w3.org/XML/1998/namespace"/>
    <ds:schemaRef ds:uri="http://schemas.microsoft.com/office/infopath/2007/PartnerControls"/>
    <ds:schemaRef ds:uri="2c2b06c5-99bd-423a-9f6e-c688389443bc"/>
    <ds:schemaRef ds:uri="http://schemas.openxmlformats.org/package/2006/metadata/core-properties"/>
    <ds:schemaRef ds:uri="602bd6e3-6dcc-4d3a-87a7-d7792198175b"/>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3057</TotalTime>
  <Words>928</Words>
  <Application>Microsoft Office PowerPoint</Application>
  <PresentationFormat>Grand écran</PresentationFormat>
  <Paragraphs>161</Paragraphs>
  <Slides>32</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32</vt:i4>
      </vt:variant>
    </vt:vector>
  </HeadingPairs>
  <TitlesOfParts>
    <vt:vector size="42" baseType="lpstr">
      <vt:lpstr>Arial</vt:lpstr>
      <vt:lpstr>Calibri</vt:lpstr>
      <vt:lpstr>Figtree</vt:lpstr>
      <vt:lpstr>Figtree Black</vt:lpstr>
      <vt:lpstr>Figtree Light</vt:lpstr>
      <vt:lpstr>Lumios Marker</vt:lpstr>
      <vt:lpstr>PP Woodland</vt:lpstr>
      <vt:lpstr>PP Woodland Ultralight</vt:lpstr>
      <vt:lpstr>Segoe UI</vt:lpstr>
      <vt:lpstr>Eurecia</vt:lpstr>
      <vt:lpstr>All you need to know about       Time &amp; Activities</vt:lpstr>
      <vt:lpstr>At the end of this training, users will be able to: </vt:lpstr>
      <vt:lpstr>As an employee</vt:lpstr>
      <vt:lpstr>As an Employee</vt:lpstr>
      <vt:lpstr>Reviewing Timesheets</vt:lpstr>
      <vt:lpstr>Présentation PowerPoint</vt:lpstr>
      <vt:lpstr>Présentation PowerPoint</vt:lpstr>
      <vt:lpstr>Présentation PowerPoint</vt:lpstr>
      <vt:lpstr>Changing time tracking</vt:lpstr>
      <vt:lpstr>Présentation PowerPoint</vt:lpstr>
      <vt:lpstr>Présentation PowerPoint</vt:lpstr>
      <vt:lpstr>Changing activity  tracking</vt:lpstr>
      <vt:lpstr>Présentation PowerPoint</vt:lpstr>
      <vt:lpstr>Présentation PowerPoint</vt:lpstr>
      <vt:lpstr>Présentation PowerPoint</vt:lpstr>
      <vt:lpstr>Présentation PowerPoint</vt:lpstr>
      <vt:lpstr>Présentation PowerPoint</vt:lpstr>
      <vt:lpstr>Reviewing  overtime</vt:lpstr>
      <vt:lpstr>Présentation PowerPoint</vt:lpstr>
      <vt:lpstr>As a manager</vt:lpstr>
      <vt:lpstr>Approving timesheets</vt:lpstr>
      <vt:lpstr>Présentation PowerPoint</vt:lpstr>
      <vt:lpstr>Présentation PowerPoint</vt:lpstr>
      <vt:lpstr>Présentation PowerPoint</vt:lpstr>
      <vt:lpstr>Reviewing overtime transfers</vt:lpstr>
      <vt:lpstr>Présentation PowerPoint</vt:lpstr>
      <vt:lpstr>Time &amp; activity analysis</vt:lpstr>
      <vt:lpstr>Présentation PowerPoint</vt:lpstr>
      <vt:lpstr>Présentation PowerPoint</vt:lpstr>
      <vt:lpstr>Présentation PowerPoint</vt:lpstr>
      <vt:lpstr>Présentation PowerPoint</vt:lpstr>
      <vt:lpstr>Still need help ?  All answers are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1361</cp:revision>
  <dcterms:created xsi:type="dcterms:W3CDTF">2023-07-17T08:33:49Z</dcterms:created>
  <dcterms:modified xsi:type="dcterms:W3CDTF">2026-07-16T10:14:14Z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