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40" r:id="rId5"/>
    <p:sldId id="361" r:id="rId6"/>
    <p:sldId id="362" r:id="rId7"/>
    <p:sldId id="363" r:id="rId8"/>
    <p:sldId id="334" r:id="rId9"/>
    <p:sldId id="335" r:id="rId10"/>
    <p:sldId id="342" r:id="rId11"/>
    <p:sldId id="343" r:id="rId12"/>
    <p:sldId id="364" r:id="rId13"/>
    <p:sldId id="344" r:id="rId14"/>
    <p:sldId id="345" r:id="rId15"/>
    <p:sldId id="365" r:id="rId16"/>
    <p:sldId id="346" r:id="rId17"/>
    <p:sldId id="348" r:id="rId18"/>
    <p:sldId id="349" r:id="rId19"/>
    <p:sldId id="351" r:id="rId20"/>
    <p:sldId id="350" r:id="rId21"/>
    <p:sldId id="366" r:id="rId22"/>
    <p:sldId id="352" r:id="rId23"/>
    <p:sldId id="336" r:id="rId24"/>
    <p:sldId id="367" r:id="rId25"/>
    <p:sldId id="353" r:id="rId26"/>
    <p:sldId id="354" r:id="rId27"/>
    <p:sldId id="355" r:id="rId28"/>
    <p:sldId id="368" r:id="rId29"/>
    <p:sldId id="356" r:id="rId30"/>
    <p:sldId id="369" r:id="rId31"/>
    <p:sldId id="357" r:id="rId32"/>
    <p:sldId id="358" r:id="rId33"/>
    <p:sldId id="359" r:id="rId34"/>
    <p:sldId id="360" r:id="rId35"/>
    <p:sldId id="341"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D9131-AAA2-4CAF-AF62-C7543ADBC8E9}" v="81" dt="2026-07-17T09:39:16.38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6723" autoAdjust="0"/>
  </p:normalViewPr>
  <p:slideViewPr>
    <p:cSldViewPr snapToGrid="0">
      <p:cViewPr varScale="1">
        <p:scale>
          <a:sx n="75" d="100"/>
          <a:sy n="75" d="100"/>
        </p:scale>
        <p:origin x="811"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B85BA752-6AE8-4527-9816-017B678DD043}"/>
    <pc:docChg chg="undo custSel modSld">
      <pc:chgData name="Pauline MORIN [Eurécia]" userId="26806002-a94a-4f86-8fe6-d48cb3313228" providerId="ADAL" clId="{B85BA752-6AE8-4527-9816-017B678DD043}" dt="2026-07-17T09:39:16.381" v="170" actId="20577"/>
      <pc:docMkLst>
        <pc:docMk/>
      </pc:docMkLst>
      <pc:sldChg chg="modSp">
        <pc:chgData name="Pauline MORIN [Eurécia]" userId="26806002-a94a-4f86-8fe6-d48cb3313228" providerId="ADAL" clId="{B85BA752-6AE8-4527-9816-017B678DD043}" dt="2026-07-17T09:25:56.072" v="34"/>
        <pc:sldMkLst>
          <pc:docMk/>
          <pc:sldMk cId="3512856049" sldId="334"/>
        </pc:sldMkLst>
        <pc:spChg chg="mod">
          <ac:chgData name="Pauline MORIN [Eurécia]" userId="26806002-a94a-4f86-8fe6-d48cb3313228" providerId="ADAL" clId="{B85BA752-6AE8-4527-9816-017B678DD043}" dt="2026-07-17T09:25:56.072" v="34"/>
          <ac:spMkLst>
            <pc:docMk/>
            <pc:sldMk cId="3512856049" sldId="334"/>
            <ac:spMk id="2" creationId="{18B74BD9-57AD-C852-1754-B7B1DAD43A1F}"/>
          </ac:spMkLst>
        </pc:spChg>
      </pc:sldChg>
      <pc:sldChg chg="addSp delSp modSp mod">
        <pc:chgData name="Pauline MORIN [Eurécia]" userId="26806002-a94a-4f86-8fe6-d48cb3313228" providerId="ADAL" clId="{B85BA752-6AE8-4527-9816-017B678DD043}" dt="2026-07-17T09:26:22.752" v="40" actId="1076"/>
        <pc:sldMkLst>
          <pc:docMk/>
          <pc:sldMk cId="1542998316" sldId="335"/>
        </pc:sldMkLst>
        <pc:spChg chg="del">
          <ac:chgData name="Pauline MORIN [Eurécia]" userId="26806002-a94a-4f86-8fe6-d48cb3313228" providerId="ADAL" clId="{B85BA752-6AE8-4527-9816-017B678DD043}" dt="2026-07-17T09:26:18.304" v="38" actId="478"/>
          <ac:spMkLst>
            <pc:docMk/>
            <pc:sldMk cId="1542998316" sldId="335"/>
            <ac:spMk id="3" creationId="{A59C619C-6815-B343-6CA3-87B09A3D56F6}"/>
          </ac:spMkLst>
        </pc:spChg>
        <pc:spChg chg="mod">
          <ac:chgData name="Pauline MORIN [Eurécia]" userId="26806002-a94a-4f86-8fe6-d48cb3313228" providerId="ADAL" clId="{B85BA752-6AE8-4527-9816-017B678DD043}" dt="2026-07-17T09:26:03.698" v="35"/>
          <ac:spMkLst>
            <pc:docMk/>
            <pc:sldMk cId="1542998316" sldId="335"/>
            <ac:spMk id="6" creationId="{06A43D7B-6D83-5D1E-0DFB-1C11719B942B}"/>
          </ac:spMkLst>
        </pc:spChg>
        <pc:spChg chg="mod">
          <ac:chgData name="Pauline MORIN [Eurécia]" userId="26806002-a94a-4f86-8fe6-d48cb3313228" providerId="ADAL" clId="{B85BA752-6AE8-4527-9816-017B678DD043}" dt="2026-07-17T09:26:08.578" v="36"/>
          <ac:spMkLst>
            <pc:docMk/>
            <pc:sldMk cId="1542998316" sldId="335"/>
            <ac:spMk id="8" creationId="{90A438DC-811C-961D-F9DD-B6FEB9763FC2}"/>
          </ac:spMkLst>
        </pc:spChg>
        <pc:spChg chg="del">
          <ac:chgData name="Pauline MORIN [Eurécia]" userId="26806002-a94a-4f86-8fe6-d48cb3313228" providerId="ADAL" clId="{B85BA752-6AE8-4527-9816-017B678DD043}" dt="2026-07-17T09:26:15.380" v="37" actId="478"/>
          <ac:spMkLst>
            <pc:docMk/>
            <pc:sldMk cId="1542998316" sldId="335"/>
            <ac:spMk id="9" creationId="{FD980A60-1B42-39EB-56FD-16C506848827}"/>
          </ac:spMkLst>
        </pc:spChg>
        <pc:spChg chg="add mod">
          <ac:chgData name="Pauline MORIN [Eurécia]" userId="26806002-a94a-4f86-8fe6-d48cb3313228" providerId="ADAL" clId="{B85BA752-6AE8-4527-9816-017B678DD043}" dt="2026-07-17T09:26:22.752" v="40" actId="1076"/>
          <ac:spMkLst>
            <pc:docMk/>
            <pc:sldMk cId="1542998316" sldId="335"/>
            <ac:spMk id="11" creationId="{385E3AD5-C163-23E7-7B8A-42B4709EFD62}"/>
          </ac:spMkLst>
        </pc:spChg>
      </pc:sldChg>
      <pc:sldChg chg="modSp">
        <pc:chgData name="Pauline MORIN [Eurécia]" userId="26806002-a94a-4f86-8fe6-d48cb3313228" providerId="ADAL" clId="{B85BA752-6AE8-4527-9816-017B678DD043}" dt="2026-07-17T09:32:15.136" v="110"/>
        <pc:sldMkLst>
          <pc:docMk/>
          <pc:sldMk cId="1009862868" sldId="336"/>
        </pc:sldMkLst>
        <pc:spChg chg="mod">
          <ac:chgData name="Pauline MORIN [Eurécia]" userId="26806002-a94a-4f86-8fe6-d48cb3313228" providerId="ADAL" clId="{B85BA752-6AE8-4527-9816-017B678DD043}" dt="2026-07-17T09:32:15.136" v="110"/>
          <ac:spMkLst>
            <pc:docMk/>
            <pc:sldMk cId="1009862868" sldId="336"/>
            <ac:spMk id="5" creationId="{E63FBEE7-B2EE-9744-8FCC-2E8B5A162548}"/>
          </ac:spMkLst>
        </pc:spChg>
      </pc:sldChg>
      <pc:sldChg chg="modSp">
        <pc:chgData name="Pauline MORIN [Eurécia]" userId="26806002-a94a-4f86-8fe6-d48cb3313228" providerId="ADAL" clId="{B85BA752-6AE8-4527-9816-017B678DD043}" dt="2026-07-17T09:39:16.381" v="170" actId="20577"/>
        <pc:sldMkLst>
          <pc:docMk/>
          <pc:sldMk cId="3210797679" sldId="340"/>
        </pc:sldMkLst>
        <pc:spChg chg="mod">
          <ac:chgData name="Pauline MORIN [Eurécia]" userId="26806002-a94a-4f86-8fe6-d48cb3313228" providerId="ADAL" clId="{B85BA752-6AE8-4527-9816-017B678DD043}" dt="2026-07-17T09:39:16.381" v="170" actId="20577"/>
          <ac:spMkLst>
            <pc:docMk/>
            <pc:sldMk cId="3210797679" sldId="340"/>
            <ac:spMk id="19" creationId="{5151E63F-D6EB-F3A3-4395-4F6B373F256B}"/>
          </ac:spMkLst>
        </pc:spChg>
        <pc:spChg chg="mod">
          <ac:chgData name="Pauline MORIN [Eurécia]" userId="26806002-a94a-4f86-8fe6-d48cb3313228" providerId="ADAL" clId="{B85BA752-6AE8-4527-9816-017B678DD043}" dt="2026-07-17T09:24:46.500" v="20" actId="20577"/>
          <ac:spMkLst>
            <pc:docMk/>
            <pc:sldMk cId="3210797679" sldId="340"/>
            <ac:spMk id="21" creationId="{B2FACCB8-6C57-2710-ED66-F622171333CC}"/>
          </ac:spMkLst>
        </pc:spChg>
        <pc:spChg chg="mod">
          <ac:chgData name="Pauline MORIN [Eurécia]" userId="26806002-a94a-4f86-8fe6-d48cb3313228" providerId="ADAL" clId="{B85BA752-6AE8-4527-9816-017B678DD043}" dt="2026-07-17T09:24:36.782" v="2"/>
          <ac:spMkLst>
            <pc:docMk/>
            <pc:sldMk cId="3210797679" sldId="340"/>
            <ac:spMk id="22" creationId="{563E3B4D-DC08-7EAB-75DB-447498E9575A}"/>
          </ac:spMkLst>
        </pc:spChg>
      </pc:sldChg>
      <pc:sldChg chg="modSp">
        <pc:chgData name="Pauline MORIN [Eurécia]" userId="26806002-a94a-4f86-8fe6-d48cb3313228" providerId="ADAL" clId="{B85BA752-6AE8-4527-9816-017B678DD043}" dt="2026-07-17T09:37:25.464" v="169" actId="255"/>
        <pc:sldMkLst>
          <pc:docMk/>
          <pc:sldMk cId="1323003873" sldId="341"/>
        </pc:sldMkLst>
        <pc:spChg chg="mod">
          <ac:chgData name="Pauline MORIN [Eurécia]" userId="26806002-a94a-4f86-8fe6-d48cb3313228" providerId="ADAL" clId="{B85BA752-6AE8-4527-9816-017B678DD043}" dt="2026-07-17T09:37:25.464" v="169" actId="255"/>
          <ac:spMkLst>
            <pc:docMk/>
            <pc:sldMk cId="1323003873" sldId="341"/>
            <ac:spMk id="2" creationId="{F08AB10F-1DCA-B10B-CC95-10172B63F2C3}"/>
          </ac:spMkLst>
        </pc:spChg>
      </pc:sldChg>
      <pc:sldChg chg="addSp delSp modSp mod">
        <pc:chgData name="Pauline MORIN [Eurécia]" userId="26806002-a94a-4f86-8fe6-d48cb3313228" providerId="ADAL" clId="{B85BA752-6AE8-4527-9816-017B678DD043}" dt="2026-07-17T09:26:55.283" v="49" actId="1076"/>
        <pc:sldMkLst>
          <pc:docMk/>
          <pc:sldMk cId="115742712" sldId="342"/>
        </pc:sldMkLst>
        <pc:spChg chg="add mod">
          <ac:chgData name="Pauline MORIN [Eurécia]" userId="26806002-a94a-4f86-8fe6-d48cb3313228" providerId="ADAL" clId="{B85BA752-6AE8-4527-9816-017B678DD043}" dt="2026-07-17T09:26:54.005" v="48" actId="1076"/>
          <ac:spMkLst>
            <pc:docMk/>
            <pc:sldMk cId="115742712" sldId="342"/>
            <ac:spMk id="3" creationId="{997E2E2F-55F1-5AB1-DD88-E0BE4E59DDDB}"/>
          </ac:spMkLst>
        </pc:spChg>
        <pc:spChg chg="mod">
          <ac:chgData name="Pauline MORIN [Eurécia]" userId="26806002-a94a-4f86-8fe6-d48cb3313228" providerId="ADAL" clId="{B85BA752-6AE8-4527-9816-017B678DD043}" dt="2026-07-17T09:26:31.273" v="41"/>
          <ac:spMkLst>
            <pc:docMk/>
            <pc:sldMk cId="115742712" sldId="342"/>
            <ac:spMk id="6" creationId="{06A43D7B-6D83-5D1E-0DFB-1C11719B942B}"/>
          </ac:spMkLst>
        </pc:spChg>
        <pc:spChg chg="mod">
          <ac:chgData name="Pauline MORIN [Eurécia]" userId="26806002-a94a-4f86-8fe6-d48cb3313228" providerId="ADAL" clId="{B85BA752-6AE8-4527-9816-017B678DD043}" dt="2026-07-17T09:26:36.260" v="42"/>
          <ac:spMkLst>
            <pc:docMk/>
            <pc:sldMk cId="115742712" sldId="342"/>
            <ac:spMk id="8" creationId="{90A438DC-811C-961D-F9DD-B6FEB9763FC2}"/>
          </ac:spMkLst>
        </pc:spChg>
        <pc:spChg chg="del">
          <ac:chgData name="Pauline MORIN [Eurécia]" userId="26806002-a94a-4f86-8fe6-d48cb3313228" providerId="ADAL" clId="{B85BA752-6AE8-4527-9816-017B678DD043}" dt="2026-07-17T09:26:43.311" v="43" actId="478"/>
          <ac:spMkLst>
            <pc:docMk/>
            <pc:sldMk cId="115742712" sldId="342"/>
            <ac:spMk id="9" creationId="{FD980A60-1B42-39EB-56FD-16C506848827}"/>
          </ac:spMkLst>
        </pc:spChg>
        <pc:picChg chg="mod">
          <ac:chgData name="Pauline MORIN [Eurécia]" userId="26806002-a94a-4f86-8fe6-d48cb3313228" providerId="ADAL" clId="{B85BA752-6AE8-4527-9816-017B678DD043}" dt="2026-07-17T09:26:55.283" v="49" actId="1076"/>
          <ac:picMkLst>
            <pc:docMk/>
            <pc:sldMk cId="115742712" sldId="342"/>
            <ac:picMk id="4" creationId="{52FD80C3-5161-0904-5A52-8633DD583320}"/>
          </ac:picMkLst>
        </pc:picChg>
      </pc:sldChg>
      <pc:sldChg chg="addSp delSp modSp mod">
        <pc:chgData name="Pauline MORIN [Eurécia]" userId="26806002-a94a-4f86-8fe6-d48cb3313228" providerId="ADAL" clId="{B85BA752-6AE8-4527-9816-017B678DD043}" dt="2026-07-17T09:27:20.869" v="54" actId="1076"/>
        <pc:sldMkLst>
          <pc:docMk/>
          <pc:sldMk cId="296075627" sldId="343"/>
        </pc:sldMkLst>
        <pc:spChg chg="add mod">
          <ac:chgData name="Pauline MORIN [Eurécia]" userId="26806002-a94a-4f86-8fe6-d48cb3313228" providerId="ADAL" clId="{B85BA752-6AE8-4527-9816-017B678DD043}" dt="2026-07-17T09:27:20.869" v="54" actId="1076"/>
          <ac:spMkLst>
            <pc:docMk/>
            <pc:sldMk cId="296075627" sldId="343"/>
            <ac:spMk id="3" creationId="{5F628082-0D2C-FF9D-3F99-68CB1D283FC9}"/>
          </ac:spMkLst>
        </pc:spChg>
        <pc:spChg chg="mod">
          <ac:chgData name="Pauline MORIN [Eurécia]" userId="26806002-a94a-4f86-8fe6-d48cb3313228" providerId="ADAL" clId="{B85BA752-6AE8-4527-9816-017B678DD043}" dt="2026-07-17T09:27:07.989" v="50"/>
          <ac:spMkLst>
            <pc:docMk/>
            <pc:sldMk cId="296075627" sldId="343"/>
            <ac:spMk id="6" creationId="{06A43D7B-6D83-5D1E-0DFB-1C11719B942B}"/>
          </ac:spMkLst>
        </pc:spChg>
        <pc:spChg chg="mod">
          <ac:chgData name="Pauline MORIN [Eurécia]" userId="26806002-a94a-4f86-8fe6-d48cb3313228" providerId="ADAL" clId="{B85BA752-6AE8-4527-9816-017B678DD043}" dt="2026-07-17T09:27:12.568" v="51"/>
          <ac:spMkLst>
            <pc:docMk/>
            <pc:sldMk cId="296075627" sldId="343"/>
            <ac:spMk id="8" creationId="{90A438DC-811C-961D-F9DD-B6FEB9763FC2}"/>
          </ac:spMkLst>
        </pc:spChg>
        <pc:spChg chg="del">
          <ac:chgData name="Pauline MORIN [Eurécia]" userId="26806002-a94a-4f86-8fe6-d48cb3313228" providerId="ADAL" clId="{B85BA752-6AE8-4527-9816-017B678DD043}" dt="2026-07-17T09:27:17.907" v="52" actId="478"/>
          <ac:spMkLst>
            <pc:docMk/>
            <pc:sldMk cId="296075627" sldId="343"/>
            <ac:spMk id="9" creationId="{FD980A60-1B42-39EB-56FD-16C506848827}"/>
          </ac:spMkLst>
        </pc:spChg>
      </pc:sldChg>
      <pc:sldChg chg="addSp delSp modSp mod">
        <pc:chgData name="Pauline MORIN [Eurécia]" userId="26806002-a94a-4f86-8fe6-d48cb3313228" providerId="ADAL" clId="{B85BA752-6AE8-4527-9816-017B678DD043}" dt="2026-07-17T09:28:07.366" v="61" actId="22"/>
        <pc:sldMkLst>
          <pc:docMk/>
          <pc:sldMk cId="2037643794" sldId="344"/>
        </pc:sldMkLst>
        <pc:spChg chg="add">
          <ac:chgData name="Pauline MORIN [Eurécia]" userId="26806002-a94a-4f86-8fe6-d48cb3313228" providerId="ADAL" clId="{B85BA752-6AE8-4527-9816-017B678DD043}" dt="2026-07-17T09:28:00.942" v="59" actId="22"/>
          <ac:spMkLst>
            <pc:docMk/>
            <pc:sldMk cId="2037643794" sldId="344"/>
            <ac:spMk id="3" creationId="{6370AE36-3135-409B-846B-7B061F599500}"/>
          </ac:spMkLst>
        </pc:spChg>
        <pc:spChg chg="mod">
          <ac:chgData name="Pauline MORIN [Eurécia]" userId="26806002-a94a-4f86-8fe6-d48cb3313228" providerId="ADAL" clId="{B85BA752-6AE8-4527-9816-017B678DD043}" dt="2026-07-17T09:27:49.684" v="56"/>
          <ac:spMkLst>
            <pc:docMk/>
            <pc:sldMk cId="2037643794" sldId="344"/>
            <ac:spMk id="6" creationId="{06A43D7B-6D83-5D1E-0DFB-1C11719B942B}"/>
          </ac:spMkLst>
        </pc:spChg>
        <pc:spChg chg="add">
          <ac:chgData name="Pauline MORIN [Eurécia]" userId="26806002-a94a-4f86-8fe6-d48cb3313228" providerId="ADAL" clId="{B85BA752-6AE8-4527-9816-017B678DD043}" dt="2026-07-17T09:28:07.366" v="61" actId="22"/>
          <ac:spMkLst>
            <pc:docMk/>
            <pc:sldMk cId="2037643794" sldId="344"/>
            <ac:spMk id="7" creationId="{F69504B9-E293-BBF9-F092-4B178BDB2C5A}"/>
          </ac:spMkLst>
        </pc:spChg>
        <pc:spChg chg="mod">
          <ac:chgData name="Pauline MORIN [Eurécia]" userId="26806002-a94a-4f86-8fe6-d48cb3313228" providerId="ADAL" clId="{B85BA752-6AE8-4527-9816-017B678DD043}" dt="2026-07-17T09:27:55.262" v="57"/>
          <ac:spMkLst>
            <pc:docMk/>
            <pc:sldMk cId="2037643794" sldId="344"/>
            <ac:spMk id="8" creationId="{90A438DC-811C-961D-F9DD-B6FEB9763FC2}"/>
          </ac:spMkLst>
        </pc:spChg>
        <pc:spChg chg="del">
          <ac:chgData name="Pauline MORIN [Eurécia]" userId="26806002-a94a-4f86-8fe6-d48cb3313228" providerId="ADAL" clId="{B85BA752-6AE8-4527-9816-017B678DD043}" dt="2026-07-17T09:28:00.720" v="58" actId="478"/>
          <ac:spMkLst>
            <pc:docMk/>
            <pc:sldMk cId="2037643794" sldId="344"/>
            <ac:spMk id="9" creationId="{FD980A60-1B42-39EB-56FD-16C506848827}"/>
          </ac:spMkLst>
        </pc:spChg>
        <pc:spChg chg="del">
          <ac:chgData name="Pauline MORIN [Eurécia]" userId="26806002-a94a-4f86-8fe6-d48cb3313228" providerId="ADAL" clId="{B85BA752-6AE8-4527-9816-017B678DD043}" dt="2026-07-17T09:28:07.073" v="60" actId="478"/>
          <ac:spMkLst>
            <pc:docMk/>
            <pc:sldMk cId="2037643794" sldId="344"/>
            <ac:spMk id="11" creationId="{A2C6E44B-2365-5EAC-0EAD-3AF09BF10B81}"/>
          </ac:spMkLst>
        </pc:spChg>
      </pc:sldChg>
      <pc:sldChg chg="addSp delSp modSp mod">
        <pc:chgData name="Pauline MORIN [Eurécia]" userId="26806002-a94a-4f86-8fe6-d48cb3313228" providerId="ADAL" clId="{B85BA752-6AE8-4527-9816-017B678DD043}" dt="2026-07-17T09:28:33.968" v="65" actId="22"/>
        <pc:sldMkLst>
          <pc:docMk/>
          <pc:sldMk cId="2705979463" sldId="345"/>
        </pc:sldMkLst>
        <pc:spChg chg="add">
          <ac:chgData name="Pauline MORIN [Eurécia]" userId="26806002-a94a-4f86-8fe6-d48cb3313228" providerId="ADAL" clId="{B85BA752-6AE8-4527-9816-017B678DD043}" dt="2026-07-17T09:28:33.968" v="65" actId="22"/>
          <ac:spMkLst>
            <pc:docMk/>
            <pc:sldMk cId="2705979463" sldId="345"/>
            <ac:spMk id="3" creationId="{79B7FA4B-1680-A310-E08B-3DDFA37674D8}"/>
          </ac:spMkLst>
        </pc:spChg>
        <pc:spChg chg="mod">
          <ac:chgData name="Pauline MORIN [Eurécia]" userId="26806002-a94a-4f86-8fe6-d48cb3313228" providerId="ADAL" clId="{B85BA752-6AE8-4527-9816-017B678DD043}" dt="2026-07-17T09:28:22.835" v="62"/>
          <ac:spMkLst>
            <pc:docMk/>
            <pc:sldMk cId="2705979463" sldId="345"/>
            <ac:spMk id="6" creationId="{06A43D7B-6D83-5D1E-0DFB-1C11719B942B}"/>
          </ac:spMkLst>
        </pc:spChg>
        <pc:spChg chg="mod">
          <ac:chgData name="Pauline MORIN [Eurécia]" userId="26806002-a94a-4f86-8fe6-d48cb3313228" providerId="ADAL" clId="{B85BA752-6AE8-4527-9816-017B678DD043}" dt="2026-07-17T09:28:28.028" v="63"/>
          <ac:spMkLst>
            <pc:docMk/>
            <pc:sldMk cId="2705979463" sldId="345"/>
            <ac:spMk id="8" creationId="{90A438DC-811C-961D-F9DD-B6FEB9763FC2}"/>
          </ac:spMkLst>
        </pc:spChg>
        <pc:spChg chg="del">
          <ac:chgData name="Pauline MORIN [Eurécia]" userId="26806002-a94a-4f86-8fe6-d48cb3313228" providerId="ADAL" clId="{B85BA752-6AE8-4527-9816-017B678DD043}" dt="2026-07-17T09:28:33.663" v="64" actId="478"/>
          <ac:spMkLst>
            <pc:docMk/>
            <pc:sldMk cId="2705979463" sldId="345"/>
            <ac:spMk id="9" creationId="{FD980A60-1B42-39EB-56FD-16C506848827}"/>
          </ac:spMkLst>
        </pc:spChg>
      </pc:sldChg>
      <pc:sldChg chg="addSp delSp modSp mod">
        <pc:chgData name="Pauline MORIN [Eurécia]" userId="26806002-a94a-4f86-8fe6-d48cb3313228" providerId="ADAL" clId="{B85BA752-6AE8-4527-9816-017B678DD043}" dt="2026-07-17T09:29:13.892" v="72" actId="1076"/>
        <pc:sldMkLst>
          <pc:docMk/>
          <pc:sldMk cId="1624822896" sldId="346"/>
        </pc:sldMkLst>
        <pc:spChg chg="add">
          <ac:chgData name="Pauline MORIN [Eurécia]" userId="26806002-a94a-4f86-8fe6-d48cb3313228" providerId="ADAL" clId="{B85BA752-6AE8-4527-9816-017B678DD043}" dt="2026-07-17T09:29:06.112" v="71" actId="22"/>
          <ac:spMkLst>
            <pc:docMk/>
            <pc:sldMk cId="1624822896" sldId="346"/>
            <ac:spMk id="3" creationId="{9F0C88B1-88DD-5D25-DA6B-AD23C4BB2AE5}"/>
          </ac:spMkLst>
        </pc:spChg>
        <pc:spChg chg="mod">
          <ac:chgData name="Pauline MORIN [Eurécia]" userId="26806002-a94a-4f86-8fe6-d48cb3313228" providerId="ADAL" clId="{B85BA752-6AE8-4527-9816-017B678DD043}" dt="2026-07-17T09:28:53.526" v="67"/>
          <ac:spMkLst>
            <pc:docMk/>
            <pc:sldMk cId="1624822896" sldId="346"/>
            <ac:spMk id="6" creationId="{06A43D7B-6D83-5D1E-0DFB-1C11719B942B}"/>
          </ac:spMkLst>
        </pc:spChg>
        <pc:spChg chg="mod">
          <ac:chgData name="Pauline MORIN [Eurécia]" userId="26806002-a94a-4f86-8fe6-d48cb3313228" providerId="ADAL" clId="{B85BA752-6AE8-4527-9816-017B678DD043}" dt="2026-07-17T09:28:59.382" v="68"/>
          <ac:spMkLst>
            <pc:docMk/>
            <pc:sldMk cId="1624822896" sldId="346"/>
            <ac:spMk id="8" creationId="{90A438DC-811C-961D-F9DD-B6FEB9763FC2}"/>
          </ac:spMkLst>
        </pc:spChg>
        <pc:spChg chg="del mod">
          <ac:chgData name="Pauline MORIN [Eurécia]" userId="26806002-a94a-4f86-8fe6-d48cb3313228" providerId="ADAL" clId="{B85BA752-6AE8-4527-9816-017B678DD043}" dt="2026-07-17T09:29:05.856" v="70" actId="478"/>
          <ac:spMkLst>
            <pc:docMk/>
            <pc:sldMk cId="1624822896" sldId="346"/>
            <ac:spMk id="9" creationId="{FD980A60-1B42-39EB-56FD-16C506848827}"/>
          </ac:spMkLst>
        </pc:spChg>
        <pc:picChg chg="mod">
          <ac:chgData name="Pauline MORIN [Eurécia]" userId="26806002-a94a-4f86-8fe6-d48cb3313228" providerId="ADAL" clId="{B85BA752-6AE8-4527-9816-017B678DD043}" dt="2026-07-17T09:29:13.892" v="72" actId="1076"/>
          <ac:picMkLst>
            <pc:docMk/>
            <pc:sldMk cId="1624822896" sldId="346"/>
            <ac:picMk id="7" creationId="{D21DBF05-C5DE-AB65-CA90-E6AE73C8EEF0}"/>
          </ac:picMkLst>
        </pc:picChg>
      </pc:sldChg>
      <pc:sldChg chg="addSp delSp modSp mod">
        <pc:chgData name="Pauline MORIN [Eurécia]" userId="26806002-a94a-4f86-8fe6-d48cb3313228" providerId="ADAL" clId="{B85BA752-6AE8-4527-9816-017B678DD043}" dt="2026-07-17T09:29:51.739" v="79" actId="1076"/>
        <pc:sldMkLst>
          <pc:docMk/>
          <pc:sldMk cId="1009272672" sldId="348"/>
        </pc:sldMkLst>
        <pc:spChg chg="add mod">
          <ac:chgData name="Pauline MORIN [Eurécia]" userId="26806002-a94a-4f86-8fe6-d48cb3313228" providerId="ADAL" clId="{B85BA752-6AE8-4527-9816-017B678DD043}" dt="2026-07-17T09:29:51.739" v="79" actId="1076"/>
          <ac:spMkLst>
            <pc:docMk/>
            <pc:sldMk cId="1009272672" sldId="348"/>
            <ac:spMk id="4" creationId="{94F413E5-C64D-C988-BDCF-15DD1F6CAFDE}"/>
          </ac:spMkLst>
        </pc:spChg>
        <pc:spChg chg="mod">
          <ac:chgData name="Pauline MORIN [Eurécia]" userId="26806002-a94a-4f86-8fe6-d48cb3313228" providerId="ADAL" clId="{B85BA752-6AE8-4527-9816-017B678DD043}" dt="2026-07-17T09:29:24.636" v="73"/>
          <ac:spMkLst>
            <pc:docMk/>
            <pc:sldMk cId="1009272672" sldId="348"/>
            <ac:spMk id="6" creationId="{06A43D7B-6D83-5D1E-0DFB-1C11719B942B}"/>
          </ac:spMkLst>
        </pc:spChg>
        <pc:spChg chg="mod">
          <ac:chgData name="Pauline MORIN [Eurécia]" userId="26806002-a94a-4f86-8fe6-d48cb3313228" providerId="ADAL" clId="{B85BA752-6AE8-4527-9816-017B678DD043}" dt="2026-07-17T09:29:29.872" v="74"/>
          <ac:spMkLst>
            <pc:docMk/>
            <pc:sldMk cId="1009272672" sldId="348"/>
            <ac:spMk id="8" creationId="{90A438DC-811C-961D-F9DD-B6FEB9763FC2}"/>
          </ac:spMkLst>
        </pc:spChg>
        <pc:spChg chg="del">
          <ac:chgData name="Pauline MORIN [Eurécia]" userId="26806002-a94a-4f86-8fe6-d48cb3313228" providerId="ADAL" clId="{B85BA752-6AE8-4527-9816-017B678DD043}" dt="2026-07-17T09:29:39.949" v="75" actId="478"/>
          <ac:spMkLst>
            <pc:docMk/>
            <pc:sldMk cId="1009272672" sldId="348"/>
            <ac:spMk id="9" creationId="{FD980A60-1B42-39EB-56FD-16C506848827}"/>
          </ac:spMkLst>
        </pc:spChg>
        <pc:picChg chg="mod">
          <ac:chgData name="Pauline MORIN [Eurécia]" userId="26806002-a94a-4f86-8fe6-d48cb3313228" providerId="ADAL" clId="{B85BA752-6AE8-4527-9816-017B678DD043}" dt="2026-07-17T09:29:49.342" v="78" actId="1076"/>
          <ac:picMkLst>
            <pc:docMk/>
            <pc:sldMk cId="1009272672" sldId="348"/>
            <ac:picMk id="5" creationId="{47367499-D577-10E9-FB7C-B5FADE586154}"/>
          </ac:picMkLst>
        </pc:picChg>
      </pc:sldChg>
      <pc:sldChg chg="addSp delSp modSp mod">
        <pc:chgData name="Pauline MORIN [Eurécia]" userId="26806002-a94a-4f86-8fe6-d48cb3313228" providerId="ADAL" clId="{B85BA752-6AE8-4527-9816-017B678DD043}" dt="2026-07-17T09:30:26.452" v="88" actId="1076"/>
        <pc:sldMkLst>
          <pc:docMk/>
          <pc:sldMk cId="3803183519" sldId="349"/>
        </pc:sldMkLst>
        <pc:spChg chg="add mod">
          <ac:chgData name="Pauline MORIN [Eurécia]" userId="26806002-a94a-4f86-8fe6-d48cb3313228" providerId="ADAL" clId="{B85BA752-6AE8-4527-9816-017B678DD043}" dt="2026-07-17T09:30:24.025" v="87" actId="20577"/>
          <ac:spMkLst>
            <pc:docMk/>
            <pc:sldMk cId="3803183519" sldId="349"/>
            <ac:spMk id="3" creationId="{7DDA27DB-7C86-5B2D-5BC3-6937A05187D2}"/>
          </ac:spMkLst>
        </pc:spChg>
        <pc:spChg chg="mod">
          <ac:chgData name="Pauline MORIN [Eurécia]" userId="26806002-a94a-4f86-8fe6-d48cb3313228" providerId="ADAL" clId="{B85BA752-6AE8-4527-9816-017B678DD043}" dt="2026-07-17T09:30:01.603" v="80"/>
          <ac:spMkLst>
            <pc:docMk/>
            <pc:sldMk cId="3803183519" sldId="349"/>
            <ac:spMk id="6" creationId="{06A43D7B-6D83-5D1E-0DFB-1C11719B942B}"/>
          </ac:spMkLst>
        </pc:spChg>
        <pc:spChg chg="mod">
          <ac:chgData name="Pauline MORIN [Eurécia]" userId="26806002-a94a-4f86-8fe6-d48cb3313228" providerId="ADAL" clId="{B85BA752-6AE8-4527-9816-017B678DD043}" dt="2026-07-17T09:30:07.410" v="81"/>
          <ac:spMkLst>
            <pc:docMk/>
            <pc:sldMk cId="3803183519" sldId="349"/>
            <ac:spMk id="8" creationId="{90A438DC-811C-961D-F9DD-B6FEB9763FC2}"/>
          </ac:spMkLst>
        </pc:spChg>
        <pc:spChg chg="del">
          <ac:chgData name="Pauline MORIN [Eurécia]" userId="26806002-a94a-4f86-8fe6-d48cb3313228" providerId="ADAL" clId="{B85BA752-6AE8-4527-9816-017B678DD043}" dt="2026-07-17T09:30:13.142" v="82" actId="478"/>
          <ac:spMkLst>
            <pc:docMk/>
            <pc:sldMk cId="3803183519" sldId="349"/>
            <ac:spMk id="9" creationId="{FD980A60-1B42-39EB-56FD-16C506848827}"/>
          </ac:spMkLst>
        </pc:spChg>
        <pc:picChg chg="add mod">
          <ac:chgData name="Pauline MORIN [Eurécia]" userId="26806002-a94a-4f86-8fe6-d48cb3313228" providerId="ADAL" clId="{B85BA752-6AE8-4527-9816-017B678DD043}" dt="2026-07-17T09:30:26.452" v="88" actId="1076"/>
          <ac:picMkLst>
            <pc:docMk/>
            <pc:sldMk cId="3803183519" sldId="349"/>
            <ac:picMk id="7" creationId="{55194B8F-D31B-5D4E-EC38-17A741B91F07}"/>
          </ac:picMkLst>
        </pc:picChg>
        <pc:picChg chg="del">
          <ac:chgData name="Pauline MORIN [Eurécia]" userId="26806002-a94a-4f86-8fe6-d48cb3313228" providerId="ADAL" clId="{B85BA752-6AE8-4527-9816-017B678DD043}" dt="2026-07-17T09:30:14.809" v="83" actId="478"/>
          <ac:picMkLst>
            <pc:docMk/>
            <pc:sldMk cId="3803183519" sldId="349"/>
            <ac:picMk id="10" creationId="{5F768DF6-D851-41A3-66DC-CAC820F0C6E7}"/>
          </ac:picMkLst>
        </pc:picChg>
      </pc:sldChg>
      <pc:sldChg chg="addSp delSp modSp mod">
        <pc:chgData name="Pauline MORIN [Eurécia]" userId="26806002-a94a-4f86-8fe6-d48cb3313228" providerId="ADAL" clId="{B85BA752-6AE8-4527-9816-017B678DD043}" dt="2026-07-17T09:31:14.923" v="100" actId="1076"/>
        <pc:sldMkLst>
          <pc:docMk/>
          <pc:sldMk cId="3268250180" sldId="350"/>
        </pc:sldMkLst>
        <pc:spChg chg="add mod">
          <ac:chgData name="Pauline MORIN [Eurécia]" userId="26806002-a94a-4f86-8fe6-d48cb3313228" providerId="ADAL" clId="{B85BA752-6AE8-4527-9816-017B678DD043}" dt="2026-07-17T09:31:14.923" v="100" actId="1076"/>
          <ac:spMkLst>
            <pc:docMk/>
            <pc:sldMk cId="3268250180" sldId="350"/>
            <ac:spMk id="3" creationId="{13148141-3F55-D540-D8C1-F43F5F633E2E}"/>
          </ac:spMkLst>
        </pc:spChg>
        <pc:spChg chg="mod">
          <ac:chgData name="Pauline MORIN [Eurécia]" userId="26806002-a94a-4f86-8fe6-d48cb3313228" providerId="ADAL" clId="{B85BA752-6AE8-4527-9816-017B678DD043}" dt="2026-07-17T09:31:06.747" v="97"/>
          <ac:spMkLst>
            <pc:docMk/>
            <pc:sldMk cId="3268250180" sldId="350"/>
            <ac:spMk id="6" creationId="{06A43D7B-6D83-5D1E-0DFB-1C11719B942B}"/>
          </ac:spMkLst>
        </pc:spChg>
        <pc:spChg chg="del">
          <ac:chgData name="Pauline MORIN [Eurécia]" userId="26806002-a94a-4f86-8fe6-d48cb3313228" providerId="ADAL" clId="{B85BA752-6AE8-4527-9816-017B678DD043}" dt="2026-07-17T09:31:12.673" v="98" actId="478"/>
          <ac:spMkLst>
            <pc:docMk/>
            <pc:sldMk cId="3268250180" sldId="350"/>
            <ac:spMk id="9" creationId="{FD980A60-1B42-39EB-56FD-16C506848827}"/>
          </ac:spMkLst>
        </pc:spChg>
      </pc:sldChg>
      <pc:sldChg chg="addSp delSp modSp mod">
        <pc:chgData name="Pauline MORIN [Eurécia]" userId="26806002-a94a-4f86-8fe6-d48cb3313228" providerId="ADAL" clId="{B85BA752-6AE8-4527-9816-017B678DD043}" dt="2026-07-17T09:30:55.273" v="94" actId="1076"/>
        <pc:sldMkLst>
          <pc:docMk/>
          <pc:sldMk cId="370285615" sldId="351"/>
        </pc:sldMkLst>
        <pc:spChg chg="add">
          <ac:chgData name="Pauline MORIN [Eurécia]" userId="26806002-a94a-4f86-8fe6-d48cb3313228" providerId="ADAL" clId="{B85BA752-6AE8-4527-9816-017B678DD043}" dt="2026-07-17T09:30:47.571" v="92" actId="22"/>
          <ac:spMkLst>
            <pc:docMk/>
            <pc:sldMk cId="370285615" sldId="351"/>
            <ac:spMk id="3" creationId="{B2809526-A297-ABAB-93AF-679E6C2B57AC}"/>
          </ac:spMkLst>
        </pc:spChg>
        <pc:spChg chg="mod">
          <ac:chgData name="Pauline MORIN [Eurécia]" userId="26806002-a94a-4f86-8fe6-d48cb3313228" providerId="ADAL" clId="{B85BA752-6AE8-4527-9816-017B678DD043}" dt="2026-07-17T09:30:36.163" v="89"/>
          <ac:spMkLst>
            <pc:docMk/>
            <pc:sldMk cId="370285615" sldId="351"/>
            <ac:spMk id="6" creationId="{06A43D7B-6D83-5D1E-0DFB-1C11719B942B}"/>
          </ac:spMkLst>
        </pc:spChg>
        <pc:spChg chg="mod">
          <ac:chgData name="Pauline MORIN [Eurécia]" userId="26806002-a94a-4f86-8fe6-d48cb3313228" providerId="ADAL" clId="{B85BA752-6AE8-4527-9816-017B678DD043}" dt="2026-07-17T09:30:41.887" v="90"/>
          <ac:spMkLst>
            <pc:docMk/>
            <pc:sldMk cId="370285615" sldId="351"/>
            <ac:spMk id="8" creationId="{90A438DC-811C-961D-F9DD-B6FEB9763FC2}"/>
          </ac:spMkLst>
        </pc:spChg>
        <pc:spChg chg="del">
          <ac:chgData name="Pauline MORIN [Eurécia]" userId="26806002-a94a-4f86-8fe6-d48cb3313228" providerId="ADAL" clId="{B85BA752-6AE8-4527-9816-017B678DD043}" dt="2026-07-17T09:30:47.212" v="91" actId="478"/>
          <ac:spMkLst>
            <pc:docMk/>
            <pc:sldMk cId="370285615" sldId="351"/>
            <ac:spMk id="9" creationId="{FD980A60-1B42-39EB-56FD-16C506848827}"/>
          </ac:spMkLst>
        </pc:spChg>
        <pc:picChg chg="add mod">
          <ac:chgData name="Pauline MORIN [Eurécia]" userId="26806002-a94a-4f86-8fe6-d48cb3313228" providerId="ADAL" clId="{B85BA752-6AE8-4527-9816-017B678DD043}" dt="2026-07-17T09:30:55.273" v="94" actId="1076"/>
          <ac:picMkLst>
            <pc:docMk/>
            <pc:sldMk cId="370285615" sldId="351"/>
            <ac:picMk id="5" creationId="{DFE751CF-3ECE-A1DE-7504-410EEEEE0880}"/>
          </ac:picMkLst>
        </pc:picChg>
      </pc:sldChg>
      <pc:sldChg chg="addSp delSp modSp mod">
        <pc:chgData name="Pauline MORIN [Eurécia]" userId="26806002-a94a-4f86-8fe6-d48cb3313228" providerId="ADAL" clId="{B85BA752-6AE8-4527-9816-017B678DD043}" dt="2026-07-17T09:32:06.339" v="109" actId="1076"/>
        <pc:sldMkLst>
          <pc:docMk/>
          <pc:sldMk cId="3752783665" sldId="352"/>
        </pc:sldMkLst>
        <pc:spChg chg="add">
          <ac:chgData name="Pauline MORIN [Eurécia]" userId="26806002-a94a-4f86-8fe6-d48cb3313228" providerId="ADAL" clId="{B85BA752-6AE8-4527-9816-017B678DD043}" dt="2026-07-17T09:31:53.263" v="105" actId="22"/>
          <ac:spMkLst>
            <pc:docMk/>
            <pc:sldMk cId="3752783665" sldId="352"/>
            <ac:spMk id="5" creationId="{02036FB1-2E9C-005B-7E77-F26101A30E3F}"/>
          </ac:spMkLst>
        </pc:spChg>
        <pc:spChg chg="mod">
          <ac:chgData name="Pauline MORIN [Eurécia]" userId="26806002-a94a-4f86-8fe6-d48cb3313228" providerId="ADAL" clId="{B85BA752-6AE8-4527-9816-017B678DD043}" dt="2026-07-17T09:31:30.606" v="102"/>
          <ac:spMkLst>
            <pc:docMk/>
            <pc:sldMk cId="3752783665" sldId="352"/>
            <ac:spMk id="6" creationId="{06A43D7B-6D83-5D1E-0DFB-1C11719B942B}"/>
          </ac:spMkLst>
        </pc:spChg>
        <pc:spChg chg="mod">
          <ac:chgData name="Pauline MORIN [Eurécia]" userId="26806002-a94a-4f86-8fe6-d48cb3313228" providerId="ADAL" clId="{B85BA752-6AE8-4527-9816-017B678DD043}" dt="2026-07-17T09:31:36.110" v="103"/>
          <ac:spMkLst>
            <pc:docMk/>
            <pc:sldMk cId="3752783665" sldId="352"/>
            <ac:spMk id="8" creationId="{90A438DC-811C-961D-F9DD-B6FEB9763FC2}"/>
          </ac:spMkLst>
        </pc:spChg>
        <pc:spChg chg="del">
          <ac:chgData name="Pauline MORIN [Eurécia]" userId="26806002-a94a-4f86-8fe6-d48cb3313228" providerId="ADAL" clId="{B85BA752-6AE8-4527-9816-017B678DD043}" dt="2026-07-17T09:32:02.041" v="108" actId="478"/>
          <ac:spMkLst>
            <pc:docMk/>
            <pc:sldMk cId="3752783665" sldId="352"/>
            <ac:spMk id="9" creationId="{FD980A60-1B42-39EB-56FD-16C506848827}"/>
          </ac:spMkLst>
        </pc:spChg>
        <pc:picChg chg="del">
          <ac:chgData name="Pauline MORIN [Eurécia]" userId="26806002-a94a-4f86-8fe6-d48cb3313228" providerId="ADAL" clId="{B85BA752-6AE8-4527-9816-017B678DD043}" dt="2026-07-17T09:31:55.636" v="106" actId="478"/>
          <ac:picMkLst>
            <pc:docMk/>
            <pc:sldMk cId="3752783665" sldId="352"/>
            <ac:picMk id="2" creationId="{23671675-AF0B-63AE-BF8A-6B37A09C88E1}"/>
          </ac:picMkLst>
        </pc:picChg>
        <pc:picChg chg="del">
          <ac:chgData name="Pauline MORIN [Eurécia]" userId="26806002-a94a-4f86-8fe6-d48cb3313228" providerId="ADAL" clId="{B85BA752-6AE8-4527-9816-017B678DD043}" dt="2026-07-17T09:31:51.994" v="104" actId="478"/>
          <ac:picMkLst>
            <pc:docMk/>
            <pc:sldMk cId="3752783665" sldId="352"/>
            <ac:picMk id="4" creationId="{B9749063-012E-E111-F144-645D834B4D2E}"/>
          </ac:picMkLst>
        </pc:picChg>
        <pc:picChg chg="add mod">
          <ac:chgData name="Pauline MORIN [Eurécia]" userId="26806002-a94a-4f86-8fe6-d48cb3313228" providerId="ADAL" clId="{B85BA752-6AE8-4527-9816-017B678DD043}" dt="2026-07-17T09:32:06.339" v="109" actId="1076"/>
          <ac:picMkLst>
            <pc:docMk/>
            <pc:sldMk cId="3752783665" sldId="352"/>
            <ac:picMk id="10" creationId="{B25AB765-91C2-B563-4833-860C224C833F}"/>
          </ac:picMkLst>
        </pc:picChg>
      </pc:sldChg>
      <pc:sldChg chg="addSp delSp modSp mod">
        <pc:chgData name="Pauline MORIN [Eurécia]" userId="26806002-a94a-4f86-8fe6-d48cb3313228" providerId="ADAL" clId="{B85BA752-6AE8-4527-9816-017B678DD043}" dt="2026-07-17T09:33:29.100" v="122" actId="1076"/>
        <pc:sldMkLst>
          <pc:docMk/>
          <pc:sldMk cId="2282819433" sldId="353"/>
        </pc:sldMkLst>
        <pc:spChg chg="mod">
          <ac:chgData name="Pauline MORIN [Eurécia]" userId="26806002-a94a-4f86-8fe6-d48cb3313228" providerId="ADAL" clId="{B85BA752-6AE8-4527-9816-017B678DD043}" dt="2026-07-17T09:32:55.620" v="112"/>
          <ac:spMkLst>
            <pc:docMk/>
            <pc:sldMk cId="2282819433" sldId="353"/>
            <ac:spMk id="6" creationId="{06A43D7B-6D83-5D1E-0DFB-1C11719B942B}"/>
          </ac:spMkLst>
        </pc:spChg>
        <pc:spChg chg="add del">
          <ac:chgData name="Pauline MORIN [Eurécia]" userId="26806002-a94a-4f86-8fe6-d48cb3313228" providerId="ADAL" clId="{B85BA752-6AE8-4527-9816-017B678DD043}" dt="2026-07-17T09:33:16.975" v="117" actId="478"/>
          <ac:spMkLst>
            <pc:docMk/>
            <pc:sldMk cId="2282819433" sldId="353"/>
            <ac:spMk id="7" creationId="{7B5BA5FB-75D0-5B42-3A6E-DC1670F76A9C}"/>
          </ac:spMkLst>
        </pc:spChg>
        <pc:spChg chg="mod">
          <ac:chgData name="Pauline MORIN [Eurécia]" userId="26806002-a94a-4f86-8fe6-d48cb3313228" providerId="ADAL" clId="{B85BA752-6AE8-4527-9816-017B678DD043}" dt="2026-07-17T09:33:01.097" v="113"/>
          <ac:spMkLst>
            <pc:docMk/>
            <pc:sldMk cId="2282819433" sldId="353"/>
            <ac:spMk id="8" creationId="{90A438DC-811C-961D-F9DD-B6FEB9763FC2}"/>
          </ac:spMkLst>
        </pc:spChg>
        <pc:spChg chg="del mod">
          <ac:chgData name="Pauline MORIN [Eurécia]" userId="26806002-a94a-4f86-8fe6-d48cb3313228" providerId="ADAL" clId="{B85BA752-6AE8-4527-9816-017B678DD043}" dt="2026-07-17T09:33:09.193" v="115" actId="478"/>
          <ac:spMkLst>
            <pc:docMk/>
            <pc:sldMk cId="2282819433" sldId="353"/>
            <ac:spMk id="9" creationId="{FD980A60-1B42-39EB-56FD-16C506848827}"/>
          </ac:spMkLst>
        </pc:spChg>
        <pc:spChg chg="add mod">
          <ac:chgData name="Pauline MORIN [Eurécia]" userId="26806002-a94a-4f86-8fe6-d48cb3313228" providerId="ADAL" clId="{B85BA752-6AE8-4527-9816-017B678DD043}" dt="2026-07-17T09:33:29.100" v="122" actId="1076"/>
          <ac:spMkLst>
            <pc:docMk/>
            <pc:sldMk cId="2282819433" sldId="353"/>
            <ac:spMk id="15" creationId="{AC45029E-ACF3-A99D-A3BE-633DF4D9BFA4}"/>
          </ac:spMkLst>
        </pc:spChg>
        <pc:picChg chg="del">
          <ac:chgData name="Pauline MORIN [Eurécia]" userId="26806002-a94a-4f86-8fe6-d48cb3313228" providerId="ADAL" clId="{B85BA752-6AE8-4527-9816-017B678DD043}" dt="2026-07-17T09:33:16.975" v="117" actId="478"/>
          <ac:picMkLst>
            <pc:docMk/>
            <pc:sldMk cId="2282819433" sldId="353"/>
            <ac:picMk id="2" creationId="{994E5157-8927-7EA9-6497-E26043362766}"/>
          </ac:picMkLst>
        </pc:picChg>
        <pc:picChg chg="del">
          <ac:chgData name="Pauline MORIN [Eurécia]" userId="26806002-a94a-4f86-8fe6-d48cb3313228" providerId="ADAL" clId="{B85BA752-6AE8-4527-9816-017B678DD043}" dt="2026-07-17T09:33:20.683" v="119" actId="478"/>
          <ac:picMkLst>
            <pc:docMk/>
            <pc:sldMk cId="2282819433" sldId="353"/>
            <ac:picMk id="3" creationId="{66304C0E-F592-05E9-1868-E842A0294F3E}"/>
          </ac:picMkLst>
        </pc:picChg>
        <pc:picChg chg="add">
          <ac:chgData name="Pauline MORIN [Eurécia]" userId="26806002-a94a-4f86-8fe6-d48cb3313228" providerId="ADAL" clId="{B85BA752-6AE8-4527-9816-017B678DD043}" dt="2026-07-17T09:33:17.286" v="118" actId="22"/>
          <ac:picMkLst>
            <pc:docMk/>
            <pc:sldMk cId="2282819433" sldId="353"/>
            <ac:picMk id="11" creationId="{F815CEFA-F464-5B86-AD7A-DC59DBD9A7B6}"/>
          </ac:picMkLst>
        </pc:picChg>
        <pc:picChg chg="add">
          <ac:chgData name="Pauline MORIN [Eurécia]" userId="26806002-a94a-4f86-8fe6-d48cb3313228" providerId="ADAL" clId="{B85BA752-6AE8-4527-9816-017B678DD043}" dt="2026-07-17T09:33:21.041" v="120" actId="22"/>
          <ac:picMkLst>
            <pc:docMk/>
            <pc:sldMk cId="2282819433" sldId="353"/>
            <ac:picMk id="13" creationId="{C8E9A655-845E-B414-A451-68EF5056CA90}"/>
          </ac:picMkLst>
        </pc:picChg>
      </pc:sldChg>
      <pc:sldChg chg="addSp delSp modSp mod">
        <pc:chgData name="Pauline MORIN [Eurécia]" userId="26806002-a94a-4f86-8fe6-d48cb3313228" providerId="ADAL" clId="{B85BA752-6AE8-4527-9816-017B678DD043}" dt="2026-07-17T09:33:50.197" v="126" actId="22"/>
        <pc:sldMkLst>
          <pc:docMk/>
          <pc:sldMk cId="1130313376" sldId="354"/>
        </pc:sldMkLst>
        <pc:spChg chg="add">
          <ac:chgData name="Pauline MORIN [Eurécia]" userId="26806002-a94a-4f86-8fe6-d48cb3313228" providerId="ADAL" clId="{B85BA752-6AE8-4527-9816-017B678DD043}" dt="2026-07-17T09:33:50.197" v="126" actId="22"/>
          <ac:spMkLst>
            <pc:docMk/>
            <pc:sldMk cId="1130313376" sldId="354"/>
            <ac:spMk id="3" creationId="{6AF51EBA-7FF5-EFA2-A7E9-AEFE7DE874D1}"/>
          </ac:spMkLst>
        </pc:spChg>
        <pc:spChg chg="mod">
          <ac:chgData name="Pauline MORIN [Eurécia]" userId="26806002-a94a-4f86-8fe6-d48cb3313228" providerId="ADAL" clId="{B85BA752-6AE8-4527-9816-017B678DD043}" dt="2026-07-17T09:33:35.641" v="123"/>
          <ac:spMkLst>
            <pc:docMk/>
            <pc:sldMk cId="1130313376" sldId="354"/>
            <ac:spMk id="6" creationId="{06A43D7B-6D83-5D1E-0DFB-1C11719B942B}"/>
          </ac:spMkLst>
        </pc:spChg>
        <pc:spChg chg="mod">
          <ac:chgData name="Pauline MORIN [Eurécia]" userId="26806002-a94a-4f86-8fe6-d48cb3313228" providerId="ADAL" clId="{B85BA752-6AE8-4527-9816-017B678DD043}" dt="2026-07-17T09:33:40.536" v="124"/>
          <ac:spMkLst>
            <pc:docMk/>
            <pc:sldMk cId="1130313376" sldId="354"/>
            <ac:spMk id="8" creationId="{90A438DC-811C-961D-F9DD-B6FEB9763FC2}"/>
          </ac:spMkLst>
        </pc:spChg>
        <pc:spChg chg="del">
          <ac:chgData name="Pauline MORIN [Eurécia]" userId="26806002-a94a-4f86-8fe6-d48cb3313228" providerId="ADAL" clId="{B85BA752-6AE8-4527-9816-017B678DD043}" dt="2026-07-17T09:33:49.872" v="125" actId="478"/>
          <ac:spMkLst>
            <pc:docMk/>
            <pc:sldMk cId="1130313376" sldId="354"/>
            <ac:spMk id="9" creationId="{FD980A60-1B42-39EB-56FD-16C506848827}"/>
          </ac:spMkLst>
        </pc:spChg>
      </pc:sldChg>
      <pc:sldChg chg="addSp delSp modSp mod">
        <pc:chgData name="Pauline MORIN [Eurécia]" userId="26806002-a94a-4f86-8fe6-d48cb3313228" providerId="ADAL" clId="{B85BA752-6AE8-4527-9816-017B678DD043}" dt="2026-07-17T09:34:16.305" v="131" actId="22"/>
        <pc:sldMkLst>
          <pc:docMk/>
          <pc:sldMk cId="3383393424" sldId="355"/>
        </pc:sldMkLst>
        <pc:spChg chg="add">
          <ac:chgData name="Pauline MORIN [Eurécia]" userId="26806002-a94a-4f86-8fe6-d48cb3313228" providerId="ADAL" clId="{B85BA752-6AE8-4527-9816-017B678DD043}" dt="2026-07-17T09:34:16.305" v="131" actId="22"/>
          <ac:spMkLst>
            <pc:docMk/>
            <pc:sldMk cId="3383393424" sldId="355"/>
            <ac:spMk id="4" creationId="{F123CAFB-F00F-7F39-0AFE-911CD946A52E}"/>
          </ac:spMkLst>
        </pc:spChg>
        <pc:spChg chg="mod">
          <ac:chgData name="Pauline MORIN [Eurécia]" userId="26806002-a94a-4f86-8fe6-d48cb3313228" providerId="ADAL" clId="{B85BA752-6AE8-4527-9816-017B678DD043}" dt="2026-07-17T09:34:02.119" v="127"/>
          <ac:spMkLst>
            <pc:docMk/>
            <pc:sldMk cId="3383393424" sldId="355"/>
            <ac:spMk id="6" creationId="{06A43D7B-6D83-5D1E-0DFB-1C11719B942B}"/>
          </ac:spMkLst>
        </pc:spChg>
        <pc:spChg chg="mod">
          <ac:chgData name="Pauline MORIN [Eurécia]" userId="26806002-a94a-4f86-8fe6-d48cb3313228" providerId="ADAL" clId="{B85BA752-6AE8-4527-9816-017B678DD043}" dt="2026-07-17T09:34:08.203" v="128"/>
          <ac:spMkLst>
            <pc:docMk/>
            <pc:sldMk cId="3383393424" sldId="355"/>
            <ac:spMk id="8" creationId="{90A438DC-811C-961D-F9DD-B6FEB9763FC2}"/>
          </ac:spMkLst>
        </pc:spChg>
        <pc:spChg chg="del mod">
          <ac:chgData name="Pauline MORIN [Eurécia]" userId="26806002-a94a-4f86-8fe6-d48cb3313228" providerId="ADAL" clId="{B85BA752-6AE8-4527-9816-017B678DD043}" dt="2026-07-17T09:34:16.011" v="130" actId="478"/>
          <ac:spMkLst>
            <pc:docMk/>
            <pc:sldMk cId="3383393424" sldId="355"/>
            <ac:spMk id="9" creationId="{FD980A60-1B42-39EB-56FD-16C506848827}"/>
          </ac:spMkLst>
        </pc:spChg>
      </pc:sldChg>
      <pc:sldChg chg="addSp delSp modSp mod">
        <pc:chgData name="Pauline MORIN [Eurécia]" userId="26806002-a94a-4f86-8fe6-d48cb3313228" providerId="ADAL" clId="{B85BA752-6AE8-4527-9816-017B678DD043}" dt="2026-07-17T09:34:53.368" v="138" actId="1076"/>
        <pc:sldMkLst>
          <pc:docMk/>
          <pc:sldMk cId="1548366473" sldId="356"/>
        </pc:sldMkLst>
        <pc:spChg chg="add">
          <ac:chgData name="Pauline MORIN [Eurécia]" userId="26806002-a94a-4f86-8fe6-d48cb3313228" providerId="ADAL" clId="{B85BA752-6AE8-4527-9816-017B678DD043}" dt="2026-07-17T09:34:46.972" v="136" actId="22"/>
          <ac:spMkLst>
            <pc:docMk/>
            <pc:sldMk cId="1548366473" sldId="356"/>
            <ac:spMk id="3" creationId="{2310127F-5572-7758-F630-B8210DF98B35}"/>
          </ac:spMkLst>
        </pc:spChg>
        <pc:spChg chg="mod">
          <ac:chgData name="Pauline MORIN [Eurécia]" userId="26806002-a94a-4f86-8fe6-d48cb3313228" providerId="ADAL" clId="{B85BA752-6AE8-4527-9816-017B678DD043}" dt="2026-07-17T09:34:36.332" v="133"/>
          <ac:spMkLst>
            <pc:docMk/>
            <pc:sldMk cId="1548366473" sldId="356"/>
            <ac:spMk id="6" creationId="{06A43D7B-6D83-5D1E-0DFB-1C11719B942B}"/>
          </ac:spMkLst>
        </pc:spChg>
        <pc:spChg chg="mod">
          <ac:chgData name="Pauline MORIN [Eurécia]" userId="26806002-a94a-4f86-8fe6-d48cb3313228" providerId="ADAL" clId="{B85BA752-6AE8-4527-9816-017B678DD043}" dt="2026-07-17T09:34:42.008" v="134"/>
          <ac:spMkLst>
            <pc:docMk/>
            <pc:sldMk cId="1548366473" sldId="356"/>
            <ac:spMk id="8" creationId="{90A438DC-811C-961D-F9DD-B6FEB9763FC2}"/>
          </ac:spMkLst>
        </pc:spChg>
        <pc:spChg chg="del">
          <ac:chgData name="Pauline MORIN [Eurécia]" userId="26806002-a94a-4f86-8fe6-d48cb3313228" providerId="ADAL" clId="{B85BA752-6AE8-4527-9816-017B678DD043}" dt="2026-07-17T09:34:46.516" v="135" actId="478"/>
          <ac:spMkLst>
            <pc:docMk/>
            <pc:sldMk cId="1548366473" sldId="356"/>
            <ac:spMk id="9" creationId="{FD980A60-1B42-39EB-56FD-16C506848827}"/>
          </ac:spMkLst>
        </pc:spChg>
        <pc:picChg chg="mod">
          <ac:chgData name="Pauline MORIN [Eurécia]" userId="26806002-a94a-4f86-8fe6-d48cb3313228" providerId="ADAL" clId="{B85BA752-6AE8-4527-9816-017B678DD043}" dt="2026-07-17T09:34:53.368" v="138" actId="1076"/>
          <ac:picMkLst>
            <pc:docMk/>
            <pc:sldMk cId="1548366473" sldId="356"/>
            <ac:picMk id="4" creationId="{C86EA953-BB3C-6671-4082-168C32634B28}"/>
          </ac:picMkLst>
        </pc:picChg>
      </pc:sldChg>
      <pc:sldChg chg="addSp delSp modSp mod">
        <pc:chgData name="Pauline MORIN [Eurécia]" userId="26806002-a94a-4f86-8fe6-d48cb3313228" providerId="ADAL" clId="{B85BA752-6AE8-4527-9816-017B678DD043}" dt="2026-07-17T09:35:32.377" v="147" actId="1076"/>
        <pc:sldMkLst>
          <pc:docMk/>
          <pc:sldMk cId="101725652" sldId="357"/>
        </pc:sldMkLst>
        <pc:spChg chg="add mod">
          <ac:chgData name="Pauline MORIN [Eurécia]" userId="26806002-a94a-4f86-8fe6-d48cb3313228" providerId="ADAL" clId="{B85BA752-6AE8-4527-9816-017B678DD043}" dt="2026-07-17T09:35:32.377" v="147" actId="1076"/>
          <ac:spMkLst>
            <pc:docMk/>
            <pc:sldMk cId="101725652" sldId="357"/>
            <ac:spMk id="4" creationId="{41B2742C-6D4B-ACB5-CDB9-B9DFF04E5818}"/>
          </ac:spMkLst>
        </pc:spChg>
        <pc:spChg chg="mod">
          <ac:chgData name="Pauline MORIN [Eurécia]" userId="26806002-a94a-4f86-8fe6-d48cb3313228" providerId="ADAL" clId="{B85BA752-6AE8-4527-9816-017B678DD043}" dt="2026-07-17T09:35:14.133" v="142"/>
          <ac:spMkLst>
            <pc:docMk/>
            <pc:sldMk cId="101725652" sldId="357"/>
            <ac:spMk id="6" creationId="{06A43D7B-6D83-5D1E-0DFB-1C11719B942B}"/>
          </ac:spMkLst>
        </pc:spChg>
        <pc:spChg chg="mod">
          <ac:chgData name="Pauline MORIN [Eurécia]" userId="26806002-a94a-4f86-8fe6-d48cb3313228" providerId="ADAL" clId="{B85BA752-6AE8-4527-9816-017B678DD043}" dt="2026-07-17T09:35:19.408" v="143"/>
          <ac:spMkLst>
            <pc:docMk/>
            <pc:sldMk cId="101725652" sldId="357"/>
            <ac:spMk id="8" creationId="{90A438DC-811C-961D-F9DD-B6FEB9763FC2}"/>
          </ac:spMkLst>
        </pc:spChg>
        <pc:spChg chg="del">
          <ac:chgData name="Pauline MORIN [Eurécia]" userId="26806002-a94a-4f86-8fe6-d48cb3313228" providerId="ADAL" clId="{B85BA752-6AE8-4527-9816-017B678DD043}" dt="2026-07-17T09:35:26.266" v="145" actId="478"/>
          <ac:spMkLst>
            <pc:docMk/>
            <pc:sldMk cId="101725652" sldId="357"/>
            <ac:spMk id="9" creationId="{FD980A60-1B42-39EB-56FD-16C506848827}"/>
          </ac:spMkLst>
        </pc:spChg>
        <pc:picChg chg="mod">
          <ac:chgData name="Pauline MORIN [Eurécia]" userId="26806002-a94a-4f86-8fe6-d48cb3313228" providerId="ADAL" clId="{B85BA752-6AE8-4527-9816-017B678DD043}" dt="2026-07-17T09:35:24.402" v="144" actId="1076"/>
          <ac:picMkLst>
            <pc:docMk/>
            <pc:sldMk cId="101725652" sldId="357"/>
            <ac:picMk id="3" creationId="{90E81115-C34C-510E-8FD4-4343FF286A2A}"/>
          </ac:picMkLst>
        </pc:picChg>
      </pc:sldChg>
      <pc:sldChg chg="addSp delSp modSp mod">
        <pc:chgData name="Pauline MORIN [Eurécia]" userId="26806002-a94a-4f86-8fe6-d48cb3313228" providerId="ADAL" clId="{B85BA752-6AE8-4527-9816-017B678DD043}" dt="2026-07-17T09:35:53.492" v="152" actId="1076"/>
        <pc:sldMkLst>
          <pc:docMk/>
          <pc:sldMk cId="3843599056" sldId="358"/>
        </pc:sldMkLst>
        <pc:spChg chg="add mod">
          <ac:chgData name="Pauline MORIN [Eurécia]" userId="26806002-a94a-4f86-8fe6-d48cb3313228" providerId="ADAL" clId="{B85BA752-6AE8-4527-9816-017B678DD043}" dt="2026-07-17T09:35:53.492" v="152" actId="1076"/>
          <ac:spMkLst>
            <pc:docMk/>
            <pc:sldMk cId="3843599056" sldId="358"/>
            <ac:spMk id="3" creationId="{0B50F1E6-AE29-D8C3-2242-43448F42FAFA}"/>
          </ac:spMkLst>
        </pc:spChg>
        <pc:spChg chg="mod">
          <ac:chgData name="Pauline MORIN [Eurécia]" userId="26806002-a94a-4f86-8fe6-d48cb3313228" providerId="ADAL" clId="{B85BA752-6AE8-4527-9816-017B678DD043}" dt="2026-07-17T09:35:39.445" v="148"/>
          <ac:spMkLst>
            <pc:docMk/>
            <pc:sldMk cId="3843599056" sldId="358"/>
            <ac:spMk id="6" creationId="{06A43D7B-6D83-5D1E-0DFB-1C11719B942B}"/>
          </ac:spMkLst>
        </pc:spChg>
        <pc:spChg chg="mod">
          <ac:chgData name="Pauline MORIN [Eurécia]" userId="26806002-a94a-4f86-8fe6-d48cb3313228" providerId="ADAL" clId="{B85BA752-6AE8-4527-9816-017B678DD043}" dt="2026-07-17T09:35:44.847" v="149"/>
          <ac:spMkLst>
            <pc:docMk/>
            <pc:sldMk cId="3843599056" sldId="358"/>
            <ac:spMk id="8" creationId="{90A438DC-811C-961D-F9DD-B6FEB9763FC2}"/>
          </ac:spMkLst>
        </pc:spChg>
        <pc:spChg chg="del">
          <ac:chgData name="Pauline MORIN [Eurécia]" userId="26806002-a94a-4f86-8fe6-d48cb3313228" providerId="ADAL" clId="{B85BA752-6AE8-4527-9816-017B678DD043}" dt="2026-07-17T09:35:50.173" v="150" actId="478"/>
          <ac:spMkLst>
            <pc:docMk/>
            <pc:sldMk cId="3843599056" sldId="358"/>
            <ac:spMk id="9" creationId="{FD980A60-1B42-39EB-56FD-16C506848827}"/>
          </ac:spMkLst>
        </pc:spChg>
      </pc:sldChg>
      <pc:sldChg chg="addSp delSp modSp mod">
        <pc:chgData name="Pauline MORIN [Eurécia]" userId="26806002-a94a-4f86-8fe6-d48cb3313228" providerId="ADAL" clId="{B85BA752-6AE8-4527-9816-017B678DD043}" dt="2026-07-17T09:36:27.714" v="160" actId="1076"/>
        <pc:sldMkLst>
          <pc:docMk/>
          <pc:sldMk cId="4118469512" sldId="359"/>
        </pc:sldMkLst>
        <pc:spChg chg="add mod">
          <ac:chgData name="Pauline MORIN [Eurécia]" userId="26806002-a94a-4f86-8fe6-d48cb3313228" providerId="ADAL" clId="{B85BA752-6AE8-4527-9816-017B678DD043}" dt="2026-07-17T09:36:27.714" v="160" actId="1076"/>
          <ac:spMkLst>
            <pc:docMk/>
            <pc:sldMk cId="4118469512" sldId="359"/>
            <ac:spMk id="3" creationId="{BAB070F1-153C-C12B-7C27-AC651A8007E4}"/>
          </ac:spMkLst>
        </pc:spChg>
        <pc:spChg chg="mod">
          <ac:chgData name="Pauline MORIN [Eurécia]" userId="26806002-a94a-4f86-8fe6-d48cb3313228" providerId="ADAL" clId="{B85BA752-6AE8-4527-9816-017B678DD043}" dt="2026-07-17T09:36:07.721" v="153"/>
          <ac:spMkLst>
            <pc:docMk/>
            <pc:sldMk cId="4118469512" sldId="359"/>
            <ac:spMk id="6" creationId="{06A43D7B-6D83-5D1E-0DFB-1C11719B942B}"/>
          </ac:spMkLst>
        </pc:spChg>
        <pc:spChg chg="mod">
          <ac:chgData name="Pauline MORIN [Eurécia]" userId="26806002-a94a-4f86-8fe6-d48cb3313228" providerId="ADAL" clId="{B85BA752-6AE8-4527-9816-017B678DD043}" dt="2026-07-17T09:36:13.258" v="154"/>
          <ac:spMkLst>
            <pc:docMk/>
            <pc:sldMk cId="4118469512" sldId="359"/>
            <ac:spMk id="8" creationId="{90A438DC-811C-961D-F9DD-B6FEB9763FC2}"/>
          </ac:spMkLst>
        </pc:spChg>
        <pc:spChg chg="del">
          <ac:chgData name="Pauline MORIN [Eurécia]" userId="26806002-a94a-4f86-8fe6-d48cb3313228" providerId="ADAL" clId="{B85BA752-6AE8-4527-9816-017B678DD043}" dt="2026-07-17T09:36:18.079" v="155" actId="478"/>
          <ac:spMkLst>
            <pc:docMk/>
            <pc:sldMk cId="4118469512" sldId="359"/>
            <ac:spMk id="9" creationId="{FD980A60-1B42-39EB-56FD-16C506848827}"/>
          </ac:spMkLst>
        </pc:spChg>
        <pc:picChg chg="mod">
          <ac:chgData name="Pauline MORIN [Eurécia]" userId="26806002-a94a-4f86-8fe6-d48cb3313228" providerId="ADAL" clId="{B85BA752-6AE8-4527-9816-017B678DD043}" dt="2026-07-17T09:36:25.674" v="159" actId="1076"/>
          <ac:picMkLst>
            <pc:docMk/>
            <pc:sldMk cId="4118469512" sldId="359"/>
            <ac:picMk id="4" creationId="{D4295553-9A75-5BD0-E14E-04D818CAD1F8}"/>
          </ac:picMkLst>
        </pc:picChg>
      </pc:sldChg>
      <pc:sldChg chg="addSp delSp modSp mod">
        <pc:chgData name="Pauline MORIN [Eurécia]" userId="26806002-a94a-4f86-8fe6-d48cb3313228" providerId="ADAL" clId="{B85BA752-6AE8-4527-9816-017B678DD043}" dt="2026-07-17T09:37:00.269" v="167" actId="22"/>
        <pc:sldMkLst>
          <pc:docMk/>
          <pc:sldMk cId="4099933383" sldId="360"/>
        </pc:sldMkLst>
        <pc:spChg chg="del">
          <ac:chgData name="Pauline MORIN [Eurécia]" userId="26806002-a94a-4f86-8fe6-d48cb3313228" providerId="ADAL" clId="{B85BA752-6AE8-4527-9816-017B678DD043}" dt="2026-07-17T09:36:47.586" v="164" actId="478"/>
          <ac:spMkLst>
            <pc:docMk/>
            <pc:sldMk cId="4099933383" sldId="360"/>
            <ac:spMk id="3" creationId="{3A1EB433-25EF-82A8-455C-9E23986DA093}"/>
          </ac:spMkLst>
        </pc:spChg>
        <pc:spChg chg="add">
          <ac:chgData name="Pauline MORIN [Eurécia]" userId="26806002-a94a-4f86-8fe6-d48cb3313228" providerId="ADAL" clId="{B85BA752-6AE8-4527-9816-017B678DD043}" dt="2026-07-17T09:36:53.378" v="166" actId="22"/>
          <ac:spMkLst>
            <pc:docMk/>
            <pc:sldMk cId="4099933383" sldId="360"/>
            <ac:spMk id="4" creationId="{45547E88-3BEC-AF1B-9E51-A9431CE530BE}"/>
          </ac:spMkLst>
        </pc:spChg>
        <pc:spChg chg="mod">
          <ac:chgData name="Pauline MORIN [Eurécia]" userId="26806002-a94a-4f86-8fe6-d48cb3313228" providerId="ADAL" clId="{B85BA752-6AE8-4527-9816-017B678DD043}" dt="2026-07-17T09:36:36.573" v="161"/>
          <ac:spMkLst>
            <pc:docMk/>
            <pc:sldMk cId="4099933383" sldId="360"/>
            <ac:spMk id="6" creationId="{06A43D7B-6D83-5D1E-0DFB-1C11719B942B}"/>
          </ac:spMkLst>
        </pc:spChg>
        <pc:spChg chg="mod">
          <ac:chgData name="Pauline MORIN [Eurécia]" userId="26806002-a94a-4f86-8fe6-d48cb3313228" providerId="ADAL" clId="{B85BA752-6AE8-4527-9816-017B678DD043}" dt="2026-07-17T09:36:42.170" v="162"/>
          <ac:spMkLst>
            <pc:docMk/>
            <pc:sldMk cId="4099933383" sldId="360"/>
            <ac:spMk id="8" creationId="{90A438DC-811C-961D-F9DD-B6FEB9763FC2}"/>
          </ac:spMkLst>
        </pc:spChg>
        <pc:spChg chg="del">
          <ac:chgData name="Pauline MORIN [Eurécia]" userId="26806002-a94a-4f86-8fe6-d48cb3313228" providerId="ADAL" clId="{B85BA752-6AE8-4527-9816-017B678DD043}" dt="2026-07-17T09:36:46.145" v="163" actId="478"/>
          <ac:spMkLst>
            <pc:docMk/>
            <pc:sldMk cId="4099933383" sldId="360"/>
            <ac:spMk id="9" creationId="{FD980A60-1B42-39EB-56FD-16C506848827}"/>
          </ac:spMkLst>
        </pc:spChg>
        <pc:picChg chg="mod">
          <ac:chgData name="Pauline MORIN [Eurécia]" userId="26806002-a94a-4f86-8fe6-d48cb3313228" providerId="ADAL" clId="{B85BA752-6AE8-4527-9816-017B678DD043}" dt="2026-07-17T09:36:49.877" v="165" actId="1076"/>
          <ac:picMkLst>
            <pc:docMk/>
            <pc:sldMk cId="4099933383" sldId="360"/>
            <ac:picMk id="5" creationId="{376B1325-6272-E2BB-099D-F95FE66F43E0}"/>
          </ac:picMkLst>
        </pc:picChg>
        <pc:picChg chg="add">
          <ac:chgData name="Pauline MORIN [Eurécia]" userId="26806002-a94a-4f86-8fe6-d48cb3313228" providerId="ADAL" clId="{B85BA752-6AE8-4527-9816-017B678DD043}" dt="2026-07-17T09:37:00.269" v="167" actId="22"/>
          <ac:picMkLst>
            <pc:docMk/>
            <pc:sldMk cId="4099933383" sldId="360"/>
            <ac:picMk id="10" creationId="{C7DCCE76-9ECC-B5F4-02F6-AEDF09885235}"/>
          </ac:picMkLst>
        </pc:picChg>
      </pc:sldChg>
      <pc:sldChg chg="modSp">
        <pc:chgData name="Pauline MORIN [Eurécia]" userId="26806002-a94a-4f86-8fe6-d48cb3313228" providerId="ADAL" clId="{B85BA752-6AE8-4527-9816-017B678DD043}" dt="2026-07-17T09:25:06.780" v="26" actId="5793"/>
        <pc:sldMkLst>
          <pc:docMk/>
          <pc:sldMk cId="3433291733" sldId="361"/>
        </pc:sldMkLst>
        <pc:spChg chg="mod">
          <ac:chgData name="Pauline MORIN [Eurécia]" userId="26806002-a94a-4f86-8fe6-d48cb3313228" providerId="ADAL" clId="{B85BA752-6AE8-4527-9816-017B678DD043}" dt="2026-07-17T09:24:59.388" v="22"/>
          <ac:spMkLst>
            <pc:docMk/>
            <pc:sldMk cId="3433291733" sldId="361"/>
            <ac:spMk id="28" creationId="{D88B10F1-C161-29C9-E517-2C4D78936F1B}"/>
          </ac:spMkLst>
        </pc:spChg>
        <pc:spChg chg="mod">
          <ac:chgData name="Pauline MORIN [Eurécia]" userId="26806002-a94a-4f86-8fe6-d48cb3313228" providerId="ADAL" clId="{B85BA752-6AE8-4527-9816-017B678DD043}" dt="2026-07-17T09:24:54.219" v="21"/>
          <ac:spMkLst>
            <pc:docMk/>
            <pc:sldMk cId="3433291733" sldId="361"/>
            <ac:spMk id="37" creationId="{A7BE4DDF-5E10-48C1-7969-ECFC9A0C4A12}"/>
          </ac:spMkLst>
        </pc:spChg>
        <pc:spChg chg="mod">
          <ac:chgData name="Pauline MORIN [Eurécia]" userId="26806002-a94a-4f86-8fe6-d48cb3313228" providerId="ADAL" clId="{B85BA752-6AE8-4527-9816-017B678DD043}" dt="2026-07-17T09:25:06.780" v="26" actId="5793"/>
          <ac:spMkLst>
            <pc:docMk/>
            <pc:sldMk cId="3433291733" sldId="361"/>
            <ac:spMk id="42" creationId="{A809FF54-8E21-E76D-9608-77AF773D0852}"/>
          </ac:spMkLst>
        </pc:spChg>
      </pc:sldChg>
      <pc:sldChg chg="modSp mod">
        <pc:chgData name="Pauline MORIN [Eurécia]" userId="26806002-a94a-4f86-8fe6-d48cb3313228" providerId="ADAL" clId="{B85BA752-6AE8-4527-9816-017B678DD043}" dt="2026-07-17T09:25:40.746" v="32"/>
        <pc:sldMkLst>
          <pc:docMk/>
          <pc:sldMk cId="1561398166" sldId="362"/>
        </pc:sldMkLst>
        <pc:spChg chg="mod">
          <ac:chgData name="Pauline MORIN [Eurécia]" userId="26806002-a94a-4f86-8fe6-d48cb3313228" providerId="ADAL" clId="{B85BA752-6AE8-4527-9816-017B678DD043}" dt="2026-07-17T09:25:40.746" v="32"/>
          <ac:spMkLst>
            <pc:docMk/>
            <pc:sldMk cId="1561398166" sldId="362"/>
            <ac:spMk id="4" creationId="{3CBE8D5D-8605-7FE4-D841-E865AB88B43B}"/>
          </ac:spMkLst>
        </pc:spChg>
        <pc:spChg chg="mod">
          <ac:chgData name="Pauline MORIN [Eurécia]" userId="26806002-a94a-4f86-8fe6-d48cb3313228" providerId="ADAL" clId="{B85BA752-6AE8-4527-9816-017B678DD043}" dt="2026-07-17T09:25:36.375" v="31"/>
          <ac:spMkLst>
            <pc:docMk/>
            <pc:sldMk cId="1561398166" sldId="362"/>
            <ac:spMk id="5" creationId="{9DF4D431-5721-618B-9501-EDA06836B0A2}"/>
          </ac:spMkLst>
        </pc:spChg>
        <pc:spChg chg="mod">
          <ac:chgData name="Pauline MORIN [Eurécia]" userId="26806002-a94a-4f86-8fe6-d48cb3313228" providerId="ADAL" clId="{B85BA752-6AE8-4527-9816-017B678DD043}" dt="2026-07-17T09:25:21.241" v="29"/>
          <ac:spMkLst>
            <pc:docMk/>
            <pc:sldMk cId="1561398166" sldId="362"/>
            <ac:spMk id="28" creationId="{D88B10F1-C161-29C9-E517-2C4D78936F1B}"/>
          </ac:spMkLst>
        </pc:spChg>
        <pc:spChg chg="mod">
          <ac:chgData name="Pauline MORIN [Eurécia]" userId="26806002-a94a-4f86-8fe6-d48cb3313228" providerId="ADAL" clId="{B85BA752-6AE8-4527-9816-017B678DD043}" dt="2026-07-17T09:25:16.955" v="28" actId="27636"/>
          <ac:spMkLst>
            <pc:docMk/>
            <pc:sldMk cId="1561398166" sldId="362"/>
            <ac:spMk id="37" creationId="{A7BE4DDF-5E10-48C1-7969-ECFC9A0C4A12}"/>
          </ac:spMkLst>
        </pc:spChg>
        <pc:spChg chg="mod">
          <ac:chgData name="Pauline MORIN [Eurécia]" userId="26806002-a94a-4f86-8fe6-d48cb3313228" providerId="ADAL" clId="{B85BA752-6AE8-4527-9816-017B678DD043}" dt="2026-07-17T09:25:30.470" v="30"/>
          <ac:spMkLst>
            <pc:docMk/>
            <pc:sldMk cId="1561398166" sldId="362"/>
            <ac:spMk id="42" creationId="{A809FF54-8E21-E76D-9608-77AF773D0852}"/>
          </ac:spMkLst>
        </pc:spChg>
      </pc:sldChg>
      <pc:sldChg chg="modSp">
        <pc:chgData name="Pauline MORIN [Eurécia]" userId="26806002-a94a-4f86-8fe6-d48cb3313228" providerId="ADAL" clId="{B85BA752-6AE8-4527-9816-017B678DD043}" dt="2026-07-17T09:25:48.372" v="33"/>
        <pc:sldMkLst>
          <pc:docMk/>
          <pc:sldMk cId="289172442" sldId="363"/>
        </pc:sldMkLst>
        <pc:spChg chg="mod">
          <ac:chgData name="Pauline MORIN [Eurécia]" userId="26806002-a94a-4f86-8fe6-d48cb3313228" providerId="ADAL" clId="{B85BA752-6AE8-4527-9816-017B678DD043}" dt="2026-07-17T09:25:48.372" v="33"/>
          <ac:spMkLst>
            <pc:docMk/>
            <pc:sldMk cId="289172442" sldId="363"/>
            <ac:spMk id="2" creationId="{090D7229-A09B-3B51-C687-AD43C785B840}"/>
          </ac:spMkLst>
        </pc:spChg>
      </pc:sldChg>
      <pc:sldChg chg="modSp">
        <pc:chgData name="Pauline MORIN [Eurécia]" userId="26806002-a94a-4f86-8fe6-d48cb3313228" providerId="ADAL" clId="{B85BA752-6AE8-4527-9816-017B678DD043}" dt="2026-07-17T09:27:32.277" v="55"/>
        <pc:sldMkLst>
          <pc:docMk/>
          <pc:sldMk cId="3440869072" sldId="364"/>
        </pc:sldMkLst>
        <pc:spChg chg="mod">
          <ac:chgData name="Pauline MORIN [Eurécia]" userId="26806002-a94a-4f86-8fe6-d48cb3313228" providerId="ADAL" clId="{B85BA752-6AE8-4527-9816-017B678DD043}" dt="2026-07-17T09:27:32.277" v="55"/>
          <ac:spMkLst>
            <pc:docMk/>
            <pc:sldMk cId="3440869072" sldId="364"/>
            <ac:spMk id="2" creationId="{18B74BD9-57AD-C852-1754-B7B1DAD43A1F}"/>
          </ac:spMkLst>
        </pc:spChg>
      </pc:sldChg>
      <pc:sldChg chg="modSp">
        <pc:chgData name="Pauline MORIN [Eurécia]" userId="26806002-a94a-4f86-8fe6-d48cb3313228" providerId="ADAL" clId="{B85BA752-6AE8-4527-9816-017B678DD043}" dt="2026-07-17T09:28:45.145" v="66"/>
        <pc:sldMkLst>
          <pc:docMk/>
          <pc:sldMk cId="484212175" sldId="365"/>
        </pc:sldMkLst>
        <pc:spChg chg="mod">
          <ac:chgData name="Pauline MORIN [Eurécia]" userId="26806002-a94a-4f86-8fe6-d48cb3313228" providerId="ADAL" clId="{B85BA752-6AE8-4527-9816-017B678DD043}" dt="2026-07-17T09:28:45.145" v="66"/>
          <ac:spMkLst>
            <pc:docMk/>
            <pc:sldMk cId="484212175" sldId="365"/>
            <ac:spMk id="2" creationId="{18B74BD9-57AD-C852-1754-B7B1DAD43A1F}"/>
          </ac:spMkLst>
        </pc:spChg>
      </pc:sldChg>
      <pc:sldChg chg="modSp">
        <pc:chgData name="Pauline MORIN [Eurécia]" userId="26806002-a94a-4f86-8fe6-d48cb3313228" providerId="ADAL" clId="{B85BA752-6AE8-4527-9816-017B678DD043}" dt="2026-07-17T09:31:23.767" v="101"/>
        <pc:sldMkLst>
          <pc:docMk/>
          <pc:sldMk cId="3921549452" sldId="366"/>
        </pc:sldMkLst>
        <pc:spChg chg="mod">
          <ac:chgData name="Pauline MORIN [Eurécia]" userId="26806002-a94a-4f86-8fe6-d48cb3313228" providerId="ADAL" clId="{B85BA752-6AE8-4527-9816-017B678DD043}" dt="2026-07-17T09:31:23.767" v="101"/>
          <ac:spMkLst>
            <pc:docMk/>
            <pc:sldMk cId="3921549452" sldId="366"/>
            <ac:spMk id="2" creationId="{18B74BD9-57AD-C852-1754-B7B1DAD43A1F}"/>
          </ac:spMkLst>
        </pc:spChg>
      </pc:sldChg>
      <pc:sldChg chg="modSp">
        <pc:chgData name="Pauline MORIN [Eurécia]" userId="26806002-a94a-4f86-8fe6-d48cb3313228" providerId="ADAL" clId="{B85BA752-6AE8-4527-9816-017B678DD043}" dt="2026-07-17T09:32:37.373" v="111"/>
        <pc:sldMkLst>
          <pc:docMk/>
          <pc:sldMk cId="3317229581" sldId="367"/>
        </pc:sldMkLst>
        <pc:spChg chg="mod">
          <ac:chgData name="Pauline MORIN [Eurécia]" userId="26806002-a94a-4f86-8fe6-d48cb3313228" providerId="ADAL" clId="{B85BA752-6AE8-4527-9816-017B678DD043}" dt="2026-07-17T09:32:37.373" v="111"/>
          <ac:spMkLst>
            <pc:docMk/>
            <pc:sldMk cId="3317229581" sldId="367"/>
            <ac:spMk id="2" creationId="{18B74BD9-57AD-C852-1754-B7B1DAD43A1F}"/>
          </ac:spMkLst>
        </pc:spChg>
      </pc:sldChg>
      <pc:sldChg chg="modSp">
        <pc:chgData name="Pauline MORIN [Eurécia]" userId="26806002-a94a-4f86-8fe6-d48cb3313228" providerId="ADAL" clId="{B85BA752-6AE8-4527-9816-017B678DD043}" dt="2026-07-17T09:34:28.366" v="132"/>
        <pc:sldMkLst>
          <pc:docMk/>
          <pc:sldMk cId="3935720416" sldId="368"/>
        </pc:sldMkLst>
        <pc:spChg chg="mod">
          <ac:chgData name="Pauline MORIN [Eurécia]" userId="26806002-a94a-4f86-8fe6-d48cb3313228" providerId="ADAL" clId="{B85BA752-6AE8-4527-9816-017B678DD043}" dt="2026-07-17T09:34:28.366" v="132"/>
          <ac:spMkLst>
            <pc:docMk/>
            <pc:sldMk cId="3935720416" sldId="368"/>
            <ac:spMk id="2" creationId="{18B74BD9-57AD-C852-1754-B7B1DAD43A1F}"/>
          </ac:spMkLst>
        </pc:spChg>
      </pc:sldChg>
      <pc:sldChg chg="modSp">
        <pc:chgData name="Pauline MORIN [Eurécia]" userId="26806002-a94a-4f86-8fe6-d48cb3313228" providerId="ADAL" clId="{B85BA752-6AE8-4527-9816-017B678DD043}" dt="2026-07-17T09:35:03.354" v="139"/>
        <pc:sldMkLst>
          <pc:docMk/>
          <pc:sldMk cId="3820683652" sldId="369"/>
        </pc:sldMkLst>
        <pc:spChg chg="mod">
          <ac:chgData name="Pauline MORIN [Eurécia]" userId="26806002-a94a-4f86-8fe6-d48cb3313228" providerId="ADAL" clId="{B85BA752-6AE8-4527-9816-017B678DD043}" dt="2026-07-17T09:35:03.354" v="139"/>
          <ac:spMkLst>
            <pc:docMk/>
            <pc:sldMk cId="3820683652" sldId="369"/>
            <ac:spMk id="2" creationId="{18B74BD9-57AD-C852-1754-B7B1DAD43A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17/07/2026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17/07/2026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17/07/2026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17/07/2026</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52" r:id="rId3"/>
    <p:sldLayoutId id="2147483670" r:id="rId4"/>
    <p:sldLayoutId id="2147483700" r:id="rId5"/>
    <p:sldLayoutId id="2147483701" r:id="rId6"/>
    <p:sldLayoutId id="2147483655" r:id="rId7"/>
    <p:sldLayoutId id="2147483656" r:id="rId8"/>
    <p:sldLayoutId id="2147483654" r:id="rId9"/>
    <p:sldLayoutId id="2147483653"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71" r:id="rId23"/>
    <p:sldLayoutId id="2147483686" r:id="rId24"/>
    <p:sldLayoutId id="2147483672" r:id="rId25"/>
    <p:sldLayoutId id="2147483675" r:id="rId26"/>
    <p:sldLayoutId id="2147483684" r:id="rId27"/>
    <p:sldLayoutId id="2147483685" r:id="rId28"/>
    <p:sldLayoutId id="2147483687" r:id="rId29"/>
    <p:sldLayoutId id="2147483688" r:id="rId30"/>
    <p:sldLayoutId id="2147483689" r:id="rId31"/>
    <p:sldLayoutId id="2147483690" r:id="rId32"/>
    <p:sldLayoutId id="2147483673" r:id="rId33"/>
    <p:sldLayoutId id="2147483674" r:id="rId34"/>
    <p:sldLayoutId id="2147483676" r:id="rId35"/>
    <p:sldLayoutId id="2147483677" r:id="rId36"/>
    <p:sldLayoutId id="2147483683" r:id="rId37"/>
    <p:sldLayoutId id="2147483682" r:id="rId38"/>
    <p:sldLayoutId id="2147483678" r:id="rId39"/>
    <p:sldLayoutId id="2147483679" r:id="rId40"/>
    <p:sldLayoutId id="2147483680" r:id="rId41"/>
    <p:sldLayoutId id="2147483681" r:id="rId42"/>
    <p:sldLayoutId id="2147483669" r:id="rId43"/>
    <p:sldLayoutId id="2147483704" r:id="rId44"/>
    <p:sldLayoutId id="2147483691" r:id="rId45"/>
    <p:sldLayoutId id="2147483692" r:id="rId46"/>
    <p:sldLayoutId id="2147483693" r:id="rId47"/>
    <p:sldLayoutId id="2147483696" r:id="rId48"/>
    <p:sldLayoutId id="2147483697" r:id="rId49"/>
    <p:sldLayoutId id="2147483694" r:id="rId50"/>
    <p:sldLayoutId id="2147483695" r:id="rId51"/>
    <p:sldLayoutId id="2147483698" r:id="rId52"/>
    <p:sldLayoutId id="2147483699" r:id="rId53"/>
    <p:sldLayoutId id="2147483702" r:id="rId54"/>
    <p:sldLayoutId id="2147483703" r:id="rId55"/>
    <p:sldLayoutId id="2147483705" r:id="rId56"/>
    <p:sldLayoutId id="2147483706" r:id="rId57"/>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slide" Target="slide27.xml"/><Relationship Id="rId5" Type="http://schemas.openxmlformats.org/officeDocument/2006/relationships/slide" Target="slide12.xml"/><Relationship Id="rId10" Type="http://schemas.openxmlformats.org/officeDocument/2006/relationships/slide" Target="slide21.xml"/><Relationship Id="rId4" Type="http://schemas.openxmlformats.org/officeDocument/2006/relationships/slide" Target="slide9.xml"/><Relationship Id="rId9"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hyperlink" Target="https://help.eurecia.com/hc/en-gb"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a:t>
            </a:r>
            <a:br>
              <a:rPr lang="fr-FR" dirty="0">
                <a:solidFill>
                  <a:srgbClr val="486267"/>
                </a:solidFill>
                <a:latin typeface="PP Woodland"/>
              </a:rPr>
            </a:br>
            <a:r>
              <a:rPr lang="fr-FR" dirty="0">
                <a:solidFill>
                  <a:srgbClr val="486267"/>
                </a:solidFill>
                <a:latin typeface="PP Woodland"/>
              </a:rPr>
              <a:t>     </a:t>
            </a:r>
            <a:r>
              <a:rPr lang="fr-FR" sz="5400" dirty="0">
                <a:solidFill>
                  <a:schemeClr val="accent1"/>
                </a:solidFill>
                <a:latin typeface="PP Woodland"/>
              </a:rPr>
              <a:t>Temps et activités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latin typeface="Figtree"/>
              </a:rPr>
              <a:t>Guide utilisateur</a:t>
            </a:r>
            <a:endParaRPr lang="fr-FR" dirty="0"/>
          </a:p>
        </p:txBody>
      </p:sp>
      <p:sp>
        <p:nvSpPr>
          <p:cNvPr id="22" name="Espace réservé du texte 21">
            <a:extLst>
              <a:ext uri="{FF2B5EF4-FFF2-40B4-BE49-F238E27FC236}">
                <a16:creationId xmlns:a16="http://schemas.microsoft.com/office/drawing/2014/main" id="{563E3B4D-DC08-7EAB-75DB-447498E9575A}"/>
              </a:ext>
            </a:extLst>
          </p:cNvPr>
          <p:cNvSpPr>
            <a:spLocks noGrp="1" noRot="1" noMove="1" noResize="1" noEditPoints="1" noAdjustHandles="1" noChangeArrowheads="1" noChangeShapeType="1"/>
          </p:cNvSpPr>
          <p:nvPr>
            <p:ph type="body" sz="quarter" idx="15"/>
          </p:nvPr>
        </p:nvSpPr>
        <p:spPr/>
        <p:txBody>
          <a:bodyPr vert="horz" lIns="91440" tIns="45720" rIns="91440" bIns="45720" rtlCol="0" anchor="t">
            <a:normAutofit fontScale="47500" lnSpcReduction="20000"/>
          </a:bodyPr>
          <a:lstStyle/>
          <a:p>
            <a:r>
              <a:rPr lang="fr-FR" dirty="0">
                <a:latin typeface="Figtree"/>
              </a:rPr>
              <a:t>Dernière mise à jour</a:t>
            </a:r>
          </a:p>
          <a:p>
            <a:r>
              <a:rPr lang="fr-FR" dirty="0">
                <a:latin typeface="Figtree"/>
              </a:rPr>
              <a:t>Juillet 2026</a:t>
            </a:r>
            <a:endParaRPr lang="fr-FR" dirty="0"/>
          </a:p>
        </p:txBody>
      </p:sp>
      <p:pic>
        <p:nvPicPr>
          <p:cNvPr id="4" name="Image 3" descr="Une image contenant cercle, Graphique&#10;&#10;Description générée automatiquement">
            <a:extLst>
              <a:ext uri="{FF2B5EF4-FFF2-40B4-BE49-F238E27FC236}">
                <a16:creationId xmlns:a16="http://schemas.microsoft.com/office/drawing/2014/main" id="{C42C8E2E-87F6-A463-49D9-3DE344B9FB08}"/>
              </a:ext>
            </a:extLst>
          </p:cNvPr>
          <p:cNvPicPr>
            <a:picLocks noChangeAspect="1"/>
          </p:cNvPicPr>
          <p:nvPr/>
        </p:nvPicPr>
        <p:blipFill>
          <a:blip r:embed="rId3"/>
          <a:stretch>
            <a:fillRect/>
          </a:stretch>
        </p:blipFill>
        <p:spPr>
          <a:xfrm>
            <a:off x="852457" y="4078258"/>
            <a:ext cx="654050" cy="704850"/>
          </a:xfrm>
          <a:prstGeom prst="rect">
            <a:avLst/>
          </a:prstGeom>
        </p:spPr>
      </p:pic>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editer</a:t>
            </a:r>
            <a:r>
              <a:rPr lang="fr-FR" dirty="0">
                <a:latin typeface="Figtree"/>
              </a:rPr>
              <a:t> vos feuilles de temps</a:t>
            </a:r>
            <a:endParaRPr lang="fr-FR" dirty="0"/>
          </a:p>
        </p:txBody>
      </p:sp>
      <p:pic>
        <p:nvPicPr>
          <p:cNvPr id="5" name="Image 4">
            <a:extLst>
              <a:ext uri="{FF2B5EF4-FFF2-40B4-BE49-F238E27FC236}">
                <a16:creationId xmlns:a16="http://schemas.microsoft.com/office/drawing/2014/main" id="{6745A493-4BBC-CAD6-B72E-1EF0E4EE98D1}"/>
              </a:ext>
            </a:extLst>
          </p:cNvPr>
          <p:cNvPicPr>
            <a:picLocks noChangeAspect="1"/>
          </p:cNvPicPr>
          <p:nvPr/>
        </p:nvPicPr>
        <p:blipFill>
          <a:blip r:embed="rId4"/>
          <a:stretch>
            <a:fillRect/>
          </a:stretch>
        </p:blipFill>
        <p:spPr>
          <a:xfrm>
            <a:off x="3867414" y="1279525"/>
            <a:ext cx="7606865" cy="5305331"/>
          </a:xfrm>
          <a:prstGeom prst="rect">
            <a:avLst/>
          </a:prstGeom>
        </p:spPr>
      </p:pic>
      <p:pic>
        <p:nvPicPr>
          <p:cNvPr id="13" name="Image 12">
            <a:extLst>
              <a:ext uri="{FF2B5EF4-FFF2-40B4-BE49-F238E27FC236}">
                <a16:creationId xmlns:a16="http://schemas.microsoft.com/office/drawing/2014/main" id="{B9A45EA5-771D-8480-5F95-60D19BD5FF1E}"/>
              </a:ext>
            </a:extLst>
          </p:cNvPr>
          <p:cNvPicPr>
            <a:picLocks noChangeAspect="1"/>
          </p:cNvPicPr>
          <p:nvPr/>
        </p:nvPicPr>
        <p:blipFill>
          <a:blip r:embed="rId5"/>
          <a:stretch>
            <a:fillRect/>
          </a:stretch>
        </p:blipFill>
        <p:spPr>
          <a:xfrm>
            <a:off x="371475" y="3429000"/>
            <a:ext cx="3115110" cy="1457528"/>
          </a:xfrm>
          <a:prstGeom prst="rect">
            <a:avLst/>
          </a:prstGeom>
        </p:spPr>
      </p:pic>
      <p:sp>
        <p:nvSpPr>
          <p:cNvPr id="3" name="ZoneTexte 2">
            <a:extLst>
              <a:ext uri="{FF2B5EF4-FFF2-40B4-BE49-F238E27FC236}">
                <a16:creationId xmlns:a16="http://schemas.microsoft.com/office/drawing/2014/main" id="{6370AE36-3135-409B-846B-7B061F599500}"/>
              </a:ext>
            </a:extLst>
          </p:cNvPr>
          <p:cNvSpPr txBox="1"/>
          <p:nvPr/>
        </p:nvSpPr>
        <p:spPr>
          <a:xfrm>
            <a:off x="260439" y="1455745"/>
            <a:ext cx="2558467"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ea typeface="Calibri"/>
                <a:cs typeface="Calibri"/>
              </a:rPr>
              <a:t>Suivi par temps</a:t>
            </a:r>
            <a:endParaRPr lang="fr-FR" sz="1600" dirty="0">
              <a:solidFill>
                <a:schemeClr val="accent3"/>
              </a:solidFill>
              <a:latin typeface="Figtree"/>
            </a:endParaRPr>
          </a:p>
          <a:p>
            <a:pPr algn="just"/>
            <a:r>
              <a:rPr lang="fr-FR" sz="1600" dirty="0">
                <a:solidFill>
                  <a:srgbClr val="000000"/>
                </a:solidFill>
                <a:ea typeface="Calibri"/>
                <a:cs typeface="Calibri"/>
              </a:rPr>
              <a:t>Si vous souhaitez renseigner des heures supplémentaires sur un des jours, vous devez avant tout décocher la journée « Standard ».</a:t>
            </a:r>
            <a:endParaRPr lang="fr-FR" sz="1600" dirty="0"/>
          </a:p>
          <a:p>
            <a:pPr algn="just"/>
            <a:endParaRPr lang="fr-FR" sz="1600" dirty="0">
              <a:solidFill>
                <a:srgbClr val="000000"/>
              </a:solidFill>
              <a:ea typeface="Calibri"/>
              <a:cs typeface="Calibri"/>
            </a:endParaRPr>
          </a:p>
          <a:p>
            <a:pPr algn="l"/>
            <a:endParaRPr lang="fr-FR" dirty="0"/>
          </a:p>
        </p:txBody>
      </p:sp>
      <p:sp>
        <p:nvSpPr>
          <p:cNvPr id="7" name="ZoneTexte 6">
            <a:extLst>
              <a:ext uri="{FF2B5EF4-FFF2-40B4-BE49-F238E27FC236}">
                <a16:creationId xmlns:a16="http://schemas.microsoft.com/office/drawing/2014/main" id="{F69504B9-E293-BBF9-F092-4B178BDB2C5A}"/>
              </a:ext>
            </a:extLst>
          </p:cNvPr>
          <p:cNvSpPr txBox="1"/>
          <p:nvPr/>
        </p:nvSpPr>
        <p:spPr>
          <a:xfrm>
            <a:off x="306860" y="509510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ea typeface="Calibri"/>
                <a:cs typeface="Calibri"/>
              </a:rPr>
              <a:t>Vous pouvez alors modifier les heures de début et de fin. </a:t>
            </a:r>
          </a:p>
        </p:txBody>
      </p:sp>
    </p:spTree>
    <p:extLst>
      <p:ext uri="{BB962C8B-B14F-4D97-AF65-F5344CB8AC3E}">
        <p14:creationId xmlns:p14="http://schemas.microsoft.com/office/powerpoint/2010/main" val="203764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editer</a:t>
            </a:r>
            <a:r>
              <a:rPr lang="fr-FR" dirty="0">
                <a:latin typeface="Figtree"/>
              </a:rPr>
              <a:t> vos feuilles de temps</a:t>
            </a:r>
            <a:endParaRPr lang="fr-FR" dirty="0"/>
          </a:p>
          <a:p>
            <a:endParaRPr lang="fr-FR" dirty="0"/>
          </a:p>
        </p:txBody>
      </p:sp>
      <p:pic>
        <p:nvPicPr>
          <p:cNvPr id="5" name="Image 4">
            <a:extLst>
              <a:ext uri="{FF2B5EF4-FFF2-40B4-BE49-F238E27FC236}">
                <a16:creationId xmlns:a16="http://schemas.microsoft.com/office/drawing/2014/main" id="{8F9525F5-92D3-8C9B-0B5D-D8D955531D10}"/>
              </a:ext>
            </a:extLst>
          </p:cNvPr>
          <p:cNvPicPr>
            <a:picLocks noChangeAspect="1"/>
          </p:cNvPicPr>
          <p:nvPr/>
        </p:nvPicPr>
        <p:blipFill>
          <a:blip r:embed="rId4"/>
          <a:stretch>
            <a:fillRect/>
          </a:stretch>
        </p:blipFill>
        <p:spPr>
          <a:xfrm>
            <a:off x="490842" y="4516172"/>
            <a:ext cx="1797589" cy="671513"/>
          </a:xfrm>
          <a:prstGeom prst="rect">
            <a:avLst/>
          </a:prstGeom>
        </p:spPr>
      </p:pic>
      <p:pic>
        <p:nvPicPr>
          <p:cNvPr id="10" name="Image 9">
            <a:extLst>
              <a:ext uri="{FF2B5EF4-FFF2-40B4-BE49-F238E27FC236}">
                <a16:creationId xmlns:a16="http://schemas.microsoft.com/office/drawing/2014/main" id="{1AF7B180-0D06-43EB-6028-669D0746F734}"/>
              </a:ext>
            </a:extLst>
          </p:cNvPr>
          <p:cNvPicPr>
            <a:picLocks noChangeAspect="1"/>
          </p:cNvPicPr>
          <p:nvPr/>
        </p:nvPicPr>
        <p:blipFill>
          <a:blip r:embed="rId5"/>
          <a:stretch>
            <a:fillRect/>
          </a:stretch>
        </p:blipFill>
        <p:spPr>
          <a:xfrm>
            <a:off x="3589979" y="1279525"/>
            <a:ext cx="7935081" cy="5491600"/>
          </a:xfrm>
          <a:prstGeom prst="rect">
            <a:avLst/>
          </a:prstGeom>
        </p:spPr>
      </p:pic>
      <p:sp>
        <p:nvSpPr>
          <p:cNvPr id="3" name="ZoneTexte 2">
            <a:extLst>
              <a:ext uri="{FF2B5EF4-FFF2-40B4-BE49-F238E27FC236}">
                <a16:creationId xmlns:a16="http://schemas.microsoft.com/office/drawing/2014/main" id="{79B7FA4B-1680-A310-E08B-3DDFA37674D8}"/>
              </a:ext>
            </a:extLst>
          </p:cNvPr>
          <p:cNvSpPr txBox="1"/>
          <p:nvPr/>
        </p:nvSpPr>
        <p:spPr>
          <a:xfrm>
            <a:off x="260439" y="1455745"/>
            <a:ext cx="2558467"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Une fois l’ensemble de vos heures supplémentaires renseignées, vous pouvez soumettre votre feuille de temps à validation par votre manager.</a:t>
            </a:r>
          </a:p>
          <a:p>
            <a:endParaRPr lang="fr-FR" sz="1600" dirty="0">
              <a:solidFill>
                <a:srgbClr val="000000"/>
              </a:solidFill>
              <a:cs typeface="Calibri"/>
            </a:endParaRPr>
          </a:p>
          <a:p>
            <a:r>
              <a:rPr lang="fr-FR" sz="1600" dirty="0">
                <a:solidFill>
                  <a:srgbClr val="000000"/>
                </a:solidFill>
                <a:cs typeface="Calibri"/>
              </a:rPr>
              <a:t>Le bouton « Soumettre à validation » se situe dans sur le bandeau supérieur de la feuille de temps</a:t>
            </a:r>
          </a:p>
          <a:p>
            <a:pPr algn="just"/>
            <a:endParaRPr lang="fr-FR" sz="1600" dirty="0">
              <a:solidFill>
                <a:srgbClr val="000000"/>
              </a:solidFill>
              <a:latin typeface="Figtree"/>
              <a:ea typeface="Calibri"/>
              <a:cs typeface="Calibri"/>
            </a:endParaRPr>
          </a:p>
          <a:p>
            <a:pPr algn="l"/>
            <a:endParaRPr lang="fr-FR" dirty="0"/>
          </a:p>
        </p:txBody>
      </p:sp>
    </p:spTree>
    <p:extLst>
      <p:ext uri="{BB962C8B-B14F-4D97-AF65-F5344CB8AC3E}">
        <p14:creationId xmlns:p14="http://schemas.microsoft.com/office/powerpoint/2010/main" val="270597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t>Editer vos feuilles d’activités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8421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pic>
        <p:nvPicPr>
          <p:cNvPr id="4" name="Image 3">
            <a:extLst>
              <a:ext uri="{FF2B5EF4-FFF2-40B4-BE49-F238E27FC236}">
                <a16:creationId xmlns:a16="http://schemas.microsoft.com/office/drawing/2014/main" id="{8A0F97DF-198E-CEC1-B814-31F8B1EA9E56}"/>
              </a:ext>
            </a:extLst>
          </p:cNvPr>
          <p:cNvPicPr>
            <a:picLocks noChangeAspect="1"/>
          </p:cNvPicPr>
          <p:nvPr/>
        </p:nvPicPr>
        <p:blipFill>
          <a:blip r:embed="rId4"/>
          <a:stretch>
            <a:fillRect/>
          </a:stretch>
        </p:blipFill>
        <p:spPr>
          <a:xfrm>
            <a:off x="3688788" y="1279525"/>
            <a:ext cx="7855604" cy="5526649"/>
          </a:xfrm>
          <a:prstGeom prst="rect">
            <a:avLst/>
          </a:prstGeom>
        </p:spPr>
      </p:pic>
      <p:pic>
        <p:nvPicPr>
          <p:cNvPr id="7" name="Image 6">
            <a:extLst>
              <a:ext uri="{FF2B5EF4-FFF2-40B4-BE49-F238E27FC236}">
                <a16:creationId xmlns:a16="http://schemas.microsoft.com/office/drawing/2014/main" id="{D21DBF05-C5DE-AB65-CA90-E6AE73C8EEF0}"/>
              </a:ext>
            </a:extLst>
          </p:cNvPr>
          <p:cNvPicPr>
            <a:picLocks noChangeAspect="1"/>
          </p:cNvPicPr>
          <p:nvPr/>
        </p:nvPicPr>
        <p:blipFill>
          <a:blip r:embed="rId5"/>
          <a:stretch>
            <a:fillRect/>
          </a:stretch>
        </p:blipFill>
        <p:spPr>
          <a:xfrm>
            <a:off x="766156" y="4824348"/>
            <a:ext cx="2536065" cy="1981826"/>
          </a:xfrm>
          <a:prstGeom prst="rect">
            <a:avLst/>
          </a:prstGeom>
        </p:spPr>
      </p:pic>
      <p:sp>
        <p:nvSpPr>
          <p:cNvPr id="3" name="ZoneTexte 2">
            <a:extLst>
              <a:ext uri="{FF2B5EF4-FFF2-40B4-BE49-F238E27FC236}">
                <a16:creationId xmlns:a16="http://schemas.microsoft.com/office/drawing/2014/main" id="{9F0C88B1-88DD-5D25-DA6B-AD23C4BB2AE5}"/>
              </a:ext>
            </a:extLst>
          </p:cNvPr>
          <p:cNvSpPr txBox="1"/>
          <p:nvPr/>
        </p:nvSpPr>
        <p:spPr>
          <a:xfrm>
            <a:off x="357187" y="520701"/>
            <a:ext cx="25584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cs typeface="Calibri"/>
              </a:rPr>
              <a:t>Suivi par activités</a:t>
            </a:r>
          </a:p>
          <a:p>
            <a:endParaRPr lang="fr-FR" sz="1600" dirty="0">
              <a:latin typeface="Calibri" panose="020F0502020204030204" pitchFamily="34" charset="0"/>
            </a:endParaRPr>
          </a:p>
          <a:p>
            <a:r>
              <a:rPr lang="fr-FR" sz="1600" dirty="0">
                <a:solidFill>
                  <a:srgbClr val="000000"/>
                </a:solidFill>
                <a:latin typeface="Figtree"/>
                <a:cs typeface="Calibri"/>
              </a:rPr>
              <a:t>Si le suivi se fait par activités, l’onglet « Suivi activités » vous permettra de renseigner vos heures travaillées en fonction des axes et comptes analytiques.</a:t>
            </a:r>
          </a:p>
          <a:p>
            <a:endParaRPr lang="fr-FR" sz="1600" dirty="0">
              <a:solidFill>
                <a:srgbClr val="000000"/>
              </a:solidFill>
              <a:latin typeface="Figtree"/>
              <a:cs typeface="Calibri"/>
            </a:endParaRPr>
          </a:p>
          <a:p>
            <a:r>
              <a:rPr lang="fr-FR" sz="1600" dirty="0">
                <a:solidFill>
                  <a:srgbClr val="000000"/>
                </a:solidFill>
                <a:latin typeface="Figtree"/>
                <a:cs typeface="Calibri"/>
              </a:rPr>
              <a:t>Vous pouvez également synchroniser le suivi  de la semaine avec les congés et les activités déjà renseignées dans le planning (comme c’est le cas ici).</a:t>
            </a:r>
          </a:p>
          <a:p>
            <a:pPr algn="just"/>
            <a:endParaRPr lang="fr-FR" sz="1600" dirty="0">
              <a:solidFill>
                <a:srgbClr val="000000"/>
              </a:solidFill>
              <a:latin typeface="Figtree"/>
              <a:ea typeface="Calibri"/>
              <a:cs typeface="Calibri"/>
            </a:endParaRPr>
          </a:p>
          <a:p>
            <a:pPr algn="l"/>
            <a:endParaRPr lang="fr-FR" dirty="0"/>
          </a:p>
        </p:txBody>
      </p:sp>
    </p:spTree>
    <p:extLst>
      <p:ext uri="{BB962C8B-B14F-4D97-AF65-F5344CB8AC3E}">
        <p14:creationId xmlns:p14="http://schemas.microsoft.com/office/powerpoint/2010/main" val="162482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pic>
        <p:nvPicPr>
          <p:cNvPr id="3" name="Image 2">
            <a:extLst>
              <a:ext uri="{FF2B5EF4-FFF2-40B4-BE49-F238E27FC236}">
                <a16:creationId xmlns:a16="http://schemas.microsoft.com/office/drawing/2014/main" id="{1186C882-8587-7DC9-277E-BDD0183BF790}"/>
              </a:ext>
            </a:extLst>
          </p:cNvPr>
          <p:cNvPicPr>
            <a:picLocks noChangeAspect="1"/>
          </p:cNvPicPr>
          <p:nvPr/>
        </p:nvPicPr>
        <p:blipFill>
          <a:blip r:embed="rId4"/>
          <a:stretch>
            <a:fillRect/>
          </a:stretch>
        </p:blipFill>
        <p:spPr>
          <a:xfrm>
            <a:off x="3341892" y="1393824"/>
            <a:ext cx="7668231" cy="5394827"/>
          </a:xfrm>
          <a:prstGeom prst="rect">
            <a:avLst/>
          </a:prstGeom>
        </p:spPr>
      </p:pic>
      <p:pic>
        <p:nvPicPr>
          <p:cNvPr id="5" name="Image 4">
            <a:extLst>
              <a:ext uri="{FF2B5EF4-FFF2-40B4-BE49-F238E27FC236}">
                <a16:creationId xmlns:a16="http://schemas.microsoft.com/office/drawing/2014/main" id="{47367499-D577-10E9-FB7C-B5FADE586154}"/>
              </a:ext>
            </a:extLst>
          </p:cNvPr>
          <p:cNvPicPr>
            <a:picLocks noChangeAspect="1"/>
          </p:cNvPicPr>
          <p:nvPr/>
        </p:nvPicPr>
        <p:blipFill>
          <a:blip r:embed="rId5"/>
          <a:stretch>
            <a:fillRect/>
          </a:stretch>
        </p:blipFill>
        <p:spPr>
          <a:xfrm>
            <a:off x="381000" y="4606806"/>
            <a:ext cx="1971950" cy="1590897"/>
          </a:xfrm>
          <a:prstGeom prst="rect">
            <a:avLst/>
          </a:prstGeom>
        </p:spPr>
      </p:pic>
      <p:sp>
        <p:nvSpPr>
          <p:cNvPr id="4" name="ZoneTexte 3">
            <a:extLst>
              <a:ext uri="{FF2B5EF4-FFF2-40B4-BE49-F238E27FC236}">
                <a16:creationId xmlns:a16="http://schemas.microsoft.com/office/drawing/2014/main" id="{94F413E5-C64D-C988-BDCF-15DD1F6CAFDE}"/>
              </a:ext>
            </a:extLst>
          </p:cNvPr>
          <p:cNvSpPr txBox="1"/>
          <p:nvPr/>
        </p:nvSpPr>
        <p:spPr>
          <a:xfrm>
            <a:off x="288954" y="1682324"/>
            <a:ext cx="2558467"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Pour renseigner de nouvelles activités, cliquez sur les trois points      situés à gauche du jour désiré. </a:t>
            </a:r>
          </a:p>
          <a:p>
            <a:endParaRPr lang="fr-FR" sz="1600" dirty="0">
              <a:solidFill>
                <a:srgbClr val="000000"/>
              </a:solidFill>
              <a:cs typeface="Calibri"/>
            </a:endParaRPr>
          </a:p>
          <a:p>
            <a:r>
              <a:rPr lang="fr-FR" sz="1600" dirty="0">
                <a:solidFill>
                  <a:srgbClr val="000000"/>
                </a:solidFill>
                <a:cs typeface="Calibri"/>
              </a:rPr>
              <a:t>Puis sélectionnez « Nouveau ».  </a:t>
            </a:r>
          </a:p>
          <a:p>
            <a:pPr algn="l"/>
            <a:endParaRPr lang="fr-FR" dirty="0"/>
          </a:p>
        </p:txBody>
      </p:sp>
    </p:spTree>
    <p:extLst>
      <p:ext uri="{BB962C8B-B14F-4D97-AF65-F5344CB8AC3E}">
        <p14:creationId xmlns:p14="http://schemas.microsoft.com/office/powerpoint/2010/main" val="100927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d’activités</a:t>
            </a:r>
            <a:endParaRPr lang="fr-FR" dirty="0"/>
          </a:p>
        </p:txBody>
      </p:sp>
      <p:pic>
        <p:nvPicPr>
          <p:cNvPr id="5" name="Image 4">
            <a:extLst>
              <a:ext uri="{FF2B5EF4-FFF2-40B4-BE49-F238E27FC236}">
                <a16:creationId xmlns:a16="http://schemas.microsoft.com/office/drawing/2014/main" id="{C47A8182-EB0D-4031-162F-A50B1AD57A81}"/>
              </a:ext>
            </a:extLst>
          </p:cNvPr>
          <p:cNvPicPr>
            <a:picLocks noChangeAspect="1"/>
          </p:cNvPicPr>
          <p:nvPr/>
        </p:nvPicPr>
        <p:blipFill>
          <a:blip r:embed="rId4"/>
          <a:stretch>
            <a:fillRect/>
          </a:stretch>
        </p:blipFill>
        <p:spPr>
          <a:xfrm>
            <a:off x="3196893" y="1455745"/>
            <a:ext cx="8237633" cy="5230447"/>
          </a:xfrm>
          <a:prstGeom prst="rect">
            <a:avLst/>
          </a:prstGeom>
        </p:spPr>
      </p:pic>
      <p:sp>
        <p:nvSpPr>
          <p:cNvPr id="3" name="ZoneTexte 2">
            <a:extLst>
              <a:ext uri="{FF2B5EF4-FFF2-40B4-BE49-F238E27FC236}">
                <a16:creationId xmlns:a16="http://schemas.microsoft.com/office/drawing/2014/main" id="{7DDA27DB-7C86-5B2D-5BC3-6937A05187D2}"/>
              </a:ext>
            </a:extLst>
          </p:cNvPr>
          <p:cNvSpPr txBox="1"/>
          <p:nvPr/>
        </p:nvSpPr>
        <p:spPr>
          <a:xfrm>
            <a:off x="200549" y="1458610"/>
            <a:ext cx="2558467"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L’unité de saisie peut être en jours ou en heures.</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br>
              <a:rPr lang="fr-FR" sz="1600" dirty="0">
                <a:solidFill>
                  <a:srgbClr val="000000"/>
                </a:solidFill>
                <a:cs typeface="Calibri"/>
              </a:rPr>
            </a:br>
            <a:endParaRPr lang="fr-FR" sz="1600" dirty="0">
              <a:solidFill>
                <a:srgbClr val="000000"/>
              </a:solidFill>
              <a:cs typeface="Calibri"/>
            </a:endParaRPr>
          </a:p>
          <a:p>
            <a:r>
              <a:rPr lang="fr-FR" sz="1600" dirty="0">
                <a:solidFill>
                  <a:srgbClr val="000000"/>
                </a:solidFill>
                <a:cs typeface="Calibri"/>
              </a:rPr>
              <a:t>Vous pouvez renseigner le nombre d’heures consacrées et les comptes analytiques auxquelles elles ont été consacrées. </a:t>
            </a:r>
          </a:p>
          <a:p>
            <a:endParaRPr lang="fr-FR" sz="1600" dirty="0">
              <a:solidFill>
                <a:srgbClr val="000000"/>
              </a:solidFill>
              <a:cs typeface="Calibri"/>
            </a:endParaRPr>
          </a:p>
          <a:p>
            <a:r>
              <a:rPr lang="fr-FR" sz="1600" dirty="0">
                <a:solidFill>
                  <a:srgbClr val="000000"/>
                </a:solidFill>
                <a:cs typeface="Calibri"/>
              </a:rPr>
              <a:t>Vous avez également la possibilité d’y joindre un commentaire. </a:t>
            </a:r>
          </a:p>
          <a:p>
            <a:endParaRPr lang="fr-FR" sz="1600" dirty="0">
              <a:latin typeface="Calibri" panose="020F0502020204030204" pitchFamily="34" charset="0"/>
            </a:endParaRPr>
          </a:p>
          <a:p>
            <a:pPr algn="l"/>
            <a:endParaRPr lang="fr-FR" dirty="0"/>
          </a:p>
        </p:txBody>
      </p:sp>
      <p:pic>
        <p:nvPicPr>
          <p:cNvPr id="7" name="Image 6">
            <a:extLst>
              <a:ext uri="{FF2B5EF4-FFF2-40B4-BE49-F238E27FC236}">
                <a16:creationId xmlns:a16="http://schemas.microsoft.com/office/drawing/2014/main" id="{55194B8F-D31B-5D4E-EC38-17A741B91F07}"/>
              </a:ext>
            </a:extLst>
          </p:cNvPr>
          <p:cNvPicPr>
            <a:picLocks noChangeAspect="1"/>
          </p:cNvPicPr>
          <p:nvPr/>
        </p:nvPicPr>
        <p:blipFill>
          <a:blip r:embed="rId5"/>
          <a:stretch>
            <a:fillRect/>
          </a:stretch>
        </p:blipFill>
        <p:spPr>
          <a:xfrm>
            <a:off x="371475" y="2229599"/>
            <a:ext cx="1981477" cy="847843"/>
          </a:xfrm>
          <a:prstGeom prst="rect">
            <a:avLst/>
          </a:prstGeom>
        </p:spPr>
      </p:pic>
    </p:spTree>
    <p:extLst>
      <p:ext uri="{BB962C8B-B14F-4D97-AF65-F5344CB8AC3E}">
        <p14:creationId xmlns:p14="http://schemas.microsoft.com/office/powerpoint/2010/main" val="380318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éditer vos feuilles de temps ou d’activités</a:t>
            </a:r>
            <a:endParaRPr lang="fr-FR" dirty="0"/>
          </a:p>
        </p:txBody>
      </p:sp>
      <p:pic>
        <p:nvPicPr>
          <p:cNvPr id="10" name="Image 9">
            <a:extLst>
              <a:ext uri="{FF2B5EF4-FFF2-40B4-BE49-F238E27FC236}">
                <a16:creationId xmlns:a16="http://schemas.microsoft.com/office/drawing/2014/main" id="{C5F2DA5B-9FD8-92A2-A6B4-E916AF508640}"/>
              </a:ext>
            </a:extLst>
          </p:cNvPr>
          <p:cNvPicPr>
            <a:picLocks noChangeAspect="1"/>
          </p:cNvPicPr>
          <p:nvPr/>
        </p:nvPicPr>
        <p:blipFill>
          <a:blip r:embed="rId4"/>
          <a:stretch>
            <a:fillRect/>
          </a:stretch>
        </p:blipFill>
        <p:spPr>
          <a:xfrm>
            <a:off x="3322622" y="1279525"/>
            <a:ext cx="7820797" cy="5562549"/>
          </a:xfrm>
          <a:prstGeom prst="rect">
            <a:avLst/>
          </a:prstGeom>
        </p:spPr>
      </p:pic>
      <p:sp>
        <p:nvSpPr>
          <p:cNvPr id="3" name="ZoneTexte 2">
            <a:extLst>
              <a:ext uri="{FF2B5EF4-FFF2-40B4-BE49-F238E27FC236}">
                <a16:creationId xmlns:a16="http://schemas.microsoft.com/office/drawing/2014/main" id="{B2809526-A297-ABAB-93AF-679E6C2B57AC}"/>
              </a:ext>
            </a:extLst>
          </p:cNvPr>
          <p:cNvSpPr txBox="1"/>
          <p:nvPr/>
        </p:nvSpPr>
        <p:spPr>
          <a:xfrm>
            <a:off x="18334" y="1393824"/>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Après avoir modifié une feuille de temps ou d’activités, vous pouvez l’enregistrer afin de sauvegarder les modifications.</a:t>
            </a:r>
          </a:p>
          <a:p>
            <a:br>
              <a:rPr lang="fr-FR" sz="1600" dirty="0">
                <a:solidFill>
                  <a:srgbClr val="000000"/>
                </a:solidFill>
                <a:cs typeface="Calibri"/>
              </a:rPr>
            </a:br>
            <a:r>
              <a:rPr lang="fr-FR" sz="1600" dirty="0">
                <a:solidFill>
                  <a:srgbClr val="000000"/>
                </a:solidFill>
                <a:cs typeface="Calibri"/>
              </a:rPr>
              <a:t>Cette option vous permet de revenir dessus plus tard afin d’y renseigner de nouvelles heures avant de la soumettre définitivement  à validation.</a:t>
            </a:r>
          </a:p>
          <a:p>
            <a:pPr algn="l"/>
            <a:endParaRPr lang="fr-FR" dirty="0"/>
          </a:p>
        </p:txBody>
      </p:sp>
      <p:pic>
        <p:nvPicPr>
          <p:cNvPr id="5" name="Image 4">
            <a:extLst>
              <a:ext uri="{FF2B5EF4-FFF2-40B4-BE49-F238E27FC236}">
                <a16:creationId xmlns:a16="http://schemas.microsoft.com/office/drawing/2014/main" id="{DFE751CF-3ECE-A1DE-7504-410EEEEE0880}"/>
              </a:ext>
            </a:extLst>
          </p:cNvPr>
          <p:cNvPicPr>
            <a:picLocks noChangeAspect="1"/>
          </p:cNvPicPr>
          <p:nvPr/>
        </p:nvPicPr>
        <p:blipFill>
          <a:blip r:embed="rId5"/>
          <a:stretch>
            <a:fillRect/>
          </a:stretch>
        </p:blipFill>
        <p:spPr>
          <a:xfrm>
            <a:off x="381000" y="5355032"/>
            <a:ext cx="2495898" cy="647790"/>
          </a:xfrm>
          <a:prstGeom prst="rect">
            <a:avLst/>
          </a:prstGeom>
        </p:spPr>
      </p:pic>
    </p:spTree>
    <p:extLst>
      <p:ext uri="{BB962C8B-B14F-4D97-AF65-F5344CB8AC3E}">
        <p14:creationId xmlns:p14="http://schemas.microsoft.com/office/powerpoint/2010/main" val="370285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pic>
        <p:nvPicPr>
          <p:cNvPr id="7" name="Image 6">
            <a:extLst>
              <a:ext uri="{FF2B5EF4-FFF2-40B4-BE49-F238E27FC236}">
                <a16:creationId xmlns:a16="http://schemas.microsoft.com/office/drawing/2014/main" id="{5025A0B4-4CD6-52C4-F881-D05D5F0675EC}"/>
              </a:ext>
            </a:extLst>
          </p:cNvPr>
          <p:cNvPicPr>
            <a:picLocks noChangeAspect="1"/>
          </p:cNvPicPr>
          <p:nvPr/>
        </p:nvPicPr>
        <p:blipFill>
          <a:blip r:embed="rId4"/>
          <a:stretch>
            <a:fillRect/>
          </a:stretch>
        </p:blipFill>
        <p:spPr>
          <a:xfrm>
            <a:off x="2894803" y="939800"/>
            <a:ext cx="8270546" cy="5823139"/>
          </a:xfrm>
          <a:prstGeom prst="rect">
            <a:avLst/>
          </a:prstGeom>
        </p:spPr>
      </p:pic>
      <p:sp>
        <p:nvSpPr>
          <p:cNvPr id="3" name="ZoneTexte 2">
            <a:extLst>
              <a:ext uri="{FF2B5EF4-FFF2-40B4-BE49-F238E27FC236}">
                <a16:creationId xmlns:a16="http://schemas.microsoft.com/office/drawing/2014/main" id="{13148141-3F55-D540-D8C1-F43F5F633E2E}"/>
              </a:ext>
            </a:extLst>
          </p:cNvPr>
          <p:cNvSpPr txBox="1"/>
          <p:nvPr/>
        </p:nvSpPr>
        <p:spPr>
          <a:xfrm>
            <a:off x="142341" y="2189703"/>
            <a:ext cx="255846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Une fois toutes vos activités renseignées ou éditées, il ne vous reste plus qu’à soumettre la feuille à validation. </a:t>
            </a:r>
          </a:p>
          <a:p>
            <a:endParaRPr lang="fr-FR" sz="1600" dirty="0">
              <a:solidFill>
                <a:srgbClr val="000000"/>
              </a:solidFill>
              <a:cs typeface="Calibri"/>
            </a:endParaRPr>
          </a:p>
          <a:p>
            <a:r>
              <a:rPr lang="fr-FR" sz="1600" dirty="0">
                <a:solidFill>
                  <a:schemeClr val="accent3"/>
                </a:solidFill>
                <a:cs typeface="Calibri"/>
              </a:rPr>
              <a:t>Attention</a:t>
            </a:r>
            <a:r>
              <a:rPr lang="fr-FR" sz="1600" dirty="0">
                <a:solidFill>
                  <a:srgbClr val="000000"/>
                </a:solidFill>
                <a:cs typeface="Calibri"/>
              </a:rPr>
              <a:t> : ne soumettez à validation qu’une fois que vous êtes sûr de ne pas avoir à revenir sur cette feuille.</a:t>
            </a:r>
          </a:p>
          <a:p>
            <a:pPr algn="l"/>
            <a:endParaRPr lang="fr-FR" dirty="0"/>
          </a:p>
        </p:txBody>
      </p:sp>
    </p:spTree>
    <p:extLst>
      <p:ext uri="{BB962C8B-B14F-4D97-AF65-F5344CB8AC3E}">
        <p14:creationId xmlns:p14="http://schemas.microsoft.com/office/powerpoint/2010/main" val="3268250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8000" dirty="0"/>
              <a:t>Consulter le traitement de vos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2154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Consulter le traitement de ses heures supplémentaires</a:t>
            </a:r>
            <a:endParaRPr lang="fr-FR" dirty="0"/>
          </a:p>
        </p:txBody>
      </p:sp>
      <p:sp>
        <p:nvSpPr>
          <p:cNvPr id="5" name="ZoneTexte 4">
            <a:extLst>
              <a:ext uri="{FF2B5EF4-FFF2-40B4-BE49-F238E27FC236}">
                <a16:creationId xmlns:a16="http://schemas.microsoft.com/office/drawing/2014/main" id="{02036FB1-2E9C-005B-7E77-F26101A30E3F}"/>
              </a:ext>
            </a:extLst>
          </p:cNvPr>
          <p:cNvSpPr txBox="1"/>
          <p:nvPr/>
        </p:nvSpPr>
        <p:spPr>
          <a:xfrm>
            <a:off x="30581" y="1788271"/>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au traitement de vos heures</a:t>
            </a:r>
          </a:p>
          <a:p>
            <a:r>
              <a:rPr lang="fr-FR" sz="1600" dirty="0">
                <a:solidFill>
                  <a:srgbClr val="000000"/>
                </a:solidFill>
                <a:cs typeface="Calibri"/>
              </a:rPr>
              <a:t>supplémentaires depuis le module « Temps et activités » en cliquant sur « Mes heures supp. traitées ». </a:t>
            </a:r>
          </a:p>
          <a:p>
            <a:endParaRPr lang="fr-FR" sz="1600" dirty="0">
              <a:solidFill>
                <a:srgbClr val="000000"/>
              </a:solidFill>
              <a:cs typeface="Calibri"/>
            </a:endParaRPr>
          </a:p>
          <a:p>
            <a:r>
              <a:rPr lang="fr-FR" sz="1600" dirty="0">
                <a:solidFill>
                  <a:srgbClr val="000000"/>
                </a:solidFill>
                <a:cs typeface="Calibri"/>
              </a:rPr>
              <a:t>Vous pouvez consulter l’ensemble de vos heures supplémentaires, connaitre le statut de leur traitement ainsi que le détail de leur transfert. </a:t>
            </a:r>
          </a:p>
          <a:p>
            <a:pPr algn="l"/>
            <a:endParaRPr lang="fr-FR" dirty="0"/>
          </a:p>
        </p:txBody>
      </p:sp>
      <p:pic>
        <p:nvPicPr>
          <p:cNvPr id="10" name="Image 9">
            <a:extLst>
              <a:ext uri="{FF2B5EF4-FFF2-40B4-BE49-F238E27FC236}">
                <a16:creationId xmlns:a16="http://schemas.microsoft.com/office/drawing/2014/main" id="{B25AB765-91C2-B563-4833-860C224C833F}"/>
              </a:ext>
            </a:extLst>
          </p:cNvPr>
          <p:cNvPicPr>
            <a:picLocks noChangeAspect="1"/>
          </p:cNvPicPr>
          <p:nvPr/>
        </p:nvPicPr>
        <p:blipFill>
          <a:blip r:embed="rId4"/>
          <a:stretch>
            <a:fillRect/>
          </a:stretch>
        </p:blipFill>
        <p:spPr>
          <a:xfrm>
            <a:off x="2589048" y="2456524"/>
            <a:ext cx="9375294" cy="1729994"/>
          </a:xfrm>
          <a:prstGeom prst="rect">
            <a:avLst/>
          </a:prstGeom>
        </p:spPr>
      </p:pic>
    </p:spTree>
    <p:extLst>
      <p:ext uri="{BB962C8B-B14F-4D97-AF65-F5344CB8AC3E}">
        <p14:creationId xmlns:p14="http://schemas.microsoft.com/office/powerpoint/2010/main" val="375278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managers et les collaborateurs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433152"/>
            <a:ext cx="5839848" cy="1874328"/>
          </a:xfrm>
        </p:spPr>
        <p:txBody>
          <a:bodyPr vert="horz" lIns="91440" tIns="45720" rIns="91440" bIns="45720" rtlCol="0" anchor="t">
            <a:normAutofit/>
          </a:bodyPr>
          <a:lstStyle/>
          <a:p>
            <a:r>
              <a:rPr lang="fr-FR" dirty="0"/>
              <a:t>Gérer vos feuilles de temps</a:t>
            </a:r>
          </a:p>
          <a:p>
            <a:r>
              <a:rPr lang="fr-FR" dirty="0"/>
              <a:t>Consulter vos heures supplémentaires</a:t>
            </a:r>
          </a:p>
          <a:p>
            <a:r>
              <a:rPr lang="fr-FR" dirty="0"/>
              <a:t>Analyser les données des temps &amp; activités</a:t>
            </a:r>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9600" dirty="0"/>
              <a:t>Validation des feuilles de temps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31722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p:txBody>
      </p:sp>
      <p:pic>
        <p:nvPicPr>
          <p:cNvPr id="4" name="Graphique 10">
            <a:extLst>
              <a:ext uri="{FF2B5EF4-FFF2-40B4-BE49-F238E27FC236}">
                <a16:creationId xmlns:a16="http://schemas.microsoft.com/office/drawing/2014/main" id="{94953D52-5045-B56A-69AC-E93AF696F6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6180000" flipV="1">
            <a:off x="6783419" y="3031871"/>
            <a:ext cx="799596" cy="799597"/>
          </a:xfrm>
          <a:prstGeom prst="rect">
            <a:avLst/>
          </a:prstGeom>
        </p:spPr>
      </p:pic>
      <p:pic>
        <p:nvPicPr>
          <p:cNvPr id="11" name="Image 10">
            <a:extLst>
              <a:ext uri="{FF2B5EF4-FFF2-40B4-BE49-F238E27FC236}">
                <a16:creationId xmlns:a16="http://schemas.microsoft.com/office/drawing/2014/main" id="{F815CEFA-F464-5B86-AD7A-DC59DBD9A7B6}"/>
              </a:ext>
            </a:extLst>
          </p:cNvPr>
          <p:cNvPicPr>
            <a:picLocks noChangeAspect="1"/>
          </p:cNvPicPr>
          <p:nvPr/>
        </p:nvPicPr>
        <p:blipFill>
          <a:blip r:embed="rId5"/>
          <a:stretch>
            <a:fillRect/>
          </a:stretch>
        </p:blipFill>
        <p:spPr>
          <a:xfrm>
            <a:off x="2761129" y="1511214"/>
            <a:ext cx="5396474" cy="1717931"/>
          </a:xfrm>
          <a:prstGeom prst="rect">
            <a:avLst/>
          </a:prstGeom>
        </p:spPr>
      </p:pic>
      <p:pic>
        <p:nvPicPr>
          <p:cNvPr id="13" name="Image 12">
            <a:extLst>
              <a:ext uri="{FF2B5EF4-FFF2-40B4-BE49-F238E27FC236}">
                <a16:creationId xmlns:a16="http://schemas.microsoft.com/office/drawing/2014/main" id="{C8E9A655-845E-B414-A451-68EF5056CA90}"/>
              </a:ext>
            </a:extLst>
          </p:cNvPr>
          <p:cNvPicPr>
            <a:picLocks noChangeAspect="1"/>
          </p:cNvPicPr>
          <p:nvPr/>
        </p:nvPicPr>
        <p:blipFill>
          <a:blip r:embed="rId6"/>
          <a:stretch>
            <a:fillRect/>
          </a:stretch>
        </p:blipFill>
        <p:spPr>
          <a:xfrm>
            <a:off x="4297338" y="3170160"/>
            <a:ext cx="7720530" cy="2875808"/>
          </a:xfrm>
          <a:prstGeom prst="rect">
            <a:avLst/>
          </a:prstGeom>
        </p:spPr>
      </p:pic>
      <p:sp>
        <p:nvSpPr>
          <p:cNvPr id="15" name="ZoneTexte 14">
            <a:extLst>
              <a:ext uri="{FF2B5EF4-FFF2-40B4-BE49-F238E27FC236}">
                <a16:creationId xmlns:a16="http://schemas.microsoft.com/office/drawing/2014/main" id="{AC45029E-ACF3-A99D-A3BE-633DF4D9BFA4}"/>
              </a:ext>
            </a:extLst>
          </p:cNvPr>
          <p:cNvSpPr txBox="1"/>
          <p:nvPr/>
        </p:nvSpPr>
        <p:spPr>
          <a:xfrm>
            <a:off x="371475" y="3013312"/>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Depuis le module «Temps et activités », sélectionnez « Vue manager » pour accéder à l’ensemble des feuilles de temps de vos collaborateurs.</a:t>
            </a:r>
          </a:p>
          <a:p>
            <a:endParaRPr lang="fr-FR" sz="1600" dirty="0">
              <a:solidFill>
                <a:srgbClr val="000000"/>
              </a:solidFill>
              <a:cs typeface="Calibri"/>
            </a:endParaRPr>
          </a:p>
          <a:p>
            <a:r>
              <a:rPr lang="fr-FR" sz="1600" dirty="0">
                <a:solidFill>
                  <a:srgbClr val="000000"/>
                </a:solidFill>
                <a:cs typeface="Calibri"/>
              </a:rPr>
              <a:t>Vous pouvez également y accéder via le raccourci présent sur votre page d’accueil. </a:t>
            </a:r>
          </a:p>
          <a:p>
            <a:pPr algn="l"/>
            <a:endParaRPr lang="fr-FR" dirty="0"/>
          </a:p>
        </p:txBody>
      </p:sp>
    </p:spTree>
    <p:extLst>
      <p:ext uri="{BB962C8B-B14F-4D97-AF65-F5344CB8AC3E}">
        <p14:creationId xmlns:p14="http://schemas.microsoft.com/office/powerpoint/2010/main" val="228281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a:p>
            <a:endParaRPr lang="fr-FR" dirty="0"/>
          </a:p>
        </p:txBody>
      </p:sp>
      <p:pic>
        <p:nvPicPr>
          <p:cNvPr id="5" name="Image 4">
            <a:extLst>
              <a:ext uri="{FF2B5EF4-FFF2-40B4-BE49-F238E27FC236}">
                <a16:creationId xmlns:a16="http://schemas.microsoft.com/office/drawing/2014/main" id="{290EC04D-3CC2-6DED-EE33-CB219E3FCBDD}"/>
              </a:ext>
            </a:extLst>
          </p:cNvPr>
          <p:cNvPicPr>
            <a:picLocks noChangeAspect="1"/>
          </p:cNvPicPr>
          <p:nvPr/>
        </p:nvPicPr>
        <p:blipFill>
          <a:blip r:embed="rId4"/>
          <a:stretch>
            <a:fillRect/>
          </a:stretch>
        </p:blipFill>
        <p:spPr>
          <a:xfrm>
            <a:off x="2366277" y="1447422"/>
            <a:ext cx="9696864" cy="3963156"/>
          </a:xfrm>
          <a:prstGeom prst="rect">
            <a:avLst/>
          </a:prstGeom>
        </p:spPr>
      </p:pic>
      <p:pic>
        <p:nvPicPr>
          <p:cNvPr id="10" name="Image 9">
            <a:extLst>
              <a:ext uri="{FF2B5EF4-FFF2-40B4-BE49-F238E27FC236}">
                <a16:creationId xmlns:a16="http://schemas.microsoft.com/office/drawing/2014/main" id="{DEF7F4A4-B9D7-26C4-F49F-855BBB17CE52}"/>
              </a:ext>
            </a:extLst>
          </p:cNvPr>
          <p:cNvPicPr>
            <a:picLocks noChangeAspect="1"/>
          </p:cNvPicPr>
          <p:nvPr/>
        </p:nvPicPr>
        <p:blipFill>
          <a:blip r:embed="rId5"/>
          <a:stretch>
            <a:fillRect/>
          </a:stretch>
        </p:blipFill>
        <p:spPr>
          <a:xfrm>
            <a:off x="128859" y="3526667"/>
            <a:ext cx="2114845" cy="809738"/>
          </a:xfrm>
          <a:prstGeom prst="rect">
            <a:avLst/>
          </a:prstGeom>
        </p:spPr>
      </p:pic>
      <p:sp>
        <p:nvSpPr>
          <p:cNvPr id="3" name="ZoneTexte 2">
            <a:extLst>
              <a:ext uri="{FF2B5EF4-FFF2-40B4-BE49-F238E27FC236}">
                <a16:creationId xmlns:a16="http://schemas.microsoft.com/office/drawing/2014/main" id="{6AF51EBA-7FF5-EFA2-A7E9-AEFE7DE874D1}"/>
              </a:ext>
            </a:extLst>
          </p:cNvPr>
          <p:cNvSpPr txBox="1"/>
          <p:nvPr/>
        </p:nvSpPr>
        <p:spPr>
          <a:xfrm>
            <a:off x="30581" y="1788271"/>
            <a:ext cx="2558467"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Vous pouvez valider les feuilles de temps de vos collaborateurs en un seul clic via le bouton de validation.</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r>
              <a:rPr lang="fr-FR" sz="1600" dirty="0">
                <a:solidFill>
                  <a:srgbClr val="000000"/>
                </a:solidFill>
                <a:cs typeface="Calibri"/>
              </a:rPr>
              <a:t>Vous pouvez également accéder au détail de la feuille de temps éditée par votre collaborateur en cliquant dessus. </a:t>
            </a:r>
          </a:p>
          <a:p>
            <a:pPr algn="just"/>
            <a:endParaRPr lang="fr-FR" sz="1600" dirty="0">
              <a:latin typeface="Calibri" panose="020F0502020204030204" pitchFamily="34" charset="0"/>
            </a:endParaRPr>
          </a:p>
          <a:p>
            <a:pPr algn="l"/>
            <a:endParaRPr lang="fr-FR" dirty="0"/>
          </a:p>
        </p:txBody>
      </p:sp>
    </p:spTree>
    <p:extLst>
      <p:ext uri="{BB962C8B-B14F-4D97-AF65-F5344CB8AC3E}">
        <p14:creationId xmlns:p14="http://schemas.microsoft.com/office/powerpoint/2010/main" val="113031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Validation des feuilles de temps</a:t>
            </a:r>
            <a:endParaRPr lang="fr-FR" dirty="0"/>
          </a:p>
        </p:txBody>
      </p:sp>
      <p:pic>
        <p:nvPicPr>
          <p:cNvPr id="3" name="Image 2">
            <a:extLst>
              <a:ext uri="{FF2B5EF4-FFF2-40B4-BE49-F238E27FC236}">
                <a16:creationId xmlns:a16="http://schemas.microsoft.com/office/drawing/2014/main" id="{FF1A1B3B-3B4D-41D1-DF2D-F44F6E0110D9}"/>
              </a:ext>
            </a:extLst>
          </p:cNvPr>
          <p:cNvPicPr>
            <a:picLocks noChangeAspect="1"/>
          </p:cNvPicPr>
          <p:nvPr/>
        </p:nvPicPr>
        <p:blipFill>
          <a:blip r:embed="rId4"/>
          <a:stretch>
            <a:fillRect/>
          </a:stretch>
        </p:blipFill>
        <p:spPr>
          <a:xfrm>
            <a:off x="2540479" y="1869685"/>
            <a:ext cx="9651521" cy="3961445"/>
          </a:xfrm>
          <a:prstGeom prst="rect">
            <a:avLst/>
          </a:prstGeom>
        </p:spPr>
      </p:pic>
      <p:pic>
        <p:nvPicPr>
          <p:cNvPr id="7" name="Image 6">
            <a:extLst>
              <a:ext uri="{FF2B5EF4-FFF2-40B4-BE49-F238E27FC236}">
                <a16:creationId xmlns:a16="http://schemas.microsoft.com/office/drawing/2014/main" id="{6DEA8A22-0AD2-0285-BCC7-724DDA91691E}"/>
              </a:ext>
            </a:extLst>
          </p:cNvPr>
          <p:cNvPicPr>
            <a:picLocks noChangeAspect="1"/>
          </p:cNvPicPr>
          <p:nvPr/>
        </p:nvPicPr>
        <p:blipFill>
          <a:blip r:embed="rId5"/>
          <a:stretch>
            <a:fillRect/>
          </a:stretch>
        </p:blipFill>
        <p:spPr>
          <a:xfrm>
            <a:off x="243708" y="3926762"/>
            <a:ext cx="5164500" cy="1020405"/>
          </a:xfrm>
          <a:prstGeom prst="rect">
            <a:avLst/>
          </a:prstGeom>
        </p:spPr>
      </p:pic>
      <p:sp>
        <p:nvSpPr>
          <p:cNvPr id="4" name="ZoneTexte 3">
            <a:extLst>
              <a:ext uri="{FF2B5EF4-FFF2-40B4-BE49-F238E27FC236}">
                <a16:creationId xmlns:a16="http://schemas.microsoft.com/office/drawing/2014/main" id="{F123CAFB-F00F-7F39-0AFE-911CD946A52E}"/>
              </a:ext>
            </a:extLst>
          </p:cNvPr>
          <p:cNvSpPr txBox="1"/>
          <p:nvPr/>
        </p:nvSpPr>
        <p:spPr>
          <a:xfrm>
            <a:off x="30581" y="1788271"/>
            <a:ext cx="2558467"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Dans le détail de la feuille de temps, vous pouvez retrouver les heures renseignées par votre collaborateur, ses commentaires et le compteur de ses heures travaillées (en fin de page). </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r>
              <a:rPr lang="fr-FR" sz="1600" dirty="0">
                <a:solidFill>
                  <a:srgbClr val="000000"/>
                </a:solidFill>
                <a:cs typeface="Calibri"/>
              </a:rPr>
              <a:t>D’ici, vous pouvez également valider la feuille de temps du collaborateur. </a:t>
            </a:r>
          </a:p>
          <a:p>
            <a:pPr algn="just"/>
            <a:endParaRPr lang="fr-FR" sz="1600" dirty="0">
              <a:latin typeface="Calibri" panose="020F0502020204030204" pitchFamily="34" charset="0"/>
            </a:endParaRPr>
          </a:p>
          <a:p>
            <a:pPr algn="l"/>
            <a:endParaRPr lang="fr-FR" dirty="0"/>
          </a:p>
        </p:txBody>
      </p:sp>
    </p:spTree>
    <p:extLst>
      <p:ext uri="{BB962C8B-B14F-4D97-AF65-F5344CB8AC3E}">
        <p14:creationId xmlns:p14="http://schemas.microsoft.com/office/powerpoint/2010/main" val="338339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8000" dirty="0"/>
              <a:t>Consultation du traitement des heures supplémentaires</a:t>
            </a:r>
            <a:endParaRPr lang="fr-FR"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35720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Consultation du traitement des heures supplémentaires</a:t>
            </a:r>
            <a:endParaRPr lang="fr-FR" dirty="0"/>
          </a:p>
        </p:txBody>
      </p:sp>
      <p:pic>
        <p:nvPicPr>
          <p:cNvPr id="4" name="Image 3">
            <a:extLst>
              <a:ext uri="{FF2B5EF4-FFF2-40B4-BE49-F238E27FC236}">
                <a16:creationId xmlns:a16="http://schemas.microsoft.com/office/drawing/2014/main" id="{C86EA953-BB3C-6671-4082-168C32634B28}"/>
              </a:ext>
            </a:extLst>
          </p:cNvPr>
          <p:cNvPicPr>
            <a:picLocks noChangeAspect="1"/>
          </p:cNvPicPr>
          <p:nvPr/>
        </p:nvPicPr>
        <p:blipFill>
          <a:blip r:embed="rId4"/>
          <a:stretch>
            <a:fillRect/>
          </a:stretch>
        </p:blipFill>
        <p:spPr>
          <a:xfrm>
            <a:off x="2558467" y="1754553"/>
            <a:ext cx="9606035" cy="3348893"/>
          </a:xfrm>
          <a:prstGeom prst="rect">
            <a:avLst/>
          </a:prstGeom>
        </p:spPr>
      </p:pic>
      <p:sp>
        <p:nvSpPr>
          <p:cNvPr id="3" name="ZoneTexte 2">
            <a:extLst>
              <a:ext uri="{FF2B5EF4-FFF2-40B4-BE49-F238E27FC236}">
                <a16:creationId xmlns:a16="http://schemas.microsoft.com/office/drawing/2014/main" id="{2310127F-5572-7758-F630-B8210DF98B35}"/>
              </a:ext>
            </a:extLst>
          </p:cNvPr>
          <p:cNvSpPr txBox="1"/>
          <p:nvPr/>
        </p:nvSpPr>
        <p:spPr>
          <a:xfrm>
            <a:off x="0" y="2099551"/>
            <a:ext cx="255846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à la consultation des « Heures supp. » depuis le module « Temps et Activités ». </a:t>
            </a:r>
          </a:p>
          <a:p>
            <a:endParaRPr lang="fr-FR" sz="1600" dirty="0">
              <a:solidFill>
                <a:srgbClr val="000000"/>
              </a:solidFill>
              <a:cs typeface="Calibri"/>
            </a:endParaRPr>
          </a:p>
          <a:p>
            <a:r>
              <a:rPr lang="fr-FR" sz="1600" dirty="0">
                <a:solidFill>
                  <a:srgbClr val="000000"/>
                </a:solidFill>
                <a:cs typeface="Calibri"/>
              </a:rPr>
              <a:t>Le transfert des heures supplémentaires ne peut être consulté qu’une fois la feuille de temps validée. </a:t>
            </a:r>
          </a:p>
          <a:p>
            <a:pPr algn="just"/>
            <a:endParaRPr lang="fr-FR" sz="1600" dirty="0">
              <a:latin typeface="Calibri" panose="020F0502020204030204" pitchFamily="34" charset="0"/>
            </a:endParaRPr>
          </a:p>
          <a:p>
            <a:pPr algn="l"/>
            <a:endParaRPr lang="fr-FR" dirty="0"/>
          </a:p>
        </p:txBody>
      </p:sp>
    </p:spTree>
    <p:extLst>
      <p:ext uri="{BB962C8B-B14F-4D97-AF65-F5344CB8AC3E}">
        <p14:creationId xmlns:p14="http://schemas.microsoft.com/office/powerpoint/2010/main" val="154836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9600" dirty="0"/>
              <a:t>Analyse des temps et activités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82068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pic>
        <p:nvPicPr>
          <p:cNvPr id="3" name="Image 2">
            <a:extLst>
              <a:ext uri="{FF2B5EF4-FFF2-40B4-BE49-F238E27FC236}">
                <a16:creationId xmlns:a16="http://schemas.microsoft.com/office/drawing/2014/main" id="{90E81115-C34C-510E-8FD4-4343FF286A2A}"/>
              </a:ext>
            </a:extLst>
          </p:cNvPr>
          <p:cNvPicPr>
            <a:picLocks noChangeAspect="1"/>
          </p:cNvPicPr>
          <p:nvPr/>
        </p:nvPicPr>
        <p:blipFill>
          <a:blip r:embed="rId4"/>
          <a:stretch>
            <a:fillRect/>
          </a:stretch>
        </p:blipFill>
        <p:spPr>
          <a:xfrm>
            <a:off x="3666864" y="1795382"/>
            <a:ext cx="7987552" cy="4459912"/>
          </a:xfrm>
          <a:prstGeom prst="rect">
            <a:avLst/>
          </a:prstGeom>
        </p:spPr>
      </p:pic>
      <p:sp>
        <p:nvSpPr>
          <p:cNvPr id="4" name="ZoneTexte 3">
            <a:extLst>
              <a:ext uri="{FF2B5EF4-FFF2-40B4-BE49-F238E27FC236}">
                <a16:creationId xmlns:a16="http://schemas.microsoft.com/office/drawing/2014/main" id="{41B2742C-6D4B-ACB5-CDB9-B9DFF04E5818}"/>
              </a:ext>
            </a:extLst>
          </p:cNvPr>
          <p:cNvSpPr txBox="1"/>
          <p:nvPr/>
        </p:nvSpPr>
        <p:spPr>
          <a:xfrm>
            <a:off x="660400" y="2109711"/>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Accédez à « Analyse des temps et activités » depuis le module « Temps &amp; activités ». </a:t>
            </a:r>
          </a:p>
          <a:p>
            <a:endParaRPr lang="fr-FR" sz="1600" dirty="0">
              <a:solidFill>
                <a:srgbClr val="000000"/>
              </a:solidFill>
              <a:cs typeface="Calibri"/>
            </a:endParaRPr>
          </a:p>
          <a:p>
            <a:r>
              <a:rPr lang="fr-FR" sz="1600" dirty="0">
                <a:solidFill>
                  <a:srgbClr val="000000"/>
                </a:solidFill>
                <a:cs typeface="Calibri"/>
              </a:rPr>
              <a:t>Vous retrouvez ici l’analyse des comptes et axes analytiques au regard des temps et activités renseignés par les collaborateurs.</a:t>
            </a:r>
          </a:p>
          <a:p>
            <a:pPr algn="just"/>
            <a:endParaRPr lang="fr-FR" sz="1600" dirty="0">
              <a:latin typeface="Calibri" panose="020F0502020204030204" pitchFamily="34" charset="0"/>
            </a:endParaRPr>
          </a:p>
          <a:p>
            <a:pPr algn="l"/>
            <a:endParaRPr lang="fr-FR" dirty="0"/>
          </a:p>
        </p:txBody>
      </p:sp>
    </p:spTree>
    <p:extLst>
      <p:ext uri="{BB962C8B-B14F-4D97-AF65-F5344CB8AC3E}">
        <p14:creationId xmlns:p14="http://schemas.microsoft.com/office/powerpoint/2010/main" val="10172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a:p>
            <a:endParaRPr lang="fr-FR" dirty="0"/>
          </a:p>
        </p:txBody>
      </p:sp>
      <p:pic>
        <p:nvPicPr>
          <p:cNvPr id="5" name="Image 4">
            <a:extLst>
              <a:ext uri="{FF2B5EF4-FFF2-40B4-BE49-F238E27FC236}">
                <a16:creationId xmlns:a16="http://schemas.microsoft.com/office/drawing/2014/main" id="{04A14514-70D4-6222-2529-16405EA07C09}"/>
              </a:ext>
            </a:extLst>
          </p:cNvPr>
          <p:cNvPicPr>
            <a:picLocks noChangeAspect="1"/>
          </p:cNvPicPr>
          <p:nvPr/>
        </p:nvPicPr>
        <p:blipFill>
          <a:blip r:embed="rId4"/>
          <a:stretch>
            <a:fillRect/>
          </a:stretch>
        </p:blipFill>
        <p:spPr>
          <a:xfrm>
            <a:off x="2558467" y="1645527"/>
            <a:ext cx="9537668" cy="1701765"/>
          </a:xfrm>
          <a:prstGeom prst="rect">
            <a:avLst/>
          </a:prstGeom>
        </p:spPr>
      </p:pic>
      <p:pic>
        <p:nvPicPr>
          <p:cNvPr id="10" name="Image 9">
            <a:extLst>
              <a:ext uri="{FF2B5EF4-FFF2-40B4-BE49-F238E27FC236}">
                <a16:creationId xmlns:a16="http://schemas.microsoft.com/office/drawing/2014/main" id="{6AEFAEF2-8113-2E20-A20E-8923246D8E96}"/>
              </a:ext>
            </a:extLst>
          </p:cNvPr>
          <p:cNvPicPr>
            <a:picLocks noChangeAspect="1"/>
          </p:cNvPicPr>
          <p:nvPr/>
        </p:nvPicPr>
        <p:blipFill>
          <a:blip r:embed="rId5"/>
          <a:stretch>
            <a:fillRect/>
          </a:stretch>
        </p:blipFill>
        <p:spPr>
          <a:xfrm>
            <a:off x="2558467" y="3713294"/>
            <a:ext cx="9433681" cy="2799851"/>
          </a:xfrm>
          <a:prstGeom prst="rect">
            <a:avLst/>
          </a:prstGeom>
        </p:spPr>
      </p:pic>
      <p:sp>
        <p:nvSpPr>
          <p:cNvPr id="3" name="ZoneTexte 2">
            <a:extLst>
              <a:ext uri="{FF2B5EF4-FFF2-40B4-BE49-F238E27FC236}">
                <a16:creationId xmlns:a16="http://schemas.microsoft.com/office/drawing/2014/main" id="{0B50F1E6-AE29-D8C3-2242-43448F42FAFA}"/>
              </a:ext>
            </a:extLst>
          </p:cNvPr>
          <p:cNvSpPr txBox="1"/>
          <p:nvPr/>
        </p:nvSpPr>
        <p:spPr>
          <a:xfrm>
            <a:off x="95865" y="2140191"/>
            <a:ext cx="255846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Les synthèses peuvent être affichées par axes analytiques (ici : client, projets et tâches).</a:t>
            </a:r>
          </a:p>
          <a:p>
            <a:endParaRPr lang="fr-FR" sz="1600" dirty="0">
              <a:solidFill>
                <a:srgbClr val="000000"/>
              </a:solidFill>
              <a:cs typeface="Calibri"/>
            </a:endParaRPr>
          </a:p>
          <a:p>
            <a:r>
              <a:rPr lang="fr-FR" sz="1600" dirty="0">
                <a:solidFill>
                  <a:srgbClr val="000000"/>
                </a:solidFill>
                <a:cs typeface="Calibri"/>
              </a:rPr>
              <a:t>Vous pouvez également accéder aux détails d’analyse de chaque compte analytique (ici les détails du compte analytique Client 1).</a:t>
            </a:r>
          </a:p>
          <a:p>
            <a:pPr algn="just"/>
            <a:endParaRPr lang="fr-FR" sz="1600" dirty="0">
              <a:latin typeface="Calibri" panose="020F0502020204030204" pitchFamily="34" charset="0"/>
            </a:endParaRPr>
          </a:p>
          <a:p>
            <a:pPr algn="l"/>
            <a:endParaRPr lang="fr-FR" dirty="0"/>
          </a:p>
        </p:txBody>
      </p:sp>
    </p:spTree>
    <p:extLst>
      <p:ext uri="{BB962C8B-B14F-4D97-AF65-F5344CB8AC3E}">
        <p14:creationId xmlns:p14="http://schemas.microsoft.com/office/powerpoint/2010/main" val="384359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lnSpcReduction="10000"/>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627868"/>
          </a:xfrm>
        </p:spPr>
        <p:txBody>
          <a:bodyPr vert="horz" lIns="91440" tIns="45720" rIns="91440" bIns="45720" rtlCol="0" anchor="t">
            <a:noAutofit/>
          </a:bodyPr>
          <a:lstStyle/>
          <a:p>
            <a:pPr>
              <a:lnSpc>
                <a:spcPct val="100000"/>
              </a:lnSpc>
            </a:pPr>
            <a:r>
              <a:rPr lang="fr-FR" sz="1500" dirty="0">
                <a:solidFill>
                  <a:schemeClr val="bg2"/>
                </a:solidFill>
                <a:hlinkClick r:id="rId3" action="ppaction://hlinksldjump">
                  <a:extLst>
                    <a:ext uri="{A12FA001-AC4F-418D-AE19-62706E023703}">
                      <ahyp:hlinkClr xmlns:ahyp="http://schemas.microsoft.com/office/drawing/2018/hyperlinkcolor" val="tx"/>
                    </a:ext>
                  </a:extLst>
                </a:hlinkClick>
              </a:rPr>
              <a:t>Consulter les feuilles de temps</a:t>
            </a:r>
            <a:endParaRPr lang="fr-FR" sz="1500" dirty="0">
              <a:solidFill>
                <a:schemeClr val="bg2"/>
              </a:solidFill>
            </a:endParaRPr>
          </a:p>
          <a:p>
            <a:pPr>
              <a:lnSpc>
                <a:spcPct val="100000"/>
              </a:lnSpc>
            </a:pPr>
            <a:r>
              <a:rPr lang="fr-FR" sz="1500" dirty="0">
                <a:solidFill>
                  <a:schemeClr val="bg2"/>
                </a:solidFill>
                <a:hlinkClick r:id="rId4" action="ppaction://hlinksldjump">
                  <a:extLst>
                    <a:ext uri="{A12FA001-AC4F-418D-AE19-62706E023703}">
                      <ahyp:hlinkClr xmlns:ahyp="http://schemas.microsoft.com/office/drawing/2018/hyperlinkcolor" val="tx"/>
                    </a:ext>
                  </a:extLst>
                </a:hlinkClick>
              </a:rPr>
              <a:t>Editer les feuilles de temps</a:t>
            </a:r>
            <a:endParaRPr lang="fr-FR" sz="1500" dirty="0">
              <a:solidFill>
                <a:schemeClr val="bg2"/>
              </a:solidFill>
            </a:endParaRPr>
          </a:p>
          <a:p>
            <a:pPr>
              <a:lnSpc>
                <a:spcPct val="100000"/>
              </a:lnSpc>
            </a:pPr>
            <a:r>
              <a:rPr lang="fr-FR" sz="1500" dirty="0">
                <a:solidFill>
                  <a:schemeClr val="bg2"/>
                </a:solidFill>
                <a:hlinkClick r:id="rId5" action="ppaction://hlinksldjump">
                  <a:extLst>
                    <a:ext uri="{A12FA001-AC4F-418D-AE19-62706E023703}">
                      <ahyp:hlinkClr xmlns:ahyp="http://schemas.microsoft.com/office/drawing/2018/hyperlinkcolor" val="tx"/>
                    </a:ext>
                  </a:extLst>
                </a:hlinkClick>
              </a:rPr>
              <a:t>Editer vos feuilles d’activités</a:t>
            </a:r>
            <a:endParaRPr lang="fr-FR" sz="1500" dirty="0">
              <a:solidFill>
                <a:schemeClr val="bg2"/>
              </a:solidFill>
            </a:endParaRPr>
          </a:p>
          <a:p>
            <a:pPr>
              <a:lnSpc>
                <a:spcPct val="100000"/>
              </a:lnSpc>
            </a:pPr>
            <a:r>
              <a:rPr lang="fr-FR" sz="1500" dirty="0">
                <a:solidFill>
                  <a:schemeClr val="bg2"/>
                </a:solidFill>
                <a:hlinkClick r:id="rId6" action="ppaction://hlinksldjump">
                  <a:extLst>
                    <a:ext uri="{A12FA001-AC4F-418D-AE19-62706E023703}">
                      <ahyp:hlinkClr xmlns:ahyp="http://schemas.microsoft.com/office/drawing/2018/hyperlinkcolor" val="tx"/>
                    </a:ext>
                  </a:extLst>
                </a:hlinkClick>
              </a:rPr>
              <a:t>Consulter le traitement de vos heures supplémentaires</a:t>
            </a: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269605"/>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7" action="ppaction://hlinksldjump"/>
              </a:rPr>
              <a:t>Usage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88937" y="4758070"/>
            <a:ext cx="5961839" cy="89068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hlinkClick r:id="rId10" action="ppaction://hlinksldjump">
                  <a:extLst>
                    <a:ext uri="{A12FA001-AC4F-418D-AE19-62706E023703}">
                      <ahyp:hlinkClr xmlns:ahyp="http://schemas.microsoft.com/office/drawing/2018/hyperlinkcolor" val="tx"/>
                    </a:ext>
                  </a:extLst>
                </a:hlinkClick>
              </a:rPr>
              <a:t>Validation des feuilles de temps</a:t>
            </a:r>
            <a:endParaRPr lang="fr-FR" sz="1500" dirty="0">
              <a:solidFill>
                <a:schemeClr val="bg2"/>
              </a:solidFill>
            </a:endParaRPr>
          </a:p>
          <a:p>
            <a:pPr>
              <a:lnSpc>
                <a:spcPct val="100000"/>
              </a:lnSpc>
            </a:pPr>
            <a:r>
              <a:rPr lang="fr-FR" sz="1500" dirty="0">
                <a:solidFill>
                  <a:schemeClr val="bg2"/>
                </a:solidFill>
                <a:hlinkClick r:id="rId6" action="ppaction://hlinksldjump">
                  <a:extLst>
                    <a:ext uri="{A12FA001-AC4F-418D-AE19-62706E023703}">
                      <ahyp:hlinkClr xmlns:ahyp="http://schemas.microsoft.com/office/drawing/2018/hyperlinkcolor" val="tx"/>
                    </a:ext>
                  </a:extLst>
                </a:hlinkClick>
              </a:rPr>
              <a:t>Consultation du traitement des heures supplémentaires</a:t>
            </a:r>
            <a:endParaRPr lang="fr-FR" sz="1500" dirty="0">
              <a:solidFill>
                <a:schemeClr val="bg2"/>
              </a:solidFill>
            </a:endParaRPr>
          </a:p>
          <a:p>
            <a:pPr>
              <a:lnSpc>
                <a:spcPct val="100000"/>
              </a:lnSpc>
            </a:pPr>
            <a:r>
              <a:rPr lang="fr-FR" sz="1500" dirty="0">
                <a:solidFill>
                  <a:schemeClr val="bg2"/>
                </a:solidFill>
                <a:hlinkClick r:id="rId11" action="ppaction://hlinksldjump">
                  <a:extLst>
                    <a:ext uri="{A12FA001-AC4F-418D-AE19-62706E023703}">
                      <ahyp:hlinkClr xmlns:ahyp="http://schemas.microsoft.com/office/drawing/2018/hyperlinkcolor" val="tx"/>
                    </a:ext>
                  </a:extLst>
                </a:hlinkClick>
              </a:rPr>
              <a:t>Analyse des temps et activités</a:t>
            </a:r>
            <a:endParaRPr lang="fr-FR" sz="1500" dirty="0">
              <a:solidFill>
                <a:schemeClr val="bg2"/>
              </a:solidFill>
            </a:endParaRPr>
          </a:p>
          <a:p>
            <a:pPr>
              <a:lnSpc>
                <a:spcPct val="100000"/>
              </a:lnSpc>
            </a:pPr>
            <a:endParaRPr lang="fr-FR" sz="15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2"/>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p:txBody>
      </p:sp>
      <p:pic>
        <p:nvPicPr>
          <p:cNvPr id="4" name="Image 3">
            <a:extLst>
              <a:ext uri="{FF2B5EF4-FFF2-40B4-BE49-F238E27FC236}">
                <a16:creationId xmlns:a16="http://schemas.microsoft.com/office/drawing/2014/main" id="{D4295553-9A75-5BD0-E14E-04D818CAD1F8}"/>
              </a:ext>
            </a:extLst>
          </p:cNvPr>
          <p:cNvPicPr>
            <a:picLocks noChangeAspect="1"/>
          </p:cNvPicPr>
          <p:nvPr/>
        </p:nvPicPr>
        <p:blipFill>
          <a:blip r:embed="rId4"/>
          <a:stretch>
            <a:fillRect/>
          </a:stretch>
        </p:blipFill>
        <p:spPr>
          <a:xfrm>
            <a:off x="2670020" y="2150587"/>
            <a:ext cx="9447131" cy="3121127"/>
          </a:xfrm>
          <a:prstGeom prst="rect">
            <a:avLst/>
          </a:prstGeom>
        </p:spPr>
      </p:pic>
      <p:sp>
        <p:nvSpPr>
          <p:cNvPr id="3" name="ZoneTexte 2">
            <a:extLst>
              <a:ext uri="{FF2B5EF4-FFF2-40B4-BE49-F238E27FC236}">
                <a16:creationId xmlns:a16="http://schemas.microsoft.com/office/drawing/2014/main" id="{BAB070F1-153C-C12B-7C27-AC651A8007E4}"/>
              </a:ext>
            </a:extLst>
          </p:cNvPr>
          <p:cNvSpPr txBox="1"/>
          <p:nvPr/>
        </p:nvSpPr>
        <p:spPr>
          <a:xfrm>
            <a:off x="111553" y="1819966"/>
            <a:ext cx="2558467"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En bas de page vous pouvez également consulter la liste des activités en détail. </a:t>
            </a:r>
          </a:p>
          <a:p>
            <a:endParaRPr lang="fr-FR" sz="1600" dirty="0">
              <a:solidFill>
                <a:srgbClr val="000000"/>
              </a:solidFill>
              <a:cs typeface="Calibri"/>
            </a:endParaRPr>
          </a:p>
          <a:p>
            <a:r>
              <a:rPr lang="fr-FR" sz="1600" dirty="0">
                <a:solidFill>
                  <a:srgbClr val="000000"/>
                </a:solidFill>
                <a:cs typeface="Calibri"/>
              </a:rPr>
              <a:t>Vous y retrouvez chaque activité de tous les collaborateurs.</a:t>
            </a:r>
          </a:p>
          <a:p>
            <a:endParaRPr lang="fr-FR" sz="1600" dirty="0">
              <a:solidFill>
                <a:srgbClr val="000000"/>
              </a:solidFill>
              <a:cs typeface="Calibri"/>
            </a:endParaRPr>
          </a:p>
          <a:p>
            <a:r>
              <a:rPr lang="fr-FR" sz="1600" dirty="0">
                <a:solidFill>
                  <a:srgbClr val="000000"/>
                </a:solidFill>
                <a:cs typeface="Calibri"/>
              </a:rPr>
              <a:t>Encore une fois, les filtres vous permettent d’affiner votre recherche.</a:t>
            </a:r>
          </a:p>
          <a:p>
            <a:pPr algn="just"/>
            <a:endParaRPr lang="fr-FR" sz="1600" dirty="0">
              <a:latin typeface="Calibri" panose="020F0502020204030204" pitchFamily="34" charset="0"/>
            </a:endParaRPr>
          </a:p>
          <a:p>
            <a:pPr algn="l"/>
            <a:endParaRPr lang="fr-FR" dirty="0"/>
          </a:p>
        </p:txBody>
      </p:sp>
    </p:spTree>
    <p:extLst>
      <p:ext uri="{BB962C8B-B14F-4D97-AF65-F5344CB8AC3E}">
        <p14:creationId xmlns:p14="http://schemas.microsoft.com/office/powerpoint/2010/main" val="411846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Analyse des temps et activités</a:t>
            </a:r>
            <a:endParaRPr lang="fr-FR" dirty="0"/>
          </a:p>
          <a:p>
            <a:endParaRPr lang="fr-FR" dirty="0"/>
          </a:p>
        </p:txBody>
      </p:sp>
      <p:pic>
        <p:nvPicPr>
          <p:cNvPr id="5" name="Image 4">
            <a:extLst>
              <a:ext uri="{FF2B5EF4-FFF2-40B4-BE49-F238E27FC236}">
                <a16:creationId xmlns:a16="http://schemas.microsoft.com/office/drawing/2014/main" id="{376B1325-6272-E2BB-099D-F95FE66F43E0}"/>
              </a:ext>
            </a:extLst>
          </p:cNvPr>
          <p:cNvPicPr>
            <a:picLocks noChangeAspect="1"/>
          </p:cNvPicPr>
          <p:nvPr/>
        </p:nvPicPr>
        <p:blipFill>
          <a:blip r:embed="rId4"/>
          <a:stretch>
            <a:fillRect/>
          </a:stretch>
        </p:blipFill>
        <p:spPr>
          <a:xfrm>
            <a:off x="2607623" y="1704295"/>
            <a:ext cx="9391337" cy="3947227"/>
          </a:xfrm>
          <a:prstGeom prst="rect">
            <a:avLst/>
          </a:prstGeom>
        </p:spPr>
      </p:pic>
      <p:sp>
        <p:nvSpPr>
          <p:cNvPr id="4" name="ZoneTexte 3">
            <a:extLst>
              <a:ext uri="{FF2B5EF4-FFF2-40B4-BE49-F238E27FC236}">
                <a16:creationId xmlns:a16="http://schemas.microsoft.com/office/drawing/2014/main" id="{45547E88-3BEC-AF1B-9E51-A9431CE530BE}"/>
              </a:ext>
            </a:extLst>
          </p:cNvPr>
          <p:cNvSpPr txBox="1"/>
          <p:nvPr/>
        </p:nvSpPr>
        <p:spPr>
          <a:xfrm>
            <a:off x="0" y="1393824"/>
            <a:ext cx="255846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Accéder aux « Rapports » depuis le module « Temps &amp; activités ».</a:t>
            </a:r>
          </a:p>
          <a:p>
            <a:endParaRPr lang="fr-FR" sz="1600" dirty="0">
              <a:solidFill>
                <a:srgbClr val="000000"/>
              </a:solidFill>
              <a:cs typeface="Calibri"/>
            </a:endParaRPr>
          </a:p>
          <a:p>
            <a:r>
              <a:rPr lang="fr-FR" sz="1600" dirty="0">
                <a:solidFill>
                  <a:srgbClr val="000000"/>
                </a:solidFill>
                <a:cs typeface="Calibri"/>
              </a:rPr>
              <a:t>Vous retrouvez ici des graphiques sur l’évolution et la répartition du temps travaillé ainsi que sur la ventilation des coûts.</a:t>
            </a:r>
          </a:p>
          <a:p>
            <a:endParaRPr lang="fr-FR" sz="1600" dirty="0">
              <a:solidFill>
                <a:srgbClr val="000000"/>
              </a:solidFill>
              <a:cs typeface="Calibri"/>
            </a:endParaRPr>
          </a:p>
          <a:p>
            <a:r>
              <a:rPr lang="fr-FR" sz="1600" dirty="0">
                <a:solidFill>
                  <a:srgbClr val="000000"/>
                </a:solidFill>
                <a:cs typeface="Calibri"/>
              </a:rPr>
              <a:t>Vous disposez également de plusieurs rapports exportables sur Excel.</a:t>
            </a:r>
          </a:p>
          <a:p>
            <a:endParaRPr lang="fr-FR" sz="1600" dirty="0">
              <a:solidFill>
                <a:srgbClr val="000000"/>
              </a:solidFill>
              <a:cs typeface="Calibri"/>
            </a:endParaRPr>
          </a:p>
          <a:p>
            <a:r>
              <a:rPr lang="fr-FR" sz="1600" dirty="0">
                <a:solidFill>
                  <a:srgbClr val="000000"/>
                </a:solidFill>
                <a:cs typeface="Calibri"/>
              </a:rPr>
              <a:t>Chaque rapport peut être affiné par un grand choix de filtres.</a:t>
            </a:r>
          </a:p>
          <a:p>
            <a:pPr algn="just"/>
            <a:endParaRPr lang="fr-FR" sz="1600" dirty="0">
              <a:latin typeface="Calibri" panose="020F0502020204030204" pitchFamily="34" charset="0"/>
            </a:endParaRPr>
          </a:p>
          <a:p>
            <a:pPr algn="l"/>
            <a:endParaRPr lang="fr-FR" dirty="0"/>
          </a:p>
        </p:txBody>
      </p:sp>
      <p:pic>
        <p:nvPicPr>
          <p:cNvPr id="10" name="Image 9">
            <a:extLst>
              <a:ext uri="{FF2B5EF4-FFF2-40B4-BE49-F238E27FC236}">
                <a16:creationId xmlns:a16="http://schemas.microsoft.com/office/drawing/2014/main" id="{C7DCCE76-9ECC-B5F4-02F6-AEDF09885235}"/>
              </a:ext>
            </a:extLst>
          </p:cNvPr>
          <p:cNvPicPr>
            <a:picLocks noChangeAspect="1"/>
          </p:cNvPicPr>
          <p:nvPr/>
        </p:nvPicPr>
        <p:blipFill>
          <a:blip r:embed="rId5"/>
          <a:stretch>
            <a:fillRect/>
          </a:stretch>
        </p:blipFill>
        <p:spPr>
          <a:xfrm>
            <a:off x="2800663" y="4316616"/>
            <a:ext cx="2934109" cy="2429214"/>
          </a:xfrm>
          <a:prstGeom prst="rect">
            <a:avLst/>
          </a:prstGeom>
        </p:spPr>
      </p:pic>
    </p:spTree>
    <p:extLst>
      <p:ext uri="{BB962C8B-B14F-4D97-AF65-F5344CB8AC3E}">
        <p14:creationId xmlns:p14="http://schemas.microsoft.com/office/powerpoint/2010/main" val="4099933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r>
              <a:rPr lang="fr-FR" sz="2800" dirty="0">
                <a:latin typeface="PP Woodland"/>
              </a:rPr>
              <a:t>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support@eurecia.com</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70374" y="58239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2">
                  <a:extLst>
                    <a:ext uri="{A12FA001-AC4F-418D-AE19-62706E023703}">
                      <ahyp:hlinkClr xmlns:ahyp="http://schemas.microsoft.com/office/drawing/2018/hyperlinkcolor" val="tx"/>
                    </a:ext>
                  </a:extLst>
                </a:hlinkClick>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D7229-A09B-3B51-C687-AD43C785B840}"/>
              </a:ext>
            </a:extLst>
          </p:cNvPr>
          <p:cNvSpPr>
            <a:spLocks noGrp="1"/>
          </p:cNvSpPr>
          <p:nvPr>
            <p:ph type="title"/>
          </p:nvPr>
        </p:nvSpPr>
        <p:spPr/>
        <p:txBody>
          <a:bodyPr/>
          <a:lstStyle/>
          <a:p>
            <a:pPr>
              <a:lnSpc>
                <a:spcPct val="100000"/>
              </a:lnSpc>
            </a:pPr>
            <a:r>
              <a:rPr lang="fr-FR" sz="9600" dirty="0"/>
              <a:t>Usage collaborateur</a:t>
            </a:r>
          </a:p>
        </p:txBody>
      </p:sp>
      <p:sp>
        <p:nvSpPr>
          <p:cNvPr id="3" name="Espace réservé du texte 2">
            <a:extLst>
              <a:ext uri="{FF2B5EF4-FFF2-40B4-BE49-F238E27FC236}">
                <a16:creationId xmlns:a16="http://schemas.microsoft.com/office/drawing/2014/main" id="{6D63170E-DC25-E6D8-1E45-4E4ADBE6D91C}"/>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4CB40C9-FC39-9CD4-4EF4-EF9C9B5E2504}"/>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89172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t>Consulter les feuilles de temps</a:t>
            </a:r>
            <a:endParaRPr lang="fr-FR"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Consultation de vos feuilles de temps</a:t>
            </a:r>
            <a:endParaRPr lang="fr-FR" dirty="0"/>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10217" y="2136965"/>
            <a:ext cx="321885" cy="321886"/>
          </a:xfrm>
          <a:prstGeom prst="rect">
            <a:avLst/>
          </a:prstGeom>
        </p:spPr>
      </p:pic>
      <p:pic>
        <p:nvPicPr>
          <p:cNvPr id="7" name="Graphique 6">
            <a:extLst>
              <a:ext uri="{FF2B5EF4-FFF2-40B4-BE49-F238E27FC236}">
                <a16:creationId xmlns:a16="http://schemas.microsoft.com/office/drawing/2014/main" id="{2F82A717-A4ED-C2DC-3117-06632E130B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13802" y="5708476"/>
            <a:ext cx="321885" cy="321886"/>
          </a:xfrm>
          <a:prstGeom prst="rect">
            <a:avLst/>
          </a:prstGeom>
        </p:spPr>
      </p:pic>
      <p:pic>
        <p:nvPicPr>
          <p:cNvPr id="2" name="Image 1" descr="Une image contenant texte, capture d’écran, conception&#10;&#10;Le contenu généré par l’IA peut être incorrect.">
            <a:extLst>
              <a:ext uri="{FF2B5EF4-FFF2-40B4-BE49-F238E27FC236}">
                <a16:creationId xmlns:a16="http://schemas.microsoft.com/office/drawing/2014/main" id="{723906FF-12C4-3EE1-0439-4A4F78DA7C37}"/>
              </a:ext>
            </a:extLst>
          </p:cNvPr>
          <p:cNvPicPr>
            <a:picLocks noChangeAspect="1"/>
          </p:cNvPicPr>
          <p:nvPr/>
        </p:nvPicPr>
        <p:blipFill>
          <a:blip r:embed="rId5"/>
          <a:stretch>
            <a:fillRect/>
          </a:stretch>
        </p:blipFill>
        <p:spPr>
          <a:xfrm>
            <a:off x="3208216" y="1372455"/>
            <a:ext cx="8696570" cy="4826245"/>
          </a:xfrm>
          <a:prstGeom prst="rect">
            <a:avLst/>
          </a:prstGeom>
        </p:spPr>
      </p:pic>
      <p:pic>
        <p:nvPicPr>
          <p:cNvPr id="10" name="Image 9" descr="Une image contenant texte, capture d’écran, conception&#10;&#10;Le contenu généré par l’IA peut être incorrect.">
            <a:extLst>
              <a:ext uri="{FF2B5EF4-FFF2-40B4-BE49-F238E27FC236}">
                <a16:creationId xmlns:a16="http://schemas.microsoft.com/office/drawing/2014/main" id="{250F5891-63FC-DB2A-2CB6-7B41583D38C8}"/>
              </a:ext>
            </a:extLst>
          </p:cNvPr>
          <p:cNvPicPr>
            <a:picLocks noChangeAspect="1"/>
          </p:cNvPicPr>
          <p:nvPr/>
        </p:nvPicPr>
        <p:blipFill>
          <a:blip r:embed="rId6"/>
          <a:stretch>
            <a:fillRect/>
          </a:stretch>
        </p:blipFill>
        <p:spPr>
          <a:xfrm>
            <a:off x="2650958" y="3674229"/>
            <a:ext cx="6684108" cy="3022112"/>
          </a:xfrm>
          <a:prstGeom prst="rect">
            <a:avLst/>
          </a:prstGeom>
        </p:spPr>
      </p:pic>
      <p:sp>
        <p:nvSpPr>
          <p:cNvPr id="11" name="ZoneTexte 10">
            <a:extLst>
              <a:ext uri="{FF2B5EF4-FFF2-40B4-BE49-F238E27FC236}">
                <a16:creationId xmlns:a16="http://schemas.microsoft.com/office/drawing/2014/main" id="{385E3AD5-C163-23E7-7B8A-42B4709EFD62}"/>
              </a:ext>
            </a:extLst>
          </p:cNvPr>
          <p:cNvSpPr txBox="1"/>
          <p:nvPr/>
        </p:nvSpPr>
        <p:spPr>
          <a:xfrm>
            <a:off x="298467" y="2013228"/>
            <a:ext cx="2558467"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Depuis la page d’accueil d’Eurécia, cliquez:</a:t>
            </a:r>
            <a:endParaRPr lang="fr-FR" sz="1600" dirty="0">
              <a:ea typeface="Calibri"/>
              <a:cs typeface="Calibri"/>
            </a:endParaRPr>
          </a:p>
          <a:p>
            <a:endParaRPr lang="fr-FR" sz="1600" dirty="0">
              <a:solidFill>
                <a:srgbClr val="000000"/>
              </a:solidFill>
              <a:ea typeface="Calibri"/>
              <a:cs typeface="Calibri"/>
            </a:endParaRPr>
          </a:p>
          <a:p>
            <a:r>
              <a:rPr lang="fr-FR" sz="1600" dirty="0">
                <a:cs typeface="Arial"/>
              </a:rPr>
              <a:t>•</a:t>
            </a:r>
            <a:r>
              <a:rPr lang="fr-FR" sz="1600" dirty="0">
                <a:solidFill>
                  <a:srgbClr val="000000"/>
                </a:solidFill>
                <a:ea typeface="Calibri"/>
                <a:cs typeface="Calibri"/>
              </a:rPr>
              <a:t> sur le module « Temps et activités » puis « Mes feuilles de temps »</a:t>
            </a:r>
            <a:endParaRPr lang="fr-FR" sz="1600" dirty="0"/>
          </a:p>
          <a:p>
            <a:endParaRPr lang="fr-FR" sz="1600" dirty="0">
              <a:solidFill>
                <a:srgbClr val="000000"/>
              </a:solidFill>
              <a:ea typeface="Calibri"/>
              <a:cs typeface="Calibri"/>
            </a:endParaRPr>
          </a:p>
          <a:p>
            <a:r>
              <a:rPr lang="fr-FR" sz="1600" dirty="0">
                <a:cs typeface="Arial"/>
              </a:rPr>
              <a:t>•</a:t>
            </a:r>
            <a:r>
              <a:rPr lang="fr-FR" sz="1600" dirty="0">
                <a:solidFill>
                  <a:srgbClr val="000000"/>
                </a:solidFill>
                <a:ea typeface="Calibri"/>
                <a:cs typeface="Calibri"/>
              </a:rPr>
              <a:t>Ou ‘Ce qui me concerne &gt; Remplir ma feuille de temps’</a:t>
            </a:r>
            <a:endParaRPr lang="fr-FR" sz="1400" dirty="0"/>
          </a:p>
          <a:p>
            <a:pPr algn="l"/>
            <a:endParaRPr lang="fr-FR" dirty="0"/>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Consultation de vos feuilles de temps</a:t>
            </a:r>
            <a:endParaRPr lang="fr-FR" dirty="0"/>
          </a:p>
          <a:p>
            <a:endParaRPr lang="fr-FR" dirty="0"/>
          </a:p>
        </p:txBody>
      </p:sp>
      <p:pic>
        <p:nvPicPr>
          <p:cNvPr id="4" name="Image 3">
            <a:extLst>
              <a:ext uri="{FF2B5EF4-FFF2-40B4-BE49-F238E27FC236}">
                <a16:creationId xmlns:a16="http://schemas.microsoft.com/office/drawing/2014/main" id="{52FD80C3-5161-0904-5A52-8633DD583320}"/>
              </a:ext>
            </a:extLst>
          </p:cNvPr>
          <p:cNvPicPr>
            <a:picLocks noChangeAspect="1"/>
          </p:cNvPicPr>
          <p:nvPr/>
        </p:nvPicPr>
        <p:blipFill>
          <a:blip r:embed="rId4"/>
          <a:stretch>
            <a:fillRect/>
          </a:stretch>
        </p:blipFill>
        <p:spPr>
          <a:xfrm>
            <a:off x="2936956" y="1750385"/>
            <a:ext cx="8994605" cy="4257605"/>
          </a:xfrm>
          <a:prstGeom prst="rect">
            <a:avLst/>
          </a:prstGeom>
        </p:spPr>
      </p:pic>
      <p:sp>
        <p:nvSpPr>
          <p:cNvPr id="3" name="ZoneTexte 2">
            <a:extLst>
              <a:ext uri="{FF2B5EF4-FFF2-40B4-BE49-F238E27FC236}">
                <a16:creationId xmlns:a16="http://schemas.microsoft.com/office/drawing/2014/main" id="{997E2E2F-55F1-5AB1-DD88-E0BE4E59DDDB}"/>
              </a:ext>
            </a:extLst>
          </p:cNvPr>
          <p:cNvSpPr txBox="1"/>
          <p:nvPr/>
        </p:nvSpPr>
        <p:spPr>
          <a:xfrm>
            <a:off x="260439" y="2291885"/>
            <a:ext cx="255846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Vous accédez à l’ensemble de vos feuilles de temps générées automatiquement. </a:t>
            </a:r>
            <a:br>
              <a:rPr lang="fr-FR" sz="1600" dirty="0">
                <a:solidFill>
                  <a:srgbClr val="000000"/>
                </a:solidFill>
                <a:ea typeface="Calibri"/>
                <a:cs typeface="Calibri"/>
              </a:rPr>
            </a:br>
            <a:endParaRPr lang="fr-FR" sz="1600" dirty="0"/>
          </a:p>
          <a:p>
            <a:r>
              <a:rPr lang="fr-FR" sz="1600" dirty="0">
                <a:solidFill>
                  <a:srgbClr val="000000"/>
                </a:solidFill>
                <a:ea typeface="Calibri"/>
                <a:cs typeface="Calibri"/>
              </a:rPr>
              <a:t>Pour ouvrir une feuille de temps, cliquez sur celle souhaitée dans la liste. </a:t>
            </a:r>
            <a:endParaRPr lang="fr-FR" sz="1600" dirty="0"/>
          </a:p>
          <a:p>
            <a:pPr algn="just"/>
            <a:endParaRPr lang="fr-FR" sz="1600" dirty="0">
              <a:solidFill>
                <a:srgbClr val="000000"/>
              </a:solidFill>
              <a:latin typeface="Figtree"/>
              <a:ea typeface="Calibri"/>
              <a:cs typeface="Calibri"/>
            </a:endParaRPr>
          </a:p>
          <a:p>
            <a:pPr algn="l"/>
            <a:endParaRPr lang="fr-FR" dirty="0"/>
          </a:p>
        </p:txBody>
      </p:sp>
    </p:spTree>
    <p:extLst>
      <p:ext uri="{BB962C8B-B14F-4D97-AF65-F5344CB8AC3E}">
        <p14:creationId xmlns:p14="http://schemas.microsoft.com/office/powerpoint/2010/main" val="11574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Consultation de vos feuilles de temps</a:t>
            </a:r>
            <a:endParaRPr lang="fr-FR" dirty="0"/>
          </a:p>
        </p:txBody>
      </p:sp>
      <p:pic>
        <p:nvPicPr>
          <p:cNvPr id="13" name="Image 12">
            <a:extLst>
              <a:ext uri="{FF2B5EF4-FFF2-40B4-BE49-F238E27FC236}">
                <a16:creationId xmlns:a16="http://schemas.microsoft.com/office/drawing/2014/main" id="{D6898E4E-B36B-060C-6054-B45C827E2039}"/>
              </a:ext>
            </a:extLst>
          </p:cNvPr>
          <p:cNvPicPr>
            <a:picLocks noChangeAspect="1"/>
          </p:cNvPicPr>
          <p:nvPr/>
        </p:nvPicPr>
        <p:blipFill>
          <a:blip r:embed="rId4"/>
          <a:stretch>
            <a:fillRect/>
          </a:stretch>
        </p:blipFill>
        <p:spPr>
          <a:xfrm>
            <a:off x="2990043" y="1393824"/>
            <a:ext cx="7478164" cy="5273823"/>
          </a:xfrm>
          <a:prstGeom prst="rect">
            <a:avLst/>
          </a:prstGeom>
        </p:spPr>
      </p:pic>
      <p:pic>
        <p:nvPicPr>
          <p:cNvPr id="11" name="Graphique 6">
            <a:extLst>
              <a:ext uri="{FF2B5EF4-FFF2-40B4-BE49-F238E27FC236}">
                <a16:creationId xmlns:a16="http://schemas.microsoft.com/office/drawing/2014/main" id="{3AEB0E4F-7E11-A629-B3E0-FC7BAA6822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4155227">
            <a:off x="8384723" y="1334102"/>
            <a:ext cx="345943" cy="331942"/>
          </a:xfrm>
          <a:prstGeom prst="rect">
            <a:avLst/>
          </a:prstGeom>
        </p:spPr>
      </p:pic>
      <p:sp>
        <p:nvSpPr>
          <p:cNvPr id="3" name="ZoneTexte 2">
            <a:extLst>
              <a:ext uri="{FF2B5EF4-FFF2-40B4-BE49-F238E27FC236}">
                <a16:creationId xmlns:a16="http://schemas.microsoft.com/office/drawing/2014/main" id="{5F628082-0D2C-FF9D-3F99-68CB1D283FC9}"/>
              </a:ext>
            </a:extLst>
          </p:cNvPr>
          <p:cNvSpPr txBox="1"/>
          <p:nvPr/>
        </p:nvSpPr>
        <p:spPr>
          <a:xfrm>
            <a:off x="195360" y="2121637"/>
            <a:ext cx="255846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ea typeface="Calibri"/>
                <a:cs typeface="Calibri"/>
              </a:rPr>
              <a:t>La feuille de temps contient le détail par jour de la semaine concernée.</a:t>
            </a:r>
            <a:endParaRPr lang="fr-FR" sz="1600" dirty="0"/>
          </a:p>
          <a:p>
            <a:endParaRPr lang="fr-FR" sz="1600" dirty="0">
              <a:solidFill>
                <a:srgbClr val="000000"/>
              </a:solidFill>
              <a:ea typeface="Calibri"/>
              <a:cs typeface="Calibri"/>
            </a:endParaRPr>
          </a:p>
          <a:p>
            <a:r>
              <a:rPr lang="fr-FR" sz="1600" dirty="0">
                <a:solidFill>
                  <a:srgbClr val="000000"/>
                </a:solidFill>
                <a:ea typeface="Calibri"/>
                <a:cs typeface="Calibri"/>
              </a:rPr>
              <a:t>Le suivi peut se faire en temps ou par activités.</a:t>
            </a:r>
            <a:endParaRPr lang="fr-FR" sz="1600" dirty="0"/>
          </a:p>
          <a:p>
            <a:endParaRPr lang="fr-FR" sz="1600" dirty="0">
              <a:solidFill>
                <a:srgbClr val="000000"/>
              </a:solidFill>
              <a:ea typeface="Calibri"/>
              <a:cs typeface="Calibri"/>
            </a:endParaRPr>
          </a:p>
          <a:p>
            <a:r>
              <a:rPr lang="fr-FR" sz="1600" dirty="0">
                <a:solidFill>
                  <a:srgbClr val="000000"/>
                </a:solidFill>
                <a:ea typeface="Calibri"/>
                <a:cs typeface="Calibri"/>
              </a:rPr>
              <a:t>La feuille de temps peut également être synchronisée avec les congés et le planning horaire depuis le bandeau supérieur de la feuille de temps. </a:t>
            </a:r>
            <a:endParaRPr lang="fr-FR" sz="1600" dirty="0"/>
          </a:p>
          <a:p>
            <a:pPr algn="just"/>
            <a:endParaRPr lang="fr-FR" sz="1600" dirty="0">
              <a:solidFill>
                <a:srgbClr val="000000"/>
              </a:solidFill>
              <a:latin typeface="Figtree"/>
              <a:ea typeface="Calibri"/>
              <a:cs typeface="Calibri"/>
            </a:endParaRPr>
          </a:p>
          <a:p>
            <a:pPr algn="l"/>
            <a:endParaRPr lang="fr-FR" dirty="0"/>
          </a:p>
        </p:txBody>
      </p:sp>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a:t>Editer les feuilles de temps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44086907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47256492-5DF2-46D4-80AC-8A236AECD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8EFAC893-9E2D-41F4-8446-6242E210A68D}">
  <ds:schemaRefs>
    <ds:schemaRef ds:uri="http://purl.org/dc/dcmitype/"/>
    <ds:schemaRef ds:uri="http://schemas.microsoft.com/office/2006/documentManagement/types"/>
    <ds:schemaRef ds:uri="http://www.w3.org/XML/1998/namespace"/>
    <ds:schemaRef ds:uri="http://schemas.microsoft.com/office/infopath/2007/PartnerControls"/>
    <ds:schemaRef ds:uri="2c2b06c5-99bd-423a-9f6e-c688389443bc"/>
    <ds:schemaRef ds:uri="http://schemas.openxmlformats.org/package/2006/metadata/core-properties"/>
    <ds:schemaRef ds:uri="602bd6e3-6dcc-4d3a-87a7-d7792198175b"/>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3072</TotalTime>
  <Words>1075</Words>
  <Application>Microsoft Office PowerPoint</Application>
  <PresentationFormat>Grand écran</PresentationFormat>
  <Paragraphs>154</Paragraphs>
  <Slides>32</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32</vt:i4>
      </vt:variant>
    </vt:vector>
  </HeadingPairs>
  <TitlesOfParts>
    <vt:vector size="41"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Temps et activités</vt:lpstr>
      <vt:lpstr>A l’issue de la formation, les managers et les collaborateurs seront capables de </vt:lpstr>
      <vt:lpstr>Usage collaborateur</vt:lpstr>
      <vt:lpstr>Usage collaborateur</vt:lpstr>
      <vt:lpstr>Consulter les feuilles de temps</vt:lpstr>
      <vt:lpstr>Présentation PowerPoint</vt:lpstr>
      <vt:lpstr>Présentation PowerPoint</vt:lpstr>
      <vt:lpstr>Présentation PowerPoint</vt:lpstr>
      <vt:lpstr>Editer les feuilles de temps</vt:lpstr>
      <vt:lpstr>Présentation PowerPoint</vt:lpstr>
      <vt:lpstr>Présentation PowerPoint</vt:lpstr>
      <vt:lpstr>Editer vos feuilles d’activités</vt:lpstr>
      <vt:lpstr>Présentation PowerPoint</vt:lpstr>
      <vt:lpstr>Présentation PowerPoint</vt:lpstr>
      <vt:lpstr>Présentation PowerPoint</vt:lpstr>
      <vt:lpstr>Présentation PowerPoint</vt:lpstr>
      <vt:lpstr>Présentation PowerPoint</vt:lpstr>
      <vt:lpstr>Consulter le traitement de vos heures supplémentaires</vt:lpstr>
      <vt:lpstr>Présentation PowerPoint</vt:lpstr>
      <vt:lpstr>Usage  manager</vt:lpstr>
      <vt:lpstr>Validation des feuilles de temps</vt:lpstr>
      <vt:lpstr>Présentation PowerPoint</vt:lpstr>
      <vt:lpstr>Présentation PowerPoint</vt:lpstr>
      <vt:lpstr>Présentation PowerPoint</vt:lpstr>
      <vt:lpstr>Consultation du traitement des heures supplémentaires</vt:lpstr>
      <vt:lpstr>Présentation PowerPoint</vt:lpstr>
      <vt:lpstr>Analyse des temps et activités</vt:lpstr>
      <vt:lpstr>Présentation PowerPoint</vt:lpstr>
      <vt:lpstr>Présentation PowerPoint</vt:lpstr>
      <vt:lpstr>Présentation PowerPoint</vt:lpstr>
      <vt:lpstr>Présentation PowerPoint</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1362</cp:revision>
  <dcterms:created xsi:type="dcterms:W3CDTF">2023-07-17T08:33:49Z</dcterms:created>
  <dcterms:modified xsi:type="dcterms:W3CDTF">2026-07-17T09:39:25Z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