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341" r:id="rId5"/>
    <p:sldId id="287" r:id="rId6"/>
    <p:sldId id="288" r:id="rId7"/>
    <p:sldId id="334" r:id="rId8"/>
    <p:sldId id="335" r:id="rId9"/>
    <p:sldId id="344" r:id="rId10"/>
    <p:sldId id="346" r:id="rId11"/>
    <p:sldId id="358" r:id="rId12"/>
    <p:sldId id="347" r:id="rId13"/>
    <p:sldId id="348" r:id="rId14"/>
    <p:sldId id="349" r:id="rId15"/>
    <p:sldId id="350" r:id="rId16"/>
    <p:sldId id="1451" r:id="rId17"/>
    <p:sldId id="359" r:id="rId18"/>
    <p:sldId id="1437" r:id="rId19"/>
    <p:sldId id="1439" r:id="rId20"/>
    <p:sldId id="1441" r:id="rId21"/>
    <p:sldId id="1442" r:id="rId22"/>
    <p:sldId id="1443" r:id="rId23"/>
    <p:sldId id="1444" r:id="rId24"/>
    <p:sldId id="1445" r:id="rId25"/>
    <p:sldId id="1446" r:id="rId26"/>
    <p:sldId id="1447" r:id="rId27"/>
    <p:sldId id="1448" r:id="rId28"/>
    <p:sldId id="1449" r:id="rId29"/>
    <p:sldId id="342"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a:srgbClr val="E5B7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F2E565-9A24-1BE4-7B20-34008701F909}" v="9" dt="2025-07-25T12:44:07.732"/>
    <p1510:client id="{8B550CC8-8C87-C973-FED7-D78926F7A6F0}" v="248" dt="2025-07-25T12:41:50.718"/>
    <p1510:client id="{BCABA614-27E1-EF50-E2B1-3E72284F270B}" v="31" dt="2025-07-25T12:19:01.85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94660"/>
  </p:normalViewPr>
  <p:slideViewPr>
    <p:cSldViewPr snapToGrid="0">
      <p:cViewPr>
        <p:scale>
          <a:sx n="110" d="100"/>
          <a:sy n="110" d="100"/>
        </p:scale>
        <p:origin x="994" y="18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66F2E565-9A24-1BE4-7B20-34008701F909}"/>
    <pc:docChg chg="modSld">
      <pc:chgData name="Noreen ROPERS [Eurécia]" userId="S::noreen.ropers@eurecia.com::f3a8d8f2-0e49-41aa-b7d1-58879f4fb21f" providerId="AD" clId="Web-{66F2E565-9A24-1BE4-7B20-34008701F909}" dt="2025-07-25T12:44:07.732" v="8" actId="14100"/>
      <pc:docMkLst>
        <pc:docMk/>
      </pc:docMkLst>
      <pc:sldChg chg="addSp delSp modSp">
        <pc:chgData name="Noreen ROPERS [Eurécia]" userId="S::noreen.ropers@eurecia.com::f3a8d8f2-0e49-41aa-b7d1-58879f4fb21f" providerId="AD" clId="Web-{66F2E565-9A24-1BE4-7B20-34008701F909}" dt="2025-07-25T12:44:07.732" v="8" actId="14100"/>
        <pc:sldMkLst>
          <pc:docMk/>
          <pc:sldMk cId="2016794526" sldId="341"/>
        </pc:sldMkLst>
        <pc:spChg chg="mod">
          <ac:chgData name="Noreen ROPERS [Eurécia]" userId="S::noreen.ropers@eurecia.com::f3a8d8f2-0e49-41aa-b7d1-58879f4fb21f" providerId="AD" clId="Web-{66F2E565-9A24-1BE4-7B20-34008701F909}" dt="2025-07-25T12:43:41.933" v="0" actId="1076"/>
          <ac:spMkLst>
            <pc:docMk/>
            <pc:sldMk cId="2016794526" sldId="341"/>
            <ac:spMk id="3" creationId="{2653F630-19B9-A2CD-9A7A-88C609217A1A}"/>
          </ac:spMkLst>
        </pc:spChg>
        <pc:picChg chg="add mod">
          <ac:chgData name="Noreen ROPERS [Eurécia]" userId="S::noreen.ropers@eurecia.com::f3a8d8f2-0e49-41aa-b7d1-58879f4fb21f" providerId="AD" clId="Web-{66F2E565-9A24-1BE4-7B20-34008701F909}" dt="2025-07-25T12:44:07.732" v="8" actId="14100"/>
          <ac:picMkLst>
            <pc:docMk/>
            <pc:sldMk cId="2016794526" sldId="341"/>
            <ac:picMk id="5" creationId="{B663E651-90F7-7E9C-40D6-3BF8B3F385E2}"/>
          </ac:picMkLst>
        </pc:picChg>
        <pc:picChg chg="del mod">
          <ac:chgData name="Noreen ROPERS [Eurécia]" userId="S::noreen.ropers@eurecia.com::f3a8d8f2-0e49-41aa-b7d1-58879f4fb21f" providerId="AD" clId="Web-{66F2E565-9A24-1BE4-7B20-34008701F909}" dt="2025-07-25T12:43:53.418" v="5"/>
          <ac:picMkLst>
            <pc:docMk/>
            <pc:sldMk cId="2016794526" sldId="341"/>
            <ac:picMk id="6" creationId="{5456AF16-3894-E914-0EBB-66442E8437BD}"/>
          </ac:picMkLst>
        </pc:picChg>
      </pc:sldChg>
    </pc:docChg>
  </pc:docChgLst>
  <pc:docChgLst>
    <pc:chgData name="Gwenaelle CLEMENT [Eurécia]" userId="92877b87-e3ba-49d4-b520-f72c39d7c752" providerId="ADAL" clId="{6EB2AAAF-3B94-4D47-9681-027EAE5898E3}"/>
    <pc:docChg chg="undo custSel modSld">
      <pc:chgData name="Gwenaelle CLEMENT [Eurécia]" userId="92877b87-e3ba-49d4-b520-f72c39d7c752" providerId="ADAL" clId="{6EB2AAAF-3B94-4D47-9681-027EAE5898E3}" dt="2025-01-29T10:50:29.665" v="1125" actId="1076"/>
      <pc:docMkLst>
        <pc:docMk/>
      </pc:docMkLst>
      <pc:sldChg chg="modSp mod">
        <pc:chgData name="Gwenaelle CLEMENT [Eurécia]" userId="92877b87-e3ba-49d4-b520-f72c39d7c752" providerId="ADAL" clId="{6EB2AAAF-3B94-4D47-9681-027EAE5898E3}" dt="2025-01-29T10:04:27.067" v="646" actId="20577"/>
        <pc:sldMkLst>
          <pc:docMk/>
          <pc:sldMk cId="1561398166" sldId="288"/>
        </pc:sldMkLst>
      </pc:sldChg>
      <pc:sldChg chg="addSp delSp modSp mod">
        <pc:chgData name="Gwenaelle CLEMENT [Eurécia]" userId="92877b87-e3ba-49d4-b520-f72c39d7c752" providerId="ADAL" clId="{6EB2AAAF-3B94-4D47-9681-027EAE5898E3}" dt="2025-01-29T09:15:13.575" v="461" actId="14861"/>
        <pc:sldMkLst>
          <pc:docMk/>
          <pc:sldMk cId="1542998316" sldId="335"/>
        </pc:sldMkLst>
      </pc:sldChg>
      <pc:sldChg chg="addSp delSp modSp mod">
        <pc:chgData name="Gwenaelle CLEMENT [Eurécia]" userId="92877b87-e3ba-49d4-b520-f72c39d7c752" providerId="ADAL" clId="{6EB2AAAF-3B94-4D47-9681-027EAE5898E3}" dt="2025-01-29T07:46:28.276" v="99" actId="20577"/>
        <pc:sldMkLst>
          <pc:docMk/>
          <pc:sldMk cId="332571315" sldId="344"/>
        </pc:sldMkLst>
      </pc:sldChg>
      <pc:sldChg chg="addSp delSp modSp mod">
        <pc:chgData name="Gwenaelle CLEMENT [Eurécia]" userId="92877b87-e3ba-49d4-b520-f72c39d7c752" providerId="ADAL" clId="{6EB2AAAF-3B94-4D47-9681-027EAE5898E3}" dt="2025-01-29T09:14:57.762" v="459" actId="14861"/>
        <pc:sldMkLst>
          <pc:docMk/>
          <pc:sldMk cId="4117833268" sldId="346"/>
        </pc:sldMkLst>
      </pc:sldChg>
      <pc:sldChg chg="addSp delSp modSp mod">
        <pc:chgData name="Gwenaelle CLEMENT [Eurécia]" userId="92877b87-e3ba-49d4-b520-f72c39d7c752" providerId="ADAL" clId="{6EB2AAAF-3B94-4D47-9681-027EAE5898E3}" dt="2025-01-29T08:44:51.022" v="299" actId="1038"/>
        <pc:sldMkLst>
          <pc:docMk/>
          <pc:sldMk cId="1280985837" sldId="347"/>
        </pc:sldMkLst>
      </pc:sldChg>
      <pc:sldChg chg="addSp delSp modSp mod">
        <pc:chgData name="Gwenaelle CLEMENT [Eurécia]" userId="92877b87-e3ba-49d4-b520-f72c39d7c752" providerId="ADAL" clId="{6EB2AAAF-3B94-4D47-9681-027EAE5898E3}" dt="2025-01-29T09:14:37.261" v="455" actId="14861"/>
        <pc:sldMkLst>
          <pc:docMk/>
          <pc:sldMk cId="3422503943" sldId="348"/>
        </pc:sldMkLst>
      </pc:sldChg>
      <pc:sldChg chg="addSp delSp modSp mod">
        <pc:chgData name="Gwenaelle CLEMENT [Eurécia]" userId="92877b87-e3ba-49d4-b520-f72c39d7c752" providerId="ADAL" clId="{6EB2AAAF-3B94-4D47-9681-027EAE5898E3}" dt="2025-01-29T09:05:09.522" v="346" actId="1036"/>
        <pc:sldMkLst>
          <pc:docMk/>
          <pc:sldMk cId="2909178262" sldId="349"/>
        </pc:sldMkLst>
      </pc:sldChg>
      <pc:sldChg chg="addSp delSp modSp mod">
        <pc:chgData name="Gwenaelle CLEMENT [Eurécia]" userId="92877b87-e3ba-49d4-b520-f72c39d7c752" providerId="ADAL" clId="{6EB2AAAF-3B94-4D47-9681-027EAE5898E3}" dt="2025-01-29T09:08:14.416" v="379" actId="688"/>
        <pc:sldMkLst>
          <pc:docMk/>
          <pc:sldMk cId="866894256" sldId="350"/>
        </pc:sldMkLst>
      </pc:sldChg>
      <pc:sldChg chg="addSp delSp modSp mod">
        <pc:chgData name="Gwenaelle CLEMENT [Eurécia]" userId="92877b87-e3ba-49d4-b520-f72c39d7c752" providerId="ADAL" clId="{6EB2AAAF-3B94-4D47-9681-027EAE5898E3}" dt="2025-01-29T09:14:50.145" v="457" actId="14861"/>
        <pc:sldMkLst>
          <pc:docMk/>
          <pc:sldMk cId="4080677082" sldId="358"/>
        </pc:sldMkLst>
      </pc:sldChg>
      <pc:sldChg chg="addSp delSp modSp mod">
        <pc:chgData name="Gwenaelle CLEMENT [Eurécia]" userId="92877b87-e3ba-49d4-b520-f72c39d7c752" providerId="ADAL" clId="{6EB2AAAF-3B94-4D47-9681-027EAE5898E3}" dt="2025-01-29T09:16:56.560" v="469" actId="1076"/>
        <pc:sldMkLst>
          <pc:docMk/>
          <pc:sldMk cId="404714095" sldId="359"/>
        </pc:sldMkLst>
      </pc:sldChg>
      <pc:sldChg chg="addSp delSp modSp mod">
        <pc:chgData name="Gwenaelle CLEMENT [Eurécia]" userId="92877b87-e3ba-49d4-b520-f72c39d7c752" providerId="ADAL" clId="{6EB2AAAF-3B94-4D47-9681-027EAE5898E3}" dt="2025-01-29T09:19:05.683" v="485" actId="1076"/>
        <pc:sldMkLst>
          <pc:docMk/>
          <pc:sldMk cId="4198684994" sldId="1437"/>
        </pc:sldMkLst>
      </pc:sldChg>
      <pc:sldChg chg="addSp delSp modSp mod">
        <pc:chgData name="Gwenaelle CLEMENT [Eurécia]" userId="92877b87-e3ba-49d4-b520-f72c39d7c752" providerId="ADAL" clId="{6EB2AAAF-3B94-4D47-9681-027EAE5898E3}" dt="2025-01-29T09:27:43.617" v="545" actId="1076"/>
        <pc:sldMkLst>
          <pc:docMk/>
          <pc:sldMk cId="1928485508" sldId="1439"/>
        </pc:sldMkLst>
      </pc:sldChg>
      <pc:sldChg chg="addSp delSp modSp mod">
        <pc:chgData name="Gwenaelle CLEMENT [Eurécia]" userId="92877b87-e3ba-49d4-b520-f72c39d7c752" providerId="ADAL" clId="{6EB2AAAF-3B94-4D47-9681-027EAE5898E3}" dt="2025-01-29T09:39:55.717" v="569" actId="1035"/>
        <pc:sldMkLst>
          <pc:docMk/>
          <pc:sldMk cId="4205487871" sldId="1441"/>
        </pc:sldMkLst>
      </pc:sldChg>
      <pc:sldChg chg="addSp delSp modSp mod">
        <pc:chgData name="Gwenaelle CLEMENT [Eurécia]" userId="92877b87-e3ba-49d4-b520-f72c39d7c752" providerId="ADAL" clId="{6EB2AAAF-3B94-4D47-9681-027EAE5898E3}" dt="2025-01-29T09:46:42.081" v="598" actId="1076"/>
        <pc:sldMkLst>
          <pc:docMk/>
          <pc:sldMk cId="367285731" sldId="1442"/>
        </pc:sldMkLst>
      </pc:sldChg>
      <pc:sldChg chg="addSp delSp modSp mod">
        <pc:chgData name="Gwenaelle CLEMENT [Eurécia]" userId="92877b87-e3ba-49d4-b520-f72c39d7c752" providerId="ADAL" clId="{6EB2AAAF-3B94-4D47-9681-027EAE5898E3}" dt="2025-01-29T09:50:36.811" v="615" actId="14100"/>
        <pc:sldMkLst>
          <pc:docMk/>
          <pc:sldMk cId="2914201013" sldId="1443"/>
        </pc:sldMkLst>
      </pc:sldChg>
      <pc:sldChg chg="addSp delSp modSp mod">
        <pc:chgData name="Gwenaelle CLEMENT [Eurécia]" userId="92877b87-e3ba-49d4-b520-f72c39d7c752" providerId="ADAL" clId="{6EB2AAAF-3B94-4D47-9681-027EAE5898E3}" dt="2025-01-29T10:07:51.436" v="690" actId="1037"/>
        <pc:sldMkLst>
          <pc:docMk/>
          <pc:sldMk cId="3570943691" sldId="1444"/>
        </pc:sldMkLst>
      </pc:sldChg>
      <pc:sldChg chg="addSp delSp modSp mod">
        <pc:chgData name="Gwenaelle CLEMENT [Eurécia]" userId="92877b87-e3ba-49d4-b520-f72c39d7c752" providerId="ADAL" clId="{6EB2AAAF-3B94-4D47-9681-027EAE5898E3}" dt="2025-01-29T10:10:35.673" v="720" actId="1037"/>
        <pc:sldMkLst>
          <pc:docMk/>
          <pc:sldMk cId="2760870414" sldId="1445"/>
        </pc:sldMkLst>
      </pc:sldChg>
      <pc:sldChg chg="addSp delSp modSp mod">
        <pc:chgData name="Gwenaelle CLEMENT [Eurécia]" userId="92877b87-e3ba-49d4-b520-f72c39d7c752" providerId="ADAL" clId="{6EB2AAAF-3B94-4D47-9681-027EAE5898E3}" dt="2025-01-29T10:13:09.063" v="740" actId="1035"/>
        <pc:sldMkLst>
          <pc:docMk/>
          <pc:sldMk cId="2269236199" sldId="1446"/>
        </pc:sldMkLst>
      </pc:sldChg>
      <pc:sldChg chg="addSp delSp modSp mod">
        <pc:chgData name="Gwenaelle CLEMENT [Eurécia]" userId="92877b87-e3ba-49d4-b520-f72c39d7c752" providerId="ADAL" clId="{6EB2AAAF-3B94-4D47-9681-027EAE5898E3}" dt="2025-01-29T10:31:58.760" v="746" actId="208"/>
        <pc:sldMkLst>
          <pc:docMk/>
          <pc:sldMk cId="2274519801" sldId="1447"/>
        </pc:sldMkLst>
      </pc:sldChg>
      <pc:sldChg chg="addSp delSp modSp mod">
        <pc:chgData name="Gwenaelle CLEMENT [Eurécia]" userId="92877b87-e3ba-49d4-b520-f72c39d7c752" providerId="ADAL" clId="{6EB2AAAF-3B94-4D47-9681-027EAE5898E3}" dt="2025-01-29T10:34:40.080" v="782" actId="1076"/>
        <pc:sldMkLst>
          <pc:docMk/>
          <pc:sldMk cId="2034244917" sldId="1448"/>
        </pc:sldMkLst>
      </pc:sldChg>
      <pc:sldChg chg="addSp delSp modSp mod">
        <pc:chgData name="Gwenaelle CLEMENT [Eurécia]" userId="92877b87-e3ba-49d4-b520-f72c39d7c752" providerId="ADAL" clId="{6EB2AAAF-3B94-4D47-9681-027EAE5898E3}" dt="2025-01-29T10:50:29.665" v="1125" actId="1076"/>
        <pc:sldMkLst>
          <pc:docMk/>
          <pc:sldMk cId="2280006469" sldId="1449"/>
        </pc:sldMkLst>
      </pc:sldChg>
      <pc:sldChg chg="addSp delSp modSp mod">
        <pc:chgData name="Gwenaelle CLEMENT [Eurécia]" userId="92877b87-e3ba-49d4-b520-f72c39d7c752" providerId="ADAL" clId="{6EB2AAAF-3B94-4D47-9681-027EAE5898E3}" dt="2025-01-29T09:14:23.442" v="454" actId="14861"/>
        <pc:sldMkLst>
          <pc:docMk/>
          <pc:sldMk cId="1105522299" sldId="1451"/>
        </pc:sldMkLst>
      </pc:sldChg>
    </pc:docChg>
  </pc:docChgLst>
  <pc:docChgLst>
    <pc:chgData name="Noreen ROPERS [Eurécia]" userId="S::noreen.ropers@eurecia.com::f3a8d8f2-0e49-41aa-b7d1-58879f4fb21f" providerId="AD" clId="Web-{BCABA614-27E1-EF50-E2B1-3E72284F270B}"/>
    <pc:docChg chg="modSld">
      <pc:chgData name="Noreen ROPERS [Eurécia]" userId="S::noreen.ropers@eurecia.com::f3a8d8f2-0e49-41aa-b7d1-58879f4fb21f" providerId="AD" clId="Web-{BCABA614-27E1-EF50-E2B1-3E72284F270B}" dt="2025-07-25T12:19:01.857" v="29" actId="20577"/>
      <pc:docMkLst>
        <pc:docMk/>
      </pc:docMkLst>
      <pc:sldChg chg="modSp">
        <pc:chgData name="Noreen ROPERS [Eurécia]" userId="S::noreen.ropers@eurecia.com::f3a8d8f2-0e49-41aa-b7d1-58879f4fb21f" providerId="AD" clId="Web-{BCABA614-27E1-EF50-E2B1-3E72284F270B}" dt="2025-07-25T12:18:18.682" v="3" actId="14100"/>
        <pc:sldMkLst>
          <pc:docMk/>
          <pc:sldMk cId="3433291733" sldId="287"/>
        </pc:sldMkLst>
        <pc:spChg chg="mod">
          <ac:chgData name="Noreen ROPERS [Eurécia]" userId="S::noreen.ropers@eurecia.com::f3a8d8f2-0e49-41aa-b7d1-58879f4fb21f" providerId="AD" clId="Web-{BCABA614-27E1-EF50-E2B1-3E72284F270B}" dt="2025-07-25T12:18:18.682" v="3" actId="14100"/>
          <ac:spMkLst>
            <pc:docMk/>
            <pc:sldMk cId="3433291733" sldId="287"/>
            <ac:spMk id="42" creationId="{A809FF54-8E21-E76D-9608-77AF773D0852}"/>
          </ac:spMkLst>
        </pc:spChg>
      </pc:sldChg>
      <pc:sldChg chg="modSp">
        <pc:chgData name="Noreen ROPERS [Eurécia]" userId="S::noreen.ropers@eurecia.com::f3a8d8f2-0e49-41aa-b7d1-58879f4fb21f" providerId="AD" clId="Web-{BCABA614-27E1-EF50-E2B1-3E72284F270B}" dt="2025-07-25T12:18:45.246" v="15" actId="20577"/>
        <pc:sldMkLst>
          <pc:docMk/>
          <pc:sldMk cId="1561398166" sldId="288"/>
        </pc:sldMkLst>
        <pc:spChg chg="mod">
          <ac:chgData name="Noreen ROPERS [Eurécia]" userId="S::noreen.ropers@eurecia.com::f3a8d8f2-0e49-41aa-b7d1-58879f4fb21f" providerId="AD" clId="Web-{BCABA614-27E1-EF50-E2B1-3E72284F270B}" dt="2025-07-25T12:18:45.246" v="15" actId="20577"/>
          <ac:spMkLst>
            <pc:docMk/>
            <pc:sldMk cId="1561398166" sldId="288"/>
            <ac:spMk id="42" creationId="{A809FF54-8E21-E76D-9608-77AF773D0852}"/>
          </ac:spMkLst>
        </pc:spChg>
      </pc:sldChg>
      <pc:sldChg chg="modSp">
        <pc:chgData name="Noreen ROPERS [Eurécia]" userId="S::noreen.ropers@eurecia.com::f3a8d8f2-0e49-41aa-b7d1-58879f4fb21f" providerId="AD" clId="Web-{BCABA614-27E1-EF50-E2B1-3E72284F270B}" dt="2025-07-25T12:19:01.857" v="29" actId="20577"/>
        <pc:sldMkLst>
          <pc:docMk/>
          <pc:sldMk cId="3570943691" sldId="1444"/>
        </pc:sldMkLst>
        <pc:spChg chg="mod">
          <ac:chgData name="Noreen ROPERS [Eurécia]" userId="S::noreen.ropers@eurecia.com::f3a8d8f2-0e49-41aa-b7d1-58879f4fb21f" providerId="AD" clId="Web-{BCABA614-27E1-EF50-E2B1-3E72284F270B}" dt="2025-07-25T12:18:53.403" v="23" actId="20577"/>
          <ac:spMkLst>
            <pc:docMk/>
            <pc:sldMk cId="3570943691" sldId="1444"/>
            <ac:spMk id="3" creationId="{06A43D7B-6D83-5D1E-0DFB-1C11719B942B}"/>
          </ac:spMkLst>
        </pc:spChg>
        <pc:spChg chg="mod">
          <ac:chgData name="Noreen ROPERS [Eurécia]" userId="S::noreen.ropers@eurecia.com::f3a8d8f2-0e49-41aa-b7d1-58879f4fb21f" providerId="AD" clId="Web-{BCABA614-27E1-EF50-E2B1-3E72284F270B}" dt="2025-07-25T12:19:01.857" v="29" actId="20577"/>
          <ac:spMkLst>
            <pc:docMk/>
            <pc:sldMk cId="3570943691" sldId="1444"/>
            <ac:spMk id="4" creationId="{90A438DC-811C-961D-F9DD-B6FEB9763FC2}"/>
          </ac:spMkLst>
        </pc:spChg>
      </pc:sldChg>
    </pc:docChg>
  </pc:docChgLst>
  <pc:docChgLst>
    <pc:chgData name="Noreen ROPERS [Eurécia]" userId="S::noreen.ropers@eurecia.com::f3a8d8f2-0e49-41aa-b7d1-58879f4fb21f" providerId="AD" clId="Web-{8B550CC8-8C87-C973-FED7-D78926F7A6F0}"/>
    <pc:docChg chg="delSld modSld">
      <pc:chgData name="Noreen ROPERS [Eurécia]" userId="S::noreen.ropers@eurecia.com::f3a8d8f2-0e49-41aa-b7d1-58879f4fb21f" providerId="AD" clId="Web-{8B550CC8-8C87-C973-FED7-D78926F7A6F0}" dt="2025-07-25T12:41:50.343" v="180" actId="20577"/>
      <pc:docMkLst>
        <pc:docMk/>
      </pc:docMkLst>
      <pc:sldChg chg="modSp">
        <pc:chgData name="Noreen ROPERS [Eurécia]" userId="S::noreen.ropers@eurecia.com::f3a8d8f2-0e49-41aa-b7d1-58879f4fb21f" providerId="AD" clId="Web-{8B550CC8-8C87-C973-FED7-D78926F7A6F0}" dt="2025-07-25T12:22:14.324" v="42" actId="20577"/>
        <pc:sldMkLst>
          <pc:docMk/>
          <pc:sldMk cId="1561398166" sldId="288"/>
        </pc:sldMkLst>
        <pc:spChg chg="mod">
          <ac:chgData name="Noreen ROPERS [Eurécia]" userId="S::noreen.ropers@eurecia.com::f3a8d8f2-0e49-41aa-b7d1-58879f4fb21f" providerId="AD" clId="Web-{8B550CC8-8C87-C973-FED7-D78926F7A6F0}" dt="2025-07-25T12:22:14.324" v="42" actId="20577"/>
          <ac:spMkLst>
            <pc:docMk/>
            <pc:sldMk cId="1561398166" sldId="288"/>
            <ac:spMk id="42" creationId="{A809FF54-8E21-E76D-9608-77AF773D0852}"/>
          </ac:spMkLst>
        </pc:spChg>
      </pc:sldChg>
      <pc:sldChg chg="modSp">
        <pc:chgData name="Noreen ROPERS [Eurécia]" userId="S::noreen.ropers@eurecia.com::f3a8d8f2-0e49-41aa-b7d1-58879f4fb21f" providerId="AD" clId="Web-{8B550CC8-8C87-C973-FED7-D78926F7A6F0}" dt="2025-07-25T12:22:35.168" v="47" actId="20577"/>
        <pc:sldMkLst>
          <pc:docMk/>
          <pc:sldMk cId="1542998316" sldId="335"/>
        </pc:sldMkLst>
        <pc:spChg chg="mod">
          <ac:chgData name="Noreen ROPERS [Eurécia]" userId="S::noreen.ropers@eurecia.com::f3a8d8f2-0e49-41aa-b7d1-58879f4fb21f" providerId="AD" clId="Web-{8B550CC8-8C87-C973-FED7-D78926F7A6F0}" dt="2025-07-25T12:21:57.136" v="24" actId="20577"/>
          <ac:spMkLst>
            <pc:docMk/>
            <pc:sldMk cId="1542998316" sldId="335"/>
            <ac:spMk id="4" creationId="{90A438DC-811C-961D-F9DD-B6FEB9763FC2}"/>
          </ac:spMkLst>
        </pc:spChg>
        <pc:spChg chg="mod">
          <ac:chgData name="Noreen ROPERS [Eurécia]" userId="S::noreen.ropers@eurecia.com::f3a8d8f2-0e49-41aa-b7d1-58879f4fb21f" providerId="AD" clId="Web-{8B550CC8-8C87-C973-FED7-D78926F7A6F0}" dt="2025-07-25T12:22:35.168" v="47" actId="20577"/>
          <ac:spMkLst>
            <pc:docMk/>
            <pc:sldMk cId="1542998316" sldId="335"/>
            <ac:spMk id="33" creationId="{B93FCE23-4130-E6F8-0468-0701E373F371}"/>
          </ac:spMkLst>
        </pc:spChg>
        <pc:picChg chg="mod">
          <ac:chgData name="Noreen ROPERS [Eurécia]" userId="S::noreen.ropers@eurecia.com::f3a8d8f2-0e49-41aa-b7d1-58879f4fb21f" providerId="AD" clId="Web-{8B550CC8-8C87-C973-FED7-D78926F7A6F0}" dt="2025-07-25T12:21:39.526" v="22"/>
          <ac:picMkLst>
            <pc:docMk/>
            <pc:sldMk cId="1542998316" sldId="335"/>
            <ac:picMk id="8" creationId="{E715597E-773E-558E-3DD9-4586B4705681}"/>
          </ac:picMkLst>
        </pc:picChg>
        <pc:picChg chg="mod">
          <ac:chgData name="Noreen ROPERS [Eurécia]" userId="S::noreen.ropers@eurecia.com::f3a8d8f2-0e49-41aa-b7d1-58879f4fb21f" providerId="AD" clId="Web-{8B550CC8-8C87-C973-FED7-D78926F7A6F0}" dt="2025-07-25T12:21:44.776" v="23"/>
          <ac:picMkLst>
            <pc:docMk/>
            <pc:sldMk cId="1542998316" sldId="335"/>
            <ac:picMk id="23" creationId="{3CDD8A43-29D1-DEB3-1170-51230B8AF373}"/>
          </ac:picMkLst>
        </pc:picChg>
      </pc:sldChg>
      <pc:sldChg chg="modSp">
        <pc:chgData name="Noreen ROPERS [Eurécia]" userId="S::noreen.ropers@eurecia.com::f3a8d8f2-0e49-41aa-b7d1-58879f4fb21f" providerId="AD" clId="Web-{8B550CC8-8C87-C973-FED7-D78926F7A6F0}" dt="2025-07-25T12:41:50.343" v="180" actId="20577"/>
        <pc:sldMkLst>
          <pc:docMk/>
          <pc:sldMk cId="2016794526" sldId="341"/>
        </pc:sldMkLst>
        <pc:spChg chg="mod">
          <ac:chgData name="Noreen ROPERS [Eurécia]" userId="S::noreen.ropers@eurecia.com::f3a8d8f2-0e49-41aa-b7d1-58879f4fb21f" providerId="AD" clId="Web-{8B550CC8-8C87-C973-FED7-D78926F7A6F0}" dt="2025-07-25T12:41:50.343" v="180" actId="20577"/>
          <ac:spMkLst>
            <pc:docMk/>
            <pc:sldMk cId="2016794526" sldId="341"/>
            <ac:spMk id="2" creationId="{C3721F22-76F4-9B17-B7A5-D46E5F9A6459}"/>
          </ac:spMkLst>
        </pc:spChg>
      </pc:sldChg>
      <pc:sldChg chg="modSp">
        <pc:chgData name="Noreen ROPERS [Eurécia]" userId="S::noreen.ropers@eurecia.com::f3a8d8f2-0e49-41aa-b7d1-58879f4fb21f" providerId="AD" clId="Web-{8B550CC8-8C87-C973-FED7-D78926F7A6F0}" dt="2025-07-25T12:41:20.108" v="165" actId="20577"/>
        <pc:sldMkLst>
          <pc:docMk/>
          <pc:sldMk cId="1323003873" sldId="342"/>
        </pc:sldMkLst>
        <pc:spChg chg="mod">
          <ac:chgData name="Noreen ROPERS [Eurécia]" userId="S::noreen.ropers@eurecia.com::f3a8d8f2-0e49-41aa-b7d1-58879f4fb21f" providerId="AD" clId="Web-{8B550CC8-8C87-C973-FED7-D78926F7A6F0}" dt="2025-07-25T12:41:00.560" v="164" actId="20577"/>
          <ac:spMkLst>
            <pc:docMk/>
            <pc:sldMk cId="1323003873" sldId="342"/>
            <ac:spMk id="2" creationId="{F08AB10F-1DCA-B10B-CC95-10172B63F2C3}"/>
          </ac:spMkLst>
        </pc:spChg>
        <pc:spChg chg="mod">
          <ac:chgData name="Noreen ROPERS [Eurécia]" userId="S::noreen.ropers@eurecia.com::f3a8d8f2-0e49-41aa-b7d1-58879f4fb21f" providerId="AD" clId="Web-{8B550CC8-8C87-C973-FED7-D78926F7A6F0}" dt="2025-07-25T12:41:20.108" v="165" actId="20577"/>
          <ac:spMkLst>
            <pc:docMk/>
            <pc:sldMk cId="1323003873" sldId="342"/>
            <ac:spMk id="6" creationId="{02E320D8-64DB-C0BB-AC1C-4496F1B96168}"/>
          </ac:spMkLst>
        </pc:spChg>
      </pc:sldChg>
      <pc:sldChg chg="delSp modSp">
        <pc:chgData name="Noreen ROPERS [Eurécia]" userId="S::noreen.ropers@eurecia.com::f3a8d8f2-0e49-41aa-b7d1-58879f4fb21f" providerId="AD" clId="Web-{8B550CC8-8C87-C973-FED7-D78926F7A6F0}" dt="2025-07-25T12:22:52.465" v="53" actId="14100"/>
        <pc:sldMkLst>
          <pc:docMk/>
          <pc:sldMk cId="332571315" sldId="344"/>
        </pc:sldMkLst>
        <pc:spChg chg="mod">
          <ac:chgData name="Noreen ROPERS [Eurécia]" userId="S::noreen.ropers@eurecia.com::f3a8d8f2-0e49-41aa-b7d1-58879f4fb21f" providerId="AD" clId="Web-{8B550CC8-8C87-C973-FED7-D78926F7A6F0}" dt="2025-07-25T12:22:52.465" v="53" actId="14100"/>
          <ac:spMkLst>
            <pc:docMk/>
            <pc:sldMk cId="332571315" sldId="344"/>
            <ac:spMk id="13" creationId="{5A0D9C71-C516-4299-9E88-F6FA4FD5EEFF}"/>
          </ac:spMkLst>
        </pc:spChg>
        <pc:spChg chg="del">
          <ac:chgData name="Noreen ROPERS [Eurécia]" userId="S::noreen.ropers@eurecia.com::f3a8d8f2-0e49-41aa-b7d1-58879f4fb21f" providerId="AD" clId="Web-{8B550CC8-8C87-C973-FED7-D78926F7A6F0}" dt="2025-07-25T12:22:40.152" v="49"/>
          <ac:spMkLst>
            <pc:docMk/>
            <pc:sldMk cId="332571315" sldId="344"/>
            <ac:spMk id="20" creationId="{BDF6CE6F-8B78-CD1D-653E-C0EA18586DAB}"/>
          </ac:spMkLst>
        </pc:spChg>
        <pc:picChg chg="mod">
          <ac:chgData name="Noreen ROPERS [Eurécia]" userId="S::noreen.ropers@eurecia.com::f3a8d8f2-0e49-41aa-b7d1-58879f4fb21f" providerId="AD" clId="Web-{8B550CC8-8C87-C973-FED7-D78926F7A6F0}" dt="2025-07-25T12:22:46.793" v="51" actId="1076"/>
          <ac:picMkLst>
            <pc:docMk/>
            <pc:sldMk cId="332571315" sldId="344"/>
            <ac:picMk id="7" creationId="{75486E6E-850A-A1D7-90D2-3BF4A039B1FE}"/>
          </ac:picMkLst>
        </pc:picChg>
      </pc:sldChg>
      <pc:sldChg chg="modSp">
        <pc:chgData name="Noreen ROPERS [Eurécia]" userId="S::noreen.ropers@eurecia.com::f3a8d8f2-0e49-41aa-b7d1-58879f4fb21f" providerId="AD" clId="Web-{8B550CC8-8C87-C973-FED7-D78926F7A6F0}" dt="2025-07-25T12:24:06.999" v="68" actId="20577"/>
        <pc:sldMkLst>
          <pc:docMk/>
          <pc:sldMk cId="4117833268" sldId="346"/>
        </pc:sldMkLst>
        <pc:spChg chg="mod">
          <ac:chgData name="Noreen ROPERS [Eurécia]" userId="S::noreen.ropers@eurecia.com::f3a8d8f2-0e49-41aa-b7d1-58879f4fb21f" providerId="AD" clId="Web-{8B550CC8-8C87-C973-FED7-D78926F7A6F0}" dt="2025-07-25T12:24:03.374" v="66" actId="20577"/>
          <ac:spMkLst>
            <pc:docMk/>
            <pc:sldMk cId="4117833268" sldId="346"/>
            <ac:spMk id="7" creationId="{EF0A8D4F-CAF0-ED50-1B77-2423D8A26096}"/>
          </ac:spMkLst>
        </pc:spChg>
        <pc:spChg chg="mod">
          <ac:chgData name="Noreen ROPERS [Eurécia]" userId="S::noreen.ropers@eurecia.com::f3a8d8f2-0e49-41aa-b7d1-58879f4fb21f" providerId="AD" clId="Web-{8B550CC8-8C87-C973-FED7-D78926F7A6F0}" dt="2025-07-25T12:23:26.326" v="56" actId="14100"/>
          <ac:spMkLst>
            <pc:docMk/>
            <pc:sldMk cId="4117833268" sldId="346"/>
            <ac:spMk id="13" creationId="{238D76E6-F2CE-A749-E834-E4158388E799}"/>
          </ac:spMkLst>
        </pc:spChg>
        <pc:spChg chg="mod">
          <ac:chgData name="Noreen ROPERS [Eurécia]" userId="S::noreen.ropers@eurecia.com::f3a8d8f2-0e49-41aa-b7d1-58879f4fb21f" providerId="AD" clId="Web-{8B550CC8-8C87-C973-FED7-D78926F7A6F0}" dt="2025-07-25T12:24:06.999" v="68" actId="20577"/>
          <ac:spMkLst>
            <pc:docMk/>
            <pc:sldMk cId="4117833268" sldId="346"/>
            <ac:spMk id="38" creationId="{74532DA2-A45C-CBFC-BC34-E959F5B1A79C}"/>
          </ac:spMkLst>
        </pc:spChg>
        <pc:picChg chg="mod">
          <ac:chgData name="Noreen ROPERS [Eurécia]" userId="S::noreen.ropers@eurecia.com::f3a8d8f2-0e49-41aa-b7d1-58879f4fb21f" providerId="AD" clId="Web-{8B550CC8-8C87-C973-FED7-D78926F7A6F0}" dt="2025-07-25T12:23:00.216" v="54"/>
          <ac:picMkLst>
            <pc:docMk/>
            <pc:sldMk cId="4117833268" sldId="346"/>
            <ac:picMk id="12" creationId="{5BE2BDAF-40F3-73FC-D708-ACBB68161311}"/>
          </ac:picMkLst>
        </pc:picChg>
        <pc:picChg chg="mod">
          <ac:chgData name="Noreen ROPERS [Eurécia]" userId="S::noreen.ropers@eurecia.com::f3a8d8f2-0e49-41aa-b7d1-58879f4fb21f" providerId="AD" clId="Web-{8B550CC8-8C87-C973-FED7-D78926F7A6F0}" dt="2025-07-25T12:23:02.763" v="55"/>
          <ac:picMkLst>
            <pc:docMk/>
            <pc:sldMk cId="4117833268" sldId="346"/>
            <ac:picMk id="18" creationId="{60A0B381-117B-F056-5A83-A847D05BF7C1}"/>
          </ac:picMkLst>
        </pc:picChg>
      </pc:sldChg>
      <pc:sldChg chg="modSp">
        <pc:chgData name="Noreen ROPERS [Eurécia]" userId="S::noreen.ropers@eurecia.com::f3a8d8f2-0e49-41aa-b7d1-58879f4fb21f" providerId="AD" clId="Web-{8B550CC8-8C87-C973-FED7-D78926F7A6F0}" dt="2025-07-25T12:38:55.025" v="131"/>
        <pc:sldMkLst>
          <pc:docMk/>
          <pc:sldMk cId="1280985837" sldId="347"/>
        </pc:sldMkLst>
        <pc:picChg chg="mod">
          <ac:chgData name="Noreen ROPERS [Eurécia]" userId="S::noreen.ropers@eurecia.com::f3a8d8f2-0e49-41aa-b7d1-58879f4fb21f" providerId="AD" clId="Web-{8B550CC8-8C87-C973-FED7-D78926F7A6F0}" dt="2025-07-25T12:38:49.072" v="130"/>
          <ac:picMkLst>
            <pc:docMk/>
            <pc:sldMk cId="1280985837" sldId="347"/>
            <ac:picMk id="10" creationId="{C89ACCEA-DA9D-EE5A-CF74-1E3F78129956}"/>
          </ac:picMkLst>
        </pc:picChg>
        <pc:picChg chg="mod">
          <ac:chgData name="Noreen ROPERS [Eurécia]" userId="S::noreen.ropers@eurecia.com::f3a8d8f2-0e49-41aa-b7d1-58879f4fb21f" providerId="AD" clId="Web-{8B550CC8-8C87-C973-FED7-D78926F7A6F0}" dt="2025-07-25T12:38:55.025" v="131"/>
          <ac:picMkLst>
            <pc:docMk/>
            <pc:sldMk cId="1280985837" sldId="347"/>
            <ac:picMk id="19" creationId="{0C5D5ED3-7DF8-9344-AE90-6ECF151C8C2F}"/>
          </ac:picMkLst>
        </pc:picChg>
      </pc:sldChg>
      <pc:sldChg chg="modSp">
        <pc:chgData name="Noreen ROPERS [Eurécia]" userId="S::noreen.ropers@eurecia.com::f3a8d8f2-0e49-41aa-b7d1-58879f4fb21f" providerId="AD" clId="Web-{8B550CC8-8C87-C973-FED7-D78926F7A6F0}" dt="2025-07-25T12:39:06.495" v="132"/>
        <pc:sldMkLst>
          <pc:docMk/>
          <pc:sldMk cId="3422503943" sldId="348"/>
        </pc:sldMkLst>
        <pc:picChg chg="mod">
          <ac:chgData name="Noreen ROPERS [Eurécia]" userId="S::noreen.ropers@eurecia.com::f3a8d8f2-0e49-41aa-b7d1-58879f4fb21f" providerId="AD" clId="Web-{8B550CC8-8C87-C973-FED7-D78926F7A6F0}" dt="2025-07-25T12:39:06.495" v="132"/>
          <ac:picMkLst>
            <pc:docMk/>
            <pc:sldMk cId="3422503943" sldId="348"/>
            <ac:picMk id="24" creationId="{E38D8440-7E46-778C-F801-012CF62F268C}"/>
          </ac:picMkLst>
        </pc:picChg>
      </pc:sldChg>
      <pc:sldChg chg="modSp">
        <pc:chgData name="Noreen ROPERS [Eurécia]" userId="S::noreen.ropers@eurecia.com::f3a8d8f2-0e49-41aa-b7d1-58879f4fb21f" providerId="AD" clId="Web-{8B550CC8-8C87-C973-FED7-D78926F7A6F0}" dt="2025-07-25T12:39:12.807" v="133"/>
        <pc:sldMkLst>
          <pc:docMk/>
          <pc:sldMk cId="2909178262" sldId="349"/>
        </pc:sldMkLst>
        <pc:picChg chg="mod">
          <ac:chgData name="Noreen ROPERS [Eurécia]" userId="S::noreen.ropers@eurecia.com::f3a8d8f2-0e49-41aa-b7d1-58879f4fb21f" providerId="AD" clId="Web-{8B550CC8-8C87-C973-FED7-D78926F7A6F0}" dt="2025-07-25T12:39:12.807" v="133"/>
          <ac:picMkLst>
            <pc:docMk/>
            <pc:sldMk cId="2909178262" sldId="349"/>
            <ac:picMk id="6" creationId="{404A56BB-C244-7294-F3FF-A70ABF6C835D}"/>
          </ac:picMkLst>
        </pc:picChg>
      </pc:sldChg>
      <pc:sldChg chg="modSp">
        <pc:chgData name="Noreen ROPERS [Eurécia]" userId="S::noreen.ropers@eurecia.com::f3a8d8f2-0e49-41aa-b7d1-58879f4fb21f" providerId="AD" clId="Web-{8B550CC8-8C87-C973-FED7-D78926F7A6F0}" dt="2025-07-25T12:39:19.229" v="134"/>
        <pc:sldMkLst>
          <pc:docMk/>
          <pc:sldMk cId="866894256" sldId="350"/>
        </pc:sldMkLst>
        <pc:picChg chg="mod">
          <ac:chgData name="Noreen ROPERS [Eurécia]" userId="S::noreen.ropers@eurecia.com::f3a8d8f2-0e49-41aa-b7d1-58879f4fb21f" providerId="AD" clId="Web-{8B550CC8-8C87-C973-FED7-D78926F7A6F0}" dt="2025-07-25T12:39:19.229" v="134"/>
          <ac:picMkLst>
            <pc:docMk/>
            <pc:sldMk cId="866894256" sldId="350"/>
            <ac:picMk id="6" creationId="{E41A247C-650E-5AE9-4CDB-0F9877AE1E9D}"/>
          </ac:picMkLst>
        </pc:picChg>
      </pc:sldChg>
      <pc:sldChg chg="addSp delSp modSp">
        <pc:chgData name="Noreen ROPERS [Eurécia]" userId="S::noreen.ropers@eurecia.com::f3a8d8f2-0e49-41aa-b7d1-58879f4fb21f" providerId="AD" clId="Web-{8B550CC8-8C87-C973-FED7-D78926F7A6F0}" dt="2025-07-25T12:35:07.847" v="129"/>
        <pc:sldMkLst>
          <pc:docMk/>
          <pc:sldMk cId="4080677082" sldId="358"/>
        </pc:sldMkLst>
        <pc:spChg chg="mod">
          <ac:chgData name="Noreen ROPERS [Eurécia]" userId="S::noreen.ropers@eurecia.com::f3a8d8f2-0e49-41aa-b7d1-58879f4fb21f" providerId="AD" clId="Web-{8B550CC8-8C87-C973-FED7-D78926F7A6F0}" dt="2025-07-25T12:23:51.827" v="65" actId="20577"/>
          <ac:spMkLst>
            <pc:docMk/>
            <pc:sldMk cId="4080677082" sldId="358"/>
            <ac:spMk id="2" creationId="{22264E1A-2A13-A30E-5A0C-00EC45A8340F}"/>
          </ac:spMkLst>
        </pc:spChg>
        <pc:spChg chg="mod">
          <ac:chgData name="Noreen ROPERS [Eurécia]" userId="S::noreen.ropers@eurecia.com::f3a8d8f2-0e49-41aa-b7d1-58879f4fb21f" providerId="AD" clId="Web-{8B550CC8-8C87-C973-FED7-D78926F7A6F0}" dt="2025-07-25T12:24:18.655" v="71" actId="20577"/>
          <ac:spMkLst>
            <pc:docMk/>
            <pc:sldMk cId="4080677082" sldId="358"/>
            <ac:spMk id="7" creationId="{EF0A8D4F-CAF0-ED50-1B77-2423D8A26096}"/>
          </ac:spMkLst>
        </pc:spChg>
        <pc:spChg chg="mod">
          <ac:chgData name="Noreen ROPERS [Eurécia]" userId="S::noreen.ropers@eurecia.com::f3a8d8f2-0e49-41aa-b7d1-58879f4fb21f" providerId="AD" clId="Web-{8B550CC8-8C87-C973-FED7-D78926F7A6F0}" dt="2025-07-25T12:25:02.563" v="114" actId="20577"/>
          <ac:spMkLst>
            <pc:docMk/>
            <pc:sldMk cId="4080677082" sldId="358"/>
            <ac:spMk id="10" creationId="{8EF784D9-B520-7F45-9226-4B3C161DC860}"/>
          </ac:spMkLst>
        </pc:spChg>
        <pc:spChg chg="mod">
          <ac:chgData name="Noreen ROPERS [Eurécia]" userId="S::noreen.ropers@eurecia.com::f3a8d8f2-0e49-41aa-b7d1-58879f4fb21f" providerId="AD" clId="Web-{8B550CC8-8C87-C973-FED7-D78926F7A6F0}" dt="2025-07-25T12:34:51.034" v="124" actId="1076"/>
          <ac:spMkLst>
            <pc:docMk/>
            <pc:sldMk cId="4080677082" sldId="358"/>
            <ac:spMk id="89" creationId="{762484B3-FC2B-ECEB-10AF-831F5A79D4C2}"/>
          </ac:spMkLst>
        </pc:spChg>
        <pc:spChg chg="del">
          <ac:chgData name="Noreen ROPERS [Eurécia]" userId="S::noreen.ropers@eurecia.com::f3a8d8f2-0e49-41aa-b7d1-58879f4fb21f" providerId="AD" clId="Web-{8B550CC8-8C87-C973-FED7-D78926F7A6F0}" dt="2025-07-25T12:34:12.845" v="116"/>
          <ac:spMkLst>
            <pc:docMk/>
            <pc:sldMk cId="4080677082" sldId="358"/>
            <ac:spMk id="90" creationId="{CA3290C6-0D3D-3CCA-2442-839C6D366F0E}"/>
          </ac:spMkLst>
        </pc:spChg>
        <pc:picChg chg="add mod ord">
          <ac:chgData name="Noreen ROPERS [Eurécia]" userId="S::noreen.ropers@eurecia.com::f3a8d8f2-0e49-41aa-b7d1-58879f4fb21f" providerId="AD" clId="Web-{8B550CC8-8C87-C973-FED7-D78926F7A6F0}" dt="2025-07-25T12:34:45.924" v="122" actId="1076"/>
          <ac:picMkLst>
            <pc:docMk/>
            <pc:sldMk cId="4080677082" sldId="358"/>
            <ac:picMk id="5" creationId="{0A18C148-CEE7-7612-320D-D283527B617C}"/>
          </ac:picMkLst>
        </pc:picChg>
        <pc:picChg chg="mod">
          <ac:chgData name="Noreen ROPERS [Eurécia]" userId="S::noreen.ropers@eurecia.com::f3a8d8f2-0e49-41aa-b7d1-58879f4fb21f" providerId="AD" clId="Web-{8B550CC8-8C87-C973-FED7-D78926F7A6F0}" dt="2025-07-25T12:35:07.847" v="129"/>
          <ac:picMkLst>
            <pc:docMk/>
            <pc:sldMk cId="4080677082" sldId="358"/>
            <ac:picMk id="19" creationId="{2C6BD6A2-687D-7B79-4922-F533460FEC24}"/>
          </ac:picMkLst>
        </pc:picChg>
        <pc:picChg chg="del mod">
          <ac:chgData name="Noreen ROPERS [Eurécia]" userId="S::noreen.ropers@eurecia.com::f3a8d8f2-0e49-41aa-b7d1-58879f4fb21f" providerId="AD" clId="Web-{8B550CC8-8C87-C973-FED7-D78926F7A6F0}" dt="2025-07-25T12:34:10.533" v="115"/>
          <ac:picMkLst>
            <pc:docMk/>
            <pc:sldMk cId="4080677082" sldId="358"/>
            <ac:picMk id="88" creationId="{D4543465-ACA3-38F3-9967-2614D0C89372}"/>
          </ac:picMkLst>
        </pc:picChg>
        <pc:picChg chg="mod">
          <ac:chgData name="Noreen ROPERS [Eurécia]" userId="S::noreen.ropers@eurecia.com::f3a8d8f2-0e49-41aa-b7d1-58879f4fb21f" providerId="AD" clId="Web-{8B550CC8-8C87-C973-FED7-D78926F7A6F0}" dt="2025-07-25T12:34:59.847" v="128" actId="1076"/>
          <ac:picMkLst>
            <pc:docMk/>
            <pc:sldMk cId="4080677082" sldId="358"/>
            <ac:picMk id="91" creationId="{98720B50-B730-3C1A-12B1-B3D3CA1988D2}"/>
          </ac:picMkLst>
        </pc:picChg>
      </pc:sldChg>
      <pc:sldChg chg="modSp">
        <pc:chgData name="Noreen ROPERS [Eurécia]" userId="S::noreen.ropers@eurecia.com::f3a8d8f2-0e49-41aa-b7d1-58879f4fb21f" providerId="AD" clId="Web-{8B550CC8-8C87-C973-FED7-D78926F7A6F0}" dt="2025-07-25T12:39:32.230" v="136"/>
        <pc:sldMkLst>
          <pc:docMk/>
          <pc:sldMk cId="404714095" sldId="359"/>
        </pc:sldMkLst>
        <pc:picChg chg="mod">
          <ac:chgData name="Noreen ROPERS [Eurécia]" userId="S::noreen.ropers@eurecia.com::f3a8d8f2-0e49-41aa-b7d1-58879f4fb21f" providerId="AD" clId="Web-{8B550CC8-8C87-C973-FED7-D78926F7A6F0}" dt="2025-07-25T12:39:32.230" v="136"/>
          <ac:picMkLst>
            <pc:docMk/>
            <pc:sldMk cId="404714095" sldId="359"/>
            <ac:picMk id="9" creationId="{F3129B58-E8C1-5C6C-6D52-6D7396AABA4A}"/>
          </ac:picMkLst>
        </pc:picChg>
      </pc:sldChg>
      <pc:sldChg chg="modSp">
        <pc:chgData name="Noreen ROPERS [Eurécia]" userId="S::noreen.ropers@eurecia.com::f3a8d8f2-0e49-41aa-b7d1-58879f4fb21f" providerId="AD" clId="Web-{8B550CC8-8C87-C973-FED7-D78926F7A6F0}" dt="2025-07-25T12:39:36.042" v="137"/>
        <pc:sldMkLst>
          <pc:docMk/>
          <pc:sldMk cId="4198684994" sldId="1437"/>
        </pc:sldMkLst>
        <pc:picChg chg="mod">
          <ac:chgData name="Noreen ROPERS [Eurécia]" userId="S::noreen.ropers@eurecia.com::f3a8d8f2-0e49-41aa-b7d1-58879f4fb21f" providerId="AD" clId="Web-{8B550CC8-8C87-C973-FED7-D78926F7A6F0}" dt="2025-07-25T12:39:36.042" v="137"/>
          <ac:picMkLst>
            <pc:docMk/>
            <pc:sldMk cId="4198684994" sldId="1437"/>
            <ac:picMk id="9" creationId="{DF327F1E-77B4-0DFE-83F0-3386E38678B2}"/>
          </ac:picMkLst>
        </pc:picChg>
      </pc:sldChg>
      <pc:sldChg chg="modSp">
        <pc:chgData name="Noreen ROPERS [Eurécia]" userId="S::noreen.ropers@eurecia.com::f3a8d8f2-0e49-41aa-b7d1-58879f4fb21f" providerId="AD" clId="Web-{8B550CC8-8C87-C973-FED7-D78926F7A6F0}" dt="2025-07-25T12:39:41.261" v="138"/>
        <pc:sldMkLst>
          <pc:docMk/>
          <pc:sldMk cId="1928485508" sldId="1439"/>
        </pc:sldMkLst>
        <pc:picChg chg="mod">
          <ac:chgData name="Noreen ROPERS [Eurécia]" userId="S::noreen.ropers@eurecia.com::f3a8d8f2-0e49-41aa-b7d1-58879f4fb21f" providerId="AD" clId="Web-{8B550CC8-8C87-C973-FED7-D78926F7A6F0}" dt="2025-07-25T12:39:41.261" v="138"/>
          <ac:picMkLst>
            <pc:docMk/>
            <pc:sldMk cId="1928485508" sldId="1439"/>
            <ac:picMk id="12" creationId="{ADA42A1B-FF2D-A653-3E79-F6E3F39B3958}"/>
          </ac:picMkLst>
        </pc:picChg>
      </pc:sldChg>
      <pc:sldChg chg="modSp">
        <pc:chgData name="Noreen ROPERS [Eurécia]" userId="S::noreen.ropers@eurecia.com::f3a8d8f2-0e49-41aa-b7d1-58879f4fb21f" providerId="AD" clId="Web-{8B550CC8-8C87-C973-FED7-D78926F7A6F0}" dt="2025-07-25T12:39:44.527" v="139"/>
        <pc:sldMkLst>
          <pc:docMk/>
          <pc:sldMk cId="4205487871" sldId="1441"/>
        </pc:sldMkLst>
        <pc:picChg chg="mod">
          <ac:chgData name="Noreen ROPERS [Eurécia]" userId="S::noreen.ropers@eurecia.com::f3a8d8f2-0e49-41aa-b7d1-58879f4fb21f" providerId="AD" clId="Web-{8B550CC8-8C87-C973-FED7-D78926F7A6F0}" dt="2025-07-25T12:39:44.527" v="139"/>
          <ac:picMkLst>
            <pc:docMk/>
            <pc:sldMk cId="4205487871" sldId="1441"/>
            <ac:picMk id="8" creationId="{A6F02155-9808-592B-EFB6-B2F7E139DA5B}"/>
          </ac:picMkLst>
        </pc:picChg>
      </pc:sldChg>
      <pc:sldChg chg="modSp">
        <pc:chgData name="Noreen ROPERS [Eurécia]" userId="S::noreen.ropers@eurecia.com::f3a8d8f2-0e49-41aa-b7d1-58879f4fb21f" providerId="AD" clId="Web-{8B550CC8-8C87-C973-FED7-D78926F7A6F0}" dt="2025-07-25T12:39:50.136" v="140"/>
        <pc:sldMkLst>
          <pc:docMk/>
          <pc:sldMk cId="367285731" sldId="1442"/>
        </pc:sldMkLst>
        <pc:picChg chg="mod">
          <ac:chgData name="Noreen ROPERS [Eurécia]" userId="S::noreen.ropers@eurecia.com::f3a8d8f2-0e49-41aa-b7d1-58879f4fb21f" providerId="AD" clId="Web-{8B550CC8-8C87-C973-FED7-D78926F7A6F0}" dt="2025-07-25T12:39:50.136" v="140"/>
          <ac:picMkLst>
            <pc:docMk/>
            <pc:sldMk cId="367285731" sldId="1442"/>
            <ac:picMk id="17" creationId="{D0F3B4C7-888D-6143-A3E3-F1AFFCB68C50}"/>
          </ac:picMkLst>
        </pc:picChg>
      </pc:sldChg>
      <pc:sldChg chg="modSp">
        <pc:chgData name="Noreen ROPERS [Eurécia]" userId="S::noreen.ropers@eurecia.com::f3a8d8f2-0e49-41aa-b7d1-58879f4fb21f" providerId="AD" clId="Web-{8B550CC8-8C87-C973-FED7-D78926F7A6F0}" dt="2025-07-25T12:39:57.621" v="141"/>
        <pc:sldMkLst>
          <pc:docMk/>
          <pc:sldMk cId="2914201013" sldId="1443"/>
        </pc:sldMkLst>
        <pc:picChg chg="mod">
          <ac:chgData name="Noreen ROPERS [Eurécia]" userId="S::noreen.ropers@eurecia.com::f3a8d8f2-0e49-41aa-b7d1-58879f4fb21f" providerId="AD" clId="Web-{8B550CC8-8C87-C973-FED7-D78926F7A6F0}" dt="2025-07-25T12:39:57.621" v="141"/>
          <ac:picMkLst>
            <pc:docMk/>
            <pc:sldMk cId="2914201013" sldId="1443"/>
            <ac:picMk id="9" creationId="{DB7F0E75-B46A-A4FB-C0AE-19B7CBD11E2E}"/>
          </ac:picMkLst>
        </pc:picChg>
      </pc:sldChg>
      <pc:sldChg chg="modSp">
        <pc:chgData name="Noreen ROPERS [Eurécia]" userId="S::noreen.ropers@eurecia.com::f3a8d8f2-0e49-41aa-b7d1-58879f4fb21f" providerId="AD" clId="Web-{8B550CC8-8C87-C973-FED7-D78926F7A6F0}" dt="2025-07-25T12:40:01.949" v="142"/>
        <pc:sldMkLst>
          <pc:docMk/>
          <pc:sldMk cId="3570943691" sldId="1444"/>
        </pc:sldMkLst>
        <pc:spChg chg="mod">
          <ac:chgData name="Noreen ROPERS [Eurécia]" userId="S::noreen.ropers@eurecia.com::f3a8d8f2-0e49-41aa-b7d1-58879f4fb21f" providerId="AD" clId="Web-{8B550CC8-8C87-C973-FED7-D78926F7A6F0}" dt="2025-07-25T12:20:57.446" v="8" actId="20577"/>
          <ac:spMkLst>
            <pc:docMk/>
            <pc:sldMk cId="3570943691" sldId="1444"/>
            <ac:spMk id="4" creationId="{90A438DC-811C-961D-F9DD-B6FEB9763FC2}"/>
          </ac:spMkLst>
        </pc:spChg>
        <pc:spChg chg="mod">
          <ac:chgData name="Noreen ROPERS [Eurécia]" userId="S::noreen.ropers@eurecia.com::f3a8d8f2-0e49-41aa-b7d1-58879f4fb21f" providerId="AD" clId="Web-{8B550CC8-8C87-C973-FED7-D78926F7A6F0}" dt="2025-07-25T12:21:15.400" v="13" actId="20577"/>
          <ac:spMkLst>
            <pc:docMk/>
            <pc:sldMk cId="3570943691" sldId="1444"/>
            <ac:spMk id="12" creationId="{7076FC73-E45B-488C-D591-A0CC4B844120}"/>
          </ac:spMkLst>
        </pc:spChg>
        <pc:picChg chg="mod">
          <ac:chgData name="Noreen ROPERS [Eurécia]" userId="S::noreen.ropers@eurecia.com::f3a8d8f2-0e49-41aa-b7d1-58879f4fb21f" providerId="AD" clId="Web-{8B550CC8-8C87-C973-FED7-D78926F7A6F0}" dt="2025-07-25T12:40:01.949" v="142"/>
          <ac:picMkLst>
            <pc:docMk/>
            <pc:sldMk cId="3570943691" sldId="1444"/>
            <ac:picMk id="20" creationId="{A22F709D-F9D8-C152-9E04-9E604C73A511}"/>
          </ac:picMkLst>
        </pc:picChg>
      </pc:sldChg>
      <pc:sldChg chg="modSp">
        <pc:chgData name="Noreen ROPERS [Eurécia]" userId="S::noreen.ropers@eurecia.com::f3a8d8f2-0e49-41aa-b7d1-58879f4fb21f" providerId="AD" clId="Web-{8B550CC8-8C87-C973-FED7-D78926F7A6F0}" dt="2025-07-25T12:40:05.559" v="143"/>
        <pc:sldMkLst>
          <pc:docMk/>
          <pc:sldMk cId="2760870414" sldId="1445"/>
        </pc:sldMkLst>
        <pc:spChg chg="mod">
          <ac:chgData name="Noreen ROPERS [Eurécia]" userId="S::noreen.ropers@eurecia.com::f3a8d8f2-0e49-41aa-b7d1-58879f4fb21f" providerId="AD" clId="Web-{8B550CC8-8C87-C973-FED7-D78926F7A6F0}" dt="2025-07-25T12:21:25.150" v="21" actId="20577"/>
          <ac:spMkLst>
            <pc:docMk/>
            <pc:sldMk cId="2760870414" sldId="1445"/>
            <ac:spMk id="16" creationId="{B71BAC0B-290A-4669-297E-EDEE66520BBD}"/>
          </ac:spMkLst>
        </pc:spChg>
        <pc:picChg chg="mod">
          <ac:chgData name="Noreen ROPERS [Eurécia]" userId="S::noreen.ropers@eurecia.com::f3a8d8f2-0e49-41aa-b7d1-58879f4fb21f" providerId="AD" clId="Web-{8B550CC8-8C87-C973-FED7-D78926F7A6F0}" dt="2025-07-25T12:40:05.559" v="143"/>
          <ac:picMkLst>
            <pc:docMk/>
            <pc:sldMk cId="2760870414" sldId="1445"/>
            <ac:picMk id="10" creationId="{A042189A-3270-96E8-FC48-DF6B8A22D451}"/>
          </ac:picMkLst>
        </pc:picChg>
      </pc:sldChg>
      <pc:sldChg chg="modSp">
        <pc:chgData name="Noreen ROPERS [Eurécia]" userId="S::noreen.ropers@eurecia.com::f3a8d8f2-0e49-41aa-b7d1-58879f4fb21f" providerId="AD" clId="Web-{8B550CC8-8C87-C973-FED7-D78926F7A6F0}" dt="2025-07-25T12:40:12.793" v="145"/>
        <pc:sldMkLst>
          <pc:docMk/>
          <pc:sldMk cId="2269236199" sldId="1446"/>
        </pc:sldMkLst>
        <pc:picChg chg="mod">
          <ac:chgData name="Noreen ROPERS [Eurécia]" userId="S::noreen.ropers@eurecia.com::f3a8d8f2-0e49-41aa-b7d1-58879f4fb21f" providerId="AD" clId="Web-{8B550CC8-8C87-C973-FED7-D78926F7A6F0}" dt="2025-07-25T12:40:12.793" v="145"/>
          <ac:picMkLst>
            <pc:docMk/>
            <pc:sldMk cId="2269236199" sldId="1446"/>
            <ac:picMk id="12" creationId="{021E1E30-86F3-DD0E-48ED-35EFD50E398B}"/>
          </ac:picMkLst>
        </pc:picChg>
      </pc:sldChg>
      <pc:sldChg chg="modSp">
        <pc:chgData name="Noreen ROPERS [Eurécia]" userId="S::noreen.ropers@eurecia.com::f3a8d8f2-0e49-41aa-b7d1-58879f4fb21f" providerId="AD" clId="Web-{8B550CC8-8C87-C973-FED7-D78926F7A6F0}" dt="2025-07-25T12:40:18.919" v="147"/>
        <pc:sldMkLst>
          <pc:docMk/>
          <pc:sldMk cId="2274519801" sldId="1447"/>
        </pc:sldMkLst>
        <pc:picChg chg="mod">
          <ac:chgData name="Noreen ROPERS [Eurécia]" userId="S::noreen.ropers@eurecia.com::f3a8d8f2-0e49-41aa-b7d1-58879f4fb21f" providerId="AD" clId="Web-{8B550CC8-8C87-C973-FED7-D78926F7A6F0}" dt="2025-07-25T12:40:18.919" v="147"/>
          <ac:picMkLst>
            <pc:docMk/>
            <pc:sldMk cId="2274519801" sldId="1447"/>
            <ac:picMk id="10" creationId="{86536A01-A5FC-A01D-47AF-6F1B761257D3}"/>
          </ac:picMkLst>
        </pc:picChg>
      </pc:sldChg>
      <pc:sldChg chg="modSp">
        <pc:chgData name="Noreen ROPERS [Eurécia]" userId="S::noreen.ropers@eurecia.com::f3a8d8f2-0e49-41aa-b7d1-58879f4fb21f" providerId="AD" clId="Web-{8B550CC8-8C87-C973-FED7-D78926F7A6F0}" dt="2025-07-25T12:40:22.997" v="148"/>
        <pc:sldMkLst>
          <pc:docMk/>
          <pc:sldMk cId="2034244917" sldId="1448"/>
        </pc:sldMkLst>
        <pc:picChg chg="mod">
          <ac:chgData name="Noreen ROPERS [Eurécia]" userId="S::noreen.ropers@eurecia.com::f3a8d8f2-0e49-41aa-b7d1-58879f4fb21f" providerId="AD" clId="Web-{8B550CC8-8C87-C973-FED7-D78926F7A6F0}" dt="2025-07-25T12:40:22.997" v="148"/>
          <ac:picMkLst>
            <pc:docMk/>
            <pc:sldMk cId="2034244917" sldId="1448"/>
            <ac:picMk id="13" creationId="{36090393-0219-D7C1-EF46-E2449517D541}"/>
          </ac:picMkLst>
        </pc:picChg>
      </pc:sldChg>
      <pc:sldChg chg="modSp">
        <pc:chgData name="Noreen ROPERS [Eurécia]" userId="S::noreen.ropers@eurecia.com::f3a8d8f2-0e49-41aa-b7d1-58879f4fb21f" providerId="AD" clId="Web-{8B550CC8-8C87-C973-FED7-D78926F7A6F0}" dt="2025-07-25T12:40:45.498" v="151"/>
        <pc:sldMkLst>
          <pc:docMk/>
          <pc:sldMk cId="2280006469" sldId="1449"/>
        </pc:sldMkLst>
        <pc:picChg chg="mod">
          <ac:chgData name="Noreen ROPERS [Eurécia]" userId="S::noreen.ropers@eurecia.com::f3a8d8f2-0e49-41aa-b7d1-58879f4fb21f" providerId="AD" clId="Web-{8B550CC8-8C87-C973-FED7-D78926F7A6F0}" dt="2025-07-25T12:40:32.185" v="149"/>
          <ac:picMkLst>
            <pc:docMk/>
            <pc:sldMk cId="2280006469" sldId="1449"/>
            <ac:picMk id="13" creationId="{30A2A374-7098-6303-F571-D3D069065310}"/>
          </ac:picMkLst>
        </pc:picChg>
        <pc:picChg chg="mod">
          <ac:chgData name="Noreen ROPERS [Eurécia]" userId="S::noreen.ropers@eurecia.com::f3a8d8f2-0e49-41aa-b7d1-58879f4fb21f" providerId="AD" clId="Web-{8B550CC8-8C87-C973-FED7-D78926F7A6F0}" dt="2025-07-25T12:40:36.919" v="150"/>
          <ac:picMkLst>
            <pc:docMk/>
            <pc:sldMk cId="2280006469" sldId="1449"/>
            <ac:picMk id="24" creationId="{8E16BAAB-5F67-C1E7-3895-4A1B75C33DC5}"/>
          </ac:picMkLst>
        </pc:picChg>
        <pc:picChg chg="mod">
          <ac:chgData name="Noreen ROPERS [Eurécia]" userId="S::noreen.ropers@eurecia.com::f3a8d8f2-0e49-41aa-b7d1-58879f4fb21f" providerId="AD" clId="Web-{8B550CC8-8C87-C973-FED7-D78926F7A6F0}" dt="2025-07-25T12:40:45.498" v="151"/>
          <ac:picMkLst>
            <pc:docMk/>
            <pc:sldMk cId="2280006469" sldId="1449"/>
            <ac:picMk id="33" creationId="{57C88AD7-1AA6-C765-23D9-FD8A1C8C2BF2}"/>
          </ac:picMkLst>
        </pc:picChg>
      </pc:sldChg>
      <pc:sldChg chg="del">
        <pc:chgData name="Noreen ROPERS [Eurécia]" userId="S::noreen.ropers@eurecia.com::f3a8d8f2-0e49-41aa-b7d1-58879f4fb21f" providerId="AD" clId="Web-{8B550CC8-8C87-C973-FED7-D78926F7A6F0}" dt="2025-07-25T12:41:41.093" v="166"/>
        <pc:sldMkLst>
          <pc:docMk/>
          <pc:sldMk cId="1804985209" sldId="1450"/>
        </pc:sldMkLst>
      </pc:sldChg>
      <pc:sldChg chg="modSp">
        <pc:chgData name="Noreen ROPERS [Eurécia]" userId="S::noreen.ropers@eurecia.com::f3a8d8f2-0e49-41aa-b7d1-58879f4fb21f" providerId="AD" clId="Web-{8B550CC8-8C87-C973-FED7-D78926F7A6F0}" dt="2025-07-25T12:39:23.589" v="135"/>
        <pc:sldMkLst>
          <pc:docMk/>
          <pc:sldMk cId="1105522299" sldId="1451"/>
        </pc:sldMkLst>
        <pc:picChg chg="mod">
          <ac:chgData name="Noreen ROPERS [Eurécia]" userId="S::noreen.ropers@eurecia.com::f3a8d8f2-0e49-41aa-b7d1-58879f4fb21f" providerId="AD" clId="Web-{8B550CC8-8C87-C973-FED7-D78926F7A6F0}" dt="2025-07-25T12:39:23.589" v="135"/>
          <ac:picMkLst>
            <pc:docMk/>
            <pc:sldMk cId="1105522299" sldId="1451"/>
            <ac:picMk id="16" creationId="{7757C9FE-4CF1-6FE3-1DE2-F20B3D9E395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png"/><Relationship Id="rId7" Type="http://schemas.openxmlformats.org/officeDocument/2006/relationships/image" Target="../media/image28.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sv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4.sv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4.sv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svg"/><Relationship Id="rId7"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4.svg"/><Relationship Id="rId10" Type="http://schemas.openxmlformats.org/officeDocument/2006/relationships/image" Target="../media/image29.svg"/><Relationship Id="rId4" Type="http://schemas.openxmlformats.org/officeDocument/2006/relationships/image" Target="../media/image3.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 Target="slide17.xml"/><Relationship Id="rId1" Type="http://schemas.openxmlformats.org/officeDocument/2006/relationships/slideLayout" Target="../slideLayouts/slideLayout36.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7.png"/><Relationship Id="rId7" Type="http://schemas.openxmlformats.org/officeDocument/2006/relationships/image" Target="../media/image4.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29.svg"/></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276403" y="1774487"/>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br>
              <a:rPr lang="fr-FR" sz="6600" dirty="0">
                <a:latin typeface="PP Woodland"/>
              </a:rPr>
            </a:br>
            <a:r>
              <a:rPr lang="fr-FR" sz="6600" dirty="0">
                <a:latin typeface="PP Woodland"/>
              </a:rPr>
              <a:t>    </a:t>
            </a:r>
            <a:r>
              <a:rPr lang="fr-FR" dirty="0">
                <a:solidFill>
                  <a:schemeClr val="bg1"/>
                </a:solidFill>
                <a:latin typeface="PP Woodland"/>
              </a:rPr>
              <a:t>General settings</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dirty="0"/>
          </a:p>
        </p:txBody>
      </p:sp>
      <p:sp>
        <p:nvSpPr>
          <p:cNvPr id="2" name="Espace réservé du texte 4">
            <a:extLst>
              <a:ext uri="{FF2B5EF4-FFF2-40B4-BE49-F238E27FC236}">
                <a16:creationId xmlns:a16="http://schemas.microsoft.com/office/drawing/2014/main" id="{C3721F22-76F4-9B17-B7A5-D46E5F9A6459}"/>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3">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endParaRPr lang="fr-FR">
              <a:latin typeface="Figtree"/>
            </a:endParaRPr>
          </a:p>
          <a:p>
            <a:r>
              <a:rPr lang="fr-FR" dirty="0">
                <a:latin typeface="Figtree"/>
              </a:rPr>
              <a:t>July 2025</a:t>
            </a:r>
            <a:endParaRPr lang="fr-FR" dirty="0"/>
          </a:p>
        </p:txBody>
      </p:sp>
      <p:pic>
        <p:nvPicPr>
          <p:cNvPr id="5" name="Image 4" descr="Une image contenant Graphique, cercle, Police, symbole&#10;&#10;Description générée automatiquement">
            <a:extLst>
              <a:ext uri="{FF2B5EF4-FFF2-40B4-BE49-F238E27FC236}">
                <a16:creationId xmlns:a16="http://schemas.microsoft.com/office/drawing/2014/main" id="{B663E651-90F7-7E9C-40D6-3BF8B3F385E2}"/>
              </a:ext>
            </a:extLst>
          </p:cNvPr>
          <p:cNvPicPr>
            <a:picLocks noChangeAspect="1"/>
          </p:cNvPicPr>
          <p:nvPr/>
        </p:nvPicPr>
        <p:blipFill>
          <a:blip r:embed="rId5"/>
          <a:stretch>
            <a:fillRect/>
          </a:stretch>
        </p:blipFill>
        <p:spPr>
          <a:xfrm>
            <a:off x="393578" y="3769702"/>
            <a:ext cx="590306" cy="569058"/>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3006433-4C01-513F-BAD3-3D5A51FBC8CB}"/>
              </a:ext>
            </a:extLst>
          </p:cNvPr>
          <p:cNvSpPr>
            <a:spLocks noGrp="1"/>
          </p:cNvSpPr>
          <p:nvPr>
            <p:ph type="tbl" sz="quarter" idx="10"/>
          </p:nvPr>
        </p:nvSpPr>
        <p:spPr/>
        <p:txBody>
          <a:bodyPr/>
          <a:lstStyle/>
          <a:p>
            <a:r>
              <a:rPr lang="fr-FR" dirty="0">
                <a:latin typeface="Figtree"/>
              </a:rPr>
              <a:t>Access: Admin area &gt; General settings &gt; </a:t>
            </a:r>
            <a:r>
              <a:rPr lang="fr-FR" dirty="0" err="1">
                <a:latin typeface="Figtree"/>
              </a:rPr>
              <a:t>Employees</a:t>
            </a:r>
            <a:r>
              <a:rPr lang="fr-FR" dirty="0">
                <a:latin typeface="Figtree"/>
              </a:rPr>
              <a:t> &amp; </a:t>
            </a:r>
            <a:r>
              <a:rPr lang="fr-FR" dirty="0" err="1">
                <a:latin typeface="Figtree"/>
              </a:rPr>
              <a:t>users</a:t>
            </a:r>
          </a:p>
          <a:p>
            <a:pPr marL="0" indent="0">
              <a:buNone/>
            </a:pPr>
            <a:endParaRPr lang="fr-FR" dirty="0"/>
          </a:p>
        </p:txBody>
      </p:sp>
      <p:sp>
        <p:nvSpPr>
          <p:cNvPr id="3" name="Titre 2">
            <a:extLst>
              <a:ext uri="{FF2B5EF4-FFF2-40B4-BE49-F238E27FC236}">
                <a16:creationId xmlns:a16="http://schemas.microsoft.com/office/drawing/2014/main" id="{6DECB618-A46A-3D24-3E39-349BA3A0773D}"/>
              </a:ext>
            </a:extLst>
          </p:cNvPr>
          <p:cNvSpPr>
            <a:spLocks noGrp="1"/>
          </p:cNvSpPr>
          <p:nvPr>
            <p:ph type="title"/>
          </p:nvPr>
        </p:nvSpPr>
        <p:spPr/>
        <p:txBody>
          <a:bodyPr/>
          <a:lstStyle/>
          <a:p>
            <a:r>
              <a:rPr lang="fr-FR" dirty="0" err="1">
                <a:latin typeface="Figtree Light"/>
              </a:rPr>
              <a:t>Creating</a:t>
            </a:r>
            <a:r>
              <a:rPr lang="fr-FR" dirty="0">
                <a:latin typeface="Figtree Light"/>
              </a:rPr>
              <a:t> the first </a:t>
            </a:r>
            <a:r>
              <a:rPr lang="fr-FR" dirty="0" err="1">
                <a:latin typeface="Figtree Light"/>
              </a:rPr>
              <a:t>timesheet</a:t>
            </a:r>
            <a:endParaRPr lang="fr-FR" dirty="0" err="1"/>
          </a:p>
        </p:txBody>
      </p:sp>
      <p:sp>
        <p:nvSpPr>
          <p:cNvPr id="21" name="Forme libre : forme 20">
            <a:extLst>
              <a:ext uri="{FF2B5EF4-FFF2-40B4-BE49-F238E27FC236}">
                <a16:creationId xmlns:a16="http://schemas.microsoft.com/office/drawing/2014/main" id="{3F47A2F6-2595-18A0-247A-F92C1A74C546}"/>
              </a:ext>
            </a:extLst>
          </p:cNvPr>
          <p:cNvSpPr/>
          <p:nvPr/>
        </p:nvSpPr>
        <p:spPr>
          <a:xfrm rot="16499118">
            <a:off x="1488024" y="5311599"/>
            <a:ext cx="1663187" cy="1132403"/>
          </a:xfrm>
          <a:custGeom>
            <a:avLst/>
            <a:gdLst>
              <a:gd name="connsiteX0" fmla="*/ 561592 w 561592"/>
              <a:gd name="connsiteY0" fmla="*/ 145123 h 429349"/>
              <a:gd name="connsiteX1" fmla="*/ 17048 w 561592"/>
              <a:gd name="connsiteY1" fmla="*/ 429349 h 429349"/>
              <a:gd name="connsiteX2" fmla="*/ 67340 w 561592"/>
              <a:gd name="connsiteY2" fmla="*/ 137598 h 429349"/>
              <a:gd name="connsiteX3" fmla="*/ 264793 w 561592"/>
              <a:gd name="connsiteY3" fmla="*/ 1676 h 429349"/>
              <a:gd name="connsiteX4" fmla="*/ 309942 w 561592"/>
              <a:gd name="connsiteY4" fmla="*/ 7868 h 429349"/>
              <a:gd name="connsiteX5" fmla="*/ 561592 w 561592"/>
              <a:gd name="connsiteY5" fmla="*/ 145218 h 429349"/>
              <a:gd name="connsiteX6" fmla="*/ 561592 w 561592"/>
              <a:gd name="connsiteY6" fmla="*/ 145218 h 42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592" h="429349">
                <a:moveTo>
                  <a:pt x="561592" y="145123"/>
                </a:moveTo>
                <a:cubicBezTo>
                  <a:pt x="395286" y="275711"/>
                  <a:pt x="231742" y="395726"/>
                  <a:pt x="17048" y="429349"/>
                </a:cubicBezTo>
                <a:cubicBezTo>
                  <a:pt x="-19242" y="324669"/>
                  <a:pt x="4666" y="226848"/>
                  <a:pt x="67340" y="137598"/>
                </a:cubicBezTo>
                <a:cubicBezTo>
                  <a:pt x="115632" y="69114"/>
                  <a:pt x="181259" y="20441"/>
                  <a:pt x="264793" y="1676"/>
                </a:cubicBezTo>
                <a:cubicBezTo>
                  <a:pt x="278986" y="-1467"/>
                  <a:pt x="299941" y="-610"/>
                  <a:pt x="309942" y="7868"/>
                </a:cubicBezTo>
                <a:cubicBezTo>
                  <a:pt x="383284" y="69780"/>
                  <a:pt x="461485" y="121787"/>
                  <a:pt x="561592" y="145218"/>
                </a:cubicBezTo>
                <a:lnTo>
                  <a:pt x="561592" y="145218"/>
                </a:lnTo>
                <a:close/>
              </a:path>
            </a:pathLst>
          </a:custGeom>
          <a:solidFill>
            <a:schemeClr val="accent1"/>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5E3FE64F-EB47-8CA9-177A-EABCEF02C9B0}"/>
              </a:ext>
            </a:extLst>
          </p:cNvPr>
          <p:cNvSpPr/>
          <p:nvPr/>
        </p:nvSpPr>
        <p:spPr>
          <a:xfrm>
            <a:off x="7993543" y="1652899"/>
            <a:ext cx="2102564" cy="1451702"/>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rgbClr val="E5B740"/>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149A3E3E-EE72-9A59-2C3C-3CE1C603574E}"/>
              </a:ext>
            </a:extLst>
          </p:cNvPr>
          <p:cNvSpPr>
            <a:spLocks noGrp="1"/>
          </p:cNvSpPr>
          <p:nvPr>
            <p:ph type="body" sz="quarter" idx="19"/>
          </p:nvPr>
        </p:nvSpPr>
        <p:spPr/>
        <p:txBody>
          <a:bodyPr vert="horz" lIns="91440" tIns="45720" rIns="91440" bIns="45720" rtlCol="0" anchor="t">
            <a:normAutofit/>
          </a:bodyPr>
          <a:lstStyle/>
          <a:p>
            <a:r>
              <a:rPr lang="fr-FR" dirty="0">
                <a:latin typeface="Figtree"/>
              </a:rPr>
              <a:t>If applicable</a:t>
            </a:r>
            <a:endParaRPr lang="fr-FR" sz="1200" dirty="0"/>
          </a:p>
        </p:txBody>
      </p:sp>
      <p:sp>
        <p:nvSpPr>
          <p:cNvPr id="23" name="Forme libre : forme 22">
            <a:extLst>
              <a:ext uri="{FF2B5EF4-FFF2-40B4-BE49-F238E27FC236}">
                <a16:creationId xmlns:a16="http://schemas.microsoft.com/office/drawing/2014/main" id="{7039E2B3-8EC6-74C5-36C7-CAB35E1B0E52}"/>
              </a:ext>
            </a:extLst>
          </p:cNvPr>
          <p:cNvSpPr/>
          <p:nvPr/>
        </p:nvSpPr>
        <p:spPr>
          <a:xfrm>
            <a:off x="9742900" y="6499534"/>
            <a:ext cx="3436575" cy="407055"/>
          </a:xfrm>
          <a:custGeom>
            <a:avLst/>
            <a:gdLst>
              <a:gd name="connsiteX0" fmla="*/ 786777 w 1296459"/>
              <a:gd name="connsiteY0" fmla="*/ 248372 h 248372"/>
              <a:gd name="connsiteX1" fmla="*/ 1296460 w 1296459"/>
              <a:gd name="connsiteY1" fmla="*/ 248372 h 248372"/>
              <a:gd name="connsiteX2" fmla="*/ 736295 w 1296459"/>
              <a:gd name="connsiteY2" fmla="*/ 1103 h 248372"/>
              <a:gd name="connsiteX3" fmla="*/ 357771 w 1296459"/>
              <a:gd name="connsiteY3" fmla="*/ 182745 h 248372"/>
              <a:gd name="connsiteX4" fmla="*/ 92786 w 1296459"/>
              <a:gd name="connsiteY4" fmla="*/ 31298 h 248372"/>
              <a:gd name="connsiteX5" fmla="*/ 44875 w 1296459"/>
              <a:gd name="connsiteY5" fmla="*/ 245801 h 248372"/>
              <a:gd name="connsiteX6" fmla="*/ 786682 w 1296459"/>
              <a:gd name="connsiteY6" fmla="*/ 248277 h 248372"/>
              <a:gd name="connsiteX7" fmla="*/ 786682 w 1296459"/>
              <a:gd name="connsiteY7" fmla="*/ 248277 h 24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6459" h="248372">
                <a:moveTo>
                  <a:pt x="786777" y="248372"/>
                </a:moveTo>
                <a:lnTo>
                  <a:pt x="1296460" y="248372"/>
                </a:lnTo>
                <a:cubicBezTo>
                  <a:pt x="1296460" y="248372"/>
                  <a:pt x="1056811" y="18725"/>
                  <a:pt x="736295" y="1103"/>
                </a:cubicBezTo>
                <a:cubicBezTo>
                  <a:pt x="415874" y="-16518"/>
                  <a:pt x="415874" y="182745"/>
                  <a:pt x="357771" y="182745"/>
                </a:cubicBezTo>
                <a:cubicBezTo>
                  <a:pt x="299669" y="182745"/>
                  <a:pt x="259378" y="31298"/>
                  <a:pt x="92786" y="31298"/>
                </a:cubicBezTo>
                <a:cubicBezTo>
                  <a:pt x="-73807" y="31298"/>
                  <a:pt x="32207" y="215511"/>
                  <a:pt x="44875" y="245801"/>
                </a:cubicBezTo>
                <a:cubicBezTo>
                  <a:pt x="244233" y="245801"/>
                  <a:pt x="786682" y="248277"/>
                  <a:pt x="786682" y="248277"/>
                </a:cubicBezTo>
                <a:lnTo>
                  <a:pt x="786682" y="248277"/>
                </a:lnTo>
                <a:close/>
              </a:path>
            </a:pathLst>
          </a:custGeom>
          <a:solidFill>
            <a:srgbClr val="C75741"/>
          </a:solidFill>
          <a:ln w="9525" cap="flat">
            <a:noFill/>
            <a:prstDash val="solid"/>
            <a:miter/>
          </a:ln>
        </p:spPr>
        <p:txBody>
          <a:bodyPr rtlCol="0" anchor="ctr"/>
          <a:lstStyle/>
          <a:p>
            <a:endParaRPr lang="fr-FR"/>
          </a:p>
        </p:txBody>
      </p:sp>
      <p:pic>
        <p:nvPicPr>
          <p:cNvPr id="24" name="Image 23">
            <a:extLst>
              <a:ext uri="{FF2B5EF4-FFF2-40B4-BE49-F238E27FC236}">
                <a16:creationId xmlns:a16="http://schemas.microsoft.com/office/drawing/2014/main" id="{E38D8440-7E46-778C-F801-012CF62F268C}"/>
              </a:ext>
            </a:extLst>
          </p:cNvPr>
          <p:cNvPicPr>
            <a:picLocks noChangeAspect="1"/>
          </p:cNvPicPr>
          <p:nvPr/>
        </p:nvPicPr>
        <p:blipFill>
          <a:blip r:embed="rId2"/>
          <a:stretch>
            <a:fillRect/>
          </a:stretch>
        </p:blipFill>
        <p:spPr>
          <a:xfrm>
            <a:off x="1913731" y="2437663"/>
            <a:ext cx="8388350" cy="3209319"/>
          </a:xfrm>
          <a:prstGeom prst="rect">
            <a:avLst/>
          </a:prstGeom>
          <a:ln>
            <a:noFill/>
          </a:ln>
          <a:effectLst>
            <a:outerShdw blurRad="292100" dist="139700" dir="2700000" algn="tl" rotWithShape="0">
              <a:srgbClr val="333333">
                <a:alpha val="65000"/>
              </a:srgbClr>
            </a:outerShdw>
          </a:effectLst>
        </p:spPr>
      </p:pic>
      <p:sp>
        <p:nvSpPr>
          <p:cNvPr id="25" name="Rectangle : coins arrondis 24">
            <a:extLst>
              <a:ext uri="{FF2B5EF4-FFF2-40B4-BE49-F238E27FC236}">
                <a16:creationId xmlns:a16="http://schemas.microsoft.com/office/drawing/2014/main" id="{6A9D95DF-6A04-BDA8-C0FD-4740E7534977}"/>
              </a:ext>
            </a:extLst>
          </p:cNvPr>
          <p:cNvSpPr/>
          <p:nvPr/>
        </p:nvSpPr>
        <p:spPr>
          <a:xfrm>
            <a:off x="2171700" y="4445000"/>
            <a:ext cx="1092200" cy="1807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0E3510E3-C3DB-1120-7D39-2E08E067F696}"/>
              </a:ext>
            </a:extLst>
          </p:cNvPr>
          <p:cNvSpPr/>
          <p:nvPr/>
        </p:nvSpPr>
        <p:spPr>
          <a:xfrm>
            <a:off x="2102243" y="4001485"/>
            <a:ext cx="1092200" cy="1807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51F24D5B-D78E-0BCB-275F-36E14037BC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970769">
            <a:off x="1493080" y="4149319"/>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2503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92DC83B-8FBA-3BCB-7228-3AAEAC6A34FD}"/>
              </a:ext>
            </a:extLst>
          </p:cNvPr>
          <p:cNvSpPr>
            <a:spLocks noGrp="1"/>
          </p:cNvSpPr>
          <p:nvPr>
            <p:ph type="tbl" sz="quarter" idx="10"/>
          </p:nvPr>
        </p:nvSpPr>
        <p:spPr>
          <a:xfrm>
            <a:off x="371475" y="1534429"/>
            <a:ext cx="6702425" cy="390975"/>
          </a:xfrm>
        </p:spPr>
        <p:txBody>
          <a:bodyPr/>
          <a:lstStyle/>
          <a:p>
            <a:r>
              <a:rPr lang="fr-FR" dirty="0">
                <a:latin typeface="Figtree"/>
              </a:rPr>
              <a:t>Access: Admin area &gt; General settings &gt; </a:t>
            </a:r>
            <a:r>
              <a:rPr lang="fr-FR" dirty="0" err="1">
                <a:latin typeface="Figtree"/>
              </a:rPr>
              <a:t>Company</a:t>
            </a:r>
            <a:r>
              <a:rPr lang="fr-FR" dirty="0">
                <a:latin typeface="Figtree"/>
              </a:rPr>
              <a:t> record &gt; General</a:t>
            </a:r>
          </a:p>
        </p:txBody>
      </p:sp>
      <p:sp>
        <p:nvSpPr>
          <p:cNvPr id="3" name="Titre 2">
            <a:extLst>
              <a:ext uri="{FF2B5EF4-FFF2-40B4-BE49-F238E27FC236}">
                <a16:creationId xmlns:a16="http://schemas.microsoft.com/office/drawing/2014/main" id="{66D0A5EC-7FA9-A623-EB34-DF4881EE9BDA}"/>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11" name="Forme libre : forme 10">
            <a:extLst>
              <a:ext uri="{FF2B5EF4-FFF2-40B4-BE49-F238E27FC236}">
                <a16:creationId xmlns:a16="http://schemas.microsoft.com/office/drawing/2014/main" id="{0E67640D-99EC-DE88-106A-9389DBE41897}"/>
              </a:ext>
            </a:extLst>
          </p:cNvPr>
          <p:cNvSpPr/>
          <p:nvPr/>
        </p:nvSpPr>
        <p:spPr>
          <a:xfrm rot="5400000">
            <a:off x="9118975" y="3920132"/>
            <a:ext cx="4187069" cy="1244605"/>
          </a:xfrm>
          <a:custGeom>
            <a:avLst/>
            <a:gdLst>
              <a:gd name="connsiteX0" fmla="*/ 680561 w 1879377"/>
              <a:gd name="connsiteY0" fmla="*/ 806768 h 938974"/>
              <a:gd name="connsiteX1" fmla="*/ 705898 w 1879377"/>
              <a:gd name="connsiteY1" fmla="*/ 813626 h 938974"/>
              <a:gd name="connsiteX2" fmla="*/ 707993 w 1879377"/>
              <a:gd name="connsiteY2" fmla="*/ 812864 h 938974"/>
              <a:gd name="connsiteX3" fmla="*/ 710374 w 1879377"/>
              <a:gd name="connsiteY3" fmla="*/ 814578 h 938974"/>
              <a:gd name="connsiteX4" fmla="*/ 713232 w 1879377"/>
              <a:gd name="connsiteY4" fmla="*/ 813054 h 938974"/>
              <a:gd name="connsiteX5" fmla="*/ 715613 w 1879377"/>
              <a:gd name="connsiteY5" fmla="*/ 814769 h 938974"/>
              <a:gd name="connsiteX6" fmla="*/ 716471 w 1879377"/>
              <a:gd name="connsiteY6" fmla="*/ 813530 h 938974"/>
              <a:gd name="connsiteX7" fmla="*/ 723424 w 1879377"/>
              <a:gd name="connsiteY7" fmla="*/ 818483 h 938974"/>
              <a:gd name="connsiteX8" fmla="*/ 737902 w 1879377"/>
              <a:gd name="connsiteY8" fmla="*/ 822389 h 938974"/>
              <a:gd name="connsiteX9" fmla="*/ 738949 w 1879377"/>
              <a:gd name="connsiteY9" fmla="*/ 822293 h 938974"/>
              <a:gd name="connsiteX10" fmla="*/ 743140 w 1879377"/>
              <a:gd name="connsiteY10" fmla="*/ 816293 h 938974"/>
              <a:gd name="connsiteX11" fmla="*/ 756570 w 1879377"/>
              <a:gd name="connsiteY11" fmla="*/ 815054 h 938974"/>
              <a:gd name="connsiteX12" fmla="*/ 760190 w 1879377"/>
              <a:gd name="connsiteY12" fmla="*/ 817626 h 938974"/>
              <a:gd name="connsiteX13" fmla="*/ 761047 w 1879377"/>
              <a:gd name="connsiteY13" fmla="*/ 816388 h 938974"/>
              <a:gd name="connsiteX14" fmla="*/ 763429 w 1879377"/>
              <a:gd name="connsiteY14" fmla="*/ 818102 h 938974"/>
              <a:gd name="connsiteX15" fmla="*/ 764286 w 1879377"/>
              <a:gd name="connsiteY15" fmla="*/ 816864 h 938974"/>
              <a:gd name="connsiteX16" fmla="*/ 773144 w 1879377"/>
              <a:gd name="connsiteY16" fmla="*/ 819531 h 938974"/>
              <a:gd name="connsiteX17" fmla="*/ 774001 w 1879377"/>
              <a:gd name="connsiteY17" fmla="*/ 818293 h 938974"/>
              <a:gd name="connsiteX18" fmla="*/ 777621 w 1879377"/>
              <a:gd name="connsiteY18" fmla="*/ 820864 h 938974"/>
              <a:gd name="connsiteX19" fmla="*/ 778478 w 1879377"/>
              <a:gd name="connsiteY19" fmla="*/ 819626 h 938974"/>
              <a:gd name="connsiteX20" fmla="*/ 780860 w 1879377"/>
              <a:gd name="connsiteY20" fmla="*/ 821341 h 938974"/>
              <a:gd name="connsiteX21" fmla="*/ 781717 w 1879377"/>
              <a:gd name="connsiteY21" fmla="*/ 820102 h 938974"/>
              <a:gd name="connsiteX22" fmla="*/ 790956 w 1879377"/>
              <a:gd name="connsiteY22" fmla="*/ 824865 h 938974"/>
              <a:gd name="connsiteX23" fmla="*/ 791813 w 1879377"/>
              <a:gd name="connsiteY23" fmla="*/ 823627 h 938974"/>
              <a:gd name="connsiteX24" fmla="*/ 794194 w 1879377"/>
              <a:gd name="connsiteY24" fmla="*/ 825341 h 938974"/>
              <a:gd name="connsiteX25" fmla="*/ 795052 w 1879377"/>
              <a:gd name="connsiteY25" fmla="*/ 824103 h 938974"/>
              <a:gd name="connsiteX26" fmla="*/ 800671 w 1879377"/>
              <a:gd name="connsiteY26" fmla="*/ 826294 h 938974"/>
              <a:gd name="connsiteX27" fmla="*/ 804386 w 1879377"/>
              <a:gd name="connsiteY27" fmla="*/ 823531 h 938974"/>
              <a:gd name="connsiteX28" fmla="*/ 816864 w 1879377"/>
              <a:gd name="connsiteY28" fmla="*/ 828770 h 938974"/>
              <a:gd name="connsiteX29" fmla="*/ 821817 w 1879377"/>
              <a:gd name="connsiteY29" fmla="*/ 826865 h 938974"/>
              <a:gd name="connsiteX30" fmla="*/ 832390 w 1879377"/>
              <a:gd name="connsiteY30" fmla="*/ 827151 h 938974"/>
              <a:gd name="connsiteX31" fmla="*/ 840391 w 1879377"/>
              <a:gd name="connsiteY31" fmla="*/ 831056 h 938974"/>
              <a:gd name="connsiteX32" fmla="*/ 841248 w 1879377"/>
              <a:gd name="connsiteY32" fmla="*/ 829818 h 938974"/>
              <a:gd name="connsiteX33" fmla="*/ 852011 w 1879377"/>
              <a:gd name="connsiteY33" fmla="*/ 837438 h 938974"/>
              <a:gd name="connsiteX34" fmla="*/ 854868 w 1879377"/>
              <a:gd name="connsiteY34" fmla="*/ 835914 h 938974"/>
              <a:gd name="connsiteX35" fmla="*/ 858488 w 1879377"/>
              <a:gd name="connsiteY35" fmla="*/ 838486 h 938974"/>
              <a:gd name="connsiteX36" fmla="*/ 859346 w 1879377"/>
              <a:gd name="connsiteY36" fmla="*/ 837248 h 938974"/>
              <a:gd name="connsiteX37" fmla="*/ 862965 w 1879377"/>
              <a:gd name="connsiteY37" fmla="*/ 839819 h 938974"/>
              <a:gd name="connsiteX38" fmla="*/ 863822 w 1879377"/>
              <a:gd name="connsiteY38" fmla="*/ 838581 h 938974"/>
              <a:gd name="connsiteX39" fmla="*/ 878967 w 1879377"/>
              <a:gd name="connsiteY39" fmla="*/ 847535 h 938974"/>
              <a:gd name="connsiteX40" fmla="*/ 881539 w 1879377"/>
              <a:gd name="connsiteY40" fmla="*/ 843915 h 938974"/>
              <a:gd name="connsiteX41" fmla="*/ 882777 w 1879377"/>
              <a:gd name="connsiteY41" fmla="*/ 844772 h 938974"/>
              <a:gd name="connsiteX42" fmla="*/ 883634 w 1879377"/>
              <a:gd name="connsiteY42" fmla="*/ 843534 h 938974"/>
              <a:gd name="connsiteX43" fmla="*/ 890778 w 1879377"/>
              <a:gd name="connsiteY43" fmla="*/ 848582 h 938974"/>
              <a:gd name="connsiteX44" fmla="*/ 893635 w 1879377"/>
              <a:gd name="connsiteY44" fmla="*/ 847058 h 938974"/>
              <a:gd name="connsiteX45" fmla="*/ 896017 w 1879377"/>
              <a:gd name="connsiteY45" fmla="*/ 848773 h 938974"/>
              <a:gd name="connsiteX46" fmla="*/ 898874 w 1879377"/>
              <a:gd name="connsiteY46" fmla="*/ 847249 h 938974"/>
              <a:gd name="connsiteX47" fmla="*/ 906018 w 1879377"/>
              <a:gd name="connsiteY47" fmla="*/ 852297 h 938974"/>
              <a:gd name="connsiteX48" fmla="*/ 908876 w 1879377"/>
              <a:gd name="connsiteY48" fmla="*/ 850773 h 938974"/>
              <a:gd name="connsiteX49" fmla="*/ 911257 w 1879377"/>
              <a:gd name="connsiteY49" fmla="*/ 852488 h 938974"/>
              <a:gd name="connsiteX50" fmla="*/ 915353 w 1879377"/>
              <a:gd name="connsiteY50" fmla="*/ 851821 h 938974"/>
              <a:gd name="connsiteX51" fmla="*/ 919067 w 1879377"/>
              <a:gd name="connsiteY51" fmla="*/ 849059 h 938974"/>
              <a:gd name="connsiteX52" fmla="*/ 927449 w 1879377"/>
              <a:gd name="connsiteY52" fmla="*/ 854964 h 938974"/>
              <a:gd name="connsiteX53" fmla="*/ 928306 w 1879377"/>
              <a:gd name="connsiteY53" fmla="*/ 853726 h 938974"/>
              <a:gd name="connsiteX54" fmla="*/ 931926 w 1879377"/>
              <a:gd name="connsiteY54" fmla="*/ 856298 h 938974"/>
              <a:gd name="connsiteX55" fmla="*/ 932783 w 1879377"/>
              <a:gd name="connsiteY55" fmla="*/ 855059 h 938974"/>
              <a:gd name="connsiteX56" fmla="*/ 940784 w 1879377"/>
              <a:gd name="connsiteY56" fmla="*/ 858964 h 938974"/>
              <a:gd name="connsiteX57" fmla="*/ 943642 w 1879377"/>
              <a:gd name="connsiteY57" fmla="*/ 857440 h 938974"/>
              <a:gd name="connsiteX58" fmla="*/ 946023 w 1879377"/>
              <a:gd name="connsiteY58" fmla="*/ 859155 h 938974"/>
              <a:gd name="connsiteX59" fmla="*/ 946880 w 1879377"/>
              <a:gd name="connsiteY59" fmla="*/ 857917 h 938974"/>
              <a:gd name="connsiteX60" fmla="*/ 950785 w 1879377"/>
              <a:gd name="connsiteY60" fmla="*/ 862489 h 938974"/>
              <a:gd name="connsiteX61" fmla="*/ 953643 w 1879377"/>
              <a:gd name="connsiteY61" fmla="*/ 860965 h 938974"/>
              <a:gd name="connsiteX62" fmla="*/ 956024 w 1879377"/>
              <a:gd name="connsiteY62" fmla="*/ 862679 h 938974"/>
              <a:gd name="connsiteX63" fmla="*/ 967073 w 1879377"/>
              <a:gd name="connsiteY63" fmla="*/ 859727 h 938974"/>
              <a:gd name="connsiteX64" fmla="*/ 969455 w 1879377"/>
              <a:gd name="connsiteY64" fmla="*/ 861441 h 938974"/>
              <a:gd name="connsiteX65" fmla="*/ 973550 w 1879377"/>
              <a:gd name="connsiteY65" fmla="*/ 860774 h 938974"/>
              <a:gd name="connsiteX66" fmla="*/ 975265 w 1879377"/>
              <a:gd name="connsiteY66" fmla="*/ 858393 h 938974"/>
              <a:gd name="connsiteX67" fmla="*/ 979742 w 1879377"/>
              <a:gd name="connsiteY67" fmla="*/ 859727 h 938974"/>
              <a:gd name="connsiteX68" fmla="*/ 984694 w 1879377"/>
              <a:gd name="connsiteY68" fmla="*/ 857822 h 938974"/>
              <a:gd name="connsiteX69" fmla="*/ 993076 w 1879377"/>
              <a:gd name="connsiteY69" fmla="*/ 863727 h 938974"/>
              <a:gd name="connsiteX70" fmla="*/ 1015555 w 1879377"/>
              <a:gd name="connsiteY70" fmla="*/ 872490 h 938974"/>
              <a:gd name="connsiteX71" fmla="*/ 1013841 w 1879377"/>
              <a:gd name="connsiteY71" fmla="*/ 874871 h 938974"/>
              <a:gd name="connsiteX72" fmla="*/ 1017936 w 1879377"/>
              <a:gd name="connsiteY72" fmla="*/ 874205 h 938974"/>
              <a:gd name="connsiteX73" fmla="*/ 1026318 w 1879377"/>
              <a:gd name="connsiteY73" fmla="*/ 880110 h 938974"/>
              <a:gd name="connsiteX74" fmla="*/ 1025462 w 1879377"/>
              <a:gd name="connsiteY74" fmla="*/ 881348 h 938974"/>
              <a:gd name="connsiteX75" fmla="*/ 1033844 w 1879377"/>
              <a:gd name="connsiteY75" fmla="*/ 887254 h 938974"/>
              <a:gd name="connsiteX76" fmla="*/ 1032986 w 1879377"/>
              <a:gd name="connsiteY76" fmla="*/ 888492 h 938974"/>
              <a:gd name="connsiteX77" fmla="*/ 1040130 w 1879377"/>
              <a:gd name="connsiteY77" fmla="*/ 893540 h 938974"/>
              <a:gd name="connsiteX78" fmla="*/ 1039273 w 1879377"/>
              <a:gd name="connsiteY78" fmla="*/ 894779 h 938974"/>
              <a:gd name="connsiteX79" fmla="*/ 1044035 w 1879377"/>
              <a:gd name="connsiteY79" fmla="*/ 898208 h 938974"/>
              <a:gd name="connsiteX80" fmla="*/ 1043178 w 1879377"/>
              <a:gd name="connsiteY80" fmla="*/ 899446 h 938974"/>
              <a:gd name="connsiteX81" fmla="*/ 1060609 w 1879377"/>
              <a:gd name="connsiteY81" fmla="*/ 910304 h 938974"/>
              <a:gd name="connsiteX82" fmla="*/ 1065181 w 1879377"/>
              <a:gd name="connsiteY82" fmla="*/ 911543 h 938974"/>
              <a:gd name="connsiteX83" fmla="*/ 1065181 w 1879377"/>
              <a:gd name="connsiteY83" fmla="*/ 911543 h 938974"/>
              <a:gd name="connsiteX84" fmla="*/ 1065371 w 1879377"/>
              <a:gd name="connsiteY84" fmla="*/ 911733 h 938974"/>
              <a:gd name="connsiteX85" fmla="*/ 1068705 w 1879377"/>
              <a:gd name="connsiteY85" fmla="*/ 912590 h 938974"/>
              <a:gd name="connsiteX86" fmla="*/ 1070419 w 1879377"/>
              <a:gd name="connsiteY86" fmla="*/ 911638 h 938974"/>
              <a:gd name="connsiteX87" fmla="*/ 1073849 w 1879377"/>
              <a:gd name="connsiteY87" fmla="*/ 913924 h 938974"/>
              <a:gd name="connsiteX88" fmla="*/ 1165860 w 1879377"/>
              <a:gd name="connsiteY88" fmla="*/ 938975 h 938974"/>
              <a:gd name="connsiteX89" fmla="*/ 1185672 w 1879377"/>
              <a:gd name="connsiteY89" fmla="*/ 932783 h 938974"/>
              <a:gd name="connsiteX90" fmla="*/ 1185672 w 1879377"/>
              <a:gd name="connsiteY90" fmla="*/ 932498 h 938974"/>
              <a:gd name="connsiteX91" fmla="*/ 1189863 w 1879377"/>
              <a:gd name="connsiteY91" fmla="*/ 931450 h 938974"/>
              <a:gd name="connsiteX92" fmla="*/ 1203008 w 1879377"/>
              <a:gd name="connsiteY92" fmla="*/ 927259 h 938974"/>
              <a:gd name="connsiteX93" fmla="*/ 1203008 w 1879377"/>
              <a:gd name="connsiteY93" fmla="*/ 926783 h 938974"/>
              <a:gd name="connsiteX94" fmla="*/ 1205103 w 1879377"/>
              <a:gd name="connsiteY94" fmla="*/ 926592 h 938974"/>
              <a:gd name="connsiteX95" fmla="*/ 1206151 w 1879377"/>
              <a:gd name="connsiteY95" fmla="*/ 926211 h 938974"/>
              <a:gd name="connsiteX96" fmla="*/ 1208627 w 1879377"/>
              <a:gd name="connsiteY96" fmla="*/ 923354 h 938974"/>
              <a:gd name="connsiteX97" fmla="*/ 1211580 w 1879377"/>
              <a:gd name="connsiteY97" fmla="*/ 923163 h 938974"/>
              <a:gd name="connsiteX98" fmla="*/ 1214152 w 1879377"/>
              <a:gd name="connsiteY98" fmla="*/ 918591 h 938974"/>
              <a:gd name="connsiteX99" fmla="*/ 1217105 w 1879377"/>
              <a:gd name="connsiteY99" fmla="*/ 918401 h 938974"/>
              <a:gd name="connsiteX100" fmla="*/ 1218343 w 1879377"/>
              <a:gd name="connsiteY100" fmla="*/ 915352 h 938974"/>
              <a:gd name="connsiteX101" fmla="*/ 1221296 w 1879377"/>
              <a:gd name="connsiteY101" fmla="*/ 915162 h 938974"/>
              <a:gd name="connsiteX102" fmla="*/ 1221200 w 1879377"/>
              <a:gd name="connsiteY102" fmla="*/ 913733 h 938974"/>
              <a:gd name="connsiteX103" fmla="*/ 1238726 w 1879377"/>
              <a:gd name="connsiteY103" fmla="*/ 912400 h 938974"/>
              <a:gd name="connsiteX104" fmla="*/ 1239964 w 1879377"/>
              <a:gd name="connsiteY104" fmla="*/ 909352 h 938974"/>
              <a:gd name="connsiteX105" fmla="*/ 1242918 w 1879377"/>
              <a:gd name="connsiteY105" fmla="*/ 909161 h 938974"/>
              <a:gd name="connsiteX106" fmla="*/ 1244155 w 1879377"/>
              <a:gd name="connsiteY106" fmla="*/ 906113 h 938974"/>
              <a:gd name="connsiteX107" fmla="*/ 1243584 w 1879377"/>
              <a:gd name="connsiteY107" fmla="*/ 898779 h 938974"/>
              <a:gd name="connsiteX108" fmla="*/ 1253109 w 1879377"/>
              <a:gd name="connsiteY108" fmla="*/ 889254 h 938974"/>
              <a:gd name="connsiteX109" fmla="*/ 1257490 w 1879377"/>
              <a:gd name="connsiteY109" fmla="*/ 888968 h 938974"/>
              <a:gd name="connsiteX110" fmla="*/ 1257395 w 1879377"/>
              <a:gd name="connsiteY110" fmla="*/ 887539 h 938974"/>
              <a:gd name="connsiteX111" fmla="*/ 1260348 w 1879377"/>
              <a:gd name="connsiteY111" fmla="*/ 887349 h 938974"/>
              <a:gd name="connsiteX112" fmla="*/ 1260252 w 1879377"/>
              <a:gd name="connsiteY112" fmla="*/ 885920 h 938974"/>
              <a:gd name="connsiteX113" fmla="*/ 1268825 w 1879377"/>
              <a:gd name="connsiteY113" fmla="*/ 882301 h 938974"/>
              <a:gd name="connsiteX114" fmla="*/ 1268730 w 1879377"/>
              <a:gd name="connsiteY114" fmla="*/ 880872 h 938974"/>
              <a:gd name="connsiteX115" fmla="*/ 1273112 w 1879377"/>
              <a:gd name="connsiteY115" fmla="*/ 880586 h 938974"/>
              <a:gd name="connsiteX116" fmla="*/ 1273016 w 1879377"/>
              <a:gd name="connsiteY116" fmla="*/ 879158 h 938974"/>
              <a:gd name="connsiteX117" fmla="*/ 1275969 w 1879377"/>
              <a:gd name="connsiteY117" fmla="*/ 878967 h 938974"/>
              <a:gd name="connsiteX118" fmla="*/ 1275969 w 1879377"/>
              <a:gd name="connsiteY118" fmla="*/ 877538 h 938974"/>
              <a:gd name="connsiteX119" fmla="*/ 1285970 w 1879377"/>
              <a:gd name="connsiteY119" fmla="*/ 875348 h 938974"/>
              <a:gd name="connsiteX120" fmla="*/ 1285875 w 1879377"/>
              <a:gd name="connsiteY120" fmla="*/ 873919 h 938974"/>
              <a:gd name="connsiteX121" fmla="*/ 1288827 w 1879377"/>
              <a:gd name="connsiteY121" fmla="*/ 873728 h 938974"/>
              <a:gd name="connsiteX122" fmla="*/ 1288733 w 1879377"/>
              <a:gd name="connsiteY122" fmla="*/ 872300 h 938974"/>
              <a:gd name="connsiteX123" fmla="*/ 1294448 w 1879377"/>
              <a:gd name="connsiteY123" fmla="*/ 870394 h 938974"/>
              <a:gd name="connsiteX124" fmla="*/ 1295590 w 1879377"/>
              <a:gd name="connsiteY124" fmla="*/ 865918 h 938974"/>
              <a:gd name="connsiteX125" fmla="*/ 1308544 w 1879377"/>
              <a:gd name="connsiteY125" fmla="*/ 862013 h 938974"/>
              <a:gd name="connsiteX126" fmla="*/ 1311116 w 1879377"/>
              <a:gd name="connsiteY126" fmla="*/ 857440 h 938974"/>
              <a:gd name="connsiteX127" fmla="*/ 1319403 w 1879377"/>
              <a:gd name="connsiteY127" fmla="*/ 850964 h 938974"/>
              <a:gd name="connsiteX128" fmla="*/ 1328070 w 1879377"/>
              <a:gd name="connsiteY128" fmla="*/ 848868 h 938974"/>
              <a:gd name="connsiteX129" fmla="*/ 1328070 w 1879377"/>
              <a:gd name="connsiteY129" fmla="*/ 847439 h 938974"/>
              <a:gd name="connsiteX130" fmla="*/ 1341120 w 1879377"/>
              <a:gd name="connsiteY130" fmla="*/ 846487 h 938974"/>
              <a:gd name="connsiteX131" fmla="*/ 1342358 w 1879377"/>
              <a:gd name="connsiteY131" fmla="*/ 843439 h 938974"/>
              <a:gd name="connsiteX132" fmla="*/ 1346740 w 1879377"/>
              <a:gd name="connsiteY132" fmla="*/ 843153 h 938974"/>
              <a:gd name="connsiteX133" fmla="*/ 1346644 w 1879377"/>
              <a:gd name="connsiteY133" fmla="*/ 841724 h 938974"/>
              <a:gd name="connsiteX134" fmla="*/ 1351026 w 1879377"/>
              <a:gd name="connsiteY134" fmla="*/ 841439 h 938974"/>
              <a:gd name="connsiteX135" fmla="*/ 1350931 w 1879377"/>
              <a:gd name="connsiteY135" fmla="*/ 840010 h 938974"/>
              <a:gd name="connsiteX136" fmla="*/ 1368362 w 1879377"/>
              <a:gd name="connsiteY136" fmla="*/ 837248 h 938974"/>
              <a:gd name="connsiteX137" fmla="*/ 1368076 w 1879377"/>
              <a:gd name="connsiteY137" fmla="*/ 832866 h 938974"/>
              <a:gd name="connsiteX138" fmla="*/ 1369505 w 1879377"/>
              <a:gd name="connsiteY138" fmla="*/ 832771 h 938974"/>
              <a:gd name="connsiteX139" fmla="*/ 1369409 w 1879377"/>
              <a:gd name="connsiteY139" fmla="*/ 831342 h 938974"/>
              <a:gd name="connsiteX140" fmla="*/ 1378172 w 1879377"/>
              <a:gd name="connsiteY140" fmla="*/ 830675 h 938974"/>
              <a:gd name="connsiteX141" fmla="*/ 1379410 w 1879377"/>
              <a:gd name="connsiteY141" fmla="*/ 827627 h 938974"/>
              <a:gd name="connsiteX142" fmla="*/ 1382363 w 1879377"/>
              <a:gd name="connsiteY142" fmla="*/ 827437 h 938974"/>
              <a:gd name="connsiteX143" fmla="*/ 1383601 w 1879377"/>
              <a:gd name="connsiteY143" fmla="*/ 824389 h 938974"/>
              <a:gd name="connsiteX144" fmla="*/ 1392364 w 1879377"/>
              <a:gd name="connsiteY144" fmla="*/ 823722 h 938974"/>
              <a:gd name="connsiteX145" fmla="*/ 1393602 w 1879377"/>
              <a:gd name="connsiteY145" fmla="*/ 820674 h 938974"/>
              <a:gd name="connsiteX146" fmla="*/ 1396555 w 1879377"/>
              <a:gd name="connsiteY146" fmla="*/ 820484 h 938974"/>
              <a:gd name="connsiteX147" fmla="*/ 1399223 w 1879377"/>
              <a:gd name="connsiteY147" fmla="*/ 817340 h 938974"/>
              <a:gd name="connsiteX148" fmla="*/ 1400365 w 1879377"/>
              <a:gd name="connsiteY148" fmla="*/ 812864 h 938974"/>
              <a:gd name="connsiteX149" fmla="*/ 1410557 w 1879377"/>
              <a:gd name="connsiteY149" fmla="*/ 812102 h 938974"/>
              <a:gd name="connsiteX150" fmla="*/ 1410462 w 1879377"/>
              <a:gd name="connsiteY150" fmla="*/ 810673 h 938974"/>
              <a:gd name="connsiteX151" fmla="*/ 1414844 w 1879377"/>
              <a:gd name="connsiteY151" fmla="*/ 810387 h 938974"/>
              <a:gd name="connsiteX152" fmla="*/ 1414748 w 1879377"/>
              <a:gd name="connsiteY152" fmla="*/ 808958 h 938974"/>
              <a:gd name="connsiteX153" fmla="*/ 1423416 w 1879377"/>
              <a:gd name="connsiteY153" fmla="*/ 806863 h 938974"/>
              <a:gd name="connsiteX154" fmla="*/ 1424654 w 1879377"/>
              <a:gd name="connsiteY154" fmla="*/ 803815 h 938974"/>
              <a:gd name="connsiteX155" fmla="*/ 1427607 w 1879377"/>
              <a:gd name="connsiteY155" fmla="*/ 803624 h 938974"/>
              <a:gd name="connsiteX156" fmla="*/ 1427511 w 1879377"/>
              <a:gd name="connsiteY156" fmla="*/ 802196 h 938974"/>
              <a:gd name="connsiteX157" fmla="*/ 1433418 w 1879377"/>
              <a:gd name="connsiteY157" fmla="*/ 803243 h 938974"/>
              <a:gd name="connsiteX158" fmla="*/ 1434655 w 1879377"/>
              <a:gd name="connsiteY158" fmla="*/ 800195 h 938974"/>
              <a:gd name="connsiteX159" fmla="*/ 1437608 w 1879377"/>
              <a:gd name="connsiteY159" fmla="*/ 800005 h 938974"/>
              <a:gd name="connsiteX160" fmla="*/ 1444276 w 1879377"/>
              <a:gd name="connsiteY160" fmla="*/ 790670 h 938974"/>
              <a:gd name="connsiteX161" fmla="*/ 1447228 w 1879377"/>
              <a:gd name="connsiteY161" fmla="*/ 790480 h 938974"/>
              <a:gd name="connsiteX162" fmla="*/ 1449896 w 1879377"/>
              <a:gd name="connsiteY162" fmla="*/ 787337 h 938974"/>
              <a:gd name="connsiteX163" fmla="*/ 1449705 w 1879377"/>
              <a:gd name="connsiteY163" fmla="*/ 784384 h 938974"/>
              <a:gd name="connsiteX164" fmla="*/ 1453991 w 1879377"/>
              <a:gd name="connsiteY164" fmla="*/ 782574 h 938974"/>
              <a:gd name="connsiteX165" fmla="*/ 1456563 w 1879377"/>
              <a:gd name="connsiteY165" fmla="*/ 778002 h 938974"/>
              <a:gd name="connsiteX166" fmla="*/ 1466755 w 1879377"/>
              <a:gd name="connsiteY166" fmla="*/ 777240 h 938974"/>
              <a:gd name="connsiteX167" fmla="*/ 1489710 w 1879377"/>
              <a:gd name="connsiteY167" fmla="*/ 769620 h 938974"/>
              <a:gd name="connsiteX168" fmla="*/ 1489901 w 1879377"/>
              <a:gd name="connsiteY168" fmla="*/ 772573 h 938974"/>
              <a:gd name="connsiteX169" fmla="*/ 1492567 w 1879377"/>
              <a:gd name="connsiteY169" fmla="*/ 769430 h 938974"/>
              <a:gd name="connsiteX170" fmla="*/ 1502759 w 1879377"/>
              <a:gd name="connsiteY170" fmla="*/ 768668 h 938974"/>
              <a:gd name="connsiteX171" fmla="*/ 1502855 w 1879377"/>
              <a:gd name="connsiteY171" fmla="*/ 770096 h 938974"/>
              <a:gd name="connsiteX172" fmla="*/ 1513046 w 1879377"/>
              <a:gd name="connsiteY172" fmla="*/ 769334 h 938974"/>
              <a:gd name="connsiteX173" fmla="*/ 1513142 w 1879377"/>
              <a:gd name="connsiteY173" fmla="*/ 770763 h 938974"/>
              <a:gd name="connsiteX174" fmla="*/ 1521905 w 1879377"/>
              <a:gd name="connsiteY174" fmla="*/ 770096 h 938974"/>
              <a:gd name="connsiteX175" fmla="*/ 1521905 w 1879377"/>
              <a:gd name="connsiteY175" fmla="*/ 771525 h 938974"/>
              <a:gd name="connsiteX176" fmla="*/ 1527810 w 1879377"/>
              <a:gd name="connsiteY176" fmla="*/ 771049 h 938974"/>
              <a:gd name="connsiteX177" fmla="*/ 1527905 w 1879377"/>
              <a:gd name="connsiteY177" fmla="*/ 772477 h 938974"/>
              <a:gd name="connsiteX178" fmla="*/ 1552575 w 1879377"/>
              <a:gd name="connsiteY178" fmla="*/ 769144 h 938974"/>
              <a:gd name="connsiteX179" fmla="*/ 1552480 w 1879377"/>
              <a:gd name="connsiteY179" fmla="*/ 767715 h 938974"/>
              <a:gd name="connsiteX180" fmla="*/ 1555433 w 1879377"/>
              <a:gd name="connsiteY180" fmla="*/ 767525 h 938974"/>
              <a:gd name="connsiteX181" fmla="*/ 1556670 w 1879377"/>
              <a:gd name="connsiteY181" fmla="*/ 764477 h 938974"/>
              <a:gd name="connsiteX182" fmla="*/ 1571720 w 1879377"/>
              <a:gd name="connsiteY182" fmla="*/ 769239 h 938974"/>
              <a:gd name="connsiteX183" fmla="*/ 1574673 w 1879377"/>
              <a:gd name="connsiteY183" fmla="*/ 769048 h 938974"/>
              <a:gd name="connsiteX184" fmla="*/ 1574768 w 1879377"/>
              <a:gd name="connsiteY184" fmla="*/ 770477 h 938974"/>
              <a:gd name="connsiteX185" fmla="*/ 1579055 w 1879377"/>
              <a:gd name="connsiteY185" fmla="*/ 768668 h 938974"/>
              <a:gd name="connsiteX186" fmla="*/ 1595152 w 1879377"/>
              <a:gd name="connsiteY186" fmla="*/ 767429 h 938974"/>
              <a:gd name="connsiteX187" fmla="*/ 1606201 w 1879377"/>
              <a:gd name="connsiteY187" fmla="*/ 757809 h 938974"/>
              <a:gd name="connsiteX188" fmla="*/ 1609153 w 1879377"/>
              <a:gd name="connsiteY188" fmla="*/ 757619 h 938974"/>
              <a:gd name="connsiteX189" fmla="*/ 1609058 w 1879377"/>
              <a:gd name="connsiteY189" fmla="*/ 756190 h 938974"/>
              <a:gd name="connsiteX190" fmla="*/ 1614583 w 1879377"/>
              <a:gd name="connsiteY190" fmla="*/ 751332 h 938974"/>
              <a:gd name="connsiteX191" fmla="*/ 1629632 w 1879377"/>
              <a:gd name="connsiteY191" fmla="*/ 756094 h 938974"/>
              <a:gd name="connsiteX192" fmla="*/ 1636967 w 1879377"/>
              <a:gd name="connsiteY192" fmla="*/ 755523 h 938974"/>
              <a:gd name="connsiteX193" fmla="*/ 1636967 w 1879377"/>
              <a:gd name="connsiteY193" fmla="*/ 756952 h 938974"/>
              <a:gd name="connsiteX194" fmla="*/ 1640014 w 1879377"/>
              <a:gd name="connsiteY194" fmla="*/ 756761 h 938974"/>
              <a:gd name="connsiteX195" fmla="*/ 1640110 w 1879377"/>
              <a:gd name="connsiteY195" fmla="*/ 758190 h 938974"/>
              <a:gd name="connsiteX196" fmla="*/ 1657540 w 1879377"/>
              <a:gd name="connsiteY196" fmla="*/ 755428 h 938974"/>
              <a:gd name="connsiteX197" fmla="*/ 1657540 w 1879377"/>
              <a:gd name="connsiteY197" fmla="*/ 756856 h 938974"/>
              <a:gd name="connsiteX198" fmla="*/ 1662018 w 1879377"/>
              <a:gd name="connsiteY198" fmla="*/ 756571 h 938974"/>
              <a:gd name="connsiteX199" fmla="*/ 1662112 w 1879377"/>
              <a:gd name="connsiteY199" fmla="*/ 758000 h 938974"/>
              <a:gd name="connsiteX200" fmla="*/ 1665065 w 1879377"/>
              <a:gd name="connsiteY200" fmla="*/ 757809 h 938974"/>
              <a:gd name="connsiteX201" fmla="*/ 1665160 w 1879377"/>
              <a:gd name="connsiteY201" fmla="*/ 759238 h 938974"/>
              <a:gd name="connsiteX202" fmla="*/ 1676876 w 1879377"/>
              <a:gd name="connsiteY202" fmla="*/ 758381 h 938974"/>
              <a:gd name="connsiteX203" fmla="*/ 1681734 w 1879377"/>
              <a:gd name="connsiteY203" fmla="*/ 763905 h 938974"/>
              <a:gd name="connsiteX204" fmla="*/ 1696403 w 1879377"/>
              <a:gd name="connsiteY204" fmla="*/ 764286 h 938974"/>
              <a:gd name="connsiteX205" fmla="*/ 1696307 w 1879377"/>
              <a:gd name="connsiteY205" fmla="*/ 762857 h 938974"/>
              <a:gd name="connsiteX206" fmla="*/ 1706499 w 1879377"/>
              <a:gd name="connsiteY206" fmla="*/ 762095 h 938974"/>
              <a:gd name="connsiteX207" fmla="*/ 1707737 w 1879377"/>
              <a:gd name="connsiteY207" fmla="*/ 759047 h 938974"/>
              <a:gd name="connsiteX208" fmla="*/ 1712119 w 1879377"/>
              <a:gd name="connsiteY208" fmla="*/ 758762 h 938974"/>
              <a:gd name="connsiteX209" fmla="*/ 1712024 w 1879377"/>
              <a:gd name="connsiteY209" fmla="*/ 757333 h 938974"/>
              <a:gd name="connsiteX210" fmla="*/ 1714976 w 1879377"/>
              <a:gd name="connsiteY210" fmla="*/ 757142 h 938974"/>
              <a:gd name="connsiteX211" fmla="*/ 1714976 w 1879377"/>
              <a:gd name="connsiteY211" fmla="*/ 755714 h 938974"/>
              <a:gd name="connsiteX212" fmla="*/ 1717834 w 1879377"/>
              <a:gd name="connsiteY212" fmla="*/ 755523 h 938974"/>
              <a:gd name="connsiteX213" fmla="*/ 1719072 w 1879377"/>
              <a:gd name="connsiteY213" fmla="*/ 752475 h 938974"/>
              <a:gd name="connsiteX214" fmla="*/ 1727930 w 1879377"/>
              <a:gd name="connsiteY214" fmla="*/ 753237 h 938974"/>
              <a:gd name="connsiteX215" fmla="*/ 1727835 w 1879377"/>
              <a:gd name="connsiteY215" fmla="*/ 751808 h 938974"/>
              <a:gd name="connsiteX216" fmla="*/ 1737931 w 1879377"/>
              <a:gd name="connsiteY216" fmla="*/ 749618 h 938974"/>
              <a:gd name="connsiteX217" fmla="*/ 1744028 w 1879377"/>
              <a:gd name="connsiteY217" fmla="*/ 752094 h 938974"/>
              <a:gd name="connsiteX218" fmla="*/ 1745742 w 1879377"/>
              <a:gd name="connsiteY218" fmla="*/ 754952 h 938974"/>
              <a:gd name="connsiteX219" fmla="*/ 1748695 w 1879377"/>
              <a:gd name="connsiteY219" fmla="*/ 754761 h 938974"/>
              <a:gd name="connsiteX220" fmla="*/ 1748695 w 1879377"/>
              <a:gd name="connsiteY220" fmla="*/ 756190 h 938974"/>
              <a:gd name="connsiteX221" fmla="*/ 1749076 w 1879377"/>
              <a:gd name="connsiteY221" fmla="*/ 756190 h 938974"/>
              <a:gd name="connsiteX222" fmla="*/ 1749076 w 1879377"/>
              <a:gd name="connsiteY222" fmla="*/ 756190 h 938974"/>
              <a:gd name="connsiteX223" fmla="*/ 1749457 w 1879377"/>
              <a:gd name="connsiteY223" fmla="*/ 751142 h 938974"/>
              <a:gd name="connsiteX224" fmla="*/ 1751552 w 1879377"/>
              <a:gd name="connsiteY224" fmla="*/ 749046 h 938974"/>
              <a:gd name="connsiteX225" fmla="*/ 1750505 w 1879377"/>
              <a:gd name="connsiteY225" fmla="*/ 745998 h 938974"/>
              <a:gd name="connsiteX226" fmla="*/ 1752600 w 1879377"/>
              <a:gd name="connsiteY226" fmla="*/ 743902 h 938974"/>
              <a:gd name="connsiteX227" fmla="*/ 1751552 w 1879377"/>
              <a:gd name="connsiteY227" fmla="*/ 742855 h 938974"/>
              <a:gd name="connsiteX228" fmla="*/ 1754600 w 1879377"/>
              <a:gd name="connsiteY228" fmla="*/ 739712 h 938974"/>
              <a:gd name="connsiteX229" fmla="*/ 1753553 w 1879377"/>
              <a:gd name="connsiteY229" fmla="*/ 738664 h 938974"/>
              <a:gd name="connsiteX230" fmla="*/ 1755648 w 1879377"/>
              <a:gd name="connsiteY230" fmla="*/ 736568 h 938974"/>
              <a:gd name="connsiteX231" fmla="*/ 1754600 w 1879377"/>
              <a:gd name="connsiteY231" fmla="*/ 735521 h 938974"/>
              <a:gd name="connsiteX232" fmla="*/ 1759744 w 1879377"/>
              <a:gd name="connsiteY232" fmla="*/ 730282 h 938974"/>
              <a:gd name="connsiteX233" fmla="*/ 1758696 w 1879377"/>
              <a:gd name="connsiteY233" fmla="*/ 729234 h 938974"/>
              <a:gd name="connsiteX234" fmla="*/ 1760792 w 1879377"/>
              <a:gd name="connsiteY234" fmla="*/ 727139 h 938974"/>
              <a:gd name="connsiteX235" fmla="*/ 1759744 w 1879377"/>
              <a:gd name="connsiteY235" fmla="*/ 724090 h 938974"/>
              <a:gd name="connsiteX236" fmla="*/ 1762792 w 1879377"/>
              <a:gd name="connsiteY236" fmla="*/ 720947 h 938974"/>
              <a:gd name="connsiteX237" fmla="*/ 1761744 w 1879377"/>
              <a:gd name="connsiteY237" fmla="*/ 719900 h 938974"/>
              <a:gd name="connsiteX238" fmla="*/ 1762696 w 1879377"/>
              <a:gd name="connsiteY238" fmla="*/ 710565 h 938974"/>
              <a:gd name="connsiteX239" fmla="*/ 1761649 w 1879377"/>
              <a:gd name="connsiteY239" fmla="*/ 709517 h 938974"/>
              <a:gd name="connsiteX240" fmla="*/ 1763649 w 1879377"/>
              <a:gd name="connsiteY240" fmla="*/ 707422 h 938974"/>
              <a:gd name="connsiteX241" fmla="*/ 1762601 w 1879377"/>
              <a:gd name="connsiteY241" fmla="*/ 704374 h 938974"/>
              <a:gd name="connsiteX242" fmla="*/ 1763649 w 1879377"/>
              <a:gd name="connsiteY242" fmla="*/ 703326 h 938974"/>
              <a:gd name="connsiteX243" fmla="*/ 1760506 w 1879377"/>
              <a:gd name="connsiteY243" fmla="*/ 700278 h 938974"/>
              <a:gd name="connsiteX244" fmla="*/ 1761553 w 1879377"/>
              <a:gd name="connsiteY244" fmla="*/ 699230 h 938974"/>
              <a:gd name="connsiteX245" fmla="*/ 1760410 w 1879377"/>
              <a:gd name="connsiteY245" fmla="*/ 687896 h 938974"/>
              <a:gd name="connsiteX246" fmla="*/ 1764506 w 1879377"/>
              <a:gd name="connsiteY246" fmla="*/ 683705 h 938974"/>
              <a:gd name="connsiteX247" fmla="*/ 1765554 w 1879377"/>
              <a:gd name="connsiteY247" fmla="*/ 684752 h 938974"/>
              <a:gd name="connsiteX248" fmla="*/ 1769650 w 1879377"/>
              <a:gd name="connsiteY248" fmla="*/ 676465 h 938974"/>
              <a:gd name="connsiteX249" fmla="*/ 1768602 w 1879377"/>
              <a:gd name="connsiteY249" fmla="*/ 673418 h 938974"/>
              <a:gd name="connsiteX250" fmla="*/ 1770602 w 1879377"/>
              <a:gd name="connsiteY250" fmla="*/ 669227 h 938974"/>
              <a:gd name="connsiteX251" fmla="*/ 1766411 w 1879377"/>
              <a:gd name="connsiteY251" fmla="*/ 663035 h 938974"/>
              <a:gd name="connsiteX252" fmla="*/ 1774602 w 1879377"/>
              <a:gd name="connsiteY252" fmla="*/ 654653 h 938974"/>
              <a:gd name="connsiteX253" fmla="*/ 1773460 w 1879377"/>
              <a:gd name="connsiteY253" fmla="*/ 647414 h 938974"/>
              <a:gd name="connsiteX254" fmla="*/ 1776508 w 1879377"/>
              <a:gd name="connsiteY254" fmla="*/ 644271 h 938974"/>
              <a:gd name="connsiteX255" fmla="*/ 1775460 w 1879377"/>
              <a:gd name="connsiteY255" fmla="*/ 643223 h 938974"/>
              <a:gd name="connsiteX256" fmla="*/ 1778508 w 1879377"/>
              <a:gd name="connsiteY256" fmla="*/ 640080 h 938974"/>
              <a:gd name="connsiteX257" fmla="*/ 1777460 w 1879377"/>
              <a:gd name="connsiteY257" fmla="*/ 637032 h 938974"/>
              <a:gd name="connsiteX258" fmla="*/ 1779556 w 1879377"/>
              <a:gd name="connsiteY258" fmla="*/ 634937 h 938974"/>
              <a:gd name="connsiteX259" fmla="*/ 1778413 w 1879377"/>
              <a:gd name="connsiteY259" fmla="*/ 623602 h 938974"/>
              <a:gd name="connsiteX260" fmla="*/ 1780508 w 1879377"/>
              <a:gd name="connsiteY260" fmla="*/ 621506 h 938974"/>
              <a:gd name="connsiteX261" fmla="*/ 1779460 w 1879377"/>
              <a:gd name="connsiteY261" fmla="*/ 618458 h 938974"/>
              <a:gd name="connsiteX262" fmla="*/ 1788700 w 1879377"/>
              <a:gd name="connsiteY262" fmla="*/ 609029 h 938974"/>
              <a:gd name="connsiteX263" fmla="*/ 1787652 w 1879377"/>
              <a:gd name="connsiteY263" fmla="*/ 605981 h 938974"/>
              <a:gd name="connsiteX264" fmla="*/ 1789748 w 1879377"/>
              <a:gd name="connsiteY264" fmla="*/ 603885 h 938974"/>
              <a:gd name="connsiteX265" fmla="*/ 1788700 w 1879377"/>
              <a:gd name="connsiteY265" fmla="*/ 602837 h 938974"/>
              <a:gd name="connsiteX266" fmla="*/ 1790700 w 1879377"/>
              <a:gd name="connsiteY266" fmla="*/ 600742 h 938974"/>
              <a:gd name="connsiteX267" fmla="*/ 1790700 w 1879377"/>
              <a:gd name="connsiteY267" fmla="*/ 596646 h 938974"/>
              <a:gd name="connsiteX268" fmla="*/ 1792700 w 1879377"/>
              <a:gd name="connsiteY268" fmla="*/ 594551 h 938974"/>
              <a:gd name="connsiteX269" fmla="*/ 1791653 w 1879377"/>
              <a:gd name="connsiteY269" fmla="*/ 589407 h 938974"/>
              <a:gd name="connsiteX270" fmla="*/ 1793748 w 1879377"/>
              <a:gd name="connsiteY270" fmla="*/ 587312 h 938974"/>
              <a:gd name="connsiteX271" fmla="*/ 1792700 w 1879377"/>
              <a:gd name="connsiteY271" fmla="*/ 584264 h 938974"/>
              <a:gd name="connsiteX272" fmla="*/ 1794795 w 1879377"/>
              <a:gd name="connsiteY272" fmla="*/ 582168 h 938974"/>
              <a:gd name="connsiteX273" fmla="*/ 1793748 w 1879377"/>
              <a:gd name="connsiteY273" fmla="*/ 581120 h 938974"/>
              <a:gd name="connsiteX274" fmla="*/ 1806035 w 1879377"/>
              <a:gd name="connsiteY274" fmla="*/ 568547 h 938974"/>
              <a:gd name="connsiteX275" fmla="*/ 1804987 w 1879377"/>
              <a:gd name="connsiteY275" fmla="*/ 565499 h 938974"/>
              <a:gd name="connsiteX276" fmla="*/ 1806988 w 1879377"/>
              <a:gd name="connsiteY276" fmla="*/ 563404 h 938974"/>
              <a:gd name="connsiteX277" fmla="*/ 1805940 w 1879377"/>
              <a:gd name="connsiteY277" fmla="*/ 560356 h 938974"/>
              <a:gd name="connsiteX278" fmla="*/ 1800701 w 1879377"/>
              <a:gd name="connsiteY278" fmla="*/ 555212 h 938974"/>
              <a:gd name="connsiteX279" fmla="*/ 1801558 w 1879377"/>
              <a:gd name="connsiteY279" fmla="*/ 541782 h 938974"/>
              <a:gd name="connsiteX280" fmla="*/ 1804606 w 1879377"/>
              <a:gd name="connsiteY280" fmla="*/ 538639 h 938974"/>
              <a:gd name="connsiteX281" fmla="*/ 1803559 w 1879377"/>
              <a:gd name="connsiteY281" fmla="*/ 537591 h 938974"/>
              <a:gd name="connsiteX282" fmla="*/ 1805559 w 1879377"/>
              <a:gd name="connsiteY282" fmla="*/ 535496 h 938974"/>
              <a:gd name="connsiteX283" fmla="*/ 1804511 w 1879377"/>
              <a:gd name="connsiteY283" fmla="*/ 534448 h 938974"/>
              <a:gd name="connsiteX284" fmla="*/ 1808607 w 1879377"/>
              <a:gd name="connsiteY284" fmla="*/ 526161 h 938974"/>
              <a:gd name="connsiteX285" fmla="*/ 1807559 w 1879377"/>
              <a:gd name="connsiteY285" fmla="*/ 525113 h 938974"/>
              <a:gd name="connsiteX286" fmla="*/ 1810607 w 1879377"/>
              <a:gd name="connsiteY286" fmla="*/ 521970 h 938974"/>
              <a:gd name="connsiteX287" fmla="*/ 1809560 w 1879377"/>
              <a:gd name="connsiteY287" fmla="*/ 520922 h 938974"/>
              <a:gd name="connsiteX288" fmla="*/ 1811655 w 1879377"/>
              <a:gd name="connsiteY288" fmla="*/ 518827 h 938974"/>
              <a:gd name="connsiteX289" fmla="*/ 1810607 w 1879377"/>
              <a:gd name="connsiteY289" fmla="*/ 517779 h 938974"/>
              <a:gd name="connsiteX290" fmla="*/ 1816703 w 1879377"/>
              <a:gd name="connsiteY290" fmla="*/ 509397 h 938974"/>
              <a:gd name="connsiteX291" fmla="*/ 1815655 w 1879377"/>
              <a:gd name="connsiteY291" fmla="*/ 508349 h 938974"/>
              <a:gd name="connsiteX292" fmla="*/ 1817751 w 1879377"/>
              <a:gd name="connsiteY292" fmla="*/ 506254 h 938974"/>
              <a:gd name="connsiteX293" fmla="*/ 1816703 w 1879377"/>
              <a:gd name="connsiteY293" fmla="*/ 505206 h 938974"/>
              <a:gd name="connsiteX294" fmla="*/ 1819751 w 1879377"/>
              <a:gd name="connsiteY294" fmla="*/ 499967 h 938974"/>
              <a:gd name="connsiteX295" fmla="*/ 1817656 w 1879377"/>
              <a:gd name="connsiteY295" fmla="*/ 495872 h 938974"/>
              <a:gd name="connsiteX296" fmla="*/ 1824799 w 1879377"/>
              <a:gd name="connsiteY296" fmla="*/ 484441 h 938974"/>
              <a:gd name="connsiteX297" fmla="*/ 1823752 w 1879377"/>
              <a:gd name="connsiteY297" fmla="*/ 479298 h 938974"/>
              <a:gd name="connsiteX298" fmla="*/ 1825752 w 1879377"/>
              <a:gd name="connsiteY298" fmla="*/ 468916 h 938974"/>
              <a:gd name="connsiteX299" fmla="*/ 1830896 w 1879377"/>
              <a:gd name="connsiteY299" fmla="*/ 461582 h 938974"/>
              <a:gd name="connsiteX300" fmla="*/ 1829848 w 1879377"/>
              <a:gd name="connsiteY300" fmla="*/ 460534 h 938974"/>
              <a:gd name="connsiteX301" fmla="*/ 1839087 w 1879377"/>
              <a:gd name="connsiteY301" fmla="*/ 451104 h 938974"/>
              <a:gd name="connsiteX302" fmla="*/ 1838039 w 1879377"/>
              <a:gd name="connsiteY302" fmla="*/ 448056 h 938974"/>
              <a:gd name="connsiteX303" fmla="*/ 1841087 w 1879377"/>
              <a:gd name="connsiteY303" fmla="*/ 444913 h 938974"/>
              <a:gd name="connsiteX304" fmla="*/ 1840039 w 1879377"/>
              <a:gd name="connsiteY304" fmla="*/ 443865 h 938974"/>
              <a:gd name="connsiteX305" fmla="*/ 1843087 w 1879377"/>
              <a:gd name="connsiteY305" fmla="*/ 440722 h 938974"/>
              <a:gd name="connsiteX306" fmla="*/ 1842040 w 1879377"/>
              <a:gd name="connsiteY306" fmla="*/ 439674 h 938974"/>
              <a:gd name="connsiteX307" fmla="*/ 1849469 w 1879377"/>
              <a:gd name="connsiteY307" fmla="*/ 430720 h 938974"/>
              <a:gd name="connsiteX308" fmla="*/ 1850708 w 1879377"/>
              <a:gd name="connsiteY308" fmla="*/ 423482 h 938974"/>
              <a:gd name="connsiteX309" fmla="*/ 1850231 w 1879377"/>
              <a:gd name="connsiteY309" fmla="*/ 423005 h 938974"/>
              <a:gd name="connsiteX310" fmla="*/ 1850898 w 1879377"/>
              <a:gd name="connsiteY310" fmla="*/ 422339 h 938974"/>
              <a:gd name="connsiteX311" fmla="*/ 1850898 w 1879377"/>
              <a:gd name="connsiteY311" fmla="*/ 421767 h 938974"/>
              <a:gd name="connsiteX312" fmla="*/ 1850136 w 1879377"/>
              <a:gd name="connsiteY312" fmla="*/ 421005 h 938974"/>
              <a:gd name="connsiteX313" fmla="*/ 1851279 w 1879377"/>
              <a:gd name="connsiteY313" fmla="*/ 419862 h 938974"/>
              <a:gd name="connsiteX314" fmla="*/ 1879377 w 1879377"/>
              <a:gd name="connsiteY314" fmla="*/ 250984 h 938974"/>
              <a:gd name="connsiteX315" fmla="*/ 1324832 w 1879377"/>
              <a:gd name="connsiteY315" fmla="*/ 0 h 938974"/>
              <a:gd name="connsiteX316" fmla="*/ 1114806 w 1879377"/>
              <a:gd name="connsiteY316" fmla="*/ 40672 h 938974"/>
              <a:gd name="connsiteX317" fmla="*/ 1114425 w 1879377"/>
              <a:gd name="connsiteY317" fmla="*/ 43529 h 938974"/>
              <a:gd name="connsiteX318" fmla="*/ 1112996 w 1879377"/>
              <a:gd name="connsiteY318" fmla="*/ 43339 h 938974"/>
              <a:gd name="connsiteX319" fmla="*/ 1104424 w 1879377"/>
              <a:gd name="connsiteY319" fmla="*/ 50959 h 938974"/>
              <a:gd name="connsiteX320" fmla="*/ 1098614 w 1879377"/>
              <a:gd name="connsiteY320" fmla="*/ 50101 h 938974"/>
              <a:gd name="connsiteX321" fmla="*/ 1098804 w 1879377"/>
              <a:gd name="connsiteY321" fmla="*/ 48673 h 938974"/>
              <a:gd name="connsiteX322" fmla="*/ 1089660 w 1879377"/>
              <a:gd name="connsiteY322" fmla="*/ 50292 h 938974"/>
              <a:gd name="connsiteX323" fmla="*/ 1087755 w 1879377"/>
              <a:gd name="connsiteY323" fmla="*/ 52959 h 938974"/>
              <a:gd name="connsiteX324" fmla="*/ 1083183 w 1879377"/>
              <a:gd name="connsiteY324" fmla="*/ 53721 h 938974"/>
              <a:gd name="connsiteX325" fmla="*/ 1080706 w 1879377"/>
              <a:gd name="connsiteY325" fmla="*/ 60770 h 938974"/>
              <a:gd name="connsiteX326" fmla="*/ 1069086 w 1879377"/>
              <a:gd name="connsiteY326" fmla="*/ 59055 h 938974"/>
              <a:gd name="connsiteX327" fmla="*/ 1063847 w 1879377"/>
              <a:gd name="connsiteY327" fmla="*/ 64199 h 938974"/>
              <a:gd name="connsiteX328" fmla="*/ 1059466 w 1879377"/>
              <a:gd name="connsiteY328" fmla="*/ 63532 h 938974"/>
              <a:gd name="connsiteX329" fmla="*/ 1059275 w 1879377"/>
              <a:gd name="connsiteY329" fmla="*/ 64961 h 938974"/>
              <a:gd name="connsiteX330" fmla="*/ 1054894 w 1879377"/>
              <a:gd name="connsiteY330" fmla="*/ 64294 h 938974"/>
              <a:gd name="connsiteX331" fmla="*/ 1052989 w 1879377"/>
              <a:gd name="connsiteY331" fmla="*/ 66961 h 938974"/>
              <a:gd name="connsiteX332" fmla="*/ 1050131 w 1879377"/>
              <a:gd name="connsiteY332" fmla="*/ 66580 h 938974"/>
              <a:gd name="connsiteX333" fmla="*/ 1041559 w 1879377"/>
              <a:gd name="connsiteY333" fmla="*/ 74200 h 938974"/>
              <a:gd name="connsiteX334" fmla="*/ 1038701 w 1879377"/>
              <a:gd name="connsiteY334" fmla="*/ 73819 h 938974"/>
              <a:gd name="connsiteX335" fmla="*/ 1036796 w 1879377"/>
              <a:gd name="connsiteY335" fmla="*/ 76486 h 938974"/>
              <a:gd name="connsiteX336" fmla="*/ 1023747 w 1879377"/>
              <a:gd name="connsiteY336" fmla="*/ 74581 h 938974"/>
              <a:gd name="connsiteX337" fmla="*/ 1021842 w 1879377"/>
              <a:gd name="connsiteY337" fmla="*/ 77248 h 938974"/>
              <a:gd name="connsiteX338" fmla="*/ 1018985 w 1879377"/>
              <a:gd name="connsiteY338" fmla="*/ 76867 h 938974"/>
              <a:gd name="connsiteX339" fmla="*/ 1018794 w 1879377"/>
              <a:gd name="connsiteY339" fmla="*/ 78295 h 938974"/>
              <a:gd name="connsiteX340" fmla="*/ 1015937 w 1879377"/>
              <a:gd name="connsiteY340" fmla="*/ 77914 h 938974"/>
              <a:gd name="connsiteX341" fmla="*/ 1012602 w 1879377"/>
              <a:gd name="connsiteY341" fmla="*/ 80391 h 938974"/>
              <a:gd name="connsiteX342" fmla="*/ 1009745 w 1879377"/>
              <a:gd name="connsiteY342" fmla="*/ 80010 h 938974"/>
              <a:gd name="connsiteX343" fmla="*/ 1006221 w 1879377"/>
              <a:gd name="connsiteY343" fmla="*/ 83915 h 938974"/>
              <a:gd name="connsiteX344" fmla="*/ 1003363 w 1879377"/>
              <a:gd name="connsiteY344" fmla="*/ 83534 h 938974"/>
              <a:gd name="connsiteX345" fmla="*/ 1001458 w 1879377"/>
              <a:gd name="connsiteY345" fmla="*/ 86201 h 938974"/>
              <a:gd name="connsiteX346" fmla="*/ 998601 w 1879377"/>
              <a:gd name="connsiteY346" fmla="*/ 85820 h 938974"/>
              <a:gd name="connsiteX347" fmla="*/ 998410 w 1879377"/>
              <a:gd name="connsiteY347" fmla="*/ 87249 h 938974"/>
              <a:gd name="connsiteX348" fmla="*/ 981075 w 1879377"/>
              <a:gd name="connsiteY348" fmla="*/ 84677 h 938974"/>
              <a:gd name="connsiteX349" fmla="*/ 979170 w 1879377"/>
              <a:gd name="connsiteY349" fmla="*/ 87344 h 938974"/>
              <a:gd name="connsiteX350" fmla="*/ 976312 w 1879377"/>
              <a:gd name="connsiteY350" fmla="*/ 86963 h 938974"/>
              <a:gd name="connsiteX351" fmla="*/ 974408 w 1879377"/>
              <a:gd name="connsiteY351" fmla="*/ 89630 h 938974"/>
              <a:gd name="connsiteX352" fmla="*/ 973360 w 1879377"/>
              <a:gd name="connsiteY352" fmla="*/ 96869 h 938974"/>
              <a:gd name="connsiteX353" fmla="*/ 961930 w 1879377"/>
              <a:gd name="connsiteY353" fmla="*/ 104108 h 938974"/>
              <a:gd name="connsiteX354" fmla="*/ 957548 w 1879377"/>
              <a:gd name="connsiteY354" fmla="*/ 103441 h 938974"/>
              <a:gd name="connsiteX355" fmla="*/ 957358 w 1879377"/>
              <a:gd name="connsiteY355" fmla="*/ 104870 h 938974"/>
              <a:gd name="connsiteX356" fmla="*/ 954500 w 1879377"/>
              <a:gd name="connsiteY356" fmla="*/ 104489 h 938974"/>
              <a:gd name="connsiteX357" fmla="*/ 954310 w 1879377"/>
              <a:gd name="connsiteY357" fmla="*/ 105918 h 938974"/>
              <a:gd name="connsiteX358" fmla="*/ 945166 w 1879377"/>
              <a:gd name="connsiteY358" fmla="*/ 107537 h 938974"/>
              <a:gd name="connsiteX359" fmla="*/ 944975 w 1879377"/>
              <a:gd name="connsiteY359" fmla="*/ 108966 h 938974"/>
              <a:gd name="connsiteX360" fmla="*/ 940593 w 1879377"/>
              <a:gd name="connsiteY360" fmla="*/ 108299 h 938974"/>
              <a:gd name="connsiteX361" fmla="*/ 940403 w 1879377"/>
              <a:gd name="connsiteY361" fmla="*/ 109728 h 938974"/>
              <a:gd name="connsiteX362" fmla="*/ 937545 w 1879377"/>
              <a:gd name="connsiteY362" fmla="*/ 109347 h 938974"/>
              <a:gd name="connsiteX363" fmla="*/ 937355 w 1879377"/>
              <a:gd name="connsiteY363" fmla="*/ 110776 h 938974"/>
              <a:gd name="connsiteX364" fmla="*/ 926973 w 1879377"/>
              <a:gd name="connsiteY364" fmla="*/ 110776 h 938974"/>
              <a:gd name="connsiteX365" fmla="*/ 926783 w 1879377"/>
              <a:gd name="connsiteY365" fmla="*/ 112205 h 938974"/>
              <a:gd name="connsiteX366" fmla="*/ 923925 w 1879377"/>
              <a:gd name="connsiteY366" fmla="*/ 111824 h 938974"/>
              <a:gd name="connsiteX367" fmla="*/ 923735 w 1879377"/>
              <a:gd name="connsiteY367" fmla="*/ 113252 h 938974"/>
              <a:gd name="connsiteX368" fmla="*/ 917734 w 1879377"/>
              <a:gd name="connsiteY368" fmla="*/ 113824 h 938974"/>
              <a:gd name="connsiteX369" fmla="*/ 915638 w 1879377"/>
              <a:gd name="connsiteY369" fmla="*/ 117920 h 938974"/>
              <a:gd name="connsiteX370" fmla="*/ 902208 w 1879377"/>
              <a:gd name="connsiteY370" fmla="*/ 118872 h 938974"/>
              <a:gd name="connsiteX371" fmla="*/ 898684 w 1879377"/>
              <a:gd name="connsiteY371" fmla="*/ 122777 h 938974"/>
              <a:gd name="connsiteX372" fmla="*/ 889159 w 1879377"/>
              <a:gd name="connsiteY372" fmla="*/ 127254 h 938974"/>
              <a:gd name="connsiteX373" fmla="*/ 880205 w 1879377"/>
              <a:gd name="connsiteY373" fmla="*/ 127445 h 938974"/>
              <a:gd name="connsiteX374" fmla="*/ 880015 w 1879377"/>
              <a:gd name="connsiteY374" fmla="*/ 128873 h 938974"/>
              <a:gd name="connsiteX375" fmla="*/ 866965 w 1879377"/>
              <a:gd name="connsiteY375" fmla="*/ 126968 h 938974"/>
              <a:gd name="connsiteX376" fmla="*/ 865060 w 1879377"/>
              <a:gd name="connsiteY376" fmla="*/ 129635 h 938974"/>
              <a:gd name="connsiteX377" fmla="*/ 860679 w 1879377"/>
              <a:gd name="connsiteY377" fmla="*/ 128968 h 938974"/>
              <a:gd name="connsiteX378" fmla="*/ 860488 w 1879377"/>
              <a:gd name="connsiteY378" fmla="*/ 130397 h 938974"/>
              <a:gd name="connsiteX379" fmla="*/ 856107 w 1879377"/>
              <a:gd name="connsiteY379" fmla="*/ 129730 h 938974"/>
              <a:gd name="connsiteX380" fmla="*/ 855917 w 1879377"/>
              <a:gd name="connsiteY380" fmla="*/ 131159 h 938974"/>
              <a:gd name="connsiteX381" fmla="*/ 838295 w 1879377"/>
              <a:gd name="connsiteY381" fmla="*/ 130016 h 938974"/>
              <a:gd name="connsiteX382" fmla="*/ 837628 w 1879377"/>
              <a:gd name="connsiteY382" fmla="*/ 134398 h 938974"/>
              <a:gd name="connsiteX383" fmla="*/ 836200 w 1879377"/>
              <a:gd name="connsiteY383" fmla="*/ 134207 h 938974"/>
              <a:gd name="connsiteX384" fmla="*/ 836009 w 1879377"/>
              <a:gd name="connsiteY384" fmla="*/ 135636 h 938974"/>
              <a:gd name="connsiteX385" fmla="*/ 827342 w 1879377"/>
              <a:gd name="connsiteY385" fmla="*/ 134398 h 938974"/>
              <a:gd name="connsiteX386" fmla="*/ 825437 w 1879377"/>
              <a:gd name="connsiteY386" fmla="*/ 137065 h 938974"/>
              <a:gd name="connsiteX387" fmla="*/ 822579 w 1879377"/>
              <a:gd name="connsiteY387" fmla="*/ 136684 h 938974"/>
              <a:gd name="connsiteX388" fmla="*/ 820674 w 1879377"/>
              <a:gd name="connsiteY388" fmla="*/ 139351 h 938974"/>
              <a:gd name="connsiteX389" fmla="*/ 812006 w 1879377"/>
              <a:gd name="connsiteY389" fmla="*/ 138113 h 938974"/>
              <a:gd name="connsiteX390" fmla="*/ 810101 w 1879377"/>
              <a:gd name="connsiteY390" fmla="*/ 140780 h 938974"/>
              <a:gd name="connsiteX391" fmla="*/ 807243 w 1879377"/>
              <a:gd name="connsiteY391" fmla="*/ 140399 h 938974"/>
              <a:gd name="connsiteX392" fmla="*/ 803910 w 1879377"/>
              <a:gd name="connsiteY392" fmla="*/ 142875 h 938974"/>
              <a:gd name="connsiteX393" fmla="*/ 801814 w 1879377"/>
              <a:gd name="connsiteY393" fmla="*/ 146971 h 938974"/>
              <a:gd name="connsiteX394" fmla="*/ 791718 w 1879377"/>
              <a:gd name="connsiteY394" fmla="*/ 145447 h 938974"/>
              <a:gd name="connsiteX395" fmla="*/ 791528 w 1879377"/>
              <a:gd name="connsiteY395" fmla="*/ 146876 h 938974"/>
              <a:gd name="connsiteX396" fmla="*/ 787146 w 1879377"/>
              <a:gd name="connsiteY396" fmla="*/ 146209 h 938974"/>
              <a:gd name="connsiteX397" fmla="*/ 786955 w 1879377"/>
              <a:gd name="connsiteY397" fmla="*/ 147638 h 938974"/>
              <a:gd name="connsiteX398" fmla="*/ 778002 w 1879377"/>
              <a:gd name="connsiteY398" fmla="*/ 147828 h 938974"/>
              <a:gd name="connsiteX399" fmla="*/ 776097 w 1879377"/>
              <a:gd name="connsiteY399" fmla="*/ 150495 h 938974"/>
              <a:gd name="connsiteX400" fmla="*/ 773239 w 1879377"/>
              <a:gd name="connsiteY400" fmla="*/ 150114 h 938974"/>
              <a:gd name="connsiteX401" fmla="*/ 773049 w 1879377"/>
              <a:gd name="connsiteY401" fmla="*/ 151543 h 938974"/>
              <a:gd name="connsiteX402" fmla="*/ 767429 w 1879377"/>
              <a:gd name="connsiteY402" fmla="*/ 149257 h 938974"/>
              <a:gd name="connsiteX403" fmla="*/ 765524 w 1879377"/>
              <a:gd name="connsiteY403" fmla="*/ 151924 h 938974"/>
              <a:gd name="connsiteX404" fmla="*/ 762667 w 1879377"/>
              <a:gd name="connsiteY404" fmla="*/ 151543 h 938974"/>
              <a:gd name="connsiteX405" fmla="*/ 754094 w 1879377"/>
              <a:gd name="connsiteY405" fmla="*/ 159163 h 938974"/>
              <a:gd name="connsiteX406" fmla="*/ 751236 w 1879377"/>
              <a:gd name="connsiteY406" fmla="*/ 158782 h 938974"/>
              <a:gd name="connsiteX407" fmla="*/ 747903 w 1879377"/>
              <a:gd name="connsiteY407" fmla="*/ 161258 h 938974"/>
              <a:gd name="connsiteX408" fmla="*/ 747522 w 1879377"/>
              <a:gd name="connsiteY408" fmla="*/ 164116 h 938974"/>
              <a:gd name="connsiteX409" fmla="*/ 742950 w 1879377"/>
              <a:gd name="connsiteY409" fmla="*/ 164878 h 938974"/>
              <a:gd name="connsiteX410" fmla="*/ 739426 w 1879377"/>
              <a:gd name="connsiteY410" fmla="*/ 168783 h 938974"/>
              <a:gd name="connsiteX411" fmla="*/ 729329 w 1879377"/>
              <a:gd name="connsiteY411" fmla="*/ 167259 h 938974"/>
              <a:gd name="connsiteX412" fmla="*/ 705326 w 1879377"/>
              <a:gd name="connsiteY412" fmla="*/ 169640 h 938974"/>
              <a:gd name="connsiteX413" fmla="*/ 705707 w 1879377"/>
              <a:gd name="connsiteY413" fmla="*/ 166783 h 938974"/>
              <a:gd name="connsiteX414" fmla="*/ 702374 w 1879377"/>
              <a:gd name="connsiteY414" fmla="*/ 169259 h 938974"/>
              <a:gd name="connsiteX415" fmla="*/ 692277 w 1879377"/>
              <a:gd name="connsiteY415" fmla="*/ 167735 h 938974"/>
              <a:gd name="connsiteX416" fmla="*/ 692467 w 1879377"/>
              <a:gd name="connsiteY416" fmla="*/ 166307 h 938974"/>
              <a:gd name="connsiteX417" fmla="*/ 682371 w 1879377"/>
              <a:gd name="connsiteY417" fmla="*/ 164783 h 938974"/>
              <a:gd name="connsiteX418" fmla="*/ 682562 w 1879377"/>
              <a:gd name="connsiteY418" fmla="*/ 163354 h 938974"/>
              <a:gd name="connsiteX419" fmla="*/ 673893 w 1879377"/>
              <a:gd name="connsiteY419" fmla="*/ 162116 h 938974"/>
              <a:gd name="connsiteX420" fmla="*/ 674084 w 1879377"/>
              <a:gd name="connsiteY420" fmla="*/ 160687 h 938974"/>
              <a:gd name="connsiteX421" fmla="*/ 668274 w 1879377"/>
              <a:gd name="connsiteY421" fmla="*/ 159830 h 938974"/>
              <a:gd name="connsiteX422" fmla="*/ 668464 w 1879377"/>
              <a:gd name="connsiteY422" fmla="*/ 158401 h 938974"/>
              <a:gd name="connsiteX423" fmla="*/ 643604 w 1879377"/>
              <a:gd name="connsiteY423" fmla="*/ 156210 h 938974"/>
              <a:gd name="connsiteX424" fmla="*/ 643414 w 1879377"/>
              <a:gd name="connsiteY424" fmla="*/ 157639 h 938974"/>
              <a:gd name="connsiteX425" fmla="*/ 640556 w 1879377"/>
              <a:gd name="connsiteY425" fmla="*/ 157258 h 938974"/>
              <a:gd name="connsiteX426" fmla="*/ 638651 w 1879377"/>
              <a:gd name="connsiteY426" fmla="*/ 159925 h 938974"/>
              <a:gd name="connsiteX427" fmla="*/ 625030 w 1879377"/>
              <a:gd name="connsiteY427" fmla="*/ 152019 h 938974"/>
              <a:gd name="connsiteX428" fmla="*/ 622173 w 1879377"/>
              <a:gd name="connsiteY428" fmla="*/ 151638 h 938974"/>
              <a:gd name="connsiteX429" fmla="*/ 622363 w 1879377"/>
              <a:gd name="connsiteY429" fmla="*/ 150209 h 938974"/>
              <a:gd name="connsiteX430" fmla="*/ 617792 w 1879377"/>
              <a:gd name="connsiteY430" fmla="*/ 150971 h 938974"/>
              <a:gd name="connsiteX431" fmla="*/ 601885 w 1879377"/>
              <a:gd name="connsiteY431" fmla="*/ 148590 h 938974"/>
              <a:gd name="connsiteX432" fmla="*/ 589026 w 1879377"/>
              <a:gd name="connsiteY432" fmla="*/ 155543 h 938974"/>
              <a:gd name="connsiteX433" fmla="*/ 586169 w 1879377"/>
              <a:gd name="connsiteY433" fmla="*/ 155162 h 938974"/>
              <a:gd name="connsiteX434" fmla="*/ 585978 w 1879377"/>
              <a:gd name="connsiteY434" fmla="*/ 156591 h 938974"/>
              <a:gd name="connsiteX435" fmla="*/ 579501 w 1879377"/>
              <a:gd name="connsiteY435" fmla="*/ 160115 h 938974"/>
              <a:gd name="connsiteX436" fmla="*/ 565880 w 1879377"/>
              <a:gd name="connsiteY436" fmla="*/ 152210 h 938974"/>
              <a:gd name="connsiteX437" fmla="*/ 558641 w 1879377"/>
              <a:gd name="connsiteY437" fmla="*/ 151162 h 938974"/>
              <a:gd name="connsiteX438" fmla="*/ 558832 w 1879377"/>
              <a:gd name="connsiteY438" fmla="*/ 149733 h 938974"/>
              <a:gd name="connsiteX439" fmla="*/ 555974 w 1879377"/>
              <a:gd name="connsiteY439" fmla="*/ 149352 h 938974"/>
              <a:gd name="connsiteX440" fmla="*/ 239363 w 1879377"/>
              <a:gd name="connsiteY440" fmla="*/ 210598 h 938974"/>
              <a:gd name="connsiteX441" fmla="*/ 0 w 1879377"/>
              <a:gd name="connsiteY441" fmla="*/ 514160 h 938974"/>
              <a:gd name="connsiteX442" fmla="*/ 116776 w 1879377"/>
              <a:gd name="connsiteY442" fmla="*/ 806006 h 938974"/>
              <a:gd name="connsiteX443" fmla="*/ 566261 w 1879377"/>
              <a:gd name="connsiteY443" fmla="*/ 776859 h 938974"/>
              <a:gd name="connsiteX444" fmla="*/ 678371 w 1879377"/>
              <a:gd name="connsiteY444" fmla="*/ 807339 h 938974"/>
              <a:gd name="connsiteX445" fmla="*/ 678847 w 1879377"/>
              <a:gd name="connsiteY445" fmla="*/ 807053 h 938974"/>
              <a:gd name="connsiteX446" fmla="*/ 682085 w 1879377"/>
              <a:gd name="connsiteY446" fmla="*/ 808292 h 93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79377" h="938974">
                <a:moveTo>
                  <a:pt x="680561" y="806768"/>
                </a:moveTo>
                <a:lnTo>
                  <a:pt x="705898" y="813626"/>
                </a:lnTo>
                <a:cubicBezTo>
                  <a:pt x="706564" y="813340"/>
                  <a:pt x="707326" y="813054"/>
                  <a:pt x="707993" y="812864"/>
                </a:cubicBezTo>
                <a:cubicBezTo>
                  <a:pt x="708755" y="813435"/>
                  <a:pt x="709612" y="814006"/>
                  <a:pt x="710374" y="814578"/>
                </a:cubicBezTo>
                <a:cubicBezTo>
                  <a:pt x="711327" y="814102"/>
                  <a:pt x="712280" y="813530"/>
                  <a:pt x="713232" y="813054"/>
                </a:cubicBezTo>
                <a:cubicBezTo>
                  <a:pt x="713994" y="813626"/>
                  <a:pt x="714851" y="814197"/>
                  <a:pt x="715613" y="814769"/>
                </a:cubicBezTo>
                <a:cubicBezTo>
                  <a:pt x="715899" y="814388"/>
                  <a:pt x="716185" y="814006"/>
                  <a:pt x="716471" y="813530"/>
                </a:cubicBezTo>
                <a:cubicBezTo>
                  <a:pt x="718756" y="815150"/>
                  <a:pt x="721138" y="816864"/>
                  <a:pt x="723424" y="818483"/>
                </a:cubicBezTo>
                <a:lnTo>
                  <a:pt x="737902" y="822389"/>
                </a:lnTo>
                <a:cubicBezTo>
                  <a:pt x="738664" y="822008"/>
                  <a:pt x="738854" y="822389"/>
                  <a:pt x="738949" y="822293"/>
                </a:cubicBezTo>
                <a:cubicBezTo>
                  <a:pt x="740378" y="820293"/>
                  <a:pt x="741807" y="818293"/>
                  <a:pt x="743140" y="816293"/>
                </a:cubicBezTo>
                <a:cubicBezTo>
                  <a:pt x="747617" y="815912"/>
                  <a:pt x="752094" y="815435"/>
                  <a:pt x="756570" y="815054"/>
                </a:cubicBezTo>
                <a:cubicBezTo>
                  <a:pt x="757809" y="815912"/>
                  <a:pt x="758952" y="816769"/>
                  <a:pt x="760190" y="817626"/>
                </a:cubicBezTo>
                <a:cubicBezTo>
                  <a:pt x="760476" y="817245"/>
                  <a:pt x="760761" y="816864"/>
                  <a:pt x="761047" y="816388"/>
                </a:cubicBezTo>
                <a:cubicBezTo>
                  <a:pt x="761810" y="816959"/>
                  <a:pt x="762667" y="817531"/>
                  <a:pt x="763429" y="818102"/>
                </a:cubicBezTo>
                <a:cubicBezTo>
                  <a:pt x="763714" y="817721"/>
                  <a:pt x="764000" y="817340"/>
                  <a:pt x="764286" y="816864"/>
                </a:cubicBezTo>
                <a:cubicBezTo>
                  <a:pt x="767239" y="817721"/>
                  <a:pt x="770192" y="818674"/>
                  <a:pt x="773144" y="819531"/>
                </a:cubicBezTo>
                <a:cubicBezTo>
                  <a:pt x="773430" y="819150"/>
                  <a:pt x="773716" y="818769"/>
                  <a:pt x="774001" y="818293"/>
                </a:cubicBezTo>
                <a:cubicBezTo>
                  <a:pt x="775240" y="819150"/>
                  <a:pt x="776383" y="820007"/>
                  <a:pt x="777621" y="820864"/>
                </a:cubicBezTo>
                <a:cubicBezTo>
                  <a:pt x="777907" y="820484"/>
                  <a:pt x="778192" y="820102"/>
                  <a:pt x="778478" y="819626"/>
                </a:cubicBezTo>
                <a:cubicBezTo>
                  <a:pt x="779240" y="820198"/>
                  <a:pt x="780097" y="820769"/>
                  <a:pt x="780860" y="821341"/>
                </a:cubicBezTo>
                <a:cubicBezTo>
                  <a:pt x="781145" y="820960"/>
                  <a:pt x="781431" y="820579"/>
                  <a:pt x="781717" y="820102"/>
                </a:cubicBezTo>
                <a:cubicBezTo>
                  <a:pt x="784765" y="821722"/>
                  <a:pt x="787813" y="823246"/>
                  <a:pt x="790956" y="824865"/>
                </a:cubicBezTo>
                <a:cubicBezTo>
                  <a:pt x="791242" y="824484"/>
                  <a:pt x="791528" y="824103"/>
                  <a:pt x="791813" y="823627"/>
                </a:cubicBezTo>
                <a:cubicBezTo>
                  <a:pt x="792575" y="824198"/>
                  <a:pt x="793433" y="824770"/>
                  <a:pt x="794194" y="825341"/>
                </a:cubicBezTo>
                <a:cubicBezTo>
                  <a:pt x="794480" y="824960"/>
                  <a:pt x="794766" y="824579"/>
                  <a:pt x="795052" y="824103"/>
                </a:cubicBezTo>
                <a:cubicBezTo>
                  <a:pt x="797433" y="824198"/>
                  <a:pt x="797718" y="824770"/>
                  <a:pt x="800671" y="826294"/>
                </a:cubicBezTo>
                <a:cubicBezTo>
                  <a:pt x="801910" y="825341"/>
                  <a:pt x="803148" y="824484"/>
                  <a:pt x="804386" y="823531"/>
                </a:cubicBezTo>
                <a:cubicBezTo>
                  <a:pt x="808577" y="825246"/>
                  <a:pt x="812673" y="827056"/>
                  <a:pt x="816864" y="828770"/>
                </a:cubicBezTo>
                <a:cubicBezTo>
                  <a:pt x="818483" y="828104"/>
                  <a:pt x="820103" y="827532"/>
                  <a:pt x="821817" y="826865"/>
                </a:cubicBezTo>
                <a:cubicBezTo>
                  <a:pt x="827627" y="827056"/>
                  <a:pt x="826199" y="832104"/>
                  <a:pt x="832390" y="827151"/>
                </a:cubicBezTo>
                <a:cubicBezTo>
                  <a:pt x="835057" y="828485"/>
                  <a:pt x="837724" y="829723"/>
                  <a:pt x="840391" y="831056"/>
                </a:cubicBezTo>
                <a:cubicBezTo>
                  <a:pt x="840676" y="830675"/>
                  <a:pt x="840962" y="830294"/>
                  <a:pt x="841248" y="829818"/>
                </a:cubicBezTo>
                <a:cubicBezTo>
                  <a:pt x="844867" y="832390"/>
                  <a:pt x="848392" y="834866"/>
                  <a:pt x="852011" y="837438"/>
                </a:cubicBezTo>
                <a:cubicBezTo>
                  <a:pt x="852964" y="836962"/>
                  <a:pt x="853916" y="836390"/>
                  <a:pt x="854868" y="835914"/>
                </a:cubicBezTo>
                <a:cubicBezTo>
                  <a:pt x="856107" y="836771"/>
                  <a:pt x="857250" y="837629"/>
                  <a:pt x="858488" y="838486"/>
                </a:cubicBezTo>
                <a:cubicBezTo>
                  <a:pt x="858774" y="838105"/>
                  <a:pt x="859060" y="837724"/>
                  <a:pt x="859346" y="837248"/>
                </a:cubicBezTo>
                <a:cubicBezTo>
                  <a:pt x="860584" y="838105"/>
                  <a:pt x="861727" y="838962"/>
                  <a:pt x="862965" y="839819"/>
                </a:cubicBezTo>
                <a:cubicBezTo>
                  <a:pt x="863251" y="839438"/>
                  <a:pt x="863537" y="839057"/>
                  <a:pt x="863822" y="838581"/>
                </a:cubicBezTo>
                <a:cubicBezTo>
                  <a:pt x="868871" y="841534"/>
                  <a:pt x="873918" y="844582"/>
                  <a:pt x="878967" y="847535"/>
                </a:cubicBezTo>
                <a:cubicBezTo>
                  <a:pt x="879824" y="846296"/>
                  <a:pt x="880681" y="845153"/>
                  <a:pt x="881539" y="843915"/>
                </a:cubicBezTo>
                <a:cubicBezTo>
                  <a:pt x="881920" y="844201"/>
                  <a:pt x="882301" y="844487"/>
                  <a:pt x="882777" y="844772"/>
                </a:cubicBezTo>
                <a:cubicBezTo>
                  <a:pt x="883063" y="844391"/>
                  <a:pt x="883349" y="844010"/>
                  <a:pt x="883634" y="843534"/>
                </a:cubicBezTo>
                <a:cubicBezTo>
                  <a:pt x="886015" y="845248"/>
                  <a:pt x="888397" y="846963"/>
                  <a:pt x="890778" y="848582"/>
                </a:cubicBezTo>
                <a:cubicBezTo>
                  <a:pt x="891730" y="848106"/>
                  <a:pt x="892683" y="847535"/>
                  <a:pt x="893635" y="847058"/>
                </a:cubicBezTo>
                <a:cubicBezTo>
                  <a:pt x="894397" y="847630"/>
                  <a:pt x="895255" y="848201"/>
                  <a:pt x="896017" y="848773"/>
                </a:cubicBezTo>
                <a:cubicBezTo>
                  <a:pt x="896969" y="848297"/>
                  <a:pt x="897922" y="847725"/>
                  <a:pt x="898874" y="847249"/>
                </a:cubicBezTo>
                <a:cubicBezTo>
                  <a:pt x="901255" y="848963"/>
                  <a:pt x="903636" y="850678"/>
                  <a:pt x="906018" y="852297"/>
                </a:cubicBezTo>
                <a:cubicBezTo>
                  <a:pt x="906971" y="851821"/>
                  <a:pt x="907923" y="851249"/>
                  <a:pt x="908876" y="850773"/>
                </a:cubicBezTo>
                <a:cubicBezTo>
                  <a:pt x="909637" y="851344"/>
                  <a:pt x="910495" y="851916"/>
                  <a:pt x="911257" y="852488"/>
                </a:cubicBezTo>
                <a:lnTo>
                  <a:pt x="915353" y="851821"/>
                </a:lnTo>
                <a:cubicBezTo>
                  <a:pt x="916591" y="850868"/>
                  <a:pt x="917829" y="850011"/>
                  <a:pt x="919067" y="849059"/>
                </a:cubicBezTo>
                <a:cubicBezTo>
                  <a:pt x="921830" y="851059"/>
                  <a:pt x="924687" y="852964"/>
                  <a:pt x="927449" y="854964"/>
                </a:cubicBezTo>
                <a:cubicBezTo>
                  <a:pt x="927735" y="854583"/>
                  <a:pt x="928020" y="854202"/>
                  <a:pt x="928306" y="853726"/>
                </a:cubicBezTo>
                <a:cubicBezTo>
                  <a:pt x="929545" y="854583"/>
                  <a:pt x="930688" y="855440"/>
                  <a:pt x="931926" y="856298"/>
                </a:cubicBezTo>
                <a:cubicBezTo>
                  <a:pt x="932211" y="855917"/>
                  <a:pt x="932497" y="855535"/>
                  <a:pt x="932783" y="855059"/>
                </a:cubicBezTo>
                <a:cubicBezTo>
                  <a:pt x="935450" y="856393"/>
                  <a:pt x="938117" y="857631"/>
                  <a:pt x="940784" y="858964"/>
                </a:cubicBezTo>
                <a:cubicBezTo>
                  <a:pt x="941736" y="858488"/>
                  <a:pt x="942689" y="857917"/>
                  <a:pt x="943642" y="857440"/>
                </a:cubicBezTo>
                <a:cubicBezTo>
                  <a:pt x="944404" y="858012"/>
                  <a:pt x="945261" y="858584"/>
                  <a:pt x="946023" y="859155"/>
                </a:cubicBezTo>
                <a:cubicBezTo>
                  <a:pt x="946309" y="858774"/>
                  <a:pt x="946594" y="858393"/>
                  <a:pt x="946880" y="857917"/>
                </a:cubicBezTo>
                <a:cubicBezTo>
                  <a:pt x="948214" y="859441"/>
                  <a:pt x="949547" y="860965"/>
                  <a:pt x="950785" y="862489"/>
                </a:cubicBezTo>
                <a:cubicBezTo>
                  <a:pt x="951738" y="862013"/>
                  <a:pt x="952690" y="861441"/>
                  <a:pt x="953643" y="860965"/>
                </a:cubicBezTo>
                <a:cubicBezTo>
                  <a:pt x="954405" y="861536"/>
                  <a:pt x="955262" y="862108"/>
                  <a:pt x="956024" y="862679"/>
                </a:cubicBezTo>
                <a:lnTo>
                  <a:pt x="967073" y="859727"/>
                </a:lnTo>
                <a:cubicBezTo>
                  <a:pt x="967835" y="860298"/>
                  <a:pt x="968692" y="860869"/>
                  <a:pt x="969455" y="861441"/>
                </a:cubicBezTo>
                <a:lnTo>
                  <a:pt x="973550" y="860774"/>
                </a:lnTo>
                <a:cubicBezTo>
                  <a:pt x="974122" y="860012"/>
                  <a:pt x="974693" y="859155"/>
                  <a:pt x="975265" y="858393"/>
                </a:cubicBezTo>
                <a:cubicBezTo>
                  <a:pt x="976789" y="858869"/>
                  <a:pt x="978217" y="859250"/>
                  <a:pt x="979742" y="859727"/>
                </a:cubicBezTo>
                <a:cubicBezTo>
                  <a:pt x="981361" y="859060"/>
                  <a:pt x="982980" y="858488"/>
                  <a:pt x="984694" y="857822"/>
                </a:cubicBezTo>
                <a:cubicBezTo>
                  <a:pt x="987457" y="859822"/>
                  <a:pt x="990314" y="861727"/>
                  <a:pt x="993076" y="863727"/>
                </a:cubicBezTo>
                <a:cubicBezTo>
                  <a:pt x="999458" y="858202"/>
                  <a:pt x="1007745" y="866394"/>
                  <a:pt x="1015555" y="872490"/>
                </a:cubicBezTo>
                <a:cubicBezTo>
                  <a:pt x="1014984" y="873252"/>
                  <a:pt x="1014412" y="874109"/>
                  <a:pt x="1013841" y="874871"/>
                </a:cubicBezTo>
                <a:cubicBezTo>
                  <a:pt x="1014889" y="874967"/>
                  <a:pt x="1017936" y="874205"/>
                  <a:pt x="1017936" y="874205"/>
                </a:cubicBezTo>
                <a:cubicBezTo>
                  <a:pt x="1020699" y="876205"/>
                  <a:pt x="1023556" y="878110"/>
                  <a:pt x="1026318" y="880110"/>
                </a:cubicBezTo>
                <a:cubicBezTo>
                  <a:pt x="1026033" y="880491"/>
                  <a:pt x="1025747" y="880872"/>
                  <a:pt x="1025462" y="881348"/>
                </a:cubicBezTo>
                <a:cubicBezTo>
                  <a:pt x="1028224" y="883348"/>
                  <a:pt x="1031081" y="885254"/>
                  <a:pt x="1033844" y="887254"/>
                </a:cubicBezTo>
                <a:cubicBezTo>
                  <a:pt x="1033558" y="887635"/>
                  <a:pt x="1033272" y="888016"/>
                  <a:pt x="1032986" y="888492"/>
                </a:cubicBezTo>
                <a:cubicBezTo>
                  <a:pt x="1035367" y="890206"/>
                  <a:pt x="1037749" y="891921"/>
                  <a:pt x="1040130" y="893540"/>
                </a:cubicBezTo>
                <a:cubicBezTo>
                  <a:pt x="1039844" y="893921"/>
                  <a:pt x="1039558" y="894302"/>
                  <a:pt x="1039273" y="894779"/>
                </a:cubicBezTo>
                <a:cubicBezTo>
                  <a:pt x="1040892" y="895922"/>
                  <a:pt x="1042416" y="897064"/>
                  <a:pt x="1044035" y="898208"/>
                </a:cubicBezTo>
                <a:cubicBezTo>
                  <a:pt x="1043749" y="898589"/>
                  <a:pt x="1043464" y="898969"/>
                  <a:pt x="1043178" y="899446"/>
                </a:cubicBezTo>
                <a:cubicBezTo>
                  <a:pt x="1048988" y="903065"/>
                  <a:pt x="1054799" y="906685"/>
                  <a:pt x="1060609" y="910304"/>
                </a:cubicBezTo>
                <a:lnTo>
                  <a:pt x="1065181" y="911543"/>
                </a:lnTo>
                <a:cubicBezTo>
                  <a:pt x="1065181" y="911543"/>
                  <a:pt x="1065181" y="911543"/>
                  <a:pt x="1065181" y="911543"/>
                </a:cubicBezTo>
                <a:cubicBezTo>
                  <a:pt x="1065181" y="911543"/>
                  <a:pt x="1065371" y="911638"/>
                  <a:pt x="1065371" y="911733"/>
                </a:cubicBezTo>
                <a:lnTo>
                  <a:pt x="1068705" y="912590"/>
                </a:lnTo>
                <a:cubicBezTo>
                  <a:pt x="1069276" y="912305"/>
                  <a:pt x="1069848" y="912019"/>
                  <a:pt x="1070419" y="911638"/>
                </a:cubicBezTo>
                <a:cubicBezTo>
                  <a:pt x="1071753" y="912019"/>
                  <a:pt x="1072896" y="912876"/>
                  <a:pt x="1073849" y="913924"/>
                </a:cubicBezTo>
                <a:lnTo>
                  <a:pt x="1165860" y="938975"/>
                </a:lnTo>
                <a:lnTo>
                  <a:pt x="1185672" y="932783"/>
                </a:lnTo>
                <a:lnTo>
                  <a:pt x="1185672" y="932498"/>
                </a:lnTo>
                <a:cubicBezTo>
                  <a:pt x="1187291" y="931450"/>
                  <a:pt x="1188625" y="931259"/>
                  <a:pt x="1189863" y="931450"/>
                </a:cubicBezTo>
                <a:lnTo>
                  <a:pt x="1203008" y="927259"/>
                </a:lnTo>
                <a:cubicBezTo>
                  <a:pt x="1203008" y="927259"/>
                  <a:pt x="1203008" y="926973"/>
                  <a:pt x="1203008" y="926783"/>
                </a:cubicBezTo>
                <a:cubicBezTo>
                  <a:pt x="1203674" y="926783"/>
                  <a:pt x="1204436" y="926687"/>
                  <a:pt x="1205103" y="926592"/>
                </a:cubicBezTo>
                <a:lnTo>
                  <a:pt x="1206151" y="926211"/>
                </a:lnTo>
                <a:lnTo>
                  <a:pt x="1208627" y="923354"/>
                </a:lnTo>
                <a:cubicBezTo>
                  <a:pt x="1209580" y="923354"/>
                  <a:pt x="1210532" y="923163"/>
                  <a:pt x="1211580" y="923163"/>
                </a:cubicBezTo>
                <a:cubicBezTo>
                  <a:pt x="1212437" y="921639"/>
                  <a:pt x="1213294" y="920115"/>
                  <a:pt x="1214152" y="918591"/>
                </a:cubicBezTo>
                <a:lnTo>
                  <a:pt x="1217105" y="918401"/>
                </a:lnTo>
                <a:cubicBezTo>
                  <a:pt x="1217485" y="917353"/>
                  <a:pt x="1217961" y="916400"/>
                  <a:pt x="1218343" y="915352"/>
                </a:cubicBezTo>
                <a:cubicBezTo>
                  <a:pt x="1219295" y="915352"/>
                  <a:pt x="1220248" y="915162"/>
                  <a:pt x="1221296" y="915162"/>
                </a:cubicBezTo>
                <a:cubicBezTo>
                  <a:pt x="1221296" y="914686"/>
                  <a:pt x="1221296" y="914210"/>
                  <a:pt x="1221200" y="913733"/>
                </a:cubicBezTo>
                <a:cubicBezTo>
                  <a:pt x="1227010" y="913257"/>
                  <a:pt x="1232916" y="912876"/>
                  <a:pt x="1238726" y="912400"/>
                </a:cubicBezTo>
                <a:cubicBezTo>
                  <a:pt x="1239107" y="911352"/>
                  <a:pt x="1239583" y="910400"/>
                  <a:pt x="1239964" y="909352"/>
                </a:cubicBezTo>
                <a:cubicBezTo>
                  <a:pt x="1240917" y="909352"/>
                  <a:pt x="1241869" y="909161"/>
                  <a:pt x="1242918" y="909161"/>
                </a:cubicBezTo>
                <a:cubicBezTo>
                  <a:pt x="1243298" y="905923"/>
                  <a:pt x="1244155" y="906304"/>
                  <a:pt x="1244155" y="906113"/>
                </a:cubicBezTo>
                <a:cubicBezTo>
                  <a:pt x="1243965" y="903637"/>
                  <a:pt x="1243774" y="901256"/>
                  <a:pt x="1243584" y="898779"/>
                </a:cubicBezTo>
                <a:cubicBezTo>
                  <a:pt x="1246727" y="895636"/>
                  <a:pt x="1249966" y="892397"/>
                  <a:pt x="1253109" y="889254"/>
                </a:cubicBezTo>
                <a:cubicBezTo>
                  <a:pt x="1254538" y="889159"/>
                  <a:pt x="1256061" y="889064"/>
                  <a:pt x="1257490" y="888968"/>
                </a:cubicBezTo>
                <a:cubicBezTo>
                  <a:pt x="1257490" y="888492"/>
                  <a:pt x="1257490" y="888016"/>
                  <a:pt x="1257395" y="887539"/>
                </a:cubicBezTo>
                <a:cubicBezTo>
                  <a:pt x="1258348" y="887539"/>
                  <a:pt x="1259300" y="887349"/>
                  <a:pt x="1260348" y="887349"/>
                </a:cubicBezTo>
                <a:cubicBezTo>
                  <a:pt x="1260348" y="886873"/>
                  <a:pt x="1260348" y="886397"/>
                  <a:pt x="1260252" y="885920"/>
                </a:cubicBezTo>
                <a:cubicBezTo>
                  <a:pt x="1263110" y="884682"/>
                  <a:pt x="1265968" y="883539"/>
                  <a:pt x="1268825" y="882301"/>
                </a:cubicBezTo>
                <a:cubicBezTo>
                  <a:pt x="1268825" y="881825"/>
                  <a:pt x="1268825" y="881348"/>
                  <a:pt x="1268730" y="880872"/>
                </a:cubicBezTo>
                <a:cubicBezTo>
                  <a:pt x="1270159" y="880777"/>
                  <a:pt x="1271683" y="880681"/>
                  <a:pt x="1273112" y="880586"/>
                </a:cubicBezTo>
                <a:cubicBezTo>
                  <a:pt x="1273112" y="880110"/>
                  <a:pt x="1273112" y="879634"/>
                  <a:pt x="1273016" y="879158"/>
                </a:cubicBezTo>
                <a:cubicBezTo>
                  <a:pt x="1273969" y="879158"/>
                  <a:pt x="1274921" y="878967"/>
                  <a:pt x="1275969" y="878967"/>
                </a:cubicBezTo>
                <a:lnTo>
                  <a:pt x="1275969" y="877538"/>
                </a:lnTo>
                <a:cubicBezTo>
                  <a:pt x="1279208" y="876776"/>
                  <a:pt x="1282637" y="876014"/>
                  <a:pt x="1285970" y="875348"/>
                </a:cubicBezTo>
                <a:cubicBezTo>
                  <a:pt x="1285970" y="874871"/>
                  <a:pt x="1285970" y="874395"/>
                  <a:pt x="1285875" y="873919"/>
                </a:cubicBezTo>
                <a:cubicBezTo>
                  <a:pt x="1286828" y="873919"/>
                  <a:pt x="1287780" y="873728"/>
                  <a:pt x="1288827" y="873728"/>
                </a:cubicBezTo>
                <a:cubicBezTo>
                  <a:pt x="1288827" y="873252"/>
                  <a:pt x="1288827" y="872776"/>
                  <a:pt x="1288733" y="872300"/>
                </a:cubicBezTo>
                <a:cubicBezTo>
                  <a:pt x="1290637" y="870871"/>
                  <a:pt x="1291209" y="871061"/>
                  <a:pt x="1294448" y="870394"/>
                </a:cubicBezTo>
                <a:cubicBezTo>
                  <a:pt x="1294828" y="868871"/>
                  <a:pt x="1295210" y="867442"/>
                  <a:pt x="1295590" y="865918"/>
                </a:cubicBezTo>
                <a:cubicBezTo>
                  <a:pt x="1299877" y="864584"/>
                  <a:pt x="1304163" y="863346"/>
                  <a:pt x="1308544" y="862013"/>
                </a:cubicBezTo>
                <a:cubicBezTo>
                  <a:pt x="1309402" y="860489"/>
                  <a:pt x="1310259" y="858964"/>
                  <a:pt x="1311116" y="857440"/>
                </a:cubicBezTo>
                <a:cubicBezTo>
                  <a:pt x="1315783" y="853916"/>
                  <a:pt x="1317879" y="858679"/>
                  <a:pt x="1319403" y="850964"/>
                </a:cubicBezTo>
                <a:cubicBezTo>
                  <a:pt x="1322260" y="850297"/>
                  <a:pt x="1325213" y="849535"/>
                  <a:pt x="1328070" y="848868"/>
                </a:cubicBezTo>
                <a:lnTo>
                  <a:pt x="1328070" y="847439"/>
                </a:lnTo>
                <a:cubicBezTo>
                  <a:pt x="1332357" y="847154"/>
                  <a:pt x="1336739" y="846773"/>
                  <a:pt x="1341120" y="846487"/>
                </a:cubicBezTo>
                <a:cubicBezTo>
                  <a:pt x="1341501" y="845439"/>
                  <a:pt x="1341977" y="844487"/>
                  <a:pt x="1342358" y="843439"/>
                </a:cubicBezTo>
                <a:cubicBezTo>
                  <a:pt x="1343787" y="843344"/>
                  <a:pt x="1345311" y="843248"/>
                  <a:pt x="1346740" y="843153"/>
                </a:cubicBezTo>
                <a:cubicBezTo>
                  <a:pt x="1346740" y="842677"/>
                  <a:pt x="1346740" y="842201"/>
                  <a:pt x="1346644" y="841724"/>
                </a:cubicBezTo>
                <a:cubicBezTo>
                  <a:pt x="1348073" y="841629"/>
                  <a:pt x="1349597" y="841534"/>
                  <a:pt x="1351026" y="841439"/>
                </a:cubicBezTo>
                <a:cubicBezTo>
                  <a:pt x="1351026" y="840962"/>
                  <a:pt x="1351026" y="840486"/>
                  <a:pt x="1350931" y="840010"/>
                </a:cubicBezTo>
                <a:cubicBezTo>
                  <a:pt x="1356741" y="839057"/>
                  <a:pt x="1362551" y="838200"/>
                  <a:pt x="1368362" y="837248"/>
                </a:cubicBezTo>
                <a:cubicBezTo>
                  <a:pt x="1368266" y="835819"/>
                  <a:pt x="1368171" y="834295"/>
                  <a:pt x="1368076" y="832866"/>
                </a:cubicBezTo>
                <a:cubicBezTo>
                  <a:pt x="1368552" y="832866"/>
                  <a:pt x="1369028" y="832866"/>
                  <a:pt x="1369505" y="832771"/>
                </a:cubicBezTo>
                <a:cubicBezTo>
                  <a:pt x="1369505" y="832294"/>
                  <a:pt x="1369505" y="831818"/>
                  <a:pt x="1369409" y="831342"/>
                </a:cubicBezTo>
                <a:cubicBezTo>
                  <a:pt x="1372362" y="831152"/>
                  <a:pt x="1375219" y="830866"/>
                  <a:pt x="1378172" y="830675"/>
                </a:cubicBezTo>
                <a:cubicBezTo>
                  <a:pt x="1378553" y="829627"/>
                  <a:pt x="1379030" y="828675"/>
                  <a:pt x="1379410" y="827627"/>
                </a:cubicBezTo>
                <a:cubicBezTo>
                  <a:pt x="1380363" y="827627"/>
                  <a:pt x="1381315" y="827437"/>
                  <a:pt x="1382363" y="827437"/>
                </a:cubicBezTo>
                <a:cubicBezTo>
                  <a:pt x="1382744" y="826389"/>
                  <a:pt x="1383221" y="825437"/>
                  <a:pt x="1383601" y="824389"/>
                </a:cubicBezTo>
                <a:cubicBezTo>
                  <a:pt x="1386554" y="824198"/>
                  <a:pt x="1389411" y="823913"/>
                  <a:pt x="1392364" y="823722"/>
                </a:cubicBezTo>
                <a:cubicBezTo>
                  <a:pt x="1392746" y="822674"/>
                  <a:pt x="1393222" y="821722"/>
                  <a:pt x="1393602" y="820674"/>
                </a:cubicBezTo>
                <a:cubicBezTo>
                  <a:pt x="1394555" y="820674"/>
                  <a:pt x="1395508" y="820484"/>
                  <a:pt x="1396555" y="820484"/>
                </a:cubicBezTo>
                <a:lnTo>
                  <a:pt x="1399223" y="817340"/>
                </a:lnTo>
                <a:cubicBezTo>
                  <a:pt x="1399603" y="815816"/>
                  <a:pt x="1399985" y="814388"/>
                  <a:pt x="1400365" y="812864"/>
                </a:cubicBezTo>
                <a:cubicBezTo>
                  <a:pt x="1403794" y="812578"/>
                  <a:pt x="1407224" y="812387"/>
                  <a:pt x="1410557" y="812102"/>
                </a:cubicBezTo>
                <a:cubicBezTo>
                  <a:pt x="1410557" y="811625"/>
                  <a:pt x="1410557" y="811149"/>
                  <a:pt x="1410462" y="810673"/>
                </a:cubicBezTo>
                <a:cubicBezTo>
                  <a:pt x="1411891" y="810577"/>
                  <a:pt x="1413415" y="810482"/>
                  <a:pt x="1414844" y="810387"/>
                </a:cubicBezTo>
                <a:cubicBezTo>
                  <a:pt x="1414844" y="809911"/>
                  <a:pt x="1414844" y="809435"/>
                  <a:pt x="1414748" y="808958"/>
                </a:cubicBezTo>
                <a:cubicBezTo>
                  <a:pt x="1417606" y="808292"/>
                  <a:pt x="1420558" y="807530"/>
                  <a:pt x="1423416" y="806863"/>
                </a:cubicBezTo>
                <a:cubicBezTo>
                  <a:pt x="1423797" y="805815"/>
                  <a:pt x="1424273" y="804863"/>
                  <a:pt x="1424654" y="803815"/>
                </a:cubicBezTo>
                <a:cubicBezTo>
                  <a:pt x="1425607" y="803815"/>
                  <a:pt x="1426559" y="803624"/>
                  <a:pt x="1427607" y="803624"/>
                </a:cubicBezTo>
                <a:cubicBezTo>
                  <a:pt x="1427607" y="803148"/>
                  <a:pt x="1427607" y="802672"/>
                  <a:pt x="1427511" y="802196"/>
                </a:cubicBezTo>
                <a:cubicBezTo>
                  <a:pt x="1429512" y="802577"/>
                  <a:pt x="1431512" y="802862"/>
                  <a:pt x="1433418" y="803243"/>
                </a:cubicBezTo>
                <a:cubicBezTo>
                  <a:pt x="1433798" y="802196"/>
                  <a:pt x="1434274" y="801243"/>
                  <a:pt x="1434655" y="800195"/>
                </a:cubicBezTo>
                <a:cubicBezTo>
                  <a:pt x="1435608" y="800195"/>
                  <a:pt x="1436560" y="800005"/>
                  <a:pt x="1437608" y="800005"/>
                </a:cubicBezTo>
                <a:cubicBezTo>
                  <a:pt x="1439799" y="796862"/>
                  <a:pt x="1442085" y="793814"/>
                  <a:pt x="1444276" y="790670"/>
                </a:cubicBezTo>
                <a:cubicBezTo>
                  <a:pt x="1445228" y="790670"/>
                  <a:pt x="1446181" y="790480"/>
                  <a:pt x="1447228" y="790480"/>
                </a:cubicBezTo>
                <a:lnTo>
                  <a:pt x="1449896" y="787337"/>
                </a:lnTo>
                <a:cubicBezTo>
                  <a:pt x="1449896" y="786384"/>
                  <a:pt x="1449705" y="785431"/>
                  <a:pt x="1449705" y="784384"/>
                </a:cubicBezTo>
                <a:cubicBezTo>
                  <a:pt x="1451134" y="783812"/>
                  <a:pt x="1452562" y="783146"/>
                  <a:pt x="1453991" y="782574"/>
                </a:cubicBezTo>
                <a:cubicBezTo>
                  <a:pt x="1454849" y="781050"/>
                  <a:pt x="1455706" y="779526"/>
                  <a:pt x="1456563" y="778002"/>
                </a:cubicBezTo>
                <a:cubicBezTo>
                  <a:pt x="1459992" y="777716"/>
                  <a:pt x="1463421" y="777526"/>
                  <a:pt x="1466755" y="777240"/>
                </a:cubicBezTo>
                <a:cubicBezTo>
                  <a:pt x="1468183" y="768953"/>
                  <a:pt x="1479804" y="770001"/>
                  <a:pt x="1489710" y="769620"/>
                </a:cubicBezTo>
                <a:cubicBezTo>
                  <a:pt x="1489710" y="770573"/>
                  <a:pt x="1489901" y="771525"/>
                  <a:pt x="1489901" y="772573"/>
                </a:cubicBezTo>
                <a:cubicBezTo>
                  <a:pt x="1490758" y="772001"/>
                  <a:pt x="1492567" y="769430"/>
                  <a:pt x="1492567" y="769430"/>
                </a:cubicBezTo>
                <a:cubicBezTo>
                  <a:pt x="1495996" y="769144"/>
                  <a:pt x="1499426" y="768953"/>
                  <a:pt x="1502759" y="768668"/>
                </a:cubicBezTo>
                <a:cubicBezTo>
                  <a:pt x="1502759" y="769144"/>
                  <a:pt x="1502759" y="769620"/>
                  <a:pt x="1502855" y="770096"/>
                </a:cubicBezTo>
                <a:cubicBezTo>
                  <a:pt x="1506283" y="769810"/>
                  <a:pt x="1509712" y="769620"/>
                  <a:pt x="1513046" y="769334"/>
                </a:cubicBezTo>
                <a:cubicBezTo>
                  <a:pt x="1513046" y="769810"/>
                  <a:pt x="1513046" y="770287"/>
                  <a:pt x="1513142" y="770763"/>
                </a:cubicBezTo>
                <a:cubicBezTo>
                  <a:pt x="1516094" y="770573"/>
                  <a:pt x="1518952" y="770287"/>
                  <a:pt x="1521905" y="770096"/>
                </a:cubicBezTo>
                <a:lnTo>
                  <a:pt x="1521905" y="771525"/>
                </a:lnTo>
                <a:cubicBezTo>
                  <a:pt x="1524000" y="771335"/>
                  <a:pt x="1525905" y="771239"/>
                  <a:pt x="1527810" y="771049"/>
                </a:cubicBezTo>
                <a:cubicBezTo>
                  <a:pt x="1527810" y="771525"/>
                  <a:pt x="1527810" y="772001"/>
                  <a:pt x="1527905" y="772477"/>
                </a:cubicBezTo>
                <a:cubicBezTo>
                  <a:pt x="1536097" y="771335"/>
                  <a:pt x="1544383" y="770287"/>
                  <a:pt x="1552575" y="769144"/>
                </a:cubicBezTo>
                <a:cubicBezTo>
                  <a:pt x="1552575" y="768668"/>
                  <a:pt x="1552575" y="768191"/>
                  <a:pt x="1552480" y="767715"/>
                </a:cubicBezTo>
                <a:cubicBezTo>
                  <a:pt x="1553432" y="767715"/>
                  <a:pt x="1554385" y="767525"/>
                  <a:pt x="1555433" y="767525"/>
                </a:cubicBezTo>
                <a:cubicBezTo>
                  <a:pt x="1555814" y="766477"/>
                  <a:pt x="1556290" y="765524"/>
                  <a:pt x="1556670" y="764477"/>
                </a:cubicBezTo>
                <a:cubicBezTo>
                  <a:pt x="1561624" y="762095"/>
                  <a:pt x="1569053" y="768191"/>
                  <a:pt x="1571720" y="769239"/>
                </a:cubicBezTo>
                <a:cubicBezTo>
                  <a:pt x="1572673" y="769239"/>
                  <a:pt x="1573625" y="769048"/>
                  <a:pt x="1574673" y="769048"/>
                </a:cubicBezTo>
                <a:cubicBezTo>
                  <a:pt x="1574673" y="769525"/>
                  <a:pt x="1574673" y="770001"/>
                  <a:pt x="1574768" y="770477"/>
                </a:cubicBezTo>
                <a:cubicBezTo>
                  <a:pt x="1577912" y="771144"/>
                  <a:pt x="1579055" y="768668"/>
                  <a:pt x="1579055" y="768668"/>
                </a:cubicBezTo>
                <a:cubicBezTo>
                  <a:pt x="1584389" y="768287"/>
                  <a:pt x="1589723" y="767906"/>
                  <a:pt x="1595152" y="767429"/>
                </a:cubicBezTo>
                <a:cubicBezTo>
                  <a:pt x="1597057" y="764000"/>
                  <a:pt x="1602867" y="760000"/>
                  <a:pt x="1606201" y="757809"/>
                </a:cubicBezTo>
                <a:cubicBezTo>
                  <a:pt x="1607153" y="757809"/>
                  <a:pt x="1608106" y="757619"/>
                  <a:pt x="1609153" y="757619"/>
                </a:cubicBezTo>
                <a:cubicBezTo>
                  <a:pt x="1609153" y="757142"/>
                  <a:pt x="1609153" y="756666"/>
                  <a:pt x="1609058" y="756190"/>
                </a:cubicBezTo>
                <a:cubicBezTo>
                  <a:pt x="1610868" y="754571"/>
                  <a:pt x="1612773" y="752951"/>
                  <a:pt x="1614583" y="751332"/>
                </a:cubicBezTo>
                <a:cubicBezTo>
                  <a:pt x="1617917" y="754666"/>
                  <a:pt x="1623155" y="756285"/>
                  <a:pt x="1629632" y="756094"/>
                </a:cubicBezTo>
                <a:cubicBezTo>
                  <a:pt x="1632109" y="755904"/>
                  <a:pt x="1634490" y="755714"/>
                  <a:pt x="1636967" y="755523"/>
                </a:cubicBezTo>
                <a:lnTo>
                  <a:pt x="1636967" y="756952"/>
                </a:lnTo>
                <a:cubicBezTo>
                  <a:pt x="1638014" y="756952"/>
                  <a:pt x="1639062" y="756761"/>
                  <a:pt x="1640014" y="756761"/>
                </a:cubicBezTo>
                <a:cubicBezTo>
                  <a:pt x="1640014" y="757238"/>
                  <a:pt x="1640014" y="757714"/>
                  <a:pt x="1640110" y="758190"/>
                </a:cubicBezTo>
                <a:cubicBezTo>
                  <a:pt x="1645920" y="757238"/>
                  <a:pt x="1651730" y="756380"/>
                  <a:pt x="1657540" y="755428"/>
                </a:cubicBezTo>
                <a:lnTo>
                  <a:pt x="1657540" y="756856"/>
                </a:lnTo>
                <a:cubicBezTo>
                  <a:pt x="1659064" y="756761"/>
                  <a:pt x="1660589" y="756666"/>
                  <a:pt x="1662018" y="756571"/>
                </a:cubicBezTo>
                <a:cubicBezTo>
                  <a:pt x="1662018" y="757047"/>
                  <a:pt x="1662018" y="757523"/>
                  <a:pt x="1662112" y="758000"/>
                </a:cubicBezTo>
                <a:lnTo>
                  <a:pt x="1665065" y="757809"/>
                </a:lnTo>
                <a:cubicBezTo>
                  <a:pt x="1665065" y="758285"/>
                  <a:pt x="1665065" y="758762"/>
                  <a:pt x="1665160" y="759238"/>
                </a:cubicBezTo>
                <a:cubicBezTo>
                  <a:pt x="1669066" y="758952"/>
                  <a:pt x="1672971" y="758666"/>
                  <a:pt x="1676876" y="758381"/>
                </a:cubicBezTo>
                <a:cubicBezTo>
                  <a:pt x="1678496" y="760190"/>
                  <a:pt x="1680115" y="762095"/>
                  <a:pt x="1681734" y="763905"/>
                </a:cubicBezTo>
                <a:cubicBezTo>
                  <a:pt x="1686592" y="764000"/>
                  <a:pt x="1691545" y="764191"/>
                  <a:pt x="1696403" y="764286"/>
                </a:cubicBezTo>
                <a:cubicBezTo>
                  <a:pt x="1696403" y="763810"/>
                  <a:pt x="1696403" y="763334"/>
                  <a:pt x="1696307" y="762857"/>
                </a:cubicBezTo>
                <a:cubicBezTo>
                  <a:pt x="1699736" y="762572"/>
                  <a:pt x="1703165" y="762381"/>
                  <a:pt x="1706499" y="762095"/>
                </a:cubicBezTo>
                <a:cubicBezTo>
                  <a:pt x="1706880" y="761048"/>
                  <a:pt x="1707356" y="760095"/>
                  <a:pt x="1707737" y="759047"/>
                </a:cubicBezTo>
                <a:cubicBezTo>
                  <a:pt x="1709166" y="758952"/>
                  <a:pt x="1710690" y="758857"/>
                  <a:pt x="1712119" y="758762"/>
                </a:cubicBezTo>
                <a:cubicBezTo>
                  <a:pt x="1712119" y="758285"/>
                  <a:pt x="1712119" y="757809"/>
                  <a:pt x="1712024" y="757333"/>
                </a:cubicBezTo>
                <a:cubicBezTo>
                  <a:pt x="1712976" y="757333"/>
                  <a:pt x="1713928" y="757142"/>
                  <a:pt x="1714976" y="757142"/>
                </a:cubicBezTo>
                <a:lnTo>
                  <a:pt x="1714976" y="755714"/>
                </a:lnTo>
                <a:cubicBezTo>
                  <a:pt x="1715833" y="755714"/>
                  <a:pt x="1716786" y="755523"/>
                  <a:pt x="1717834" y="755523"/>
                </a:cubicBezTo>
                <a:cubicBezTo>
                  <a:pt x="1718215" y="754475"/>
                  <a:pt x="1718691" y="753523"/>
                  <a:pt x="1719072" y="752475"/>
                </a:cubicBezTo>
                <a:cubicBezTo>
                  <a:pt x="1720691" y="752475"/>
                  <a:pt x="1724215" y="754761"/>
                  <a:pt x="1727930" y="753237"/>
                </a:cubicBezTo>
                <a:cubicBezTo>
                  <a:pt x="1727930" y="752761"/>
                  <a:pt x="1727930" y="752285"/>
                  <a:pt x="1727835" y="751808"/>
                </a:cubicBezTo>
                <a:cubicBezTo>
                  <a:pt x="1731169" y="751046"/>
                  <a:pt x="1734598" y="750284"/>
                  <a:pt x="1737931" y="749618"/>
                </a:cubicBezTo>
                <a:cubicBezTo>
                  <a:pt x="1740694" y="752285"/>
                  <a:pt x="1741170" y="750570"/>
                  <a:pt x="1744028" y="752094"/>
                </a:cubicBezTo>
                <a:cubicBezTo>
                  <a:pt x="1744599" y="753047"/>
                  <a:pt x="1745171" y="753999"/>
                  <a:pt x="1745742" y="754952"/>
                </a:cubicBezTo>
                <a:cubicBezTo>
                  <a:pt x="1746694" y="754952"/>
                  <a:pt x="1747647" y="754761"/>
                  <a:pt x="1748695" y="754761"/>
                </a:cubicBezTo>
                <a:lnTo>
                  <a:pt x="1748695" y="756190"/>
                </a:lnTo>
                <a:cubicBezTo>
                  <a:pt x="1748695" y="756190"/>
                  <a:pt x="1748980" y="756190"/>
                  <a:pt x="1749076" y="756190"/>
                </a:cubicBezTo>
                <a:lnTo>
                  <a:pt x="1749076" y="756190"/>
                </a:lnTo>
                <a:cubicBezTo>
                  <a:pt x="1748980" y="754571"/>
                  <a:pt x="1749076" y="752856"/>
                  <a:pt x="1749457" y="751142"/>
                </a:cubicBezTo>
                <a:cubicBezTo>
                  <a:pt x="1750124" y="750475"/>
                  <a:pt x="1750790" y="749713"/>
                  <a:pt x="1751552" y="749046"/>
                </a:cubicBezTo>
                <a:cubicBezTo>
                  <a:pt x="1751171" y="747998"/>
                  <a:pt x="1750885" y="746951"/>
                  <a:pt x="1750505" y="745998"/>
                </a:cubicBezTo>
                <a:cubicBezTo>
                  <a:pt x="1751171" y="745331"/>
                  <a:pt x="1751838" y="744569"/>
                  <a:pt x="1752600" y="743902"/>
                </a:cubicBezTo>
                <a:cubicBezTo>
                  <a:pt x="1752219" y="743522"/>
                  <a:pt x="1751933" y="743236"/>
                  <a:pt x="1751552" y="742855"/>
                </a:cubicBezTo>
                <a:cubicBezTo>
                  <a:pt x="1752600" y="741807"/>
                  <a:pt x="1753648" y="740759"/>
                  <a:pt x="1754600" y="739712"/>
                </a:cubicBezTo>
                <a:cubicBezTo>
                  <a:pt x="1754219" y="739331"/>
                  <a:pt x="1753933" y="739045"/>
                  <a:pt x="1753553" y="738664"/>
                </a:cubicBezTo>
                <a:cubicBezTo>
                  <a:pt x="1754219" y="737997"/>
                  <a:pt x="1754886" y="737235"/>
                  <a:pt x="1755648" y="736568"/>
                </a:cubicBezTo>
                <a:cubicBezTo>
                  <a:pt x="1755267" y="736187"/>
                  <a:pt x="1754981" y="735902"/>
                  <a:pt x="1754600" y="735521"/>
                </a:cubicBezTo>
                <a:cubicBezTo>
                  <a:pt x="1756315" y="733806"/>
                  <a:pt x="1758029" y="731996"/>
                  <a:pt x="1759744" y="730282"/>
                </a:cubicBezTo>
                <a:cubicBezTo>
                  <a:pt x="1759363" y="729901"/>
                  <a:pt x="1759077" y="729615"/>
                  <a:pt x="1758696" y="729234"/>
                </a:cubicBezTo>
                <a:cubicBezTo>
                  <a:pt x="1759363" y="728567"/>
                  <a:pt x="1760030" y="727805"/>
                  <a:pt x="1760792" y="727139"/>
                </a:cubicBezTo>
                <a:cubicBezTo>
                  <a:pt x="1760410" y="726091"/>
                  <a:pt x="1760125" y="725043"/>
                  <a:pt x="1759744" y="724090"/>
                </a:cubicBezTo>
                <a:cubicBezTo>
                  <a:pt x="1760792" y="723043"/>
                  <a:pt x="1761839" y="721995"/>
                  <a:pt x="1762792" y="720947"/>
                </a:cubicBezTo>
                <a:cubicBezTo>
                  <a:pt x="1762411" y="720566"/>
                  <a:pt x="1762125" y="720281"/>
                  <a:pt x="1761744" y="719900"/>
                </a:cubicBezTo>
                <a:cubicBezTo>
                  <a:pt x="1762030" y="716756"/>
                  <a:pt x="1762411" y="713708"/>
                  <a:pt x="1762696" y="710565"/>
                </a:cubicBezTo>
                <a:cubicBezTo>
                  <a:pt x="1762315" y="710184"/>
                  <a:pt x="1762030" y="709898"/>
                  <a:pt x="1761649" y="709517"/>
                </a:cubicBezTo>
                <a:cubicBezTo>
                  <a:pt x="1762315" y="708851"/>
                  <a:pt x="1762982" y="708089"/>
                  <a:pt x="1763649" y="707422"/>
                </a:cubicBezTo>
                <a:cubicBezTo>
                  <a:pt x="1763268" y="706374"/>
                  <a:pt x="1762982" y="705326"/>
                  <a:pt x="1762601" y="704374"/>
                </a:cubicBezTo>
                <a:cubicBezTo>
                  <a:pt x="1762982" y="703993"/>
                  <a:pt x="1763268" y="703707"/>
                  <a:pt x="1763649" y="703326"/>
                </a:cubicBezTo>
                <a:cubicBezTo>
                  <a:pt x="1762601" y="702278"/>
                  <a:pt x="1761553" y="701326"/>
                  <a:pt x="1760506" y="700278"/>
                </a:cubicBezTo>
                <a:cubicBezTo>
                  <a:pt x="1760886" y="699897"/>
                  <a:pt x="1761173" y="699611"/>
                  <a:pt x="1761553" y="699230"/>
                </a:cubicBezTo>
                <a:cubicBezTo>
                  <a:pt x="1761173" y="695420"/>
                  <a:pt x="1760792" y="691610"/>
                  <a:pt x="1760410" y="687896"/>
                </a:cubicBezTo>
                <a:cubicBezTo>
                  <a:pt x="1761744" y="686467"/>
                  <a:pt x="1763173" y="685133"/>
                  <a:pt x="1764506" y="683705"/>
                </a:cubicBezTo>
                <a:cubicBezTo>
                  <a:pt x="1764887" y="684085"/>
                  <a:pt x="1765173" y="684371"/>
                  <a:pt x="1765554" y="684752"/>
                </a:cubicBezTo>
                <a:cubicBezTo>
                  <a:pt x="1766887" y="681990"/>
                  <a:pt x="1768221" y="679228"/>
                  <a:pt x="1769650" y="676465"/>
                </a:cubicBezTo>
                <a:cubicBezTo>
                  <a:pt x="1769269" y="675418"/>
                  <a:pt x="1768983" y="674370"/>
                  <a:pt x="1768602" y="673418"/>
                </a:cubicBezTo>
                <a:cubicBezTo>
                  <a:pt x="1769269" y="671989"/>
                  <a:pt x="1769935" y="670655"/>
                  <a:pt x="1770602" y="669227"/>
                </a:cubicBezTo>
                <a:cubicBezTo>
                  <a:pt x="1770031" y="667036"/>
                  <a:pt x="1765744" y="665702"/>
                  <a:pt x="1766411" y="663035"/>
                </a:cubicBezTo>
                <a:cubicBezTo>
                  <a:pt x="1767173" y="660178"/>
                  <a:pt x="1773079" y="659511"/>
                  <a:pt x="1774602" y="654653"/>
                </a:cubicBezTo>
                <a:cubicBezTo>
                  <a:pt x="1774222" y="652272"/>
                  <a:pt x="1773841" y="649796"/>
                  <a:pt x="1773460" y="647414"/>
                </a:cubicBezTo>
                <a:cubicBezTo>
                  <a:pt x="1774508" y="646367"/>
                  <a:pt x="1775555" y="645319"/>
                  <a:pt x="1776508" y="644271"/>
                </a:cubicBezTo>
                <a:cubicBezTo>
                  <a:pt x="1776127" y="643890"/>
                  <a:pt x="1775841" y="643604"/>
                  <a:pt x="1775460" y="643223"/>
                </a:cubicBezTo>
                <a:cubicBezTo>
                  <a:pt x="1776508" y="642176"/>
                  <a:pt x="1777555" y="641128"/>
                  <a:pt x="1778508" y="640080"/>
                </a:cubicBezTo>
                <a:cubicBezTo>
                  <a:pt x="1778127" y="639032"/>
                  <a:pt x="1777841" y="637985"/>
                  <a:pt x="1777460" y="637032"/>
                </a:cubicBezTo>
                <a:cubicBezTo>
                  <a:pt x="1778127" y="636365"/>
                  <a:pt x="1778794" y="635603"/>
                  <a:pt x="1779556" y="634937"/>
                </a:cubicBezTo>
                <a:cubicBezTo>
                  <a:pt x="1779175" y="631127"/>
                  <a:pt x="1778794" y="627317"/>
                  <a:pt x="1778413" y="623602"/>
                </a:cubicBezTo>
                <a:cubicBezTo>
                  <a:pt x="1779080" y="622935"/>
                  <a:pt x="1779746" y="622173"/>
                  <a:pt x="1780508" y="621506"/>
                </a:cubicBezTo>
                <a:cubicBezTo>
                  <a:pt x="1780127" y="620459"/>
                  <a:pt x="1779842" y="619411"/>
                  <a:pt x="1779460" y="618458"/>
                </a:cubicBezTo>
                <a:cubicBezTo>
                  <a:pt x="1780889" y="612839"/>
                  <a:pt x="1786319" y="615220"/>
                  <a:pt x="1788700" y="609029"/>
                </a:cubicBezTo>
                <a:cubicBezTo>
                  <a:pt x="1788319" y="607981"/>
                  <a:pt x="1788033" y="606933"/>
                  <a:pt x="1787652" y="605981"/>
                </a:cubicBezTo>
                <a:cubicBezTo>
                  <a:pt x="1788319" y="605314"/>
                  <a:pt x="1788985" y="604552"/>
                  <a:pt x="1789748" y="603885"/>
                </a:cubicBezTo>
                <a:cubicBezTo>
                  <a:pt x="1789367" y="603504"/>
                  <a:pt x="1789081" y="603218"/>
                  <a:pt x="1788700" y="602837"/>
                </a:cubicBezTo>
                <a:cubicBezTo>
                  <a:pt x="1789367" y="602171"/>
                  <a:pt x="1790033" y="601409"/>
                  <a:pt x="1790700" y="600742"/>
                </a:cubicBezTo>
                <a:lnTo>
                  <a:pt x="1790700" y="596646"/>
                </a:lnTo>
                <a:cubicBezTo>
                  <a:pt x="1791367" y="595979"/>
                  <a:pt x="1792033" y="595217"/>
                  <a:pt x="1792700" y="594551"/>
                </a:cubicBezTo>
                <a:cubicBezTo>
                  <a:pt x="1792319" y="592836"/>
                  <a:pt x="1791938" y="591122"/>
                  <a:pt x="1791653" y="589407"/>
                </a:cubicBezTo>
                <a:cubicBezTo>
                  <a:pt x="1792319" y="588740"/>
                  <a:pt x="1792986" y="587978"/>
                  <a:pt x="1793748" y="587312"/>
                </a:cubicBezTo>
                <a:cubicBezTo>
                  <a:pt x="1793367" y="586264"/>
                  <a:pt x="1792986" y="585216"/>
                  <a:pt x="1792700" y="584264"/>
                </a:cubicBezTo>
                <a:cubicBezTo>
                  <a:pt x="1793367" y="583597"/>
                  <a:pt x="1794034" y="582835"/>
                  <a:pt x="1794795" y="582168"/>
                </a:cubicBezTo>
                <a:cubicBezTo>
                  <a:pt x="1794415" y="581787"/>
                  <a:pt x="1794129" y="581501"/>
                  <a:pt x="1793748" y="581120"/>
                </a:cubicBezTo>
                <a:cubicBezTo>
                  <a:pt x="1797844" y="576929"/>
                  <a:pt x="1801939" y="572738"/>
                  <a:pt x="1806035" y="568547"/>
                </a:cubicBezTo>
                <a:cubicBezTo>
                  <a:pt x="1805654" y="567500"/>
                  <a:pt x="1805369" y="566452"/>
                  <a:pt x="1804987" y="565499"/>
                </a:cubicBezTo>
                <a:cubicBezTo>
                  <a:pt x="1805654" y="564833"/>
                  <a:pt x="1806321" y="564071"/>
                  <a:pt x="1806988" y="563404"/>
                </a:cubicBezTo>
                <a:cubicBezTo>
                  <a:pt x="1805083" y="560737"/>
                  <a:pt x="1805940" y="560451"/>
                  <a:pt x="1805940" y="560356"/>
                </a:cubicBezTo>
                <a:cubicBezTo>
                  <a:pt x="1804226" y="558641"/>
                  <a:pt x="1802416" y="556927"/>
                  <a:pt x="1800701" y="555212"/>
                </a:cubicBezTo>
                <a:cubicBezTo>
                  <a:pt x="1800987" y="550736"/>
                  <a:pt x="1801273" y="546259"/>
                  <a:pt x="1801558" y="541782"/>
                </a:cubicBezTo>
                <a:cubicBezTo>
                  <a:pt x="1802606" y="540734"/>
                  <a:pt x="1803654" y="539687"/>
                  <a:pt x="1804606" y="538639"/>
                </a:cubicBezTo>
                <a:cubicBezTo>
                  <a:pt x="1804226" y="538258"/>
                  <a:pt x="1803940" y="537972"/>
                  <a:pt x="1803559" y="537591"/>
                </a:cubicBezTo>
                <a:cubicBezTo>
                  <a:pt x="1804226" y="536924"/>
                  <a:pt x="1804893" y="536162"/>
                  <a:pt x="1805559" y="535496"/>
                </a:cubicBezTo>
                <a:cubicBezTo>
                  <a:pt x="1805178" y="535114"/>
                  <a:pt x="1804893" y="534829"/>
                  <a:pt x="1804511" y="534448"/>
                </a:cubicBezTo>
                <a:cubicBezTo>
                  <a:pt x="1805845" y="531686"/>
                  <a:pt x="1807178" y="528923"/>
                  <a:pt x="1808607" y="526161"/>
                </a:cubicBezTo>
                <a:cubicBezTo>
                  <a:pt x="1808226" y="525780"/>
                  <a:pt x="1807940" y="525494"/>
                  <a:pt x="1807559" y="525113"/>
                </a:cubicBezTo>
                <a:cubicBezTo>
                  <a:pt x="1808607" y="524066"/>
                  <a:pt x="1809560" y="523018"/>
                  <a:pt x="1810607" y="521970"/>
                </a:cubicBezTo>
                <a:cubicBezTo>
                  <a:pt x="1810226" y="521589"/>
                  <a:pt x="1809940" y="521303"/>
                  <a:pt x="1809560" y="520922"/>
                </a:cubicBezTo>
                <a:cubicBezTo>
                  <a:pt x="1810226" y="520256"/>
                  <a:pt x="1810893" y="519493"/>
                  <a:pt x="1811655" y="518827"/>
                </a:cubicBezTo>
                <a:cubicBezTo>
                  <a:pt x="1811274" y="518446"/>
                  <a:pt x="1810988" y="518160"/>
                  <a:pt x="1810607" y="517779"/>
                </a:cubicBezTo>
                <a:cubicBezTo>
                  <a:pt x="1812608" y="515017"/>
                  <a:pt x="1814703" y="512255"/>
                  <a:pt x="1816703" y="509397"/>
                </a:cubicBezTo>
                <a:cubicBezTo>
                  <a:pt x="1816322" y="509016"/>
                  <a:pt x="1816037" y="508730"/>
                  <a:pt x="1815655" y="508349"/>
                </a:cubicBezTo>
                <a:cubicBezTo>
                  <a:pt x="1816322" y="507683"/>
                  <a:pt x="1816989" y="506920"/>
                  <a:pt x="1817751" y="506254"/>
                </a:cubicBezTo>
                <a:lnTo>
                  <a:pt x="1816703" y="505206"/>
                </a:lnTo>
                <a:cubicBezTo>
                  <a:pt x="1817180" y="502825"/>
                  <a:pt x="1817751" y="502634"/>
                  <a:pt x="1819751" y="499967"/>
                </a:cubicBezTo>
                <a:cubicBezTo>
                  <a:pt x="1819085" y="498634"/>
                  <a:pt x="1818323" y="497205"/>
                  <a:pt x="1817656" y="495872"/>
                </a:cubicBezTo>
                <a:cubicBezTo>
                  <a:pt x="1820037" y="492062"/>
                  <a:pt x="1822418" y="488251"/>
                  <a:pt x="1824799" y="484441"/>
                </a:cubicBezTo>
                <a:cubicBezTo>
                  <a:pt x="1824419" y="482727"/>
                  <a:pt x="1824037" y="481013"/>
                  <a:pt x="1823752" y="479298"/>
                </a:cubicBezTo>
                <a:cubicBezTo>
                  <a:pt x="1824895" y="473583"/>
                  <a:pt x="1829657" y="475774"/>
                  <a:pt x="1825752" y="468916"/>
                </a:cubicBezTo>
                <a:cubicBezTo>
                  <a:pt x="1827467" y="466439"/>
                  <a:pt x="1829181" y="464058"/>
                  <a:pt x="1830896" y="461582"/>
                </a:cubicBezTo>
                <a:cubicBezTo>
                  <a:pt x="1830514" y="461201"/>
                  <a:pt x="1830229" y="460915"/>
                  <a:pt x="1829848" y="460534"/>
                </a:cubicBezTo>
                <a:cubicBezTo>
                  <a:pt x="1832895" y="457391"/>
                  <a:pt x="1835944" y="454247"/>
                  <a:pt x="1839087" y="451104"/>
                </a:cubicBezTo>
                <a:cubicBezTo>
                  <a:pt x="1838706" y="450056"/>
                  <a:pt x="1838420" y="449009"/>
                  <a:pt x="1838039" y="448056"/>
                </a:cubicBezTo>
                <a:cubicBezTo>
                  <a:pt x="1839087" y="447008"/>
                  <a:pt x="1840135" y="445961"/>
                  <a:pt x="1841087" y="444913"/>
                </a:cubicBezTo>
                <a:cubicBezTo>
                  <a:pt x="1840706" y="444532"/>
                  <a:pt x="1840421" y="444246"/>
                  <a:pt x="1840039" y="443865"/>
                </a:cubicBezTo>
                <a:cubicBezTo>
                  <a:pt x="1841087" y="442817"/>
                  <a:pt x="1842135" y="441770"/>
                  <a:pt x="1843087" y="440722"/>
                </a:cubicBezTo>
                <a:lnTo>
                  <a:pt x="1842040" y="439674"/>
                </a:lnTo>
                <a:cubicBezTo>
                  <a:pt x="1844516" y="436721"/>
                  <a:pt x="1846993" y="433768"/>
                  <a:pt x="1849469" y="430720"/>
                </a:cubicBezTo>
                <a:lnTo>
                  <a:pt x="1850708" y="423482"/>
                </a:lnTo>
                <a:cubicBezTo>
                  <a:pt x="1850708" y="423482"/>
                  <a:pt x="1850422" y="423196"/>
                  <a:pt x="1850231" y="423005"/>
                </a:cubicBezTo>
                <a:cubicBezTo>
                  <a:pt x="1850422" y="422815"/>
                  <a:pt x="1850708" y="422529"/>
                  <a:pt x="1850898" y="422339"/>
                </a:cubicBezTo>
                <a:lnTo>
                  <a:pt x="1850898" y="421767"/>
                </a:lnTo>
                <a:cubicBezTo>
                  <a:pt x="1850898" y="421767"/>
                  <a:pt x="1850422" y="421195"/>
                  <a:pt x="1850136" y="421005"/>
                </a:cubicBezTo>
                <a:cubicBezTo>
                  <a:pt x="1850517" y="420624"/>
                  <a:pt x="1850898" y="420243"/>
                  <a:pt x="1851279" y="419862"/>
                </a:cubicBezTo>
                <a:lnTo>
                  <a:pt x="1879377" y="250984"/>
                </a:lnTo>
                <a:lnTo>
                  <a:pt x="1324832" y="0"/>
                </a:lnTo>
                <a:lnTo>
                  <a:pt x="1114806" y="40672"/>
                </a:lnTo>
                <a:cubicBezTo>
                  <a:pt x="1114711" y="41624"/>
                  <a:pt x="1114520" y="42577"/>
                  <a:pt x="1114425" y="43529"/>
                </a:cubicBezTo>
                <a:cubicBezTo>
                  <a:pt x="1113949" y="43529"/>
                  <a:pt x="1113473" y="43434"/>
                  <a:pt x="1112996" y="43339"/>
                </a:cubicBezTo>
                <a:cubicBezTo>
                  <a:pt x="1110139" y="45911"/>
                  <a:pt x="1107281" y="48387"/>
                  <a:pt x="1104424" y="50959"/>
                </a:cubicBezTo>
                <a:cubicBezTo>
                  <a:pt x="1102519" y="50673"/>
                  <a:pt x="1100519" y="50387"/>
                  <a:pt x="1098614" y="50101"/>
                </a:cubicBezTo>
                <a:cubicBezTo>
                  <a:pt x="1098614" y="49625"/>
                  <a:pt x="1098709" y="49149"/>
                  <a:pt x="1098804" y="48673"/>
                </a:cubicBezTo>
                <a:cubicBezTo>
                  <a:pt x="1095756" y="49244"/>
                  <a:pt x="1092708" y="49720"/>
                  <a:pt x="1089660" y="50292"/>
                </a:cubicBezTo>
                <a:cubicBezTo>
                  <a:pt x="1088993" y="51149"/>
                  <a:pt x="1088422" y="52102"/>
                  <a:pt x="1087755" y="52959"/>
                </a:cubicBezTo>
                <a:cubicBezTo>
                  <a:pt x="1086231" y="53245"/>
                  <a:pt x="1084707" y="53530"/>
                  <a:pt x="1083183" y="53721"/>
                </a:cubicBezTo>
                <a:cubicBezTo>
                  <a:pt x="1081659" y="55436"/>
                  <a:pt x="1083183" y="59722"/>
                  <a:pt x="1080706" y="60770"/>
                </a:cubicBezTo>
                <a:cubicBezTo>
                  <a:pt x="1078039" y="61817"/>
                  <a:pt x="1073849" y="57436"/>
                  <a:pt x="1069086" y="59055"/>
                </a:cubicBezTo>
                <a:lnTo>
                  <a:pt x="1063847" y="64199"/>
                </a:lnTo>
                <a:cubicBezTo>
                  <a:pt x="1062419" y="64008"/>
                  <a:pt x="1060990" y="63818"/>
                  <a:pt x="1059466" y="63532"/>
                </a:cubicBezTo>
                <a:cubicBezTo>
                  <a:pt x="1059466" y="64008"/>
                  <a:pt x="1059371" y="64484"/>
                  <a:pt x="1059275" y="64961"/>
                </a:cubicBezTo>
                <a:cubicBezTo>
                  <a:pt x="1057846" y="64770"/>
                  <a:pt x="1056418" y="64580"/>
                  <a:pt x="1054894" y="64294"/>
                </a:cubicBezTo>
                <a:cubicBezTo>
                  <a:pt x="1054227" y="65151"/>
                  <a:pt x="1053655" y="66103"/>
                  <a:pt x="1052989" y="66961"/>
                </a:cubicBezTo>
                <a:cubicBezTo>
                  <a:pt x="1052036" y="66866"/>
                  <a:pt x="1051084" y="66675"/>
                  <a:pt x="1050131" y="66580"/>
                </a:cubicBezTo>
                <a:cubicBezTo>
                  <a:pt x="1047274" y="69151"/>
                  <a:pt x="1044416" y="71628"/>
                  <a:pt x="1041559" y="74200"/>
                </a:cubicBezTo>
                <a:cubicBezTo>
                  <a:pt x="1040606" y="74105"/>
                  <a:pt x="1039654" y="73914"/>
                  <a:pt x="1038701" y="73819"/>
                </a:cubicBezTo>
                <a:cubicBezTo>
                  <a:pt x="1038035" y="74676"/>
                  <a:pt x="1037463" y="75628"/>
                  <a:pt x="1036796" y="76486"/>
                </a:cubicBezTo>
                <a:cubicBezTo>
                  <a:pt x="1031367" y="78676"/>
                  <a:pt x="1030224" y="72771"/>
                  <a:pt x="1023747" y="74581"/>
                </a:cubicBezTo>
                <a:cubicBezTo>
                  <a:pt x="1023080" y="75438"/>
                  <a:pt x="1022509" y="76391"/>
                  <a:pt x="1021842" y="77248"/>
                </a:cubicBezTo>
                <a:cubicBezTo>
                  <a:pt x="1020889" y="77057"/>
                  <a:pt x="1019937" y="76962"/>
                  <a:pt x="1018985" y="76867"/>
                </a:cubicBezTo>
                <a:cubicBezTo>
                  <a:pt x="1018985" y="77343"/>
                  <a:pt x="1018889" y="77819"/>
                  <a:pt x="1018794" y="78295"/>
                </a:cubicBezTo>
                <a:cubicBezTo>
                  <a:pt x="1017842" y="78200"/>
                  <a:pt x="1016889" y="78010"/>
                  <a:pt x="1015937" y="77914"/>
                </a:cubicBezTo>
                <a:lnTo>
                  <a:pt x="1012602" y="80391"/>
                </a:lnTo>
                <a:cubicBezTo>
                  <a:pt x="1011650" y="80296"/>
                  <a:pt x="1010698" y="80105"/>
                  <a:pt x="1009745" y="80010"/>
                </a:cubicBezTo>
                <a:cubicBezTo>
                  <a:pt x="1008602" y="81343"/>
                  <a:pt x="1007364" y="82582"/>
                  <a:pt x="1006221" y="83915"/>
                </a:cubicBezTo>
                <a:cubicBezTo>
                  <a:pt x="1005269" y="83820"/>
                  <a:pt x="1004316" y="83630"/>
                  <a:pt x="1003363" y="83534"/>
                </a:cubicBezTo>
                <a:cubicBezTo>
                  <a:pt x="1002697" y="84391"/>
                  <a:pt x="1002125" y="85344"/>
                  <a:pt x="1001458" y="86201"/>
                </a:cubicBezTo>
                <a:cubicBezTo>
                  <a:pt x="1000506" y="86011"/>
                  <a:pt x="999553" y="85916"/>
                  <a:pt x="998601" y="85820"/>
                </a:cubicBezTo>
                <a:cubicBezTo>
                  <a:pt x="998601" y="86297"/>
                  <a:pt x="998506" y="86773"/>
                  <a:pt x="998410" y="87249"/>
                </a:cubicBezTo>
                <a:cubicBezTo>
                  <a:pt x="992600" y="86392"/>
                  <a:pt x="986790" y="85534"/>
                  <a:pt x="981075" y="84677"/>
                </a:cubicBezTo>
                <a:cubicBezTo>
                  <a:pt x="980408" y="85534"/>
                  <a:pt x="979836" y="86487"/>
                  <a:pt x="979170" y="87344"/>
                </a:cubicBezTo>
                <a:cubicBezTo>
                  <a:pt x="978217" y="87154"/>
                  <a:pt x="977265" y="87059"/>
                  <a:pt x="976312" y="86963"/>
                </a:cubicBezTo>
                <a:cubicBezTo>
                  <a:pt x="975265" y="90011"/>
                  <a:pt x="974502" y="89535"/>
                  <a:pt x="974408" y="89630"/>
                </a:cubicBezTo>
                <a:cubicBezTo>
                  <a:pt x="974026" y="92012"/>
                  <a:pt x="973646" y="94488"/>
                  <a:pt x="973360" y="96869"/>
                </a:cubicBezTo>
                <a:cubicBezTo>
                  <a:pt x="969550" y="99251"/>
                  <a:pt x="965740" y="101632"/>
                  <a:pt x="961930" y="104108"/>
                </a:cubicBezTo>
                <a:cubicBezTo>
                  <a:pt x="960501" y="103918"/>
                  <a:pt x="959072" y="103727"/>
                  <a:pt x="957548" y="103441"/>
                </a:cubicBezTo>
                <a:cubicBezTo>
                  <a:pt x="957548" y="103918"/>
                  <a:pt x="957453" y="104394"/>
                  <a:pt x="957358" y="104870"/>
                </a:cubicBezTo>
                <a:cubicBezTo>
                  <a:pt x="956405" y="104775"/>
                  <a:pt x="955452" y="104584"/>
                  <a:pt x="954500" y="104489"/>
                </a:cubicBezTo>
                <a:cubicBezTo>
                  <a:pt x="954500" y="104966"/>
                  <a:pt x="954405" y="105442"/>
                  <a:pt x="954310" y="105918"/>
                </a:cubicBezTo>
                <a:lnTo>
                  <a:pt x="945166" y="107537"/>
                </a:lnTo>
                <a:cubicBezTo>
                  <a:pt x="945166" y="108014"/>
                  <a:pt x="945071" y="108490"/>
                  <a:pt x="944975" y="108966"/>
                </a:cubicBezTo>
                <a:cubicBezTo>
                  <a:pt x="943546" y="108776"/>
                  <a:pt x="942118" y="108585"/>
                  <a:pt x="940593" y="108299"/>
                </a:cubicBezTo>
                <a:cubicBezTo>
                  <a:pt x="940593" y="108776"/>
                  <a:pt x="940499" y="109252"/>
                  <a:pt x="940403" y="109728"/>
                </a:cubicBezTo>
                <a:cubicBezTo>
                  <a:pt x="939451" y="109633"/>
                  <a:pt x="938498" y="109442"/>
                  <a:pt x="937545" y="109347"/>
                </a:cubicBezTo>
                <a:cubicBezTo>
                  <a:pt x="937545" y="109823"/>
                  <a:pt x="937451" y="110299"/>
                  <a:pt x="937355" y="110776"/>
                </a:cubicBezTo>
                <a:cubicBezTo>
                  <a:pt x="933926" y="110776"/>
                  <a:pt x="930497" y="110776"/>
                  <a:pt x="926973" y="110776"/>
                </a:cubicBezTo>
                <a:cubicBezTo>
                  <a:pt x="926973" y="111252"/>
                  <a:pt x="926877" y="111728"/>
                  <a:pt x="926783" y="112205"/>
                </a:cubicBezTo>
                <a:cubicBezTo>
                  <a:pt x="925830" y="112014"/>
                  <a:pt x="924878" y="111919"/>
                  <a:pt x="923925" y="111824"/>
                </a:cubicBezTo>
                <a:cubicBezTo>
                  <a:pt x="923925" y="112300"/>
                  <a:pt x="923830" y="112776"/>
                  <a:pt x="923735" y="113252"/>
                </a:cubicBezTo>
                <a:cubicBezTo>
                  <a:pt x="921543" y="114300"/>
                  <a:pt x="921067" y="113919"/>
                  <a:pt x="917734" y="113824"/>
                </a:cubicBezTo>
                <a:cubicBezTo>
                  <a:pt x="917067" y="115157"/>
                  <a:pt x="916305" y="116586"/>
                  <a:pt x="915638" y="117920"/>
                </a:cubicBezTo>
                <a:cubicBezTo>
                  <a:pt x="911162" y="118205"/>
                  <a:pt x="906685" y="118586"/>
                  <a:pt x="902208" y="118872"/>
                </a:cubicBezTo>
                <a:cubicBezTo>
                  <a:pt x="901065" y="120205"/>
                  <a:pt x="899827" y="121444"/>
                  <a:pt x="898684" y="122777"/>
                </a:cubicBezTo>
                <a:cubicBezTo>
                  <a:pt x="893350" y="125254"/>
                  <a:pt x="892397" y="120110"/>
                  <a:pt x="889159" y="127254"/>
                </a:cubicBezTo>
                <a:cubicBezTo>
                  <a:pt x="886206" y="127254"/>
                  <a:pt x="883253" y="127349"/>
                  <a:pt x="880205" y="127445"/>
                </a:cubicBezTo>
                <a:cubicBezTo>
                  <a:pt x="880205" y="127921"/>
                  <a:pt x="880110" y="128397"/>
                  <a:pt x="880015" y="128873"/>
                </a:cubicBezTo>
                <a:cubicBezTo>
                  <a:pt x="875633" y="128207"/>
                  <a:pt x="871347" y="127635"/>
                  <a:pt x="866965" y="126968"/>
                </a:cubicBezTo>
                <a:cubicBezTo>
                  <a:pt x="866299" y="127826"/>
                  <a:pt x="865727" y="128778"/>
                  <a:pt x="865060" y="129635"/>
                </a:cubicBezTo>
                <a:cubicBezTo>
                  <a:pt x="863632" y="129445"/>
                  <a:pt x="862203" y="129254"/>
                  <a:pt x="860679" y="128968"/>
                </a:cubicBezTo>
                <a:cubicBezTo>
                  <a:pt x="860679" y="129445"/>
                  <a:pt x="860584" y="129921"/>
                  <a:pt x="860488" y="130397"/>
                </a:cubicBezTo>
                <a:cubicBezTo>
                  <a:pt x="859060" y="130207"/>
                  <a:pt x="857631" y="130016"/>
                  <a:pt x="856107" y="129730"/>
                </a:cubicBezTo>
                <a:cubicBezTo>
                  <a:pt x="856107" y="130207"/>
                  <a:pt x="856011" y="130683"/>
                  <a:pt x="855917" y="131159"/>
                </a:cubicBezTo>
                <a:cubicBezTo>
                  <a:pt x="850011" y="130778"/>
                  <a:pt x="844201" y="130397"/>
                  <a:pt x="838295" y="130016"/>
                </a:cubicBezTo>
                <a:cubicBezTo>
                  <a:pt x="838105" y="131445"/>
                  <a:pt x="837819" y="132874"/>
                  <a:pt x="837628" y="134398"/>
                </a:cubicBezTo>
                <a:cubicBezTo>
                  <a:pt x="837152" y="134398"/>
                  <a:pt x="836676" y="134303"/>
                  <a:pt x="836200" y="134207"/>
                </a:cubicBezTo>
                <a:cubicBezTo>
                  <a:pt x="836200" y="134684"/>
                  <a:pt x="836105" y="135160"/>
                  <a:pt x="836009" y="135636"/>
                </a:cubicBezTo>
                <a:cubicBezTo>
                  <a:pt x="833152" y="135255"/>
                  <a:pt x="830199" y="134779"/>
                  <a:pt x="827342" y="134398"/>
                </a:cubicBezTo>
                <a:cubicBezTo>
                  <a:pt x="826675" y="135255"/>
                  <a:pt x="826103" y="136208"/>
                  <a:pt x="825437" y="137065"/>
                </a:cubicBezTo>
                <a:cubicBezTo>
                  <a:pt x="824484" y="136874"/>
                  <a:pt x="823531" y="136779"/>
                  <a:pt x="822579" y="136684"/>
                </a:cubicBezTo>
                <a:cubicBezTo>
                  <a:pt x="821912" y="137541"/>
                  <a:pt x="821341" y="138493"/>
                  <a:pt x="820674" y="139351"/>
                </a:cubicBezTo>
                <a:cubicBezTo>
                  <a:pt x="817817" y="138970"/>
                  <a:pt x="814864" y="138493"/>
                  <a:pt x="812006" y="138113"/>
                </a:cubicBezTo>
                <a:cubicBezTo>
                  <a:pt x="811339" y="138970"/>
                  <a:pt x="810768" y="139922"/>
                  <a:pt x="810101" y="140780"/>
                </a:cubicBezTo>
                <a:cubicBezTo>
                  <a:pt x="809149" y="140589"/>
                  <a:pt x="808196" y="140494"/>
                  <a:pt x="807243" y="140399"/>
                </a:cubicBezTo>
                <a:lnTo>
                  <a:pt x="803910" y="142875"/>
                </a:lnTo>
                <a:cubicBezTo>
                  <a:pt x="803243" y="144209"/>
                  <a:pt x="802481" y="145637"/>
                  <a:pt x="801814" y="146971"/>
                </a:cubicBezTo>
                <a:cubicBezTo>
                  <a:pt x="798481" y="146495"/>
                  <a:pt x="795052" y="146018"/>
                  <a:pt x="791718" y="145447"/>
                </a:cubicBezTo>
                <a:cubicBezTo>
                  <a:pt x="791718" y="145923"/>
                  <a:pt x="791623" y="146399"/>
                  <a:pt x="791528" y="146876"/>
                </a:cubicBezTo>
                <a:cubicBezTo>
                  <a:pt x="790099" y="146685"/>
                  <a:pt x="788670" y="146495"/>
                  <a:pt x="787146" y="146209"/>
                </a:cubicBezTo>
                <a:cubicBezTo>
                  <a:pt x="787146" y="146685"/>
                  <a:pt x="786955" y="147161"/>
                  <a:pt x="786955" y="147638"/>
                </a:cubicBezTo>
                <a:cubicBezTo>
                  <a:pt x="784002" y="147638"/>
                  <a:pt x="781050" y="147733"/>
                  <a:pt x="778002" y="147828"/>
                </a:cubicBezTo>
                <a:cubicBezTo>
                  <a:pt x="777335" y="148685"/>
                  <a:pt x="776764" y="149638"/>
                  <a:pt x="776097" y="150495"/>
                </a:cubicBezTo>
                <a:cubicBezTo>
                  <a:pt x="775144" y="150400"/>
                  <a:pt x="774192" y="150209"/>
                  <a:pt x="773239" y="150114"/>
                </a:cubicBezTo>
                <a:cubicBezTo>
                  <a:pt x="773239" y="150590"/>
                  <a:pt x="773049" y="151066"/>
                  <a:pt x="773049" y="151543"/>
                </a:cubicBezTo>
                <a:cubicBezTo>
                  <a:pt x="771144" y="150781"/>
                  <a:pt x="769334" y="150019"/>
                  <a:pt x="767429" y="149257"/>
                </a:cubicBezTo>
                <a:cubicBezTo>
                  <a:pt x="766762" y="150114"/>
                  <a:pt x="766191" y="151066"/>
                  <a:pt x="765524" y="151924"/>
                </a:cubicBezTo>
                <a:cubicBezTo>
                  <a:pt x="764572" y="151733"/>
                  <a:pt x="763619" y="151638"/>
                  <a:pt x="762667" y="151543"/>
                </a:cubicBezTo>
                <a:cubicBezTo>
                  <a:pt x="759809" y="154114"/>
                  <a:pt x="756952" y="156591"/>
                  <a:pt x="754094" y="159163"/>
                </a:cubicBezTo>
                <a:lnTo>
                  <a:pt x="751236" y="158782"/>
                </a:lnTo>
                <a:lnTo>
                  <a:pt x="747903" y="161258"/>
                </a:lnTo>
                <a:cubicBezTo>
                  <a:pt x="747808" y="162211"/>
                  <a:pt x="747617" y="163163"/>
                  <a:pt x="747522" y="164116"/>
                </a:cubicBezTo>
                <a:cubicBezTo>
                  <a:pt x="745998" y="164401"/>
                  <a:pt x="744474" y="164687"/>
                  <a:pt x="742950" y="164878"/>
                </a:cubicBezTo>
                <a:cubicBezTo>
                  <a:pt x="741807" y="166211"/>
                  <a:pt x="740568" y="167449"/>
                  <a:pt x="739426" y="168783"/>
                </a:cubicBezTo>
                <a:cubicBezTo>
                  <a:pt x="736092" y="168307"/>
                  <a:pt x="732663" y="167830"/>
                  <a:pt x="729329" y="167259"/>
                </a:cubicBezTo>
                <a:cubicBezTo>
                  <a:pt x="726091" y="175070"/>
                  <a:pt x="715042" y="171450"/>
                  <a:pt x="705326" y="169640"/>
                </a:cubicBezTo>
                <a:cubicBezTo>
                  <a:pt x="705421" y="168688"/>
                  <a:pt x="705612" y="167735"/>
                  <a:pt x="705707" y="166783"/>
                </a:cubicBezTo>
                <a:cubicBezTo>
                  <a:pt x="704755" y="167164"/>
                  <a:pt x="702374" y="169259"/>
                  <a:pt x="702374" y="169259"/>
                </a:cubicBezTo>
                <a:cubicBezTo>
                  <a:pt x="699040" y="168783"/>
                  <a:pt x="695611" y="168307"/>
                  <a:pt x="692277" y="167735"/>
                </a:cubicBezTo>
                <a:cubicBezTo>
                  <a:pt x="692277" y="167259"/>
                  <a:pt x="692372" y="166783"/>
                  <a:pt x="692467" y="166307"/>
                </a:cubicBezTo>
                <a:cubicBezTo>
                  <a:pt x="689134" y="165830"/>
                  <a:pt x="685705" y="165354"/>
                  <a:pt x="682371" y="164783"/>
                </a:cubicBezTo>
                <a:cubicBezTo>
                  <a:pt x="682371" y="164306"/>
                  <a:pt x="682466" y="163830"/>
                  <a:pt x="682562" y="163354"/>
                </a:cubicBezTo>
                <a:cubicBezTo>
                  <a:pt x="679704" y="162973"/>
                  <a:pt x="676751" y="162497"/>
                  <a:pt x="673893" y="162116"/>
                </a:cubicBezTo>
                <a:cubicBezTo>
                  <a:pt x="673893" y="161639"/>
                  <a:pt x="673989" y="161163"/>
                  <a:pt x="674084" y="160687"/>
                </a:cubicBezTo>
                <a:cubicBezTo>
                  <a:pt x="672179" y="160401"/>
                  <a:pt x="670179" y="160115"/>
                  <a:pt x="668274" y="159830"/>
                </a:cubicBezTo>
                <a:cubicBezTo>
                  <a:pt x="668274" y="159353"/>
                  <a:pt x="668369" y="158877"/>
                  <a:pt x="668464" y="158401"/>
                </a:cubicBezTo>
                <a:cubicBezTo>
                  <a:pt x="660177" y="157639"/>
                  <a:pt x="651891" y="156972"/>
                  <a:pt x="643604" y="156210"/>
                </a:cubicBezTo>
                <a:cubicBezTo>
                  <a:pt x="643604" y="156686"/>
                  <a:pt x="643509" y="157163"/>
                  <a:pt x="643414" y="157639"/>
                </a:cubicBezTo>
                <a:cubicBezTo>
                  <a:pt x="642461" y="157448"/>
                  <a:pt x="641509" y="157353"/>
                  <a:pt x="640556" y="157258"/>
                </a:cubicBezTo>
                <a:cubicBezTo>
                  <a:pt x="639889" y="158115"/>
                  <a:pt x="639318" y="159068"/>
                  <a:pt x="638651" y="159925"/>
                </a:cubicBezTo>
                <a:cubicBezTo>
                  <a:pt x="633222" y="161163"/>
                  <a:pt x="627411" y="153638"/>
                  <a:pt x="625030" y="152019"/>
                </a:cubicBezTo>
                <a:cubicBezTo>
                  <a:pt x="624078" y="151924"/>
                  <a:pt x="623126" y="151733"/>
                  <a:pt x="622173" y="151638"/>
                </a:cubicBezTo>
                <a:cubicBezTo>
                  <a:pt x="622173" y="151162"/>
                  <a:pt x="622363" y="150686"/>
                  <a:pt x="622363" y="150209"/>
                </a:cubicBezTo>
                <a:cubicBezTo>
                  <a:pt x="619506" y="148876"/>
                  <a:pt x="617792" y="150971"/>
                  <a:pt x="617792" y="150971"/>
                </a:cubicBezTo>
                <a:cubicBezTo>
                  <a:pt x="612458" y="150209"/>
                  <a:pt x="607124" y="149447"/>
                  <a:pt x="601885" y="148590"/>
                </a:cubicBezTo>
                <a:cubicBezTo>
                  <a:pt x="599313" y="151543"/>
                  <a:pt x="592741" y="154114"/>
                  <a:pt x="589026" y="155543"/>
                </a:cubicBezTo>
                <a:cubicBezTo>
                  <a:pt x="588074" y="155353"/>
                  <a:pt x="587121" y="155258"/>
                  <a:pt x="586169" y="155162"/>
                </a:cubicBezTo>
                <a:cubicBezTo>
                  <a:pt x="586169" y="155639"/>
                  <a:pt x="586073" y="156115"/>
                  <a:pt x="585978" y="156591"/>
                </a:cubicBezTo>
                <a:cubicBezTo>
                  <a:pt x="583787" y="157734"/>
                  <a:pt x="581692" y="158877"/>
                  <a:pt x="579501" y="160115"/>
                </a:cubicBezTo>
                <a:cubicBezTo>
                  <a:pt x="576929" y="156115"/>
                  <a:pt x="572167" y="153353"/>
                  <a:pt x="565880" y="152210"/>
                </a:cubicBezTo>
                <a:cubicBezTo>
                  <a:pt x="563499" y="151828"/>
                  <a:pt x="561022" y="151543"/>
                  <a:pt x="558641" y="151162"/>
                </a:cubicBezTo>
                <a:cubicBezTo>
                  <a:pt x="558641" y="150686"/>
                  <a:pt x="558737" y="150209"/>
                  <a:pt x="558832" y="149733"/>
                </a:cubicBezTo>
                <a:cubicBezTo>
                  <a:pt x="557879" y="149638"/>
                  <a:pt x="556927" y="149447"/>
                  <a:pt x="555974" y="149352"/>
                </a:cubicBezTo>
                <a:lnTo>
                  <a:pt x="239363" y="210598"/>
                </a:lnTo>
                <a:lnTo>
                  <a:pt x="0" y="514160"/>
                </a:lnTo>
                <a:lnTo>
                  <a:pt x="116776" y="806006"/>
                </a:lnTo>
                <a:lnTo>
                  <a:pt x="566261" y="776859"/>
                </a:lnTo>
                <a:lnTo>
                  <a:pt x="678371" y="807339"/>
                </a:lnTo>
                <a:cubicBezTo>
                  <a:pt x="678371" y="807339"/>
                  <a:pt x="678656" y="807148"/>
                  <a:pt x="678847" y="807053"/>
                </a:cubicBezTo>
                <a:cubicBezTo>
                  <a:pt x="680370" y="807148"/>
                  <a:pt x="681323" y="807625"/>
                  <a:pt x="682085" y="808292"/>
                </a:cubicBezTo>
                <a:close/>
              </a:path>
            </a:pathLst>
          </a:custGeom>
          <a:solidFill>
            <a:schemeClr val="accent1"/>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255CEF3F-695D-0507-BF5B-750DA5FE3B26}"/>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Your</a:t>
            </a:r>
            <a:r>
              <a:rPr lang="fr-FR" dirty="0">
                <a:latin typeface="Figtree"/>
              </a:rPr>
              <a:t> </a:t>
            </a:r>
            <a:r>
              <a:rPr lang="fr-FR" dirty="0" err="1">
                <a:latin typeface="Figtree"/>
              </a:rPr>
              <a:t>company</a:t>
            </a:r>
            <a:endParaRPr lang="fr-FR" dirty="0" err="1"/>
          </a:p>
        </p:txBody>
      </p:sp>
      <p:sp>
        <p:nvSpPr>
          <p:cNvPr id="10" name="Forme libre : forme 9">
            <a:extLst>
              <a:ext uri="{FF2B5EF4-FFF2-40B4-BE49-F238E27FC236}">
                <a16:creationId xmlns:a16="http://schemas.microsoft.com/office/drawing/2014/main" id="{1776F379-FB38-1571-0B78-EEDF5C005D28}"/>
              </a:ext>
            </a:extLst>
          </p:cNvPr>
          <p:cNvSpPr/>
          <p:nvPr/>
        </p:nvSpPr>
        <p:spPr>
          <a:xfrm>
            <a:off x="-395910" y="-412608"/>
            <a:ext cx="1824784" cy="2171417"/>
          </a:xfrm>
          <a:custGeom>
            <a:avLst/>
            <a:gdLst>
              <a:gd name="connsiteX0" fmla="*/ 1236726 w 1263015"/>
              <a:gd name="connsiteY0" fmla="*/ 1048512 h 1539811"/>
              <a:gd name="connsiteX1" fmla="*/ 1235202 w 1263015"/>
              <a:gd name="connsiteY1" fmla="*/ 1048703 h 1539811"/>
              <a:gd name="connsiteX2" fmla="*/ 1234916 w 1263015"/>
              <a:gd name="connsiteY2" fmla="*/ 1045655 h 1539811"/>
              <a:gd name="connsiteX3" fmla="*/ 1233392 w 1263015"/>
              <a:gd name="connsiteY3" fmla="*/ 1045845 h 1539811"/>
              <a:gd name="connsiteX4" fmla="*/ 1229392 w 1263015"/>
              <a:gd name="connsiteY4" fmla="*/ 1036892 h 1539811"/>
              <a:gd name="connsiteX5" fmla="*/ 1227868 w 1263015"/>
              <a:gd name="connsiteY5" fmla="*/ 1037082 h 1539811"/>
              <a:gd name="connsiteX6" fmla="*/ 1227392 w 1263015"/>
              <a:gd name="connsiteY6" fmla="*/ 1032415 h 1539811"/>
              <a:gd name="connsiteX7" fmla="*/ 1225868 w 1263015"/>
              <a:gd name="connsiteY7" fmla="*/ 1032605 h 1539811"/>
              <a:gd name="connsiteX8" fmla="*/ 1225582 w 1263015"/>
              <a:gd name="connsiteY8" fmla="*/ 1029557 h 1539811"/>
              <a:gd name="connsiteX9" fmla="*/ 1224058 w 1263015"/>
              <a:gd name="connsiteY9" fmla="*/ 1029748 h 1539811"/>
              <a:gd name="connsiteX10" fmla="*/ 1221391 w 1263015"/>
              <a:gd name="connsiteY10" fmla="*/ 1019080 h 1539811"/>
              <a:gd name="connsiteX11" fmla="*/ 1219867 w 1263015"/>
              <a:gd name="connsiteY11" fmla="*/ 1019270 h 1539811"/>
              <a:gd name="connsiteX12" fmla="*/ 1219581 w 1263015"/>
              <a:gd name="connsiteY12" fmla="*/ 1016222 h 1539811"/>
              <a:gd name="connsiteX13" fmla="*/ 1218057 w 1263015"/>
              <a:gd name="connsiteY13" fmla="*/ 1016413 h 1539811"/>
              <a:gd name="connsiteX14" fmla="*/ 1215866 w 1263015"/>
              <a:gd name="connsiteY14" fmla="*/ 1010412 h 1539811"/>
              <a:gd name="connsiteX15" fmla="*/ 1211104 w 1263015"/>
              <a:gd name="connsiteY15" fmla="*/ 1009364 h 1539811"/>
              <a:gd name="connsiteX16" fmla="*/ 1206627 w 1263015"/>
              <a:gd name="connsiteY16" fmla="*/ 995839 h 1539811"/>
              <a:gd name="connsiteX17" fmla="*/ 1201674 w 1263015"/>
              <a:gd name="connsiteY17" fmla="*/ 993267 h 1539811"/>
              <a:gd name="connsiteX18" fmla="*/ 1194530 w 1263015"/>
              <a:gd name="connsiteY18" fmla="*/ 984695 h 1539811"/>
              <a:gd name="connsiteX19" fmla="*/ 1192054 w 1263015"/>
              <a:gd name="connsiteY19" fmla="*/ 975646 h 1539811"/>
              <a:gd name="connsiteX20" fmla="*/ 1190530 w 1263015"/>
              <a:gd name="connsiteY20" fmla="*/ 975836 h 1539811"/>
              <a:gd name="connsiteX21" fmla="*/ 1189101 w 1263015"/>
              <a:gd name="connsiteY21" fmla="*/ 961930 h 1539811"/>
              <a:gd name="connsiteX22" fmla="*/ 1185863 w 1263015"/>
              <a:gd name="connsiteY22" fmla="*/ 960692 h 1539811"/>
              <a:gd name="connsiteX23" fmla="*/ 1185386 w 1263015"/>
              <a:gd name="connsiteY23" fmla="*/ 956024 h 1539811"/>
              <a:gd name="connsiteX24" fmla="*/ 1183862 w 1263015"/>
              <a:gd name="connsiteY24" fmla="*/ 956215 h 1539811"/>
              <a:gd name="connsiteX25" fmla="*/ 1183386 w 1263015"/>
              <a:gd name="connsiteY25" fmla="*/ 951548 h 1539811"/>
              <a:gd name="connsiteX26" fmla="*/ 1181862 w 1263015"/>
              <a:gd name="connsiteY26" fmla="*/ 951738 h 1539811"/>
              <a:gd name="connsiteX27" fmla="*/ 1178433 w 1263015"/>
              <a:gd name="connsiteY27" fmla="*/ 933450 h 1539811"/>
              <a:gd name="connsiteX28" fmla="*/ 1173766 w 1263015"/>
              <a:gd name="connsiteY28" fmla="*/ 933926 h 1539811"/>
              <a:gd name="connsiteX29" fmla="*/ 1173575 w 1263015"/>
              <a:gd name="connsiteY29" fmla="*/ 932402 h 1539811"/>
              <a:gd name="connsiteX30" fmla="*/ 1172051 w 1263015"/>
              <a:gd name="connsiteY30" fmla="*/ 932593 h 1539811"/>
              <a:gd name="connsiteX31" fmla="*/ 1171099 w 1263015"/>
              <a:gd name="connsiteY31" fmla="*/ 923354 h 1539811"/>
              <a:gd name="connsiteX32" fmla="*/ 1167860 w 1263015"/>
              <a:gd name="connsiteY32" fmla="*/ 922115 h 1539811"/>
              <a:gd name="connsiteX33" fmla="*/ 1167574 w 1263015"/>
              <a:gd name="connsiteY33" fmla="*/ 919067 h 1539811"/>
              <a:gd name="connsiteX34" fmla="*/ 1164336 w 1263015"/>
              <a:gd name="connsiteY34" fmla="*/ 917829 h 1539811"/>
              <a:gd name="connsiteX35" fmla="*/ 1163384 w 1263015"/>
              <a:gd name="connsiteY35" fmla="*/ 908590 h 1539811"/>
              <a:gd name="connsiteX36" fmla="*/ 1160145 w 1263015"/>
              <a:gd name="connsiteY36" fmla="*/ 907352 h 1539811"/>
              <a:gd name="connsiteX37" fmla="*/ 1159859 w 1263015"/>
              <a:gd name="connsiteY37" fmla="*/ 904304 h 1539811"/>
              <a:gd name="connsiteX38" fmla="*/ 1156430 w 1263015"/>
              <a:gd name="connsiteY38" fmla="*/ 901541 h 1539811"/>
              <a:gd name="connsiteX39" fmla="*/ 1151668 w 1263015"/>
              <a:gd name="connsiteY39" fmla="*/ 900494 h 1539811"/>
              <a:gd name="connsiteX40" fmla="*/ 1150525 w 1263015"/>
              <a:gd name="connsiteY40" fmla="*/ 889730 h 1539811"/>
              <a:gd name="connsiteX41" fmla="*/ 1149001 w 1263015"/>
              <a:gd name="connsiteY41" fmla="*/ 889921 h 1539811"/>
              <a:gd name="connsiteX42" fmla="*/ 1148524 w 1263015"/>
              <a:gd name="connsiteY42" fmla="*/ 885254 h 1539811"/>
              <a:gd name="connsiteX43" fmla="*/ 1147001 w 1263015"/>
              <a:gd name="connsiteY43" fmla="*/ 885444 h 1539811"/>
              <a:gd name="connsiteX44" fmla="*/ 1144524 w 1263015"/>
              <a:gd name="connsiteY44" fmla="*/ 876395 h 1539811"/>
              <a:gd name="connsiteX45" fmla="*/ 1141286 w 1263015"/>
              <a:gd name="connsiteY45" fmla="*/ 875157 h 1539811"/>
              <a:gd name="connsiteX46" fmla="*/ 1141000 w 1263015"/>
              <a:gd name="connsiteY46" fmla="*/ 872109 h 1539811"/>
              <a:gd name="connsiteX47" fmla="*/ 1139476 w 1263015"/>
              <a:gd name="connsiteY47" fmla="*/ 872300 h 1539811"/>
              <a:gd name="connsiteX48" fmla="*/ 1140428 w 1263015"/>
              <a:gd name="connsiteY48" fmla="*/ 866013 h 1539811"/>
              <a:gd name="connsiteX49" fmla="*/ 1137190 w 1263015"/>
              <a:gd name="connsiteY49" fmla="*/ 864775 h 1539811"/>
              <a:gd name="connsiteX50" fmla="*/ 1136904 w 1263015"/>
              <a:gd name="connsiteY50" fmla="*/ 861727 h 1539811"/>
              <a:gd name="connsiteX51" fmla="*/ 1126903 w 1263015"/>
              <a:gd name="connsiteY51" fmla="*/ 854964 h 1539811"/>
              <a:gd name="connsiteX52" fmla="*/ 1126617 w 1263015"/>
              <a:gd name="connsiteY52" fmla="*/ 851916 h 1539811"/>
              <a:gd name="connsiteX53" fmla="*/ 1123188 w 1263015"/>
              <a:gd name="connsiteY53" fmla="*/ 849154 h 1539811"/>
              <a:gd name="connsiteX54" fmla="*/ 1120140 w 1263015"/>
              <a:gd name="connsiteY54" fmla="*/ 849440 h 1539811"/>
              <a:gd name="connsiteX55" fmla="*/ 1118140 w 1263015"/>
              <a:gd name="connsiteY55" fmla="*/ 844963 h 1539811"/>
              <a:gd name="connsiteX56" fmla="*/ 1113187 w 1263015"/>
              <a:gd name="connsiteY56" fmla="*/ 842391 h 1539811"/>
              <a:gd name="connsiteX57" fmla="*/ 1112044 w 1263015"/>
              <a:gd name="connsiteY57" fmla="*/ 831628 h 1539811"/>
              <a:gd name="connsiteX58" fmla="*/ 1103376 w 1263015"/>
              <a:gd name="connsiteY58" fmla="*/ 807625 h 1539811"/>
              <a:gd name="connsiteX59" fmla="*/ 1106424 w 1263015"/>
              <a:gd name="connsiteY59" fmla="*/ 807339 h 1539811"/>
              <a:gd name="connsiteX60" fmla="*/ 1102995 w 1263015"/>
              <a:gd name="connsiteY60" fmla="*/ 804577 h 1539811"/>
              <a:gd name="connsiteX61" fmla="*/ 1101852 w 1263015"/>
              <a:gd name="connsiteY61" fmla="*/ 793813 h 1539811"/>
              <a:gd name="connsiteX62" fmla="*/ 1103376 w 1263015"/>
              <a:gd name="connsiteY62" fmla="*/ 793623 h 1539811"/>
              <a:gd name="connsiteX63" fmla="*/ 1102233 w 1263015"/>
              <a:gd name="connsiteY63" fmla="*/ 782860 h 1539811"/>
              <a:gd name="connsiteX64" fmla="*/ 1103757 w 1263015"/>
              <a:gd name="connsiteY64" fmla="*/ 782669 h 1539811"/>
              <a:gd name="connsiteX65" fmla="*/ 1102805 w 1263015"/>
              <a:gd name="connsiteY65" fmla="*/ 773430 h 1539811"/>
              <a:gd name="connsiteX66" fmla="*/ 1104329 w 1263015"/>
              <a:gd name="connsiteY66" fmla="*/ 773240 h 1539811"/>
              <a:gd name="connsiteX67" fmla="*/ 1103662 w 1263015"/>
              <a:gd name="connsiteY67" fmla="*/ 767048 h 1539811"/>
              <a:gd name="connsiteX68" fmla="*/ 1105186 w 1263015"/>
              <a:gd name="connsiteY68" fmla="*/ 766858 h 1539811"/>
              <a:gd name="connsiteX69" fmla="*/ 1100995 w 1263015"/>
              <a:gd name="connsiteY69" fmla="*/ 740855 h 1539811"/>
              <a:gd name="connsiteX70" fmla="*/ 1099471 w 1263015"/>
              <a:gd name="connsiteY70" fmla="*/ 741045 h 1539811"/>
              <a:gd name="connsiteX71" fmla="*/ 1099185 w 1263015"/>
              <a:gd name="connsiteY71" fmla="*/ 737997 h 1539811"/>
              <a:gd name="connsiteX72" fmla="*/ 1095947 w 1263015"/>
              <a:gd name="connsiteY72" fmla="*/ 736759 h 1539811"/>
              <a:gd name="connsiteX73" fmla="*/ 1100519 w 1263015"/>
              <a:gd name="connsiteY73" fmla="*/ 720757 h 1539811"/>
              <a:gd name="connsiteX74" fmla="*/ 1100233 w 1263015"/>
              <a:gd name="connsiteY74" fmla="*/ 717709 h 1539811"/>
              <a:gd name="connsiteX75" fmla="*/ 1101757 w 1263015"/>
              <a:gd name="connsiteY75" fmla="*/ 717518 h 1539811"/>
              <a:gd name="connsiteX76" fmla="*/ 1099756 w 1263015"/>
              <a:gd name="connsiteY76" fmla="*/ 713042 h 1539811"/>
              <a:gd name="connsiteX77" fmla="*/ 1098042 w 1263015"/>
              <a:gd name="connsiteY77" fmla="*/ 696087 h 1539811"/>
              <a:gd name="connsiteX78" fmla="*/ 1087564 w 1263015"/>
              <a:gd name="connsiteY78" fmla="*/ 684752 h 1539811"/>
              <a:gd name="connsiteX79" fmla="*/ 1087279 w 1263015"/>
              <a:gd name="connsiteY79" fmla="*/ 681704 h 1539811"/>
              <a:gd name="connsiteX80" fmla="*/ 1085755 w 1263015"/>
              <a:gd name="connsiteY80" fmla="*/ 681895 h 1539811"/>
              <a:gd name="connsiteX81" fmla="*/ 1080516 w 1263015"/>
              <a:gd name="connsiteY81" fmla="*/ 676180 h 1539811"/>
              <a:gd name="connsiteX82" fmla="*/ 1085088 w 1263015"/>
              <a:gd name="connsiteY82" fmla="*/ 660178 h 1539811"/>
              <a:gd name="connsiteX83" fmla="*/ 1084326 w 1263015"/>
              <a:gd name="connsiteY83" fmla="*/ 652463 h 1539811"/>
              <a:gd name="connsiteX84" fmla="*/ 1085850 w 1263015"/>
              <a:gd name="connsiteY84" fmla="*/ 652272 h 1539811"/>
              <a:gd name="connsiteX85" fmla="*/ 1085564 w 1263015"/>
              <a:gd name="connsiteY85" fmla="*/ 649224 h 1539811"/>
              <a:gd name="connsiteX86" fmla="*/ 1087088 w 1263015"/>
              <a:gd name="connsiteY86" fmla="*/ 649034 h 1539811"/>
              <a:gd name="connsiteX87" fmla="*/ 1083659 w 1263015"/>
              <a:gd name="connsiteY87" fmla="*/ 630746 h 1539811"/>
              <a:gd name="connsiteX88" fmla="*/ 1085183 w 1263015"/>
              <a:gd name="connsiteY88" fmla="*/ 630555 h 1539811"/>
              <a:gd name="connsiteX89" fmla="*/ 1084707 w 1263015"/>
              <a:gd name="connsiteY89" fmla="*/ 625888 h 1539811"/>
              <a:gd name="connsiteX90" fmla="*/ 1086231 w 1263015"/>
              <a:gd name="connsiteY90" fmla="*/ 625697 h 1539811"/>
              <a:gd name="connsiteX91" fmla="*/ 1085945 w 1263015"/>
              <a:gd name="connsiteY91" fmla="*/ 622649 h 1539811"/>
              <a:gd name="connsiteX92" fmla="*/ 1087469 w 1263015"/>
              <a:gd name="connsiteY92" fmla="*/ 622459 h 1539811"/>
              <a:gd name="connsiteX93" fmla="*/ 1086231 w 1263015"/>
              <a:gd name="connsiteY93" fmla="*/ 610172 h 1539811"/>
              <a:gd name="connsiteX94" fmla="*/ 1091946 w 1263015"/>
              <a:gd name="connsiteY94" fmla="*/ 604933 h 1539811"/>
              <a:gd name="connsiteX95" fmla="*/ 1091946 w 1263015"/>
              <a:gd name="connsiteY95" fmla="*/ 589407 h 1539811"/>
              <a:gd name="connsiteX96" fmla="*/ 1090422 w 1263015"/>
              <a:gd name="connsiteY96" fmla="*/ 589598 h 1539811"/>
              <a:gd name="connsiteX97" fmla="*/ 1089279 w 1263015"/>
              <a:gd name="connsiteY97" fmla="*/ 578834 h 1539811"/>
              <a:gd name="connsiteX98" fmla="*/ 1086040 w 1263015"/>
              <a:gd name="connsiteY98" fmla="*/ 577596 h 1539811"/>
              <a:gd name="connsiteX99" fmla="*/ 1085564 w 1263015"/>
              <a:gd name="connsiteY99" fmla="*/ 572929 h 1539811"/>
              <a:gd name="connsiteX100" fmla="*/ 1084040 w 1263015"/>
              <a:gd name="connsiteY100" fmla="*/ 573119 h 1539811"/>
              <a:gd name="connsiteX101" fmla="*/ 1083755 w 1263015"/>
              <a:gd name="connsiteY101" fmla="*/ 570071 h 1539811"/>
              <a:gd name="connsiteX102" fmla="*/ 1082231 w 1263015"/>
              <a:gd name="connsiteY102" fmla="*/ 570262 h 1539811"/>
              <a:gd name="connsiteX103" fmla="*/ 1081945 w 1263015"/>
              <a:gd name="connsiteY103" fmla="*/ 567214 h 1539811"/>
              <a:gd name="connsiteX104" fmla="*/ 1078706 w 1263015"/>
              <a:gd name="connsiteY104" fmla="*/ 565976 h 1539811"/>
              <a:gd name="connsiteX105" fmla="*/ 1079278 w 1263015"/>
              <a:gd name="connsiteY105" fmla="*/ 556546 h 1539811"/>
              <a:gd name="connsiteX106" fmla="*/ 1077754 w 1263015"/>
              <a:gd name="connsiteY106" fmla="*/ 556736 h 1539811"/>
              <a:gd name="connsiteX107" fmla="*/ 1075087 w 1263015"/>
              <a:gd name="connsiteY107" fmla="*/ 546068 h 1539811"/>
              <a:gd name="connsiteX108" fmla="*/ 1077563 w 1263015"/>
              <a:gd name="connsiteY108" fmla="*/ 539591 h 1539811"/>
              <a:gd name="connsiteX109" fmla="*/ 1080516 w 1263015"/>
              <a:gd name="connsiteY109" fmla="*/ 537782 h 1539811"/>
              <a:gd name="connsiteX110" fmla="*/ 1080230 w 1263015"/>
              <a:gd name="connsiteY110" fmla="*/ 534734 h 1539811"/>
              <a:gd name="connsiteX111" fmla="*/ 1081754 w 1263015"/>
              <a:gd name="connsiteY111" fmla="*/ 534543 h 1539811"/>
              <a:gd name="connsiteX112" fmla="*/ 1081469 w 1263015"/>
              <a:gd name="connsiteY112" fmla="*/ 531495 h 1539811"/>
              <a:gd name="connsiteX113" fmla="*/ 1084421 w 1263015"/>
              <a:gd name="connsiteY113" fmla="*/ 529685 h 1539811"/>
              <a:gd name="connsiteX114" fmla="*/ 1084136 w 1263015"/>
              <a:gd name="connsiteY114" fmla="*/ 526637 h 1539811"/>
              <a:gd name="connsiteX115" fmla="*/ 1084517 w 1263015"/>
              <a:gd name="connsiteY115" fmla="*/ 526637 h 1539811"/>
              <a:gd name="connsiteX116" fmla="*/ 928973 w 1263015"/>
              <a:gd name="connsiteY116" fmla="*/ 0 h 1539811"/>
              <a:gd name="connsiteX117" fmla="*/ 478727 w 1263015"/>
              <a:gd name="connsiteY117" fmla="*/ 64294 h 1539811"/>
              <a:gd name="connsiteX118" fmla="*/ 475297 w 1263015"/>
              <a:gd name="connsiteY118" fmla="*/ 65627 h 1539811"/>
              <a:gd name="connsiteX119" fmla="*/ 474821 w 1263015"/>
              <a:gd name="connsiteY119" fmla="*/ 67151 h 1539811"/>
              <a:gd name="connsiteX120" fmla="*/ 470345 w 1263015"/>
              <a:gd name="connsiteY120" fmla="*/ 65818 h 1539811"/>
              <a:gd name="connsiteX121" fmla="*/ 467963 w 1263015"/>
              <a:gd name="connsiteY121" fmla="*/ 68294 h 1539811"/>
              <a:gd name="connsiteX122" fmla="*/ 465011 w 1263015"/>
              <a:gd name="connsiteY122" fmla="*/ 67437 h 1539811"/>
              <a:gd name="connsiteX123" fmla="*/ 464534 w 1263015"/>
              <a:gd name="connsiteY123" fmla="*/ 68961 h 1539811"/>
              <a:gd name="connsiteX124" fmla="*/ 458724 w 1263015"/>
              <a:gd name="connsiteY124" fmla="*/ 67247 h 1539811"/>
              <a:gd name="connsiteX125" fmla="*/ 456914 w 1263015"/>
              <a:gd name="connsiteY125" fmla="*/ 67532 h 1539811"/>
              <a:gd name="connsiteX126" fmla="*/ 456724 w 1263015"/>
              <a:gd name="connsiteY126" fmla="*/ 68294 h 1539811"/>
              <a:gd name="connsiteX127" fmla="*/ 455200 w 1263015"/>
              <a:gd name="connsiteY127" fmla="*/ 67818 h 1539811"/>
              <a:gd name="connsiteX128" fmla="*/ 453580 w 1263015"/>
              <a:gd name="connsiteY128" fmla="*/ 68009 h 1539811"/>
              <a:gd name="connsiteX129" fmla="*/ 453295 w 1263015"/>
              <a:gd name="connsiteY129" fmla="*/ 68866 h 1539811"/>
              <a:gd name="connsiteX130" fmla="*/ 451485 w 1263015"/>
              <a:gd name="connsiteY130" fmla="*/ 68294 h 1539811"/>
              <a:gd name="connsiteX131" fmla="*/ 448437 w 1263015"/>
              <a:gd name="connsiteY131" fmla="*/ 68771 h 1539811"/>
              <a:gd name="connsiteX132" fmla="*/ 448437 w 1263015"/>
              <a:gd name="connsiteY132" fmla="*/ 68961 h 1539811"/>
              <a:gd name="connsiteX133" fmla="*/ 447961 w 1263015"/>
              <a:gd name="connsiteY133" fmla="*/ 68771 h 1539811"/>
              <a:gd name="connsiteX134" fmla="*/ 444341 w 1263015"/>
              <a:gd name="connsiteY134" fmla="*/ 69247 h 1539811"/>
              <a:gd name="connsiteX135" fmla="*/ 443198 w 1263015"/>
              <a:gd name="connsiteY135" fmla="*/ 70485 h 1539811"/>
              <a:gd name="connsiteX136" fmla="*/ 440817 w 1263015"/>
              <a:gd name="connsiteY136" fmla="*/ 69723 h 1539811"/>
              <a:gd name="connsiteX137" fmla="*/ 439103 w 1263015"/>
              <a:gd name="connsiteY137" fmla="*/ 70009 h 1539811"/>
              <a:gd name="connsiteX138" fmla="*/ 430244 w 1263015"/>
              <a:gd name="connsiteY138" fmla="*/ 76200 h 1539811"/>
              <a:gd name="connsiteX139" fmla="*/ 427292 w 1263015"/>
              <a:gd name="connsiteY139" fmla="*/ 75343 h 1539811"/>
              <a:gd name="connsiteX140" fmla="*/ 426434 w 1263015"/>
              <a:gd name="connsiteY140" fmla="*/ 78296 h 1539811"/>
              <a:gd name="connsiteX141" fmla="*/ 414623 w 1263015"/>
              <a:gd name="connsiteY141" fmla="*/ 74676 h 1539811"/>
              <a:gd name="connsiteX142" fmla="*/ 414147 w 1263015"/>
              <a:gd name="connsiteY142" fmla="*/ 76200 h 1539811"/>
              <a:gd name="connsiteX143" fmla="*/ 404813 w 1263015"/>
              <a:gd name="connsiteY143" fmla="*/ 74962 h 1539811"/>
              <a:gd name="connsiteX144" fmla="*/ 401955 w 1263015"/>
              <a:gd name="connsiteY144" fmla="*/ 78962 h 1539811"/>
              <a:gd name="connsiteX145" fmla="*/ 400431 w 1263015"/>
              <a:gd name="connsiteY145" fmla="*/ 78486 h 1539811"/>
              <a:gd name="connsiteX146" fmla="*/ 398621 w 1263015"/>
              <a:gd name="connsiteY146" fmla="*/ 84392 h 1539811"/>
              <a:gd name="connsiteX147" fmla="*/ 395192 w 1263015"/>
              <a:gd name="connsiteY147" fmla="*/ 84963 h 1539811"/>
              <a:gd name="connsiteX148" fmla="*/ 393382 w 1263015"/>
              <a:gd name="connsiteY148" fmla="*/ 90869 h 1539811"/>
              <a:gd name="connsiteX149" fmla="*/ 391859 w 1263015"/>
              <a:gd name="connsiteY149" fmla="*/ 90392 h 1539811"/>
              <a:gd name="connsiteX150" fmla="*/ 383191 w 1263015"/>
              <a:gd name="connsiteY150" fmla="*/ 97441 h 1539811"/>
              <a:gd name="connsiteX151" fmla="*/ 375380 w 1263015"/>
              <a:gd name="connsiteY151" fmla="*/ 96679 h 1539811"/>
              <a:gd name="connsiteX152" fmla="*/ 364236 w 1263015"/>
              <a:gd name="connsiteY152" fmla="*/ 101441 h 1539811"/>
              <a:gd name="connsiteX153" fmla="*/ 356045 w 1263015"/>
              <a:gd name="connsiteY153" fmla="*/ 107061 h 1539811"/>
              <a:gd name="connsiteX154" fmla="*/ 353092 w 1263015"/>
              <a:gd name="connsiteY154" fmla="*/ 106204 h 1539811"/>
              <a:gd name="connsiteX155" fmla="*/ 346805 w 1263015"/>
              <a:gd name="connsiteY155" fmla="*/ 110776 h 1539811"/>
              <a:gd name="connsiteX156" fmla="*/ 343853 w 1263015"/>
              <a:gd name="connsiteY156" fmla="*/ 109919 h 1539811"/>
              <a:gd name="connsiteX157" fmla="*/ 341186 w 1263015"/>
              <a:gd name="connsiteY157" fmla="*/ 118777 h 1539811"/>
              <a:gd name="connsiteX158" fmla="*/ 337756 w 1263015"/>
              <a:gd name="connsiteY158" fmla="*/ 119348 h 1539811"/>
              <a:gd name="connsiteX159" fmla="*/ 335756 w 1263015"/>
              <a:gd name="connsiteY159" fmla="*/ 126111 h 1539811"/>
              <a:gd name="connsiteX160" fmla="*/ 302038 w 1263015"/>
              <a:gd name="connsiteY160" fmla="*/ 126111 h 1539811"/>
              <a:gd name="connsiteX161" fmla="*/ 301085 w 1263015"/>
              <a:gd name="connsiteY161" fmla="*/ 124301 h 1539811"/>
              <a:gd name="connsiteX162" fmla="*/ 296418 w 1263015"/>
              <a:gd name="connsiteY162" fmla="*/ 122968 h 1539811"/>
              <a:gd name="connsiteX163" fmla="*/ 296418 w 1263015"/>
              <a:gd name="connsiteY163" fmla="*/ 121444 h 1539811"/>
              <a:gd name="connsiteX164" fmla="*/ 290131 w 1263015"/>
              <a:gd name="connsiteY164" fmla="*/ 120206 h 1539811"/>
              <a:gd name="connsiteX165" fmla="*/ 290131 w 1263015"/>
              <a:gd name="connsiteY165" fmla="*/ 118682 h 1539811"/>
              <a:gd name="connsiteX166" fmla="*/ 287084 w 1263015"/>
              <a:gd name="connsiteY166" fmla="*/ 118777 h 1539811"/>
              <a:gd name="connsiteX167" fmla="*/ 285369 w 1263015"/>
              <a:gd name="connsiteY167" fmla="*/ 115729 h 1539811"/>
              <a:gd name="connsiteX168" fmla="*/ 282321 w 1263015"/>
              <a:gd name="connsiteY168" fmla="*/ 115824 h 1539811"/>
              <a:gd name="connsiteX169" fmla="*/ 282321 w 1263015"/>
              <a:gd name="connsiteY169" fmla="*/ 114300 h 1539811"/>
              <a:gd name="connsiteX170" fmla="*/ 279273 w 1263015"/>
              <a:gd name="connsiteY170" fmla="*/ 114395 h 1539811"/>
              <a:gd name="connsiteX171" fmla="*/ 277559 w 1263015"/>
              <a:gd name="connsiteY171" fmla="*/ 111347 h 1539811"/>
              <a:gd name="connsiteX172" fmla="*/ 271272 w 1263015"/>
              <a:gd name="connsiteY172" fmla="*/ 108490 h 1539811"/>
              <a:gd name="connsiteX173" fmla="*/ 260509 w 1263015"/>
              <a:gd name="connsiteY173" fmla="*/ 110490 h 1539811"/>
              <a:gd name="connsiteX174" fmla="*/ 260509 w 1263015"/>
              <a:gd name="connsiteY174" fmla="*/ 112014 h 1539811"/>
              <a:gd name="connsiteX175" fmla="*/ 251174 w 1263015"/>
              <a:gd name="connsiteY175" fmla="*/ 110871 h 1539811"/>
              <a:gd name="connsiteX176" fmla="*/ 249746 w 1263015"/>
              <a:gd name="connsiteY176" fmla="*/ 114014 h 1539811"/>
              <a:gd name="connsiteX177" fmla="*/ 246697 w 1263015"/>
              <a:gd name="connsiteY177" fmla="*/ 114109 h 1539811"/>
              <a:gd name="connsiteX178" fmla="*/ 246697 w 1263015"/>
              <a:gd name="connsiteY178" fmla="*/ 115634 h 1539811"/>
              <a:gd name="connsiteX179" fmla="*/ 243649 w 1263015"/>
              <a:gd name="connsiteY179" fmla="*/ 115729 h 1539811"/>
              <a:gd name="connsiteX180" fmla="*/ 243649 w 1263015"/>
              <a:gd name="connsiteY180" fmla="*/ 117253 h 1539811"/>
              <a:gd name="connsiteX181" fmla="*/ 238982 w 1263015"/>
              <a:gd name="connsiteY181" fmla="*/ 117443 h 1539811"/>
              <a:gd name="connsiteX182" fmla="*/ 237554 w 1263015"/>
              <a:gd name="connsiteY182" fmla="*/ 120587 h 1539811"/>
              <a:gd name="connsiteX183" fmla="*/ 226695 w 1263015"/>
              <a:gd name="connsiteY183" fmla="*/ 121063 h 1539811"/>
              <a:gd name="connsiteX184" fmla="*/ 226695 w 1263015"/>
              <a:gd name="connsiteY184" fmla="*/ 122587 h 1539811"/>
              <a:gd name="connsiteX185" fmla="*/ 211169 w 1263015"/>
              <a:gd name="connsiteY185" fmla="*/ 121730 h 1539811"/>
              <a:gd name="connsiteX186" fmla="*/ 206312 w 1263015"/>
              <a:gd name="connsiteY186" fmla="*/ 115729 h 1539811"/>
              <a:gd name="connsiteX187" fmla="*/ 193929 w 1263015"/>
              <a:gd name="connsiteY187" fmla="*/ 116300 h 1539811"/>
              <a:gd name="connsiteX188" fmla="*/ 193929 w 1263015"/>
              <a:gd name="connsiteY188" fmla="*/ 114776 h 1539811"/>
              <a:gd name="connsiteX189" fmla="*/ 190881 w 1263015"/>
              <a:gd name="connsiteY189" fmla="*/ 114872 h 1539811"/>
              <a:gd name="connsiteX190" fmla="*/ 190881 w 1263015"/>
              <a:gd name="connsiteY190" fmla="*/ 113348 h 1539811"/>
              <a:gd name="connsiteX191" fmla="*/ 186214 w 1263015"/>
              <a:gd name="connsiteY191" fmla="*/ 113538 h 1539811"/>
              <a:gd name="connsiteX192" fmla="*/ 186214 w 1263015"/>
              <a:gd name="connsiteY192" fmla="*/ 112014 h 1539811"/>
              <a:gd name="connsiteX193" fmla="*/ 167735 w 1263015"/>
              <a:gd name="connsiteY193" fmla="*/ 114395 h 1539811"/>
              <a:gd name="connsiteX194" fmla="*/ 167735 w 1263015"/>
              <a:gd name="connsiteY194" fmla="*/ 112871 h 1539811"/>
              <a:gd name="connsiteX195" fmla="*/ 164687 w 1263015"/>
              <a:gd name="connsiteY195" fmla="*/ 112967 h 1539811"/>
              <a:gd name="connsiteX196" fmla="*/ 164687 w 1263015"/>
              <a:gd name="connsiteY196" fmla="*/ 111443 h 1539811"/>
              <a:gd name="connsiteX197" fmla="*/ 156972 w 1263015"/>
              <a:gd name="connsiteY197" fmla="*/ 111728 h 1539811"/>
              <a:gd name="connsiteX198" fmla="*/ 150495 w 1263015"/>
              <a:gd name="connsiteY198" fmla="*/ 111062 h 1539811"/>
              <a:gd name="connsiteX199" fmla="*/ 130397 w 1263015"/>
              <a:gd name="connsiteY199" fmla="*/ 113919 h 1539811"/>
              <a:gd name="connsiteX200" fmla="*/ 120205 w 1263015"/>
              <a:gd name="connsiteY200" fmla="*/ 122587 h 1539811"/>
              <a:gd name="connsiteX201" fmla="*/ 103156 w 1263015"/>
              <a:gd name="connsiteY201" fmla="*/ 123349 h 1539811"/>
              <a:gd name="connsiteX202" fmla="*/ 98584 w 1263015"/>
              <a:gd name="connsiteY202" fmla="*/ 125063 h 1539811"/>
              <a:gd name="connsiteX203" fmla="*/ 98584 w 1263015"/>
              <a:gd name="connsiteY203" fmla="*/ 123539 h 1539811"/>
              <a:gd name="connsiteX204" fmla="*/ 95536 w 1263015"/>
              <a:gd name="connsiteY204" fmla="*/ 123634 h 1539811"/>
              <a:gd name="connsiteX205" fmla="*/ 89154 w 1263015"/>
              <a:gd name="connsiteY205" fmla="*/ 119825 h 1539811"/>
              <a:gd name="connsiteX206" fmla="*/ 75247 w 1263015"/>
              <a:gd name="connsiteY206" fmla="*/ 121825 h 1539811"/>
              <a:gd name="connsiteX207" fmla="*/ 75247 w 1263015"/>
              <a:gd name="connsiteY207" fmla="*/ 122968 h 1539811"/>
              <a:gd name="connsiteX208" fmla="*/ 74390 w 1263015"/>
              <a:gd name="connsiteY208" fmla="*/ 122968 h 1539811"/>
              <a:gd name="connsiteX209" fmla="*/ 73628 w 1263015"/>
              <a:gd name="connsiteY209" fmla="*/ 121920 h 1539811"/>
              <a:gd name="connsiteX210" fmla="*/ 0 w 1263015"/>
              <a:gd name="connsiteY210" fmla="*/ 132398 h 1539811"/>
              <a:gd name="connsiteX211" fmla="*/ 10573 w 1263015"/>
              <a:gd name="connsiteY211" fmla="*/ 1179290 h 1539811"/>
              <a:gd name="connsiteX212" fmla="*/ 11239 w 1263015"/>
              <a:gd name="connsiteY212" fmla="*/ 1180148 h 1539811"/>
              <a:gd name="connsiteX213" fmla="*/ 10668 w 1263015"/>
              <a:gd name="connsiteY213" fmla="*/ 1183196 h 1539811"/>
              <a:gd name="connsiteX214" fmla="*/ 15812 w 1263015"/>
              <a:gd name="connsiteY214" fmla="*/ 1188911 h 1539811"/>
              <a:gd name="connsiteX215" fmla="*/ 15240 w 1263015"/>
              <a:gd name="connsiteY215" fmla="*/ 1191959 h 1539811"/>
              <a:gd name="connsiteX216" fmla="*/ 24384 w 1263015"/>
              <a:gd name="connsiteY216" fmla="*/ 1193768 h 1539811"/>
              <a:gd name="connsiteX217" fmla="*/ 25337 w 1263015"/>
              <a:gd name="connsiteY217" fmla="*/ 1197102 h 1539811"/>
              <a:gd name="connsiteX218" fmla="*/ 32290 w 1263015"/>
              <a:gd name="connsiteY218" fmla="*/ 1198436 h 1539811"/>
              <a:gd name="connsiteX219" fmla="*/ 35719 w 1263015"/>
              <a:gd name="connsiteY219" fmla="*/ 1231964 h 1539811"/>
              <a:gd name="connsiteX220" fmla="*/ 34004 w 1263015"/>
              <a:gd name="connsiteY220" fmla="*/ 1233107 h 1539811"/>
              <a:gd name="connsiteX221" fmla="*/ 33147 w 1263015"/>
              <a:gd name="connsiteY221" fmla="*/ 1237964 h 1539811"/>
              <a:gd name="connsiteX222" fmla="*/ 31623 w 1263015"/>
              <a:gd name="connsiteY222" fmla="*/ 1238155 h 1539811"/>
              <a:gd name="connsiteX223" fmla="*/ 30956 w 1263015"/>
              <a:gd name="connsiteY223" fmla="*/ 1244537 h 1539811"/>
              <a:gd name="connsiteX224" fmla="*/ 29432 w 1263015"/>
              <a:gd name="connsiteY224" fmla="*/ 1244727 h 1539811"/>
              <a:gd name="connsiteX225" fmla="*/ 29909 w 1263015"/>
              <a:gd name="connsiteY225" fmla="*/ 1247775 h 1539811"/>
              <a:gd name="connsiteX226" fmla="*/ 27051 w 1263015"/>
              <a:gd name="connsiteY226" fmla="*/ 1249775 h 1539811"/>
              <a:gd name="connsiteX227" fmla="*/ 27527 w 1263015"/>
              <a:gd name="connsiteY227" fmla="*/ 1252823 h 1539811"/>
              <a:gd name="connsiteX228" fmla="*/ 26003 w 1263015"/>
              <a:gd name="connsiteY228" fmla="*/ 1253014 h 1539811"/>
              <a:gd name="connsiteX229" fmla="*/ 26479 w 1263015"/>
              <a:gd name="connsiteY229" fmla="*/ 1256062 h 1539811"/>
              <a:gd name="connsiteX230" fmla="*/ 23622 w 1263015"/>
              <a:gd name="connsiteY230" fmla="*/ 1258062 h 1539811"/>
              <a:gd name="connsiteX231" fmla="*/ 21431 w 1263015"/>
              <a:gd name="connsiteY231" fmla="*/ 1264634 h 1539811"/>
              <a:gd name="connsiteX232" fmla="*/ 24479 w 1263015"/>
              <a:gd name="connsiteY232" fmla="*/ 1275112 h 1539811"/>
              <a:gd name="connsiteX233" fmla="*/ 26003 w 1263015"/>
              <a:gd name="connsiteY233" fmla="*/ 1274921 h 1539811"/>
              <a:gd name="connsiteX234" fmla="*/ 25813 w 1263015"/>
              <a:gd name="connsiteY234" fmla="*/ 1284351 h 1539811"/>
              <a:gd name="connsiteX235" fmla="*/ 29146 w 1263015"/>
              <a:gd name="connsiteY235" fmla="*/ 1285399 h 1539811"/>
              <a:gd name="connsiteX236" fmla="*/ 29623 w 1263015"/>
              <a:gd name="connsiteY236" fmla="*/ 1288447 h 1539811"/>
              <a:gd name="connsiteX237" fmla="*/ 31147 w 1263015"/>
              <a:gd name="connsiteY237" fmla="*/ 1288256 h 1539811"/>
              <a:gd name="connsiteX238" fmla="*/ 31623 w 1263015"/>
              <a:gd name="connsiteY238" fmla="*/ 1291304 h 1539811"/>
              <a:gd name="connsiteX239" fmla="*/ 33147 w 1263015"/>
              <a:gd name="connsiteY239" fmla="*/ 1291114 h 1539811"/>
              <a:gd name="connsiteX240" fmla="*/ 33814 w 1263015"/>
              <a:gd name="connsiteY240" fmla="*/ 1295686 h 1539811"/>
              <a:gd name="connsiteX241" fmla="*/ 37147 w 1263015"/>
              <a:gd name="connsiteY241" fmla="*/ 1296734 h 1539811"/>
              <a:gd name="connsiteX242" fmla="*/ 38671 w 1263015"/>
              <a:gd name="connsiteY242" fmla="*/ 1307497 h 1539811"/>
              <a:gd name="connsiteX243" fmla="*/ 40196 w 1263015"/>
              <a:gd name="connsiteY243" fmla="*/ 1307306 h 1539811"/>
              <a:gd name="connsiteX244" fmla="*/ 40862 w 1263015"/>
              <a:gd name="connsiteY244" fmla="*/ 1322832 h 1539811"/>
              <a:gd name="connsiteX245" fmla="*/ 35433 w 1263015"/>
              <a:gd name="connsiteY245" fmla="*/ 1328357 h 1539811"/>
              <a:gd name="connsiteX246" fmla="*/ 37243 w 1263015"/>
              <a:gd name="connsiteY246" fmla="*/ 1340644 h 1539811"/>
              <a:gd name="connsiteX247" fmla="*/ 35719 w 1263015"/>
              <a:gd name="connsiteY247" fmla="*/ 1340834 h 1539811"/>
              <a:gd name="connsiteX248" fmla="*/ 36195 w 1263015"/>
              <a:gd name="connsiteY248" fmla="*/ 1343882 h 1539811"/>
              <a:gd name="connsiteX249" fmla="*/ 34671 w 1263015"/>
              <a:gd name="connsiteY249" fmla="*/ 1344073 h 1539811"/>
              <a:gd name="connsiteX250" fmla="*/ 35338 w 1263015"/>
              <a:gd name="connsiteY250" fmla="*/ 1348645 h 1539811"/>
              <a:gd name="connsiteX251" fmla="*/ 33814 w 1263015"/>
              <a:gd name="connsiteY251" fmla="*/ 1348835 h 1539811"/>
              <a:gd name="connsiteX252" fmla="*/ 38005 w 1263015"/>
              <a:gd name="connsiteY252" fmla="*/ 1367028 h 1539811"/>
              <a:gd name="connsiteX253" fmla="*/ 36481 w 1263015"/>
              <a:gd name="connsiteY253" fmla="*/ 1367218 h 1539811"/>
              <a:gd name="connsiteX254" fmla="*/ 36957 w 1263015"/>
              <a:gd name="connsiteY254" fmla="*/ 1370267 h 1539811"/>
              <a:gd name="connsiteX255" fmla="*/ 35433 w 1263015"/>
              <a:gd name="connsiteY255" fmla="*/ 1370457 h 1539811"/>
              <a:gd name="connsiteX256" fmla="*/ 36576 w 1263015"/>
              <a:gd name="connsiteY256" fmla="*/ 1378077 h 1539811"/>
              <a:gd name="connsiteX257" fmla="*/ 32671 w 1263015"/>
              <a:gd name="connsiteY257" fmla="*/ 1394270 h 1539811"/>
              <a:gd name="connsiteX258" fmla="*/ 38195 w 1263015"/>
              <a:gd name="connsiteY258" fmla="*/ 1399699 h 1539811"/>
              <a:gd name="connsiteX259" fmla="*/ 39719 w 1263015"/>
              <a:gd name="connsiteY259" fmla="*/ 1399508 h 1539811"/>
              <a:gd name="connsiteX260" fmla="*/ 40196 w 1263015"/>
              <a:gd name="connsiteY260" fmla="*/ 1402556 h 1539811"/>
              <a:gd name="connsiteX261" fmla="*/ 51149 w 1263015"/>
              <a:gd name="connsiteY261" fmla="*/ 1413510 h 1539811"/>
              <a:gd name="connsiteX262" fmla="*/ 53626 w 1263015"/>
              <a:gd name="connsiteY262" fmla="*/ 1430369 h 1539811"/>
              <a:gd name="connsiteX263" fmla="*/ 55817 w 1263015"/>
              <a:gd name="connsiteY263" fmla="*/ 1434751 h 1539811"/>
              <a:gd name="connsiteX264" fmla="*/ 54293 w 1263015"/>
              <a:gd name="connsiteY264" fmla="*/ 1434941 h 1539811"/>
              <a:gd name="connsiteX265" fmla="*/ 54769 w 1263015"/>
              <a:gd name="connsiteY265" fmla="*/ 1437989 h 1539811"/>
              <a:gd name="connsiteX266" fmla="*/ 50863 w 1263015"/>
              <a:gd name="connsiteY266" fmla="*/ 1454182 h 1539811"/>
              <a:gd name="connsiteX267" fmla="*/ 54197 w 1263015"/>
              <a:gd name="connsiteY267" fmla="*/ 1455230 h 1539811"/>
              <a:gd name="connsiteX268" fmla="*/ 54673 w 1263015"/>
              <a:gd name="connsiteY268" fmla="*/ 1458278 h 1539811"/>
              <a:gd name="connsiteX269" fmla="*/ 56197 w 1263015"/>
              <a:gd name="connsiteY269" fmla="*/ 1458087 h 1539811"/>
              <a:gd name="connsiteX270" fmla="*/ 56388 w 1263015"/>
              <a:gd name="connsiteY270" fmla="*/ 1458849 h 1539811"/>
              <a:gd name="connsiteX271" fmla="*/ 53245 w 1263015"/>
              <a:gd name="connsiteY271" fmla="*/ 1461707 h 1539811"/>
              <a:gd name="connsiteX272" fmla="*/ 51721 w 1263015"/>
              <a:gd name="connsiteY272" fmla="*/ 1461707 h 1539811"/>
              <a:gd name="connsiteX273" fmla="*/ 48673 w 1263015"/>
              <a:gd name="connsiteY273" fmla="*/ 1466374 h 1539811"/>
              <a:gd name="connsiteX274" fmla="*/ 50197 w 1263015"/>
              <a:gd name="connsiteY274" fmla="*/ 1480280 h 1539811"/>
              <a:gd name="connsiteX275" fmla="*/ 48673 w 1263015"/>
              <a:gd name="connsiteY275" fmla="*/ 1480280 h 1539811"/>
              <a:gd name="connsiteX276" fmla="*/ 48673 w 1263015"/>
              <a:gd name="connsiteY276" fmla="*/ 1492663 h 1539811"/>
              <a:gd name="connsiteX277" fmla="*/ 50197 w 1263015"/>
              <a:gd name="connsiteY277" fmla="*/ 1492663 h 1539811"/>
              <a:gd name="connsiteX278" fmla="*/ 51721 w 1263015"/>
              <a:gd name="connsiteY278" fmla="*/ 1498854 h 1539811"/>
              <a:gd name="connsiteX279" fmla="*/ 47054 w 1263015"/>
              <a:gd name="connsiteY279" fmla="*/ 1500378 h 1539811"/>
              <a:gd name="connsiteX280" fmla="*/ 44005 w 1263015"/>
              <a:gd name="connsiteY280" fmla="*/ 1509713 h 1539811"/>
              <a:gd name="connsiteX281" fmla="*/ 45529 w 1263015"/>
              <a:gd name="connsiteY281" fmla="*/ 1520571 h 1539811"/>
              <a:gd name="connsiteX282" fmla="*/ 44005 w 1263015"/>
              <a:gd name="connsiteY282" fmla="*/ 1520571 h 1539811"/>
              <a:gd name="connsiteX283" fmla="*/ 42481 w 1263015"/>
              <a:gd name="connsiteY283" fmla="*/ 1523714 h 1539811"/>
              <a:gd name="connsiteX284" fmla="*/ 36290 w 1263015"/>
              <a:gd name="connsiteY284" fmla="*/ 1525238 h 1539811"/>
              <a:gd name="connsiteX285" fmla="*/ 36290 w 1263015"/>
              <a:gd name="connsiteY285" fmla="*/ 1529906 h 1539811"/>
              <a:gd name="connsiteX286" fmla="*/ 34766 w 1263015"/>
              <a:gd name="connsiteY286" fmla="*/ 1529906 h 1539811"/>
              <a:gd name="connsiteX287" fmla="*/ 31052 w 1263015"/>
              <a:gd name="connsiteY287" fmla="*/ 1539812 h 1539811"/>
              <a:gd name="connsiteX288" fmla="*/ 60007 w 1263015"/>
              <a:gd name="connsiteY288" fmla="*/ 1530001 h 1539811"/>
              <a:gd name="connsiteX289" fmla="*/ 60198 w 1263015"/>
              <a:gd name="connsiteY289" fmla="*/ 1529715 h 1539811"/>
              <a:gd name="connsiteX290" fmla="*/ 60770 w 1263015"/>
              <a:gd name="connsiteY290" fmla="*/ 1529715 h 1539811"/>
              <a:gd name="connsiteX291" fmla="*/ 64865 w 1263015"/>
              <a:gd name="connsiteY291" fmla="*/ 1528286 h 1539811"/>
              <a:gd name="connsiteX292" fmla="*/ 64865 w 1263015"/>
              <a:gd name="connsiteY292" fmla="*/ 1528096 h 1539811"/>
              <a:gd name="connsiteX293" fmla="*/ 65342 w 1263015"/>
              <a:gd name="connsiteY293" fmla="*/ 1528096 h 1539811"/>
              <a:gd name="connsiteX294" fmla="*/ 70390 w 1263015"/>
              <a:gd name="connsiteY294" fmla="*/ 1526381 h 1539811"/>
              <a:gd name="connsiteX295" fmla="*/ 71056 w 1263015"/>
              <a:gd name="connsiteY295" fmla="*/ 1524953 h 1539811"/>
              <a:gd name="connsiteX296" fmla="*/ 74200 w 1263015"/>
              <a:gd name="connsiteY296" fmla="*/ 1524953 h 1539811"/>
              <a:gd name="connsiteX297" fmla="*/ 81915 w 1263015"/>
              <a:gd name="connsiteY297" fmla="*/ 1515618 h 1539811"/>
              <a:gd name="connsiteX298" fmla="*/ 85058 w 1263015"/>
              <a:gd name="connsiteY298" fmla="*/ 1515618 h 1539811"/>
              <a:gd name="connsiteX299" fmla="*/ 86582 w 1263015"/>
              <a:gd name="connsiteY299" fmla="*/ 1512475 h 1539811"/>
              <a:gd name="connsiteX300" fmla="*/ 100489 w 1263015"/>
              <a:gd name="connsiteY300" fmla="*/ 1512475 h 1539811"/>
              <a:gd name="connsiteX301" fmla="*/ 102013 w 1263015"/>
              <a:gd name="connsiteY301" fmla="*/ 1509332 h 1539811"/>
              <a:gd name="connsiteX302" fmla="*/ 105156 w 1263015"/>
              <a:gd name="connsiteY302" fmla="*/ 1509332 h 1539811"/>
              <a:gd name="connsiteX303" fmla="*/ 105156 w 1263015"/>
              <a:gd name="connsiteY303" fmla="*/ 1507808 h 1539811"/>
              <a:gd name="connsiteX304" fmla="*/ 108299 w 1263015"/>
              <a:gd name="connsiteY304" fmla="*/ 1507808 h 1539811"/>
              <a:gd name="connsiteX305" fmla="*/ 111443 w 1263015"/>
              <a:gd name="connsiteY305" fmla="*/ 1504664 h 1539811"/>
              <a:gd name="connsiteX306" fmla="*/ 114586 w 1263015"/>
              <a:gd name="connsiteY306" fmla="*/ 1504664 h 1539811"/>
              <a:gd name="connsiteX307" fmla="*/ 117729 w 1263015"/>
              <a:gd name="connsiteY307" fmla="*/ 1499997 h 1539811"/>
              <a:gd name="connsiteX308" fmla="*/ 120872 w 1263015"/>
              <a:gd name="connsiteY308" fmla="*/ 1499997 h 1539811"/>
              <a:gd name="connsiteX309" fmla="*/ 122396 w 1263015"/>
              <a:gd name="connsiteY309" fmla="*/ 1496854 h 1539811"/>
              <a:gd name="connsiteX310" fmla="*/ 125539 w 1263015"/>
              <a:gd name="connsiteY310" fmla="*/ 1496854 h 1539811"/>
              <a:gd name="connsiteX311" fmla="*/ 125539 w 1263015"/>
              <a:gd name="connsiteY311" fmla="*/ 1495330 h 1539811"/>
              <a:gd name="connsiteX312" fmla="*/ 144113 w 1263015"/>
              <a:gd name="connsiteY312" fmla="*/ 1495330 h 1539811"/>
              <a:gd name="connsiteX313" fmla="*/ 145637 w 1263015"/>
              <a:gd name="connsiteY313" fmla="*/ 1492187 h 1539811"/>
              <a:gd name="connsiteX314" fmla="*/ 148780 w 1263015"/>
              <a:gd name="connsiteY314" fmla="*/ 1492187 h 1539811"/>
              <a:gd name="connsiteX315" fmla="*/ 150304 w 1263015"/>
              <a:gd name="connsiteY315" fmla="*/ 1489043 h 1539811"/>
              <a:gd name="connsiteX316" fmla="*/ 150304 w 1263015"/>
              <a:gd name="connsiteY316" fmla="*/ 1481328 h 1539811"/>
              <a:gd name="connsiteX317" fmla="*/ 161163 w 1263015"/>
              <a:gd name="connsiteY317" fmla="*/ 1471993 h 1539811"/>
              <a:gd name="connsiteX318" fmla="*/ 165830 w 1263015"/>
              <a:gd name="connsiteY318" fmla="*/ 1471993 h 1539811"/>
              <a:gd name="connsiteX319" fmla="*/ 165830 w 1263015"/>
              <a:gd name="connsiteY319" fmla="*/ 1470470 h 1539811"/>
              <a:gd name="connsiteX320" fmla="*/ 168878 w 1263015"/>
              <a:gd name="connsiteY320" fmla="*/ 1470470 h 1539811"/>
              <a:gd name="connsiteX321" fmla="*/ 168878 w 1263015"/>
              <a:gd name="connsiteY321" fmla="*/ 1468946 h 1539811"/>
              <a:gd name="connsiteX322" fmla="*/ 178213 w 1263015"/>
              <a:gd name="connsiteY322" fmla="*/ 1465802 h 1539811"/>
              <a:gd name="connsiteX323" fmla="*/ 178213 w 1263015"/>
              <a:gd name="connsiteY323" fmla="*/ 1464278 h 1539811"/>
              <a:gd name="connsiteX324" fmla="*/ 182880 w 1263015"/>
              <a:gd name="connsiteY324" fmla="*/ 1464278 h 1539811"/>
              <a:gd name="connsiteX325" fmla="*/ 182880 w 1263015"/>
              <a:gd name="connsiteY325" fmla="*/ 1462754 h 1539811"/>
              <a:gd name="connsiteX326" fmla="*/ 186023 w 1263015"/>
              <a:gd name="connsiteY326" fmla="*/ 1462754 h 1539811"/>
              <a:gd name="connsiteX327" fmla="*/ 186023 w 1263015"/>
              <a:gd name="connsiteY327" fmla="*/ 1461230 h 1539811"/>
              <a:gd name="connsiteX328" fmla="*/ 196882 w 1263015"/>
              <a:gd name="connsiteY328" fmla="*/ 1459706 h 1539811"/>
              <a:gd name="connsiteX329" fmla="*/ 196882 w 1263015"/>
              <a:gd name="connsiteY329" fmla="*/ 1458182 h 1539811"/>
              <a:gd name="connsiteX330" fmla="*/ 200025 w 1263015"/>
              <a:gd name="connsiteY330" fmla="*/ 1458182 h 1539811"/>
              <a:gd name="connsiteX331" fmla="*/ 200025 w 1263015"/>
              <a:gd name="connsiteY331" fmla="*/ 1456658 h 1539811"/>
              <a:gd name="connsiteX332" fmla="*/ 206216 w 1263015"/>
              <a:gd name="connsiteY332" fmla="*/ 1455134 h 1539811"/>
              <a:gd name="connsiteX333" fmla="*/ 207740 w 1263015"/>
              <a:gd name="connsiteY333" fmla="*/ 1450467 h 1539811"/>
              <a:gd name="connsiteX334" fmla="*/ 221647 w 1263015"/>
              <a:gd name="connsiteY334" fmla="*/ 1447324 h 1539811"/>
              <a:gd name="connsiteX335" fmla="*/ 224790 w 1263015"/>
              <a:gd name="connsiteY335" fmla="*/ 1442657 h 1539811"/>
              <a:gd name="connsiteX336" fmla="*/ 234124 w 1263015"/>
              <a:gd name="connsiteY336" fmla="*/ 1436465 h 1539811"/>
              <a:gd name="connsiteX337" fmla="*/ 243459 w 1263015"/>
              <a:gd name="connsiteY337" fmla="*/ 1434941 h 1539811"/>
              <a:gd name="connsiteX338" fmla="*/ 243459 w 1263015"/>
              <a:gd name="connsiteY338" fmla="*/ 1433417 h 1539811"/>
              <a:gd name="connsiteX339" fmla="*/ 257365 w 1263015"/>
              <a:gd name="connsiteY339" fmla="*/ 1433417 h 1539811"/>
              <a:gd name="connsiteX340" fmla="*/ 258889 w 1263015"/>
              <a:gd name="connsiteY340" fmla="*/ 1430274 h 1539811"/>
              <a:gd name="connsiteX341" fmla="*/ 263557 w 1263015"/>
              <a:gd name="connsiteY341" fmla="*/ 1430274 h 1539811"/>
              <a:gd name="connsiteX342" fmla="*/ 263557 w 1263015"/>
              <a:gd name="connsiteY342" fmla="*/ 1428750 h 1539811"/>
              <a:gd name="connsiteX343" fmla="*/ 268224 w 1263015"/>
              <a:gd name="connsiteY343" fmla="*/ 1428750 h 1539811"/>
              <a:gd name="connsiteX344" fmla="*/ 268224 w 1263015"/>
              <a:gd name="connsiteY344" fmla="*/ 1427226 h 1539811"/>
              <a:gd name="connsiteX345" fmla="*/ 286798 w 1263015"/>
              <a:gd name="connsiteY345" fmla="*/ 1425702 h 1539811"/>
              <a:gd name="connsiteX346" fmla="*/ 286798 w 1263015"/>
              <a:gd name="connsiteY346" fmla="*/ 1421035 h 1539811"/>
              <a:gd name="connsiteX347" fmla="*/ 288322 w 1263015"/>
              <a:gd name="connsiteY347" fmla="*/ 1421035 h 1539811"/>
              <a:gd name="connsiteX348" fmla="*/ 288322 w 1263015"/>
              <a:gd name="connsiteY348" fmla="*/ 1419511 h 1539811"/>
              <a:gd name="connsiteX349" fmla="*/ 297656 w 1263015"/>
              <a:gd name="connsiteY349" fmla="*/ 1419511 h 1539811"/>
              <a:gd name="connsiteX350" fmla="*/ 299180 w 1263015"/>
              <a:gd name="connsiteY350" fmla="*/ 1416368 h 1539811"/>
              <a:gd name="connsiteX351" fmla="*/ 302323 w 1263015"/>
              <a:gd name="connsiteY351" fmla="*/ 1416368 h 1539811"/>
              <a:gd name="connsiteX352" fmla="*/ 303847 w 1263015"/>
              <a:gd name="connsiteY352" fmla="*/ 1413224 h 1539811"/>
              <a:gd name="connsiteX353" fmla="*/ 313182 w 1263015"/>
              <a:gd name="connsiteY353" fmla="*/ 1413224 h 1539811"/>
              <a:gd name="connsiteX354" fmla="*/ 314706 w 1263015"/>
              <a:gd name="connsiteY354" fmla="*/ 1410081 h 1539811"/>
              <a:gd name="connsiteX355" fmla="*/ 317849 w 1263015"/>
              <a:gd name="connsiteY355" fmla="*/ 1410081 h 1539811"/>
              <a:gd name="connsiteX356" fmla="*/ 320993 w 1263015"/>
              <a:gd name="connsiteY356" fmla="*/ 1406938 h 1539811"/>
              <a:gd name="connsiteX357" fmla="*/ 322517 w 1263015"/>
              <a:gd name="connsiteY357" fmla="*/ 1402271 h 1539811"/>
              <a:gd name="connsiteX358" fmla="*/ 333375 w 1263015"/>
              <a:gd name="connsiteY358" fmla="*/ 1402271 h 1539811"/>
              <a:gd name="connsiteX359" fmla="*/ 333375 w 1263015"/>
              <a:gd name="connsiteY359" fmla="*/ 1400747 h 1539811"/>
              <a:gd name="connsiteX360" fmla="*/ 338042 w 1263015"/>
              <a:gd name="connsiteY360" fmla="*/ 1400747 h 1539811"/>
              <a:gd name="connsiteX361" fmla="*/ 338042 w 1263015"/>
              <a:gd name="connsiteY361" fmla="*/ 1399223 h 1539811"/>
              <a:gd name="connsiteX362" fmla="*/ 347377 w 1263015"/>
              <a:gd name="connsiteY362" fmla="*/ 1397699 h 1539811"/>
              <a:gd name="connsiteX363" fmla="*/ 348901 w 1263015"/>
              <a:gd name="connsiteY363" fmla="*/ 1394555 h 1539811"/>
              <a:gd name="connsiteX364" fmla="*/ 352044 w 1263015"/>
              <a:gd name="connsiteY364" fmla="*/ 1394555 h 1539811"/>
              <a:gd name="connsiteX365" fmla="*/ 352044 w 1263015"/>
              <a:gd name="connsiteY365" fmla="*/ 1393031 h 1539811"/>
              <a:gd name="connsiteX366" fmla="*/ 358235 w 1263015"/>
              <a:gd name="connsiteY366" fmla="*/ 1394555 h 1539811"/>
              <a:gd name="connsiteX367" fmla="*/ 359759 w 1263015"/>
              <a:gd name="connsiteY367" fmla="*/ 1391412 h 1539811"/>
              <a:gd name="connsiteX368" fmla="*/ 362903 w 1263015"/>
              <a:gd name="connsiteY368" fmla="*/ 1391412 h 1539811"/>
              <a:gd name="connsiteX369" fmla="*/ 370618 w 1263015"/>
              <a:gd name="connsiteY369" fmla="*/ 1382078 h 1539811"/>
              <a:gd name="connsiteX370" fmla="*/ 373666 w 1263015"/>
              <a:gd name="connsiteY370" fmla="*/ 1382078 h 1539811"/>
              <a:gd name="connsiteX371" fmla="*/ 376809 w 1263015"/>
              <a:gd name="connsiteY371" fmla="*/ 1378934 h 1539811"/>
              <a:gd name="connsiteX372" fmla="*/ 376809 w 1263015"/>
              <a:gd name="connsiteY372" fmla="*/ 1375791 h 1539811"/>
              <a:gd name="connsiteX373" fmla="*/ 381476 w 1263015"/>
              <a:gd name="connsiteY373" fmla="*/ 1374267 h 1539811"/>
              <a:gd name="connsiteX374" fmla="*/ 384620 w 1263015"/>
              <a:gd name="connsiteY374" fmla="*/ 1369600 h 1539811"/>
              <a:gd name="connsiteX375" fmla="*/ 395478 w 1263015"/>
              <a:gd name="connsiteY375" fmla="*/ 1369600 h 1539811"/>
              <a:gd name="connsiteX376" fmla="*/ 420243 w 1263015"/>
              <a:gd name="connsiteY376" fmla="*/ 1363409 h 1539811"/>
              <a:gd name="connsiteX377" fmla="*/ 420243 w 1263015"/>
              <a:gd name="connsiteY377" fmla="*/ 1366552 h 1539811"/>
              <a:gd name="connsiteX378" fmla="*/ 423386 w 1263015"/>
              <a:gd name="connsiteY378" fmla="*/ 1363409 h 1539811"/>
              <a:gd name="connsiteX379" fmla="*/ 434245 w 1263015"/>
              <a:gd name="connsiteY379" fmla="*/ 1363409 h 1539811"/>
              <a:gd name="connsiteX380" fmla="*/ 434245 w 1263015"/>
              <a:gd name="connsiteY380" fmla="*/ 1364933 h 1539811"/>
              <a:gd name="connsiteX381" fmla="*/ 445103 w 1263015"/>
              <a:gd name="connsiteY381" fmla="*/ 1364933 h 1539811"/>
              <a:gd name="connsiteX382" fmla="*/ 445103 w 1263015"/>
              <a:gd name="connsiteY382" fmla="*/ 1366457 h 1539811"/>
              <a:gd name="connsiteX383" fmla="*/ 454438 w 1263015"/>
              <a:gd name="connsiteY383" fmla="*/ 1366457 h 1539811"/>
              <a:gd name="connsiteX384" fmla="*/ 454438 w 1263015"/>
              <a:gd name="connsiteY384" fmla="*/ 1367981 h 1539811"/>
              <a:gd name="connsiteX385" fmla="*/ 460629 w 1263015"/>
              <a:gd name="connsiteY385" fmla="*/ 1367981 h 1539811"/>
              <a:gd name="connsiteX386" fmla="*/ 460629 w 1263015"/>
              <a:gd name="connsiteY386" fmla="*/ 1369505 h 1539811"/>
              <a:gd name="connsiteX387" fmla="*/ 486918 w 1263015"/>
              <a:gd name="connsiteY387" fmla="*/ 1367981 h 1539811"/>
              <a:gd name="connsiteX388" fmla="*/ 486918 w 1263015"/>
              <a:gd name="connsiteY388" fmla="*/ 1366457 h 1539811"/>
              <a:gd name="connsiteX389" fmla="*/ 490061 w 1263015"/>
              <a:gd name="connsiteY389" fmla="*/ 1366457 h 1539811"/>
              <a:gd name="connsiteX390" fmla="*/ 491585 w 1263015"/>
              <a:gd name="connsiteY390" fmla="*/ 1363313 h 1539811"/>
              <a:gd name="connsiteX391" fmla="*/ 507111 w 1263015"/>
              <a:gd name="connsiteY391" fmla="*/ 1369505 h 1539811"/>
              <a:gd name="connsiteX392" fmla="*/ 510254 w 1263015"/>
              <a:gd name="connsiteY392" fmla="*/ 1369505 h 1539811"/>
              <a:gd name="connsiteX393" fmla="*/ 510254 w 1263015"/>
              <a:gd name="connsiteY393" fmla="*/ 1371029 h 1539811"/>
              <a:gd name="connsiteX394" fmla="*/ 514921 w 1263015"/>
              <a:gd name="connsiteY394" fmla="*/ 1369505 h 1539811"/>
              <a:gd name="connsiteX395" fmla="*/ 531971 w 1263015"/>
              <a:gd name="connsiteY395" fmla="*/ 1369505 h 1539811"/>
              <a:gd name="connsiteX396" fmla="*/ 544354 w 1263015"/>
              <a:gd name="connsiteY396" fmla="*/ 1360170 h 1539811"/>
              <a:gd name="connsiteX397" fmla="*/ 547497 w 1263015"/>
              <a:gd name="connsiteY397" fmla="*/ 1360170 h 1539811"/>
              <a:gd name="connsiteX398" fmla="*/ 547497 w 1263015"/>
              <a:gd name="connsiteY398" fmla="*/ 1358646 h 1539811"/>
              <a:gd name="connsiteX399" fmla="*/ 553688 w 1263015"/>
              <a:gd name="connsiteY399" fmla="*/ 1353979 h 1539811"/>
              <a:gd name="connsiteX400" fmla="*/ 563118 w 1263015"/>
              <a:gd name="connsiteY400" fmla="*/ 1359313 h 1539811"/>
              <a:gd name="connsiteX401" fmla="*/ 1263015 w 1263015"/>
              <a:gd name="connsiteY401" fmla="*/ 1122426 h 1539811"/>
              <a:gd name="connsiteX402" fmla="*/ 1243203 w 1263015"/>
              <a:gd name="connsiteY402" fmla="*/ 1055275 h 1539811"/>
              <a:gd name="connsiteX403" fmla="*/ 1239393 w 1263015"/>
              <a:gd name="connsiteY403" fmla="*/ 1051655 h 1539811"/>
              <a:gd name="connsiteX404" fmla="*/ 1238917 w 1263015"/>
              <a:gd name="connsiteY404" fmla="*/ 1046988 h 15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Lst>
            <a:rect l="l" t="t" r="r" b="b"/>
            <a:pathLst>
              <a:path w="1263015" h="1539811">
                <a:moveTo>
                  <a:pt x="1236726" y="1048512"/>
                </a:moveTo>
                <a:cubicBezTo>
                  <a:pt x="1236250" y="1048512"/>
                  <a:pt x="1235678" y="1048607"/>
                  <a:pt x="1235202" y="1048703"/>
                </a:cubicBezTo>
                <a:cubicBezTo>
                  <a:pt x="1235107" y="1047655"/>
                  <a:pt x="1235012" y="1046607"/>
                  <a:pt x="1234916" y="1045655"/>
                </a:cubicBezTo>
                <a:cubicBezTo>
                  <a:pt x="1234440" y="1045655"/>
                  <a:pt x="1233869" y="1045750"/>
                  <a:pt x="1233392" y="1045845"/>
                </a:cubicBezTo>
                <a:cubicBezTo>
                  <a:pt x="1232059" y="1042892"/>
                  <a:pt x="1230725" y="1039940"/>
                  <a:pt x="1229392" y="1036892"/>
                </a:cubicBezTo>
                <a:cubicBezTo>
                  <a:pt x="1228915" y="1036892"/>
                  <a:pt x="1228344" y="1036987"/>
                  <a:pt x="1227868" y="1037082"/>
                </a:cubicBezTo>
                <a:cubicBezTo>
                  <a:pt x="1227677" y="1035558"/>
                  <a:pt x="1227582" y="1034034"/>
                  <a:pt x="1227392" y="1032415"/>
                </a:cubicBezTo>
                <a:cubicBezTo>
                  <a:pt x="1226915" y="1032415"/>
                  <a:pt x="1226344" y="1032510"/>
                  <a:pt x="1225868" y="1032605"/>
                </a:cubicBezTo>
                <a:cubicBezTo>
                  <a:pt x="1225772" y="1031558"/>
                  <a:pt x="1225677" y="1030510"/>
                  <a:pt x="1225582" y="1029557"/>
                </a:cubicBezTo>
                <a:cubicBezTo>
                  <a:pt x="1225106" y="1029557"/>
                  <a:pt x="1224534" y="1029653"/>
                  <a:pt x="1224058" y="1029748"/>
                </a:cubicBezTo>
                <a:cubicBezTo>
                  <a:pt x="1223201" y="1026224"/>
                  <a:pt x="1222343" y="1022699"/>
                  <a:pt x="1221391" y="1019080"/>
                </a:cubicBezTo>
                <a:cubicBezTo>
                  <a:pt x="1220914" y="1019080"/>
                  <a:pt x="1220343" y="1019175"/>
                  <a:pt x="1219867" y="1019270"/>
                </a:cubicBezTo>
                <a:cubicBezTo>
                  <a:pt x="1219772" y="1018223"/>
                  <a:pt x="1219676" y="1017175"/>
                  <a:pt x="1219581" y="1016222"/>
                </a:cubicBezTo>
                <a:cubicBezTo>
                  <a:pt x="1219105" y="1016222"/>
                  <a:pt x="1218533" y="1016318"/>
                  <a:pt x="1218057" y="1016413"/>
                </a:cubicBezTo>
                <a:cubicBezTo>
                  <a:pt x="1216438" y="1014413"/>
                  <a:pt x="1216723" y="1013841"/>
                  <a:pt x="1215866" y="1010412"/>
                </a:cubicBezTo>
                <a:cubicBezTo>
                  <a:pt x="1214247" y="1010031"/>
                  <a:pt x="1212723" y="1009745"/>
                  <a:pt x="1211104" y="1009364"/>
                </a:cubicBezTo>
                <a:cubicBezTo>
                  <a:pt x="1209580" y="1004888"/>
                  <a:pt x="1208151" y="1000315"/>
                  <a:pt x="1206627" y="995839"/>
                </a:cubicBezTo>
                <a:cubicBezTo>
                  <a:pt x="1205008" y="994982"/>
                  <a:pt x="1203293" y="994124"/>
                  <a:pt x="1201674" y="993267"/>
                </a:cubicBezTo>
                <a:cubicBezTo>
                  <a:pt x="1197769" y="988505"/>
                  <a:pt x="1202817" y="986123"/>
                  <a:pt x="1194530" y="984695"/>
                </a:cubicBezTo>
                <a:cubicBezTo>
                  <a:pt x="1193673" y="981647"/>
                  <a:pt x="1192911" y="978599"/>
                  <a:pt x="1192054" y="975646"/>
                </a:cubicBezTo>
                <a:cubicBezTo>
                  <a:pt x="1191578" y="975646"/>
                  <a:pt x="1191006" y="975741"/>
                  <a:pt x="1190530" y="975836"/>
                </a:cubicBezTo>
                <a:cubicBezTo>
                  <a:pt x="1190054" y="971169"/>
                  <a:pt x="1189577" y="966597"/>
                  <a:pt x="1189101" y="961930"/>
                </a:cubicBezTo>
                <a:cubicBezTo>
                  <a:pt x="1188053" y="961549"/>
                  <a:pt x="1186910" y="961073"/>
                  <a:pt x="1185863" y="960692"/>
                </a:cubicBezTo>
                <a:cubicBezTo>
                  <a:pt x="1185672" y="959168"/>
                  <a:pt x="1185577" y="957644"/>
                  <a:pt x="1185386" y="956024"/>
                </a:cubicBezTo>
                <a:cubicBezTo>
                  <a:pt x="1184910" y="956024"/>
                  <a:pt x="1184339" y="956120"/>
                  <a:pt x="1183862" y="956215"/>
                </a:cubicBezTo>
                <a:cubicBezTo>
                  <a:pt x="1183672" y="954691"/>
                  <a:pt x="1183577" y="953167"/>
                  <a:pt x="1183386" y="951548"/>
                </a:cubicBezTo>
                <a:cubicBezTo>
                  <a:pt x="1182910" y="951548"/>
                  <a:pt x="1182338" y="951643"/>
                  <a:pt x="1181862" y="951738"/>
                </a:cubicBezTo>
                <a:cubicBezTo>
                  <a:pt x="1180719" y="945642"/>
                  <a:pt x="1179576" y="939546"/>
                  <a:pt x="1178433" y="933450"/>
                </a:cubicBezTo>
                <a:cubicBezTo>
                  <a:pt x="1176909" y="933640"/>
                  <a:pt x="1175385" y="933736"/>
                  <a:pt x="1173766" y="933926"/>
                </a:cubicBezTo>
                <a:cubicBezTo>
                  <a:pt x="1173766" y="933450"/>
                  <a:pt x="1173671" y="932879"/>
                  <a:pt x="1173575" y="932402"/>
                </a:cubicBezTo>
                <a:cubicBezTo>
                  <a:pt x="1173099" y="932402"/>
                  <a:pt x="1172528" y="932498"/>
                  <a:pt x="1172051" y="932593"/>
                </a:cubicBezTo>
                <a:cubicBezTo>
                  <a:pt x="1171765" y="929545"/>
                  <a:pt x="1171385" y="926402"/>
                  <a:pt x="1171099" y="923354"/>
                </a:cubicBezTo>
                <a:cubicBezTo>
                  <a:pt x="1170051" y="922973"/>
                  <a:pt x="1168908" y="922496"/>
                  <a:pt x="1167860" y="922115"/>
                </a:cubicBezTo>
                <a:cubicBezTo>
                  <a:pt x="1167765" y="921068"/>
                  <a:pt x="1167670" y="920020"/>
                  <a:pt x="1167574" y="919067"/>
                </a:cubicBezTo>
                <a:cubicBezTo>
                  <a:pt x="1166527" y="918686"/>
                  <a:pt x="1165384" y="918210"/>
                  <a:pt x="1164336" y="917829"/>
                </a:cubicBezTo>
                <a:cubicBezTo>
                  <a:pt x="1164050" y="914781"/>
                  <a:pt x="1163669" y="911638"/>
                  <a:pt x="1163384" y="908590"/>
                </a:cubicBezTo>
                <a:cubicBezTo>
                  <a:pt x="1162336" y="908209"/>
                  <a:pt x="1161193" y="907733"/>
                  <a:pt x="1160145" y="907352"/>
                </a:cubicBezTo>
                <a:cubicBezTo>
                  <a:pt x="1160050" y="906304"/>
                  <a:pt x="1159955" y="905256"/>
                  <a:pt x="1159859" y="904304"/>
                </a:cubicBezTo>
                <a:lnTo>
                  <a:pt x="1156430" y="901541"/>
                </a:lnTo>
                <a:cubicBezTo>
                  <a:pt x="1154811" y="901160"/>
                  <a:pt x="1153287" y="900875"/>
                  <a:pt x="1151668" y="900494"/>
                </a:cubicBezTo>
                <a:cubicBezTo>
                  <a:pt x="1151287" y="896874"/>
                  <a:pt x="1150906" y="893350"/>
                  <a:pt x="1150525" y="889730"/>
                </a:cubicBezTo>
                <a:cubicBezTo>
                  <a:pt x="1150048" y="889730"/>
                  <a:pt x="1149477" y="889826"/>
                  <a:pt x="1149001" y="889921"/>
                </a:cubicBezTo>
                <a:cubicBezTo>
                  <a:pt x="1148810" y="888397"/>
                  <a:pt x="1148715" y="886873"/>
                  <a:pt x="1148524" y="885254"/>
                </a:cubicBezTo>
                <a:cubicBezTo>
                  <a:pt x="1148048" y="885254"/>
                  <a:pt x="1147477" y="885349"/>
                  <a:pt x="1147001" y="885444"/>
                </a:cubicBezTo>
                <a:cubicBezTo>
                  <a:pt x="1146143" y="882396"/>
                  <a:pt x="1145381" y="879348"/>
                  <a:pt x="1144524" y="876395"/>
                </a:cubicBezTo>
                <a:cubicBezTo>
                  <a:pt x="1143476" y="876014"/>
                  <a:pt x="1142333" y="875538"/>
                  <a:pt x="1141286" y="875157"/>
                </a:cubicBezTo>
                <a:cubicBezTo>
                  <a:pt x="1141190" y="874109"/>
                  <a:pt x="1141095" y="873062"/>
                  <a:pt x="1141000" y="872109"/>
                </a:cubicBezTo>
                <a:cubicBezTo>
                  <a:pt x="1140523" y="872109"/>
                  <a:pt x="1139952" y="872204"/>
                  <a:pt x="1139476" y="872300"/>
                </a:cubicBezTo>
                <a:cubicBezTo>
                  <a:pt x="1139762" y="870204"/>
                  <a:pt x="1140047" y="868109"/>
                  <a:pt x="1140428" y="866013"/>
                </a:cubicBezTo>
                <a:cubicBezTo>
                  <a:pt x="1139381" y="865632"/>
                  <a:pt x="1138238" y="865156"/>
                  <a:pt x="1137190" y="864775"/>
                </a:cubicBezTo>
                <a:cubicBezTo>
                  <a:pt x="1137095" y="863727"/>
                  <a:pt x="1136999" y="862679"/>
                  <a:pt x="1136904" y="861727"/>
                </a:cubicBezTo>
                <a:cubicBezTo>
                  <a:pt x="1133570" y="859441"/>
                  <a:pt x="1130237" y="857250"/>
                  <a:pt x="1126903" y="854964"/>
                </a:cubicBezTo>
                <a:cubicBezTo>
                  <a:pt x="1126807" y="853916"/>
                  <a:pt x="1126712" y="852869"/>
                  <a:pt x="1126617" y="851916"/>
                </a:cubicBezTo>
                <a:lnTo>
                  <a:pt x="1123188" y="849154"/>
                </a:lnTo>
                <a:cubicBezTo>
                  <a:pt x="1122140" y="849249"/>
                  <a:pt x="1121093" y="849344"/>
                  <a:pt x="1120140" y="849440"/>
                </a:cubicBezTo>
                <a:cubicBezTo>
                  <a:pt x="1119473" y="847915"/>
                  <a:pt x="1118806" y="846487"/>
                  <a:pt x="1118140" y="844963"/>
                </a:cubicBezTo>
                <a:cubicBezTo>
                  <a:pt x="1116521" y="844106"/>
                  <a:pt x="1114806" y="843248"/>
                  <a:pt x="1113187" y="842391"/>
                </a:cubicBezTo>
                <a:cubicBezTo>
                  <a:pt x="1112806" y="838772"/>
                  <a:pt x="1112425" y="835247"/>
                  <a:pt x="1112044" y="831628"/>
                </a:cubicBezTo>
                <a:cubicBezTo>
                  <a:pt x="1103186" y="830390"/>
                  <a:pt x="1104043" y="818102"/>
                  <a:pt x="1103376" y="807625"/>
                </a:cubicBezTo>
                <a:cubicBezTo>
                  <a:pt x="1104424" y="807530"/>
                  <a:pt x="1105472" y="807434"/>
                  <a:pt x="1106424" y="807339"/>
                </a:cubicBezTo>
                <a:cubicBezTo>
                  <a:pt x="1105853" y="806387"/>
                  <a:pt x="1102995" y="804577"/>
                  <a:pt x="1102995" y="804577"/>
                </a:cubicBezTo>
                <a:cubicBezTo>
                  <a:pt x="1102614" y="800957"/>
                  <a:pt x="1102233" y="797433"/>
                  <a:pt x="1101852" y="793813"/>
                </a:cubicBezTo>
                <a:cubicBezTo>
                  <a:pt x="1102328" y="793813"/>
                  <a:pt x="1102900" y="793718"/>
                  <a:pt x="1103376" y="793623"/>
                </a:cubicBezTo>
                <a:cubicBezTo>
                  <a:pt x="1102995" y="790004"/>
                  <a:pt x="1102614" y="786479"/>
                  <a:pt x="1102233" y="782860"/>
                </a:cubicBezTo>
                <a:cubicBezTo>
                  <a:pt x="1102709" y="782860"/>
                  <a:pt x="1103281" y="782765"/>
                  <a:pt x="1103757" y="782669"/>
                </a:cubicBezTo>
                <a:cubicBezTo>
                  <a:pt x="1103471" y="779621"/>
                  <a:pt x="1103090" y="776478"/>
                  <a:pt x="1102805" y="773430"/>
                </a:cubicBezTo>
                <a:cubicBezTo>
                  <a:pt x="1103281" y="773430"/>
                  <a:pt x="1103852" y="773335"/>
                  <a:pt x="1104329" y="773240"/>
                </a:cubicBezTo>
                <a:cubicBezTo>
                  <a:pt x="1104138" y="771144"/>
                  <a:pt x="1103948" y="769144"/>
                  <a:pt x="1103662" y="767048"/>
                </a:cubicBezTo>
                <a:cubicBezTo>
                  <a:pt x="1104138" y="767048"/>
                  <a:pt x="1104710" y="766953"/>
                  <a:pt x="1105186" y="766858"/>
                </a:cubicBezTo>
                <a:cubicBezTo>
                  <a:pt x="1103757" y="758190"/>
                  <a:pt x="1102423" y="749522"/>
                  <a:pt x="1100995" y="740855"/>
                </a:cubicBezTo>
                <a:cubicBezTo>
                  <a:pt x="1100519" y="740855"/>
                  <a:pt x="1099947" y="740950"/>
                  <a:pt x="1099471" y="741045"/>
                </a:cubicBezTo>
                <a:cubicBezTo>
                  <a:pt x="1099376" y="739997"/>
                  <a:pt x="1099280" y="738950"/>
                  <a:pt x="1099185" y="737997"/>
                </a:cubicBezTo>
                <a:cubicBezTo>
                  <a:pt x="1098137" y="737616"/>
                  <a:pt x="1096994" y="737140"/>
                  <a:pt x="1095947" y="736759"/>
                </a:cubicBezTo>
                <a:cubicBezTo>
                  <a:pt x="1093280" y="731520"/>
                  <a:pt x="1099471" y="723614"/>
                  <a:pt x="1100519" y="720757"/>
                </a:cubicBezTo>
                <a:cubicBezTo>
                  <a:pt x="1100423" y="719709"/>
                  <a:pt x="1100328" y="718661"/>
                  <a:pt x="1100233" y="717709"/>
                </a:cubicBezTo>
                <a:cubicBezTo>
                  <a:pt x="1100709" y="717709"/>
                  <a:pt x="1101281" y="717613"/>
                  <a:pt x="1101757" y="717518"/>
                </a:cubicBezTo>
                <a:cubicBezTo>
                  <a:pt x="1102423" y="714185"/>
                  <a:pt x="1099756" y="713042"/>
                  <a:pt x="1099756" y="713042"/>
                </a:cubicBezTo>
                <a:cubicBezTo>
                  <a:pt x="1099185" y="707422"/>
                  <a:pt x="1098614" y="701707"/>
                  <a:pt x="1098042" y="696087"/>
                </a:cubicBezTo>
                <a:cubicBezTo>
                  <a:pt x="1094327" y="694182"/>
                  <a:pt x="1090041" y="688086"/>
                  <a:pt x="1087564" y="684752"/>
                </a:cubicBezTo>
                <a:cubicBezTo>
                  <a:pt x="1087469" y="683705"/>
                  <a:pt x="1087374" y="682657"/>
                  <a:pt x="1087279" y="681704"/>
                </a:cubicBezTo>
                <a:cubicBezTo>
                  <a:pt x="1086803" y="681704"/>
                  <a:pt x="1086231" y="681800"/>
                  <a:pt x="1085755" y="681895"/>
                </a:cubicBezTo>
                <a:cubicBezTo>
                  <a:pt x="1084040" y="679990"/>
                  <a:pt x="1082231" y="678085"/>
                  <a:pt x="1080516" y="676180"/>
                </a:cubicBezTo>
                <a:cubicBezTo>
                  <a:pt x="1083945" y="672560"/>
                  <a:pt x="1085469" y="666940"/>
                  <a:pt x="1085088" y="660178"/>
                </a:cubicBezTo>
                <a:cubicBezTo>
                  <a:pt x="1084802" y="657606"/>
                  <a:pt x="1084612" y="655034"/>
                  <a:pt x="1084326" y="652463"/>
                </a:cubicBezTo>
                <a:cubicBezTo>
                  <a:pt x="1084802" y="652463"/>
                  <a:pt x="1085374" y="652367"/>
                  <a:pt x="1085850" y="652272"/>
                </a:cubicBezTo>
                <a:cubicBezTo>
                  <a:pt x="1085755" y="651224"/>
                  <a:pt x="1085660" y="650177"/>
                  <a:pt x="1085564" y="649224"/>
                </a:cubicBezTo>
                <a:cubicBezTo>
                  <a:pt x="1086040" y="649224"/>
                  <a:pt x="1086612" y="649129"/>
                  <a:pt x="1087088" y="649034"/>
                </a:cubicBezTo>
                <a:cubicBezTo>
                  <a:pt x="1085945" y="642938"/>
                  <a:pt x="1084802" y="636842"/>
                  <a:pt x="1083659" y="630746"/>
                </a:cubicBezTo>
                <a:cubicBezTo>
                  <a:pt x="1084136" y="630746"/>
                  <a:pt x="1084707" y="630650"/>
                  <a:pt x="1085183" y="630555"/>
                </a:cubicBezTo>
                <a:cubicBezTo>
                  <a:pt x="1084993" y="629031"/>
                  <a:pt x="1084898" y="627507"/>
                  <a:pt x="1084707" y="625888"/>
                </a:cubicBezTo>
                <a:cubicBezTo>
                  <a:pt x="1085183" y="625888"/>
                  <a:pt x="1085755" y="625793"/>
                  <a:pt x="1086231" y="625697"/>
                </a:cubicBezTo>
                <a:cubicBezTo>
                  <a:pt x="1086136" y="624650"/>
                  <a:pt x="1086040" y="623602"/>
                  <a:pt x="1085945" y="622649"/>
                </a:cubicBezTo>
                <a:cubicBezTo>
                  <a:pt x="1086422" y="622649"/>
                  <a:pt x="1086993" y="622554"/>
                  <a:pt x="1087469" y="622459"/>
                </a:cubicBezTo>
                <a:cubicBezTo>
                  <a:pt x="1087088" y="618363"/>
                  <a:pt x="1086612" y="614267"/>
                  <a:pt x="1086231" y="610172"/>
                </a:cubicBezTo>
                <a:cubicBezTo>
                  <a:pt x="1088136" y="608457"/>
                  <a:pt x="1090041" y="606647"/>
                  <a:pt x="1091946" y="604933"/>
                </a:cubicBezTo>
                <a:cubicBezTo>
                  <a:pt x="1091946" y="599789"/>
                  <a:pt x="1091946" y="594551"/>
                  <a:pt x="1091946" y="589407"/>
                </a:cubicBezTo>
                <a:cubicBezTo>
                  <a:pt x="1091470" y="589407"/>
                  <a:pt x="1090898" y="589502"/>
                  <a:pt x="1090422" y="589598"/>
                </a:cubicBezTo>
                <a:cubicBezTo>
                  <a:pt x="1090041" y="585978"/>
                  <a:pt x="1089660" y="582454"/>
                  <a:pt x="1089279" y="578834"/>
                </a:cubicBezTo>
                <a:cubicBezTo>
                  <a:pt x="1088231" y="578453"/>
                  <a:pt x="1087088" y="577977"/>
                  <a:pt x="1086040" y="577596"/>
                </a:cubicBezTo>
                <a:cubicBezTo>
                  <a:pt x="1085850" y="576072"/>
                  <a:pt x="1085755" y="574548"/>
                  <a:pt x="1085564" y="572929"/>
                </a:cubicBezTo>
                <a:cubicBezTo>
                  <a:pt x="1085088" y="572929"/>
                  <a:pt x="1084517" y="573024"/>
                  <a:pt x="1084040" y="573119"/>
                </a:cubicBezTo>
                <a:cubicBezTo>
                  <a:pt x="1083945" y="572072"/>
                  <a:pt x="1083850" y="571024"/>
                  <a:pt x="1083755" y="570071"/>
                </a:cubicBezTo>
                <a:cubicBezTo>
                  <a:pt x="1083278" y="570071"/>
                  <a:pt x="1082707" y="570167"/>
                  <a:pt x="1082231" y="570262"/>
                </a:cubicBezTo>
                <a:cubicBezTo>
                  <a:pt x="1082135" y="569214"/>
                  <a:pt x="1082040" y="568166"/>
                  <a:pt x="1081945" y="567214"/>
                </a:cubicBezTo>
                <a:cubicBezTo>
                  <a:pt x="1080897" y="566833"/>
                  <a:pt x="1079754" y="566357"/>
                  <a:pt x="1078706" y="565976"/>
                </a:cubicBezTo>
                <a:cubicBezTo>
                  <a:pt x="1078611" y="564356"/>
                  <a:pt x="1080992" y="560451"/>
                  <a:pt x="1079278" y="556546"/>
                </a:cubicBezTo>
                <a:cubicBezTo>
                  <a:pt x="1078802" y="556546"/>
                  <a:pt x="1078230" y="556641"/>
                  <a:pt x="1077754" y="556736"/>
                </a:cubicBezTo>
                <a:cubicBezTo>
                  <a:pt x="1076897" y="553212"/>
                  <a:pt x="1076039" y="549688"/>
                  <a:pt x="1075087" y="546068"/>
                </a:cubicBezTo>
                <a:cubicBezTo>
                  <a:pt x="1077849" y="543020"/>
                  <a:pt x="1076039" y="542544"/>
                  <a:pt x="1077563" y="539591"/>
                </a:cubicBezTo>
                <a:cubicBezTo>
                  <a:pt x="1078516" y="539020"/>
                  <a:pt x="1079468" y="538353"/>
                  <a:pt x="1080516" y="537782"/>
                </a:cubicBezTo>
                <a:cubicBezTo>
                  <a:pt x="1080421" y="536734"/>
                  <a:pt x="1080326" y="535686"/>
                  <a:pt x="1080230" y="534734"/>
                </a:cubicBezTo>
                <a:cubicBezTo>
                  <a:pt x="1080706" y="534734"/>
                  <a:pt x="1081278" y="534638"/>
                  <a:pt x="1081754" y="534543"/>
                </a:cubicBezTo>
                <a:cubicBezTo>
                  <a:pt x="1081659" y="533495"/>
                  <a:pt x="1081564" y="532448"/>
                  <a:pt x="1081469" y="531495"/>
                </a:cubicBezTo>
                <a:cubicBezTo>
                  <a:pt x="1082421" y="530924"/>
                  <a:pt x="1083373" y="530257"/>
                  <a:pt x="1084421" y="529685"/>
                </a:cubicBezTo>
                <a:cubicBezTo>
                  <a:pt x="1084326" y="528638"/>
                  <a:pt x="1084231" y="527590"/>
                  <a:pt x="1084136" y="526637"/>
                </a:cubicBezTo>
                <a:cubicBezTo>
                  <a:pt x="1084231" y="526637"/>
                  <a:pt x="1084326" y="526637"/>
                  <a:pt x="1084517" y="526637"/>
                </a:cubicBezTo>
                <a:lnTo>
                  <a:pt x="928973" y="0"/>
                </a:lnTo>
                <a:lnTo>
                  <a:pt x="478727" y="64294"/>
                </a:lnTo>
                <a:lnTo>
                  <a:pt x="475297" y="65627"/>
                </a:lnTo>
                <a:cubicBezTo>
                  <a:pt x="475107" y="66104"/>
                  <a:pt x="475012" y="66580"/>
                  <a:pt x="474821" y="67151"/>
                </a:cubicBezTo>
                <a:cubicBezTo>
                  <a:pt x="473297" y="66675"/>
                  <a:pt x="471869" y="66294"/>
                  <a:pt x="470345" y="65818"/>
                </a:cubicBezTo>
                <a:cubicBezTo>
                  <a:pt x="469582" y="66675"/>
                  <a:pt x="468725" y="67532"/>
                  <a:pt x="467963" y="68294"/>
                </a:cubicBezTo>
                <a:cubicBezTo>
                  <a:pt x="467011" y="68009"/>
                  <a:pt x="465963" y="67723"/>
                  <a:pt x="465011" y="67437"/>
                </a:cubicBezTo>
                <a:cubicBezTo>
                  <a:pt x="464820" y="67913"/>
                  <a:pt x="464725" y="68390"/>
                  <a:pt x="464534" y="68961"/>
                </a:cubicBezTo>
                <a:cubicBezTo>
                  <a:pt x="462629" y="68390"/>
                  <a:pt x="460629" y="67818"/>
                  <a:pt x="458724" y="67247"/>
                </a:cubicBezTo>
                <a:lnTo>
                  <a:pt x="456914" y="67532"/>
                </a:lnTo>
                <a:cubicBezTo>
                  <a:pt x="456914" y="67532"/>
                  <a:pt x="456724" y="68009"/>
                  <a:pt x="456724" y="68294"/>
                </a:cubicBezTo>
                <a:cubicBezTo>
                  <a:pt x="456247" y="68104"/>
                  <a:pt x="455676" y="68009"/>
                  <a:pt x="455200" y="67818"/>
                </a:cubicBezTo>
                <a:lnTo>
                  <a:pt x="453580" y="68009"/>
                </a:lnTo>
                <a:cubicBezTo>
                  <a:pt x="453580" y="68009"/>
                  <a:pt x="453390" y="68580"/>
                  <a:pt x="453295" y="68866"/>
                </a:cubicBezTo>
                <a:cubicBezTo>
                  <a:pt x="452723" y="68675"/>
                  <a:pt x="452152" y="68485"/>
                  <a:pt x="451485" y="68294"/>
                </a:cubicBezTo>
                <a:lnTo>
                  <a:pt x="448437" y="68771"/>
                </a:lnTo>
                <a:cubicBezTo>
                  <a:pt x="448437" y="68771"/>
                  <a:pt x="448437" y="68961"/>
                  <a:pt x="448437" y="68961"/>
                </a:cubicBezTo>
                <a:cubicBezTo>
                  <a:pt x="448246" y="68961"/>
                  <a:pt x="448056" y="68866"/>
                  <a:pt x="447961" y="68771"/>
                </a:cubicBezTo>
                <a:lnTo>
                  <a:pt x="444341" y="69247"/>
                </a:lnTo>
                <a:cubicBezTo>
                  <a:pt x="444341" y="69247"/>
                  <a:pt x="443579" y="70104"/>
                  <a:pt x="443198" y="70485"/>
                </a:cubicBezTo>
                <a:cubicBezTo>
                  <a:pt x="442436" y="70199"/>
                  <a:pt x="441579" y="70009"/>
                  <a:pt x="440817" y="69723"/>
                </a:cubicBezTo>
                <a:lnTo>
                  <a:pt x="439103" y="70009"/>
                </a:lnTo>
                <a:cubicBezTo>
                  <a:pt x="435578" y="71152"/>
                  <a:pt x="432911" y="73247"/>
                  <a:pt x="430244" y="76200"/>
                </a:cubicBezTo>
                <a:cubicBezTo>
                  <a:pt x="429292" y="75914"/>
                  <a:pt x="428244" y="75629"/>
                  <a:pt x="427292" y="75343"/>
                </a:cubicBezTo>
                <a:cubicBezTo>
                  <a:pt x="427006" y="76295"/>
                  <a:pt x="426720" y="77343"/>
                  <a:pt x="426434" y="78296"/>
                </a:cubicBezTo>
                <a:cubicBezTo>
                  <a:pt x="422529" y="77057"/>
                  <a:pt x="418529" y="75914"/>
                  <a:pt x="414623" y="74676"/>
                </a:cubicBezTo>
                <a:cubicBezTo>
                  <a:pt x="414433" y="75152"/>
                  <a:pt x="414338" y="75629"/>
                  <a:pt x="414147" y="76200"/>
                </a:cubicBezTo>
                <a:cubicBezTo>
                  <a:pt x="411004" y="75819"/>
                  <a:pt x="407956" y="75438"/>
                  <a:pt x="404813" y="74962"/>
                </a:cubicBezTo>
                <a:cubicBezTo>
                  <a:pt x="403860" y="76295"/>
                  <a:pt x="402907" y="77629"/>
                  <a:pt x="401955" y="78962"/>
                </a:cubicBezTo>
                <a:cubicBezTo>
                  <a:pt x="401479" y="78772"/>
                  <a:pt x="401003" y="78677"/>
                  <a:pt x="400431" y="78486"/>
                </a:cubicBezTo>
                <a:cubicBezTo>
                  <a:pt x="399860" y="80486"/>
                  <a:pt x="399193" y="82391"/>
                  <a:pt x="398621" y="84392"/>
                </a:cubicBezTo>
                <a:cubicBezTo>
                  <a:pt x="397478" y="84582"/>
                  <a:pt x="396335" y="84773"/>
                  <a:pt x="395192" y="84963"/>
                </a:cubicBezTo>
                <a:cubicBezTo>
                  <a:pt x="394621" y="86963"/>
                  <a:pt x="393954" y="88868"/>
                  <a:pt x="393382" y="90869"/>
                </a:cubicBezTo>
                <a:cubicBezTo>
                  <a:pt x="392906" y="90678"/>
                  <a:pt x="392430" y="90583"/>
                  <a:pt x="391859" y="90392"/>
                </a:cubicBezTo>
                <a:cubicBezTo>
                  <a:pt x="388525" y="92964"/>
                  <a:pt x="385763" y="93250"/>
                  <a:pt x="383191" y="97441"/>
                </a:cubicBezTo>
                <a:cubicBezTo>
                  <a:pt x="380619" y="97155"/>
                  <a:pt x="377952" y="96965"/>
                  <a:pt x="375380" y="96679"/>
                </a:cubicBezTo>
                <a:cubicBezTo>
                  <a:pt x="371094" y="103442"/>
                  <a:pt x="370237" y="99536"/>
                  <a:pt x="364236" y="101441"/>
                </a:cubicBezTo>
                <a:cubicBezTo>
                  <a:pt x="361474" y="103346"/>
                  <a:pt x="358807" y="105156"/>
                  <a:pt x="356045" y="107061"/>
                </a:cubicBezTo>
                <a:cubicBezTo>
                  <a:pt x="355092" y="106775"/>
                  <a:pt x="354044" y="106490"/>
                  <a:pt x="353092" y="106204"/>
                </a:cubicBezTo>
                <a:cubicBezTo>
                  <a:pt x="350996" y="107728"/>
                  <a:pt x="348901" y="109252"/>
                  <a:pt x="346805" y="110776"/>
                </a:cubicBezTo>
                <a:cubicBezTo>
                  <a:pt x="345853" y="110490"/>
                  <a:pt x="344805" y="110204"/>
                  <a:pt x="343853" y="109919"/>
                </a:cubicBezTo>
                <a:cubicBezTo>
                  <a:pt x="342995" y="112871"/>
                  <a:pt x="342043" y="115824"/>
                  <a:pt x="341186" y="118777"/>
                </a:cubicBezTo>
                <a:cubicBezTo>
                  <a:pt x="340043" y="118967"/>
                  <a:pt x="338899" y="119158"/>
                  <a:pt x="337756" y="119348"/>
                </a:cubicBezTo>
                <a:cubicBezTo>
                  <a:pt x="337090" y="121634"/>
                  <a:pt x="336423" y="123825"/>
                  <a:pt x="335756" y="126111"/>
                </a:cubicBezTo>
                <a:lnTo>
                  <a:pt x="302038" y="126111"/>
                </a:lnTo>
                <a:cubicBezTo>
                  <a:pt x="301752" y="125540"/>
                  <a:pt x="301371" y="124873"/>
                  <a:pt x="301085" y="124301"/>
                </a:cubicBezTo>
                <a:cubicBezTo>
                  <a:pt x="299561" y="123825"/>
                  <a:pt x="297942" y="123444"/>
                  <a:pt x="296418" y="122968"/>
                </a:cubicBezTo>
                <a:cubicBezTo>
                  <a:pt x="296418" y="122492"/>
                  <a:pt x="296418" y="121920"/>
                  <a:pt x="296418" y="121444"/>
                </a:cubicBezTo>
                <a:cubicBezTo>
                  <a:pt x="294322" y="121063"/>
                  <a:pt x="292227" y="120587"/>
                  <a:pt x="290131" y="120206"/>
                </a:cubicBezTo>
                <a:cubicBezTo>
                  <a:pt x="290131" y="119729"/>
                  <a:pt x="290131" y="119158"/>
                  <a:pt x="290131" y="118682"/>
                </a:cubicBezTo>
                <a:cubicBezTo>
                  <a:pt x="289084" y="118682"/>
                  <a:pt x="288036" y="118682"/>
                  <a:pt x="287084" y="118777"/>
                </a:cubicBezTo>
                <a:cubicBezTo>
                  <a:pt x="286512" y="117729"/>
                  <a:pt x="285940" y="116777"/>
                  <a:pt x="285369" y="115729"/>
                </a:cubicBezTo>
                <a:cubicBezTo>
                  <a:pt x="284321" y="115729"/>
                  <a:pt x="283273" y="115729"/>
                  <a:pt x="282321" y="115824"/>
                </a:cubicBezTo>
                <a:cubicBezTo>
                  <a:pt x="282321" y="115348"/>
                  <a:pt x="282321" y="114776"/>
                  <a:pt x="282321" y="114300"/>
                </a:cubicBezTo>
                <a:cubicBezTo>
                  <a:pt x="281273" y="114300"/>
                  <a:pt x="280226" y="114300"/>
                  <a:pt x="279273" y="114395"/>
                </a:cubicBezTo>
                <a:cubicBezTo>
                  <a:pt x="278702" y="113348"/>
                  <a:pt x="278130" y="112395"/>
                  <a:pt x="277559" y="111347"/>
                </a:cubicBezTo>
                <a:cubicBezTo>
                  <a:pt x="274701" y="109633"/>
                  <a:pt x="274130" y="111443"/>
                  <a:pt x="271272" y="108490"/>
                </a:cubicBezTo>
                <a:cubicBezTo>
                  <a:pt x="267653" y="109157"/>
                  <a:pt x="264128" y="109823"/>
                  <a:pt x="260509" y="110490"/>
                </a:cubicBezTo>
                <a:cubicBezTo>
                  <a:pt x="260509" y="110966"/>
                  <a:pt x="260509" y="111538"/>
                  <a:pt x="260509" y="112014"/>
                </a:cubicBezTo>
                <a:cubicBezTo>
                  <a:pt x="256508" y="113443"/>
                  <a:pt x="252794" y="110871"/>
                  <a:pt x="251174" y="110871"/>
                </a:cubicBezTo>
                <a:cubicBezTo>
                  <a:pt x="250698" y="111919"/>
                  <a:pt x="250222" y="112967"/>
                  <a:pt x="249746" y="114014"/>
                </a:cubicBezTo>
                <a:cubicBezTo>
                  <a:pt x="248698" y="114014"/>
                  <a:pt x="247650" y="114014"/>
                  <a:pt x="246697" y="114109"/>
                </a:cubicBezTo>
                <a:cubicBezTo>
                  <a:pt x="246697" y="114586"/>
                  <a:pt x="246697" y="115157"/>
                  <a:pt x="246697" y="115634"/>
                </a:cubicBezTo>
                <a:cubicBezTo>
                  <a:pt x="245650" y="115634"/>
                  <a:pt x="244602" y="115634"/>
                  <a:pt x="243649" y="115729"/>
                </a:cubicBezTo>
                <a:cubicBezTo>
                  <a:pt x="243649" y="116205"/>
                  <a:pt x="243649" y="116777"/>
                  <a:pt x="243649" y="117253"/>
                </a:cubicBezTo>
                <a:cubicBezTo>
                  <a:pt x="242126" y="117253"/>
                  <a:pt x="240602" y="117348"/>
                  <a:pt x="238982" y="117443"/>
                </a:cubicBezTo>
                <a:cubicBezTo>
                  <a:pt x="238506" y="118491"/>
                  <a:pt x="238030" y="119539"/>
                  <a:pt x="237554" y="120587"/>
                </a:cubicBezTo>
                <a:cubicBezTo>
                  <a:pt x="233934" y="120777"/>
                  <a:pt x="230314" y="120872"/>
                  <a:pt x="226695" y="121063"/>
                </a:cubicBezTo>
                <a:cubicBezTo>
                  <a:pt x="226695" y="121539"/>
                  <a:pt x="226695" y="122111"/>
                  <a:pt x="226695" y="122587"/>
                </a:cubicBezTo>
                <a:cubicBezTo>
                  <a:pt x="221552" y="122301"/>
                  <a:pt x="216313" y="122015"/>
                  <a:pt x="211169" y="121730"/>
                </a:cubicBezTo>
                <a:cubicBezTo>
                  <a:pt x="209550" y="119729"/>
                  <a:pt x="207931" y="117729"/>
                  <a:pt x="206312" y="115729"/>
                </a:cubicBezTo>
                <a:cubicBezTo>
                  <a:pt x="202216" y="115919"/>
                  <a:pt x="198025" y="116110"/>
                  <a:pt x="193929" y="116300"/>
                </a:cubicBezTo>
                <a:cubicBezTo>
                  <a:pt x="193929" y="115824"/>
                  <a:pt x="193929" y="115253"/>
                  <a:pt x="193929" y="114776"/>
                </a:cubicBezTo>
                <a:cubicBezTo>
                  <a:pt x="192881" y="114776"/>
                  <a:pt x="191834" y="114776"/>
                  <a:pt x="190881" y="114872"/>
                </a:cubicBezTo>
                <a:cubicBezTo>
                  <a:pt x="190881" y="114395"/>
                  <a:pt x="190881" y="113824"/>
                  <a:pt x="190881" y="113348"/>
                </a:cubicBezTo>
                <a:cubicBezTo>
                  <a:pt x="189357" y="113348"/>
                  <a:pt x="187833" y="113443"/>
                  <a:pt x="186214" y="113538"/>
                </a:cubicBezTo>
                <a:cubicBezTo>
                  <a:pt x="186214" y="113062"/>
                  <a:pt x="186214" y="112490"/>
                  <a:pt x="186214" y="112014"/>
                </a:cubicBezTo>
                <a:cubicBezTo>
                  <a:pt x="180022" y="112776"/>
                  <a:pt x="173927" y="113538"/>
                  <a:pt x="167735" y="114395"/>
                </a:cubicBezTo>
                <a:cubicBezTo>
                  <a:pt x="167735" y="113919"/>
                  <a:pt x="167735" y="113348"/>
                  <a:pt x="167735" y="112871"/>
                </a:cubicBezTo>
                <a:cubicBezTo>
                  <a:pt x="166688" y="112871"/>
                  <a:pt x="165640" y="112871"/>
                  <a:pt x="164687" y="112967"/>
                </a:cubicBezTo>
                <a:cubicBezTo>
                  <a:pt x="164687" y="112490"/>
                  <a:pt x="164687" y="111919"/>
                  <a:pt x="164687" y="111443"/>
                </a:cubicBezTo>
                <a:cubicBezTo>
                  <a:pt x="162115" y="111538"/>
                  <a:pt x="159544" y="111633"/>
                  <a:pt x="156972" y="111728"/>
                </a:cubicBezTo>
                <a:cubicBezTo>
                  <a:pt x="154686" y="111728"/>
                  <a:pt x="152495" y="111538"/>
                  <a:pt x="150495" y="111062"/>
                </a:cubicBezTo>
                <a:lnTo>
                  <a:pt x="130397" y="113919"/>
                </a:lnTo>
                <a:cubicBezTo>
                  <a:pt x="126778" y="116205"/>
                  <a:pt x="122015" y="119539"/>
                  <a:pt x="120205" y="122587"/>
                </a:cubicBezTo>
                <a:cubicBezTo>
                  <a:pt x="114490" y="122873"/>
                  <a:pt x="108871" y="123063"/>
                  <a:pt x="103156" y="123349"/>
                </a:cubicBezTo>
                <a:cubicBezTo>
                  <a:pt x="103156" y="123349"/>
                  <a:pt x="101822" y="125921"/>
                  <a:pt x="98584" y="125063"/>
                </a:cubicBezTo>
                <a:cubicBezTo>
                  <a:pt x="98584" y="124587"/>
                  <a:pt x="98584" y="124016"/>
                  <a:pt x="98584" y="123539"/>
                </a:cubicBezTo>
                <a:cubicBezTo>
                  <a:pt x="97536" y="123539"/>
                  <a:pt x="96488" y="123539"/>
                  <a:pt x="95536" y="123634"/>
                </a:cubicBezTo>
                <a:cubicBezTo>
                  <a:pt x="94202" y="123063"/>
                  <a:pt x="91821" y="121253"/>
                  <a:pt x="89154" y="119825"/>
                </a:cubicBezTo>
                <a:lnTo>
                  <a:pt x="75247" y="121825"/>
                </a:lnTo>
                <a:cubicBezTo>
                  <a:pt x="75247" y="121825"/>
                  <a:pt x="75247" y="122587"/>
                  <a:pt x="75247" y="122968"/>
                </a:cubicBezTo>
                <a:cubicBezTo>
                  <a:pt x="74962" y="122968"/>
                  <a:pt x="74676" y="122968"/>
                  <a:pt x="74390" y="122968"/>
                </a:cubicBezTo>
                <a:cubicBezTo>
                  <a:pt x="74200" y="122682"/>
                  <a:pt x="73914" y="122301"/>
                  <a:pt x="73628" y="121920"/>
                </a:cubicBezTo>
                <a:lnTo>
                  <a:pt x="0" y="132398"/>
                </a:lnTo>
                <a:lnTo>
                  <a:pt x="10573" y="1179290"/>
                </a:lnTo>
                <a:cubicBezTo>
                  <a:pt x="10573" y="1179290"/>
                  <a:pt x="11049" y="1179862"/>
                  <a:pt x="11239" y="1180148"/>
                </a:cubicBezTo>
                <a:cubicBezTo>
                  <a:pt x="11049" y="1181195"/>
                  <a:pt x="10859" y="1182148"/>
                  <a:pt x="10668" y="1183196"/>
                </a:cubicBezTo>
                <a:cubicBezTo>
                  <a:pt x="12382" y="1185101"/>
                  <a:pt x="14097" y="1187006"/>
                  <a:pt x="15812" y="1188911"/>
                </a:cubicBezTo>
                <a:cubicBezTo>
                  <a:pt x="15621" y="1189958"/>
                  <a:pt x="15430" y="1190911"/>
                  <a:pt x="15240" y="1191959"/>
                </a:cubicBezTo>
                <a:cubicBezTo>
                  <a:pt x="18288" y="1192530"/>
                  <a:pt x="21336" y="1193102"/>
                  <a:pt x="24384" y="1193768"/>
                </a:cubicBezTo>
                <a:cubicBezTo>
                  <a:pt x="24670" y="1194911"/>
                  <a:pt x="24955" y="1195959"/>
                  <a:pt x="25337" y="1197102"/>
                </a:cubicBezTo>
                <a:cubicBezTo>
                  <a:pt x="27622" y="1197578"/>
                  <a:pt x="29909" y="1197959"/>
                  <a:pt x="32290" y="1198436"/>
                </a:cubicBezTo>
                <a:cubicBezTo>
                  <a:pt x="33433" y="1209580"/>
                  <a:pt x="34576" y="1220819"/>
                  <a:pt x="35719" y="1231964"/>
                </a:cubicBezTo>
                <a:cubicBezTo>
                  <a:pt x="35147" y="1232345"/>
                  <a:pt x="34576" y="1232726"/>
                  <a:pt x="34004" y="1233107"/>
                </a:cubicBezTo>
                <a:lnTo>
                  <a:pt x="33147" y="1237964"/>
                </a:lnTo>
                <a:cubicBezTo>
                  <a:pt x="32671" y="1237964"/>
                  <a:pt x="32099" y="1238155"/>
                  <a:pt x="31623" y="1238155"/>
                </a:cubicBezTo>
                <a:cubicBezTo>
                  <a:pt x="31432" y="1240250"/>
                  <a:pt x="31242" y="1242346"/>
                  <a:pt x="30956" y="1244537"/>
                </a:cubicBezTo>
                <a:cubicBezTo>
                  <a:pt x="30480" y="1244537"/>
                  <a:pt x="29909" y="1244727"/>
                  <a:pt x="29432" y="1244727"/>
                </a:cubicBezTo>
                <a:cubicBezTo>
                  <a:pt x="29623" y="1245775"/>
                  <a:pt x="29718" y="1246727"/>
                  <a:pt x="29909" y="1247775"/>
                </a:cubicBezTo>
                <a:cubicBezTo>
                  <a:pt x="28956" y="1248442"/>
                  <a:pt x="28004" y="1249109"/>
                  <a:pt x="27051" y="1249775"/>
                </a:cubicBezTo>
                <a:cubicBezTo>
                  <a:pt x="27242" y="1250823"/>
                  <a:pt x="27337" y="1251776"/>
                  <a:pt x="27527" y="1252823"/>
                </a:cubicBezTo>
                <a:lnTo>
                  <a:pt x="26003" y="1253014"/>
                </a:lnTo>
                <a:cubicBezTo>
                  <a:pt x="26194" y="1254062"/>
                  <a:pt x="26289" y="1255014"/>
                  <a:pt x="26479" y="1256062"/>
                </a:cubicBezTo>
                <a:cubicBezTo>
                  <a:pt x="25527" y="1256729"/>
                  <a:pt x="24574" y="1257395"/>
                  <a:pt x="23622" y="1258062"/>
                </a:cubicBezTo>
                <a:cubicBezTo>
                  <a:pt x="22193" y="1261110"/>
                  <a:pt x="24098" y="1261491"/>
                  <a:pt x="21431" y="1264634"/>
                </a:cubicBezTo>
                <a:cubicBezTo>
                  <a:pt x="22479" y="1268159"/>
                  <a:pt x="23527" y="1271683"/>
                  <a:pt x="24479" y="1275112"/>
                </a:cubicBezTo>
                <a:lnTo>
                  <a:pt x="26003" y="1274921"/>
                </a:lnTo>
                <a:cubicBezTo>
                  <a:pt x="27813" y="1278731"/>
                  <a:pt x="25622" y="1282637"/>
                  <a:pt x="25813" y="1284351"/>
                </a:cubicBezTo>
                <a:cubicBezTo>
                  <a:pt x="26956" y="1284732"/>
                  <a:pt x="28004" y="1285113"/>
                  <a:pt x="29146" y="1285399"/>
                </a:cubicBezTo>
                <a:cubicBezTo>
                  <a:pt x="29337" y="1286447"/>
                  <a:pt x="29432" y="1287399"/>
                  <a:pt x="29623" y="1288447"/>
                </a:cubicBezTo>
                <a:cubicBezTo>
                  <a:pt x="30099" y="1288447"/>
                  <a:pt x="30671" y="1288256"/>
                  <a:pt x="31147" y="1288256"/>
                </a:cubicBezTo>
                <a:cubicBezTo>
                  <a:pt x="31337" y="1289304"/>
                  <a:pt x="31432" y="1290257"/>
                  <a:pt x="31623" y="1291304"/>
                </a:cubicBezTo>
                <a:cubicBezTo>
                  <a:pt x="32099" y="1291304"/>
                  <a:pt x="32671" y="1291114"/>
                  <a:pt x="33147" y="1291114"/>
                </a:cubicBezTo>
                <a:cubicBezTo>
                  <a:pt x="33338" y="1292638"/>
                  <a:pt x="33623" y="1294162"/>
                  <a:pt x="33814" y="1295686"/>
                </a:cubicBezTo>
                <a:cubicBezTo>
                  <a:pt x="34957" y="1296067"/>
                  <a:pt x="36004" y="1296448"/>
                  <a:pt x="37147" y="1296734"/>
                </a:cubicBezTo>
                <a:cubicBezTo>
                  <a:pt x="37624" y="1300353"/>
                  <a:pt x="38195" y="1303877"/>
                  <a:pt x="38671" y="1307497"/>
                </a:cubicBezTo>
                <a:cubicBezTo>
                  <a:pt x="39148" y="1307497"/>
                  <a:pt x="39719" y="1307306"/>
                  <a:pt x="40196" y="1307306"/>
                </a:cubicBezTo>
                <a:cubicBezTo>
                  <a:pt x="40386" y="1312450"/>
                  <a:pt x="40672" y="1317689"/>
                  <a:pt x="40862" y="1322832"/>
                </a:cubicBezTo>
                <a:cubicBezTo>
                  <a:pt x="39053" y="1324642"/>
                  <a:pt x="37243" y="1326452"/>
                  <a:pt x="35433" y="1328357"/>
                </a:cubicBezTo>
                <a:cubicBezTo>
                  <a:pt x="36004" y="1332452"/>
                  <a:pt x="36576" y="1336548"/>
                  <a:pt x="37243" y="1340644"/>
                </a:cubicBezTo>
                <a:lnTo>
                  <a:pt x="35719" y="1340834"/>
                </a:lnTo>
                <a:cubicBezTo>
                  <a:pt x="35909" y="1341882"/>
                  <a:pt x="36004" y="1342835"/>
                  <a:pt x="36195" y="1343882"/>
                </a:cubicBezTo>
                <a:cubicBezTo>
                  <a:pt x="35719" y="1343882"/>
                  <a:pt x="35147" y="1344073"/>
                  <a:pt x="34671" y="1344073"/>
                </a:cubicBezTo>
                <a:cubicBezTo>
                  <a:pt x="34862" y="1345597"/>
                  <a:pt x="35147" y="1347121"/>
                  <a:pt x="35338" y="1348645"/>
                </a:cubicBezTo>
                <a:cubicBezTo>
                  <a:pt x="34862" y="1348645"/>
                  <a:pt x="34290" y="1348835"/>
                  <a:pt x="33814" y="1348835"/>
                </a:cubicBezTo>
                <a:cubicBezTo>
                  <a:pt x="35243" y="1354931"/>
                  <a:pt x="36576" y="1360932"/>
                  <a:pt x="38005" y="1367028"/>
                </a:cubicBezTo>
                <a:cubicBezTo>
                  <a:pt x="37529" y="1367028"/>
                  <a:pt x="36957" y="1367218"/>
                  <a:pt x="36481" y="1367218"/>
                </a:cubicBezTo>
                <a:cubicBezTo>
                  <a:pt x="36671" y="1368266"/>
                  <a:pt x="36767" y="1369219"/>
                  <a:pt x="36957" y="1370267"/>
                </a:cubicBezTo>
                <a:cubicBezTo>
                  <a:pt x="36481" y="1370267"/>
                  <a:pt x="35909" y="1370457"/>
                  <a:pt x="35433" y="1370457"/>
                </a:cubicBezTo>
                <a:cubicBezTo>
                  <a:pt x="35814" y="1373029"/>
                  <a:pt x="36195" y="1375601"/>
                  <a:pt x="36576" y="1378077"/>
                </a:cubicBezTo>
                <a:cubicBezTo>
                  <a:pt x="37243" y="1384840"/>
                  <a:pt x="35909" y="1390460"/>
                  <a:pt x="32671" y="1394270"/>
                </a:cubicBezTo>
                <a:cubicBezTo>
                  <a:pt x="34480" y="1396079"/>
                  <a:pt x="36290" y="1397889"/>
                  <a:pt x="38195" y="1399699"/>
                </a:cubicBezTo>
                <a:cubicBezTo>
                  <a:pt x="38671" y="1399699"/>
                  <a:pt x="39243" y="1399508"/>
                  <a:pt x="39719" y="1399508"/>
                </a:cubicBezTo>
                <a:cubicBezTo>
                  <a:pt x="39910" y="1400556"/>
                  <a:pt x="40005" y="1401509"/>
                  <a:pt x="40196" y="1402556"/>
                </a:cubicBezTo>
                <a:cubicBezTo>
                  <a:pt x="42767" y="1405890"/>
                  <a:pt x="47435" y="1411700"/>
                  <a:pt x="51149" y="1413510"/>
                </a:cubicBezTo>
                <a:cubicBezTo>
                  <a:pt x="52006" y="1419130"/>
                  <a:pt x="52769" y="1424750"/>
                  <a:pt x="53626" y="1430369"/>
                </a:cubicBezTo>
                <a:cubicBezTo>
                  <a:pt x="53626" y="1430369"/>
                  <a:pt x="56293" y="1431417"/>
                  <a:pt x="55817" y="1434751"/>
                </a:cubicBezTo>
                <a:cubicBezTo>
                  <a:pt x="55340" y="1434751"/>
                  <a:pt x="54769" y="1434941"/>
                  <a:pt x="54293" y="1434941"/>
                </a:cubicBezTo>
                <a:cubicBezTo>
                  <a:pt x="54483" y="1435989"/>
                  <a:pt x="54578" y="1436942"/>
                  <a:pt x="54769" y="1437989"/>
                </a:cubicBezTo>
                <a:cubicBezTo>
                  <a:pt x="53816" y="1440847"/>
                  <a:pt x="48006" y="1449134"/>
                  <a:pt x="50863" y="1454182"/>
                </a:cubicBezTo>
                <a:cubicBezTo>
                  <a:pt x="52006" y="1454563"/>
                  <a:pt x="53054" y="1454944"/>
                  <a:pt x="54197" y="1455230"/>
                </a:cubicBezTo>
                <a:cubicBezTo>
                  <a:pt x="54388" y="1456277"/>
                  <a:pt x="54483" y="1457230"/>
                  <a:pt x="54673" y="1458278"/>
                </a:cubicBezTo>
                <a:cubicBezTo>
                  <a:pt x="55150" y="1458278"/>
                  <a:pt x="55721" y="1458087"/>
                  <a:pt x="56197" y="1458087"/>
                </a:cubicBezTo>
                <a:cubicBezTo>
                  <a:pt x="56197" y="1458373"/>
                  <a:pt x="56293" y="1458659"/>
                  <a:pt x="56388" y="1458849"/>
                </a:cubicBezTo>
                <a:cubicBezTo>
                  <a:pt x="55721" y="1459516"/>
                  <a:pt x="54673" y="1460183"/>
                  <a:pt x="53245" y="1461707"/>
                </a:cubicBezTo>
                <a:cubicBezTo>
                  <a:pt x="52769" y="1461707"/>
                  <a:pt x="52197" y="1461707"/>
                  <a:pt x="51721" y="1461707"/>
                </a:cubicBezTo>
                <a:cubicBezTo>
                  <a:pt x="49625" y="1464278"/>
                  <a:pt x="52483" y="1464088"/>
                  <a:pt x="48673" y="1466374"/>
                </a:cubicBezTo>
                <a:cubicBezTo>
                  <a:pt x="48673" y="1470565"/>
                  <a:pt x="50482" y="1479042"/>
                  <a:pt x="50197" y="1480280"/>
                </a:cubicBezTo>
                <a:cubicBezTo>
                  <a:pt x="49721" y="1480280"/>
                  <a:pt x="49149" y="1480280"/>
                  <a:pt x="48673" y="1480280"/>
                </a:cubicBezTo>
                <a:cubicBezTo>
                  <a:pt x="48673" y="1484376"/>
                  <a:pt x="48673" y="1488567"/>
                  <a:pt x="48673" y="1492663"/>
                </a:cubicBezTo>
                <a:cubicBezTo>
                  <a:pt x="49149" y="1492663"/>
                  <a:pt x="49721" y="1492663"/>
                  <a:pt x="50197" y="1492663"/>
                </a:cubicBezTo>
                <a:cubicBezTo>
                  <a:pt x="51435" y="1494949"/>
                  <a:pt x="51340" y="1495330"/>
                  <a:pt x="51721" y="1498854"/>
                </a:cubicBezTo>
                <a:cubicBezTo>
                  <a:pt x="50197" y="1499330"/>
                  <a:pt x="48673" y="1499902"/>
                  <a:pt x="47054" y="1500378"/>
                </a:cubicBezTo>
                <a:cubicBezTo>
                  <a:pt x="46006" y="1503521"/>
                  <a:pt x="44958" y="1506569"/>
                  <a:pt x="44005" y="1509713"/>
                </a:cubicBezTo>
                <a:cubicBezTo>
                  <a:pt x="44101" y="1511427"/>
                  <a:pt x="47435" y="1516761"/>
                  <a:pt x="45529" y="1520571"/>
                </a:cubicBezTo>
                <a:cubicBezTo>
                  <a:pt x="45053" y="1520571"/>
                  <a:pt x="44482" y="1520571"/>
                  <a:pt x="44005" y="1520571"/>
                </a:cubicBezTo>
                <a:cubicBezTo>
                  <a:pt x="43529" y="1521619"/>
                  <a:pt x="42958" y="1522667"/>
                  <a:pt x="42481" y="1523714"/>
                </a:cubicBezTo>
                <a:cubicBezTo>
                  <a:pt x="40196" y="1525238"/>
                  <a:pt x="37719" y="1523143"/>
                  <a:pt x="36290" y="1525238"/>
                </a:cubicBezTo>
                <a:cubicBezTo>
                  <a:pt x="36290" y="1526762"/>
                  <a:pt x="36290" y="1528382"/>
                  <a:pt x="36290" y="1529906"/>
                </a:cubicBezTo>
                <a:cubicBezTo>
                  <a:pt x="35814" y="1529906"/>
                  <a:pt x="35243" y="1529906"/>
                  <a:pt x="34766" y="1529906"/>
                </a:cubicBezTo>
                <a:cubicBezTo>
                  <a:pt x="32861" y="1534478"/>
                  <a:pt x="33814" y="1536859"/>
                  <a:pt x="31052" y="1539812"/>
                </a:cubicBezTo>
                <a:lnTo>
                  <a:pt x="60007" y="1530001"/>
                </a:lnTo>
                <a:cubicBezTo>
                  <a:pt x="60007" y="1530001"/>
                  <a:pt x="60103" y="1529810"/>
                  <a:pt x="60198" y="1529715"/>
                </a:cubicBezTo>
                <a:lnTo>
                  <a:pt x="60770" y="1529715"/>
                </a:lnTo>
                <a:lnTo>
                  <a:pt x="64865" y="1528286"/>
                </a:lnTo>
                <a:lnTo>
                  <a:pt x="64865" y="1528096"/>
                </a:lnTo>
                <a:lnTo>
                  <a:pt x="65342" y="1528096"/>
                </a:lnTo>
                <a:lnTo>
                  <a:pt x="70390" y="1526381"/>
                </a:lnTo>
                <a:cubicBezTo>
                  <a:pt x="70390" y="1526381"/>
                  <a:pt x="70866" y="1525429"/>
                  <a:pt x="71056" y="1524953"/>
                </a:cubicBezTo>
                <a:lnTo>
                  <a:pt x="74200" y="1524953"/>
                </a:lnTo>
                <a:cubicBezTo>
                  <a:pt x="76771" y="1521809"/>
                  <a:pt x="79343" y="1518761"/>
                  <a:pt x="81915" y="1515618"/>
                </a:cubicBezTo>
                <a:lnTo>
                  <a:pt x="85058" y="1515618"/>
                </a:lnTo>
                <a:cubicBezTo>
                  <a:pt x="85535" y="1514570"/>
                  <a:pt x="86106" y="1513523"/>
                  <a:pt x="86582" y="1512475"/>
                </a:cubicBezTo>
                <a:cubicBezTo>
                  <a:pt x="91916" y="1509332"/>
                  <a:pt x="94107" y="1515332"/>
                  <a:pt x="100489" y="1512475"/>
                </a:cubicBezTo>
                <a:cubicBezTo>
                  <a:pt x="100965" y="1511427"/>
                  <a:pt x="101537" y="1510379"/>
                  <a:pt x="102013" y="1509332"/>
                </a:cubicBezTo>
                <a:lnTo>
                  <a:pt x="105156" y="1509332"/>
                </a:lnTo>
                <a:lnTo>
                  <a:pt x="105156" y="1507808"/>
                </a:lnTo>
                <a:lnTo>
                  <a:pt x="108299" y="1507808"/>
                </a:lnTo>
                <a:lnTo>
                  <a:pt x="111443" y="1504664"/>
                </a:lnTo>
                <a:lnTo>
                  <a:pt x="114586" y="1504664"/>
                </a:lnTo>
                <a:cubicBezTo>
                  <a:pt x="115634" y="1503140"/>
                  <a:pt x="116681" y="1501521"/>
                  <a:pt x="117729" y="1499997"/>
                </a:cubicBezTo>
                <a:lnTo>
                  <a:pt x="120872" y="1499997"/>
                </a:lnTo>
                <a:cubicBezTo>
                  <a:pt x="121348" y="1498949"/>
                  <a:pt x="121920" y="1497902"/>
                  <a:pt x="122396" y="1496854"/>
                </a:cubicBezTo>
                <a:lnTo>
                  <a:pt x="125539" y="1496854"/>
                </a:lnTo>
                <a:lnTo>
                  <a:pt x="125539" y="1495330"/>
                </a:lnTo>
                <a:lnTo>
                  <a:pt x="144113" y="1495330"/>
                </a:lnTo>
                <a:cubicBezTo>
                  <a:pt x="144589" y="1494282"/>
                  <a:pt x="145161" y="1493234"/>
                  <a:pt x="145637" y="1492187"/>
                </a:cubicBezTo>
                <a:lnTo>
                  <a:pt x="148780" y="1492187"/>
                </a:lnTo>
                <a:cubicBezTo>
                  <a:pt x="149352" y="1488853"/>
                  <a:pt x="150304" y="1489234"/>
                  <a:pt x="150304" y="1489043"/>
                </a:cubicBezTo>
                <a:lnTo>
                  <a:pt x="150304" y="1481328"/>
                </a:lnTo>
                <a:cubicBezTo>
                  <a:pt x="153924" y="1478185"/>
                  <a:pt x="157544" y="1475137"/>
                  <a:pt x="161163" y="1471993"/>
                </a:cubicBezTo>
                <a:lnTo>
                  <a:pt x="165830" y="1471993"/>
                </a:lnTo>
                <a:lnTo>
                  <a:pt x="165830" y="1470470"/>
                </a:lnTo>
                <a:lnTo>
                  <a:pt x="168878" y="1470470"/>
                </a:lnTo>
                <a:lnTo>
                  <a:pt x="168878" y="1468946"/>
                </a:lnTo>
                <a:cubicBezTo>
                  <a:pt x="172021" y="1467898"/>
                  <a:pt x="175070" y="1466850"/>
                  <a:pt x="178213" y="1465802"/>
                </a:cubicBezTo>
                <a:lnTo>
                  <a:pt x="178213" y="1464278"/>
                </a:lnTo>
                <a:lnTo>
                  <a:pt x="182880" y="1464278"/>
                </a:lnTo>
                <a:lnTo>
                  <a:pt x="182880" y="1462754"/>
                </a:lnTo>
                <a:lnTo>
                  <a:pt x="186023" y="1462754"/>
                </a:lnTo>
                <a:lnTo>
                  <a:pt x="186023" y="1461230"/>
                </a:lnTo>
                <a:cubicBezTo>
                  <a:pt x="189643" y="1460754"/>
                  <a:pt x="193262" y="1460183"/>
                  <a:pt x="196882" y="1459706"/>
                </a:cubicBezTo>
                <a:lnTo>
                  <a:pt x="196882" y="1458182"/>
                </a:lnTo>
                <a:lnTo>
                  <a:pt x="200025" y="1458182"/>
                </a:lnTo>
                <a:lnTo>
                  <a:pt x="200025" y="1456658"/>
                </a:lnTo>
                <a:cubicBezTo>
                  <a:pt x="202121" y="1455230"/>
                  <a:pt x="202692" y="1455515"/>
                  <a:pt x="206216" y="1455134"/>
                </a:cubicBezTo>
                <a:cubicBezTo>
                  <a:pt x="206693" y="1453610"/>
                  <a:pt x="207264" y="1451991"/>
                  <a:pt x="207740" y="1450467"/>
                </a:cubicBezTo>
                <a:cubicBezTo>
                  <a:pt x="212407" y="1449419"/>
                  <a:pt x="217075" y="1448372"/>
                  <a:pt x="221647" y="1447324"/>
                </a:cubicBezTo>
                <a:cubicBezTo>
                  <a:pt x="222695" y="1445800"/>
                  <a:pt x="223742" y="1444181"/>
                  <a:pt x="224790" y="1442657"/>
                </a:cubicBezTo>
                <a:cubicBezTo>
                  <a:pt x="229934" y="1439228"/>
                  <a:pt x="231838" y="1444466"/>
                  <a:pt x="234124" y="1436465"/>
                </a:cubicBezTo>
                <a:cubicBezTo>
                  <a:pt x="237268" y="1435989"/>
                  <a:pt x="240316" y="1435418"/>
                  <a:pt x="243459" y="1434941"/>
                </a:cubicBezTo>
                <a:lnTo>
                  <a:pt x="243459" y="1433417"/>
                </a:lnTo>
                <a:lnTo>
                  <a:pt x="257365" y="1433417"/>
                </a:lnTo>
                <a:cubicBezTo>
                  <a:pt x="257842" y="1432370"/>
                  <a:pt x="258413" y="1431322"/>
                  <a:pt x="258889" y="1430274"/>
                </a:cubicBezTo>
                <a:lnTo>
                  <a:pt x="263557" y="1430274"/>
                </a:lnTo>
                <a:lnTo>
                  <a:pt x="263557" y="1428750"/>
                </a:lnTo>
                <a:lnTo>
                  <a:pt x="268224" y="1428750"/>
                </a:lnTo>
                <a:lnTo>
                  <a:pt x="268224" y="1427226"/>
                </a:lnTo>
                <a:cubicBezTo>
                  <a:pt x="274415" y="1426750"/>
                  <a:pt x="280606" y="1426178"/>
                  <a:pt x="286798" y="1425702"/>
                </a:cubicBezTo>
                <a:lnTo>
                  <a:pt x="286798" y="1421035"/>
                </a:lnTo>
                <a:lnTo>
                  <a:pt x="288322" y="1421035"/>
                </a:lnTo>
                <a:lnTo>
                  <a:pt x="288322" y="1419511"/>
                </a:lnTo>
                <a:lnTo>
                  <a:pt x="297656" y="1419511"/>
                </a:lnTo>
                <a:cubicBezTo>
                  <a:pt x="298132" y="1418463"/>
                  <a:pt x="298704" y="1417415"/>
                  <a:pt x="299180" y="1416368"/>
                </a:cubicBezTo>
                <a:lnTo>
                  <a:pt x="302323" y="1416368"/>
                </a:lnTo>
                <a:cubicBezTo>
                  <a:pt x="302800" y="1415320"/>
                  <a:pt x="303371" y="1414272"/>
                  <a:pt x="303847" y="1413224"/>
                </a:cubicBezTo>
                <a:lnTo>
                  <a:pt x="313182" y="1413224"/>
                </a:lnTo>
                <a:cubicBezTo>
                  <a:pt x="313658" y="1412177"/>
                  <a:pt x="314230" y="1411129"/>
                  <a:pt x="314706" y="1410081"/>
                </a:cubicBezTo>
                <a:lnTo>
                  <a:pt x="317849" y="1410081"/>
                </a:lnTo>
                <a:lnTo>
                  <a:pt x="320993" y="1406938"/>
                </a:lnTo>
                <a:cubicBezTo>
                  <a:pt x="321469" y="1405414"/>
                  <a:pt x="322040" y="1403795"/>
                  <a:pt x="322517" y="1402271"/>
                </a:cubicBezTo>
                <a:lnTo>
                  <a:pt x="333375" y="1402271"/>
                </a:lnTo>
                <a:lnTo>
                  <a:pt x="333375" y="1400747"/>
                </a:lnTo>
                <a:lnTo>
                  <a:pt x="338042" y="1400747"/>
                </a:lnTo>
                <a:lnTo>
                  <a:pt x="338042" y="1399223"/>
                </a:lnTo>
                <a:cubicBezTo>
                  <a:pt x="341186" y="1398746"/>
                  <a:pt x="344234" y="1398175"/>
                  <a:pt x="347377" y="1397699"/>
                </a:cubicBezTo>
                <a:cubicBezTo>
                  <a:pt x="347853" y="1396651"/>
                  <a:pt x="348424" y="1395603"/>
                  <a:pt x="348901" y="1394555"/>
                </a:cubicBezTo>
                <a:lnTo>
                  <a:pt x="352044" y="1394555"/>
                </a:lnTo>
                <a:lnTo>
                  <a:pt x="352044" y="1393031"/>
                </a:lnTo>
                <a:cubicBezTo>
                  <a:pt x="354139" y="1393508"/>
                  <a:pt x="356140" y="1394079"/>
                  <a:pt x="358235" y="1394555"/>
                </a:cubicBezTo>
                <a:cubicBezTo>
                  <a:pt x="358712" y="1393508"/>
                  <a:pt x="359283" y="1392460"/>
                  <a:pt x="359759" y="1391412"/>
                </a:cubicBezTo>
                <a:lnTo>
                  <a:pt x="362903" y="1391412"/>
                </a:lnTo>
                <a:cubicBezTo>
                  <a:pt x="365474" y="1388269"/>
                  <a:pt x="368046" y="1385221"/>
                  <a:pt x="370618" y="1382078"/>
                </a:cubicBezTo>
                <a:lnTo>
                  <a:pt x="373666" y="1382078"/>
                </a:lnTo>
                <a:lnTo>
                  <a:pt x="376809" y="1378934"/>
                </a:lnTo>
                <a:lnTo>
                  <a:pt x="376809" y="1375791"/>
                </a:lnTo>
                <a:cubicBezTo>
                  <a:pt x="378333" y="1375315"/>
                  <a:pt x="379952" y="1374743"/>
                  <a:pt x="381476" y="1374267"/>
                </a:cubicBezTo>
                <a:cubicBezTo>
                  <a:pt x="382524" y="1372743"/>
                  <a:pt x="383572" y="1371124"/>
                  <a:pt x="384620" y="1369600"/>
                </a:cubicBezTo>
                <a:lnTo>
                  <a:pt x="395478" y="1369600"/>
                </a:lnTo>
                <a:cubicBezTo>
                  <a:pt x="397573" y="1360932"/>
                  <a:pt x="409765" y="1363028"/>
                  <a:pt x="420243" y="1363409"/>
                </a:cubicBezTo>
                <a:lnTo>
                  <a:pt x="420243" y="1366552"/>
                </a:lnTo>
                <a:cubicBezTo>
                  <a:pt x="421196" y="1366076"/>
                  <a:pt x="423386" y="1363409"/>
                  <a:pt x="423386" y="1363409"/>
                </a:cubicBezTo>
                <a:lnTo>
                  <a:pt x="434245" y="1363409"/>
                </a:lnTo>
                <a:lnTo>
                  <a:pt x="434245" y="1364933"/>
                </a:lnTo>
                <a:lnTo>
                  <a:pt x="445103" y="1364933"/>
                </a:lnTo>
                <a:lnTo>
                  <a:pt x="445103" y="1366457"/>
                </a:lnTo>
                <a:lnTo>
                  <a:pt x="454438" y="1366457"/>
                </a:lnTo>
                <a:lnTo>
                  <a:pt x="454438" y="1367981"/>
                </a:lnTo>
                <a:lnTo>
                  <a:pt x="460629" y="1367981"/>
                </a:lnTo>
                <a:lnTo>
                  <a:pt x="460629" y="1369505"/>
                </a:lnTo>
                <a:cubicBezTo>
                  <a:pt x="469392" y="1369028"/>
                  <a:pt x="478155" y="1368457"/>
                  <a:pt x="486918" y="1367981"/>
                </a:cubicBezTo>
                <a:lnTo>
                  <a:pt x="486918" y="1366457"/>
                </a:lnTo>
                <a:lnTo>
                  <a:pt x="490061" y="1366457"/>
                </a:lnTo>
                <a:cubicBezTo>
                  <a:pt x="490538" y="1365409"/>
                  <a:pt x="491109" y="1364361"/>
                  <a:pt x="491585" y="1363313"/>
                </a:cubicBezTo>
                <a:cubicBezTo>
                  <a:pt x="497014" y="1361218"/>
                  <a:pt x="504349" y="1368171"/>
                  <a:pt x="507111" y="1369505"/>
                </a:cubicBezTo>
                <a:lnTo>
                  <a:pt x="510254" y="1369505"/>
                </a:lnTo>
                <a:lnTo>
                  <a:pt x="510254" y="1371029"/>
                </a:lnTo>
                <a:cubicBezTo>
                  <a:pt x="513493" y="1371981"/>
                  <a:pt x="514921" y="1369505"/>
                  <a:pt x="514921" y="1369505"/>
                </a:cubicBezTo>
                <a:lnTo>
                  <a:pt x="531971" y="1369505"/>
                </a:lnTo>
                <a:cubicBezTo>
                  <a:pt x="534257" y="1366076"/>
                  <a:pt x="540734" y="1362361"/>
                  <a:pt x="544354" y="1360170"/>
                </a:cubicBezTo>
                <a:lnTo>
                  <a:pt x="547497" y="1360170"/>
                </a:lnTo>
                <a:lnTo>
                  <a:pt x="547497" y="1358646"/>
                </a:lnTo>
                <a:cubicBezTo>
                  <a:pt x="549593" y="1357122"/>
                  <a:pt x="551593" y="1355503"/>
                  <a:pt x="553688" y="1353979"/>
                </a:cubicBezTo>
                <a:cubicBezTo>
                  <a:pt x="555879" y="1356551"/>
                  <a:pt x="559118" y="1358360"/>
                  <a:pt x="563118" y="1359313"/>
                </a:cubicBezTo>
                <a:lnTo>
                  <a:pt x="1263015" y="1122426"/>
                </a:lnTo>
                <a:lnTo>
                  <a:pt x="1243203" y="1055275"/>
                </a:lnTo>
                <a:cubicBezTo>
                  <a:pt x="1241965" y="1054037"/>
                  <a:pt x="1240631" y="1052798"/>
                  <a:pt x="1239393" y="1051655"/>
                </a:cubicBezTo>
                <a:cubicBezTo>
                  <a:pt x="1239203" y="1050131"/>
                  <a:pt x="1239107" y="1048607"/>
                  <a:pt x="1238917" y="1046988"/>
                </a:cubicBezTo>
                <a:close/>
              </a:path>
            </a:pathLst>
          </a:custGeom>
          <a:solidFill>
            <a:srgbClr val="E5B740"/>
          </a:solidFill>
          <a:ln w="9525" cap="flat">
            <a:noFill/>
            <a:prstDash val="solid"/>
            <a:miter/>
          </a:ln>
        </p:spPr>
        <p:txBody>
          <a:bodyPr rtlCol="0" anchor="ctr"/>
          <a:lstStyle/>
          <a:p>
            <a:endParaRPr lang="fr-FR" dirty="0"/>
          </a:p>
        </p:txBody>
      </p:sp>
      <p:grpSp>
        <p:nvGrpSpPr>
          <p:cNvPr id="12" name="Groupe 11">
            <a:extLst>
              <a:ext uri="{FF2B5EF4-FFF2-40B4-BE49-F238E27FC236}">
                <a16:creationId xmlns:a16="http://schemas.microsoft.com/office/drawing/2014/main" id="{D128EC8D-87C4-6A4F-F2B4-CF7ABE0B3D46}"/>
              </a:ext>
            </a:extLst>
          </p:cNvPr>
          <p:cNvGrpSpPr/>
          <p:nvPr/>
        </p:nvGrpSpPr>
        <p:grpSpPr>
          <a:xfrm>
            <a:off x="9867350" y="-955888"/>
            <a:ext cx="3199364" cy="2865647"/>
            <a:chOff x="5457825" y="2857500"/>
            <a:chExt cx="1280254" cy="1146714"/>
          </a:xfrm>
          <a:solidFill>
            <a:schemeClr val="accent3"/>
          </a:solidFill>
        </p:grpSpPr>
        <p:sp>
          <p:nvSpPr>
            <p:cNvPr id="13" name="Forme libre : forme 12">
              <a:extLst>
                <a:ext uri="{FF2B5EF4-FFF2-40B4-BE49-F238E27FC236}">
                  <a16:creationId xmlns:a16="http://schemas.microsoft.com/office/drawing/2014/main" id="{1A404F1D-04D4-FDD8-1E25-755CE40CF192}"/>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1403556C-748E-5CB8-D646-21CB3BF24C95}"/>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AF981C9B-D8CC-E7AE-140E-AF4A5DA66C91}"/>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0FA51EC7-7997-868E-BE2A-929F8475FCCF}"/>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B049F39E-BA57-8683-6814-F5179C2680F6}"/>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4471129-8E1B-A59A-0C64-54221D641FCB}"/>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CF460A69-CB76-65BE-E705-026DA4D02F7E}"/>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99CF75A-C638-345C-FE6C-41E688A0A349}"/>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2B032D4A-39D9-F4ED-94CF-37412B524B67}"/>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FE3424D9-DE80-8E3A-5C72-F0C356089FD6}"/>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9EB906-B798-7806-A996-51354F709A8B}"/>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3FD46D9A-6B29-92D1-EF6C-89B036FBAD36}"/>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5B473B14-10C6-3179-8B9B-B76FE2705650}"/>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BADF6066-E7E4-1383-DA34-C1E464D1E43E}"/>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19DCAF32-937C-E15D-FD23-E6DD9846D1EF}"/>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E6B3098F-DA7B-95A0-6762-F71CD822DE4E}"/>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08704C08-3D86-DE60-CFEA-D1BB34A22AFC}"/>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2D3C325D-130D-800D-BFA8-1446F35C99FD}"/>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470FF164-906A-F6B4-A2E4-D307C0F7C7F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D449BBF8-0192-6AFE-50D9-315C9C921743}"/>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6454CBFF-7293-5FF5-80B5-B0789E899799}"/>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B3D3B8E7-86F7-C924-66C5-94C7E01BEB5E}"/>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606A75D6-AB4F-88BE-ED3D-9A77494AE7B5}"/>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AC2DF96-D9E9-F7EB-8B96-DA91C7E3E2CA}"/>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2842C9E0-79F9-BDB8-D37F-73C6AFA6BF5F}"/>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056BE36B-6E8A-88FF-FCC0-1101DFB92074}"/>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3F47ECA5-34EA-5E66-B9D0-31E5FDA86E54}"/>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5C17F282-A1CB-8725-827A-7A40D959E0B1}"/>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B3F18B56-8AF7-E3F5-306C-32F58B5A0ADC}"/>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F5C4C3B1-40DD-9ECA-9777-543EDB671658}"/>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73C7A9B2-142A-0BDD-E100-5223AA69149F}"/>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AFC45B41-C56D-6DFC-5C7F-812A74307D21}"/>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8F8C485B-CEE8-70DA-C628-7049B2B24B2E}"/>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CCBF303F-43A5-0EE4-C976-A1C1E55A41CE}"/>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D27ECA5B-18C0-EF13-4B5D-62475CE2BC06}"/>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30C9CE04-33CC-57A6-CFA7-677001279890}"/>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E93B6156-66B9-9383-820A-79FCF30C7B73}"/>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A8E8F64B-8DE9-8AD4-97AA-FE435AEA19F9}"/>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0B0A9C25-1147-9BD6-407A-B5A988B04930}"/>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84C2E2F3-A7E1-76D9-9DA3-5912E8FF8F90}"/>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53BD5D28-FF86-50F8-1959-6C9870530FE6}"/>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E3CDFF6F-65FD-1FD6-DB99-33CD05BDC056}"/>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7372700A-954A-8582-4FCA-D08FBC680B0E}"/>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961415A-2C84-F93F-927A-2E6C3E4287EE}"/>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8F6B0521-9A11-2999-E660-286399B4AB84}"/>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796F02DA-9751-9F65-B851-4B5822C18D16}"/>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F689C04E-F42E-7FE2-E178-16E7D620B12E}"/>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2451903B-5342-87BF-60F9-AEB4539D4D5D}"/>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30430F45-389D-48C0-1136-863F94969711}"/>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5F21F965-87FB-FE8B-A928-C07C78C5ED83}"/>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7D6628F3-E6DF-72E7-B22A-517074BFA068}"/>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8A749F3B-831A-6DAC-133D-75AEDD1C8D33}"/>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7ED0BEE1-DBCB-4E2F-F89D-56607EC43233}"/>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EF2C50EC-D429-372D-5937-D35CDF5B737B}"/>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148CE82-D01B-1585-3338-4EAB55E82C1F}"/>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1D907358-40C1-BE47-507C-CFBF5E929D93}"/>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B730E179-9984-D60E-2393-A3DE1DAED6C5}"/>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D188CF78-5A21-5C44-E6AD-9D496D9086AC}"/>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DFE2283-B35F-CDD1-CCBF-3FE86CFAB526}"/>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F74B7A14-266F-A466-CF7D-7B3AA04CB3FD}"/>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48282E2-ACD9-1F92-6EE4-6F5E6C5612A6}"/>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68580FA8-8107-8A59-EBE9-DEC01D7E8B13}"/>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B07A4BDD-7BD5-2874-C9A1-3CB8F329FD38}"/>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87430BE1-7D2C-FAD3-7A9D-9ED119FE828D}"/>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CAF7FA86-E8DE-632D-CDAB-882A235CE671}"/>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803CB541-5056-3955-2603-7396D651FB75}"/>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A9260514-BDF5-5EBE-8260-CEE6EA9F6040}"/>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FD8524B2-58CB-1B2E-4258-F5EEFFA0ED7C}"/>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13DB90CE-4DDB-BDC6-2B74-E14BA4CE3092}"/>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E58C85DF-7B09-2C64-69C2-920D8A261FC8}"/>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A416E050-1215-0179-E2D6-E5BBC68EDE22}"/>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BBB227F6-942C-54CC-7970-A84BDBE6B38F}"/>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C85CDD6-42F5-9BA8-8E32-6AE27310B68F}"/>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7167236B-E177-92DE-89AE-5B81BD462FA9}"/>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13E73CEF-7624-ADF8-6C2A-961315B5EE83}"/>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FB7B017E-63D0-BFEB-50E8-8CC270E96831}"/>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C7F12E57-EA86-4926-96FC-2DD8811E79CE}"/>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A54B4F4C-A9D7-ACE7-A5D8-F3895FBB1DAD}"/>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DFADA9D5-93E6-AF9C-DDB9-E05EB66E2506}"/>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716BE806-CE2D-000C-9D92-CAECF8F1802E}"/>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72822BC8-DA11-8E5D-1977-942002F86EBA}"/>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13F57B19-0F23-8B83-3C3B-DE5723F026BC}"/>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40BC446B-6F46-0DAD-3844-76C274DCA140}"/>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16ED4FD-8113-88D1-90AA-8E79295F86ED}"/>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F2DF17A2-643B-FB3D-3E58-655F91EA70B6}"/>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9B5C2976-EB94-284A-7DD9-B86F8DA352B2}"/>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5EE98FB-DF9E-1244-8BF9-561E06FB2360}"/>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BD37A0B5-F515-ACDD-D935-1FB1DE0D979A}"/>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75ADA9D7-2A18-EBD4-5E04-08A150D4DA65}"/>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EC96AEE3-55A4-5214-66D3-D0FD8B1C11DC}"/>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6613564-7060-6293-2527-400407BC5B6E}"/>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D310C7FE-A91D-10D8-3048-65552B4E04C8}"/>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73D4F64-4917-9B17-8555-A6F41065A17F}"/>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BC944994-1C5B-99B9-19B5-DD6B961ADE98}"/>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F3CF1555-B84A-CC13-7A4E-3BC0AA7DE1D9}"/>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41A17F64-48AF-42B2-599B-78E889F71FFB}"/>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74B3D5CD-983D-CEF8-5ECD-59D89EC47C4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786C5B2B-2E50-9788-7C6D-1C9C45DCA42C}"/>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9AB0CBED-9B85-4D9A-913C-35C4D1AECD4E}"/>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FF37161-EB1B-28CE-C5CB-9F6B9A978B42}"/>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9F93B87E-F705-AD28-759D-F88537FC28AD}"/>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1D7DC6DA-BA8E-2D7C-6978-535F5C3D0BBC}"/>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7262CD98-B6D4-5EB0-11DE-2531087E53C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C27561EA-9E23-2A71-DCB1-CABDE00D194E}"/>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DD4F9665-3D40-2469-F296-428CBD7A524D}"/>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D7244645-B647-D399-4FDC-0C4ACC36D531}"/>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EA3A0D5B-11D7-2111-A9F7-D169F3B74192}"/>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7EFE44E9-0D08-0ACB-C16B-505F030C3800}"/>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DAC0B614-1C49-A058-6362-E43721058FAE}"/>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E1A910F0-68B5-34A5-8070-CEF535FDD8B3}"/>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D45DB10A-2295-8EDD-7F00-A480ADEC356A}"/>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89A9E64F-BEB8-445B-DA80-151151B98371}"/>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802208A3-90C7-B61C-0042-A759FB152E7F}"/>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04AC3E74-0468-3000-566A-9858F16FBBE5}"/>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F207A60B-052B-F8A8-CECA-B181596CB4CB}"/>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9A2C6919-5BCC-9EF4-3CFC-ED062D427340}"/>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90EC6C1D-E402-60A1-352D-50704BF71D64}"/>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CD4F60A3-F5DF-22C9-40A2-E437E5450D08}"/>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11091226-F1AD-75CE-86DC-9FB48AE7BFCC}"/>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8D819057-14A9-D777-47BD-45795159B23E}"/>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6D7822A1-EF86-A378-6A7F-6FD069711B2B}"/>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F31FED3B-6577-A03F-C192-23A5891124B7}"/>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85BF2A9D-5CAA-FB2A-F686-4AF39D138C63}"/>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CEEAA1B9-CA0D-D2D9-DDF5-5B18076B560D}"/>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B39F49C8-DC80-0D02-9078-F90D2A48FA5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715118FD-F57C-66DF-C460-FBD1A10E8F09}"/>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739E6E69-8D26-034B-1EDC-34B54085C528}"/>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B95ACEA8-2A34-8056-4EE8-309B9DD89DA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74E38BC9-FBC1-31C1-2FE3-FFE1156FEFE5}"/>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2B8FD211-98D0-BC5C-E6AD-3D708D992C7E}"/>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E958B0F3-DDEB-1573-873F-417C5A778196}"/>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4D910CE4-30D4-8B2D-212F-E034AE361374}"/>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832576E6-4C49-C261-5F47-6A0B3424E8DC}"/>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C24C3650-7C04-DBB2-55A3-A972DB7AE409}"/>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BEED948F-CF4E-D15D-8211-A057D7567664}"/>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7CC2B082-29AD-B549-FB20-F3222FEC232F}"/>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DEB019B6-4297-603F-D84A-234736D6AC27}"/>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5C299EA9-C82D-DCAE-3EA0-6C87C4BF3082}"/>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397A9BAD-D53E-C3E7-DE7B-C993CAA9687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557B0E2C-891F-ECA5-05F2-B070F969ACF6}"/>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293EF8B4-DB39-23CB-1B5B-B10AE1B7D15B}"/>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965E60A9-40B7-427D-40BF-A3A175D73905}"/>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7D8F28CC-2D5C-D410-29BB-15A93C85ED91}"/>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A59749B3-AC2A-B38D-84D3-B8531F3C5081}"/>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F04103E7-FFE3-0594-7E4A-DDF7E38C7590}"/>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DFAEC18C-1690-A4BE-0127-77FB5E42DB43}"/>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56E65EB2-CC17-7FAD-68F2-8CA549C90CA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A62C4E47-275B-3EF9-F00A-61F4DBFB99A2}"/>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4F64F5AA-E9E8-A78E-58ED-C97CE3347AA8}"/>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AC8BDB11-D209-3730-18A5-2E2FD0B89B87}"/>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2E4DDA42-969E-BED9-F8D3-BE3DB9B9842E}"/>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BE1FBC8A-F916-3CC9-36CF-80758CA82841}"/>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4FBB7F0C-0AB7-C2E7-23E1-69EF5CF6C530}"/>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66034653-219A-C817-381D-7D23340BBD4D}"/>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78F7DC02-D860-F5EC-7D1F-9736119BDD2B}"/>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3052CF34-0D9E-67D5-1136-45EF12FE10C4}"/>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8216FAD0-C6E6-4B93-42CE-8171F9C437B9}"/>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B2ED8C56-6C55-C38C-3267-B38780BC7263}"/>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B7ADB7FF-B64A-4089-C1ED-15C488B7F88D}"/>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5D1F3674-5B4F-4246-4244-A607EE387BCD}"/>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5463875D-52FE-9CA5-2BC6-7946F0A48262}"/>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501BD4C7-2E1D-098C-FA02-165BCADE2239}"/>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961565A4-6C28-C506-8E85-7E253DCC4B3D}"/>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91A44093-8964-CC71-F959-C815392005B6}"/>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B9094261-A5EF-0364-718E-BA1BDC088E5B}"/>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A5DA88C7-C37B-820E-BD39-A1B7AB24E291}"/>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D221F12D-0C52-DB88-6ED9-C20E5A89A96F}"/>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C1A09CE0-41B9-A013-478E-29C19A2D6FA2}"/>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C2B7718D-B883-3E8F-E5B4-E4E4D936DC40}"/>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E1F6D79B-2543-99F5-6905-F3687E95E46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B67FFC7A-1183-A7A6-479D-CF651E58B9AB}"/>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8BBB2BD5-C60D-1725-2962-67388603A4BE}"/>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64FCE4B3-53C4-1958-A57C-ECD2D4EF15BE}"/>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631FD634-6AEF-94B9-E40A-1FD76714975A}"/>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C4F97BDF-D4EC-838B-2036-52872D3092B6}"/>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C33EB953-AF2B-7AFB-4C30-8AB1361A2137}"/>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8C138EEB-862C-9FFA-91E5-0AAE9DB919BF}"/>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373C057D-A0A6-1D0B-091C-CE94B0B5CE4D}"/>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383EC17E-AB5C-C2BC-8B2E-80BFF553444A}"/>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28AB26B2-D28E-8F30-993E-FA8C3AF026C2}"/>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9718E386-9F29-816F-3811-0747E7CDB8AA}"/>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C325701A-5B26-CBD7-EAC8-869DCD94AA57}"/>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80574EB9-8400-0D5F-D33C-6BA8616F1453}"/>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743158E8-6AC3-51CA-907D-518E27A49B10}"/>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C31C288F-837A-3E52-9D8B-E2CC52818A4A}"/>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35D51BAC-D910-D9BD-9CF6-BA6F76E22EBD}"/>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8BFC075E-8CBD-E0CF-2354-4F695E932C49}"/>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AD33140D-851E-38F0-CC0C-820FA86E80DA}"/>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DEADD146-6002-E0F4-915C-DEC038F86D41}"/>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49AD93E2-2FD2-3D51-1D92-84F9FB7D03F5}"/>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F5061E04-4F46-6B95-46AC-A4035BDBD848}"/>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BD14517D-556B-3827-65B3-AC20288AE912}"/>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CE36979C-C5ED-4FD2-CDFB-CE54677A42C3}"/>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81183169-FF43-EB3C-E5B2-86AAD6BCBC70}"/>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C5DFE756-9BCB-0262-9198-F1C2606B1301}"/>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597FF13D-F318-989A-1DEF-74CC40AA5D0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A1B184F5-D4B9-E8A7-4ED1-34CB2C0F087F}"/>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579C976B-C105-3B1A-055D-690571BF6577}"/>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F60C027D-7C2C-89A9-E7F4-36EA6B5528D5}"/>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A2C6C14A-ACB1-6256-9BD4-C6D3FFB49D7A}"/>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1A29B258-3166-79DB-0EE0-7CD6A8C2D4E7}"/>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DE65AA13-CD56-84E5-AC41-34C7F81F0D23}"/>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447511A-1923-2C6D-6217-F7CDE19A73E5}"/>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D98C4E2C-3C2B-BCFB-868A-FF5E98E950B4}"/>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1D78C00F-3770-604C-0013-C1BDD88DC3A1}"/>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0BB6C8BF-BE76-705A-302C-C9A8E8953BA6}"/>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313CC194-B6E6-AA67-25D4-AED136863725}"/>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0254A38E-0251-FA5E-D1DD-7A554D5EB9A0}"/>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5F48AB90-A56E-8F0F-9F31-54942609C53E}"/>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6FEBE15A-DD80-ED58-5A89-758408F85634}"/>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83E04883-A474-91EC-5CBD-D94D3DD7875B}"/>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800E4893-D73C-1877-5889-603906F01897}"/>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C70C4D5D-7BC6-C720-883A-1E5DE1E989E8}"/>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EFD384A8-E68E-B77F-52F0-4CB2524C8137}"/>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9043B82B-5B45-4D1F-8AC6-973F9B876CD7}"/>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F6EF82A5-CC06-428F-ACDD-31D8181D4A13}"/>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4B38210F-8A6D-DC13-DC6B-E59C8E0D2F6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DFA6F93B-A690-2204-2EFF-0EBF2A62920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A5B1B520-FAD8-34B4-77AC-4F7E3CD3D67F}"/>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AE8F85E1-D7C3-1B93-59E2-98A4731D12B4}"/>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F1F85F9A-0E36-BEEB-DACB-E7543B9B7ACE}"/>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CFDF3141-42B7-5D7F-8170-FAA0F58E021E}"/>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A4678C7B-EA4F-67CC-7853-772F55A32BEF}"/>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7BC12473-E8E1-CEB0-50F3-2AE86E1EEE8C}"/>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A88013A4-1860-D132-589C-DC54C7260124}"/>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E5330ABE-90DD-31E5-8E25-974C0BA35EA0}"/>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D83F9C5-646C-8BE1-33AC-5B3D68FE0237}"/>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0D203918-4621-BB05-8381-8810B5C44CD8}"/>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547579D8-984F-3840-1A24-9F8196F3596D}"/>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63BE2763-2BBC-2E1D-0083-0ED516A9AEA7}"/>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10869914-B173-30D1-9ABD-F2CEC6606A36}"/>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EFD6DF36-5E29-CA26-0F6D-1AF08A1A3F00}"/>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48D57240-5734-A860-B516-C1B3DF90AFCA}"/>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B25DF6F5-4DDE-0E6A-E6AE-008C6807BF64}"/>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04A66AF4-CE4F-E9DC-A614-4FE01A7532EE}"/>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D8F20A64-4AE0-135C-7755-E0109AA345F4}"/>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C00162D1-DA17-6F82-CDE9-30F6095865ED}"/>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F3581B62-A797-1D97-6C26-497714016BEE}"/>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2FE2E5B8-E618-3681-A8E3-D7B4445B8CE7}"/>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23972AB-952F-2930-F7FF-DC2392659208}"/>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0E9D0A84-F9EB-A5FC-31A9-F062C11DBAA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832FD33A-DB3A-A5A1-716A-A7E215E0FA97}"/>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17B2ACD8-A68A-7800-3155-88974C660838}"/>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7BA043E7-96B7-82E6-2A12-292859B54A74}"/>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CEF9A06F-9968-9E2D-57B5-588A86D5BF84}"/>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6516046F-C509-DD81-29D2-4EAE9ADC09B0}"/>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62A98491-D498-E41C-693C-DB334AEBFCF8}"/>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8EF6EE7-6637-01FA-3B4C-AC5546C9CF10}"/>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04F6C5D7-766C-F7EF-84A6-9053E093D064}"/>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9D463FDE-B2FF-8AF2-CFD7-5EB1CC549E14}"/>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9FE135B9-D965-EB40-9ED3-4E03B6DB837B}"/>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EA614051-CBB6-BB19-58B3-2EF03841B980}"/>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C4162DFA-A4A4-FCBE-883A-1836E0D646E6}"/>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1DF45B4F-6119-41DF-B033-AB63E679984B}"/>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B341FA2C-8481-7F85-EBE4-FF55D437371D}"/>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E7E6288D-ED9F-59BA-080D-B8BA35FC0FBE}"/>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0D1A79-F9C5-CB3F-887A-828FA0ED6464}"/>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D2E949A3-2A1D-8C1C-FFEC-46AA7F12BFBA}"/>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5C1C9BA2-057F-4E60-152C-D0E5F2907CB6}"/>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445ADD89-6F2E-36F5-A95B-251D4BC8DE06}"/>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29AE3C7C-5F6B-4358-4AA0-FC0490E17378}"/>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9230B13B-4222-A61D-FE13-875BE1EBDF7A}"/>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69152DF-9F2D-4620-7BD9-5C5A3F78146F}"/>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7D31F6CE-DA69-E1C3-5F26-66F7F720A4D5}"/>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2FAC0F7E-73DC-FE3C-76F3-22BE32DEDCDF}"/>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5ED5E74F-72DD-7F93-9B57-B126200DB058}"/>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EE9D66D1-276C-D5B0-020B-2964C8F27E1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A1828AFD-C361-DC09-2EE0-4CAC56911439}"/>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22D06CFF-FA0F-F6CC-FED1-4FDFB532B10C}"/>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C8F67E19-609E-33F7-4789-964873E9F2D7}"/>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B18C11B6-B76F-572B-CCD0-CDC24CDDB7F7}"/>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566AF2E0-C9F3-4A30-CFC5-CFFEACFEB0FF}"/>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43F1041F-305A-070A-D8B3-5DE4D97E85BF}"/>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FAD0DEB0-2645-4BC5-6358-F5545F24F6F4}"/>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75C20643-BE61-1394-F781-0F77F30EA26C}"/>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CE437140-9421-B9E7-AA82-6B3C080B7F69}"/>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9BD869A-1B77-6140-E495-5506D6E06214}"/>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4ACE6156-5BD8-143B-2303-AC34BCB5F9FD}"/>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DE33CC4-19D8-D05E-1E72-E11E58F38D50}"/>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3D611630-2017-CDFE-3F17-8E825254F7DB}"/>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B74BDBFD-6AEC-4CA6-1C15-8ADBC70B65C3}"/>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0FA74862-C158-4AF2-0E8D-6A02D6053768}"/>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09C107A8-2007-C99F-13C8-449B61568521}"/>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7D74064B-C9A3-0953-F50A-8049AEDE0F32}"/>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395D6759-50C9-6BB9-7629-CF62AE17B4F3}"/>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9CE3EF8D-F10C-0559-87CD-DC46440F6AC4}"/>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CA9F0921-2ADF-2A21-108A-F78DA1056F93}"/>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24524BC8-EB50-21ED-0082-E64CA4F5C70D}"/>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F164FB05-3DAA-1960-83EC-1F7618D50737}"/>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43874945-2B0A-4FC7-71B4-5C20044CA716}"/>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C24F2D65-5116-5962-EC9D-35D9FFDFA050}"/>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9E20A3DB-05E7-3A50-B70F-C0CE77A3A0BB}"/>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E6D1CD12-A373-C07E-1D02-B3FC89137E4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F3728CFE-7302-A1DC-422F-5BB78E60D8AB}"/>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2EDB2953-4B81-207D-503E-A4114A312056}"/>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C0BD63BF-2E72-50D3-B66B-09DF14BB9997}"/>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1D40299F-DF11-C8A6-CADB-0DEAF0A11617}"/>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CF8DE934-744D-41E3-46A9-96273E3C4FA2}"/>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37F5421F-3A5A-8CF2-9148-45C6D8488CAF}"/>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BC452196-7648-A69D-EDFB-FAEA6C7E016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1B6E02EB-876F-3B2B-32C8-3B691ACAE7AF}"/>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06618B85-671F-71F9-9344-7FDA7E21B369}"/>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7B42389E-D7C4-531F-E30E-7BE52AB0D164}"/>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pic>
        <p:nvPicPr>
          <p:cNvPr id="6" name="Image 5">
            <a:extLst>
              <a:ext uri="{FF2B5EF4-FFF2-40B4-BE49-F238E27FC236}">
                <a16:creationId xmlns:a16="http://schemas.microsoft.com/office/drawing/2014/main" id="{404A56BB-C244-7294-F3FF-A70ABF6C835D}"/>
              </a:ext>
            </a:extLst>
          </p:cNvPr>
          <p:cNvPicPr>
            <a:picLocks noChangeAspect="1"/>
          </p:cNvPicPr>
          <p:nvPr/>
        </p:nvPicPr>
        <p:blipFill>
          <a:blip r:embed="rId2"/>
          <a:stretch>
            <a:fillRect/>
          </a:stretch>
        </p:blipFill>
        <p:spPr>
          <a:xfrm>
            <a:off x="1749382" y="2436578"/>
            <a:ext cx="8693235" cy="3602520"/>
          </a:xfrm>
          <a:prstGeom prst="rect">
            <a:avLst/>
          </a:prstGeom>
          <a:ln>
            <a:noFill/>
          </a:ln>
          <a:effectLst>
            <a:outerShdw blurRad="292100" dist="139700" dir="2700000" algn="tl" rotWithShape="0">
              <a:srgbClr val="333333">
                <a:alpha val="65000"/>
              </a:srgbClr>
            </a:outerShdw>
          </a:effectLst>
        </p:spPr>
      </p:pic>
      <p:sp>
        <p:nvSpPr>
          <p:cNvPr id="9" name="Rectangle : coins arrondis 8">
            <a:extLst>
              <a:ext uri="{FF2B5EF4-FFF2-40B4-BE49-F238E27FC236}">
                <a16:creationId xmlns:a16="http://schemas.microsoft.com/office/drawing/2014/main" id="{563CFCCC-8DE1-DE22-94F8-220E01883065}"/>
              </a:ext>
            </a:extLst>
          </p:cNvPr>
          <p:cNvSpPr/>
          <p:nvPr/>
        </p:nvSpPr>
        <p:spPr>
          <a:xfrm>
            <a:off x="4578350" y="2990850"/>
            <a:ext cx="527050" cy="2222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7" name="ZoneTexte 316">
            <a:extLst>
              <a:ext uri="{FF2B5EF4-FFF2-40B4-BE49-F238E27FC236}">
                <a16:creationId xmlns:a16="http://schemas.microsoft.com/office/drawing/2014/main" id="{0C82E214-D569-2A35-BC6C-9DB5661A91B5}"/>
              </a:ext>
            </a:extLst>
          </p:cNvPr>
          <p:cNvSpPr txBox="1"/>
          <p:nvPr/>
        </p:nvSpPr>
        <p:spPr>
          <a:xfrm>
            <a:off x="1749382" y="2083569"/>
            <a:ext cx="3067050" cy="307777"/>
          </a:xfrm>
          <a:prstGeom prst="rect">
            <a:avLst/>
          </a:prstGeom>
          <a:noFill/>
        </p:spPr>
        <p:txBody>
          <a:bodyPr wrap="square">
            <a:spAutoFit/>
          </a:bodyPr>
          <a:lstStyle/>
          <a:p>
            <a:pPr marL="0" indent="0">
              <a:buNone/>
            </a:pPr>
            <a:r>
              <a:rPr lang="fr-FR" sz="1400" dirty="0">
                <a:latin typeface="Figtree"/>
              </a:rPr>
              <a:t>Enter </a:t>
            </a:r>
            <a:r>
              <a:rPr lang="fr-FR" sz="1400" dirty="0" err="1">
                <a:latin typeface="Figtree"/>
              </a:rPr>
              <a:t>your</a:t>
            </a:r>
            <a:r>
              <a:rPr lang="fr-FR" sz="1400" dirty="0">
                <a:latin typeface="Figtree"/>
              </a:rPr>
              <a:t> </a:t>
            </a:r>
            <a:r>
              <a:rPr lang="fr-FR" sz="1400" dirty="0" err="1">
                <a:latin typeface="Figtree"/>
              </a:rPr>
              <a:t>company’s</a:t>
            </a:r>
            <a:r>
              <a:rPr lang="fr-FR" sz="1400" dirty="0">
                <a:latin typeface="Figtree"/>
              </a:rPr>
              <a:t> information:</a:t>
            </a:r>
            <a:endParaRPr lang="fr-FR" sz="1400" dirty="0"/>
          </a:p>
        </p:txBody>
      </p:sp>
    </p:spTree>
    <p:extLst>
      <p:ext uri="{BB962C8B-B14F-4D97-AF65-F5344CB8AC3E}">
        <p14:creationId xmlns:p14="http://schemas.microsoft.com/office/powerpoint/2010/main" val="2909178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6220120D-C293-C389-FE61-6C303311CF8D}"/>
              </a:ext>
            </a:extLst>
          </p:cNvPr>
          <p:cNvSpPr>
            <a:spLocks noGrp="1"/>
          </p:cNvSpPr>
          <p:nvPr>
            <p:ph type="tbl" sz="quarter" idx="10"/>
          </p:nvPr>
        </p:nvSpPr>
        <p:spPr/>
        <p:txBody>
          <a:bodyPr/>
          <a:lstStyle/>
          <a:p>
            <a:r>
              <a:rPr lang="fr-FR" dirty="0">
                <a:latin typeface="Figtree"/>
              </a:rPr>
              <a:t>Access: Admin area &gt; General settings &gt; </a:t>
            </a:r>
            <a:r>
              <a:rPr lang="fr-FR" dirty="0" err="1">
                <a:latin typeface="Figtree"/>
              </a:rPr>
              <a:t>Company</a:t>
            </a:r>
            <a:r>
              <a:rPr lang="fr-FR" dirty="0">
                <a:latin typeface="Figtree"/>
              </a:rPr>
              <a:t> record&gt; </a:t>
            </a:r>
            <a:r>
              <a:rPr lang="fr-FR" dirty="0" err="1">
                <a:latin typeface="Figtree"/>
              </a:rPr>
              <a:t>Organization</a:t>
            </a:r>
          </a:p>
          <a:p>
            <a:pPr marL="0" indent="0">
              <a:buNone/>
            </a:pPr>
            <a:endParaRPr lang="fr-FR" dirty="0"/>
          </a:p>
        </p:txBody>
      </p:sp>
      <p:sp>
        <p:nvSpPr>
          <p:cNvPr id="3" name="Titre 2">
            <a:extLst>
              <a:ext uri="{FF2B5EF4-FFF2-40B4-BE49-F238E27FC236}">
                <a16:creationId xmlns:a16="http://schemas.microsoft.com/office/drawing/2014/main" id="{3353CC10-ADFC-091A-7692-B9F2A440AA98}"/>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6FE28F22-5E6A-DF17-50CC-E8D1E105A5D9}"/>
              </a:ext>
            </a:extLst>
          </p:cNvPr>
          <p:cNvSpPr>
            <a:spLocks noGrp="1"/>
          </p:cNvSpPr>
          <p:nvPr>
            <p:ph type="body" sz="quarter" idx="19"/>
          </p:nvPr>
        </p:nvSpPr>
        <p:spPr>
          <a:xfrm>
            <a:off x="407683" y="948256"/>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departments</a:t>
            </a:r>
            <a:endParaRPr lang="fr-FR" sz="1200" dirty="0" err="1"/>
          </a:p>
          <a:p>
            <a:pPr marL="0" indent="0">
              <a:buNone/>
            </a:pPr>
            <a:endParaRPr lang="fr-FR" dirty="0"/>
          </a:p>
        </p:txBody>
      </p:sp>
      <p:sp>
        <p:nvSpPr>
          <p:cNvPr id="13" name="Forme libre : forme 12">
            <a:extLst>
              <a:ext uri="{FF2B5EF4-FFF2-40B4-BE49-F238E27FC236}">
                <a16:creationId xmlns:a16="http://schemas.microsoft.com/office/drawing/2014/main" id="{ED89E71F-B6EB-5750-1621-7FE39E796FF1}"/>
              </a:ext>
            </a:extLst>
          </p:cNvPr>
          <p:cNvSpPr/>
          <p:nvPr/>
        </p:nvSpPr>
        <p:spPr>
          <a:xfrm rot="9084419">
            <a:off x="-963274" y="-11282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EABC6E8F-4502-0915-5003-2BF15104F4C5}"/>
              </a:ext>
            </a:extLst>
          </p:cNvPr>
          <p:cNvSpPr/>
          <p:nvPr/>
        </p:nvSpPr>
        <p:spPr>
          <a:xfrm>
            <a:off x="11861496" y="60574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grpSp>
        <p:nvGrpSpPr>
          <p:cNvPr id="18" name="Graphique 4">
            <a:extLst>
              <a:ext uri="{FF2B5EF4-FFF2-40B4-BE49-F238E27FC236}">
                <a16:creationId xmlns:a16="http://schemas.microsoft.com/office/drawing/2014/main" id="{06CB0FCB-3B68-C201-6CE1-7DF32F7EF86E}"/>
              </a:ext>
            </a:extLst>
          </p:cNvPr>
          <p:cNvGrpSpPr/>
          <p:nvPr/>
        </p:nvGrpSpPr>
        <p:grpSpPr>
          <a:xfrm>
            <a:off x="9477599" y="1215911"/>
            <a:ext cx="216979" cy="152876"/>
            <a:chOff x="5608986" y="3508978"/>
            <a:chExt cx="216979" cy="152876"/>
          </a:xfrm>
          <a:solidFill>
            <a:schemeClr val="accent3"/>
          </a:solidFill>
        </p:grpSpPr>
        <p:sp>
          <p:nvSpPr>
            <p:cNvPr id="19" name="Forme libre : forme 18">
              <a:extLst>
                <a:ext uri="{FF2B5EF4-FFF2-40B4-BE49-F238E27FC236}">
                  <a16:creationId xmlns:a16="http://schemas.microsoft.com/office/drawing/2014/main" id="{2B6674CA-17E3-2AA9-DA7E-56F8E6833B94}"/>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60547921-1199-4801-87E3-C8E6E829A246}"/>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BFA500AC-8FDD-9447-A08B-440E9979EAA5}"/>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52A991B7-9D67-8901-1BED-94A7696EE591}"/>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FC942E70-DF8C-9EFF-16CA-2E815AF37889}"/>
              </a:ext>
            </a:extLst>
          </p:cNvPr>
          <p:cNvSpPr/>
          <p:nvPr/>
        </p:nvSpPr>
        <p:spPr>
          <a:xfrm>
            <a:off x="10638044" y="359043"/>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6BFCA5CB-4BCA-6268-C0B6-5DCC0C17892A}"/>
              </a:ext>
            </a:extLst>
          </p:cNvPr>
          <p:cNvSpPr/>
          <p:nvPr/>
        </p:nvSpPr>
        <p:spPr>
          <a:xfrm>
            <a:off x="186989" y="532357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B87F53AB-573F-3AA6-7A97-84CBB6A9937D}"/>
              </a:ext>
            </a:extLst>
          </p:cNvPr>
          <p:cNvGrpSpPr/>
          <p:nvPr/>
        </p:nvGrpSpPr>
        <p:grpSpPr>
          <a:xfrm>
            <a:off x="1803527" y="6469207"/>
            <a:ext cx="260032" cy="260032"/>
            <a:chOff x="6767036" y="3460591"/>
            <a:chExt cx="260032" cy="260032"/>
          </a:xfrm>
          <a:solidFill>
            <a:schemeClr val="accent3"/>
          </a:solidFill>
        </p:grpSpPr>
        <p:sp>
          <p:nvSpPr>
            <p:cNvPr id="38" name="Forme libre : forme 37">
              <a:extLst>
                <a:ext uri="{FF2B5EF4-FFF2-40B4-BE49-F238E27FC236}">
                  <a16:creationId xmlns:a16="http://schemas.microsoft.com/office/drawing/2014/main" id="{B28B7FFD-349B-FCBE-6635-FB9792C9F659}"/>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456E877B-6BF4-DE41-58B7-54BF75B77A45}"/>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612DD816-D49F-CFA7-9F4D-40EE94CA04E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CCA9D2F4-86D5-7BCF-A603-A5CB69CCEA23}"/>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6" name="Image 5">
            <a:extLst>
              <a:ext uri="{FF2B5EF4-FFF2-40B4-BE49-F238E27FC236}">
                <a16:creationId xmlns:a16="http://schemas.microsoft.com/office/drawing/2014/main" id="{E41A247C-650E-5AE9-4CDB-0F9877AE1E9D}"/>
              </a:ext>
            </a:extLst>
          </p:cNvPr>
          <p:cNvPicPr>
            <a:picLocks noChangeAspect="1"/>
          </p:cNvPicPr>
          <p:nvPr/>
        </p:nvPicPr>
        <p:blipFill>
          <a:blip r:embed="rId2"/>
          <a:stretch>
            <a:fillRect/>
          </a:stretch>
        </p:blipFill>
        <p:spPr>
          <a:xfrm>
            <a:off x="1268392" y="2276428"/>
            <a:ext cx="9655216" cy="3157537"/>
          </a:xfrm>
          <a:prstGeom prst="rect">
            <a:avLst/>
          </a:prstGeom>
          <a:ln>
            <a:noFill/>
          </a:ln>
          <a:effectLst>
            <a:outerShdw blurRad="292100" dist="139700" dir="2700000" algn="tl" rotWithShape="0">
              <a:srgbClr val="333333">
                <a:alpha val="65000"/>
              </a:srgbClr>
            </a:outerShdw>
          </a:effectLst>
        </p:spPr>
      </p:pic>
      <p:sp>
        <p:nvSpPr>
          <p:cNvPr id="7" name="Rectangle : coins arrondis 6">
            <a:extLst>
              <a:ext uri="{FF2B5EF4-FFF2-40B4-BE49-F238E27FC236}">
                <a16:creationId xmlns:a16="http://schemas.microsoft.com/office/drawing/2014/main" id="{4065CF2F-DC64-15F5-D487-C9A6A8B8A70B}"/>
              </a:ext>
            </a:extLst>
          </p:cNvPr>
          <p:cNvSpPr/>
          <p:nvPr/>
        </p:nvSpPr>
        <p:spPr>
          <a:xfrm>
            <a:off x="1536700" y="3803650"/>
            <a:ext cx="260477" cy="2667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94E0B49A-3BA1-4C5D-9244-10A86A74F214}"/>
              </a:ext>
            </a:extLst>
          </p:cNvPr>
          <p:cNvSpPr/>
          <p:nvPr/>
        </p:nvSpPr>
        <p:spPr>
          <a:xfrm>
            <a:off x="6807200" y="3213100"/>
            <a:ext cx="1257300" cy="3365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8168CE78-9A80-E15C-3133-B24CA91AB2F9}"/>
              </a:ext>
            </a:extLst>
          </p:cNvPr>
          <p:cNvSpPr/>
          <p:nvPr/>
        </p:nvSpPr>
        <p:spPr>
          <a:xfrm>
            <a:off x="3232150" y="4673600"/>
            <a:ext cx="1060450" cy="2921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a:extLst>
              <a:ext uri="{FF2B5EF4-FFF2-40B4-BE49-F238E27FC236}">
                <a16:creationId xmlns:a16="http://schemas.microsoft.com/office/drawing/2014/main" id="{6F4A2A9A-9DB0-6473-673D-E2808BC722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710932">
            <a:off x="2541602" y="4481541"/>
            <a:ext cx="520387" cy="520388"/>
          </a:xfrm>
          <a:prstGeom prst="rect">
            <a:avLst/>
          </a:prstGeom>
        </p:spPr>
      </p:pic>
    </p:spTree>
    <p:extLst>
      <p:ext uri="{BB962C8B-B14F-4D97-AF65-F5344CB8AC3E}">
        <p14:creationId xmlns:p14="http://schemas.microsoft.com/office/powerpoint/2010/main" val="86689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9467-A986-5ECB-B4EC-0200ABADECE2}"/>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7757C9FE-4CF1-6FE3-1DE2-F20B3D9E3957}"/>
              </a:ext>
            </a:extLst>
          </p:cNvPr>
          <p:cNvPicPr>
            <a:picLocks noChangeAspect="1"/>
          </p:cNvPicPr>
          <p:nvPr/>
        </p:nvPicPr>
        <p:blipFill>
          <a:blip r:embed="rId2"/>
          <a:stretch>
            <a:fillRect/>
          </a:stretch>
        </p:blipFill>
        <p:spPr>
          <a:xfrm>
            <a:off x="982701" y="2431593"/>
            <a:ext cx="10226598" cy="333592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C8B43FFB-A60A-CDFC-1B7C-9692994D5AC4}"/>
              </a:ext>
            </a:extLst>
          </p:cNvPr>
          <p:cNvSpPr>
            <a:spLocks noGrp="1"/>
          </p:cNvSpPr>
          <p:nvPr>
            <p:ph type="tbl" sz="quarter" idx="10"/>
          </p:nvPr>
        </p:nvSpPr>
        <p:spPr/>
        <p:txBody>
          <a:bodyPr/>
          <a:lstStyle/>
          <a:p>
            <a:r>
              <a:rPr lang="fr-FR" dirty="0">
                <a:latin typeface="Figtree"/>
              </a:rPr>
              <a:t>Access: Admin area &gt; General settings &gt; </a:t>
            </a:r>
            <a:r>
              <a:rPr lang="fr-FR" dirty="0" err="1">
                <a:latin typeface="Figtree"/>
              </a:rPr>
              <a:t>Company</a:t>
            </a:r>
            <a:r>
              <a:rPr lang="fr-FR" dirty="0">
                <a:latin typeface="Figtree"/>
              </a:rPr>
              <a:t> record &gt; </a:t>
            </a:r>
            <a:r>
              <a:rPr lang="fr-FR" dirty="0" err="1">
                <a:latin typeface="Figtree"/>
              </a:rPr>
              <a:t>Organization</a:t>
            </a:r>
          </a:p>
          <a:p>
            <a:pPr marL="0" indent="0">
              <a:buNone/>
            </a:pPr>
            <a:endParaRPr lang="fr-FR" dirty="0"/>
          </a:p>
        </p:txBody>
      </p:sp>
      <p:sp>
        <p:nvSpPr>
          <p:cNvPr id="3" name="Titre 2">
            <a:extLst>
              <a:ext uri="{FF2B5EF4-FFF2-40B4-BE49-F238E27FC236}">
                <a16:creationId xmlns:a16="http://schemas.microsoft.com/office/drawing/2014/main" id="{D0E20935-60A0-3CF6-74BA-B99065D0EAB6}"/>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2794848E-DBB4-DAD2-3F94-D985CB7C5ACE}"/>
              </a:ext>
            </a:extLst>
          </p:cNvPr>
          <p:cNvSpPr>
            <a:spLocks noGrp="1"/>
          </p:cNvSpPr>
          <p:nvPr>
            <p:ph type="body" sz="quarter" idx="19"/>
          </p:nvPr>
        </p:nvSpPr>
        <p:spPr>
          <a:xfrm>
            <a:off x="407683" y="948256"/>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branches</a:t>
            </a:r>
            <a:endParaRPr lang="fr-FR" dirty="0"/>
          </a:p>
        </p:txBody>
      </p:sp>
      <p:sp>
        <p:nvSpPr>
          <p:cNvPr id="13" name="Forme libre : forme 12">
            <a:extLst>
              <a:ext uri="{FF2B5EF4-FFF2-40B4-BE49-F238E27FC236}">
                <a16:creationId xmlns:a16="http://schemas.microsoft.com/office/drawing/2014/main" id="{D53E215C-6195-54FD-61A5-41234BCF7780}"/>
              </a:ext>
            </a:extLst>
          </p:cNvPr>
          <p:cNvSpPr/>
          <p:nvPr/>
        </p:nvSpPr>
        <p:spPr>
          <a:xfrm rot="9084419">
            <a:off x="-963274" y="-11282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123279B5-A16F-8A7D-E6BB-1E95CCB29358}"/>
              </a:ext>
            </a:extLst>
          </p:cNvPr>
          <p:cNvSpPr/>
          <p:nvPr/>
        </p:nvSpPr>
        <p:spPr>
          <a:xfrm>
            <a:off x="11861496" y="60574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grpSp>
        <p:nvGrpSpPr>
          <p:cNvPr id="18" name="Graphique 4">
            <a:extLst>
              <a:ext uri="{FF2B5EF4-FFF2-40B4-BE49-F238E27FC236}">
                <a16:creationId xmlns:a16="http://schemas.microsoft.com/office/drawing/2014/main" id="{3D1DF6AE-E792-4D16-558D-37819D549E02}"/>
              </a:ext>
            </a:extLst>
          </p:cNvPr>
          <p:cNvGrpSpPr/>
          <p:nvPr/>
        </p:nvGrpSpPr>
        <p:grpSpPr>
          <a:xfrm>
            <a:off x="9477599" y="1215911"/>
            <a:ext cx="216979" cy="152876"/>
            <a:chOff x="5608986" y="3508978"/>
            <a:chExt cx="216979" cy="152876"/>
          </a:xfrm>
          <a:solidFill>
            <a:schemeClr val="accent3"/>
          </a:solidFill>
        </p:grpSpPr>
        <p:sp>
          <p:nvSpPr>
            <p:cNvPr id="19" name="Forme libre : forme 18">
              <a:extLst>
                <a:ext uri="{FF2B5EF4-FFF2-40B4-BE49-F238E27FC236}">
                  <a16:creationId xmlns:a16="http://schemas.microsoft.com/office/drawing/2014/main" id="{24C1A57C-8185-6D4F-5770-E40C1EC1E12F}"/>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646B7CB4-6473-D770-14C7-2F7FE7A8A607}"/>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647C8BDE-4FF8-9D17-7D44-8E45865202F8}"/>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03ABAD67-A6E4-23E6-E04C-7AAAD70F66F1}"/>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FFE03DB7-5CB6-DDFD-4B54-CF461E1A63BB}"/>
              </a:ext>
            </a:extLst>
          </p:cNvPr>
          <p:cNvSpPr/>
          <p:nvPr/>
        </p:nvSpPr>
        <p:spPr>
          <a:xfrm>
            <a:off x="10638044" y="359043"/>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30805B23-767A-85AA-6C6A-AB4AB2008844}"/>
              </a:ext>
            </a:extLst>
          </p:cNvPr>
          <p:cNvSpPr/>
          <p:nvPr/>
        </p:nvSpPr>
        <p:spPr>
          <a:xfrm>
            <a:off x="186989" y="532357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0A9A0CFB-DFF3-9725-EACE-ED7B9DBA9F7A}"/>
              </a:ext>
            </a:extLst>
          </p:cNvPr>
          <p:cNvGrpSpPr/>
          <p:nvPr/>
        </p:nvGrpSpPr>
        <p:grpSpPr>
          <a:xfrm>
            <a:off x="1803527" y="6469207"/>
            <a:ext cx="260032" cy="260032"/>
            <a:chOff x="6767036" y="3460591"/>
            <a:chExt cx="260032" cy="260032"/>
          </a:xfrm>
          <a:solidFill>
            <a:schemeClr val="accent3"/>
          </a:solidFill>
        </p:grpSpPr>
        <p:sp>
          <p:nvSpPr>
            <p:cNvPr id="38" name="Forme libre : forme 37">
              <a:extLst>
                <a:ext uri="{FF2B5EF4-FFF2-40B4-BE49-F238E27FC236}">
                  <a16:creationId xmlns:a16="http://schemas.microsoft.com/office/drawing/2014/main" id="{09E9BD7D-DADB-8B72-8008-4D12090FE7FD}"/>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C581169C-4FE5-7C6F-C901-AAF15E62B555}"/>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0BD4E9E6-FD84-7856-A155-D110672A7AFC}"/>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3CF20370-3F89-A7A8-C004-76378B78851D}"/>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6" name="Graphique 5">
            <a:extLst>
              <a:ext uri="{FF2B5EF4-FFF2-40B4-BE49-F238E27FC236}">
                <a16:creationId xmlns:a16="http://schemas.microsoft.com/office/drawing/2014/main" id="{C8296AF3-FB8C-CF5F-E5AC-412E6EA79B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78421">
            <a:off x="1188889" y="4450315"/>
            <a:ext cx="520387" cy="520388"/>
          </a:xfrm>
          <a:prstGeom prst="rect">
            <a:avLst/>
          </a:prstGeom>
          <a:effectLst>
            <a:outerShdw blurRad="50800" dist="38100" dir="2700000" algn="tl" rotWithShape="0">
              <a:prstClr val="black">
                <a:alpha val="40000"/>
              </a:prstClr>
            </a:outerShdw>
          </a:effectLst>
        </p:spPr>
      </p:pic>
      <p:sp>
        <p:nvSpPr>
          <p:cNvPr id="17" name="Rectangle : coins arrondis 16">
            <a:extLst>
              <a:ext uri="{FF2B5EF4-FFF2-40B4-BE49-F238E27FC236}">
                <a16:creationId xmlns:a16="http://schemas.microsoft.com/office/drawing/2014/main" id="{EB984475-148F-6032-7C54-1194B522153F}"/>
              </a:ext>
            </a:extLst>
          </p:cNvPr>
          <p:cNvSpPr/>
          <p:nvPr/>
        </p:nvSpPr>
        <p:spPr>
          <a:xfrm>
            <a:off x="1803527" y="4032250"/>
            <a:ext cx="184023" cy="2095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88C5DC73-1FC2-71E5-6C7E-69E33703C32E}"/>
              </a:ext>
            </a:extLst>
          </p:cNvPr>
          <p:cNvSpPr/>
          <p:nvPr/>
        </p:nvSpPr>
        <p:spPr>
          <a:xfrm>
            <a:off x="1834892" y="4705350"/>
            <a:ext cx="787658" cy="2095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05522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Insert a logo</a:t>
            </a:r>
            <a:endParaRPr lang="fr-FR" dirty="0" err="1">
              <a:latin typeface="Figtree"/>
              <a:cs typeface="Calibri"/>
            </a:endParaRPr>
          </a:p>
        </p:txBody>
      </p:sp>
      <p:sp>
        <p:nvSpPr>
          <p:cNvPr id="2" name="Espace réservé du tableau 1">
            <a:extLst>
              <a:ext uri="{FF2B5EF4-FFF2-40B4-BE49-F238E27FC236}">
                <a16:creationId xmlns:a16="http://schemas.microsoft.com/office/drawing/2014/main" id="{E1822458-B951-D9D8-D447-5142C616D684}"/>
              </a:ext>
            </a:extLst>
          </p:cNvPr>
          <p:cNvSpPr>
            <a:spLocks noGrp="1"/>
          </p:cNvSpPr>
          <p:nvPr/>
        </p:nvSpPr>
        <p:spPr>
          <a:xfrm>
            <a:off x="561975" y="1754151"/>
            <a:ext cx="8105775" cy="37163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Access : Admin area &gt; General settings &gt; </a:t>
            </a:r>
            <a:r>
              <a:rPr lang="fr-FR" dirty="0" err="1">
                <a:latin typeface="Figtree"/>
              </a:rPr>
              <a:t>Company</a:t>
            </a:r>
            <a:r>
              <a:rPr lang="fr-FR" dirty="0">
                <a:latin typeface="Figtree"/>
              </a:rPr>
              <a:t> record &gt; </a:t>
            </a:r>
            <a:r>
              <a:rPr lang="fr-FR" dirty="0" err="1">
                <a:latin typeface="Figtree"/>
              </a:rPr>
              <a:t>Customize</a:t>
            </a:r>
            <a:r>
              <a:rPr lang="fr-FR" dirty="0">
                <a:latin typeface="Figtree"/>
              </a:rPr>
              <a:t> design</a:t>
            </a:r>
          </a:p>
        </p:txBody>
      </p:sp>
      <p:grpSp>
        <p:nvGrpSpPr>
          <p:cNvPr id="8" name="Groupe 7">
            <a:extLst>
              <a:ext uri="{FF2B5EF4-FFF2-40B4-BE49-F238E27FC236}">
                <a16:creationId xmlns:a16="http://schemas.microsoft.com/office/drawing/2014/main" id="{FD599ADF-FDF0-0196-22D2-8AA59752E4D3}"/>
              </a:ext>
            </a:extLst>
          </p:cNvPr>
          <p:cNvGrpSpPr/>
          <p:nvPr/>
        </p:nvGrpSpPr>
        <p:grpSpPr>
          <a:xfrm>
            <a:off x="-1253770" y="-1006958"/>
            <a:ext cx="2947553" cy="2683277"/>
            <a:chOff x="5457838" y="2847911"/>
            <a:chExt cx="1272717" cy="1158606"/>
          </a:xfrm>
          <a:solidFill>
            <a:schemeClr val="accent3"/>
          </a:solidFill>
        </p:grpSpPr>
        <p:sp>
          <p:nvSpPr>
            <p:cNvPr id="10" name="Forme libre : forme 9">
              <a:extLst>
                <a:ext uri="{FF2B5EF4-FFF2-40B4-BE49-F238E27FC236}">
                  <a16:creationId xmlns:a16="http://schemas.microsoft.com/office/drawing/2014/main" id="{22853DFA-1F9D-8E9C-1F2A-75D84A500EFC}"/>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0C51D33-2E1C-3F56-F6EA-E8CE5D2E577B}"/>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3EFC33E-88A9-C628-3CC8-C0DA0CFA33D3}"/>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DAFBE189-B6D6-6CC9-73FE-A19AD1A88FEC}"/>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3FD31D1A-12CF-02B0-D091-14A08A1D635F}"/>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8E797A8B-6315-53EB-4C12-21F4E1B0D1C0}"/>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CD8E3C2-48D1-74ED-B983-D7E0C1FDEE6F}"/>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15C754ED-2014-53C2-2B87-D000E9DE9016}"/>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11B8804E-F795-2329-67BD-5B038CA4E0A7}"/>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D60AB788-19CE-0F99-E98A-37C5F6223CD1}"/>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653E55B-BD2F-0A93-E09D-C0A7FECB3107}"/>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79BF964F-4692-5158-C41D-A809F5744CEE}"/>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7B41EE-316E-838C-3F1B-4864433DE5E1}"/>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9395622D-160C-D5A1-1D4D-E0249FE859A3}"/>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309B8733-9037-91E0-BD0B-A46123E3A9A7}"/>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434E7D2D-8D44-0F71-6404-5C4C40D566C5}"/>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FA645B86-5E20-E5D5-0745-046AFBC64373}"/>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9AD281C5-3570-AC76-EDBC-3D166D83DB65}"/>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D8575F1F-A08C-C2E3-91A5-D690FC7E89CD}"/>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63B6FA5C-3B30-039E-2B56-BA0DA05653AD}"/>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75DB4D8A-5A32-91F1-3ACE-23688C504258}"/>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C4B5DC71-3A36-D14B-7B82-3742D4DF6CA4}"/>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BD1D8F4C-FD73-57B2-2FB3-EC3FA782CA57}"/>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C6D1408-6F67-B484-A0BD-7283953AED4C}"/>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CFB6D653-B8A9-CCAC-39C2-D9E1B795BC9A}"/>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382C6F19-E83B-DD63-72F7-16C48C8F1C27}"/>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78F5792F-0FCD-DA6F-CAF7-93C4AC7FB47E}"/>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703F849-D5F4-AFD5-2E38-D36F8DC83A6B}"/>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B2C4A68-F6A7-569D-2C51-21EF81F62A81}"/>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CDD5E653-11F8-DB20-094C-A629710F88E9}"/>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F302BBD3-B2F6-0563-8BEB-9830246D1AB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7D8E4795-771E-F971-7DED-6405EF8362EA}"/>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BD893C67-090F-7E7E-B8EB-9EE99A77806F}"/>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298D4A53-6D5E-9500-43D0-332E8B80E62F}"/>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D627CA02-1D8D-E825-80D8-57BAB266036A}"/>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1EE4CAC7-4D7B-A62F-543E-9F7D60926DDD}"/>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5B96CFB8-B9BA-83A7-56A9-0C56B75451F7}"/>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AF2D4764-2126-62BB-939D-2D738704C56D}"/>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A2FDFEE2-3CD0-8EDC-059F-C9B977916005}"/>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ACF7774-3153-C8F8-2E3B-3BFA84D85311}"/>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57745141-99F2-74B4-8883-E4FAB90BF9D9}"/>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69794E32-F0AB-EED1-7501-53EE0B488F52}"/>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CC9A638-0334-2919-5D6A-BBCBCDAFE789}"/>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A79B1764-2FCE-0969-2BDE-65DB1A91E22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8F66C08-7AB5-3D97-8653-1837BF3C9BC5}"/>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A5EF02BC-E89A-F31C-D235-2FB0BC73564C}"/>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4277336B-4680-01F8-A9B9-BAFF62BA55AE}"/>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6F8F7C85-B36A-0DA9-9BE4-1601ADE3582F}"/>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4CA2D31-A410-7C25-79E8-631F7DFDE730}"/>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9F16FC30-8AB9-667C-1F59-DA3D61C2FDFB}"/>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5D78D385-A0C0-DD7D-7624-7C1B7D118834}"/>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B4385BF2-7338-74DB-4FDF-5563867A86DA}"/>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E5514564-FC52-FDAE-34D8-35E9969B1268}"/>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sp>
        <p:nvSpPr>
          <p:cNvPr id="88" name="Forme libre : forme 87">
            <a:extLst>
              <a:ext uri="{FF2B5EF4-FFF2-40B4-BE49-F238E27FC236}">
                <a16:creationId xmlns:a16="http://schemas.microsoft.com/office/drawing/2014/main" id="{E13DC63D-8625-7BD0-B6CA-871CF3B40CC4}"/>
              </a:ext>
            </a:extLst>
          </p:cNvPr>
          <p:cNvSpPr/>
          <p:nvPr/>
        </p:nvSpPr>
        <p:spPr>
          <a:xfrm>
            <a:off x="11614119" y="144324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8E7DFA8-56EF-881E-EC2B-88718A70B3A3}"/>
              </a:ext>
            </a:extLst>
          </p:cNvPr>
          <p:cNvSpPr/>
          <p:nvPr/>
        </p:nvSpPr>
        <p:spPr>
          <a:xfrm>
            <a:off x="10820637" y="325994"/>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pic>
        <p:nvPicPr>
          <p:cNvPr id="9" name="Image 8">
            <a:extLst>
              <a:ext uri="{FF2B5EF4-FFF2-40B4-BE49-F238E27FC236}">
                <a16:creationId xmlns:a16="http://schemas.microsoft.com/office/drawing/2014/main" id="{F3129B58-E8C1-5C6C-6D52-6D7396AABA4A}"/>
              </a:ext>
            </a:extLst>
          </p:cNvPr>
          <p:cNvPicPr>
            <a:picLocks noChangeAspect="1"/>
          </p:cNvPicPr>
          <p:nvPr/>
        </p:nvPicPr>
        <p:blipFill>
          <a:blip r:embed="rId6"/>
          <a:stretch>
            <a:fillRect/>
          </a:stretch>
        </p:blipFill>
        <p:spPr>
          <a:xfrm>
            <a:off x="1447006" y="2981505"/>
            <a:ext cx="9321800" cy="2779503"/>
          </a:xfrm>
          <a:prstGeom prst="rect">
            <a:avLst/>
          </a:prstGeom>
          <a:ln>
            <a:noFill/>
          </a:ln>
          <a:effectLst>
            <a:outerShdw blurRad="292100" dist="139700" dir="2700000" algn="tl" rotWithShape="0">
              <a:srgbClr val="333333">
                <a:alpha val="65000"/>
              </a:srgbClr>
            </a:outerShdw>
          </a:effectLst>
        </p:spPr>
      </p:pic>
      <p:sp>
        <p:nvSpPr>
          <p:cNvPr id="66" name="Rectangle : coins arrondis 65">
            <a:extLst>
              <a:ext uri="{FF2B5EF4-FFF2-40B4-BE49-F238E27FC236}">
                <a16:creationId xmlns:a16="http://schemas.microsoft.com/office/drawing/2014/main" id="{4152C93E-B21E-2003-65AD-3B18F706C659}"/>
              </a:ext>
            </a:extLst>
          </p:cNvPr>
          <p:cNvSpPr/>
          <p:nvPr/>
        </p:nvSpPr>
        <p:spPr>
          <a:xfrm>
            <a:off x="1639738" y="4371256"/>
            <a:ext cx="398612" cy="18804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7" name="Graphique 66">
            <a:extLst>
              <a:ext uri="{FF2B5EF4-FFF2-40B4-BE49-F238E27FC236}">
                <a16:creationId xmlns:a16="http://schemas.microsoft.com/office/drawing/2014/main" id="{04F109FD-295C-4012-C8B9-6A6B1996BD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10932">
            <a:off x="1002821" y="4111062"/>
            <a:ext cx="520387" cy="520388"/>
          </a:xfrm>
          <a:prstGeom prst="rect">
            <a:avLst/>
          </a:prstGeom>
          <a:effectLst>
            <a:outerShdw blurRad="50800" dist="38100" dir="2700000" algn="tl" rotWithShape="0">
              <a:prstClr val="black">
                <a:alpha val="40000"/>
              </a:prstClr>
            </a:outerShdw>
          </a:effectLst>
        </p:spPr>
      </p:pic>
      <p:sp>
        <p:nvSpPr>
          <p:cNvPr id="69" name="ZoneTexte 68">
            <a:extLst>
              <a:ext uri="{FF2B5EF4-FFF2-40B4-BE49-F238E27FC236}">
                <a16:creationId xmlns:a16="http://schemas.microsoft.com/office/drawing/2014/main" id="{8187CC2E-D57B-6765-8638-9411B32162E1}"/>
              </a:ext>
            </a:extLst>
          </p:cNvPr>
          <p:cNvSpPr txBox="1"/>
          <p:nvPr/>
        </p:nvSpPr>
        <p:spPr>
          <a:xfrm>
            <a:off x="1447006" y="2543686"/>
            <a:ext cx="5910262" cy="307777"/>
          </a:xfrm>
          <a:prstGeom prst="rect">
            <a:avLst/>
          </a:prstGeom>
          <a:noFill/>
        </p:spPr>
        <p:txBody>
          <a:bodyPr wrap="square">
            <a:spAutoFit/>
          </a:bodyPr>
          <a:lstStyle/>
          <a:p>
            <a:pPr marL="0" indent="0">
              <a:buNone/>
            </a:pPr>
            <a:r>
              <a:rPr lang="fr-FR" sz="1400" dirty="0">
                <a:latin typeface="Figtree"/>
              </a:rPr>
              <a:t>Select the logo to display on the </a:t>
            </a:r>
            <a:r>
              <a:rPr lang="fr-FR" sz="1400" dirty="0" err="1">
                <a:latin typeface="Figtree"/>
              </a:rPr>
              <a:t>homepage</a:t>
            </a:r>
            <a:r>
              <a:rPr lang="fr-FR" sz="1400" dirty="0">
                <a:latin typeface="Figtree"/>
              </a:rPr>
              <a:t> </a:t>
            </a:r>
            <a:r>
              <a:rPr lang="fr-FR" sz="1400" dirty="0" err="1">
                <a:latin typeface="Figtree"/>
              </a:rPr>
              <a:t>using</a:t>
            </a:r>
            <a:r>
              <a:rPr lang="fr-FR" sz="1400" dirty="0">
                <a:latin typeface="Figtree"/>
              </a:rPr>
              <a:t> the “</a:t>
            </a:r>
            <a:r>
              <a:rPr lang="fr-FR" sz="1400" dirty="0" err="1">
                <a:latin typeface="Figtree"/>
              </a:rPr>
              <a:t>Browse</a:t>
            </a:r>
            <a:r>
              <a:rPr lang="fr-FR" sz="1400" dirty="0">
                <a:latin typeface="Figtree"/>
              </a:rPr>
              <a:t>” </a:t>
            </a:r>
            <a:r>
              <a:rPr lang="fr-FR" sz="1400" dirty="0" err="1">
                <a:latin typeface="Figtree"/>
              </a:rPr>
              <a:t>button</a:t>
            </a:r>
            <a:r>
              <a:rPr lang="fr-FR" sz="1400" dirty="0">
                <a:latin typeface="Figtree"/>
              </a:rPr>
              <a:t>:</a:t>
            </a:r>
            <a:endParaRPr lang="fr-FR" sz="1400" dirty="0"/>
          </a:p>
        </p:txBody>
      </p:sp>
    </p:spTree>
    <p:extLst>
      <p:ext uri="{BB962C8B-B14F-4D97-AF65-F5344CB8AC3E}">
        <p14:creationId xmlns:p14="http://schemas.microsoft.com/office/powerpoint/2010/main" val="404714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noFill/>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an </a:t>
            </a:r>
            <a:r>
              <a:rPr lang="fr-FR" dirty="0" err="1">
                <a:latin typeface="Figtree"/>
                <a:cs typeface="Calibri"/>
              </a:rPr>
              <a:t>approval</a:t>
            </a:r>
            <a:r>
              <a:rPr lang="fr-FR" dirty="0">
                <a:latin typeface="Figtree"/>
                <a:cs typeface="Calibri"/>
              </a:rPr>
              <a:t> cycle</a:t>
            </a:r>
            <a:endParaRPr lang="fr-FR" dirty="0"/>
          </a:p>
        </p:txBody>
      </p:sp>
      <p:sp>
        <p:nvSpPr>
          <p:cNvPr id="15" name="Espace réservé du tableau 1">
            <a:extLst>
              <a:ext uri="{FF2B5EF4-FFF2-40B4-BE49-F238E27FC236}">
                <a16:creationId xmlns:a16="http://schemas.microsoft.com/office/drawing/2014/main" id="{BE91D8B6-4980-F52A-96BF-A417472DC6F1}"/>
              </a:ext>
            </a:extLst>
          </p:cNvPr>
          <p:cNvSpPr>
            <a:spLocks noGrp="1"/>
          </p:cNvSpPr>
          <p:nvPr/>
        </p:nvSpPr>
        <p:spPr>
          <a:xfrm>
            <a:off x="477650" y="194383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Access : Admin area &gt; General settings &gt; </a:t>
            </a:r>
            <a:r>
              <a:rPr lang="fr-FR" dirty="0" err="1">
                <a:latin typeface="Figtree"/>
              </a:rPr>
              <a:t>Company</a:t>
            </a:r>
            <a:r>
              <a:rPr lang="fr-FR" dirty="0">
                <a:latin typeface="Figtree"/>
              </a:rPr>
              <a:t> record &gt; </a:t>
            </a:r>
            <a:r>
              <a:rPr lang="fr-FR" dirty="0" err="1">
                <a:latin typeface="Figtree"/>
              </a:rPr>
              <a:t>Organization</a:t>
            </a:r>
            <a:endParaRPr lang="fr-FR" dirty="0">
              <a:latin typeface="Figtree"/>
            </a:endParaRPr>
          </a:p>
          <a:p>
            <a:endParaRPr lang="fr-FR" dirty="0"/>
          </a:p>
          <a:p>
            <a:endParaRPr lang="fr-FR" dirty="0"/>
          </a:p>
        </p:txBody>
      </p:sp>
      <p:sp>
        <p:nvSpPr>
          <p:cNvPr id="16" name="Forme libre : forme 15">
            <a:extLst>
              <a:ext uri="{FF2B5EF4-FFF2-40B4-BE49-F238E27FC236}">
                <a16:creationId xmlns:a16="http://schemas.microsoft.com/office/drawing/2014/main" id="{8EA5C4CF-4382-9204-2614-EF1B99615584}"/>
              </a:ext>
            </a:extLst>
          </p:cNvPr>
          <p:cNvSpPr/>
          <p:nvPr/>
        </p:nvSpPr>
        <p:spPr>
          <a:xfrm>
            <a:off x="11123566" y="-606637"/>
            <a:ext cx="1606268" cy="1838355"/>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chemeClr val="accent1"/>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604D6B6-B686-B092-4FC7-A0D2BA2B89CF}"/>
              </a:ext>
            </a:extLst>
          </p:cNvPr>
          <p:cNvSpPr/>
          <p:nvPr/>
        </p:nvSpPr>
        <p:spPr>
          <a:xfrm>
            <a:off x="1467880" y="477335"/>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5D44459-5DCF-5AE4-4631-A095C182173E}"/>
              </a:ext>
            </a:extLst>
          </p:cNvPr>
          <p:cNvSpPr/>
          <p:nvPr/>
        </p:nvSpPr>
        <p:spPr>
          <a:xfrm>
            <a:off x="441978" y="283804"/>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339A0DC-C389-8A9C-30D0-277B2A2F27C3}"/>
              </a:ext>
            </a:extLst>
          </p:cNvPr>
          <p:cNvSpPr/>
          <p:nvPr/>
        </p:nvSpPr>
        <p:spPr>
          <a:xfrm>
            <a:off x="1114264" y="87520"/>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5BD31061-D306-3668-4855-D839159C18C1}"/>
              </a:ext>
            </a:extLst>
          </p:cNvPr>
          <p:cNvSpPr/>
          <p:nvPr/>
        </p:nvSpPr>
        <p:spPr>
          <a:xfrm>
            <a:off x="11693831" y="6474742"/>
            <a:ext cx="269351" cy="269486"/>
          </a:xfrm>
          <a:custGeom>
            <a:avLst/>
            <a:gdLst>
              <a:gd name="connsiteX0" fmla="*/ 135738 w 269351"/>
              <a:gd name="connsiteY0" fmla="*/ 269487 h 269486"/>
              <a:gd name="connsiteX1" fmla="*/ 109163 w 269351"/>
              <a:gd name="connsiteY1" fmla="*/ 258628 h 269486"/>
              <a:gd name="connsiteX2" fmla="*/ 67634 w 269351"/>
              <a:gd name="connsiteY2" fmla="*/ 241769 h 269486"/>
              <a:gd name="connsiteX3" fmla="*/ 66967 w 269351"/>
              <a:gd name="connsiteY3" fmla="*/ 241769 h 269486"/>
              <a:gd name="connsiteX4" fmla="*/ 29058 w 269351"/>
              <a:gd name="connsiteY4" fmla="*/ 204240 h 269486"/>
              <a:gd name="connsiteX5" fmla="*/ 11437 w 269351"/>
              <a:gd name="connsiteY5" fmla="*/ 162711 h 269486"/>
              <a:gd name="connsiteX6" fmla="*/ 7 w 269351"/>
              <a:gd name="connsiteY6" fmla="*/ 136423 h 269486"/>
              <a:gd name="connsiteX7" fmla="*/ 10865 w 269351"/>
              <a:gd name="connsiteY7" fmla="*/ 109181 h 269486"/>
              <a:gd name="connsiteX8" fmla="*/ 27724 w 269351"/>
              <a:gd name="connsiteY8" fmla="*/ 67366 h 269486"/>
              <a:gd name="connsiteX9" fmla="*/ 38583 w 269351"/>
              <a:gd name="connsiteY9" fmla="*/ 40506 h 269486"/>
              <a:gd name="connsiteX10" fmla="*/ 65253 w 269351"/>
              <a:gd name="connsiteY10" fmla="*/ 29076 h 269486"/>
              <a:gd name="connsiteX11" fmla="*/ 106782 w 269351"/>
              <a:gd name="connsiteY11" fmla="*/ 11454 h 269486"/>
              <a:gd name="connsiteX12" fmla="*/ 133071 w 269351"/>
              <a:gd name="connsiteY12" fmla="*/ 24 h 269486"/>
              <a:gd name="connsiteX13" fmla="*/ 160312 w 269351"/>
              <a:gd name="connsiteY13" fmla="*/ 10883 h 269486"/>
              <a:gd name="connsiteX14" fmla="*/ 201841 w 269351"/>
              <a:gd name="connsiteY14" fmla="*/ 27742 h 269486"/>
              <a:gd name="connsiteX15" fmla="*/ 202508 w 269351"/>
              <a:gd name="connsiteY15" fmla="*/ 27742 h 269486"/>
              <a:gd name="connsiteX16" fmla="*/ 240418 w 269351"/>
              <a:gd name="connsiteY16" fmla="*/ 65271 h 269486"/>
              <a:gd name="connsiteX17" fmla="*/ 258039 w 269351"/>
              <a:gd name="connsiteY17" fmla="*/ 106800 h 269486"/>
              <a:gd name="connsiteX18" fmla="*/ 258039 w 269351"/>
              <a:gd name="connsiteY18" fmla="*/ 106800 h 269486"/>
              <a:gd name="connsiteX19" fmla="*/ 258515 w 269351"/>
              <a:gd name="connsiteY19" fmla="*/ 160330 h 269486"/>
              <a:gd name="connsiteX20" fmla="*/ 241656 w 269351"/>
              <a:gd name="connsiteY20" fmla="*/ 202145 h 269486"/>
              <a:gd name="connsiteX21" fmla="*/ 230797 w 269351"/>
              <a:gd name="connsiteY21" fmla="*/ 229006 h 269486"/>
              <a:gd name="connsiteX22" fmla="*/ 204127 w 269351"/>
              <a:gd name="connsiteY22" fmla="*/ 240435 h 269486"/>
              <a:gd name="connsiteX23" fmla="*/ 162598 w 269351"/>
              <a:gd name="connsiteY23" fmla="*/ 258057 h 269486"/>
              <a:gd name="connsiteX24" fmla="*/ 136309 w 269351"/>
              <a:gd name="connsiteY24" fmla="*/ 269487 h 269486"/>
              <a:gd name="connsiteX25" fmla="*/ 135738 w 269351"/>
              <a:gd name="connsiteY25" fmla="*/ 269487 h 269486"/>
              <a:gd name="connsiteX26" fmla="*/ 67634 w 269351"/>
              <a:gd name="connsiteY26" fmla="*/ 222719 h 269486"/>
              <a:gd name="connsiteX27" fmla="*/ 122498 w 269351"/>
              <a:gd name="connsiteY27" fmla="*/ 245007 h 269486"/>
              <a:gd name="connsiteX28" fmla="*/ 136119 w 269351"/>
              <a:gd name="connsiteY28" fmla="*/ 250437 h 269486"/>
              <a:gd name="connsiteX29" fmla="*/ 149073 w 269351"/>
              <a:gd name="connsiteY29" fmla="*/ 244817 h 269486"/>
              <a:gd name="connsiteX30" fmla="*/ 204127 w 269351"/>
              <a:gd name="connsiteY30" fmla="*/ 221385 h 269486"/>
              <a:gd name="connsiteX31" fmla="*/ 217367 w 269351"/>
              <a:gd name="connsiteY31" fmla="*/ 215670 h 269486"/>
              <a:gd name="connsiteX32" fmla="*/ 222796 w 269351"/>
              <a:gd name="connsiteY32" fmla="*/ 202335 h 269486"/>
              <a:gd name="connsiteX33" fmla="*/ 245085 w 269351"/>
              <a:gd name="connsiteY33" fmla="*/ 146995 h 269486"/>
              <a:gd name="connsiteX34" fmla="*/ 244799 w 269351"/>
              <a:gd name="connsiteY34" fmla="*/ 120420 h 269486"/>
              <a:gd name="connsiteX35" fmla="*/ 244799 w 269351"/>
              <a:gd name="connsiteY35" fmla="*/ 120420 h 269486"/>
              <a:gd name="connsiteX36" fmla="*/ 221463 w 269351"/>
              <a:gd name="connsiteY36" fmla="*/ 65461 h 269486"/>
              <a:gd name="connsiteX37" fmla="*/ 202603 w 269351"/>
              <a:gd name="connsiteY37" fmla="*/ 46792 h 269486"/>
              <a:gd name="connsiteX38" fmla="*/ 201937 w 269351"/>
              <a:gd name="connsiteY38" fmla="*/ 46792 h 269486"/>
              <a:gd name="connsiteX39" fmla="*/ 147073 w 269351"/>
              <a:gd name="connsiteY39" fmla="*/ 24504 h 269486"/>
              <a:gd name="connsiteX40" fmla="*/ 133452 w 269351"/>
              <a:gd name="connsiteY40" fmla="*/ 19074 h 269486"/>
              <a:gd name="connsiteX41" fmla="*/ 120498 w 269351"/>
              <a:gd name="connsiteY41" fmla="*/ 24694 h 269486"/>
              <a:gd name="connsiteX42" fmla="*/ 65443 w 269351"/>
              <a:gd name="connsiteY42" fmla="*/ 48126 h 269486"/>
              <a:gd name="connsiteX43" fmla="*/ 52204 w 269351"/>
              <a:gd name="connsiteY43" fmla="*/ 53841 h 269486"/>
              <a:gd name="connsiteX44" fmla="*/ 46774 w 269351"/>
              <a:gd name="connsiteY44" fmla="*/ 67176 h 269486"/>
              <a:gd name="connsiteX45" fmla="*/ 24486 w 269351"/>
              <a:gd name="connsiteY45" fmla="*/ 122516 h 269486"/>
              <a:gd name="connsiteX46" fmla="*/ 19057 w 269351"/>
              <a:gd name="connsiteY46" fmla="*/ 136137 h 269486"/>
              <a:gd name="connsiteX47" fmla="*/ 24676 w 269351"/>
              <a:gd name="connsiteY47" fmla="*/ 149091 h 269486"/>
              <a:gd name="connsiteX48" fmla="*/ 48108 w 269351"/>
              <a:gd name="connsiteY48" fmla="*/ 204145 h 269486"/>
              <a:gd name="connsiteX49" fmla="*/ 66967 w 269351"/>
              <a:gd name="connsiteY49" fmla="*/ 222814 h 269486"/>
              <a:gd name="connsiteX50" fmla="*/ 67634 w 269351"/>
              <a:gd name="connsiteY50" fmla="*/ 222814 h 26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69351" h="269486">
                <a:moveTo>
                  <a:pt x="135738" y="269487"/>
                </a:moveTo>
                <a:cubicBezTo>
                  <a:pt x="125737" y="269487"/>
                  <a:pt x="116307" y="265677"/>
                  <a:pt x="109163" y="258628"/>
                </a:cubicBezTo>
                <a:cubicBezTo>
                  <a:pt x="99829" y="249484"/>
                  <a:pt x="80874" y="241769"/>
                  <a:pt x="67634" y="241769"/>
                </a:cubicBezTo>
                <a:cubicBezTo>
                  <a:pt x="67444" y="241769"/>
                  <a:pt x="67158" y="241769"/>
                  <a:pt x="66967" y="241769"/>
                </a:cubicBezTo>
                <a:cubicBezTo>
                  <a:pt x="46203" y="241769"/>
                  <a:pt x="29248" y="225005"/>
                  <a:pt x="29058" y="204240"/>
                </a:cubicBezTo>
                <a:cubicBezTo>
                  <a:pt x="28963" y="191001"/>
                  <a:pt x="20866" y="171951"/>
                  <a:pt x="11437" y="162711"/>
                </a:cubicBezTo>
                <a:cubicBezTo>
                  <a:pt x="4293" y="155853"/>
                  <a:pt x="197" y="146519"/>
                  <a:pt x="7" y="136423"/>
                </a:cubicBezTo>
                <a:cubicBezTo>
                  <a:pt x="-184" y="126135"/>
                  <a:pt x="3721" y="116515"/>
                  <a:pt x="10865" y="109181"/>
                </a:cubicBezTo>
                <a:cubicBezTo>
                  <a:pt x="20104" y="99751"/>
                  <a:pt x="27820" y="80606"/>
                  <a:pt x="27724" y="67366"/>
                </a:cubicBezTo>
                <a:cubicBezTo>
                  <a:pt x="27629" y="57270"/>
                  <a:pt x="31534" y="47745"/>
                  <a:pt x="38583" y="40506"/>
                </a:cubicBezTo>
                <a:cubicBezTo>
                  <a:pt x="45727" y="33267"/>
                  <a:pt x="55156" y="29171"/>
                  <a:pt x="65253" y="29076"/>
                </a:cubicBezTo>
                <a:cubicBezTo>
                  <a:pt x="78493" y="28981"/>
                  <a:pt x="97543" y="20884"/>
                  <a:pt x="106782" y="11454"/>
                </a:cubicBezTo>
                <a:cubicBezTo>
                  <a:pt x="113640" y="4311"/>
                  <a:pt x="122974" y="215"/>
                  <a:pt x="133071" y="24"/>
                </a:cubicBezTo>
                <a:cubicBezTo>
                  <a:pt x="143644" y="-357"/>
                  <a:pt x="152978" y="3739"/>
                  <a:pt x="160312" y="10883"/>
                </a:cubicBezTo>
                <a:cubicBezTo>
                  <a:pt x="169647" y="20027"/>
                  <a:pt x="188602" y="27742"/>
                  <a:pt x="201841" y="27742"/>
                </a:cubicBezTo>
                <a:lnTo>
                  <a:pt x="202508" y="27742"/>
                </a:lnTo>
                <a:cubicBezTo>
                  <a:pt x="223273" y="27742"/>
                  <a:pt x="240227" y="44506"/>
                  <a:pt x="240418" y="65271"/>
                </a:cubicBezTo>
                <a:cubicBezTo>
                  <a:pt x="240513" y="78510"/>
                  <a:pt x="248609" y="97560"/>
                  <a:pt x="258039" y="106800"/>
                </a:cubicBezTo>
                <a:lnTo>
                  <a:pt x="258039" y="106800"/>
                </a:lnTo>
                <a:cubicBezTo>
                  <a:pt x="272898" y="121468"/>
                  <a:pt x="273184" y="145471"/>
                  <a:pt x="258515" y="160330"/>
                </a:cubicBezTo>
                <a:cubicBezTo>
                  <a:pt x="249276" y="169760"/>
                  <a:pt x="241561" y="188905"/>
                  <a:pt x="241656" y="202145"/>
                </a:cubicBezTo>
                <a:cubicBezTo>
                  <a:pt x="241751" y="212241"/>
                  <a:pt x="237846" y="221766"/>
                  <a:pt x="230797" y="229006"/>
                </a:cubicBezTo>
                <a:cubicBezTo>
                  <a:pt x="223654" y="236244"/>
                  <a:pt x="214224" y="240340"/>
                  <a:pt x="204127" y="240435"/>
                </a:cubicBezTo>
                <a:cubicBezTo>
                  <a:pt x="190888" y="240531"/>
                  <a:pt x="171838" y="248627"/>
                  <a:pt x="162598" y="258057"/>
                </a:cubicBezTo>
                <a:cubicBezTo>
                  <a:pt x="155740" y="265201"/>
                  <a:pt x="146406" y="269296"/>
                  <a:pt x="136309" y="269487"/>
                </a:cubicBezTo>
                <a:lnTo>
                  <a:pt x="135738" y="269487"/>
                </a:lnTo>
                <a:close/>
                <a:moveTo>
                  <a:pt x="67634" y="222719"/>
                </a:moveTo>
                <a:cubicBezTo>
                  <a:pt x="85732" y="222719"/>
                  <a:pt x="109735" y="232435"/>
                  <a:pt x="122498" y="245007"/>
                </a:cubicBezTo>
                <a:cubicBezTo>
                  <a:pt x="126118" y="248627"/>
                  <a:pt x="130975" y="250627"/>
                  <a:pt x="136119" y="250437"/>
                </a:cubicBezTo>
                <a:cubicBezTo>
                  <a:pt x="141072" y="250437"/>
                  <a:pt x="145644" y="248341"/>
                  <a:pt x="149073" y="244817"/>
                </a:cubicBezTo>
                <a:cubicBezTo>
                  <a:pt x="161836" y="231768"/>
                  <a:pt x="185935" y="221576"/>
                  <a:pt x="204127" y="221385"/>
                </a:cubicBezTo>
                <a:cubicBezTo>
                  <a:pt x="209080" y="221385"/>
                  <a:pt x="213843" y="219290"/>
                  <a:pt x="217367" y="215670"/>
                </a:cubicBezTo>
                <a:cubicBezTo>
                  <a:pt x="220891" y="212051"/>
                  <a:pt x="222892" y="207289"/>
                  <a:pt x="222796" y="202335"/>
                </a:cubicBezTo>
                <a:cubicBezTo>
                  <a:pt x="222606" y="184238"/>
                  <a:pt x="232417" y="159854"/>
                  <a:pt x="245085" y="146995"/>
                </a:cubicBezTo>
                <a:cubicBezTo>
                  <a:pt x="252514" y="139470"/>
                  <a:pt x="252324" y="127755"/>
                  <a:pt x="244799" y="120420"/>
                </a:cubicBezTo>
                <a:lnTo>
                  <a:pt x="244799" y="120420"/>
                </a:lnTo>
                <a:cubicBezTo>
                  <a:pt x="231845" y="107752"/>
                  <a:pt x="221653" y="83654"/>
                  <a:pt x="221463" y="65461"/>
                </a:cubicBezTo>
                <a:cubicBezTo>
                  <a:pt x="221463" y="55079"/>
                  <a:pt x="212890" y="46792"/>
                  <a:pt x="202603" y="46792"/>
                </a:cubicBezTo>
                <a:lnTo>
                  <a:pt x="201937" y="46792"/>
                </a:lnTo>
                <a:cubicBezTo>
                  <a:pt x="183839" y="46792"/>
                  <a:pt x="159836" y="37077"/>
                  <a:pt x="147073" y="24504"/>
                </a:cubicBezTo>
                <a:cubicBezTo>
                  <a:pt x="143453" y="20884"/>
                  <a:pt x="138691" y="19170"/>
                  <a:pt x="133452" y="19074"/>
                </a:cubicBezTo>
                <a:cubicBezTo>
                  <a:pt x="128499" y="19074"/>
                  <a:pt x="123927" y="21170"/>
                  <a:pt x="120498" y="24694"/>
                </a:cubicBezTo>
                <a:cubicBezTo>
                  <a:pt x="107734" y="37743"/>
                  <a:pt x="83636" y="47935"/>
                  <a:pt x="65443" y="48126"/>
                </a:cubicBezTo>
                <a:cubicBezTo>
                  <a:pt x="60490" y="48126"/>
                  <a:pt x="55728" y="50221"/>
                  <a:pt x="52204" y="53841"/>
                </a:cubicBezTo>
                <a:cubicBezTo>
                  <a:pt x="48679" y="57460"/>
                  <a:pt x="46679" y="62223"/>
                  <a:pt x="46774" y="67176"/>
                </a:cubicBezTo>
                <a:cubicBezTo>
                  <a:pt x="46965" y="85273"/>
                  <a:pt x="37154" y="109657"/>
                  <a:pt x="24486" y="122516"/>
                </a:cubicBezTo>
                <a:cubicBezTo>
                  <a:pt x="20866" y="126135"/>
                  <a:pt x="18961" y="130993"/>
                  <a:pt x="19057" y="136137"/>
                </a:cubicBezTo>
                <a:cubicBezTo>
                  <a:pt x="19057" y="141090"/>
                  <a:pt x="21152" y="145662"/>
                  <a:pt x="24676" y="149091"/>
                </a:cubicBezTo>
                <a:cubicBezTo>
                  <a:pt x="37726" y="161854"/>
                  <a:pt x="47917" y="185952"/>
                  <a:pt x="48108" y="204145"/>
                </a:cubicBezTo>
                <a:cubicBezTo>
                  <a:pt x="48108" y="214527"/>
                  <a:pt x="56680" y="222814"/>
                  <a:pt x="66967" y="222814"/>
                </a:cubicBezTo>
                <a:lnTo>
                  <a:pt x="67634" y="222814"/>
                </a:lnTo>
                <a:close/>
              </a:path>
            </a:pathLst>
          </a:custGeom>
          <a:solidFill>
            <a:schemeClr val="accent3"/>
          </a:solidFill>
          <a:ln w="9525" cap="flat">
            <a:noFill/>
            <a:prstDash val="solid"/>
            <a:miter/>
          </a:ln>
        </p:spPr>
        <p:txBody>
          <a:bodyPr rtlCol="0" anchor="ctr"/>
          <a:lstStyle/>
          <a:p>
            <a:endParaRPr lang="fr-FR"/>
          </a:p>
        </p:txBody>
      </p:sp>
      <p:pic>
        <p:nvPicPr>
          <p:cNvPr id="9" name="Image 8">
            <a:extLst>
              <a:ext uri="{FF2B5EF4-FFF2-40B4-BE49-F238E27FC236}">
                <a16:creationId xmlns:a16="http://schemas.microsoft.com/office/drawing/2014/main" id="{DF327F1E-77B4-0DFE-83F0-3386E38678B2}"/>
              </a:ext>
            </a:extLst>
          </p:cNvPr>
          <p:cNvPicPr>
            <a:picLocks noChangeAspect="1"/>
          </p:cNvPicPr>
          <p:nvPr/>
        </p:nvPicPr>
        <p:blipFill>
          <a:blip r:embed="rId6"/>
          <a:stretch>
            <a:fillRect/>
          </a:stretch>
        </p:blipFill>
        <p:spPr>
          <a:xfrm>
            <a:off x="1056414" y="2778155"/>
            <a:ext cx="10079171" cy="2753642"/>
          </a:xfrm>
          <a:prstGeom prst="rect">
            <a:avLst/>
          </a:prstGeom>
          <a:ln>
            <a:noFill/>
          </a:ln>
          <a:effectLst>
            <a:outerShdw blurRad="292100" dist="139700" dir="2700000" algn="tl" rotWithShape="0">
              <a:srgbClr val="333333">
                <a:alpha val="65000"/>
              </a:srgbClr>
            </a:outerShdw>
          </a:effectLst>
        </p:spPr>
      </p:pic>
      <p:sp>
        <p:nvSpPr>
          <p:cNvPr id="10" name="Rectangle : coins arrondis 9">
            <a:extLst>
              <a:ext uri="{FF2B5EF4-FFF2-40B4-BE49-F238E27FC236}">
                <a16:creationId xmlns:a16="http://schemas.microsoft.com/office/drawing/2014/main" id="{8AC459A9-9FA2-6EEE-7336-AFBAA189C20A}"/>
              </a:ext>
            </a:extLst>
          </p:cNvPr>
          <p:cNvSpPr/>
          <p:nvPr/>
        </p:nvSpPr>
        <p:spPr>
          <a:xfrm>
            <a:off x="1200150" y="3663950"/>
            <a:ext cx="768350" cy="4000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D31D66B8-5118-CB98-86BF-E2674144C3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10932">
            <a:off x="538188" y="3486891"/>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98684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rme libre : forme 6">
            <a:extLst>
              <a:ext uri="{FF2B5EF4-FFF2-40B4-BE49-F238E27FC236}">
                <a16:creationId xmlns:a16="http://schemas.microsoft.com/office/drawing/2014/main" id="{AB89A70E-5852-200C-DB0A-F7196859ADDA}"/>
              </a:ext>
            </a:extLst>
          </p:cNvPr>
          <p:cNvSpPr/>
          <p:nvPr/>
        </p:nvSpPr>
        <p:spPr>
          <a:xfrm>
            <a:off x="0" y="6712287"/>
            <a:ext cx="12192000" cy="169136"/>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rgbClr val="E5B740"/>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an </a:t>
            </a:r>
            <a:r>
              <a:rPr lang="fr-FR" dirty="0" err="1">
                <a:latin typeface="Figtree"/>
                <a:cs typeface="Calibri"/>
              </a:rPr>
              <a:t>approval</a:t>
            </a:r>
            <a:r>
              <a:rPr lang="fr-FR" dirty="0">
                <a:latin typeface="Figtree"/>
                <a:cs typeface="Calibri"/>
              </a:rPr>
              <a:t> cycle for a </a:t>
            </a:r>
            <a:r>
              <a:rPr lang="fr-FR" dirty="0" err="1">
                <a:latin typeface="Figtree"/>
                <a:cs typeface="Calibri"/>
              </a:rPr>
              <a:t>specific</a:t>
            </a:r>
            <a:r>
              <a:rPr lang="fr-FR" dirty="0">
                <a:latin typeface="Figtree"/>
                <a:cs typeface="Calibri"/>
              </a:rPr>
              <a:t> </a:t>
            </a:r>
            <a:r>
              <a:rPr lang="fr-FR" dirty="0" err="1">
                <a:latin typeface="Figtree"/>
                <a:cs typeface="Calibri"/>
              </a:rPr>
              <a:t>employee</a:t>
            </a:r>
            <a:endParaRPr lang="fr-FR" dirty="0" err="1">
              <a:cs typeface="Calibri"/>
            </a:endParaRPr>
          </a:p>
        </p:txBody>
      </p:sp>
      <p:sp>
        <p:nvSpPr>
          <p:cNvPr id="6" name="ZoneTexte 5">
            <a:extLst>
              <a:ext uri="{FF2B5EF4-FFF2-40B4-BE49-F238E27FC236}">
                <a16:creationId xmlns:a16="http://schemas.microsoft.com/office/drawing/2014/main" id="{3C68AF91-1C56-7B8B-CBC0-DDD313668AE7}"/>
              </a:ext>
            </a:extLst>
          </p:cNvPr>
          <p:cNvSpPr txBox="1"/>
          <p:nvPr/>
        </p:nvSpPr>
        <p:spPr>
          <a:xfrm>
            <a:off x="1968230" y="1954552"/>
            <a:ext cx="8255539" cy="923330"/>
          </a:xfrm>
          <a:prstGeom prst="rect">
            <a:avLst/>
          </a:prstGeom>
          <a:noFill/>
          <a:ln w="28575">
            <a:noFill/>
          </a:ln>
        </p:spPr>
        <p:txBody>
          <a:bodyPr wrap="square" lIns="91440" tIns="45720" rIns="91440" bIns="45720" rtlCol="0" anchor="t">
            <a:spAutoFit/>
          </a:bodyPr>
          <a:lstStyle/>
          <a:p>
            <a:r>
              <a:rPr lang="fr-FR" sz="1400" dirty="0">
                <a:cs typeface="Calibri"/>
              </a:rPr>
              <a:t>In the</a:t>
            </a:r>
            <a:r>
              <a:rPr lang="fr-FR" sz="1400" dirty="0">
                <a:cs typeface="Calibri"/>
                <a:sym typeface="Wingdings" panose="05000000000000000000" pitchFamily="2" charset="2"/>
              </a:rPr>
              <a:t> </a:t>
            </a:r>
            <a:r>
              <a:rPr lang="fr-FR" sz="1400" dirty="0" err="1">
                <a:cs typeface="Calibri"/>
                <a:sym typeface="Wingdings" panose="05000000000000000000" pitchFamily="2" charset="2"/>
              </a:rPr>
              <a:t>employee</a:t>
            </a:r>
            <a:r>
              <a:rPr lang="fr-FR" sz="1400" dirty="0">
                <a:cs typeface="Calibri"/>
                <a:sym typeface="Wingdings" panose="05000000000000000000" pitchFamily="2" charset="2"/>
              </a:rPr>
              <a:t> record, the line </a:t>
            </a:r>
            <a:r>
              <a:rPr lang="fr-FR" sz="1400" dirty="0" err="1">
                <a:cs typeface="Calibri"/>
                <a:sym typeface="Wingdings" panose="05000000000000000000" pitchFamily="2" charset="2"/>
              </a:rPr>
              <a:t>concerning</a:t>
            </a:r>
            <a:r>
              <a:rPr lang="fr-FR" sz="1400" dirty="0">
                <a:cs typeface="Calibri"/>
                <a:sym typeface="Wingdings" panose="05000000000000000000" pitchFamily="2" charset="2"/>
              </a:rPr>
              <a:t> the </a:t>
            </a:r>
            <a:r>
              <a:rPr lang="fr-FR" sz="1400" dirty="0" err="1">
                <a:cs typeface="Calibri"/>
                <a:sym typeface="Wingdings" panose="05000000000000000000" pitchFamily="2" charset="2"/>
              </a:rPr>
              <a:t>company</a:t>
            </a:r>
            <a:r>
              <a:rPr lang="fr-FR" sz="1400" dirty="0">
                <a:cs typeface="Calibri"/>
                <a:sym typeface="Wingdings" panose="05000000000000000000" pitchFamily="2" charset="2"/>
              </a:rPr>
              <a:t> validation process </a:t>
            </a:r>
            <a:r>
              <a:rPr lang="fr-FR" sz="1400" dirty="0" err="1">
                <a:cs typeface="Calibri"/>
                <a:sym typeface="Wingdings" panose="05000000000000000000" pitchFamily="2" charset="2"/>
              </a:rPr>
              <a:t>cannot</a:t>
            </a:r>
            <a:r>
              <a:rPr lang="fr-FR" sz="1400" dirty="0">
                <a:cs typeface="Calibri"/>
                <a:sym typeface="Wingdings" panose="05000000000000000000" pitchFamily="2" charset="2"/>
              </a:rPr>
              <a:t> </a:t>
            </a:r>
            <a:r>
              <a:rPr lang="fr-FR" sz="1400" dirty="0" err="1">
                <a:cs typeface="Calibri"/>
                <a:sym typeface="Wingdings" panose="05000000000000000000" pitchFamily="2" charset="2"/>
              </a:rPr>
              <a:t>be</a:t>
            </a:r>
            <a:r>
              <a:rPr lang="fr-FR" sz="1400" dirty="0">
                <a:cs typeface="Calibri"/>
                <a:sym typeface="Wingdings" panose="05000000000000000000" pitchFamily="2" charset="2"/>
              </a:rPr>
              <a:t> </a:t>
            </a:r>
            <a:r>
              <a:rPr lang="fr-FR" sz="1400" dirty="0" err="1">
                <a:cs typeface="Calibri"/>
                <a:sym typeface="Wingdings" panose="05000000000000000000" pitchFamily="2" charset="2"/>
              </a:rPr>
              <a:t>deleted</a:t>
            </a:r>
            <a:r>
              <a:rPr lang="fr-FR" sz="1400" dirty="0">
                <a:cs typeface="Calibri"/>
                <a:sym typeface="Wingdings" panose="05000000000000000000" pitchFamily="2" charset="2"/>
              </a:rPr>
              <a:t>; </a:t>
            </a:r>
          </a:p>
          <a:p>
            <a:r>
              <a:rPr lang="fr-FR" sz="1400" dirty="0">
                <a:cs typeface="Calibri"/>
                <a:sym typeface="Wingdings" panose="05000000000000000000" pitchFamily="2" charset="2"/>
              </a:rPr>
              <a:t>the line </a:t>
            </a:r>
            <a:r>
              <a:rPr lang="fr-FR" sz="1400" dirty="0" err="1">
                <a:cs typeface="Calibri"/>
                <a:sym typeface="Wingdings" panose="05000000000000000000" pitchFamily="2" charset="2"/>
              </a:rPr>
              <a:t>is</a:t>
            </a:r>
            <a:r>
              <a:rPr lang="fr-FR" sz="1400" dirty="0">
                <a:cs typeface="Calibri"/>
                <a:sym typeface="Wingdings" panose="05000000000000000000" pitchFamily="2" charset="2"/>
              </a:rPr>
              <a:t> </a:t>
            </a:r>
            <a:r>
              <a:rPr lang="fr-FR" sz="1400" dirty="0" err="1">
                <a:cs typeface="Calibri"/>
                <a:sym typeface="Wingdings" panose="05000000000000000000" pitchFamily="2" charset="2"/>
              </a:rPr>
              <a:t>grayed</a:t>
            </a:r>
            <a:r>
              <a:rPr lang="fr-FR" sz="1400" dirty="0">
                <a:cs typeface="Calibri"/>
                <a:sym typeface="Wingdings" panose="05000000000000000000" pitchFamily="2" charset="2"/>
              </a:rPr>
              <a:t> out </a:t>
            </a:r>
            <a:r>
              <a:rPr lang="fr-FR" sz="1400" dirty="0" err="1">
                <a:cs typeface="Calibri"/>
                <a:sym typeface="Wingdings" panose="05000000000000000000" pitchFamily="2" charset="2"/>
              </a:rPr>
              <a:t>when</a:t>
            </a:r>
            <a:r>
              <a:rPr lang="fr-FR" sz="1400" dirty="0">
                <a:cs typeface="Calibri"/>
                <a:sym typeface="Wingdings" panose="05000000000000000000" pitchFamily="2" charset="2"/>
              </a:rPr>
              <a:t> a new validation process </a:t>
            </a:r>
            <a:r>
              <a:rPr lang="fr-FR" sz="1400" dirty="0" err="1">
                <a:cs typeface="Calibri"/>
                <a:sym typeface="Wingdings" panose="05000000000000000000" pitchFamily="2" charset="2"/>
              </a:rPr>
              <a:t>is</a:t>
            </a:r>
            <a:r>
              <a:rPr lang="fr-FR" sz="1400" dirty="0">
                <a:cs typeface="Calibri"/>
                <a:sym typeface="Wingdings" panose="05000000000000000000" pitchFamily="2" charset="2"/>
              </a:rPr>
              <a:t> </a:t>
            </a:r>
            <a:r>
              <a:rPr lang="fr-FR" sz="1400" dirty="0" err="1">
                <a:cs typeface="Calibri"/>
                <a:sym typeface="Wingdings" panose="05000000000000000000" pitchFamily="2" charset="2"/>
              </a:rPr>
              <a:t>added</a:t>
            </a:r>
            <a:r>
              <a:rPr lang="fr-FR" sz="1400" dirty="0">
                <a:cs typeface="Calibri"/>
                <a:sym typeface="Wingdings" panose="05000000000000000000" pitchFamily="2" charset="2"/>
              </a:rPr>
              <a:t>.</a:t>
            </a:r>
          </a:p>
          <a:p>
            <a:r>
              <a:rPr lang="fr-FR" sz="1250" dirty="0">
                <a:solidFill>
                  <a:srgbClr val="C75741"/>
                </a:solidFill>
                <a:cs typeface="Calibri"/>
              </a:rPr>
              <a:t>The information on the </a:t>
            </a:r>
            <a:r>
              <a:rPr lang="fr-FR" sz="1250" dirty="0" err="1">
                <a:solidFill>
                  <a:srgbClr val="C75741"/>
                </a:solidFill>
                <a:cs typeface="Calibri"/>
              </a:rPr>
              <a:t>employee’s</a:t>
            </a:r>
            <a:r>
              <a:rPr lang="fr-FR" sz="1250" dirty="0">
                <a:solidFill>
                  <a:srgbClr val="C75741"/>
                </a:solidFill>
                <a:cs typeface="Calibri"/>
              </a:rPr>
              <a:t> record </a:t>
            </a:r>
            <a:r>
              <a:rPr lang="fr-FR" sz="1250" dirty="0" err="1">
                <a:solidFill>
                  <a:srgbClr val="C75741"/>
                </a:solidFill>
                <a:cs typeface="Calibri"/>
              </a:rPr>
              <a:t>takes</a:t>
            </a:r>
            <a:r>
              <a:rPr lang="fr-FR" sz="1250" dirty="0">
                <a:solidFill>
                  <a:srgbClr val="C75741"/>
                </a:solidFill>
                <a:cs typeface="Calibri"/>
              </a:rPr>
              <a:t> </a:t>
            </a:r>
            <a:r>
              <a:rPr lang="fr-FR" sz="1250" dirty="0" err="1">
                <a:solidFill>
                  <a:srgbClr val="C75741"/>
                </a:solidFill>
                <a:cs typeface="Calibri"/>
              </a:rPr>
              <a:t>precedence</a:t>
            </a:r>
            <a:r>
              <a:rPr lang="fr-FR" sz="1250" dirty="0">
                <a:solidFill>
                  <a:srgbClr val="C75741"/>
                </a:solidFill>
                <a:cs typeface="Calibri"/>
              </a:rPr>
              <a:t> over the information on the </a:t>
            </a:r>
            <a:r>
              <a:rPr lang="fr-FR" sz="1250" dirty="0" err="1">
                <a:solidFill>
                  <a:srgbClr val="C75741"/>
                </a:solidFill>
                <a:cs typeface="Calibri"/>
              </a:rPr>
              <a:t>company’s</a:t>
            </a:r>
            <a:r>
              <a:rPr lang="fr-FR" sz="1250" dirty="0">
                <a:solidFill>
                  <a:srgbClr val="C75741"/>
                </a:solidFill>
                <a:cs typeface="Calibri"/>
              </a:rPr>
              <a:t> record. </a:t>
            </a:r>
            <a:endParaRPr lang="fr-FR" sz="1250" dirty="0">
              <a:solidFill>
                <a:srgbClr val="C75741"/>
              </a:solidFill>
              <a:cs typeface="Calibri" panose="020F0502020204030204" pitchFamily="34" charset="0"/>
            </a:endParaRPr>
          </a:p>
          <a:p>
            <a:endParaRPr lang="fr-FR" sz="1400" dirty="0"/>
          </a:p>
        </p:txBody>
      </p:sp>
      <p:sp>
        <p:nvSpPr>
          <p:cNvPr id="2" name="Espace réservé du tableau 1">
            <a:extLst>
              <a:ext uri="{FF2B5EF4-FFF2-40B4-BE49-F238E27FC236}">
                <a16:creationId xmlns:a16="http://schemas.microsoft.com/office/drawing/2014/main" id="{8AA50AC0-34AB-6B05-92C7-97F879BDFCF0}"/>
              </a:ext>
            </a:extLst>
          </p:cNvPr>
          <p:cNvSpPr>
            <a:spLocks noGrp="1"/>
          </p:cNvSpPr>
          <p:nvPr/>
        </p:nvSpPr>
        <p:spPr>
          <a:xfrm>
            <a:off x="742950" y="13261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ea typeface="Calibri"/>
                <a:cs typeface="Calibri"/>
              </a:rPr>
              <a:t>Access</a:t>
            </a:r>
            <a:r>
              <a:rPr lang="fr-FR" sz="1600" dirty="0">
                <a:latin typeface="Figtree"/>
                <a:ea typeface="Calibri"/>
                <a:cs typeface="Calibri"/>
              </a:rPr>
              <a:t>: </a:t>
            </a:r>
            <a:r>
              <a:rPr lang="fr-FR" dirty="0">
                <a:latin typeface="Figtree"/>
                <a:ea typeface="Calibri"/>
                <a:cs typeface="Calibri"/>
              </a:rPr>
              <a:t>Admin area </a:t>
            </a:r>
            <a:r>
              <a:rPr lang="fr-FR" sz="1600" dirty="0">
                <a:latin typeface="Figtree"/>
                <a:ea typeface="Calibri"/>
                <a:cs typeface="Calibri"/>
              </a:rPr>
              <a:t>&gt; </a:t>
            </a:r>
            <a:r>
              <a:rPr lang="fr-FR" dirty="0">
                <a:latin typeface="Figtree"/>
                <a:ea typeface="Calibri"/>
                <a:cs typeface="Calibri"/>
              </a:rPr>
              <a:t>General settings &gt; </a:t>
            </a:r>
            <a:r>
              <a:rPr lang="fr-FR" dirty="0" err="1">
                <a:latin typeface="Figtree"/>
                <a:ea typeface="Calibri"/>
                <a:cs typeface="Calibri"/>
              </a:rPr>
              <a:t>Employees</a:t>
            </a:r>
            <a:r>
              <a:rPr lang="fr-FR" dirty="0">
                <a:latin typeface="Figtree"/>
                <a:ea typeface="Calibri"/>
                <a:cs typeface="Calibri"/>
              </a:rPr>
              <a:t> &amp; </a:t>
            </a:r>
            <a:r>
              <a:rPr lang="fr-FR" dirty="0" err="1">
                <a:latin typeface="Figtree"/>
                <a:ea typeface="Calibri"/>
                <a:cs typeface="Calibri"/>
              </a:rPr>
              <a:t>users</a:t>
            </a:r>
            <a:r>
              <a:rPr lang="fr-FR" dirty="0">
                <a:latin typeface="Figtree"/>
                <a:ea typeface="Calibri"/>
                <a:cs typeface="Calibri"/>
              </a:rPr>
              <a:t> &gt; Select an </a:t>
            </a:r>
            <a:r>
              <a:rPr lang="fr-FR" dirty="0" err="1">
                <a:latin typeface="Figtree"/>
                <a:ea typeface="Calibri"/>
                <a:cs typeface="Calibri"/>
              </a:rPr>
              <a:t>employee</a:t>
            </a:r>
            <a:r>
              <a:rPr lang="fr-FR">
                <a:latin typeface="Figtree"/>
                <a:ea typeface="Calibri"/>
                <a:cs typeface="Calibri"/>
              </a:rPr>
              <a:t> &gt; Rules</a:t>
            </a:r>
            <a:endParaRPr lang="fr-FR">
              <a:cs typeface="Calibri"/>
            </a:endParaRPr>
          </a:p>
          <a:p>
            <a:endParaRPr lang="fr-FR" dirty="0"/>
          </a:p>
        </p:txBody>
      </p:sp>
      <p:sp>
        <p:nvSpPr>
          <p:cNvPr id="28" name="Forme libre : forme 27">
            <a:extLst>
              <a:ext uri="{FF2B5EF4-FFF2-40B4-BE49-F238E27FC236}">
                <a16:creationId xmlns:a16="http://schemas.microsoft.com/office/drawing/2014/main" id="{C5EFD581-117D-7301-9726-CBE0061C8DE8}"/>
              </a:ext>
            </a:extLst>
          </p:cNvPr>
          <p:cNvSpPr/>
          <p:nvPr/>
        </p:nvSpPr>
        <p:spPr>
          <a:xfrm>
            <a:off x="784654" y="429584"/>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026EAEE-A2B2-9A34-ECD5-BF4C803903C1}"/>
              </a:ext>
            </a:extLst>
          </p:cNvPr>
          <p:cNvSpPr/>
          <p:nvPr/>
        </p:nvSpPr>
        <p:spPr>
          <a:xfrm>
            <a:off x="11810191" y="1058736"/>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6" name="Graphique 4">
            <a:extLst>
              <a:ext uri="{FF2B5EF4-FFF2-40B4-BE49-F238E27FC236}">
                <a16:creationId xmlns:a16="http://schemas.microsoft.com/office/drawing/2014/main" id="{0F17ED2A-A3F8-3B93-9ED4-54C478C87203}"/>
              </a:ext>
            </a:extLst>
          </p:cNvPr>
          <p:cNvGrpSpPr/>
          <p:nvPr/>
        </p:nvGrpSpPr>
        <p:grpSpPr>
          <a:xfrm>
            <a:off x="11574781" y="6042748"/>
            <a:ext cx="260032" cy="260032"/>
            <a:chOff x="6767036" y="3460591"/>
            <a:chExt cx="260032" cy="260032"/>
          </a:xfrm>
          <a:solidFill>
            <a:schemeClr val="accent3"/>
          </a:solidFill>
        </p:grpSpPr>
        <p:sp>
          <p:nvSpPr>
            <p:cNvPr id="37" name="Forme libre : forme 36">
              <a:extLst>
                <a:ext uri="{FF2B5EF4-FFF2-40B4-BE49-F238E27FC236}">
                  <a16:creationId xmlns:a16="http://schemas.microsoft.com/office/drawing/2014/main" id="{5ED3C243-5A15-8AF7-56B8-3AAEB42F34F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47C013F-3E1A-64E3-44DD-5D481A3C3470}"/>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DE8936C6-9FDB-8AE3-1F9C-C377003C5752}"/>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81D10756-6751-BB4F-785B-C72DB1FDC9E0}"/>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2" name="Image 11">
            <a:extLst>
              <a:ext uri="{FF2B5EF4-FFF2-40B4-BE49-F238E27FC236}">
                <a16:creationId xmlns:a16="http://schemas.microsoft.com/office/drawing/2014/main" id="{ADA42A1B-FF2D-A653-3E79-F6E3F39B3958}"/>
              </a:ext>
            </a:extLst>
          </p:cNvPr>
          <p:cNvPicPr>
            <a:picLocks noChangeAspect="1"/>
          </p:cNvPicPr>
          <p:nvPr/>
        </p:nvPicPr>
        <p:blipFill>
          <a:blip r:embed="rId6"/>
          <a:stretch>
            <a:fillRect/>
          </a:stretch>
        </p:blipFill>
        <p:spPr>
          <a:xfrm>
            <a:off x="1980137" y="2790698"/>
            <a:ext cx="8255538" cy="3353005"/>
          </a:xfrm>
          <a:prstGeom prst="rect">
            <a:avLst/>
          </a:prstGeom>
          <a:ln>
            <a:noFill/>
          </a:ln>
          <a:effectLst>
            <a:outerShdw blurRad="292100" dist="139700" dir="2700000" algn="tl" rotWithShape="0">
              <a:srgbClr val="333333">
                <a:alpha val="65000"/>
              </a:srgbClr>
            </a:outerShdw>
          </a:effectLst>
        </p:spPr>
      </p:pic>
      <p:sp>
        <p:nvSpPr>
          <p:cNvPr id="13" name="Rectangle : coins arrondis 12">
            <a:extLst>
              <a:ext uri="{FF2B5EF4-FFF2-40B4-BE49-F238E27FC236}">
                <a16:creationId xmlns:a16="http://schemas.microsoft.com/office/drawing/2014/main" id="{C1AD8EAA-DDA0-371A-72A4-05ADF62AE99D}"/>
              </a:ext>
            </a:extLst>
          </p:cNvPr>
          <p:cNvSpPr/>
          <p:nvPr/>
        </p:nvSpPr>
        <p:spPr>
          <a:xfrm>
            <a:off x="7608405" y="3314700"/>
            <a:ext cx="385452" cy="19160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9CA75333-7245-51C6-86E4-10DCEA0F8AE6}"/>
              </a:ext>
            </a:extLst>
          </p:cNvPr>
          <p:cNvSpPr/>
          <p:nvPr/>
        </p:nvSpPr>
        <p:spPr>
          <a:xfrm>
            <a:off x="2122004" y="3714028"/>
            <a:ext cx="149087" cy="15726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14">
            <a:extLst>
              <a:ext uri="{FF2B5EF4-FFF2-40B4-BE49-F238E27FC236}">
                <a16:creationId xmlns:a16="http://schemas.microsoft.com/office/drawing/2014/main" id="{0BF97003-200F-C240-07E4-29F590A4CB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472793" y="3417625"/>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28485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record</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Setting up </a:t>
            </a:r>
            <a:r>
              <a:rPr lang="fr-FR" dirty="0" err="1">
                <a:latin typeface="Figtree"/>
                <a:cs typeface="Calibri"/>
              </a:rPr>
              <a:t>reminders</a:t>
            </a:r>
          </a:p>
        </p:txBody>
      </p:sp>
      <p:sp>
        <p:nvSpPr>
          <p:cNvPr id="12" name="Espace réservé du tableau 1">
            <a:extLst>
              <a:ext uri="{FF2B5EF4-FFF2-40B4-BE49-F238E27FC236}">
                <a16:creationId xmlns:a16="http://schemas.microsoft.com/office/drawing/2014/main" id="{96D3964E-AF68-F631-5068-24453EDF2CC6}"/>
              </a:ext>
            </a:extLst>
          </p:cNvPr>
          <p:cNvSpPr>
            <a:spLocks noGrp="1"/>
          </p:cNvSpPr>
          <p:nvPr/>
        </p:nvSpPr>
        <p:spPr>
          <a:xfrm>
            <a:off x="515365" y="139382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 </a:t>
            </a:r>
            <a:r>
              <a:rPr lang="fr-FR" dirty="0">
                <a:latin typeface="Figtree"/>
                <a:cs typeface="Calibri"/>
              </a:rPr>
              <a:t>Admin Area &gt; General settings &gt; </a:t>
            </a:r>
            <a:r>
              <a:rPr lang="fr-FR" dirty="0" err="1">
                <a:latin typeface="Figtree"/>
                <a:cs typeface="Calibri"/>
              </a:rPr>
              <a:t>Company</a:t>
            </a:r>
            <a:r>
              <a:rPr lang="fr-FR" dirty="0">
                <a:latin typeface="Figtree"/>
                <a:cs typeface="Calibri"/>
              </a:rPr>
              <a:t> record &gt; Configuration</a:t>
            </a:r>
            <a:endParaRPr lang="fr-FR" sz="1600" dirty="0">
              <a:latin typeface="Figtree"/>
              <a:cs typeface="Calibri"/>
            </a:endParaRPr>
          </a:p>
          <a:p>
            <a:pPr marL="0" indent="0">
              <a:buNone/>
            </a:pPr>
            <a:endParaRPr lang="fr-FR" dirty="0"/>
          </a:p>
          <a:p>
            <a:endParaRPr lang="fr-FR" dirty="0"/>
          </a:p>
        </p:txBody>
      </p:sp>
      <p:grpSp>
        <p:nvGrpSpPr>
          <p:cNvPr id="15" name="Groupe 14">
            <a:extLst>
              <a:ext uri="{FF2B5EF4-FFF2-40B4-BE49-F238E27FC236}">
                <a16:creationId xmlns:a16="http://schemas.microsoft.com/office/drawing/2014/main" id="{B83730B2-BA82-65C4-7081-79133047E0B0}"/>
              </a:ext>
            </a:extLst>
          </p:cNvPr>
          <p:cNvGrpSpPr/>
          <p:nvPr/>
        </p:nvGrpSpPr>
        <p:grpSpPr>
          <a:xfrm>
            <a:off x="-1394139" y="-1512274"/>
            <a:ext cx="3199364" cy="2865647"/>
            <a:chOff x="5457825" y="2857500"/>
            <a:chExt cx="1280254" cy="1146714"/>
          </a:xfrm>
          <a:solidFill>
            <a:schemeClr val="accent3"/>
          </a:solidFill>
        </p:grpSpPr>
        <p:sp>
          <p:nvSpPr>
            <p:cNvPr id="16" name="Forme libre : forme 15">
              <a:extLst>
                <a:ext uri="{FF2B5EF4-FFF2-40B4-BE49-F238E27FC236}">
                  <a16:creationId xmlns:a16="http://schemas.microsoft.com/office/drawing/2014/main" id="{42D48A21-3E8F-DE00-9708-0215C0AC3DDE}"/>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46B567C-42A8-168B-F1BF-AD738761CD1E}"/>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DCAD1C2A-243C-6D93-C737-822452CEB6FA}"/>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FD191C28-9403-57F6-10B4-B02542FE1DA2}"/>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255B7524-5BF3-1530-258C-0CF67969853D}"/>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0FAC079C-3B16-42FC-A91E-257891AA6F9C}"/>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1798D410-3A05-362B-D057-401CEBC18286}"/>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1D31B4B5-60D5-C028-524A-DF1D643F436C}"/>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708DBE0C-E368-832E-04E0-897A07E2ABD0}"/>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94247FEA-4424-D6F7-9186-20ED747D38DC}"/>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575EF2D8-2E9F-1FCE-C28A-008FEE48A928}"/>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92E48392-7878-DC06-2851-9B46E8E1765A}"/>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21F631AA-B4AB-9B1D-C4C9-D1FFEF695673}"/>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428F57D4-B718-4B9A-91DB-1D8F4C294290}"/>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DD647A01-699E-5C45-A290-928321627799}"/>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905EBB10-D82C-BFC5-7A82-984A90E50BA6}"/>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0EC812C2-8DF3-6C5F-79B7-3845623789BE}"/>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C084891B-043F-DBEE-37F7-D163D82525BA}"/>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75647ED-D9CA-8B52-5604-90EC89AC54E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E610C533-5B22-A18A-6EAB-2EA1E307EA54}"/>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2EFD9EC0-65B7-712E-6253-E372B3C34177}"/>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6F4E116F-9229-6727-BA3E-3EDAB053F947}"/>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DE80067-5507-DC0A-2A42-A97BB3B39A2C}"/>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A43D7926-3B52-E4E9-48D6-86D10FE3513D}"/>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EE84FF63-F44E-1877-4F0A-58D1B6E0AA17}"/>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3F70DDD7-6FE0-1967-B88A-94DECEA46CB0}"/>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6F06959C-9EDE-6C03-B87A-4C1D1AE1E265}"/>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8DA3E201-681D-A5BD-AB00-17BCF2685135}"/>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E6E08086-0B08-1468-7152-FF472739AC0D}"/>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0A266732-3863-48E5-657C-459FF7839A7C}"/>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56F9E892-5501-08D0-4EFF-7D0EDE585965}"/>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EEAC9D7-EED9-DBA7-C584-FED4AE3B48B3}"/>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C40FD47F-2069-F7C3-DB80-2233BCE11DAA}"/>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16DCCEA-75E2-E4EC-757F-7A7C5093A3B8}"/>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CA6D4447-7F31-570F-2667-C1EE85661334}"/>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8345A8F5-3498-C586-A7DD-013B08B04A62}"/>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F362C4B7-75B4-92AE-BE19-CAABCCE9C4B4}"/>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1E2619D5-A75E-50D2-FCE5-1CCAE575935E}"/>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BF6E1ACB-12DC-70BB-230D-21490E05F263}"/>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13C1E89-20EE-B1FA-18F9-EDD9FEF0AB04}"/>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646FA92-EF6E-30AB-7A2F-F2928891E31C}"/>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74D5C712-A125-4122-9318-F390CB3E85D7}"/>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9B3C8DFA-99F5-9216-FCB6-B81B4EDCA2A7}"/>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5C0F571-1D56-8E4B-BC58-DF19F0503467}"/>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A47CA1B3-4324-3EB2-9939-355729117335}"/>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F016547B-9D59-8845-8178-09AB8A156A80}"/>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C41373AF-F166-83A4-6A28-BDA202999AB7}"/>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C1C60D05-7BE7-2F3A-E08C-94FDB3998C87}"/>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98469B6D-E6D6-F872-73D8-11BB086E660A}"/>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D8F71E84-B237-4FDC-C9BE-0D47C557289F}"/>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09EBA46C-7F10-16E8-2DC0-945DC26B0E63}"/>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7342525C-B54C-E4CB-854D-24B93209280B}"/>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BB619F97-10E9-B071-87D3-DF70D5D80C25}"/>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DC269128-3677-EB6D-C49D-BD90FB9FD3B9}"/>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4257ADB9-5506-0035-FE7A-5DF9E776DD22}"/>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55CAC74-2EEB-7BC4-FA8D-7C4DDD981296}"/>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C078DFF6-FD8C-35D5-5E12-2A4A081FFC2B}"/>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0533E4C5-12AF-061F-47F4-AF8237A21CAE}"/>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5D52CB42-3F62-DA0B-7644-6CD17DCFD113}"/>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7BCF7A91-FC46-2FC4-9EBE-57A433AA975E}"/>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B3B80BAB-0795-63B7-685F-4913480D840B}"/>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8E17E4BB-7F14-0536-5AB7-0CA6B698D53E}"/>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BCCC58F6-092C-6115-A30A-20FD564EDA8E}"/>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77027010-A8F0-5FE7-B475-E354BB9BA59C}"/>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4B597C06-01B6-669B-3120-6CA89162EF15}"/>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C2818D44-FEB1-D26C-09D6-68A2DED0F882}"/>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4FBF3D8F-CD30-134D-B1D5-D2C36F1BDB5C}"/>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93898911-F25B-C7BC-C5B6-F5985482D1F0}"/>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797685CF-A867-2F68-D4E3-2704AE39C7C1}"/>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C251394D-5FDE-7B75-2E07-FE4BEBE70A95}"/>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17D107BF-C9A6-0943-F034-2C71662518DA}"/>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A2ACD846-6A74-78E1-CAE8-741C4A33B4CE}"/>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DFC2BC78-D304-F7A1-A753-55D7CD1426F6}"/>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4A690CE-B1A2-A65F-EB08-2FD0ADE20437}"/>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2CFBB262-95E2-4D83-5314-68E3A356CA8A}"/>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0A6C308A-3EA6-5FE9-2232-B611B5F94A07}"/>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C505B755-9429-1DCD-1676-1B923B03AD35}"/>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A3DF6EDE-AE5B-AF3E-B0F1-C185560F9B65}"/>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E033582E-6484-09F2-E91C-50A320FAB8FC}"/>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D10B33D4-C2F3-2DA8-6F7C-693B45752BA6}"/>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BC8DF03-9F43-A6EC-A94C-60C01DC9CBDB}"/>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EBF83E9E-9B6C-0B82-C06A-016AD72B10E7}"/>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1A4E6AD4-1757-6C15-B60A-374546684C38}"/>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74CE9C4-05B3-A0C8-5B19-3EC4DF5FC9AC}"/>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F290882C-B67D-EF74-C723-50FBC8F86F19}"/>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D5FCF94D-5FF6-4A88-CFD9-1814A27368C6}"/>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6C3E6323-F014-258B-33A5-EDC209B1404A}"/>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5097145-188C-2616-9CA2-DD11D80D9332}"/>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A6B63F92-260D-0D35-FF2B-6231387647A2}"/>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58DD626-4E82-8817-EDF9-4CEB2F750F7E}"/>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746EB305-82D9-239B-4184-6DDC865F6570}"/>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6B98E5EE-9735-D1C6-8A83-A2EC172E481C}"/>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0A318A19-011D-30A6-D78D-E199D33046C1}"/>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FF897F00-5B3C-CD1F-23B4-7BC773CB9C0B}"/>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1C40B188-B6DE-BD67-4F32-633EC467BD6C}"/>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1FD43519-9AF5-E147-C75A-D505992CF282}"/>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A4B4C68-390C-2D49-9BBA-44D847E8245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71ABE57A-BB5C-A78F-DC3F-0323F4FC89F5}"/>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08FE3205-5300-04DD-7BC9-3F71450BF1E8}"/>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D0B6C9BA-D572-B860-93F2-3F39BD1F95AA}"/>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9E5435D8-669C-51AF-2A15-9F8557716132}"/>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6DE8E49F-1EB1-C7E5-D3CD-EB379F0106F2}"/>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A53DE390-8247-12CE-4B05-CB870F45B9A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D6CF588E-5213-BB84-B102-E4BE94EE2E5C}"/>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E0239B59-63E0-80F3-12CB-0B7D01C880A9}"/>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0037FAC6-6402-653D-ADCD-CD7808F56068}"/>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5A6B7BEA-5286-0BB7-7B0F-24056F88E420}"/>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AD084354-4B45-4D36-E90E-C2276D4AAD76}"/>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7994598A-0A0F-3133-E6C1-B83E6ECDA550}"/>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BE1699A4-E0FC-EC38-BDC3-6634F195ABFB}"/>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B12A86DB-3BAC-76E6-6EA4-438F353B8E8D}"/>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EC94FAF1-AD50-EAD8-A8BC-29A1C04B5658}"/>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E6FF71BD-A49D-591C-8356-4E925C1BD7DD}"/>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D5A5689D-A721-E5F4-C7EC-EAE67F5EC5D9}"/>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7551C523-37A0-FC7E-613E-44AC49C3E341}"/>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F1F3AFCD-AB0E-9B13-39D0-A0D8C8FE6241}"/>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3371314B-B06E-3B2F-0844-7D62F702BBA9}"/>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5262DDD2-25E9-F310-1B89-C310883DA96A}"/>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E60740B6-69E6-79E6-09B8-DC17BE90635F}"/>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B809B0E6-3CA5-F1DB-21E0-E2D024206284}"/>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97874054-F6D6-0574-FB65-0B2C8107509C}"/>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26201CBA-6B75-3AF7-1057-DB2A4DDE3D11}"/>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973F5516-F9B1-DB62-2C9D-EE28DE2ACA82}"/>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C5D53FCC-661D-5F7C-7382-E1D2E1BF2E37}"/>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D8BE5E3D-BC6A-5C32-49A5-9DE22DCCEDB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34BFF91C-5E27-C193-FED4-F81133B85912}"/>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C596961D-AE9D-641F-20B4-A32BB04653DB}"/>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A96C3817-FC21-51A0-3F6E-41E58972D14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E12B1AF3-D320-8F55-1969-5B4BAC40095F}"/>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0DA3B048-808C-8DC6-3C02-27A08FDEDD70}"/>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8368D505-EF5F-A56C-1CEE-26DD850AFABD}"/>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14A4118B-B9A6-73A6-2A25-E2395F74881B}"/>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C211C19A-509C-DD5A-17F0-15E8FEEF92C2}"/>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0A844B6A-73CB-EAE5-5F0C-3418582541D4}"/>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B97A96AD-0D5D-6D24-2C94-AB068BCB8F7F}"/>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4F6A16D7-537A-28B5-7194-C042129A8BD0}"/>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039B9253-93B7-04FE-6F7A-0D1546DB9D9D}"/>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B031A3D6-6136-031E-921F-43FEEA022A9E}"/>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F34B8C06-5834-028F-CD1F-1043E88437D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088F9EA3-C49B-7A30-4DD9-0BB84EF1361B}"/>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5F7ABAD5-6E2B-8567-9B78-B9FAA44B89CE}"/>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E1123C4E-F6BA-6334-D4A9-830A1B03131D}"/>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0C9D3261-3A15-3A79-E2F8-C98C61F32DBB}"/>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4B4F0DF4-E7A9-C6F8-5781-603D96CF8E58}"/>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347378FB-42C5-377F-26EA-20E002677C26}"/>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7F59D895-6F15-22D4-6277-6D6F0EDBF0B0}"/>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4736AC7D-2140-CF39-688B-9226FB94B89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360AC986-19CE-15F2-D08F-410C45F47EA9}"/>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2DB9E03D-3F5C-B509-E9DD-111A3713268F}"/>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92D720CE-57EE-7298-1E6C-D34223C102BE}"/>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22F49AB5-44C8-E53E-C615-3979F70935B8}"/>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20492343-638F-BEF7-B865-83545059A69D}"/>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2BE65EB7-18B5-E4A0-C82A-7607A5A68E1C}"/>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AEF6239F-D1D4-EE50-5D9C-3F1A8B1FC8FE}"/>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0245209F-0588-2E0B-F90F-2A49882135BF}"/>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CC1DBAFF-AA9D-DD7B-15FD-20E179C2FF72}"/>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43D26C77-AA07-67D2-A5ED-D69FBDFD35D6}"/>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209EA4CE-ABEF-B25D-5C7C-240A4BEBEEAF}"/>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1DDC431F-DA6C-E67E-3CD8-2F8AA41865DF}"/>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A2EAC8C8-68EC-C170-A07C-77CF328776D7}"/>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0C252B50-610B-47AC-F57E-20D9CCFD7133}"/>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E6613889-0461-88E0-A5F2-57445F54079B}"/>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FA3FB427-B091-83A9-71A5-622065210133}"/>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B1045D88-5DF8-1874-F4D0-7EF731FBBD0D}"/>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4CF7542B-9C08-D088-ADC4-013C005879EE}"/>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49D6D3F5-99A7-E628-0FC8-8086CA6715EB}"/>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43897E80-5E02-7E6E-F9E1-65B2E798B2FC}"/>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D8CA8761-F5A1-B6FF-9B6B-932CAC0E76C5}"/>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1CA07939-6196-B9C8-163C-C6C4EE6BF458}"/>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B1BA2A00-47E7-62B7-D085-CD5A10AC868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EE5EFFD0-91A7-E5FD-D099-565CE88A89D0}"/>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83B53C6E-6458-EE25-7786-BE03F7BCEA88}"/>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6EEE8D85-C229-1CAD-D5BD-939359F37172}"/>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049FC797-47D0-7A92-6BC0-506623FD87FF}"/>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DD996191-5A8E-E4FF-CC2A-72166930644C}"/>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DF26B431-2726-D2B5-C0DF-8267A3C47C6C}"/>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85F89699-88DF-FF72-F78D-5F6663B65DE1}"/>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27C4D33C-5D80-6596-A34B-823073338ADC}"/>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146CBDF8-9930-1684-0B90-21712CF0DEDE}"/>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E4C301DA-17A9-D538-BE0F-54C42B47596D}"/>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ACA2DC3A-ED78-3DD3-47B6-8E9C5257C018}"/>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0A914DE7-0EE9-C8D9-86CA-68846AB95E09}"/>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42C4C32A-4172-9A47-EDB0-66EF44AC3B3E}"/>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DEE6E1E4-92FA-8B3C-75DF-D8EFAEBA1ACE}"/>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EBB4F046-7053-6CCC-9280-BFCED2A3905D}"/>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55F5FA80-8A05-7DB9-CE64-C7BF659E506F}"/>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934507E0-BC5F-0F1C-07DF-3724E9637923}"/>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43487637-A3A5-0E12-D5C6-023AADA93140}"/>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13D2238E-3750-922A-6438-30CD39057F15}"/>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59C7D093-BBC5-8501-A60D-D10F1FCAA4C3}"/>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348EA402-753D-B29F-978B-AC0C7083A86D}"/>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0587EB06-FA08-0218-DAA2-84171B35F0B9}"/>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868AAD5B-031C-A1C7-93BF-E970A909028D}"/>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8AF0FC29-3C31-7740-C2F3-598E88DC6534}"/>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8BFDBD6F-4E84-B247-6F54-327841779408}"/>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47ECA250-D2D0-435C-A8B1-7A5C894E856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254736BD-E5F5-0C72-BB41-F29F0FBB51E0}"/>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776D4B62-DA67-ABD0-034D-D7DA382C8E0D}"/>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9FC840F5-AC3D-26BD-E19D-2698A5B90E21}"/>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EB9CF17-68E9-9050-90F9-F0FA2653687E}"/>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42FB88F0-B422-046E-F968-94933ADE3EFF}"/>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B3FC9041-DF7B-D236-5C67-3D8DB3FFA0CC}"/>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4EC549A1-E755-63C4-8C54-36440F8EE122}"/>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0F46684A-9A41-C3D2-2423-59E15C73EE23}"/>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5161B7AB-79C6-117E-A5A4-D8D7E48076D2}"/>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0E220F86-2A88-5095-E8DA-BC63E2DD47CD}"/>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A066C080-CC1D-09E7-ADB0-5E5126DBB283}"/>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6A880CBD-558F-DD85-5BEE-F245F716D5DF}"/>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0B88F0AB-B213-7654-93EF-0107A9949ED4}"/>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E4C80ED0-38C7-0C8C-78D6-2921E4A34B0A}"/>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F2168C21-45B2-C63D-68F1-80DC7F86A82D}"/>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6973F6E7-416F-B684-3C90-3709C083D4D8}"/>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2162C3A5-CDA0-2DD9-766E-72BDC7D2BE9A}"/>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21C42EFE-135B-A805-CDD4-A8B843A629BE}"/>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9EB291E5-E2B6-375E-03A7-F26E5894B56A}"/>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2701FB84-CB43-F7F4-85A6-3339A4D676DB}"/>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7C2D1827-A1F1-02E4-9912-48F60AC0135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E5604C3D-E3C0-E8F4-6C64-215AFC79202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8D8D92F5-85F1-57D4-A841-9E43EC210C53}"/>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DB8EFA11-3B1B-89A2-0489-EE1E1835F40D}"/>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4E543B23-C32F-F617-D6E3-B43663E4EF1C}"/>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60390E76-0018-FBB5-0240-52F6339C3207}"/>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B900329D-C8F8-3CA2-F2C4-57505F5F9D6B}"/>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4769176-B6D9-E3AD-80E8-7239C3CB5B3F}"/>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E95D64EB-3CC8-2A13-CC92-6E8E64B0AC59}"/>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75FC1F6A-C6C5-ACB3-4483-54663AC20EF1}"/>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E97656AD-4C1A-C08F-C8FA-35B7B67B7B63}"/>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879709E4-CD2A-F4C1-F932-CCC6392897A7}"/>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0927FB3F-ED9C-5F87-9BD7-E5D00B8083B7}"/>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38FA1732-29A4-2396-E4EF-1C269BD8D2C2}"/>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1850B124-4D7B-3276-D3DD-D89DB4EDA177}"/>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61552B1C-7ACE-BED0-7456-2238A9E13093}"/>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7DB6FEC5-C890-174E-C0B9-E6804ECE6F28}"/>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74E025AF-DB2C-1912-5A86-D2C7DC8411E7}"/>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526DAE41-4134-3649-8889-AEBA2FFCB1E6}"/>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927DB3FE-D339-2A75-D7F6-DBE2AD6B0BEB}"/>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37A75C0-6402-09B4-22F1-779C2DFB3F53}"/>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889C9D3F-8BA9-6155-D3F8-B803936500ED}"/>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B0CC469D-7A60-8855-7E94-CBF52C7850B8}"/>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66BA6686-ACC7-6613-0447-CD4A02EBDFCE}"/>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EA72D0E4-5F9D-D3E4-9EEE-2A872C00F9C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1B4BF1BE-D7DF-2E55-3B71-6F5AF398CD8E}"/>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22874288-71C6-2D2C-773E-09DE15C3B449}"/>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AFB33312-9600-EA71-3749-3CFE966A9C60}"/>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1713DA9-2779-B09D-6DC7-FA47B2B2B106}"/>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DEBE59DE-393C-B297-7129-76B968CB3D69}"/>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4D60B067-0927-228A-8A16-7B9C89763BEB}"/>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4E5C13FE-B33A-47F6-6293-199F4E0CD66D}"/>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01A300D6-3651-6A1B-2289-0236DA17E7C2}"/>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BC9D35B0-75D9-63AB-9E7B-57DC542CB956}"/>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D459E197-5025-2B52-F157-6A48BB0A03DA}"/>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A60550F5-AD52-CE75-C283-2EA63D50298F}"/>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869204EC-C2AA-4C1D-C663-794BA992F101}"/>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404D55-7F51-1457-ACC7-AF6227294485}"/>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C926EE8C-6449-281E-7980-1BA67B9EBEE6}"/>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F197C11A-29E1-9CBD-9AA5-B10214DD2B2D}"/>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0F616B0F-85A0-17F0-CC92-709BC372EFC6}"/>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BA3603AC-E698-6FE7-12B9-C21B1D50B6C5}"/>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B2611A8B-BAA7-B939-0D0E-42EE9DB16C0D}"/>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D5490F1-F74E-DD2D-42A9-9A8DF375C6E0}"/>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2B10BA95-B658-956A-327F-28AAF5524F76}"/>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0676BF1B-52FC-CE4F-884D-AFECB0923108}"/>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B0D88E90-1671-C693-326F-B0132861361A}"/>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6CFD624C-3E15-D2C5-2614-891FEDCEA776}"/>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B194E90F-8E5E-3231-760C-FC41C3089E9D}"/>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E0C04CB6-E18D-18DD-0960-9464740698BA}"/>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E8F93954-4057-0291-BBDF-5B5A1542EC2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DBEEF76A-5ED9-3A10-6D1F-0A6D9E071116}"/>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4AF61B0B-C6EE-34F9-60ED-93C0E2D8058B}"/>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B621E44F-B282-0E8A-346A-7F96DF489063}"/>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17ED4FC0-338C-76C1-7796-50FD4E9A9C80}"/>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8C29517B-C4EA-F749-A9F6-7CD1E270F049}"/>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E18DCCBF-CEF4-1F64-0AF2-736A1C84C28C}"/>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123C4B3-083B-BC7B-6C86-C2BB83BA8A5B}"/>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B3B98DB7-4B3D-EC08-359E-C18880400377}"/>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3CC31BD-BB31-3600-8A79-3C6AA87436F0}"/>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FEFE6A17-37BB-9AC1-34E1-7498E1D5AD89}"/>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AF82DBBF-BD45-AA3E-FCEE-268D0D73CB0C}"/>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A9119763-C3AD-5D39-74BB-0A5B0C0CA946}"/>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45B89F90-5136-2836-C7B8-578F4F864F77}"/>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AE5C0E17-E59E-4952-EDF7-CA6D5FD50464}"/>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2BA07C55-EDED-8607-140D-2BAF1236B8C4}"/>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417C27D1-A409-E042-ABEC-F935E2A0E64B}"/>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83F7CEB4-0BE0-CBFF-696F-7DF670B6E450}"/>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CDE1F55E-0898-3AE5-7D68-6FF587D00578}"/>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D910473F-3825-F4DD-01E2-23EC1B9E8499}"/>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162A5150-DCBF-2630-77B2-71A698424A36}"/>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DC4D174F-6FC8-E3CD-D96D-D588CD14FBC5}"/>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D023B035-31AB-C2D4-D8CE-1C14630A225A}"/>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66400A17-C8F9-27A1-D1F5-601C8C3D83FB}"/>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2B015EF8-9711-0C3F-5378-72247851470E}"/>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F145D629-FAD0-584F-7C4C-C637A59920CF}"/>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7BC8A405-7F85-1A97-AEFC-C2AB5FB4F5A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53FB9590-FB64-8A1C-8D97-D6C964E778D8}"/>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68FDAE46-32D7-009C-F375-90418905D8EA}"/>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8D87D969-2F23-C9D4-A38E-2E6940182662}"/>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1A049A40-A6E8-7C20-A062-E6C88D568DEA}"/>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4A9E7CF1-ADC8-8883-0302-C005AEDEACEB}"/>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3ACD2023-1FEF-EBBB-5F01-6D27F42C53B3}"/>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CFB02731-9E8A-7C69-B34E-A1EEAF22592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6" name="Forme libre : forme 315">
              <a:extLst>
                <a:ext uri="{FF2B5EF4-FFF2-40B4-BE49-F238E27FC236}">
                  <a16:creationId xmlns:a16="http://schemas.microsoft.com/office/drawing/2014/main" id="{F3EC09D8-AFCB-AFC0-9FF3-FD290AC694E3}"/>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7" name="Forme libre : forme 316">
              <a:extLst>
                <a:ext uri="{FF2B5EF4-FFF2-40B4-BE49-F238E27FC236}">
                  <a16:creationId xmlns:a16="http://schemas.microsoft.com/office/drawing/2014/main" id="{2B02D4E9-0C91-097F-3F60-413C1E4CFBBE}"/>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8" name="Forme libre : forme 317">
              <a:extLst>
                <a:ext uri="{FF2B5EF4-FFF2-40B4-BE49-F238E27FC236}">
                  <a16:creationId xmlns:a16="http://schemas.microsoft.com/office/drawing/2014/main" id="{1280C019-2E28-D0B8-D96C-569B95D7B4AF}"/>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sp>
        <p:nvSpPr>
          <p:cNvPr id="319" name="Forme libre : forme 318">
            <a:extLst>
              <a:ext uri="{FF2B5EF4-FFF2-40B4-BE49-F238E27FC236}">
                <a16:creationId xmlns:a16="http://schemas.microsoft.com/office/drawing/2014/main" id="{6CE683AA-9AD5-4047-F29F-4919E3E06614}"/>
              </a:ext>
            </a:extLst>
          </p:cNvPr>
          <p:cNvSpPr/>
          <p:nvPr/>
        </p:nvSpPr>
        <p:spPr>
          <a:xfrm>
            <a:off x="11730564" y="681397"/>
            <a:ext cx="192309" cy="177450"/>
          </a:xfrm>
          <a:custGeom>
            <a:avLst/>
            <a:gdLst>
              <a:gd name="connsiteX0" fmla="*/ 150209 w 192309"/>
              <a:gd name="connsiteY0" fmla="*/ 177451 h 177450"/>
              <a:gd name="connsiteX1" fmla="*/ 42100 w 192309"/>
              <a:gd name="connsiteY1" fmla="*/ 177451 h 177450"/>
              <a:gd name="connsiteX2" fmla="*/ 5715 w 192309"/>
              <a:gd name="connsiteY2" fmla="*/ 156496 h 177450"/>
              <a:gd name="connsiteX3" fmla="*/ 5715 w 192309"/>
              <a:gd name="connsiteY3" fmla="*/ 114586 h 177450"/>
              <a:gd name="connsiteX4" fmla="*/ 59817 w 192309"/>
              <a:gd name="connsiteY4" fmla="*/ 20955 h 177450"/>
              <a:gd name="connsiteX5" fmla="*/ 96107 w 192309"/>
              <a:gd name="connsiteY5" fmla="*/ 0 h 177450"/>
              <a:gd name="connsiteX6" fmla="*/ 132493 w 192309"/>
              <a:gd name="connsiteY6" fmla="*/ 20955 h 177450"/>
              <a:gd name="connsiteX7" fmla="*/ 186595 w 192309"/>
              <a:gd name="connsiteY7" fmla="*/ 114586 h 177450"/>
              <a:gd name="connsiteX8" fmla="*/ 186595 w 192309"/>
              <a:gd name="connsiteY8" fmla="*/ 156496 h 177450"/>
              <a:gd name="connsiteX9" fmla="*/ 150209 w 192309"/>
              <a:gd name="connsiteY9" fmla="*/ 177451 h 177450"/>
              <a:gd name="connsiteX10" fmla="*/ 76295 w 192309"/>
              <a:gd name="connsiteY10" fmla="*/ 30385 h 177450"/>
              <a:gd name="connsiteX11" fmla="*/ 22193 w 192309"/>
              <a:gd name="connsiteY11" fmla="*/ 124015 h 177450"/>
              <a:gd name="connsiteX12" fmla="*/ 22193 w 192309"/>
              <a:gd name="connsiteY12" fmla="*/ 146876 h 177450"/>
              <a:gd name="connsiteX13" fmla="*/ 42005 w 192309"/>
              <a:gd name="connsiteY13" fmla="*/ 158306 h 177450"/>
              <a:gd name="connsiteX14" fmla="*/ 150114 w 192309"/>
              <a:gd name="connsiteY14" fmla="*/ 158306 h 177450"/>
              <a:gd name="connsiteX15" fmla="*/ 169926 w 192309"/>
              <a:gd name="connsiteY15" fmla="*/ 146876 h 177450"/>
              <a:gd name="connsiteX16" fmla="*/ 169926 w 192309"/>
              <a:gd name="connsiteY16" fmla="*/ 124015 h 177450"/>
              <a:gd name="connsiteX17" fmla="*/ 115824 w 192309"/>
              <a:gd name="connsiteY17" fmla="*/ 30385 h 177450"/>
              <a:gd name="connsiteX18" fmla="*/ 96012 w 192309"/>
              <a:gd name="connsiteY18" fmla="*/ 18955 h 177450"/>
              <a:gd name="connsiteX19" fmla="*/ 76200 w 192309"/>
              <a:gd name="connsiteY19" fmla="*/ 30385 h 177450"/>
              <a:gd name="connsiteX20" fmla="*/ 76200 w 192309"/>
              <a:gd name="connsiteY20" fmla="*/ 30385 h 17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2309" h="177450">
                <a:moveTo>
                  <a:pt x="150209" y="177451"/>
                </a:moveTo>
                <a:lnTo>
                  <a:pt x="42100" y="177451"/>
                </a:lnTo>
                <a:cubicBezTo>
                  <a:pt x="26956" y="177451"/>
                  <a:pt x="13335" y="169640"/>
                  <a:pt x="5715" y="156496"/>
                </a:cubicBezTo>
                <a:cubicBezTo>
                  <a:pt x="-1905" y="143351"/>
                  <a:pt x="-1905" y="127635"/>
                  <a:pt x="5715" y="114586"/>
                </a:cubicBezTo>
                <a:lnTo>
                  <a:pt x="59817" y="20955"/>
                </a:lnTo>
                <a:cubicBezTo>
                  <a:pt x="67437" y="7810"/>
                  <a:pt x="80962" y="0"/>
                  <a:pt x="96107" y="0"/>
                </a:cubicBezTo>
                <a:cubicBezTo>
                  <a:pt x="111252" y="0"/>
                  <a:pt x="124873" y="7810"/>
                  <a:pt x="132493" y="20955"/>
                </a:cubicBezTo>
                <a:lnTo>
                  <a:pt x="186595" y="114586"/>
                </a:lnTo>
                <a:cubicBezTo>
                  <a:pt x="194215" y="127730"/>
                  <a:pt x="194215" y="143447"/>
                  <a:pt x="186595" y="156496"/>
                </a:cubicBezTo>
                <a:cubicBezTo>
                  <a:pt x="178975" y="169640"/>
                  <a:pt x="165449" y="177451"/>
                  <a:pt x="150209" y="177451"/>
                </a:cubicBezTo>
                <a:close/>
                <a:moveTo>
                  <a:pt x="76295" y="30385"/>
                </a:moveTo>
                <a:lnTo>
                  <a:pt x="22193" y="124015"/>
                </a:lnTo>
                <a:cubicBezTo>
                  <a:pt x="18097" y="131159"/>
                  <a:pt x="18097" y="139732"/>
                  <a:pt x="22193" y="146876"/>
                </a:cubicBezTo>
                <a:cubicBezTo>
                  <a:pt x="26289" y="154019"/>
                  <a:pt x="33718" y="158306"/>
                  <a:pt x="42005" y="158306"/>
                </a:cubicBezTo>
                <a:lnTo>
                  <a:pt x="150114" y="158306"/>
                </a:lnTo>
                <a:cubicBezTo>
                  <a:pt x="158401" y="158306"/>
                  <a:pt x="165830" y="154019"/>
                  <a:pt x="169926" y="146876"/>
                </a:cubicBezTo>
                <a:cubicBezTo>
                  <a:pt x="174022" y="139732"/>
                  <a:pt x="174022" y="131159"/>
                  <a:pt x="169926" y="124015"/>
                </a:cubicBezTo>
                <a:lnTo>
                  <a:pt x="115824" y="30385"/>
                </a:lnTo>
                <a:cubicBezTo>
                  <a:pt x="111728" y="23241"/>
                  <a:pt x="104299" y="18955"/>
                  <a:pt x="96012" y="18955"/>
                </a:cubicBezTo>
                <a:cubicBezTo>
                  <a:pt x="87725" y="18955"/>
                  <a:pt x="80296" y="23241"/>
                  <a:pt x="76200" y="30385"/>
                </a:cubicBezTo>
                <a:lnTo>
                  <a:pt x="76200" y="30385"/>
                </a:lnTo>
                <a:close/>
              </a:path>
            </a:pathLst>
          </a:custGeom>
          <a:solidFill>
            <a:schemeClr val="accent3"/>
          </a:solidFill>
          <a:ln w="9525" cap="flat">
            <a:noFill/>
            <a:prstDash val="solid"/>
            <a:miter/>
          </a:ln>
        </p:spPr>
        <p:txBody>
          <a:bodyPr rtlCol="0" anchor="ctr"/>
          <a:lstStyle/>
          <a:p>
            <a:endParaRPr lang="fr-FR"/>
          </a:p>
        </p:txBody>
      </p:sp>
      <p:pic>
        <p:nvPicPr>
          <p:cNvPr id="8" name="Image 7">
            <a:extLst>
              <a:ext uri="{FF2B5EF4-FFF2-40B4-BE49-F238E27FC236}">
                <a16:creationId xmlns:a16="http://schemas.microsoft.com/office/drawing/2014/main" id="{A6F02155-9808-592B-EFB6-B2F7E139DA5B}"/>
              </a:ext>
            </a:extLst>
          </p:cNvPr>
          <p:cNvPicPr>
            <a:picLocks noChangeAspect="1"/>
          </p:cNvPicPr>
          <p:nvPr/>
        </p:nvPicPr>
        <p:blipFill>
          <a:blip r:embed="rId6"/>
          <a:stretch>
            <a:fillRect/>
          </a:stretch>
        </p:blipFill>
        <p:spPr>
          <a:xfrm>
            <a:off x="1517650" y="2098121"/>
            <a:ext cx="9156700" cy="3981589"/>
          </a:xfrm>
          <a:prstGeom prst="rect">
            <a:avLst/>
          </a:prstGeom>
          <a:ln>
            <a:noFill/>
          </a:ln>
          <a:effectLst>
            <a:outerShdw blurRad="292100" dist="139700" dir="2700000" algn="tl" rotWithShape="0">
              <a:srgbClr val="333333">
                <a:alpha val="65000"/>
              </a:srgbClr>
            </a:outerShdw>
          </a:effectLst>
        </p:spPr>
      </p:pic>
      <p:pic>
        <p:nvPicPr>
          <p:cNvPr id="10" name="Graphique 9">
            <a:extLst>
              <a:ext uri="{FF2B5EF4-FFF2-40B4-BE49-F238E27FC236}">
                <a16:creationId xmlns:a16="http://schemas.microsoft.com/office/drawing/2014/main" id="{B7836B7D-D717-1B69-DABE-80BFCFA2DB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117194" y="2992175"/>
            <a:ext cx="520387" cy="520388"/>
          </a:xfrm>
          <a:prstGeom prst="rect">
            <a:avLst/>
          </a:prstGeom>
          <a:effectLst>
            <a:outerShdw blurRad="50800" dist="38100" dir="2700000" algn="tl" rotWithShape="0">
              <a:prstClr val="black">
                <a:alpha val="40000"/>
              </a:prstClr>
            </a:outerShdw>
          </a:effectLst>
        </p:spPr>
      </p:pic>
      <p:pic>
        <p:nvPicPr>
          <p:cNvPr id="320" name="Graphique 319">
            <a:extLst>
              <a:ext uri="{FF2B5EF4-FFF2-40B4-BE49-F238E27FC236}">
                <a16:creationId xmlns:a16="http://schemas.microsoft.com/office/drawing/2014/main" id="{4E348E80-5B84-513C-FE8E-2569454DC1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117194" y="3972905"/>
            <a:ext cx="520387" cy="520388"/>
          </a:xfrm>
          <a:prstGeom prst="rect">
            <a:avLst/>
          </a:prstGeom>
          <a:effectLst>
            <a:outerShdw blurRad="50800" dist="38100" dir="2700000" algn="tl" rotWithShape="0">
              <a:prstClr val="black">
                <a:alpha val="40000"/>
              </a:prstClr>
            </a:outerShdw>
          </a:effectLst>
        </p:spPr>
      </p:pic>
      <p:pic>
        <p:nvPicPr>
          <p:cNvPr id="321" name="Graphique 320">
            <a:extLst>
              <a:ext uri="{FF2B5EF4-FFF2-40B4-BE49-F238E27FC236}">
                <a16:creationId xmlns:a16="http://schemas.microsoft.com/office/drawing/2014/main" id="{2ED85819-A099-8563-85AD-4E306B151A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117194" y="4985384"/>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05487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Work shift </a:t>
            </a:r>
            <a:r>
              <a:rPr lang="fr-FR" dirty="0" err="1">
                <a:latin typeface="Figtree Light"/>
              </a:rPr>
              <a:t>calendars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t>
            </a:r>
            <a:r>
              <a:rPr lang="fr-FR" dirty="0" err="1">
                <a:latin typeface="Figtree"/>
                <a:cs typeface="Calibri"/>
              </a:rPr>
              <a:t>work</a:t>
            </a:r>
            <a:r>
              <a:rPr lang="fr-FR" dirty="0">
                <a:latin typeface="Figtree"/>
                <a:cs typeface="Calibri"/>
              </a:rPr>
              <a:t> shift </a:t>
            </a:r>
            <a:r>
              <a:rPr lang="fr-FR" dirty="0" err="1">
                <a:latin typeface="Figtree"/>
                <a:cs typeface="Calibri"/>
              </a:rPr>
              <a:t>calendars</a:t>
            </a:r>
            <a:endParaRPr lang="fr-FR" dirty="0" err="1"/>
          </a:p>
        </p:txBody>
      </p:sp>
      <p:sp>
        <p:nvSpPr>
          <p:cNvPr id="12" name="Espace réservé du tableau 1">
            <a:extLst>
              <a:ext uri="{FF2B5EF4-FFF2-40B4-BE49-F238E27FC236}">
                <a16:creationId xmlns:a16="http://schemas.microsoft.com/office/drawing/2014/main" id="{0A20973E-4F09-D552-09B1-A43FB9ECB1E1}"/>
              </a:ext>
            </a:extLst>
          </p:cNvPr>
          <p:cNvSpPr>
            <a:spLocks noGrp="1"/>
          </p:cNvSpPr>
          <p:nvPr/>
        </p:nvSpPr>
        <p:spPr>
          <a:xfrm>
            <a:off x="615118" y="160872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a:t>
            </a:r>
            <a:r>
              <a:rPr lang="fr-FR" dirty="0">
                <a:latin typeface="Figtree"/>
                <a:cs typeface="Calibri"/>
              </a:rPr>
              <a:t> Admin area &gt; General settings &gt; Work shift </a:t>
            </a:r>
            <a:r>
              <a:rPr lang="fr-FR" dirty="0" err="1">
                <a:latin typeface="Figtree"/>
                <a:cs typeface="Calibri"/>
              </a:rPr>
              <a:t>calendars</a:t>
            </a:r>
            <a:endParaRPr lang="fr-FR" sz="1600" dirty="0" err="1">
              <a:latin typeface="Figtree"/>
              <a:cs typeface="Calibri"/>
            </a:endParaRPr>
          </a:p>
          <a:p>
            <a:pPr marL="0" indent="0">
              <a:buNone/>
            </a:pPr>
            <a:endParaRPr lang="fr-FR" dirty="0"/>
          </a:p>
          <a:p>
            <a:endParaRPr lang="fr-FR" dirty="0"/>
          </a:p>
        </p:txBody>
      </p:sp>
      <p:sp>
        <p:nvSpPr>
          <p:cNvPr id="13" name="Forme libre : forme 12">
            <a:extLst>
              <a:ext uri="{FF2B5EF4-FFF2-40B4-BE49-F238E27FC236}">
                <a16:creationId xmlns:a16="http://schemas.microsoft.com/office/drawing/2014/main" id="{46F5C743-489E-DBEF-F457-B82AAAAEA72E}"/>
              </a:ext>
            </a:extLst>
          </p:cNvPr>
          <p:cNvSpPr/>
          <p:nvPr/>
        </p:nvSpPr>
        <p:spPr>
          <a:xfrm rot="14359484">
            <a:off x="10564187" y="450770"/>
            <a:ext cx="1367040" cy="1011604"/>
          </a:xfrm>
          <a:custGeom>
            <a:avLst/>
            <a:gdLst>
              <a:gd name="connsiteX0" fmla="*/ 6878 w 834124"/>
              <a:gd name="connsiteY0" fmla="*/ 617248 h 617248"/>
              <a:gd name="connsiteX1" fmla="*/ 356351 w 834124"/>
              <a:gd name="connsiteY1" fmla="*/ 19459 h 617248"/>
              <a:gd name="connsiteX2" fmla="*/ 815075 w 834124"/>
              <a:gd name="connsiteY2" fmla="*/ 285302 h 617248"/>
              <a:gd name="connsiteX3" fmla="*/ 834125 w 834124"/>
              <a:gd name="connsiteY3" fmla="*/ 617058 h 617248"/>
              <a:gd name="connsiteX4" fmla="*/ 6878 w 834124"/>
              <a:gd name="connsiteY4" fmla="*/ 617058 h 61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124" h="617248">
                <a:moveTo>
                  <a:pt x="6878" y="617248"/>
                </a:moveTo>
                <a:cubicBezTo>
                  <a:pt x="-35984" y="374837"/>
                  <a:pt x="126417" y="96516"/>
                  <a:pt x="356351" y="19459"/>
                </a:cubicBezTo>
                <a:cubicBezTo>
                  <a:pt x="562376" y="-49692"/>
                  <a:pt x="779165" y="71656"/>
                  <a:pt x="815075" y="285302"/>
                </a:cubicBezTo>
                <a:cubicBezTo>
                  <a:pt x="832791" y="390744"/>
                  <a:pt x="828124" y="499805"/>
                  <a:pt x="834125" y="617058"/>
                </a:cubicBezTo>
                <a:lnTo>
                  <a:pt x="6878" y="617058"/>
                </a:lnTo>
                <a:close/>
              </a:path>
            </a:pathLst>
          </a:custGeom>
          <a:solidFill>
            <a:srgbClr val="E5B740"/>
          </a:solid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CE2D7CC1-7A97-BAB0-F2CD-88E4B94D55A9}"/>
              </a:ext>
            </a:extLst>
          </p:cNvPr>
          <p:cNvSpPr/>
          <p:nvPr/>
        </p:nvSpPr>
        <p:spPr>
          <a:xfrm rot="678314">
            <a:off x="-533004" y="6163148"/>
            <a:ext cx="2895204"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24C7DBE7-0C6F-5746-5B1A-DA5175D4D660}"/>
              </a:ext>
            </a:extLst>
          </p:cNvPr>
          <p:cNvSpPr/>
          <p:nvPr/>
        </p:nvSpPr>
        <p:spPr>
          <a:xfrm>
            <a:off x="10982255" y="-430282"/>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rgbClr val="E5B740"/>
          </a:solid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06EC2C3-5B47-1AFF-FFDB-7B83D62BD4F9}"/>
              </a:ext>
            </a:extLst>
          </p:cNvPr>
          <p:cNvSpPr/>
          <p:nvPr/>
        </p:nvSpPr>
        <p:spPr>
          <a:xfrm>
            <a:off x="2464623" y="6597245"/>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grpSp>
        <p:nvGrpSpPr>
          <p:cNvPr id="28" name="Graphique 4">
            <a:extLst>
              <a:ext uri="{FF2B5EF4-FFF2-40B4-BE49-F238E27FC236}">
                <a16:creationId xmlns:a16="http://schemas.microsoft.com/office/drawing/2014/main" id="{C632EDBE-6842-7428-9797-D47C04092806}"/>
              </a:ext>
            </a:extLst>
          </p:cNvPr>
          <p:cNvGrpSpPr/>
          <p:nvPr/>
        </p:nvGrpSpPr>
        <p:grpSpPr>
          <a:xfrm>
            <a:off x="9778997" y="5859949"/>
            <a:ext cx="178689" cy="178689"/>
            <a:chOff x="6003988" y="3470973"/>
            <a:chExt cx="178689" cy="178689"/>
          </a:xfrm>
          <a:solidFill>
            <a:schemeClr val="accent3"/>
          </a:solidFill>
        </p:grpSpPr>
        <p:sp>
          <p:nvSpPr>
            <p:cNvPr id="29" name="Forme libre : forme 28">
              <a:extLst>
                <a:ext uri="{FF2B5EF4-FFF2-40B4-BE49-F238E27FC236}">
                  <a16:creationId xmlns:a16="http://schemas.microsoft.com/office/drawing/2014/main" id="{476B58C5-8782-BD3C-0205-CB6B2385F4FE}"/>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52F1AC5-57F0-F09D-71B0-93B6D3D88AEF}"/>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0ECBCAD5-B48B-3CA4-CE43-8DBE5A60F2F2}"/>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3114DE7A-02B6-94BD-6A1E-34AE85125006}"/>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33" name="Forme libre : forme 32">
            <a:extLst>
              <a:ext uri="{FF2B5EF4-FFF2-40B4-BE49-F238E27FC236}">
                <a16:creationId xmlns:a16="http://schemas.microsoft.com/office/drawing/2014/main" id="{47A4680A-529D-0580-5021-9D060CDA9A46}"/>
              </a:ext>
            </a:extLst>
          </p:cNvPr>
          <p:cNvSpPr/>
          <p:nvPr/>
        </p:nvSpPr>
        <p:spPr>
          <a:xfrm>
            <a:off x="610838" y="346447"/>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9EA304C-671D-2580-4149-66A5E96A0BCE}"/>
              </a:ext>
            </a:extLst>
          </p:cNvPr>
          <p:cNvSpPr/>
          <p:nvPr/>
        </p:nvSpPr>
        <p:spPr>
          <a:xfrm>
            <a:off x="266739" y="222717"/>
            <a:ext cx="198980" cy="195804"/>
          </a:xfrm>
          <a:custGeom>
            <a:avLst/>
            <a:gdLst>
              <a:gd name="connsiteX0" fmla="*/ 76922 w 198980"/>
              <a:gd name="connsiteY0" fmla="*/ 0 h 195804"/>
              <a:gd name="connsiteX1" fmla="*/ 67302 w 198980"/>
              <a:gd name="connsiteY1" fmla="*/ 9620 h 195804"/>
              <a:gd name="connsiteX2" fmla="*/ 67302 w 198980"/>
              <a:gd name="connsiteY2" fmla="*/ 50387 h 195804"/>
              <a:gd name="connsiteX3" fmla="*/ 65873 w 198980"/>
              <a:gd name="connsiteY3" fmla="*/ 53054 h 195804"/>
              <a:gd name="connsiteX4" fmla="*/ 62920 w 198980"/>
              <a:gd name="connsiteY4" fmla="*/ 53340 h 195804"/>
              <a:gd name="connsiteX5" fmla="*/ 30440 w 198980"/>
              <a:gd name="connsiteY5" fmla="*/ 39910 h 195804"/>
              <a:gd name="connsiteX6" fmla="*/ 26725 w 198980"/>
              <a:gd name="connsiteY6" fmla="*/ 39148 h 195804"/>
              <a:gd name="connsiteX7" fmla="*/ 17867 w 198980"/>
              <a:gd name="connsiteY7" fmla="*/ 45053 h 195804"/>
              <a:gd name="connsiteX8" fmla="*/ 722 w 198980"/>
              <a:gd name="connsiteY8" fmla="*/ 86582 h 195804"/>
              <a:gd name="connsiteX9" fmla="*/ 5961 w 198980"/>
              <a:gd name="connsiteY9" fmla="*/ 99155 h 195804"/>
              <a:gd name="connsiteX10" fmla="*/ 45394 w 198980"/>
              <a:gd name="connsiteY10" fmla="*/ 115443 h 195804"/>
              <a:gd name="connsiteX11" fmla="*/ 47204 w 198980"/>
              <a:gd name="connsiteY11" fmla="*/ 117539 h 195804"/>
              <a:gd name="connsiteX12" fmla="*/ 46728 w 198980"/>
              <a:gd name="connsiteY12" fmla="*/ 120301 h 195804"/>
              <a:gd name="connsiteX13" fmla="*/ 20915 w 198980"/>
              <a:gd name="connsiteY13" fmla="*/ 152972 h 195804"/>
              <a:gd name="connsiteX14" fmla="*/ 22725 w 198980"/>
              <a:gd name="connsiteY14" fmla="*/ 166497 h 195804"/>
              <a:gd name="connsiteX15" fmla="*/ 58348 w 198980"/>
              <a:gd name="connsiteY15" fmla="*/ 193834 h 195804"/>
              <a:gd name="connsiteX16" fmla="*/ 71874 w 198980"/>
              <a:gd name="connsiteY16" fmla="*/ 192024 h 195804"/>
              <a:gd name="connsiteX17" fmla="*/ 96925 w 198980"/>
              <a:gd name="connsiteY17" fmla="*/ 160306 h 195804"/>
              <a:gd name="connsiteX18" fmla="*/ 99496 w 198980"/>
              <a:gd name="connsiteY18" fmla="*/ 159068 h 195804"/>
              <a:gd name="connsiteX19" fmla="*/ 102068 w 198980"/>
              <a:gd name="connsiteY19" fmla="*/ 160306 h 195804"/>
              <a:gd name="connsiteX20" fmla="*/ 127119 w 198980"/>
              <a:gd name="connsiteY20" fmla="*/ 192024 h 195804"/>
              <a:gd name="connsiteX21" fmla="*/ 140644 w 198980"/>
              <a:gd name="connsiteY21" fmla="*/ 193834 h 195804"/>
              <a:gd name="connsiteX22" fmla="*/ 176268 w 198980"/>
              <a:gd name="connsiteY22" fmla="*/ 166497 h 195804"/>
              <a:gd name="connsiteX23" fmla="*/ 178078 w 198980"/>
              <a:gd name="connsiteY23" fmla="*/ 152972 h 195804"/>
              <a:gd name="connsiteX24" fmla="*/ 152265 w 198980"/>
              <a:gd name="connsiteY24" fmla="*/ 120301 h 195804"/>
              <a:gd name="connsiteX25" fmla="*/ 151789 w 198980"/>
              <a:gd name="connsiteY25" fmla="*/ 117539 h 195804"/>
              <a:gd name="connsiteX26" fmla="*/ 153598 w 198980"/>
              <a:gd name="connsiteY26" fmla="*/ 115443 h 195804"/>
              <a:gd name="connsiteX27" fmla="*/ 193032 w 198980"/>
              <a:gd name="connsiteY27" fmla="*/ 99155 h 195804"/>
              <a:gd name="connsiteX28" fmla="*/ 198271 w 198980"/>
              <a:gd name="connsiteY28" fmla="*/ 86582 h 195804"/>
              <a:gd name="connsiteX29" fmla="*/ 181126 w 198980"/>
              <a:gd name="connsiteY29" fmla="*/ 45053 h 195804"/>
              <a:gd name="connsiteX30" fmla="*/ 172267 w 198980"/>
              <a:gd name="connsiteY30" fmla="*/ 39148 h 195804"/>
              <a:gd name="connsiteX31" fmla="*/ 168553 w 198980"/>
              <a:gd name="connsiteY31" fmla="*/ 39910 h 195804"/>
              <a:gd name="connsiteX32" fmla="*/ 136072 w 198980"/>
              <a:gd name="connsiteY32" fmla="*/ 53340 h 195804"/>
              <a:gd name="connsiteX33" fmla="*/ 133120 w 198980"/>
              <a:gd name="connsiteY33" fmla="*/ 53054 h 195804"/>
              <a:gd name="connsiteX34" fmla="*/ 131691 w 198980"/>
              <a:gd name="connsiteY34" fmla="*/ 50387 h 195804"/>
              <a:gd name="connsiteX35" fmla="*/ 131691 w 198980"/>
              <a:gd name="connsiteY35" fmla="*/ 9620 h 195804"/>
              <a:gd name="connsiteX36" fmla="*/ 122071 w 198980"/>
              <a:gd name="connsiteY36" fmla="*/ 0 h 195804"/>
              <a:gd name="connsiteX37" fmla="*/ 77113 w 198980"/>
              <a:gd name="connsiteY37" fmla="*/ 0 h 195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8980" h="195804">
                <a:moveTo>
                  <a:pt x="76922" y="0"/>
                </a:moveTo>
                <a:cubicBezTo>
                  <a:pt x="71683" y="0"/>
                  <a:pt x="67302" y="4381"/>
                  <a:pt x="67302" y="9620"/>
                </a:cubicBezTo>
                <a:lnTo>
                  <a:pt x="67302" y="50387"/>
                </a:lnTo>
                <a:cubicBezTo>
                  <a:pt x="67302" y="51435"/>
                  <a:pt x="66730" y="52483"/>
                  <a:pt x="65873" y="53054"/>
                </a:cubicBezTo>
                <a:cubicBezTo>
                  <a:pt x="65016" y="53626"/>
                  <a:pt x="63873" y="53816"/>
                  <a:pt x="62920" y="53340"/>
                </a:cubicBezTo>
                <a:lnTo>
                  <a:pt x="30440" y="39910"/>
                </a:lnTo>
                <a:cubicBezTo>
                  <a:pt x="29202" y="39433"/>
                  <a:pt x="27964" y="39148"/>
                  <a:pt x="26725" y="39148"/>
                </a:cubicBezTo>
                <a:cubicBezTo>
                  <a:pt x="23011" y="39148"/>
                  <a:pt x="19391" y="41434"/>
                  <a:pt x="17867" y="45053"/>
                </a:cubicBezTo>
                <a:lnTo>
                  <a:pt x="722" y="86582"/>
                </a:lnTo>
                <a:cubicBezTo>
                  <a:pt x="-1278" y="91440"/>
                  <a:pt x="1008" y="97155"/>
                  <a:pt x="5961" y="99155"/>
                </a:cubicBezTo>
                <a:lnTo>
                  <a:pt x="45394" y="115443"/>
                </a:lnTo>
                <a:cubicBezTo>
                  <a:pt x="46252" y="115824"/>
                  <a:pt x="47014" y="116586"/>
                  <a:pt x="47204" y="117539"/>
                </a:cubicBezTo>
                <a:cubicBezTo>
                  <a:pt x="47395" y="118491"/>
                  <a:pt x="47299" y="119444"/>
                  <a:pt x="46728" y="120301"/>
                </a:cubicBezTo>
                <a:lnTo>
                  <a:pt x="20915" y="152972"/>
                </a:lnTo>
                <a:cubicBezTo>
                  <a:pt x="17677" y="157163"/>
                  <a:pt x="18534" y="163259"/>
                  <a:pt x="22725" y="166497"/>
                </a:cubicBezTo>
                <a:lnTo>
                  <a:pt x="58348" y="193834"/>
                </a:lnTo>
                <a:cubicBezTo>
                  <a:pt x="62539" y="197072"/>
                  <a:pt x="68635" y="196215"/>
                  <a:pt x="71874" y="192024"/>
                </a:cubicBezTo>
                <a:lnTo>
                  <a:pt x="96925" y="160306"/>
                </a:lnTo>
                <a:cubicBezTo>
                  <a:pt x="97496" y="159544"/>
                  <a:pt x="98449" y="159068"/>
                  <a:pt x="99496" y="159068"/>
                </a:cubicBezTo>
                <a:cubicBezTo>
                  <a:pt x="100544" y="159068"/>
                  <a:pt x="101401" y="159544"/>
                  <a:pt x="102068" y="160306"/>
                </a:cubicBezTo>
                <a:lnTo>
                  <a:pt x="127119" y="192024"/>
                </a:lnTo>
                <a:cubicBezTo>
                  <a:pt x="130357" y="196215"/>
                  <a:pt x="136453" y="196977"/>
                  <a:pt x="140644" y="193834"/>
                </a:cubicBezTo>
                <a:lnTo>
                  <a:pt x="176268" y="166497"/>
                </a:lnTo>
                <a:cubicBezTo>
                  <a:pt x="180459" y="163259"/>
                  <a:pt x="181221" y="157163"/>
                  <a:pt x="178078" y="152972"/>
                </a:cubicBezTo>
                <a:lnTo>
                  <a:pt x="152265" y="120301"/>
                </a:lnTo>
                <a:cubicBezTo>
                  <a:pt x="151693" y="119539"/>
                  <a:pt x="151503" y="118491"/>
                  <a:pt x="151789" y="117539"/>
                </a:cubicBezTo>
                <a:cubicBezTo>
                  <a:pt x="152074" y="116586"/>
                  <a:pt x="152741" y="115824"/>
                  <a:pt x="153598" y="115443"/>
                </a:cubicBezTo>
                <a:lnTo>
                  <a:pt x="193032" y="99155"/>
                </a:lnTo>
                <a:cubicBezTo>
                  <a:pt x="197890" y="97155"/>
                  <a:pt x="200271" y="91440"/>
                  <a:pt x="198271" y="86582"/>
                </a:cubicBezTo>
                <a:lnTo>
                  <a:pt x="181126" y="45053"/>
                </a:lnTo>
                <a:cubicBezTo>
                  <a:pt x="179602" y="41434"/>
                  <a:pt x="176077" y="39148"/>
                  <a:pt x="172267" y="39148"/>
                </a:cubicBezTo>
                <a:cubicBezTo>
                  <a:pt x="171029" y="39148"/>
                  <a:pt x="169791" y="39338"/>
                  <a:pt x="168553" y="39910"/>
                </a:cubicBezTo>
                <a:lnTo>
                  <a:pt x="136072" y="53340"/>
                </a:lnTo>
                <a:cubicBezTo>
                  <a:pt x="135120" y="53721"/>
                  <a:pt x="133977" y="53626"/>
                  <a:pt x="133120" y="53054"/>
                </a:cubicBezTo>
                <a:cubicBezTo>
                  <a:pt x="132262" y="52483"/>
                  <a:pt x="131691" y="51435"/>
                  <a:pt x="131691" y="50387"/>
                </a:cubicBezTo>
                <a:lnTo>
                  <a:pt x="131691" y="9620"/>
                </a:lnTo>
                <a:cubicBezTo>
                  <a:pt x="131691" y="4381"/>
                  <a:pt x="127309" y="0"/>
                  <a:pt x="122071" y="0"/>
                </a:cubicBezTo>
                <a:lnTo>
                  <a:pt x="77113" y="0"/>
                </a:lnTo>
                <a:close/>
              </a:path>
            </a:pathLst>
          </a:custGeom>
          <a:solidFill>
            <a:schemeClr val="accent3"/>
          </a:solidFill>
          <a:ln w="9525" cap="flat">
            <a:noFill/>
            <a:prstDash val="solid"/>
            <a:miter/>
          </a:ln>
        </p:spPr>
        <p:txBody>
          <a:bodyPr rtlCol="0" anchor="ctr"/>
          <a:lstStyle/>
          <a:p>
            <a:endParaRPr lang="fr-FR"/>
          </a:p>
        </p:txBody>
      </p:sp>
      <p:grpSp>
        <p:nvGrpSpPr>
          <p:cNvPr id="35" name="Graphique 4">
            <a:extLst>
              <a:ext uri="{FF2B5EF4-FFF2-40B4-BE49-F238E27FC236}">
                <a16:creationId xmlns:a16="http://schemas.microsoft.com/office/drawing/2014/main" id="{96F221A0-1ABE-F8C3-8567-A22AD186F542}"/>
              </a:ext>
            </a:extLst>
          </p:cNvPr>
          <p:cNvGrpSpPr/>
          <p:nvPr/>
        </p:nvGrpSpPr>
        <p:grpSpPr>
          <a:xfrm>
            <a:off x="9241486" y="1385037"/>
            <a:ext cx="260032" cy="260032"/>
            <a:chOff x="6767036" y="3460591"/>
            <a:chExt cx="260032" cy="260032"/>
          </a:xfrm>
          <a:solidFill>
            <a:schemeClr val="accent3"/>
          </a:solidFill>
        </p:grpSpPr>
        <p:sp>
          <p:nvSpPr>
            <p:cNvPr id="36" name="Forme libre : forme 35">
              <a:extLst>
                <a:ext uri="{FF2B5EF4-FFF2-40B4-BE49-F238E27FC236}">
                  <a16:creationId xmlns:a16="http://schemas.microsoft.com/office/drawing/2014/main" id="{603567A1-D890-C56A-FE50-1F86DD795491}"/>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41205052-04E8-A7F5-F0CE-9ED62FB798B7}"/>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4223A4A-BD96-1E1F-7F12-2E20E6CFCCD0}"/>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1680BC56-FC79-D280-E27D-F8FCC610F77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7" name="Image 16">
            <a:extLst>
              <a:ext uri="{FF2B5EF4-FFF2-40B4-BE49-F238E27FC236}">
                <a16:creationId xmlns:a16="http://schemas.microsoft.com/office/drawing/2014/main" id="{D0F3B4C7-888D-6143-A3E3-F1AFFCB68C50}"/>
              </a:ext>
            </a:extLst>
          </p:cNvPr>
          <p:cNvPicPr>
            <a:picLocks noChangeAspect="1"/>
          </p:cNvPicPr>
          <p:nvPr/>
        </p:nvPicPr>
        <p:blipFill>
          <a:blip r:embed="rId6"/>
          <a:stretch>
            <a:fillRect/>
          </a:stretch>
        </p:blipFill>
        <p:spPr>
          <a:xfrm>
            <a:off x="1663484" y="2312879"/>
            <a:ext cx="8865032" cy="3485002"/>
          </a:xfrm>
          <a:prstGeom prst="rect">
            <a:avLst/>
          </a:prstGeom>
          <a:ln>
            <a:noFill/>
          </a:ln>
          <a:effectLst>
            <a:outerShdw blurRad="292100" dist="139700" dir="2700000" algn="tl" rotWithShape="0">
              <a:srgbClr val="333333">
                <a:alpha val="65000"/>
              </a:srgbClr>
            </a:outerShdw>
          </a:effectLst>
        </p:spPr>
      </p:pic>
      <p:sp>
        <p:nvSpPr>
          <p:cNvPr id="19" name="Rectangle : coins arrondis 18">
            <a:extLst>
              <a:ext uri="{FF2B5EF4-FFF2-40B4-BE49-F238E27FC236}">
                <a16:creationId xmlns:a16="http://schemas.microsoft.com/office/drawing/2014/main" id="{2FC80CA0-1B2F-5F3F-6143-C9AE47157D39}"/>
              </a:ext>
            </a:extLst>
          </p:cNvPr>
          <p:cNvSpPr/>
          <p:nvPr/>
        </p:nvSpPr>
        <p:spPr>
          <a:xfrm>
            <a:off x="9501518" y="2959100"/>
            <a:ext cx="855332" cy="5524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602F5CAE-C281-07A9-F9F8-D494D8143B23}"/>
              </a:ext>
            </a:extLst>
          </p:cNvPr>
          <p:cNvSpPr/>
          <p:nvPr/>
        </p:nvSpPr>
        <p:spPr>
          <a:xfrm>
            <a:off x="2296161" y="4762500"/>
            <a:ext cx="106680" cy="1841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C12A8BB3-6981-D848-0279-A15CB7628D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662318" y="4531628"/>
            <a:ext cx="520387" cy="520388"/>
          </a:xfrm>
          <a:prstGeom prst="rect">
            <a:avLst/>
          </a:prstGeom>
          <a:effectLst>
            <a:outerShdw blurRad="50800" dist="38100" dir="2700000" algn="tl" rotWithShape="0">
              <a:prstClr val="black">
                <a:alpha val="40000"/>
              </a:prstClr>
            </a:outerShdw>
          </a:effectLst>
        </p:spPr>
      </p:pic>
      <p:pic>
        <p:nvPicPr>
          <p:cNvPr id="22" name="Graphique 21">
            <a:extLst>
              <a:ext uri="{FF2B5EF4-FFF2-40B4-BE49-F238E27FC236}">
                <a16:creationId xmlns:a16="http://schemas.microsoft.com/office/drawing/2014/main" id="{7A5BDC30-195D-72DA-219B-2E099463BCE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8895468" y="2878884"/>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285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Work shift </a:t>
            </a:r>
            <a:r>
              <a:rPr lang="fr-FR" dirty="0" err="1">
                <a:latin typeface="Figtree Light"/>
              </a:rPr>
              <a:t>calendars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cs typeface="Calibri"/>
              </a:rPr>
              <a:t>Creating</a:t>
            </a:r>
            <a:r>
              <a:rPr lang="fr-FR" dirty="0">
                <a:latin typeface="Figtree"/>
                <a:cs typeface="Calibri"/>
              </a:rPr>
              <a:t> </a:t>
            </a:r>
            <a:r>
              <a:rPr lang="fr-FR" dirty="0" err="1">
                <a:latin typeface="Figtree"/>
                <a:cs typeface="Calibri"/>
              </a:rPr>
              <a:t>work</a:t>
            </a:r>
            <a:r>
              <a:rPr lang="fr-FR" dirty="0">
                <a:latin typeface="Figtree"/>
                <a:cs typeface="Calibri"/>
              </a:rPr>
              <a:t> shift </a:t>
            </a:r>
            <a:r>
              <a:rPr lang="fr-FR" dirty="0" err="1">
                <a:latin typeface="Figtree"/>
                <a:cs typeface="Calibri"/>
              </a:rPr>
              <a:t>calendars</a:t>
            </a:r>
            <a:endParaRPr lang="fr-FR" dirty="0" err="1"/>
          </a:p>
        </p:txBody>
      </p:sp>
      <p:sp>
        <p:nvSpPr>
          <p:cNvPr id="2" name="Espace réservé du tableau 1">
            <a:extLst>
              <a:ext uri="{FF2B5EF4-FFF2-40B4-BE49-F238E27FC236}">
                <a16:creationId xmlns:a16="http://schemas.microsoft.com/office/drawing/2014/main" id="{1C1B7F52-35C1-9BD7-B126-F3EE6C0D5B52}"/>
              </a:ext>
            </a:extLst>
          </p:cNvPr>
          <p:cNvSpPr>
            <a:spLocks noGrp="1"/>
          </p:cNvSpPr>
          <p:nvPr/>
        </p:nvSpPr>
        <p:spPr>
          <a:xfrm>
            <a:off x="560057" y="141281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a:t>
            </a:r>
            <a:r>
              <a:rPr lang="fr-FR" dirty="0">
                <a:latin typeface="Figtree"/>
                <a:cs typeface="Calibri"/>
              </a:rPr>
              <a:t>Admin area </a:t>
            </a:r>
            <a:r>
              <a:rPr lang="fr-FR" sz="1600" dirty="0">
                <a:latin typeface="Figtree"/>
                <a:cs typeface="Calibri"/>
              </a:rPr>
              <a:t>&gt; </a:t>
            </a:r>
            <a:r>
              <a:rPr lang="fr-FR" dirty="0">
                <a:latin typeface="Figtree"/>
                <a:cs typeface="Calibri"/>
              </a:rPr>
              <a:t>General settings </a:t>
            </a:r>
            <a:r>
              <a:rPr lang="fr-FR" sz="1600" dirty="0">
                <a:latin typeface="Figtree"/>
                <a:cs typeface="Calibri"/>
              </a:rPr>
              <a:t>&gt; </a:t>
            </a:r>
            <a:r>
              <a:rPr lang="fr-FR" dirty="0">
                <a:latin typeface="Figtree"/>
                <a:cs typeface="Calibri"/>
              </a:rPr>
              <a:t>Work shift </a:t>
            </a:r>
            <a:r>
              <a:rPr lang="fr-FR" dirty="0" err="1">
                <a:latin typeface="Figtree"/>
                <a:cs typeface="Calibri"/>
              </a:rPr>
              <a:t>calendars</a:t>
            </a:r>
          </a:p>
          <a:p>
            <a:endParaRPr lang="fr-FR" dirty="0">
              <a:latin typeface="Figtree"/>
              <a:cs typeface="Calibri"/>
            </a:endParaRPr>
          </a:p>
          <a:p>
            <a:endParaRPr lang="fr-FR" sz="1600" dirty="0">
              <a:latin typeface="Figtree"/>
              <a:cs typeface="Calibri"/>
            </a:endParaRPr>
          </a:p>
          <a:p>
            <a:endParaRPr lang="fr-FR" dirty="0">
              <a:latin typeface="Figtree"/>
              <a:cs typeface="Calibri"/>
            </a:endParaRPr>
          </a:p>
        </p:txBody>
      </p:sp>
      <p:sp>
        <p:nvSpPr>
          <p:cNvPr id="22" name="Forme libre : forme 21">
            <a:extLst>
              <a:ext uri="{FF2B5EF4-FFF2-40B4-BE49-F238E27FC236}">
                <a16:creationId xmlns:a16="http://schemas.microsoft.com/office/drawing/2014/main" id="{07E10D65-F5B4-9DAE-5882-EF79F5292487}"/>
              </a:ext>
            </a:extLst>
          </p:cNvPr>
          <p:cNvSpPr/>
          <p:nvPr/>
        </p:nvSpPr>
        <p:spPr>
          <a:xfrm>
            <a:off x="11411062" y="47121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pic>
        <p:nvPicPr>
          <p:cNvPr id="9" name="Image 8">
            <a:extLst>
              <a:ext uri="{FF2B5EF4-FFF2-40B4-BE49-F238E27FC236}">
                <a16:creationId xmlns:a16="http://schemas.microsoft.com/office/drawing/2014/main" id="{DB7F0E75-B46A-A4FB-C0AE-19B7CBD11E2E}"/>
              </a:ext>
            </a:extLst>
          </p:cNvPr>
          <p:cNvPicPr>
            <a:picLocks noChangeAspect="1"/>
          </p:cNvPicPr>
          <p:nvPr/>
        </p:nvPicPr>
        <p:blipFill>
          <a:blip r:embed="rId6"/>
          <a:stretch>
            <a:fillRect/>
          </a:stretch>
        </p:blipFill>
        <p:spPr>
          <a:xfrm>
            <a:off x="1341579" y="1964292"/>
            <a:ext cx="9508841" cy="4295155"/>
          </a:xfrm>
          <a:prstGeom prst="rect">
            <a:avLst/>
          </a:prstGeom>
          <a:ln>
            <a:noFill/>
          </a:ln>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13640397-BE9D-BCF6-AF12-A5612DDB53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888595" y="2603182"/>
            <a:ext cx="520387" cy="520388"/>
          </a:xfrm>
          <a:prstGeom prst="rect">
            <a:avLst/>
          </a:prstGeom>
          <a:effectLst>
            <a:outerShdw blurRad="50800" dist="38100" dir="2700000" algn="tl" rotWithShape="0">
              <a:prstClr val="black">
                <a:alpha val="40000"/>
              </a:prstClr>
            </a:outerShdw>
          </a:effectLst>
        </p:spPr>
      </p:pic>
      <p:sp>
        <p:nvSpPr>
          <p:cNvPr id="14" name="Rectangle : coins arrondis 13">
            <a:extLst>
              <a:ext uri="{FF2B5EF4-FFF2-40B4-BE49-F238E27FC236}">
                <a16:creationId xmlns:a16="http://schemas.microsoft.com/office/drawing/2014/main" id="{60F34739-B1B6-B014-2049-D1141D4C8DDD}"/>
              </a:ext>
            </a:extLst>
          </p:cNvPr>
          <p:cNvSpPr/>
          <p:nvPr/>
        </p:nvSpPr>
        <p:spPr>
          <a:xfrm>
            <a:off x="1881554" y="3938954"/>
            <a:ext cx="504092" cy="14653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746EF388-983C-7B7A-BED8-62908F67FAB8}"/>
              </a:ext>
            </a:extLst>
          </p:cNvPr>
          <p:cNvSpPr/>
          <p:nvPr/>
        </p:nvSpPr>
        <p:spPr>
          <a:xfrm>
            <a:off x="4548554" y="5781675"/>
            <a:ext cx="2303584" cy="41433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14201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786896"/>
            <a:ext cx="5625123" cy="1296988"/>
          </a:xfrm>
        </p:spPr>
        <p:txBody>
          <a:bodyPr vert="horz" lIns="91440" tIns="45720" rIns="91440" bIns="45720" rtlCol="0" anchor="t">
            <a:normAutofit/>
          </a:bodyPr>
          <a:lstStyle/>
          <a:p>
            <a:r>
              <a:rPr lang="fr-FR" dirty="0">
                <a:latin typeface="Figtree"/>
              </a:rPr>
              <a:t> Use the basic administration </a:t>
            </a:r>
            <a:r>
              <a:rPr lang="fr-FR" dirty="0" err="1">
                <a:latin typeface="Figtree"/>
              </a:rPr>
              <a:t>features</a:t>
            </a:r>
            <a:r>
              <a:rPr lang="fr-FR" dirty="0">
                <a:latin typeface="Figtree"/>
              </a:rPr>
              <a:t> for the platform</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A22F709D-F9D8-C152-9E04-9E604C73A511}"/>
              </a:ext>
            </a:extLst>
          </p:cNvPr>
          <p:cNvPicPr>
            <a:picLocks noChangeAspect="1"/>
          </p:cNvPicPr>
          <p:nvPr/>
        </p:nvPicPr>
        <p:blipFill>
          <a:blip r:embed="rId2"/>
          <a:stretch>
            <a:fillRect/>
          </a:stretch>
        </p:blipFill>
        <p:spPr>
          <a:xfrm>
            <a:off x="796636" y="2656884"/>
            <a:ext cx="10688782" cy="3362199"/>
          </a:xfrm>
          <a:prstGeom prst="rect">
            <a:avLst/>
          </a:prstGeom>
          <a:ln>
            <a:noFill/>
          </a:ln>
          <a:effectLst>
            <a:outerShdw blurRad="292100" dist="139700" dir="2700000" algn="tl" rotWithShape="0">
              <a:srgbClr val="333333">
                <a:alpha val="65000"/>
              </a:srgbClr>
            </a:outerShdw>
          </a:effectLst>
        </p:spPr>
      </p:pic>
      <p:sp>
        <p:nvSpPr>
          <p:cNvPr id="16" name="Forme libre : forme 15">
            <a:extLst>
              <a:ext uri="{FF2B5EF4-FFF2-40B4-BE49-F238E27FC236}">
                <a16:creationId xmlns:a16="http://schemas.microsoft.com/office/drawing/2014/main" id="{240CEDCB-4822-4EE2-BA7C-71354124B512}"/>
              </a:ext>
            </a:extLst>
          </p:cNvPr>
          <p:cNvSpPr/>
          <p:nvPr/>
        </p:nvSpPr>
        <p:spPr>
          <a:xfrm rot="10523513">
            <a:off x="-1308694" y="-583746"/>
            <a:ext cx="3610858" cy="1622845"/>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Report </a:t>
            </a:r>
            <a:r>
              <a:rPr lang="fr-FR" dirty="0" err="1">
                <a:latin typeface="Figtree Light"/>
              </a:rPr>
              <a:t>criteria</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ea typeface="Calibri"/>
                <a:cs typeface="Calibri"/>
              </a:rPr>
              <a:t>Creating</a:t>
            </a:r>
            <a:r>
              <a:rPr lang="fr-FR" dirty="0">
                <a:latin typeface="Figtree"/>
                <a:ea typeface="Calibri"/>
                <a:cs typeface="Calibri"/>
              </a:rPr>
              <a:t> report </a:t>
            </a:r>
            <a:r>
              <a:rPr lang="fr-FR" dirty="0" err="1">
                <a:latin typeface="Figtree"/>
                <a:ea typeface="Calibri"/>
                <a:cs typeface="Calibri"/>
              </a:rPr>
              <a:t>criteria</a:t>
            </a:r>
            <a:r>
              <a:rPr lang="fr-FR" dirty="0">
                <a:latin typeface="Figtree"/>
                <a:ea typeface="Calibri"/>
                <a:cs typeface="Calibri"/>
              </a:rPr>
              <a:t> (</a:t>
            </a:r>
            <a:r>
              <a:rPr lang="fr-FR" dirty="0" err="1">
                <a:latin typeface="Figtree"/>
                <a:ea typeface="Calibri"/>
                <a:cs typeface="Calibri"/>
              </a:rPr>
              <a:t>analytics</a:t>
            </a:r>
            <a:r>
              <a:rPr lang="fr-FR" dirty="0">
                <a:latin typeface="Figtree"/>
                <a:ea typeface="Calibri"/>
                <a:cs typeface="Calibri"/>
              </a:rPr>
              <a:t>)</a:t>
            </a:r>
            <a:endParaRPr lang="fr-FR" dirty="0"/>
          </a:p>
        </p:txBody>
      </p:sp>
      <p:sp>
        <p:nvSpPr>
          <p:cNvPr id="12" name="Espace réservé du tableau 1">
            <a:extLst>
              <a:ext uri="{FF2B5EF4-FFF2-40B4-BE49-F238E27FC236}">
                <a16:creationId xmlns:a16="http://schemas.microsoft.com/office/drawing/2014/main" id="{7076FC73-E45B-488C-D591-A0CC4B844120}"/>
              </a:ext>
            </a:extLst>
          </p:cNvPr>
          <p:cNvSpPr>
            <a:spLocks noGrp="1"/>
          </p:cNvSpPr>
          <p:nvPr/>
        </p:nvSpPr>
        <p:spPr>
          <a:xfrm>
            <a:off x="756027"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Access: Admin area &gt; General settings &gt; Report </a:t>
            </a:r>
            <a:r>
              <a:rPr lang="fr-FR" dirty="0" err="1">
                <a:latin typeface="Figtree"/>
                <a:cs typeface="Calibri"/>
              </a:rPr>
              <a:t>criteria</a:t>
            </a:r>
            <a:endParaRPr lang="fr-FR" dirty="0">
              <a:latin typeface="Figtree"/>
              <a:cs typeface="Calibri"/>
            </a:endParaRPr>
          </a:p>
          <a:p>
            <a:pPr marL="0" indent="0">
              <a:buNone/>
            </a:pPr>
            <a:r>
              <a:rPr lang="fr-FR" sz="1400" dirty="0">
                <a:solidFill>
                  <a:srgbClr val="C75741"/>
                </a:solidFill>
                <a:latin typeface="Figtree"/>
                <a:cs typeface="Calibri"/>
              </a:rPr>
              <a:t>You can </a:t>
            </a:r>
            <a:r>
              <a:rPr lang="fr-FR" sz="1400" dirty="0" err="1">
                <a:solidFill>
                  <a:srgbClr val="C75741"/>
                </a:solidFill>
                <a:latin typeface="Figtree"/>
                <a:cs typeface="Calibri"/>
              </a:rPr>
              <a:t>only</a:t>
            </a:r>
            <a:r>
              <a:rPr lang="fr-FR" sz="1400" dirty="0">
                <a:solidFill>
                  <a:srgbClr val="C75741"/>
                </a:solidFill>
                <a:latin typeface="Figtree"/>
                <a:cs typeface="Calibri"/>
              </a:rPr>
              <a:t> </a:t>
            </a:r>
            <a:r>
              <a:rPr lang="fr-FR" sz="1400" dirty="0" err="1">
                <a:solidFill>
                  <a:srgbClr val="C75741"/>
                </a:solidFill>
                <a:latin typeface="Figtree"/>
                <a:cs typeface="Calibri"/>
              </a:rPr>
              <a:t>create</a:t>
            </a:r>
            <a:r>
              <a:rPr lang="fr-FR" sz="1400" dirty="0">
                <a:solidFill>
                  <a:srgbClr val="C75741"/>
                </a:solidFill>
                <a:latin typeface="Figtree"/>
                <a:cs typeface="Calibri"/>
              </a:rPr>
              <a:t> 5 report </a:t>
            </a:r>
            <a:r>
              <a:rPr lang="fr-FR" sz="1400" dirty="0" err="1">
                <a:solidFill>
                  <a:srgbClr val="C75741"/>
                </a:solidFill>
                <a:latin typeface="Figtree"/>
                <a:cs typeface="Calibri"/>
              </a:rPr>
              <a:t>criteria</a:t>
            </a:r>
            <a:r>
              <a:rPr lang="fr-FR" sz="1400" dirty="0">
                <a:solidFill>
                  <a:srgbClr val="C75741"/>
                </a:solidFill>
                <a:latin typeface="Figtree"/>
                <a:cs typeface="Calibri"/>
              </a:rPr>
              <a:t> . </a:t>
            </a:r>
            <a:r>
              <a:rPr lang="fr-FR" sz="1400" dirty="0" err="1">
                <a:solidFill>
                  <a:srgbClr val="C75741"/>
                </a:solidFill>
                <a:latin typeface="Figtree"/>
                <a:cs typeface="Calibri"/>
              </a:rPr>
              <a:t>However</a:t>
            </a:r>
            <a:r>
              <a:rPr lang="fr-FR" sz="1400" dirty="0">
                <a:solidFill>
                  <a:srgbClr val="C75741"/>
                </a:solidFill>
                <a:latin typeface="Figtree"/>
                <a:cs typeface="Calibri"/>
              </a:rPr>
              <a:t>, </a:t>
            </a:r>
            <a:r>
              <a:rPr lang="fr-FR" sz="1400" dirty="0" err="1">
                <a:solidFill>
                  <a:srgbClr val="C75741"/>
                </a:solidFill>
                <a:latin typeface="Figtree"/>
                <a:cs typeface="Calibri"/>
              </a:rPr>
              <a:t>you</a:t>
            </a:r>
            <a:r>
              <a:rPr lang="fr-FR" sz="1400" dirty="0">
                <a:solidFill>
                  <a:srgbClr val="C75741"/>
                </a:solidFill>
                <a:latin typeface="Figtree"/>
                <a:cs typeface="Calibri"/>
              </a:rPr>
              <a:t> can </a:t>
            </a:r>
            <a:r>
              <a:rPr lang="fr-FR" sz="1400" dirty="0" err="1">
                <a:solidFill>
                  <a:srgbClr val="C75741"/>
                </a:solidFill>
                <a:latin typeface="Figtree"/>
                <a:cs typeface="Calibri"/>
              </a:rPr>
              <a:t>create</a:t>
            </a:r>
            <a:r>
              <a:rPr lang="fr-FR" sz="1400" dirty="0">
                <a:solidFill>
                  <a:srgbClr val="C75741"/>
                </a:solidFill>
                <a:latin typeface="Figtree"/>
                <a:cs typeface="Calibri"/>
              </a:rPr>
              <a:t> as </a:t>
            </a:r>
            <a:r>
              <a:rPr lang="fr-FR" sz="1400" dirty="0" err="1">
                <a:solidFill>
                  <a:srgbClr val="C75741"/>
                </a:solidFill>
                <a:latin typeface="Figtree"/>
                <a:cs typeface="Calibri"/>
              </a:rPr>
              <a:t>many</a:t>
            </a:r>
            <a:r>
              <a:rPr lang="fr-FR" sz="1400" dirty="0">
                <a:solidFill>
                  <a:srgbClr val="C75741"/>
                </a:solidFill>
                <a:latin typeface="Figtree"/>
                <a:cs typeface="Calibri"/>
              </a:rPr>
              <a:t> </a:t>
            </a:r>
            <a:r>
              <a:rPr lang="fr-FR" sz="1400" dirty="0" err="1">
                <a:solidFill>
                  <a:srgbClr val="C75741"/>
                </a:solidFill>
                <a:latin typeface="Figtree"/>
                <a:cs typeface="Calibri"/>
              </a:rPr>
              <a:t>analytical</a:t>
            </a:r>
            <a:r>
              <a:rPr lang="fr-FR" sz="1400" dirty="0">
                <a:solidFill>
                  <a:srgbClr val="C75741"/>
                </a:solidFill>
                <a:latin typeface="Figtree"/>
                <a:cs typeface="Calibri"/>
              </a:rPr>
              <a:t> </a:t>
            </a:r>
            <a:r>
              <a:rPr lang="fr-FR" sz="1400" dirty="0" err="1">
                <a:solidFill>
                  <a:srgbClr val="C75741"/>
                </a:solidFill>
                <a:latin typeface="Figtree"/>
                <a:cs typeface="Calibri"/>
              </a:rPr>
              <a:t>accounts</a:t>
            </a:r>
            <a:r>
              <a:rPr lang="fr-FR" sz="1400" dirty="0">
                <a:solidFill>
                  <a:srgbClr val="C75741"/>
                </a:solidFill>
                <a:latin typeface="Figtree"/>
                <a:cs typeface="Calibri"/>
              </a:rPr>
              <a:t> as </a:t>
            </a:r>
            <a:r>
              <a:rPr lang="fr-FR" sz="1400" dirty="0" err="1">
                <a:solidFill>
                  <a:srgbClr val="C75741"/>
                </a:solidFill>
                <a:latin typeface="Figtree"/>
                <a:cs typeface="Calibri"/>
              </a:rPr>
              <a:t>you</a:t>
            </a:r>
            <a:r>
              <a:rPr lang="fr-FR" sz="1400" dirty="0">
                <a:solidFill>
                  <a:srgbClr val="C75741"/>
                </a:solidFill>
                <a:latin typeface="Figtree"/>
                <a:cs typeface="Calibri"/>
              </a:rPr>
              <a:t> </a:t>
            </a:r>
            <a:r>
              <a:rPr lang="fr-FR" sz="1400" dirty="0" err="1">
                <a:solidFill>
                  <a:srgbClr val="C75741"/>
                </a:solidFill>
                <a:latin typeface="Figtree"/>
                <a:cs typeface="Calibri"/>
              </a:rPr>
              <a:t>want</a:t>
            </a:r>
            <a:r>
              <a:rPr lang="fr-FR" sz="1400" dirty="0">
                <a:solidFill>
                  <a:srgbClr val="C75741"/>
                </a:solidFill>
                <a:latin typeface="Figtree"/>
                <a:cs typeface="Calibri"/>
              </a:rPr>
              <a:t>.</a:t>
            </a:r>
            <a:endParaRPr lang="fr-FR" sz="1400" dirty="0">
              <a:solidFill>
                <a:srgbClr val="C75741"/>
              </a:solidFill>
            </a:endParaRPr>
          </a:p>
          <a:p>
            <a:pPr marL="0" indent="0">
              <a:buNone/>
            </a:pPr>
            <a:br>
              <a:rPr lang="en-US" dirty="0"/>
            </a:br>
            <a:endParaRPr lang="en-US" dirty="0"/>
          </a:p>
          <a:p>
            <a:pPr marL="285750" indent="-285750">
              <a:buClr>
                <a:srgbClr val="1A9BFC"/>
              </a:buClr>
              <a:buFont typeface="Courier New" panose="02070309020205020404" pitchFamily="49" charset="0"/>
              <a:buChar char="o"/>
            </a:pPr>
            <a:endParaRPr lang="fr-FR" dirty="0">
              <a:latin typeface="Calibri" panose="020F0502020204030204" pitchFamily="34" charset="0"/>
              <a:cs typeface="Calibri" panose="020F0502020204030204" pitchFamily="34" charset="0"/>
            </a:endParaRPr>
          </a:p>
        </p:txBody>
      </p:sp>
      <p:sp>
        <p:nvSpPr>
          <p:cNvPr id="10" name="Rectangle : coins arrondis 9">
            <a:extLst>
              <a:ext uri="{FF2B5EF4-FFF2-40B4-BE49-F238E27FC236}">
                <a16:creationId xmlns:a16="http://schemas.microsoft.com/office/drawing/2014/main" id="{C5EA2AF5-C2C2-3943-82B6-83833F87D198}"/>
              </a:ext>
            </a:extLst>
          </p:cNvPr>
          <p:cNvSpPr/>
          <p:nvPr/>
        </p:nvSpPr>
        <p:spPr>
          <a:xfrm>
            <a:off x="10453555" y="3354116"/>
            <a:ext cx="762000" cy="60267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8A6E612A-A14A-6D60-5522-9117735471E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9838220" y="3276911"/>
            <a:ext cx="520387" cy="520388"/>
          </a:xfrm>
          <a:prstGeom prst="rect">
            <a:avLst/>
          </a:prstGeom>
          <a:effectLst>
            <a:outerShdw blurRad="50800" dist="38100" dir="2700000" algn="tl" rotWithShape="0">
              <a:prstClr val="black">
                <a:alpha val="40000"/>
              </a:prstClr>
            </a:outerShdw>
          </a:effectLst>
        </p:spPr>
      </p:pic>
      <p:sp>
        <p:nvSpPr>
          <p:cNvPr id="21" name="Rectangle : coins arrondis 20">
            <a:extLst>
              <a:ext uri="{FF2B5EF4-FFF2-40B4-BE49-F238E27FC236}">
                <a16:creationId xmlns:a16="http://schemas.microsoft.com/office/drawing/2014/main" id="{F6A804D1-E4E7-9DF9-DE59-85CD148527BB}"/>
              </a:ext>
            </a:extLst>
          </p:cNvPr>
          <p:cNvSpPr/>
          <p:nvPr/>
        </p:nvSpPr>
        <p:spPr>
          <a:xfrm>
            <a:off x="1475509" y="4765964"/>
            <a:ext cx="145473" cy="23552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B6AEAADF-3582-F531-C524-E47C9C73FC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858203" y="4519625"/>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70943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e libre : forme 4">
            <a:extLst>
              <a:ext uri="{FF2B5EF4-FFF2-40B4-BE49-F238E27FC236}">
                <a16:creationId xmlns:a16="http://schemas.microsoft.com/office/drawing/2014/main" id="{27260CF5-D0F4-69E4-B73C-7302CB65112E}"/>
              </a:ext>
            </a:extLst>
          </p:cNvPr>
          <p:cNvSpPr/>
          <p:nvPr/>
        </p:nvSpPr>
        <p:spPr>
          <a:xfrm>
            <a:off x="10836271" y="613767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Analytical</a:t>
            </a:r>
            <a:r>
              <a:rPr lang="fr-FR" dirty="0">
                <a:latin typeface="Figtree Light"/>
              </a:rPr>
              <a:t> axes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ea typeface="Calibri"/>
                <a:cs typeface="Calibri"/>
              </a:rPr>
              <a:t>Creating</a:t>
            </a:r>
            <a:r>
              <a:rPr lang="fr-FR" dirty="0">
                <a:latin typeface="Figtree"/>
                <a:ea typeface="Calibri"/>
                <a:cs typeface="Calibri"/>
              </a:rPr>
              <a:t> </a:t>
            </a:r>
            <a:r>
              <a:rPr lang="fr-FR" dirty="0" err="1">
                <a:latin typeface="Figtree"/>
                <a:ea typeface="Calibri"/>
                <a:cs typeface="Calibri"/>
              </a:rPr>
              <a:t>analytical</a:t>
            </a:r>
            <a:r>
              <a:rPr lang="fr-FR" dirty="0">
                <a:latin typeface="Figtree"/>
                <a:ea typeface="Calibri"/>
                <a:cs typeface="Calibri"/>
              </a:rPr>
              <a:t> </a:t>
            </a:r>
            <a:r>
              <a:rPr lang="fr-FR" dirty="0" err="1">
                <a:latin typeface="Figtree"/>
                <a:ea typeface="Calibri"/>
                <a:cs typeface="Calibri"/>
              </a:rPr>
              <a:t>accounts</a:t>
            </a:r>
            <a:endParaRPr lang="fr-FR" dirty="0" err="1"/>
          </a:p>
        </p:txBody>
      </p:sp>
      <p:sp>
        <p:nvSpPr>
          <p:cNvPr id="2" name="Espace réservé du tableau 1">
            <a:extLst>
              <a:ext uri="{FF2B5EF4-FFF2-40B4-BE49-F238E27FC236}">
                <a16:creationId xmlns:a16="http://schemas.microsoft.com/office/drawing/2014/main" id="{123B8CC8-D6F0-F011-EBA7-75027C2E0D49}"/>
              </a:ext>
            </a:extLst>
          </p:cNvPr>
          <p:cNvSpPr>
            <a:spLocks noGrp="1"/>
          </p:cNvSpPr>
          <p:nvPr/>
        </p:nvSpPr>
        <p:spPr>
          <a:xfrm>
            <a:off x="969918" y="1393825"/>
            <a:ext cx="6047409" cy="39341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ea typeface="Calibri"/>
                <a:cs typeface="Calibri"/>
              </a:rPr>
              <a:t>Access: Admin area &gt; General settings &gt; Report </a:t>
            </a:r>
            <a:r>
              <a:rPr lang="fr-FR" dirty="0" err="1">
                <a:latin typeface="Figtree"/>
                <a:ea typeface="Calibri"/>
                <a:cs typeface="Calibri"/>
              </a:rPr>
              <a:t>criteria</a:t>
            </a:r>
            <a:endParaRPr lang="fr-FR" dirty="0" err="1">
              <a:latin typeface="Figtree"/>
            </a:endParaRPr>
          </a:p>
          <a:p>
            <a:pPr marL="0" indent="0">
              <a:buClr>
                <a:srgbClr val="1A9BFC"/>
              </a:buClr>
              <a:buNone/>
            </a:pPr>
            <a:endParaRPr lang="fr-FR" dirty="0">
              <a:latin typeface="Calibri" panose="020F0502020204030204" pitchFamily="34" charset="0"/>
              <a:cs typeface="Calibri" panose="020F0502020204030204" pitchFamily="34" charset="0"/>
            </a:endParaRPr>
          </a:p>
        </p:txBody>
      </p:sp>
      <p:sp>
        <p:nvSpPr>
          <p:cNvPr id="6" name="Forme libre : forme 5">
            <a:extLst>
              <a:ext uri="{FF2B5EF4-FFF2-40B4-BE49-F238E27FC236}">
                <a16:creationId xmlns:a16="http://schemas.microsoft.com/office/drawing/2014/main" id="{07F05CC1-FC52-2897-6250-F39400A00A12}"/>
              </a:ext>
            </a:extLst>
          </p:cNvPr>
          <p:cNvSpPr/>
          <p:nvPr/>
        </p:nvSpPr>
        <p:spPr>
          <a:xfrm>
            <a:off x="11315700" y="-191592"/>
            <a:ext cx="1155703" cy="760137"/>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rgbClr val="C75741"/>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45819A8D-CD5B-6B74-AAB6-970F85203FEA}"/>
              </a:ext>
            </a:extLst>
          </p:cNvPr>
          <p:cNvSpPr/>
          <p:nvPr/>
        </p:nvSpPr>
        <p:spPr>
          <a:xfrm rot="5400000">
            <a:off x="-799325" y="799325"/>
            <a:ext cx="2260705" cy="662055"/>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chemeClr val="accent2"/>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6E2AF1C7-D8E1-0020-24EE-74A1DFA6CCE0}"/>
              </a:ext>
            </a:extLst>
          </p:cNvPr>
          <p:cNvSpPr/>
          <p:nvPr/>
        </p:nvSpPr>
        <p:spPr>
          <a:xfrm>
            <a:off x="11595815" y="171512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pic>
        <p:nvPicPr>
          <p:cNvPr id="10" name="Image 9">
            <a:extLst>
              <a:ext uri="{FF2B5EF4-FFF2-40B4-BE49-F238E27FC236}">
                <a16:creationId xmlns:a16="http://schemas.microsoft.com/office/drawing/2014/main" id="{A042189A-3270-96E8-FC48-DF6B8A22D451}"/>
              </a:ext>
            </a:extLst>
          </p:cNvPr>
          <p:cNvPicPr>
            <a:picLocks noChangeAspect="1"/>
          </p:cNvPicPr>
          <p:nvPr/>
        </p:nvPicPr>
        <p:blipFill>
          <a:blip r:embed="rId6"/>
          <a:stretch>
            <a:fillRect/>
          </a:stretch>
        </p:blipFill>
        <p:spPr>
          <a:xfrm>
            <a:off x="1541318" y="2374844"/>
            <a:ext cx="9109364" cy="3962455"/>
          </a:xfrm>
          <a:prstGeom prst="rect">
            <a:avLst/>
          </a:prstGeom>
          <a:ln>
            <a:noFill/>
          </a:ln>
          <a:effectLst>
            <a:outerShdw blurRad="292100" dist="139700" dir="2700000" algn="tl" rotWithShape="0">
              <a:srgbClr val="333333">
                <a:alpha val="65000"/>
              </a:srgbClr>
            </a:outerShdw>
          </a:effectLst>
        </p:spPr>
      </p:pic>
      <p:sp>
        <p:nvSpPr>
          <p:cNvPr id="16" name="ZoneTexte 15">
            <a:extLst>
              <a:ext uri="{FF2B5EF4-FFF2-40B4-BE49-F238E27FC236}">
                <a16:creationId xmlns:a16="http://schemas.microsoft.com/office/drawing/2014/main" id="{B71BAC0B-290A-4669-297E-EDEE66520BBD}"/>
              </a:ext>
            </a:extLst>
          </p:cNvPr>
          <p:cNvSpPr txBox="1"/>
          <p:nvPr/>
        </p:nvSpPr>
        <p:spPr>
          <a:xfrm>
            <a:off x="1541318" y="1983051"/>
            <a:ext cx="3584863" cy="307777"/>
          </a:xfrm>
          <a:prstGeom prst="rect">
            <a:avLst/>
          </a:prstGeom>
          <a:noFill/>
        </p:spPr>
        <p:txBody>
          <a:bodyPr wrap="square" lIns="91440" tIns="45720" rIns="91440" bIns="45720" anchor="t">
            <a:spAutoFit/>
          </a:bodyPr>
          <a:lstStyle/>
          <a:p>
            <a:pPr>
              <a:buClr>
                <a:srgbClr val="1A9BFC"/>
              </a:buClr>
            </a:pPr>
            <a:r>
              <a:rPr lang="fr-FR" sz="1400" dirty="0" err="1">
                <a:solidFill>
                  <a:srgbClr val="C75741"/>
                </a:solidFill>
                <a:latin typeface="Figtree"/>
              </a:rPr>
              <a:t>Upon</a:t>
            </a:r>
            <a:r>
              <a:rPr lang="fr-FR" sz="1400" dirty="0">
                <a:solidFill>
                  <a:srgbClr val="C75741"/>
                </a:solidFill>
                <a:latin typeface="Figtree"/>
              </a:rPr>
              <a:t> </a:t>
            </a:r>
            <a:r>
              <a:rPr lang="fr-FR" sz="1400" dirty="0" err="1">
                <a:solidFill>
                  <a:srgbClr val="C75741"/>
                </a:solidFill>
                <a:latin typeface="Figtree"/>
              </a:rPr>
              <a:t>opening</a:t>
            </a:r>
            <a:r>
              <a:rPr lang="fr-FR" sz="1400" dirty="0">
                <a:solidFill>
                  <a:srgbClr val="C75741"/>
                </a:solidFill>
                <a:latin typeface="Figtree"/>
              </a:rPr>
              <a:t> a report </a:t>
            </a:r>
            <a:r>
              <a:rPr lang="fr-FR" sz="1400" dirty="0" err="1">
                <a:solidFill>
                  <a:srgbClr val="C75741"/>
                </a:solidFill>
                <a:latin typeface="Figtree"/>
              </a:rPr>
              <a:t>criterion</a:t>
            </a:r>
            <a:r>
              <a:rPr lang="fr-FR" sz="1400" dirty="0">
                <a:solidFill>
                  <a:srgbClr val="C75741"/>
                </a:solidFill>
                <a:latin typeface="Figtree"/>
              </a:rPr>
              <a:t>:</a:t>
            </a:r>
          </a:p>
        </p:txBody>
      </p:sp>
      <p:sp>
        <p:nvSpPr>
          <p:cNvPr id="17" name="Rectangle : coins arrondis 16">
            <a:extLst>
              <a:ext uri="{FF2B5EF4-FFF2-40B4-BE49-F238E27FC236}">
                <a16:creationId xmlns:a16="http://schemas.microsoft.com/office/drawing/2014/main" id="{79D2AD76-12B8-60DA-B149-6EFFAF458652}"/>
              </a:ext>
            </a:extLst>
          </p:cNvPr>
          <p:cNvSpPr/>
          <p:nvPr/>
        </p:nvSpPr>
        <p:spPr>
          <a:xfrm>
            <a:off x="5915891" y="2957945"/>
            <a:ext cx="554182" cy="18703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7">
            <a:extLst>
              <a:ext uri="{FF2B5EF4-FFF2-40B4-BE49-F238E27FC236}">
                <a16:creationId xmlns:a16="http://schemas.microsoft.com/office/drawing/2014/main" id="{68787EAF-D854-D51A-DD96-788A994C4D8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1623365" y="4214826"/>
            <a:ext cx="520387" cy="520388"/>
          </a:xfrm>
          <a:prstGeom prst="rect">
            <a:avLst/>
          </a:prstGeom>
          <a:effectLst>
            <a:outerShdw blurRad="50800" dist="38100" dir="2700000" algn="tl" rotWithShape="0">
              <a:prstClr val="black">
                <a:alpha val="40000"/>
              </a:prstClr>
            </a:outerShdw>
          </a:effectLst>
        </p:spPr>
      </p:pic>
      <p:sp>
        <p:nvSpPr>
          <p:cNvPr id="19" name="Rectangle : coins arrondis 18">
            <a:extLst>
              <a:ext uri="{FF2B5EF4-FFF2-40B4-BE49-F238E27FC236}">
                <a16:creationId xmlns:a16="http://schemas.microsoft.com/office/drawing/2014/main" id="{7D855DE0-F329-2990-91A0-13278189FD81}"/>
              </a:ext>
            </a:extLst>
          </p:cNvPr>
          <p:cNvSpPr/>
          <p:nvPr/>
        </p:nvSpPr>
        <p:spPr>
          <a:xfrm>
            <a:off x="2198091" y="4475020"/>
            <a:ext cx="143327" cy="18703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60870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Custom user </a:t>
            </a:r>
            <a:r>
              <a:rPr lang="fr-FR" dirty="0" err="1">
                <a:latin typeface="Figtree Light"/>
              </a:rPr>
              <a:t>list</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cs typeface="Calibri"/>
              </a:rPr>
              <a:t>Creating</a:t>
            </a:r>
            <a:r>
              <a:rPr lang="fr-FR" dirty="0">
                <a:latin typeface="Figtree"/>
                <a:cs typeface="Calibri"/>
              </a:rPr>
              <a:t> custom user </a:t>
            </a:r>
            <a:r>
              <a:rPr lang="fr-FR" dirty="0" err="1">
                <a:latin typeface="Figtree"/>
                <a:cs typeface="Calibri"/>
              </a:rPr>
              <a:t>lists</a:t>
            </a:r>
            <a:endParaRPr lang="fr-FR" dirty="0" err="1"/>
          </a:p>
        </p:txBody>
      </p:sp>
      <p:sp>
        <p:nvSpPr>
          <p:cNvPr id="5" name="Espace réservé du tableau 1">
            <a:extLst>
              <a:ext uri="{FF2B5EF4-FFF2-40B4-BE49-F238E27FC236}">
                <a16:creationId xmlns:a16="http://schemas.microsoft.com/office/drawing/2014/main" id="{CA115F12-35ED-B48E-0B2B-51FB5230A453}"/>
              </a:ext>
            </a:extLst>
          </p:cNvPr>
          <p:cNvSpPr>
            <a:spLocks noGrp="1"/>
          </p:cNvSpPr>
          <p:nvPr/>
        </p:nvSpPr>
        <p:spPr>
          <a:xfrm>
            <a:off x="981075"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Access: Admin area &gt; General settings &gt; Custom user </a:t>
            </a:r>
            <a:r>
              <a:rPr lang="fr-FR" dirty="0" err="1">
                <a:latin typeface="Figtree"/>
                <a:cs typeface="Calibri"/>
              </a:rPr>
              <a:t>lists</a:t>
            </a:r>
          </a:p>
        </p:txBody>
      </p:sp>
      <p:sp>
        <p:nvSpPr>
          <p:cNvPr id="11" name="Forme libre : forme 10">
            <a:extLst>
              <a:ext uri="{FF2B5EF4-FFF2-40B4-BE49-F238E27FC236}">
                <a16:creationId xmlns:a16="http://schemas.microsoft.com/office/drawing/2014/main" id="{82F87932-9833-B948-A92B-DF5E3E663C47}"/>
              </a:ext>
            </a:extLst>
          </p:cNvPr>
          <p:cNvSpPr/>
          <p:nvPr/>
        </p:nvSpPr>
        <p:spPr>
          <a:xfrm>
            <a:off x="-451242" y="6108929"/>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chemeClr val="accent1"/>
          </a:solid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01848A8-6CA2-6CC7-9F6D-8CD1DC07CC6E}"/>
              </a:ext>
            </a:extLst>
          </p:cNvPr>
          <p:cNvSpPr/>
          <p:nvPr/>
        </p:nvSpPr>
        <p:spPr>
          <a:xfrm>
            <a:off x="7529690" y="638755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1E29029D-63DA-597C-17EA-1C134FB531BD}"/>
              </a:ext>
            </a:extLst>
          </p:cNvPr>
          <p:cNvSpPr/>
          <p:nvPr/>
        </p:nvSpPr>
        <p:spPr>
          <a:xfrm>
            <a:off x="8682176" y="936883"/>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254A2B5D-329D-7AE7-6A92-782E7DC72290}"/>
              </a:ext>
            </a:extLst>
          </p:cNvPr>
          <p:cNvSpPr/>
          <p:nvPr/>
        </p:nvSpPr>
        <p:spPr>
          <a:xfrm>
            <a:off x="152400" y="555758"/>
            <a:ext cx="225255" cy="246697"/>
          </a:xfrm>
          <a:custGeom>
            <a:avLst/>
            <a:gdLst>
              <a:gd name="connsiteX0" fmla="*/ 112628 w 225255"/>
              <a:gd name="connsiteY0" fmla="*/ 246698 h 246697"/>
              <a:gd name="connsiteX1" fmla="*/ 69956 w 225255"/>
              <a:gd name="connsiteY1" fmla="*/ 204026 h 246697"/>
              <a:gd name="connsiteX2" fmla="*/ 69956 w 225255"/>
              <a:gd name="connsiteY2" fmla="*/ 197263 h 246697"/>
              <a:gd name="connsiteX3" fmla="*/ 64050 w 225255"/>
              <a:gd name="connsiteY3" fmla="*/ 200692 h 246697"/>
              <a:gd name="connsiteX4" fmla="*/ 31665 w 225255"/>
              <a:gd name="connsiteY4" fmla="*/ 204978 h 246697"/>
              <a:gd name="connsiteX5" fmla="*/ 5757 w 225255"/>
              <a:gd name="connsiteY5" fmla="*/ 185071 h 246697"/>
              <a:gd name="connsiteX6" fmla="*/ 1471 w 225255"/>
              <a:gd name="connsiteY6" fmla="*/ 152686 h 246697"/>
              <a:gd name="connsiteX7" fmla="*/ 21378 w 225255"/>
              <a:gd name="connsiteY7" fmla="*/ 126778 h 246697"/>
              <a:gd name="connsiteX8" fmla="*/ 27284 w 225255"/>
              <a:gd name="connsiteY8" fmla="*/ 123349 h 246697"/>
              <a:gd name="connsiteX9" fmla="*/ 21378 w 225255"/>
              <a:gd name="connsiteY9" fmla="*/ 119920 h 246697"/>
              <a:gd name="connsiteX10" fmla="*/ 1471 w 225255"/>
              <a:gd name="connsiteY10" fmla="*/ 94012 h 246697"/>
              <a:gd name="connsiteX11" fmla="*/ 5757 w 225255"/>
              <a:gd name="connsiteY11" fmla="*/ 61627 h 246697"/>
              <a:gd name="connsiteX12" fmla="*/ 31665 w 225255"/>
              <a:gd name="connsiteY12" fmla="*/ 41720 h 246697"/>
              <a:gd name="connsiteX13" fmla="*/ 64050 w 225255"/>
              <a:gd name="connsiteY13" fmla="*/ 46006 h 246697"/>
              <a:gd name="connsiteX14" fmla="*/ 69956 w 225255"/>
              <a:gd name="connsiteY14" fmla="*/ 49435 h 246697"/>
              <a:gd name="connsiteX15" fmla="*/ 69956 w 225255"/>
              <a:gd name="connsiteY15" fmla="*/ 42672 h 246697"/>
              <a:gd name="connsiteX16" fmla="*/ 112628 w 225255"/>
              <a:gd name="connsiteY16" fmla="*/ 0 h 246697"/>
              <a:gd name="connsiteX17" fmla="*/ 155300 w 225255"/>
              <a:gd name="connsiteY17" fmla="*/ 42672 h 246697"/>
              <a:gd name="connsiteX18" fmla="*/ 155300 w 225255"/>
              <a:gd name="connsiteY18" fmla="*/ 49435 h 246697"/>
              <a:gd name="connsiteX19" fmla="*/ 161205 w 225255"/>
              <a:gd name="connsiteY19" fmla="*/ 46006 h 246697"/>
              <a:gd name="connsiteX20" fmla="*/ 219498 w 225255"/>
              <a:gd name="connsiteY20" fmla="*/ 61627 h 246697"/>
              <a:gd name="connsiteX21" fmla="*/ 223785 w 225255"/>
              <a:gd name="connsiteY21" fmla="*/ 94012 h 246697"/>
              <a:gd name="connsiteX22" fmla="*/ 203877 w 225255"/>
              <a:gd name="connsiteY22" fmla="*/ 119920 h 246697"/>
              <a:gd name="connsiteX23" fmla="*/ 197972 w 225255"/>
              <a:gd name="connsiteY23" fmla="*/ 123349 h 246697"/>
              <a:gd name="connsiteX24" fmla="*/ 203877 w 225255"/>
              <a:gd name="connsiteY24" fmla="*/ 126778 h 246697"/>
              <a:gd name="connsiteX25" fmla="*/ 223785 w 225255"/>
              <a:gd name="connsiteY25" fmla="*/ 152686 h 246697"/>
              <a:gd name="connsiteX26" fmla="*/ 219498 w 225255"/>
              <a:gd name="connsiteY26" fmla="*/ 185071 h 246697"/>
              <a:gd name="connsiteX27" fmla="*/ 161205 w 225255"/>
              <a:gd name="connsiteY27" fmla="*/ 200692 h 246697"/>
              <a:gd name="connsiteX28" fmla="*/ 155300 w 225255"/>
              <a:gd name="connsiteY28" fmla="*/ 197263 h 246697"/>
              <a:gd name="connsiteX29" fmla="*/ 155300 w 225255"/>
              <a:gd name="connsiteY29" fmla="*/ 204026 h 246697"/>
              <a:gd name="connsiteX30" fmla="*/ 112628 w 225255"/>
              <a:gd name="connsiteY30" fmla="*/ 246698 h 246697"/>
              <a:gd name="connsiteX31" fmla="*/ 75861 w 225255"/>
              <a:gd name="connsiteY31" fmla="*/ 173927 h 246697"/>
              <a:gd name="connsiteX32" fmla="*/ 82434 w 225255"/>
              <a:gd name="connsiteY32" fmla="*/ 175736 h 246697"/>
              <a:gd name="connsiteX33" fmla="*/ 89006 w 225255"/>
              <a:gd name="connsiteY33" fmla="*/ 187166 h 246697"/>
              <a:gd name="connsiteX34" fmla="*/ 89006 w 225255"/>
              <a:gd name="connsiteY34" fmla="*/ 204121 h 246697"/>
              <a:gd name="connsiteX35" fmla="*/ 112628 w 225255"/>
              <a:gd name="connsiteY35" fmla="*/ 227743 h 246697"/>
              <a:gd name="connsiteX36" fmla="*/ 136250 w 225255"/>
              <a:gd name="connsiteY36" fmla="*/ 204121 h 246697"/>
              <a:gd name="connsiteX37" fmla="*/ 136250 w 225255"/>
              <a:gd name="connsiteY37" fmla="*/ 187166 h 246697"/>
              <a:gd name="connsiteX38" fmla="*/ 142822 w 225255"/>
              <a:gd name="connsiteY38" fmla="*/ 175736 h 246697"/>
              <a:gd name="connsiteX39" fmla="*/ 155967 w 225255"/>
              <a:gd name="connsiteY39" fmla="*/ 175736 h 246697"/>
              <a:gd name="connsiteX40" fmla="*/ 170635 w 225255"/>
              <a:gd name="connsiteY40" fmla="*/ 184214 h 246697"/>
              <a:gd name="connsiteX41" fmla="*/ 202925 w 225255"/>
              <a:gd name="connsiteY41" fmla="*/ 175546 h 246697"/>
              <a:gd name="connsiteX42" fmla="*/ 205306 w 225255"/>
              <a:gd name="connsiteY42" fmla="*/ 157639 h 246697"/>
              <a:gd name="connsiteX43" fmla="*/ 194257 w 225255"/>
              <a:gd name="connsiteY43" fmla="*/ 143351 h 246697"/>
              <a:gd name="connsiteX44" fmla="*/ 179589 w 225255"/>
              <a:gd name="connsiteY44" fmla="*/ 134874 h 246697"/>
              <a:gd name="connsiteX45" fmla="*/ 173016 w 225255"/>
              <a:gd name="connsiteY45" fmla="*/ 123444 h 246697"/>
              <a:gd name="connsiteX46" fmla="*/ 179589 w 225255"/>
              <a:gd name="connsiteY46" fmla="*/ 112014 h 246697"/>
              <a:gd name="connsiteX47" fmla="*/ 194257 w 225255"/>
              <a:gd name="connsiteY47" fmla="*/ 103537 h 246697"/>
              <a:gd name="connsiteX48" fmla="*/ 205306 w 225255"/>
              <a:gd name="connsiteY48" fmla="*/ 89249 h 246697"/>
              <a:gd name="connsiteX49" fmla="*/ 202925 w 225255"/>
              <a:gd name="connsiteY49" fmla="*/ 71342 h 246697"/>
              <a:gd name="connsiteX50" fmla="*/ 170635 w 225255"/>
              <a:gd name="connsiteY50" fmla="*/ 62675 h 246697"/>
              <a:gd name="connsiteX51" fmla="*/ 155967 w 225255"/>
              <a:gd name="connsiteY51" fmla="*/ 71152 h 246697"/>
              <a:gd name="connsiteX52" fmla="*/ 142822 w 225255"/>
              <a:gd name="connsiteY52" fmla="*/ 71152 h 246697"/>
              <a:gd name="connsiteX53" fmla="*/ 136250 w 225255"/>
              <a:gd name="connsiteY53" fmla="*/ 59722 h 246697"/>
              <a:gd name="connsiteX54" fmla="*/ 136250 w 225255"/>
              <a:gd name="connsiteY54" fmla="*/ 42767 h 246697"/>
              <a:gd name="connsiteX55" fmla="*/ 112628 w 225255"/>
              <a:gd name="connsiteY55" fmla="*/ 19145 h 246697"/>
              <a:gd name="connsiteX56" fmla="*/ 89006 w 225255"/>
              <a:gd name="connsiteY56" fmla="*/ 42767 h 246697"/>
              <a:gd name="connsiteX57" fmla="*/ 89006 w 225255"/>
              <a:gd name="connsiteY57" fmla="*/ 59722 h 246697"/>
              <a:gd name="connsiteX58" fmla="*/ 82434 w 225255"/>
              <a:gd name="connsiteY58" fmla="*/ 71152 h 246697"/>
              <a:gd name="connsiteX59" fmla="*/ 69289 w 225255"/>
              <a:gd name="connsiteY59" fmla="*/ 71152 h 246697"/>
              <a:gd name="connsiteX60" fmla="*/ 54621 w 225255"/>
              <a:gd name="connsiteY60" fmla="*/ 62675 h 246697"/>
              <a:gd name="connsiteX61" fmla="*/ 36714 w 225255"/>
              <a:gd name="connsiteY61" fmla="*/ 60293 h 246697"/>
              <a:gd name="connsiteX62" fmla="*/ 22426 w 225255"/>
              <a:gd name="connsiteY62" fmla="*/ 71342 h 246697"/>
              <a:gd name="connsiteX63" fmla="*/ 20045 w 225255"/>
              <a:gd name="connsiteY63" fmla="*/ 89249 h 246697"/>
              <a:gd name="connsiteX64" fmla="*/ 30999 w 225255"/>
              <a:gd name="connsiteY64" fmla="*/ 103537 h 246697"/>
              <a:gd name="connsiteX65" fmla="*/ 45667 w 225255"/>
              <a:gd name="connsiteY65" fmla="*/ 112014 h 246697"/>
              <a:gd name="connsiteX66" fmla="*/ 52239 w 225255"/>
              <a:gd name="connsiteY66" fmla="*/ 123444 h 246697"/>
              <a:gd name="connsiteX67" fmla="*/ 45667 w 225255"/>
              <a:gd name="connsiteY67" fmla="*/ 134874 h 246697"/>
              <a:gd name="connsiteX68" fmla="*/ 30999 w 225255"/>
              <a:gd name="connsiteY68" fmla="*/ 143351 h 246697"/>
              <a:gd name="connsiteX69" fmla="*/ 20045 w 225255"/>
              <a:gd name="connsiteY69" fmla="*/ 157639 h 246697"/>
              <a:gd name="connsiteX70" fmla="*/ 22426 w 225255"/>
              <a:gd name="connsiteY70" fmla="*/ 175546 h 246697"/>
              <a:gd name="connsiteX71" fmla="*/ 36714 w 225255"/>
              <a:gd name="connsiteY71" fmla="*/ 186595 h 246697"/>
              <a:gd name="connsiteX72" fmla="*/ 54621 w 225255"/>
              <a:gd name="connsiteY72" fmla="*/ 184214 h 246697"/>
              <a:gd name="connsiteX73" fmla="*/ 69289 w 225255"/>
              <a:gd name="connsiteY73" fmla="*/ 175736 h 246697"/>
              <a:gd name="connsiteX74" fmla="*/ 75861 w 225255"/>
              <a:gd name="connsiteY74" fmla="*/ 174022 h 24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255" h="246697">
                <a:moveTo>
                  <a:pt x="112628" y="246698"/>
                </a:moveTo>
                <a:cubicBezTo>
                  <a:pt x="89101" y="246698"/>
                  <a:pt x="69956" y="227552"/>
                  <a:pt x="69956" y="204026"/>
                </a:cubicBezTo>
                <a:lnTo>
                  <a:pt x="69956" y="197263"/>
                </a:lnTo>
                <a:lnTo>
                  <a:pt x="64050" y="200692"/>
                </a:lnTo>
                <a:cubicBezTo>
                  <a:pt x="54240" y="206407"/>
                  <a:pt x="42714" y="207931"/>
                  <a:pt x="31665" y="204978"/>
                </a:cubicBezTo>
                <a:cubicBezTo>
                  <a:pt x="20616" y="202025"/>
                  <a:pt x="11472" y="194977"/>
                  <a:pt x="5757" y="185071"/>
                </a:cubicBezTo>
                <a:cubicBezTo>
                  <a:pt x="42" y="175165"/>
                  <a:pt x="-1482" y="163735"/>
                  <a:pt x="1471" y="152686"/>
                </a:cubicBezTo>
                <a:cubicBezTo>
                  <a:pt x="4424" y="141637"/>
                  <a:pt x="11472" y="132493"/>
                  <a:pt x="21378" y="126778"/>
                </a:cubicBezTo>
                <a:lnTo>
                  <a:pt x="27284" y="123349"/>
                </a:lnTo>
                <a:lnTo>
                  <a:pt x="21378" y="119920"/>
                </a:lnTo>
                <a:cubicBezTo>
                  <a:pt x="11472" y="114205"/>
                  <a:pt x="4424" y="105061"/>
                  <a:pt x="1471" y="94012"/>
                </a:cubicBezTo>
                <a:cubicBezTo>
                  <a:pt x="-1482" y="82963"/>
                  <a:pt x="42" y="71533"/>
                  <a:pt x="5757" y="61627"/>
                </a:cubicBezTo>
                <a:cubicBezTo>
                  <a:pt x="11472" y="51721"/>
                  <a:pt x="20616" y="44672"/>
                  <a:pt x="31665" y="41720"/>
                </a:cubicBezTo>
                <a:cubicBezTo>
                  <a:pt x="42714" y="38767"/>
                  <a:pt x="54144" y="40291"/>
                  <a:pt x="64050" y="46006"/>
                </a:cubicBezTo>
                <a:lnTo>
                  <a:pt x="69956" y="49435"/>
                </a:lnTo>
                <a:lnTo>
                  <a:pt x="69956" y="42672"/>
                </a:lnTo>
                <a:cubicBezTo>
                  <a:pt x="69956" y="19145"/>
                  <a:pt x="89101" y="0"/>
                  <a:pt x="112628" y="0"/>
                </a:cubicBezTo>
                <a:cubicBezTo>
                  <a:pt x="136155" y="0"/>
                  <a:pt x="155300" y="19145"/>
                  <a:pt x="155300" y="42672"/>
                </a:cubicBezTo>
                <a:lnTo>
                  <a:pt x="155300" y="49435"/>
                </a:lnTo>
                <a:lnTo>
                  <a:pt x="161205" y="46006"/>
                </a:lnTo>
                <a:cubicBezTo>
                  <a:pt x="181589" y="34290"/>
                  <a:pt x="207687" y="41243"/>
                  <a:pt x="219498" y="61627"/>
                </a:cubicBezTo>
                <a:cubicBezTo>
                  <a:pt x="225213" y="71533"/>
                  <a:pt x="226737" y="82963"/>
                  <a:pt x="223785" y="94012"/>
                </a:cubicBezTo>
                <a:cubicBezTo>
                  <a:pt x="220832" y="105061"/>
                  <a:pt x="213783" y="114205"/>
                  <a:pt x="203877" y="119920"/>
                </a:cubicBezTo>
                <a:lnTo>
                  <a:pt x="197972" y="123349"/>
                </a:lnTo>
                <a:lnTo>
                  <a:pt x="203877" y="126778"/>
                </a:lnTo>
                <a:cubicBezTo>
                  <a:pt x="213783" y="132493"/>
                  <a:pt x="220832" y="141637"/>
                  <a:pt x="223785" y="152686"/>
                </a:cubicBezTo>
                <a:cubicBezTo>
                  <a:pt x="226737" y="163735"/>
                  <a:pt x="225213" y="175165"/>
                  <a:pt x="219498" y="185071"/>
                </a:cubicBezTo>
                <a:cubicBezTo>
                  <a:pt x="207687" y="205454"/>
                  <a:pt x="181589" y="212408"/>
                  <a:pt x="161205" y="200692"/>
                </a:cubicBezTo>
                <a:lnTo>
                  <a:pt x="155300" y="197263"/>
                </a:lnTo>
                <a:lnTo>
                  <a:pt x="155300" y="204026"/>
                </a:lnTo>
                <a:cubicBezTo>
                  <a:pt x="155300" y="227552"/>
                  <a:pt x="136155" y="246698"/>
                  <a:pt x="112628" y="246698"/>
                </a:cubicBezTo>
                <a:close/>
                <a:moveTo>
                  <a:pt x="75861" y="173927"/>
                </a:moveTo>
                <a:cubicBezTo>
                  <a:pt x="78147" y="173927"/>
                  <a:pt x="80433" y="174498"/>
                  <a:pt x="82434" y="175736"/>
                </a:cubicBezTo>
                <a:cubicBezTo>
                  <a:pt x="86529" y="178118"/>
                  <a:pt x="89006" y="182499"/>
                  <a:pt x="89006" y="187166"/>
                </a:cubicBezTo>
                <a:lnTo>
                  <a:pt x="89006" y="204121"/>
                </a:lnTo>
                <a:cubicBezTo>
                  <a:pt x="89006" y="217170"/>
                  <a:pt x="99579" y="227743"/>
                  <a:pt x="112628" y="227743"/>
                </a:cubicBezTo>
                <a:cubicBezTo>
                  <a:pt x="125677" y="227743"/>
                  <a:pt x="136250" y="217170"/>
                  <a:pt x="136250" y="204121"/>
                </a:cubicBezTo>
                <a:lnTo>
                  <a:pt x="136250" y="187166"/>
                </a:lnTo>
                <a:cubicBezTo>
                  <a:pt x="136250" y="182499"/>
                  <a:pt x="138822" y="178118"/>
                  <a:pt x="142822" y="175736"/>
                </a:cubicBezTo>
                <a:cubicBezTo>
                  <a:pt x="146918" y="173355"/>
                  <a:pt x="151966" y="173355"/>
                  <a:pt x="155967" y="175736"/>
                </a:cubicBezTo>
                <a:lnTo>
                  <a:pt x="170635" y="184214"/>
                </a:lnTo>
                <a:cubicBezTo>
                  <a:pt x="181875" y="190691"/>
                  <a:pt x="196353" y="186881"/>
                  <a:pt x="202925" y="175546"/>
                </a:cubicBezTo>
                <a:cubicBezTo>
                  <a:pt x="206068" y="170117"/>
                  <a:pt x="206925" y="163735"/>
                  <a:pt x="205306" y="157639"/>
                </a:cubicBezTo>
                <a:cubicBezTo>
                  <a:pt x="203687" y="151543"/>
                  <a:pt x="199782" y="146495"/>
                  <a:pt x="194257" y="143351"/>
                </a:cubicBezTo>
                <a:lnTo>
                  <a:pt x="179589" y="134874"/>
                </a:lnTo>
                <a:cubicBezTo>
                  <a:pt x="175493" y="132493"/>
                  <a:pt x="173016" y="128111"/>
                  <a:pt x="173016" y="123444"/>
                </a:cubicBezTo>
                <a:cubicBezTo>
                  <a:pt x="173016" y="118777"/>
                  <a:pt x="175493" y="114395"/>
                  <a:pt x="179589" y="112014"/>
                </a:cubicBezTo>
                <a:lnTo>
                  <a:pt x="194257" y="103537"/>
                </a:lnTo>
                <a:cubicBezTo>
                  <a:pt x="199686" y="100394"/>
                  <a:pt x="203592" y="95250"/>
                  <a:pt x="205306" y="89249"/>
                </a:cubicBezTo>
                <a:cubicBezTo>
                  <a:pt x="206925" y="83153"/>
                  <a:pt x="206068" y="76772"/>
                  <a:pt x="202925" y="71342"/>
                </a:cubicBezTo>
                <a:cubicBezTo>
                  <a:pt x="196448" y="60103"/>
                  <a:pt x="181970" y="56198"/>
                  <a:pt x="170635" y="62675"/>
                </a:cubicBezTo>
                <a:lnTo>
                  <a:pt x="155967" y="71152"/>
                </a:lnTo>
                <a:cubicBezTo>
                  <a:pt x="151871" y="73533"/>
                  <a:pt x="146823" y="73533"/>
                  <a:pt x="142822" y="71152"/>
                </a:cubicBezTo>
                <a:cubicBezTo>
                  <a:pt x="138726" y="68771"/>
                  <a:pt x="136250" y="64389"/>
                  <a:pt x="136250" y="59722"/>
                </a:cubicBezTo>
                <a:lnTo>
                  <a:pt x="136250" y="42767"/>
                </a:lnTo>
                <a:cubicBezTo>
                  <a:pt x="136250" y="29718"/>
                  <a:pt x="125677" y="19145"/>
                  <a:pt x="112628" y="19145"/>
                </a:cubicBezTo>
                <a:cubicBezTo>
                  <a:pt x="99579" y="19145"/>
                  <a:pt x="89006" y="29718"/>
                  <a:pt x="89006" y="42767"/>
                </a:cubicBezTo>
                <a:lnTo>
                  <a:pt x="89006" y="59722"/>
                </a:lnTo>
                <a:cubicBezTo>
                  <a:pt x="89006" y="64389"/>
                  <a:pt x="86529" y="68771"/>
                  <a:pt x="82434" y="71152"/>
                </a:cubicBezTo>
                <a:cubicBezTo>
                  <a:pt x="78338" y="73533"/>
                  <a:pt x="73290" y="73533"/>
                  <a:pt x="69289" y="71152"/>
                </a:cubicBezTo>
                <a:lnTo>
                  <a:pt x="54621" y="62675"/>
                </a:lnTo>
                <a:cubicBezTo>
                  <a:pt x="49191" y="59531"/>
                  <a:pt x="42714" y="58674"/>
                  <a:pt x="36714" y="60293"/>
                </a:cubicBezTo>
                <a:cubicBezTo>
                  <a:pt x="30618" y="61913"/>
                  <a:pt x="25569" y="65818"/>
                  <a:pt x="22426" y="71342"/>
                </a:cubicBezTo>
                <a:cubicBezTo>
                  <a:pt x="19283" y="76772"/>
                  <a:pt x="18426" y="83153"/>
                  <a:pt x="20045" y="89249"/>
                </a:cubicBezTo>
                <a:cubicBezTo>
                  <a:pt x="21664" y="95345"/>
                  <a:pt x="25569" y="100394"/>
                  <a:pt x="30999" y="103537"/>
                </a:cubicBezTo>
                <a:lnTo>
                  <a:pt x="45667" y="112014"/>
                </a:lnTo>
                <a:cubicBezTo>
                  <a:pt x="49763" y="114395"/>
                  <a:pt x="52239" y="118777"/>
                  <a:pt x="52239" y="123444"/>
                </a:cubicBezTo>
                <a:cubicBezTo>
                  <a:pt x="52239" y="128111"/>
                  <a:pt x="49763" y="132493"/>
                  <a:pt x="45667" y="134874"/>
                </a:cubicBezTo>
                <a:lnTo>
                  <a:pt x="30999" y="143351"/>
                </a:lnTo>
                <a:cubicBezTo>
                  <a:pt x="25569" y="146495"/>
                  <a:pt x="21664" y="151638"/>
                  <a:pt x="20045" y="157639"/>
                </a:cubicBezTo>
                <a:cubicBezTo>
                  <a:pt x="18426" y="163735"/>
                  <a:pt x="19283" y="170117"/>
                  <a:pt x="22426" y="175546"/>
                </a:cubicBezTo>
                <a:cubicBezTo>
                  <a:pt x="25569" y="180975"/>
                  <a:pt x="30713" y="184880"/>
                  <a:pt x="36714" y="186595"/>
                </a:cubicBezTo>
                <a:cubicBezTo>
                  <a:pt x="42714" y="188214"/>
                  <a:pt x="49191" y="187357"/>
                  <a:pt x="54621" y="184214"/>
                </a:cubicBezTo>
                <a:lnTo>
                  <a:pt x="69289" y="175736"/>
                </a:lnTo>
                <a:cubicBezTo>
                  <a:pt x="71289" y="174593"/>
                  <a:pt x="73575" y="174022"/>
                  <a:pt x="75861" y="174022"/>
                </a:cubicBezTo>
                <a:close/>
              </a:path>
            </a:pathLst>
          </a:custGeom>
          <a:solidFill>
            <a:schemeClr val="accent3"/>
          </a:solidFill>
          <a:ln w="9525" cap="flat">
            <a:noFill/>
            <a:prstDash val="solid"/>
            <a:miter/>
          </a:ln>
        </p:spPr>
        <p:txBody>
          <a:bodyPr rtlCol="0" anchor="ctr"/>
          <a:lstStyle/>
          <a:p>
            <a:endParaRPr lang="fr-FR"/>
          </a:p>
        </p:txBody>
      </p:sp>
      <p:pic>
        <p:nvPicPr>
          <p:cNvPr id="12" name="Image 11">
            <a:extLst>
              <a:ext uri="{FF2B5EF4-FFF2-40B4-BE49-F238E27FC236}">
                <a16:creationId xmlns:a16="http://schemas.microsoft.com/office/drawing/2014/main" id="{021E1E30-86F3-DD0E-48ED-35EFD50E398B}"/>
              </a:ext>
            </a:extLst>
          </p:cNvPr>
          <p:cNvPicPr>
            <a:picLocks noChangeAspect="1"/>
          </p:cNvPicPr>
          <p:nvPr/>
        </p:nvPicPr>
        <p:blipFill>
          <a:blip r:embed="rId6"/>
          <a:stretch>
            <a:fillRect/>
          </a:stretch>
        </p:blipFill>
        <p:spPr>
          <a:xfrm>
            <a:off x="1217251" y="2480753"/>
            <a:ext cx="9781309" cy="3178670"/>
          </a:xfrm>
          <a:prstGeom prst="rect">
            <a:avLst/>
          </a:prstGeom>
          <a:ln>
            <a:noFill/>
          </a:ln>
          <a:effectLst>
            <a:outerShdw blurRad="292100" dist="139700" dir="2700000" algn="tl" rotWithShape="0">
              <a:srgbClr val="333333">
                <a:alpha val="65000"/>
              </a:srgbClr>
            </a:outerShdw>
          </a:effectLst>
        </p:spPr>
      </p:pic>
      <p:pic>
        <p:nvPicPr>
          <p:cNvPr id="14" name="Graphique 13">
            <a:extLst>
              <a:ext uri="{FF2B5EF4-FFF2-40B4-BE49-F238E27FC236}">
                <a16:creationId xmlns:a16="http://schemas.microsoft.com/office/drawing/2014/main" id="{5DF15317-B77E-FA4B-A0BD-0899533626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933247" y="4284099"/>
            <a:ext cx="520387" cy="520388"/>
          </a:xfrm>
          <a:prstGeom prst="rect">
            <a:avLst/>
          </a:prstGeom>
          <a:effectLst>
            <a:outerShdw blurRad="50800" dist="38100" dir="2700000" algn="tl" rotWithShape="0">
              <a:prstClr val="black">
                <a:alpha val="40000"/>
              </a:prstClr>
            </a:outerShdw>
          </a:effectLst>
        </p:spPr>
      </p:pic>
      <p:sp>
        <p:nvSpPr>
          <p:cNvPr id="17" name="Rectangle : coins arrondis 16">
            <a:extLst>
              <a:ext uri="{FF2B5EF4-FFF2-40B4-BE49-F238E27FC236}">
                <a16:creationId xmlns:a16="http://schemas.microsoft.com/office/drawing/2014/main" id="{B62CC463-315F-F168-9EC8-7840D7AA07CF}"/>
              </a:ext>
            </a:extLst>
          </p:cNvPr>
          <p:cNvSpPr/>
          <p:nvPr/>
        </p:nvSpPr>
        <p:spPr>
          <a:xfrm>
            <a:off x="10009908" y="3186545"/>
            <a:ext cx="685800" cy="49183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7AF5F8B7-48BB-FBDF-E07A-0CE14EC703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9317094" y="3075948"/>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69236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Custom user </a:t>
            </a:r>
            <a:r>
              <a:rPr lang="fr-FR" dirty="0" err="1">
                <a:latin typeface="Figtree Light"/>
              </a:rPr>
              <a:t>list</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rPr>
              <a:t>Creating</a:t>
            </a:r>
            <a:r>
              <a:rPr lang="fr-FR" dirty="0">
                <a:latin typeface="Figtree"/>
              </a:rPr>
              <a:t> custom user </a:t>
            </a:r>
            <a:r>
              <a:rPr lang="fr-FR" dirty="0" err="1">
                <a:latin typeface="Figtree"/>
              </a:rPr>
              <a:t>lists</a:t>
            </a:r>
            <a:endParaRPr lang="fr-FR" dirty="0" err="1"/>
          </a:p>
        </p:txBody>
      </p:sp>
      <p:sp>
        <p:nvSpPr>
          <p:cNvPr id="2" name="Espace réservé du tableau 1">
            <a:extLst>
              <a:ext uri="{FF2B5EF4-FFF2-40B4-BE49-F238E27FC236}">
                <a16:creationId xmlns:a16="http://schemas.microsoft.com/office/drawing/2014/main" id="{3D50BF46-CD0D-34D1-A1B4-6EE6DBA45C2C}"/>
              </a:ext>
            </a:extLst>
          </p:cNvPr>
          <p:cNvSpPr>
            <a:spLocks noGrp="1"/>
          </p:cNvSpPr>
          <p:nvPr/>
        </p:nvSpPr>
        <p:spPr>
          <a:xfrm>
            <a:off x="471280" y="144551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cs typeface="Calibri"/>
              </a:rPr>
              <a:t>Access</a:t>
            </a:r>
            <a:r>
              <a:rPr lang="fr-FR" sz="1600">
                <a:latin typeface="Figtree"/>
                <a:cs typeface="Calibri"/>
              </a:rPr>
              <a:t>: </a:t>
            </a:r>
            <a:r>
              <a:rPr lang="fr-FR">
                <a:latin typeface="Figtree"/>
                <a:cs typeface="Calibri"/>
              </a:rPr>
              <a:t>Admin area </a:t>
            </a:r>
            <a:r>
              <a:rPr lang="fr-FR" sz="1600">
                <a:latin typeface="Figtree"/>
                <a:cs typeface="Calibri"/>
              </a:rPr>
              <a:t>&gt; </a:t>
            </a:r>
            <a:r>
              <a:rPr lang="fr-FR">
                <a:latin typeface="Figtree"/>
                <a:cs typeface="Calibri"/>
              </a:rPr>
              <a:t>General settings </a:t>
            </a:r>
            <a:r>
              <a:rPr lang="fr-FR" sz="1600">
                <a:latin typeface="Figtree"/>
                <a:cs typeface="Calibri"/>
              </a:rPr>
              <a:t>&gt; </a:t>
            </a:r>
            <a:r>
              <a:rPr lang="fr-FR">
                <a:latin typeface="Figtree"/>
                <a:cs typeface="Calibri"/>
              </a:rPr>
              <a:t>Custom user </a:t>
            </a:r>
            <a:r>
              <a:rPr lang="fr-FR" err="1">
                <a:latin typeface="Figtree"/>
                <a:cs typeface="Calibri"/>
              </a:rPr>
              <a:t>lists</a:t>
            </a:r>
            <a:endParaRPr lang="fr-FR" sz="1600" dirty="0" err="1">
              <a:latin typeface="Figtree"/>
              <a:cs typeface="Calibri"/>
            </a:endParaRPr>
          </a:p>
        </p:txBody>
      </p:sp>
      <p:sp>
        <p:nvSpPr>
          <p:cNvPr id="5" name="Forme libre : forme 4">
            <a:extLst>
              <a:ext uri="{FF2B5EF4-FFF2-40B4-BE49-F238E27FC236}">
                <a16:creationId xmlns:a16="http://schemas.microsoft.com/office/drawing/2014/main" id="{71B32AB8-C3C4-1A53-96D1-EA0BDF016B55}"/>
              </a:ext>
            </a:extLst>
          </p:cNvPr>
          <p:cNvSpPr/>
          <p:nvPr/>
        </p:nvSpPr>
        <p:spPr>
          <a:xfrm rot="17536644">
            <a:off x="10807701" y="5599732"/>
            <a:ext cx="2025649"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8F97F89C-0ADC-C329-7FC0-562F126ADDE6}"/>
              </a:ext>
            </a:extLst>
          </p:cNvPr>
          <p:cNvSpPr/>
          <p:nvPr/>
        </p:nvSpPr>
        <p:spPr>
          <a:xfrm rot="5174971">
            <a:off x="-152299" y="-318699"/>
            <a:ext cx="1066598" cy="1145386"/>
          </a:xfrm>
          <a:custGeom>
            <a:avLst/>
            <a:gdLst>
              <a:gd name="connsiteX0" fmla="*/ 593598 w 593788"/>
              <a:gd name="connsiteY0" fmla="*/ 513368 h 513367"/>
              <a:gd name="connsiteX1" fmla="*/ 0 w 593788"/>
              <a:gd name="connsiteY1" fmla="*/ 452979 h 513367"/>
              <a:gd name="connsiteX2" fmla="*/ 144113 w 593788"/>
              <a:gd name="connsiteY2" fmla="*/ 19496 h 513367"/>
              <a:gd name="connsiteX3" fmla="*/ 196120 w 593788"/>
              <a:gd name="connsiteY3" fmla="*/ 351 h 513367"/>
              <a:gd name="connsiteX4" fmla="*/ 577787 w 593788"/>
              <a:gd name="connsiteY4" fmla="*/ 382113 h 513367"/>
              <a:gd name="connsiteX5" fmla="*/ 593788 w 593788"/>
              <a:gd name="connsiteY5" fmla="*/ 513368 h 513367"/>
              <a:gd name="connsiteX6" fmla="*/ 593693 w 593788"/>
              <a:gd name="connsiteY6" fmla="*/ 513368 h 51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788" h="513367">
                <a:moveTo>
                  <a:pt x="593598" y="513368"/>
                </a:moveTo>
                <a:cubicBezTo>
                  <a:pt x="392811" y="492984"/>
                  <a:pt x="202883" y="473648"/>
                  <a:pt x="0" y="452979"/>
                </a:cubicBezTo>
                <a:cubicBezTo>
                  <a:pt x="50387" y="298960"/>
                  <a:pt x="95345" y="158561"/>
                  <a:pt x="144113" y="19496"/>
                </a:cubicBezTo>
                <a:cubicBezTo>
                  <a:pt x="148114" y="8066"/>
                  <a:pt x="179451" y="-2030"/>
                  <a:pt x="196120" y="351"/>
                </a:cubicBezTo>
                <a:cubicBezTo>
                  <a:pt x="406146" y="31403"/>
                  <a:pt x="542734" y="168658"/>
                  <a:pt x="577787" y="382113"/>
                </a:cubicBezTo>
                <a:cubicBezTo>
                  <a:pt x="584263" y="421452"/>
                  <a:pt x="587502" y="461266"/>
                  <a:pt x="593788" y="513368"/>
                </a:cubicBezTo>
                <a:lnTo>
                  <a:pt x="593693" y="513368"/>
                </a:lnTo>
                <a:close/>
              </a:path>
            </a:pathLst>
          </a:custGeom>
          <a:solidFill>
            <a:srgbClr val="C7574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5D69EB48-747C-73DF-FD38-7BA06D963D7E}"/>
              </a:ext>
            </a:extLst>
          </p:cNvPr>
          <p:cNvSpPr/>
          <p:nvPr/>
        </p:nvSpPr>
        <p:spPr>
          <a:xfrm>
            <a:off x="11359048" y="730774"/>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14" name="Graphique 4">
            <a:extLst>
              <a:ext uri="{FF2B5EF4-FFF2-40B4-BE49-F238E27FC236}">
                <a16:creationId xmlns:a16="http://schemas.microsoft.com/office/drawing/2014/main" id="{C897B641-5FC8-D32C-32A8-C547607A6066}"/>
              </a:ext>
            </a:extLst>
          </p:cNvPr>
          <p:cNvGrpSpPr/>
          <p:nvPr/>
        </p:nvGrpSpPr>
        <p:grpSpPr>
          <a:xfrm>
            <a:off x="341264" y="6292152"/>
            <a:ext cx="260032" cy="260032"/>
            <a:chOff x="6767036" y="3460591"/>
            <a:chExt cx="260032" cy="260032"/>
          </a:xfrm>
          <a:solidFill>
            <a:schemeClr val="accent3"/>
          </a:solidFill>
        </p:grpSpPr>
        <p:sp>
          <p:nvSpPr>
            <p:cNvPr id="15" name="Forme libre : forme 14">
              <a:extLst>
                <a:ext uri="{FF2B5EF4-FFF2-40B4-BE49-F238E27FC236}">
                  <a16:creationId xmlns:a16="http://schemas.microsoft.com/office/drawing/2014/main" id="{8362F21E-5691-344E-DA8A-EEC76D631FF7}"/>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254D30A-FC8D-C92F-F249-8289EE35B329}"/>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1B516494-C08D-A197-885B-DDA4AD83F144}"/>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5D695A6-8821-7A39-464C-BB8C09E6AE4A}"/>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0" name="Image 9">
            <a:extLst>
              <a:ext uri="{FF2B5EF4-FFF2-40B4-BE49-F238E27FC236}">
                <a16:creationId xmlns:a16="http://schemas.microsoft.com/office/drawing/2014/main" id="{86536A01-A5FC-A01D-47AF-6F1B761257D3}"/>
              </a:ext>
            </a:extLst>
          </p:cNvPr>
          <p:cNvPicPr>
            <a:picLocks noChangeAspect="1"/>
          </p:cNvPicPr>
          <p:nvPr/>
        </p:nvPicPr>
        <p:blipFill>
          <a:blip r:embed="rId6"/>
          <a:stretch>
            <a:fillRect/>
          </a:stretch>
        </p:blipFill>
        <p:spPr>
          <a:xfrm>
            <a:off x="1747404" y="2122913"/>
            <a:ext cx="8697191" cy="39268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4519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Custom user </a:t>
            </a:r>
            <a:r>
              <a:rPr lang="fr-FR" dirty="0" err="1">
                <a:latin typeface="Figtree Light"/>
              </a:rPr>
              <a:t>lists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968375"/>
            <a:ext cx="11453813" cy="339725"/>
          </a:xfrm>
        </p:spPr>
        <p:txBody>
          <a:bodyPr vert="horz" lIns="91440" tIns="45720" rIns="91440" bIns="45720" rtlCol="0" anchor="t">
            <a:normAutofit/>
          </a:bodyPr>
          <a:lstStyle/>
          <a:p>
            <a:pPr>
              <a:lnSpc>
                <a:spcPct val="90000"/>
              </a:lnSpc>
            </a:pPr>
            <a:r>
              <a:rPr lang="fr-FR" err="1">
                <a:latin typeface="Figtree"/>
              </a:rPr>
              <a:t>Creating</a:t>
            </a:r>
            <a:r>
              <a:rPr lang="fr-FR">
                <a:latin typeface="Figtree"/>
              </a:rPr>
              <a:t> custom user </a:t>
            </a:r>
            <a:r>
              <a:rPr lang="fr-FR" err="1">
                <a:latin typeface="Figtree"/>
              </a:rPr>
              <a:t>lists</a:t>
            </a:r>
            <a:endParaRPr lang="fr-FR" dirty="0" err="1">
              <a:latin typeface="Figtree"/>
            </a:endParaRPr>
          </a:p>
          <a:p>
            <a:pPr>
              <a:lnSpc>
                <a:spcPct val="90000"/>
              </a:lnSpc>
              <a:spcBef>
                <a:spcPts val="1000"/>
              </a:spcBef>
            </a:pPr>
            <a:endParaRPr lang="fr-FR" dirty="0"/>
          </a:p>
        </p:txBody>
      </p:sp>
      <p:sp>
        <p:nvSpPr>
          <p:cNvPr id="5" name="Espace réservé du tableau 1">
            <a:extLst>
              <a:ext uri="{FF2B5EF4-FFF2-40B4-BE49-F238E27FC236}">
                <a16:creationId xmlns:a16="http://schemas.microsoft.com/office/drawing/2014/main" id="{B24BA33C-A534-7DB9-5974-B7307028CAF7}"/>
              </a:ext>
            </a:extLst>
          </p:cNvPr>
          <p:cNvSpPr>
            <a:spLocks noGrp="1"/>
          </p:cNvSpPr>
          <p:nvPr/>
        </p:nvSpPr>
        <p:spPr>
          <a:xfrm>
            <a:off x="432391" y="150344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a:t>
            </a:r>
            <a:r>
              <a:rPr lang="fr-FR" dirty="0">
                <a:latin typeface="Figtree"/>
                <a:cs typeface="Calibri"/>
              </a:rPr>
              <a:t>Admin area </a:t>
            </a:r>
            <a:r>
              <a:rPr lang="fr-FR" sz="1600" dirty="0">
                <a:latin typeface="Figtree"/>
                <a:cs typeface="Calibri"/>
              </a:rPr>
              <a:t>&gt; </a:t>
            </a:r>
            <a:r>
              <a:rPr lang="fr-FR" dirty="0">
                <a:latin typeface="Figtree"/>
                <a:cs typeface="Calibri"/>
              </a:rPr>
              <a:t>General settings </a:t>
            </a:r>
            <a:r>
              <a:rPr lang="fr-FR" sz="1600" dirty="0">
                <a:latin typeface="Figtree"/>
                <a:cs typeface="Calibri"/>
              </a:rPr>
              <a:t>&gt; </a:t>
            </a:r>
            <a:r>
              <a:rPr lang="fr-FR" dirty="0">
                <a:latin typeface="Figtree"/>
                <a:cs typeface="Calibri"/>
              </a:rPr>
              <a:t>Custom user </a:t>
            </a:r>
            <a:r>
              <a:rPr lang="fr-FR" dirty="0" err="1">
                <a:latin typeface="Figtree"/>
                <a:cs typeface="Calibri"/>
              </a:rPr>
              <a:t>lists</a:t>
            </a:r>
          </a:p>
          <a:p>
            <a:endParaRPr lang="fr-FR" sz="1600" dirty="0">
              <a:latin typeface="Figtree"/>
              <a:cs typeface="Calibri"/>
            </a:endParaRPr>
          </a:p>
        </p:txBody>
      </p:sp>
      <p:sp>
        <p:nvSpPr>
          <p:cNvPr id="10" name="Forme libre : forme 9">
            <a:extLst>
              <a:ext uri="{FF2B5EF4-FFF2-40B4-BE49-F238E27FC236}">
                <a16:creationId xmlns:a16="http://schemas.microsoft.com/office/drawing/2014/main" id="{D8BCCA13-6831-27B8-4D70-49AB6F4BF041}"/>
              </a:ext>
            </a:extLst>
          </p:cNvPr>
          <p:cNvSpPr/>
          <p:nvPr/>
        </p:nvSpPr>
        <p:spPr>
          <a:xfrm>
            <a:off x="-590831" y="-418506"/>
            <a:ext cx="2046444" cy="1582980"/>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E31680E-8F1B-FF13-C78D-4C48425BD930}"/>
              </a:ext>
            </a:extLst>
          </p:cNvPr>
          <p:cNvSpPr/>
          <p:nvPr/>
        </p:nvSpPr>
        <p:spPr>
          <a:xfrm>
            <a:off x="11474369" y="1149350"/>
            <a:ext cx="168020" cy="168020"/>
          </a:xfrm>
          <a:custGeom>
            <a:avLst/>
            <a:gdLst>
              <a:gd name="connsiteX0" fmla="*/ 84010 w 168020"/>
              <a:gd name="connsiteY0" fmla="*/ 168021 h 168020"/>
              <a:gd name="connsiteX1" fmla="*/ 0 w 168020"/>
              <a:gd name="connsiteY1" fmla="*/ 84011 h 168020"/>
              <a:gd name="connsiteX2" fmla="*/ 84010 w 168020"/>
              <a:gd name="connsiteY2" fmla="*/ 0 h 168020"/>
              <a:gd name="connsiteX3" fmla="*/ 168021 w 168020"/>
              <a:gd name="connsiteY3" fmla="*/ 84011 h 168020"/>
              <a:gd name="connsiteX4" fmla="*/ 84010 w 168020"/>
              <a:gd name="connsiteY4" fmla="*/ 168021 h 168020"/>
              <a:gd name="connsiteX5" fmla="*/ 84010 w 168020"/>
              <a:gd name="connsiteY5" fmla="*/ 18955 h 168020"/>
              <a:gd name="connsiteX6" fmla="*/ 19050 w 168020"/>
              <a:gd name="connsiteY6" fmla="*/ 83915 h 168020"/>
              <a:gd name="connsiteX7" fmla="*/ 84010 w 168020"/>
              <a:gd name="connsiteY7" fmla="*/ 148876 h 168020"/>
              <a:gd name="connsiteX8" fmla="*/ 148971 w 168020"/>
              <a:gd name="connsiteY8" fmla="*/ 83915 h 168020"/>
              <a:gd name="connsiteX9" fmla="*/ 84010 w 168020"/>
              <a:gd name="connsiteY9" fmla="*/ 18955 h 16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020" h="168020">
                <a:moveTo>
                  <a:pt x="84010" y="168021"/>
                </a:moveTo>
                <a:cubicBezTo>
                  <a:pt x="37624" y="168021"/>
                  <a:pt x="0" y="130302"/>
                  <a:pt x="0" y="84011"/>
                </a:cubicBezTo>
                <a:cubicBezTo>
                  <a:pt x="0" y="37719"/>
                  <a:pt x="37719" y="0"/>
                  <a:pt x="84010" y="0"/>
                </a:cubicBezTo>
                <a:cubicBezTo>
                  <a:pt x="130302" y="0"/>
                  <a:pt x="168021" y="37719"/>
                  <a:pt x="168021" y="84011"/>
                </a:cubicBezTo>
                <a:cubicBezTo>
                  <a:pt x="168021" y="130302"/>
                  <a:pt x="130302" y="168021"/>
                  <a:pt x="84010" y="168021"/>
                </a:cubicBezTo>
                <a:close/>
                <a:moveTo>
                  <a:pt x="84010" y="18955"/>
                </a:moveTo>
                <a:cubicBezTo>
                  <a:pt x="48196" y="18955"/>
                  <a:pt x="19050" y="48101"/>
                  <a:pt x="19050" y="83915"/>
                </a:cubicBezTo>
                <a:cubicBezTo>
                  <a:pt x="19050" y="119729"/>
                  <a:pt x="48196" y="148876"/>
                  <a:pt x="84010" y="148876"/>
                </a:cubicBezTo>
                <a:cubicBezTo>
                  <a:pt x="119825" y="148876"/>
                  <a:pt x="148971" y="119729"/>
                  <a:pt x="148971" y="83915"/>
                </a:cubicBezTo>
                <a:cubicBezTo>
                  <a:pt x="148971" y="48101"/>
                  <a:pt x="119825" y="18955"/>
                  <a:pt x="84010" y="18955"/>
                </a:cubicBezTo>
                <a:close/>
              </a:path>
            </a:pathLst>
          </a:custGeom>
          <a:solidFill>
            <a:schemeClr val="accent3"/>
          </a:solidFill>
          <a:ln w="9525" cap="flat">
            <a:noFill/>
            <a:prstDash val="solid"/>
            <a:miter/>
          </a:ln>
        </p:spPr>
        <p:txBody>
          <a:bodyPr rtlCol="0" anchor="ctr"/>
          <a:lstStyle/>
          <a:p>
            <a:endParaRPr lang="fr-FR"/>
          </a:p>
        </p:txBody>
      </p:sp>
      <p:grpSp>
        <p:nvGrpSpPr>
          <p:cNvPr id="19" name="Graphique 4">
            <a:extLst>
              <a:ext uri="{FF2B5EF4-FFF2-40B4-BE49-F238E27FC236}">
                <a16:creationId xmlns:a16="http://schemas.microsoft.com/office/drawing/2014/main" id="{745B257A-25A7-A0FA-4E68-FDAE73A95F32}"/>
              </a:ext>
            </a:extLst>
          </p:cNvPr>
          <p:cNvGrpSpPr/>
          <p:nvPr/>
        </p:nvGrpSpPr>
        <p:grpSpPr>
          <a:xfrm>
            <a:off x="11620043" y="1304064"/>
            <a:ext cx="260032" cy="260032"/>
            <a:chOff x="6767036" y="3460591"/>
            <a:chExt cx="260032" cy="260032"/>
          </a:xfrm>
          <a:solidFill>
            <a:schemeClr val="accent3"/>
          </a:solidFill>
        </p:grpSpPr>
        <p:sp>
          <p:nvSpPr>
            <p:cNvPr id="20" name="Forme libre : forme 19">
              <a:extLst>
                <a:ext uri="{FF2B5EF4-FFF2-40B4-BE49-F238E27FC236}">
                  <a16:creationId xmlns:a16="http://schemas.microsoft.com/office/drawing/2014/main" id="{DF58E217-7C59-9840-1CE1-F4B4FA5CD68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D65FF254-1486-43A4-F16C-5E301197583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CFB70315-1942-7157-2A45-3E1DF1FFB9DD}"/>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D0019DCB-7050-0B31-9363-69053A2016B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13" name="Image 12">
            <a:extLst>
              <a:ext uri="{FF2B5EF4-FFF2-40B4-BE49-F238E27FC236}">
                <a16:creationId xmlns:a16="http://schemas.microsoft.com/office/drawing/2014/main" id="{36090393-0219-D7C1-EF46-E2449517D541}"/>
              </a:ext>
            </a:extLst>
          </p:cNvPr>
          <p:cNvPicPr>
            <a:picLocks noChangeAspect="1"/>
          </p:cNvPicPr>
          <p:nvPr/>
        </p:nvPicPr>
        <p:blipFill>
          <a:blip r:embed="rId6"/>
          <a:stretch>
            <a:fillRect/>
          </a:stretch>
        </p:blipFill>
        <p:spPr>
          <a:xfrm>
            <a:off x="1666331" y="2286000"/>
            <a:ext cx="8859337" cy="3819954"/>
          </a:xfrm>
          <a:prstGeom prst="rect">
            <a:avLst/>
          </a:prstGeom>
          <a:ln>
            <a:noFill/>
          </a:ln>
          <a:effectLst>
            <a:outerShdw blurRad="292100" dist="139700" dir="2700000" algn="tl" rotWithShape="0">
              <a:srgbClr val="333333">
                <a:alpha val="65000"/>
              </a:srgbClr>
            </a:outerShdw>
          </a:effectLst>
        </p:spPr>
      </p:pic>
      <p:sp>
        <p:nvSpPr>
          <p:cNvPr id="14" name="Rectangle : coins arrondis 13">
            <a:extLst>
              <a:ext uri="{FF2B5EF4-FFF2-40B4-BE49-F238E27FC236}">
                <a16:creationId xmlns:a16="http://schemas.microsoft.com/office/drawing/2014/main" id="{E7E30F94-3DDB-DFAC-0562-3AA6B1880C4C}"/>
              </a:ext>
            </a:extLst>
          </p:cNvPr>
          <p:cNvSpPr/>
          <p:nvPr/>
        </p:nvSpPr>
        <p:spPr>
          <a:xfrm>
            <a:off x="5645727" y="3071813"/>
            <a:ext cx="865909" cy="14244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8E6994CF-2DFC-9F8B-F01D-767E3C85CF86}"/>
              </a:ext>
            </a:extLst>
          </p:cNvPr>
          <p:cNvSpPr/>
          <p:nvPr/>
        </p:nvSpPr>
        <p:spPr>
          <a:xfrm>
            <a:off x="5688529" y="5395912"/>
            <a:ext cx="517009" cy="1078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Graphique 16">
            <a:extLst>
              <a:ext uri="{FF2B5EF4-FFF2-40B4-BE49-F238E27FC236}">
                <a16:creationId xmlns:a16="http://schemas.microsoft.com/office/drawing/2014/main" id="{13A65247-80A3-DA75-4DD6-3A43C01FBF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5034191" y="2773952"/>
            <a:ext cx="520387" cy="520388"/>
          </a:xfrm>
          <a:prstGeom prst="rect">
            <a:avLst/>
          </a:prstGeom>
          <a:effectLst>
            <a:outerShdw blurRad="50800" dist="38100" dir="2700000" algn="tl" rotWithShape="0">
              <a:prstClr val="black">
                <a:alpha val="40000"/>
              </a:prstClr>
            </a:outerShdw>
          </a:effectLst>
        </p:spPr>
      </p:pic>
      <p:pic>
        <p:nvPicPr>
          <p:cNvPr id="18" name="Graphique 17">
            <a:extLst>
              <a:ext uri="{FF2B5EF4-FFF2-40B4-BE49-F238E27FC236}">
                <a16:creationId xmlns:a16="http://schemas.microsoft.com/office/drawing/2014/main" id="{BA79F4A0-5C25-C436-ADFC-628C89F727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775885">
            <a:off x="5071000" y="5094358"/>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34244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Public </a:t>
            </a:r>
            <a:r>
              <a:rPr lang="fr-FR" dirty="0" err="1">
                <a:latin typeface="Figtree Light"/>
              </a:rPr>
              <a:t>holiday</a:t>
            </a:r>
            <a:r>
              <a:rPr lang="fr-FR" dirty="0">
                <a:latin typeface="Figtree Light"/>
              </a:rPr>
              <a:t> </a:t>
            </a:r>
            <a:r>
              <a:rPr lang="fr-FR" dirty="0" err="1">
                <a:latin typeface="Figtree Light"/>
              </a:rPr>
              <a:t>calendar</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ea typeface="Calibri"/>
                <a:cs typeface="Calibri"/>
              </a:rPr>
              <a:t>Updating</a:t>
            </a:r>
            <a:r>
              <a:rPr lang="fr-FR" dirty="0">
                <a:latin typeface="Figtree"/>
                <a:ea typeface="Calibri"/>
                <a:cs typeface="Calibri"/>
              </a:rPr>
              <a:t> Public </a:t>
            </a:r>
            <a:r>
              <a:rPr lang="fr-FR" dirty="0" err="1">
                <a:latin typeface="Figtree"/>
                <a:ea typeface="Calibri"/>
                <a:cs typeface="Calibri"/>
              </a:rPr>
              <a:t>holiday</a:t>
            </a:r>
            <a:r>
              <a:rPr lang="fr-FR" dirty="0">
                <a:latin typeface="Figtree"/>
                <a:ea typeface="Calibri"/>
                <a:cs typeface="Calibri"/>
              </a:rPr>
              <a:t> </a:t>
            </a:r>
            <a:r>
              <a:rPr lang="fr-FR" dirty="0" err="1">
                <a:latin typeface="Figtree"/>
                <a:ea typeface="Calibri"/>
                <a:cs typeface="Calibri"/>
              </a:rPr>
              <a:t>calendars</a:t>
            </a:r>
            <a:endParaRPr lang="fr-FR" dirty="0" err="1"/>
          </a:p>
        </p:txBody>
      </p:sp>
      <p:grpSp>
        <p:nvGrpSpPr>
          <p:cNvPr id="21" name="Groupe 20">
            <a:extLst>
              <a:ext uri="{FF2B5EF4-FFF2-40B4-BE49-F238E27FC236}">
                <a16:creationId xmlns:a16="http://schemas.microsoft.com/office/drawing/2014/main" id="{A28B7E62-0532-D9D9-14D3-2DF803A438CA}"/>
              </a:ext>
            </a:extLst>
          </p:cNvPr>
          <p:cNvGrpSpPr/>
          <p:nvPr/>
        </p:nvGrpSpPr>
        <p:grpSpPr>
          <a:xfrm>
            <a:off x="191365" y="2892417"/>
            <a:ext cx="11918571" cy="2743398"/>
            <a:chOff x="191365" y="2892417"/>
            <a:chExt cx="11918571" cy="2743398"/>
          </a:xfrm>
        </p:grpSpPr>
        <p:sp>
          <p:nvSpPr>
            <p:cNvPr id="5" name="Forme libre : forme 4">
              <a:extLst>
                <a:ext uri="{FF2B5EF4-FFF2-40B4-BE49-F238E27FC236}">
                  <a16:creationId xmlns:a16="http://schemas.microsoft.com/office/drawing/2014/main" id="{52D0A240-25D3-6656-C3CD-3CC0695B2702}"/>
                </a:ext>
              </a:extLst>
            </p:cNvPr>
            <p:cNvSpPr/>
            <p:nvPr/>
          </p:nvSpPr>
          <p:spPr>
            <a:xfrm>
              <a:off x="191365" y="4405494"/>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rgbClr val="C7574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217D4F16-ED58-55AB-7837-63436FDE2811}"/>
                </a:ext>
              </a:extLst>
            </p:cNvPr>
            <p:cNvSpPr/>
            <p:nvPr/>
          </p:nvSpPr>
          <p:spPr>
            <a:xfrm>
              <a:off x="9943887" y="2892417"/>
              <a:ext cx="2166049" cy="1247427"/>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chemeClr val="accent1"/>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304E5B81-6709-F741-0CCE-A2D92DAAA0B3}"/>
                </a:ext>
              </a:extLst>
            </p:cNvPr>
            <p:cNvSpPr/>
            <p:nvPr/>
          </p:nvSpPr>
          <p:spPr>
            <a:xfrm>
              <a:off x="5951949" y="2892417"/>
              <a:ext cx="1137123" cy="823755"/>
            </a:xfrm>
            <a:custGeom>
              <a:avLst/>
              <a:gdLst>
                <a:gd name="connsiteX0" fmla="*/ 373688 w 693836"/>
                <a:gd name="connsiteY0" fmla="*/ 1904 h 502629"/>
                <a:gd name="connsiteX1" fmla="*/ 263674 w 693836"/>
                <a:gd name="connsiteY1" fmla="*/ 107155 h 502629"/>
                <a:gd name="connsiteX2" fmla="*/ 498 w 693836"/>
                <a:gd name="connsiteY2" fmla="*/ 284225 h 502629"/>
                <a:gd name="connsiteX3" fmla="*/ 316347 w 693836"/>
                <a:gd name="connsiteY3" fmla="*/ 489965 h 502629"/>
                <a:gd name="connsiteX4" fmla="*/ 680012 w 693836"/>
                <a:gd name="connsiteY4" fmla="*/ 418146 h 502629"/>
                <a:gd name="connsiteX5" fmla="*/ 373783 w 693836"/>
                <a:gd name="connsiteY5" fmla="*/ 1808 h 50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836" h="502629">
                  <a:moveTo>
                    <a:pt x="373688" y="1904"/>
                  </a:moveTo>
                  <a:cubicBezTo>
                    <a:pt x="334445" y="10190"/>
                    <a:pt x="334445" y="40956"/>
                    <a:pt x="263674" y="107155"/>
                  </a:cubicBezTo>
                  <a:cubicBezTo>
                    <a:pt x="123942" y="237838"/>
                    <a:pt x="9166" y="225074"/>
                    <a:pt x="498" y="284225"/>
                  </a:cubicBezTo>
                  <a:cubicBezTo>
                    <a:pt x="-10360" y="358424"/>
                    <a:pt x="158232" y="460437"/>
                    <a:pt x="316347" y="489965"/>
                  </a:cubicBezTo>
                  <a:cubicBezTo>
                    <a:pt x="408073" y="507110"/>
                    <a:pt x="624291" y="523778"/>
                    <a:pt x="680012" y="418146"/>
                  </a:cubicBezTo>
                  <a:cubicBezTo>
                    <a:pt x="754974" y="276128"/>
                    <a:pt x="506847" y="-26100"/>
                    <a:pt x="373783" y="1808"/>
                  </a:cubicBezTo>
                  <a:close/>
                </a:path>
              </a:pathLst>
            </a:custGeom>
            <a:solidFill>
              <a:srgbClr val="E5B740"/>
            </a:solidFill>
            <a:ln w="9525" cap="flat">
              <a:noFill/>
              <a:prstDash val="solid"/>
              <a:miter/>
            </a:ln>
          </p:spPr>
          <p:txBody>
            <a:bodyPr rtlCol="0" anchor="ctr"/>
            <a:lstStyle/>
            <a:p>
              <a:endParaRPr lang="fr-FR" dirty="0"/>
            </a:p>
          </p:txBody>
        </p:sp>
      </p:grpSp>
      <p:sp>
        <p:nvSpPr>
          <p:cNvPr id="2" name="Espace réservé du tableau 1">
            <a:extLst>
              <a:ext uri="{FF2B5EF4-FFF2-40B4-BE49-F238E27FC236}">
                <a16:creationId xmlns:a16="http://schemas.microsoft.com/office/drawing/2014/main" id="{D32A48B0-4B6A-F2E4-7050-75067E4E13E5}"/>
              </a:ext>
            </a:extLst>
          </p:cNvPr>
          <p:cNvSpPr>
            <a:spLocks noGrp="1"/>
          </p:cNvSpPr>
          <p:nvPr/>
        </p:nvSpPr>
        <p:spPr>
          <a:xfrm>
            <a:off x="435770" y="1578491"/>
            <a:ext cx="6408375" cy="50544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cs typeface="Calibri"/>
              </a:rPr>
              <a:t>Access</a:t>
            </a:r>
            <a:r>
              <a:rPr lang="fr-FR" sz="1600" dirty="0">
                <a:latin typeface="Figtree"/>
                <a:cs typeface="Calibri"/>
              </a:rPr>
              <a:t> : </a:t>
            </a:r>
            <a:r>
              <a:rPr lang="fr-FR" dirty="0">
                <a:latin typeface="Figtree"/>
                <a:cs typeface="Calibri"/>
              </a:rPr>
              <a:t>Admin area</a:t>
            </a:r>
            <a:r>
              <a:rPr lang="fr-FR" sz="1600" dirty="0">
                <a:latin typeface="Figtree"/>
                <a:cs typeface="Calibri"/>
              </a:rPr>
              <a:t> &gt; </a:t>
            </a:r>
            <a:r>
              <a:rPr lang="fr-FR" dirty="0">
                <a:latin typeface="Figtree"/>
                <a:cs typeface="Calibri"/>
              </a:rPr>
              <a:t>General settings</a:t>
            </a:r>
            <a:r>
              <a:rPr lang="fr-FR" sz="1600" dirty="0">
                <a:latin typeface="Figtree"/>
                <a:cs typeface="Calibri"/>
              </a:rPr>
              <a:t> &gt; </a:t>
            </a:r>
            <a:r>
              <a:rPr lang="fr-FR" dirty="0">
                <a:latin typeface="Figtree"/>
                <a:cs typeface="Calibri"/>
              </a:rPr>
              <a:t>Public </a:t>
            </a:r>
            <a:r>
              <a:rPr lang="fr-FR" dirty="0" err="1">
                <a:latin typeface="Figtree"/>
                <a:cs typeface="Calibri"/>
              </a:rPr>
              <a:t>holiday</a:t>
            </a:r>
            <a:r>
              <a:rPr lang="fr-FR" dirty="0">
                <a:latin typeface="Figtree"/>
                <a:cs typeface="Calibri"/>
              </a:rPr>
              <a:t> </a:t>
            </a:r>
            <a:r>
              <a:rPr lang="fr-FR" dirty="0" err="1">
                <a:latin typeface="Figtree"/>
                <a:cs typeface="Calibri"/>
              </a:rPr>
              <a:t>calendar</a:t>
            </a:r>
            <a:endParaRPr lang="fr-FR" i="1" dirty="0"/>
          </a:p>
        </p:txBody>
      </p:sp>
      <p:sp>
        <p:nvSpPr>
          <p:cNvPr id="12" name="Forme libre : forme 11">
            <a:extLst>
              <a:ext uri="{FF2B5EF4-FFF2-40B4-BE49-F238E27FC236}">
                <a16:creationId xmlns:a16="http://schemas.microsoft.com/office/drawing/2014/main" id="{C4E415E0-20C9-27A7-2B8D-61F79831F140}"/>
              </a:ext>
            </a:extLst>
          </p:cNvPr>
          <p:cNvSpPr/>
          <p:nvPr/>
        </p:nvSpPr>
        <p:spPr>
          <a:xfrm>
            <a:off x="435770" y="27690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grpSp>
        <p:nvGrpSpPr>
          <p:cNvPr id="16" name="Graphique 4">
            <a:extLst>
              <a:ext uri="{FF2B5EF4-FFF2-40B4-BE49-F238E27FC236}">
                <a16:creationId xmlns:a16="http://schemas.microsoft.com/office/drawing/2014/main" id="{930644B2-CCA9-2E7B-FBF0-4DC5B7AAE474}"/>
              </a:ext>
            </a:extLst>
          </p:cNvPr>
          <p:cNvGrpSpPr/>
          <p:nvPr/>
        </p:nvGrpSpPr>
        <p:grpSpPr>
          <a:xfrm>
            <a:off x="7057707" y="1311613"/>
            <a:ext cx="260032" cy="260032"/>
            <a:chOff x="6767036" y="3460591"/>
            <a:chExt cx="260032" cy="260032"/>
          </a:xfrm>
          <a:solidFill>
            <a:schemeClr val="accent3"/>
          </a:solidFill>
        </p:grpSpPr>
        <p:sp>
          <p:nvSpPr>
            <p:cNvPr id="17" name="Forme libre : forme 16">
              <a:extLst>
                <a:ext uri="{FF2B5EF4-FFF2-40B4-BE49-F238E27FC236}">
                  <a16:creationId xmlns:a16="http://schemas.microsoft.com/office/drawing/2014/main" id="{1363B738-2099-06C1-B59D-73D91ACBA862}"/>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7D1BD6B-67A8-F6CA-3494-516828FEDE2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FD87897-8FEB-0A5B-7004-7E4CEEAD642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BE9F8719-3992-0785-801C-53A3F97AD4D6}"/>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pic>
        <p:nvPicPr>
          <p:cNvPr id="33" name="Image 32">
            <a:extLst>
              <a:ext uri="{FF2B5EF4-FFF2-40B4-BE49-F238E27FC236}">
                <a16:creationId xmlns:a16="http://schemas.microsoft.com/office/drawing/2014/main" id="{57C88AD7-1AA6-C765-23D9-FD8A1C8C2BF2}"/>
              </a:ext>
            </a:extLst>
          </p:cNvPr>
          <p:cNvPicPr>
            <a:picLocks noChangeAspect="1"/>
          </p:cNvPicPr>
          <p:nvPr/>
        </p:nvPicPr>
        <p:blipFill>
          <a:blip r:embed="rId6"/>
          <a:stretch>
            <a:fillRect/>
          </a:stretch>
        </p:blipFill>
        <p:spPr>
          <a:xfrm>
            <a:off x="3777771" y="3429000"/>
            <a:ext cx="8042754" cy="3122382"/>
          </a:xfrm>
          <a:prstGeom prst="rect">
            <a:avLst/>
          </a:prstGeom>
          <a:ln>
            <a:noFill/>
          </a:ln>
          <a:effectLst>
            <a:outerShdw blurRad="292100" dist="139700" dir="2700000" algn="tl" rotWithShape="0">
              <a:srgbClr val="333333">
                <a:alpha val="65000"/>
              </a:srgbClr>
            </a:outerShdw>
          </a:effectLst>
        </p:spPr>
      </p:pic>
      <p:pic>
        <p:nvPicPr>
          <p:cNvPr id="24" name="Image 23">
            <a:extLst>
              <a:ext uri="{FF2B5EF4-FFF2-40B4-BE49-F238E27FC236}">
                <a16:creationId xmlns:a16="http://schemas.microsoft.com/office/drawing/2014/main" id="{8E16BAAB-5F67-C1E7-3895-4A1B75C33DC5}"/>
              </a:ext>
            </a:extLst>
          </p:cNvPr>
          <p:cNvPicPr>
            <a:picLocks noChangeAspect="1"/>
          </p:cNvPicPr>
          <p:nvPr/>
        </p:nvPicPr>
        <p:blipFill>
          <a:blip r:embed="rId7"/>
          <a:stretch>
            <a:fillRect/>
          </a:stretch>
        </p:blipFill>
        <p:spPr>
          <a:xfrm>
            <a:off x="541066" y="2804829"/>
            <a:ext cx="5554934" cy="2383686"/>
          </a:xfrm>
          <a:prstGeom prst="rect">
            <a:avLst/>
          </a:prstGeom>
          <a:ln>
            <a:noFill/>
          </a:ln>
          <a:effectLst>
            <a:outerShdw blurRad="292100" dist="139700" dir="2700000" algn="tl" rotWithShape="0">
              <a:srgbClr val="333333">
                <a:alpha val="65000"/>
              </a:srgbClr>
            </a:outerShdw>
          </a:effectLst>
        </p:spPr>
      </p:pic>
      <p:pic>
        <p:nvPicPr>
          <p:cNvPr id="13" name="Image 12">
            <a:extLst>
              <a:ext uri="{FF2B5EF4-FFF2-40B4-BE49-F238E27FC236}">
                <a16:creationId xmlns:a16="http://schemas.microsoft.com/office/drawing/2014/main" id="{30A2A374-7098-6303-F571-D3D069065310}"/>
              </a:ext>
            </a:extLst>
          </p:cNvPr>
          <p:cNvPicPr>
            <a:picLocks noChangeAspect="1"/>
          </p:cNvPicPr>
          <p:nvPr/>
        </p:nvPicPr>
        <p:blipFill>
          <a:blip r:embed="rId8"/>
          <a:stretch>
            <a:fillRect/>
          </a:stretch>
        </p:blipFill>
        <p:spPr>
          <a:xfrm>
            <a:off x="1801650" y="2592669"/>
            <a:ext cx="4581999" cy="1022028"/>
          </a:xfrm>
          <a:prstGeom prst="rect">
            <a:avLst/>
          </a:prstGeom>
          <a:ln>
            <a:noFill/>
          </a:ln>
          <a:effectLst>
            <a:outerShdw blurRad="292100" dist="139700" dir="2700000" algn="tl" rotWithShape="0">
              <a:srgbClr val="333333">
                <a:alpha val="65000"/>
              </a:srgbClr>
            </a:outerShdw>
          </a:effectLst>
        </p:spPr>
      </p:pic>
      <p:sp>
        <p:nvSpPr>
          <p:cNvPr id="14" name="Rectangle : coins arrondis 13">
            <a:extLst>
              <a:ext uri="{FF2B5EF4-FFF2-40B4-BE49-F238E27FC236}">
                <a16:creationId xmlns:a16="http://schemas.microsoft.com/office/drawing/2014/main" id="{394A104D-7527-85FF-4F7C-2DBC22FDEC80}"/>
              </a:ext>
            </a:extLst>
          </p:cNvPr>
          <p:cNvSpPr/>
          <p:nvPr/>
        </p:nvSpPr>
        <p:spPr>
          <a:xfrm>
            <a:off x="6079004" y="3088518"/>
            <a:ext cx="113613" cy="12034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649E87D8-471E-745E-52F1-6D34ABB533FD}"/>
              </a:ext>
            </a:extLst>
          </p:cNvPr>
          <p:cNvSpPr txBox="1"/>
          <p:nvPr/>
        </p:nvSpPr>
        <p:spPr>
          <a:xfrm>
            <a:off x="435770" y="2164262"/>
            <a:ext cx="6096000" cy="307777"/>
          </a:xfrm>
          <a:prstGeom prst="rect">
            <a:avLst/>
          </a:prstGeom>
          <a:noFill/>
        </p:spPr>
        <p:txBody>
          <a:bodyPr wrap="square">
            <a:spAutoFit/>
          </a:bodyPr>
          <a:lstStyle/>
          <a:p>
            <a:pPr marL="0" indent="0">
              <a:buClr>
                <a:srgbClr val="1A9BFC"/>
              </a:buClr>
              <a:buNone/>
            </a:pPr>
            <a:r>
              <a:rPr lang="fr-FR" sz="1400" dirty="0">
                <a:solidFill>
                  <a:srgbClr val="C75741"/>
                </a:solidFill>
                <a:latin typeface="Figtree"/>
                <a:ea typeface="Calibri"/>
                <a:cs typeface="Calibri"/>
              </a:rPr>
              <a:t>Example :  </a:t>
            </a:r>
            <a:r>
              <a:rPr lang="fr-FR" sz="1400" dirty="0" err="1">
                <a:solidFill>
                  <a:srgbClr val="C75741"/>
                </a:solidFill>
                <a:latin typeface="Figtree"/>
                <a:ea typeface="Calibri"/>
                <a:cs typeface="Calibri"/>
              </a:rPr>
              <a:t>Deleting</a:t>
            </a:r>
            <a:r>
              <a:rPr lang="fr-FR" sz="1400" dirty="0">
                <a:solidFill>
                  <a:srgbClr val="C75741"/>
                </a:solidFill>
                <a:latin typeface="Figtree"/>
                <a:ea typeface="Calibri"/>
                <a:cs typeface="Calibri"/>
              </a:rPr>
              <a:t> a </a:t>
            </a:r>
            <a:r>
              <a:rPr lang="fr-FR" sz="1400" dirty="0" err="1">
                <a:solidFill>
                  <a:srgbClr val="C75741"/>
                </a:solidFill>
                <a:latin typeface="Figtree"/>
                <a:ea typeface="Calibri"/>
                <a:cs typeface="Calibri"/>
              </a:rPr>
              <a:t>bank</a:t>
            </a:r>
            <a:r>
              <a:rPr lang="fr-FR" sz="1400" dirty="0">
                <a:solidFill>
                  <a:srgbClr val="C75741"/>
                </a:solidFill>
                <a:latin typeface="Figtree"/>
                <a:ea typeface="Calibri"/>
                <a:cs typeface="Calibri"/>
              </a:rPr>
              <a:t> </a:t>
            </a:r>
            <a:r>
              <a:rPr lang="fr-FR" sz="1400" dirty="0" err="1">
                <a:solidFill>
                  <a:srgbClr val="C75741"/>
                </a:solidFill>
                <a:latin typeface="Figtree"/>
                <a:ea typeface="Calibri"/>
                <a:cs typeface="Calibri"/>
              </a:rPr>
              <a:t>holiday</a:t>
            </a:r>
            <a:r>
              <a:rPr lang="fr-FR" sz="1400" dirty="0">
                <a:solidFill>
                  <a:srgbClr val="C75741"/>
                </a:solidFill>
                <a:latin typeface="Figtree"/>
                <a:ea typeface="Calibri"/>
                <a:cs typeface="Calibri"/>
              </a:rPr>
              <a:t> </a:t>
            </a:r>
            <a:r>
              <a:rPr lang="fr-FR" sz="1400" dirty="0" err="1">
                <a:solidFill>
                  <a:srgbClr val="C75741"/>
                </a:solidFill>
                <a:latin typeface="Figtree"/>
                <a:ea typeface="Calibri"/>
                <a:cs typeface="Calibri"/>
              </a:rPr>
              <a:t>such</a:t>
            </a:r>
            <a:r>
              <a:rPr lang="fr-FR" sz="1400" dirty="0">
                <a:solidFill>
                  <a:srgbClr val="C75741"/>
                </a:solidFill>
                <a:latin typeface="Figtree"/>
                <a:ea typeface="Calibri"/>
                <a:cs typeface="Calibri"/>
              </a:rPr>
              <a:t> as the  9th of June 2025 (France)</a:t>
            </a:r>
          </a:p>
        </p:txBody>
      </p:sp>
      <p:sp>
        <p:nvSpPr>
          <p:cNvPr id="25" name="Rectangle : coins arrondis 24">
            <a:extLst>
              <a:ext uri="{FF2B5EF4-FFF2-40B4-BE49-F238E27FC236}">
                <a16:creationId xmlns:a16="http://schemas.microsoft.com/office/drawing/2014/main" id="{91BEFF39-054F-68B3-6A81-24E2DA738482}"/>
              </a:ext>
            </a:extLst>
          </p:cNvPr>
          <p:cNvSpPr/>
          <p:nvPr/>
        </p:nvSpPr>
        <p:spPr>
          <a:xfrm>
            <a:off x="5492813" y="4293217"/>
            <a:ext cx="483195" cy="22455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 coins arrondis 33">
            <a:extLst>
              <a:ext uri="{FF2B5EF4-FFF2-40B4-BE49-F238E27FC236}">
                <a16:creationId xmlns:a16="http://schemas.microsoft.com/office/drawing/2014/main" id="{D44616EA-EC09-836E-3DA1-2407120D57C6}"/>
              </a:ext>
            </a:extLst>
          </p:cNvPr>
          <p:cNvSpPr/>
          <p:nvPr/>
        </p:nvSpPr>
        <p:spPr>
          <a:xfrm>
            <a:off x="10397836" y="5430981"/>
            <a:ext cx="214746" cy="21868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5" name="Graphique 34">
            <a:extLst>
              <a:ext uri="{FF2B5EF4-FFF2-40B4-BE49-F238E27FC236}">
                <a16:creationId xmlns:a16="http://schemas.microsoft.com/office/drawing/2014/main" id="{DBCB17E5-84D0-B30E-8676-C27035467C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75885">
            <a:off x="9765519" y="5178009"/>
            <a:ext cx="520387" cy="5203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80006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Admin Area</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3675016"/>
          </a:xfrm>
        </p:spPr>
        <p:txBody>
          <a:bodyPr vert="horz" lIns="91440" tIns="45720" rIns="91440" bIns="45720" rtlCol="0" anchor="t">
            <a:normAutofit fontScale="77500" lnSpcReduction="20000"/>
          </a:bodyPr>
          <a:lstStyle/>
          <a:p>
            <a:pPr>
              <a:lnSpc>
                <a:spcPct val="100000"/>
              </a:lnSpc>
            </a:pPr>
            <a:r>
              <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rPr>
              <a:t>Accessing</a:t>
            </a: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 the help center and release notes</a:t>
            </a: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Creating and archiving users</a:t>
            </a: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Sending login details</a:t>
            </a:r>
          </a:p>
          <a:p>
            <a:pPr>
              <a:lnSpc>
                <a:spcPct val="100000"/>
              </a:lnSpc>
            </a:pPr>
            <a:r>
              <a:rPr lang="fr-FR" u="sng" dirty="0" err="1">
                <a:solidFill>
                  <a:schemeClr val="bg2"/>
                </a:solidFill>
                <a:latin typeface="Figtree"/>
              </a:rPr>
              <a:t>Updating</a:t>
            </a:r>
            <a:r>
              <a:rPr lang="fr-FR" u="sng" dirty="0">
                <a:solidFill>
                  <a:schemeClr val="bg2"/>
                </a:solidFill>
                <a:latin typeface="Figtree"/>
              </a:rPr>
              <a:t> </a:t>
            </a:r>
            <a:r>
              <a:rPr lang="fr-FR" u="sng" dirty="0" err="1">
                <a:solidFill>
                  <a:schemeClr val="bg2"/>
                </a:solidFill>
                <a:latin typeface="Figtree"/>
              </a:rPr>
              <a:t>company</a:t>
            </a:r>
            <a:r>
              <a:rPr lang="fr-FR" u="sng" dirty="0">
                <a:solidFill>
                  <a:schemeClr val="bg2"/>
                </a:solidFill>
                <a:latin typeface="Figtree"/>
              </a:rPr>
              <a:t> records</a:t>
            </a: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Creating departments</a:t>
            </a:r>
          </a:p>
          <a:p>
            <a:pPr>
              <a:lnSpc>
                <a:spcPct val="100000"/>
              </a:lnSpc>
            </a:pPr>
            <a:r>
              <a:rPr lang="fr-FR" u="sng" dirty="0" err="1">
                <a:solidFill>
                  <a:schemeClr val="bg2"/>
                </a:solidFill>
                <a:latin typeface="Figtree"/>
              </a:rPr>
              <a:t>Creating</a:t>
            </a:r>
            <a:r>
              <a:rPr lang="fr-FR" u="sng" dirty="0">
                <a:solidFill>
                  <a:schemeClr val="bg2"/>
                </a:solidFill>
                <a:latin typeface="Figtree"/>
              </a:rPr>
              <a:t> branches</a:t>
            </a: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Customising the platform design</a:t>
            </a: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Setting up approval cycles</a:t>
            </a:r>
            <a:endPar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a:solidFill>
                  <a:schemeClr val="bg2"/>
                </a:solidFill>
                <a:latin typeface="Figtree"/>
                <a:hlinkClick r:id="rId2" action="ppaction://hlinksldjump">
                  <a:extLst>
                    <a:ext uri="{A12FA001-AC4F-418D-AE19-62706E023703}">
                      <ahyp:hlinkClr xmlns:ahyp="http://schemas.microsoft.com/office/drawing/2018/hyperlinkcolor" val="tx"/>
                    </a:ext>
                  </a:extLst>
                </a:hlinkClick>
              </a:rPr>
              <a:t>Setting up </a:t>
            </a:r>
            <a:r>
              <a:rPr lang="fr-FR" u="sng" dirty="0" err="1">
                <a:solidFill>
                  <a:schemeClr val="bg2"/>
                </a:solidFill>
                <a:latin typeface="Figtree"/>
              </a:rPr>
              <a:t>alerts</a:t>
            </a:r>
            <a:endParaRPr lang="fr-FR" u="sng" dirty="0">
              <a:solidFill>
                <a:schemeClr val="bg2"/>
              </a:solidFill>
              <a:latin typeface="Figtree"/>
            </a:endParaRPr>
          </a:p>
          <a:p>
            <a:pPr>
              <a:lnSpc>
                <a:spcPct val="100000"/>
              </a:lnSpc>
            </a:pPr>
            <a:r>
              <a:rPr lang="fr-FR" u="sng" dirty="0">
                <a:solidFill>
                  <a:schemeClr val="bg2"/>
                </a:solidFill>
                <a:latin typeface="Figtree"/>
                <a:hlinkClick r:id="" action="ppaction://noaction">
                  <a:extLst>
                    <a:ext uri="{A12FA001-AC4F-418D-AE19-62706E023703}">
                      <ahyp:hlinkClr xmlns:ahyp="http://schemas.microsoft.com/office/drawing/2018/hyperlinkcolor" val="tx"/>
                    </a:ext>
                  </a:extLst>
                </a:hlinkClick>
              </a:rPr>
              <a:t>Creating work </a:t>
            </a:r>
            <a:r>
              <a:rPr lang="fr-FR" u="sng" dirty="0">
                <a:solidFill>
                  <a:schemeClr val="bg2"/>
                </a:solidFill>
                <a:latin typeface="Figtree"/>
              </a:rPr>
              <a:t>shifts</a:t>
            </a:r>
          </a:p>
          <a:p>
            <a:pPr>
              <a:lnSpc>
                <a:spcPct val="100000"/>
              </a:lnSpc>
            </a:pP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Creating report criteria</a:t>
            </a:r>
            <a:r>
              <a:rPr lang="fr-FR" dirty="0">
                <a:solidFill>
                  <a:schemeClr val="bg2"/>
                </a:solidFill>
                <a:latin typeface="Figtree"/>
              </a:rPr>
              <a:t> (</a:t>
            </a:r>
            <a:r>
              <a:rPr lang="fr-FR" dirty="0" err="1">
                <a:solidFill>
                  <a:schemeClr val="bg2"/>
                </a:solidFill>
                <a:latin typeface="Figtree"/>
              </a:rPr>
              <a:t>analytics</a:t>
            </a:r>
            <a:r>
              <a:rPr lang="fr-FR" dirty="0">
                <a:solidFill>
                  <a:schemeClr val="bg2"/>
                </a:solidFill>
                <a:latin typeface="Figtree"/>
              </a:rPr>
              <a:t>)</a:t>
            </a: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Creating custom user lists</a:t>
            </a:r>
          </a:p>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Updating calendars and bank holidays</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4"/>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43025" y="1807391"/>
            <a:ext cx="9922738" cy="3799447"/>
          </a:xfrm>
        </p:spPr>
        <p:txBody>
          <a:bodyPr/>
          <a:lstStyle/>
          <a:p>
            <a:pPr>
              <a:lnSpc>
                <a:spcPct val="100000"/>
              </a:lnSpc>
            </a:pPr>
            <a:r>
              <a:rPr lang="fr-FR" sz="8000" dirty="0">
                <a:latin typeface="PP Woodland"/>
              </a:rPr>
              <a:t>Admin area</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715597E-773E-558E-3DD9-4586B4705681}"/>
              </a:ext>
            </a:extLst>
          </p:cNvPr>
          <p:cNvPicPr>
            <a:picLocks noChangeAspect="1"/>
          </p:cNvPicPr>
          <p:nvPr/>
        </p:nvPicPr>
        <p:blipFill>
          <a:blip r:embed="rId2"/>
          <a:stretch>
            <a:fillRect/>
          </a:stretch>
        </p:blipFill>
        <p:spPr>
          <a:xfrm>
            <a:off x="495763" y="2046043"/>
            <a:ext cx="4320712" cy="3074353"/>
          </a:xfrm>
          <a:prstGeom prst="rect">
            <a:avLst/>
          </a:prstGeom>
          <a:ln>
            <a:noFill/>
          </a:ln>
          <a:effectLst>
            <a:outerShdw blurRad="292100" dist="139700" dir="2700000" algn="tl" rotWithShape="0">
              <a:srgbClr val="333333">
                <a:alpha val="65000"/>
              </a:srgbClr>
            </a:outerShdw>
          </a:effectLst>
        </p:spPr>
      </p:pic>
      <p:pic>
        <p:nvPicPr>
          <p:cNvPr id="23" name="Image 22">
            <a:extLst>
              <a:ext uri="{FF2B5EF4-FFF2-40B4-BE49-F238E27FC236}">
                <a16:creationId xmlns:a16="http://schemas.microsoft.com/office/drawing/2014/main" id="{3CDD8A43-29D1-DEB3-1170-51230B8AF373}"/>
              </a:ext>
            </a:extLst>
          </p:cNvPr>
          <p:cNvPicPr>
            <a:picLocks noChangeAspect="1"/>
          </p:cNvPicPr>
          <p:nvPr/>
        </p:nvPicPr>
        <p:blipFill>
          <a:blip r:embed="rId3"/>
          <a:stretch>
            <a:fillRect/>
          </a:stretch>
        </p:blipFill>
        <p:spPr>
          <a:xfrm>
            <a:off x="4661164" y="2449327"/>
            <a:ext cx="3212281" cy="4165844"/>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Access: Home page</a:t>
            </a:r>
            <a:endParaRPr lang="fr-FR" dirty="0"/>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Accessing</a:t>
            </a:r>
            <a:r>
              <a:rPr lang="fr-FR" dirty="0">
                <a:latin typeface="Figtree Light"/>
              </a:rPr>
              <a:t> the help center</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Accessing</a:t>
            </a:r>
            <a:r>
              <a:rPr lang="fr-FR" dirty="0">
                <a:latin typeface="Figtree"/>
              </a:rPr>
              <a:t> the help center</a:t>
            </a:r>
            <a:endParaRPr lang="fr-FR" dirty="0"/>
          </a:p>
        </p:txBody>
      </p:sp>
      <p:sp>
        <p:nvSpPr>
          <p:cNvPr id="5" name="Titre 1">
            <a:extLst>
              <a:ext uri="{FF2B5EF4-FFF2-40B4-BE49-F238E27FC236}">
                <a16:creationId xmlns:a16="http://schemas.microsoft.com/office/drawing/2014/main" id="{5E6B7904-ED1B-7252-A4F5-F17B17E7CA4F}"/>
              </a:ext>
            </a:extLst>
          </p:cNvPr>
          <p:cNvSpPr txBox="1">
            <a:spLocks/>
          </p:cNvSpPr>
          <p:nvPr/>
        </p:nvSpPr>
        <p:spPr>
          <a:xfrm>
            <a:off x="900344" y="1"/>
            <a:ext cx="10515600"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a:p>
        </p:txBody>
      </p:sp>
      <p:sp>
        <p:nvSpPr>
          <p:cNvPr id="30" name="Forme libre : forme 29">
            <a:extLst>
              <a:ext uri="{FF2B5EF4-FFF2-40B4-BE49-F238E27FC236}">
                <a16:creationId xmlns:a16="http://schemas.microsoft.com/office/drawing/2014/main" id="{BAA502E8-3803-36EA-46D7-2D553D42B218}"/>
              </a:ext>
            </a:extLst>
          </p:cNvPr>
          <p:cNvSpPr/>
          <p:nvPr/>
        </p:nvSpPr>
        <p:spPr>
          <a:xfrm>
            <a:off x="11254544" y="64049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C6487254-F0EC-CC55-E8A9-A3C495CD93F8}"/>
              </a:ext>
            </a:extLst>
          </p:cNvPr>
          <p:cNvSpPr/>
          <p:nvPr/>
        </p:nvSpPr>
        <p:spPr>
          <a:xfrm>
            <a:off x="1371806" y="6447961"/>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2CB61DBD-1B4D-05CC-507F-7CBB7D3DE658}"/>
              </a:ext>
            </a:extLst>
          </p:cNvPr>
          <p:cNvSpPr/>
          <p:nvPr/>
        </p:nvSpPr>
        <p:spPr>
          <a:xfrm>
            <a:off x="8534792" y="6250811"/>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9C16CD64-B80E-353A-4266-715057A783A4}"/>
              </a:ext>
            </a:extLst>
          </p:cNvPr>
          <p:cNvGrpSpPr/>
          <p:nvPr/>
        </p:nvGrpSpPr>
        <p:grpSpPr>
          <a:xfrm>
            <a:off x="2086950" y="622797"/>
            <a:ext cx="216979" cy="152876"/>
            <a:chOff x="5608986" y="3508978"/>
            <a:chExt cx="216979" cy="152876"/>
          </a:xfrm>
          <a:solidFill>
            <a:schemeClr val="accent3"/>
          </a:solidFill>
        </p:grpSpPr>
        <p:sp>
          <p:nvSpPr>
            <p:cNvPr id="38" name="Forme libre : forme 37">
              <a:extLst>
                <a:ext uri="{FF2B5EF4-FFF2-40B4-BE49-F238E27FC236}">
                  <a16:creationId xmlns:a16="http://schemas.microsoft.com/office/drawing/2014/main" id="{32FFC37A-07F3-84EB-DB3A-0F108252FA58}"/>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EC283C47-F5C2-DE88-ADF0-ED132EADD938}"/>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2B4FFF57-8089-26B9-7257-3D758E2CC43C}"/>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EB90DDAC-EBD5-66AE-326F-58025CE5F73C}"/>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grpSp>
        <p:nvGrpSpPr>
          <p:cNvPr id="45" name="Graphique 4">
            <a:extLst>
              <a:ext uri="{FF2B5EF4-FFF2-40B4-BE49-F238E27FC236}">
                <a16:creationId xmlns:a16="http://schemas.microsoft.com/office/drawing/2014/main" id="{1A4EF6B8-922E-4935-B986-A7A45B946EC9}"/>
              </a:ext>
            </a:extLst>
          </p:cNvPr>
          <p:cNvGrpSpPr/>
          <p:nvPr/>
        </p:nvGrpSpPr>
        <p:grpSpPr>
          <a:xfrm>
            <a:off x="11415241" y="423875"/>
            <a:ext cx="178689" cy="178689"/>
            <a:chOff x="6003988" y="3470973"/>
            <a:chExt cx="178689" cy="178689"/>
          </a:xfrm>
          <a:solidFill>
            <a:schemeClr val="accent3"/>
          </a:solidFill>
        </p:grpSpPr>
        <p:sp>
          <p:nvSpPr>
            <p:cNvPr id="46" name="Forme libre : forme 45">
              <a:extLst>
                <a:ext uri="{FF2B5EF4-FFF2-40B4-BE49-F238E27FC236}">
                  <a16:creationId xmlns:a16="http://schemas.microsoft.com/office/drawing/2014/main" id="{36152FFB-6CAC-A2D0-2480-1A51B7F344BC}"/>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059B07D-4FC6-F41A-1448-DFDA970C4514}"/>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4F31D0A5-19FF-BB31-EAB3-52C853D6DCEF}"/>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5ADC22A-A1F5-5131-F4BB-BF2783710789}"/>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50" name="Forme libre : forme 49">
            <a:extLst>
              <a:ext uri="{FF2B5EF4-FFF2-40B4-BE49-F238E27FC236}">
                <a16:creationId xmlns:a16="http://schemas.microsoft.com/office/drawing/2014/main" id="{B1938B29-6D02-F0FB-6B92-C81E29173648}"/>
              </a:ext>
            </a:extLst>
          </p:cNvPr>
          <p:cNvSpPr/>
          <p:nvPr/>
        </p:nvSpPr>
        <p:spPr>
          <a:xfrm>
            <a:off x="9940260" y="1021768"/>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7" name="Espace réservé du texte 3">
            <a:extLst>
              <a:ext uri="{FF2B5EF4-FFF2-40B4-BE49-F238E27FC236}">
                <a16:creationId xmlns:a16="http://schemas.microsoft.com/office/drawing/2014/main" id="{A4CC4C9E-F17F-1D2D-D5F1-FB8750C9DB87}"/>
              </a:ext>
            </a:extLst>
          </p:cNvPr>
          <p:cNvSpPr txBox="1">
            <a:spLocks/>
          </p:cNvSpPr>
          <p:nvPr/>
        </p:nvSpPr>
        <p:spPr>
          <a:xfrm>
            <a:off x="2100263" y="832822"/>
            <a:ext cx="9315681" cy="415925"/>
          </a:xfrm>
          <a:prstGeom prst="rect">
            <a:avLst/>
          </a:prstGeom>
        </p:spPr>
        <p:txBody>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endParaRPr lang="fr-FR">
              <a:solidFill>
                <a:srgbClr val="0077AC"/>
              </a:solidFill>
            </a:endParaRPr>
          </a:p>
        </p:txBody>
      </p:sp>
      <p:sp>
        <p:nvSpPr>
          <p:cNvPr id="12" name="ZoneTexte 11">
            <a:extLst>
              <a:ext uri="{FF2B5EF4-FFF2-40B4-BE49-F238E27FC236}">
                <a16:creationId xmlns:a16="http://schemas.microsoft.com/office/drawing/2014/main" id="{8EFCFDB3-CA66-3ADC-0649-3F5A360A1EDC}"/>
              </a:ext>
            </a:extLst>
          </p:cNvPr>
          <p:cNvSpPr txBox="1"/>
          <p:nvPr/>
        </p:nvSpPr>
        <p:spPr>
          <a:xfrm>
            <a:off x="5479517" y="1721856"/>
            <a:ext cx="6327484" cy="338554"/>
          </a:xfrm>
          <a:prstGeom prst="rect">
            <a:avLst/>
          </a:prstGeom>
          <a:no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endParaRPr lang="fr-FR" sz="1600" dirty="0">
              <a:latin typeface="Figtree"/>
              <a:cs typeface="Calibri"/>
            </a:endParaRPr>
          </a:p>
        </p:txBody>
      </p:sp>
      <p:cxnSp>
        <p:nvCxnSpPr>
          <p:cNvPr id="11" name="Connecteur droit avec flèche 10">
            <a:extLst>
              <a:ext uri="{FF2B5EF4-FFF2-40B4-BE49-F238E27FC236}">
                <a16:creationId xmlns:a16="http://schemas.microsoft.com/office/drawing/2014/main" id="{51A62E59-95F0-6EF0-37AC-E0122F464063}"/>
              </a:ext>
            </a:extLst>
          </p:cNvPr>
          <p:cNvCxnSpPr>
            <a:cxnSpLocks/>
          </p:cNvCxnSpPr>
          <p:nvPr/>
        </p:nvCxnSpPr>
        <p:spPr>
          <a:xfrm flipH="1">
            <a:off x="6581870" y="3913690"/>
            <a:ext cx="1622249" cy="2143629"/>
          </a:xfrm>
          <a:prstGeom prst="straightConnector1">
            <a:avLst/>
          </a:prstGeom>
          <a:ln w="38100">
            <a:solidFill>
              <a:schemeClr val="accent3"/>
            </a:solidFill>
            <a:headEnd type="none" w="med" len="med"/>
            <a:tailEnd type="arrow"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9" name="Forme libre : forme 68">
            <a:extLst>
              <a:ext uri="{FF2B5EF4-FFF2-40B4-BE49-F238E27FC236}">
                <a16:creationId xmlns:a16="http://schemas.microsoft.com/office/drawing/2014/main" id="{821F0B72-C4E8-2062-6629-AA65C0E3C221}"/>
              </a:ext>
            </a:extLst>
          </p:cNvPr>
          <p:cNvSpPr/>
          <p:nvPr/>
        </p:nvSpPr>
        <p:spPr>
          <a:xfrm rot="8095206">
            <a:off x="-1000096" y="-263378"/>
            <a:ext cx="2302424" cy="1393795"/>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rgbClr val="E5B740"/>
          </a:solidFill>
          <a:ln w="9525" cap="flat">
            <a:noFill/>
            <a:prstDash val="solid"/>
            <a:miter/>
          </a:ln>
        </p:spPr>
        <p:txBody>
          <a:bodyPr rtlCol="0" anchor="ctr"/>
          <a:lstStyle/>
          <a:p>
            <a:endParaRPr lang="fr-FR"/>
          </a:p>
        </p:txBody>
      </p:sp>
      <p:sp>
        <p:nvSpPr>
          <p:cNvPr id="29" name="Espace réservé du tableau 1">
            <a:extLst>
              <a:ext uri="{FF2B5EF4-FFF2-40B4-BE49-F238E27FC236}">
                <a16:creationId xmlns:a16="http://schemas.microsoft.com/office/drawing/2014/main" id="{E439BC53-B209-4B1F-5558-821DF46F037E}"/>
              </a:ext>
            </a:extLst>
          </p:cNvPr>
          <p:cNvSpPr txBox="1">
            <a:spLocks/>
          </p:cNvSpPr>
          <p:nvPr/>
        </p:nvSpPr>
        <p:spPr>
          <a:xfrm>
            <a:off x="8011322" y="2394748"/>
            <a:ext cx="3403919" cy="103425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latin typeface="Figtree"/>
              </a:rPr>
              <a:t>You </a:t>
            </a:r>
            <a:r>
              <a:rPr lang="fr-FR" sz="1400" dirty="0" err="1">
                <a:latin typeface="Figtree"/>
              </a:rPr>
              <a:t>may</a:t>
            </a:r>
            <a:r>
              <a:rPr lang="fr-FR" sz="1400" dirty="0">
                <a:latin typeface="Figtree"/>
              </a:rPr>
              <a:t> look for</a:t>
            </a:r>
            <a:r>
              <a:rPr lang="fr-FR" sz="1400" dirty="0">
                <a:solidFill>
                  <a:srgbClr val="333333"/>
                </a:solidFill>
                <a:latin typeface="Figtree"/>
              </a:rPr>
              <a:t> </a:t>
            </a:r>
            <a:r>
              <a:rPr lang="fr-FR" sz="1400" dirty="0" err="1">
                <a:solidFill>
                  <a:srgbClr val="333333"/>
                </a:solidFill>
                <a:latin typeface="Figtree"/>
              </a:rPr>
              <a:t>specific</a:t>
            </a:r>
            <a:r>
              <a:rPr lang="fr-FR" sz="1400" dirty="0">
                <a:solidFill>
                  <a:srgbClr val="333333"/>
                </a:solidFill>
                <a:latin typeface="Figtree"/>
              </a:rPr>
              <a:t> articles by using keywords or by modules</a:t>
            </a:r>
            <a:endParaRPr lang="fr-FR" sz="1400" dirty="0">
              <a:solidFill>
                <a:srgbClr val="1569A9"/>
              </a:solidFill>
              <a:latin typeface="Figtree"/>
            </a:endParaRPr>
          </a:p>
          <a:p>
            <a:endParaRPr lang="fr-FR" dirty="0">
              <a:latin typeface="Figtree"/>
            </a:endParaRPr>
          </a:p>
        </p:txBody>
      </p:sp>
      <p:sp>
        <p:nvSpPr>
          <p:cNvPr id="33" name="Espace réservé du tableau 1">
            <a:extLst>
              <a:ext uri="{FF2B5EF4-FFF2-40B4-BE49-F238E27FC236}">
                <a16:creationId xmlns:a16="http://schemas.microsoft.com/office/drawing/2014/main" id="{B93FCE23-4130-E6F8-0468-0701E373F371}"/>
              </a:ext>
            </a:extLst>
          </p:cNvPr>
          <p:cNvSpPr txBox="1">
            <a:spLocks/>
          </p:cNvSpPr>
          <p:nvPr/>
        </p:nvSpPr>
        <p:spPr>
          <a:xfrm>
            <a:off x="7990694" y="3238854"/>
            <a:ext cx="3473981" cy="122146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00000"/>
              </a:lnSpc>
              <a:spcBef>
                <a:spcPts val="0"/>
              </a:spcBef>
              <a:buFont typeface="Arial,Sans-Serif"/>
            </a:pPr>
            <a:r>
              <a:rPr lang="fr-FR" sz="1400" dirty="0">
                <a:latin typeface="Figtree"/>
              </a:rPr>
              <a:t>By </a:t>
            </a:r>
            <a:r>
              <a:rPr lang="fr-FR" sz="1400" err="1">
                <a:latin typeface="Figtree"/>
              </a:rPr>
              <a:t>clicking</a:t>
            </a:r>
            <a:r>
              <a:rPr lang="fr-FR" sz="1400" dirty="0">
                <a:latin typeface="Figtree"/>
              </a:rPr>
              <a:t> </a:t>
            </a:r>
            <a:r>
              <a:rPr lang="fr-FR" sz="1400" b="1" dirty="0">
                <a:latin typeface="Figtree"/>
              </a:rPr>
              <a:t>Access help center</a:t>
            </a:r>
            <a:r>
              <a:rPr lang="fr-FR" sz="1400" dirty="0">
                <a:latin typeface="Figtree"/>
              </a:rPr>
              <a:t>, </a:t>
            </a:r>
            <a:r>
              <a:rPr lang="fr-FR" sz="1400" err="1">
                <a:latin typeface="Figtree"/>
              </a:rPr>
              <a:t>you</a:t>
            </a:r>
            <a:r>
              <a:rPr lang="fr-FR" sz="1400" dirty="0">
                <a:latin typeface="Figtree"/>
              </a:rPr>
              <a:t> can open the article in a </a:t>
            </a:r>
            <a:r>
              <a:rPr lang="fr-FR" sz="1400" err="1">
                <a:latin typeface="Figtree"/>
              </a:rPr>
              <a:t>separate</a:t>
            </a:r>
            <a:r>
              <a:rPr lang="fr-FR" sz="1400" dirty="0">
                <a:latin typeface="Figtree"/>
              </a:rPr>
              <a:t> </a:t>
            </a:r>
            <a:r>
              <a:rPr lang="fr-FR" sz="1400" err="1">
                <a:solidFill>
                  <a:srgbClr val="333333"/>
                </a:solidFill>
                <a:latin typeface="Figtree"/>
              </a:rPr>
              <a:t>tab.</a:t>
            </a:r>
            <a:endParaRPr lang="en-US" sz="1400" err="1">
              <a:solidFill>
                <a:srgbClr val="333333"/>
              </a:solidFill>
              <a:latin typeface="Figtree"/>
            </a:endParaRPr>
          </a:p>
          <a:p>
            <a:endParaRPr lang="fr-FR" dirty="0">
              <a:solidFill>
                <a:srgbClr val="1569A9"/>
              </a:solidFill>
              <a:latin typeface="Figtree"/>
            </a:endParaRPr>
          </a:p>
          <a:p>
            <a:endParaRPr lang="fr-FR" dirty="0">
              <a:latin typeface="Figtree"/>
            </a:endParaRPr>
          </a:p>
        </p:txBody>
      </p:sp>
      <p:sp>
        <p:nvSpPr>
          <p:cNvPr id="13" name="Rectangle : coins arrondis 12">
            <a:extLst>
              <a:ext uri="{FF2B5EF4-FFF2-40B4-BE49-F238E27FC236}">
                <a16:creationId xmlns:a16="http://schemas.microsoft.com/office/drawing/2014/main" id="{481D4397-9CEC-D66A-7AC7-03D23C0F2C1A}"/>
              </a:ext>
            </a:extLst>
          </p:cNvPr>
          <p:cNvSpPr/>
          <p:nvPr/>
        </p:nvSpPr>
        <p:spPr>
          <a:xfrm>
            <a:off x="3883273" y="2046043"/>
            <a:ext cx="404446" cy="39158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raphique 19">
            <a:extLst>
              <a:ext uri="{FF2B5EF4-FFF2-40B4-BE49-F238E27FC236}">
                <a16:creationId xmlns:a16="http://schemas.microsoft.com/office/drawing/2014/main" id="{041A670F-9504-65BB-C5C4-8886E172E84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613452">
            <a:off x="3947233" y="1463046"/>
            <a:ext cx="520387" cy="520388"/>
          </a:xfrm>
          <a:prstGeom prst="rect">
            <a:avLst/>
          </a:prstGeom>
          <a:effectLst>
            <a:outerShdw blurRad="50800" dist="38100" dir="2700000" algn="tl" rotWithShape="0">
              <a:prstClr val="black">
                <a:alpha val="40000"/>
              </a:prstClr>
            </a:outerShdw>
          </a:effectLst>
        </p:spPr>
      </p:pic>
      <p:sp>
        <p:nvSpPr>
          <p:cNvPr id="24" name="Rectangle : coins arrondis 23">
            <a:extLst>
              <a:ext uri="{FF2B5EF4-FFF2-40B4-BE49-F238E27FC236}">
                <a16:creationId xmlns:a16="http://schemas.microsoft.com/office/drawing/2014/main" id="{5035BF4B-497C-45B7-0387-CD9F7A0A49A8}"/>
              </a:ext>
            </a:extLst>
          </p:cNvPr>
          <p:cNvSpPr/>
          <p:nvPr/>
        </p:nvSpPr>
        <p:spPr>
          <a:xfrm>
            <a:off x="5716706" y="6195638"/>
            <a:ext cx="865164" cy="1914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E1822458-B951-D9D8-D447-5142C616D684}"/>
              </a:ext>
            </a:extLst>
          </p:cNvPr>
          <p:cNvSpPr>
            <a:spLocks noGrp="1"/>
          </p:cNvSpPr>
          <p:nvPr>
            <p:ph type="tbl" sz="quarter" idx="10"/>
          </p:nvPr>
        </p:nvSpPr>
        <p:spPr/>
        <p:txBody>
          <a:bodyPr/>
          <a:lstStyle/>
          <a:p>
            <a:r>
              <a:rPr lang="fr-FR" dirty="0">
                <a:latin typeface="Figtree"/>
              </a:rPr>
              <a:t>Access : Admin area &gt; General settings &gt; </a:t>
            </a:r>
            <a:r>
              <a:rPr lang="fr-FR" dirty="0" err="1">
                <a:latin typeface="Figtree"/>
              </a:rPr>
              <a:t>Employees</a:t>
            </a:r>
            <a:r>
              <a:rPr lang="fr-FR" dirty="0">
                <a:latin typeface="Figtree"/>
              </a:rPr>
              <a:t> &amp; </a:t>
            </a:r>
            <a:r>
              <a:rPr lang="fr-FR" dirty="0" err="1">
                <a:latin typeface="Figtree"/>
              </a:rPr>
              <a:t>users</a:t>
            </a:r>
            <a:r>
              <a:rPr lang="fr-FR" dirty="0">
                <a:latin typeface="Figtree"/>
              </a:rPr>
              <a:t> : New </a:t>
            </a:r>
            <a:r>
              <a:rPr lang="fr-FR" dirty="0" err="1">
                <a:latin typeface="Figtree"/>
              </a:rPr>
              <a:t>employee</a:t>
            </a:r>
            <a:r>
              <a:rPr lang="fr-FR" dirty="0">
                <a:latin typeface="Figtree"/>
              </a:rPr>
              <a:t>/user</a:t>
            </a:r>
          </a:p>
        </p:txBody>
      </p:sp>
      <p:sp>
        <p:nvSpPr>
          <p:cNvPr id="3" name="Titre 2">
            <a:extLst>
              <a:ext uri="{FF2B5EF4-FFF2-40B4-BE49-F238E27FC236}">
                <a16:creationId xmlns:a16="http://schemas.microsoft.com/office/drawing/2014/main" id="{676958C8-DF54-0859-476D-D826F5C3538A}"/>
              </a:ext>
            </a:extLst>
          </p:cNvPr>
          <p:cNvSpPr>
            <a:spLocks noGrp="1"/>
          </p:cNvSpPr>
          <p:nvPr>
            <p:ph type="title"/>
          </p:nvPr>
        </p:nvSpPr>
        <p:spPr/>
        <p:txBody>
          <a:bodyPr/>
          <a:lstStyle/>
          <a:p>
            <a:r>
              <a:rPr lang="fr-FR" dirty="0" err="1">
                <a:latin typeface="Figtree Light"/>
              </a:rPr>
              <a:t>Creating</a:t>
            </a:r>
            <a:r>
              <a:rPr lang="fr-FR" dirty="0">
                <a:latin typeface="Figtree Light"/>
              </a:rPr>
              <a:t> new </a:t>
            </a:r>
            <a:r>
              <a:rPr lang="fr-FR" dirty="0" err="1">
                <a:latin typeface="Figtree Light"/>
              </a:rPr>
              <a:t>users</a:t>
            </a:r>
            <a:endParaRPr lang="fr-FR" dirty="0" err="1"/>
          </a:p>
        </p:txBody>
      </p:sp>
      <p:sp>
        <p:nvSpPr>
          <p:cNvPr id="4" name="Espace réservé du texte 3">
            <a:extLst>
              <a:ext uri="{FF2B5EF4-FFF2-40B4-BE49-F238E27FC236}">
                <a16:creationId xmlns:a16="http://schemas.microsoft.com/office/drawing/2014/main" id="{F7FD015C-1BD0-FA89-0B37-96AEE3741915}"/>
              </a:ext>
            </a:extLst>
          </p:cNvPr>
          <p:cNvSpPr>
            <a:spLocks noGrp="1"/>
          </p:cNvSpPr>
          <p:nvPr>
            <p:ph type="body" sz="quarter" idx="19"/>
          </p:nvPr>
        </p:nvSpPr>
        <p:spPr/>
        <p:txBody>
          <a:bodyPr vert="horz" lIns="91440" tIns="45720" rIns="91440" bIns="45720" rtlCol="0" anchor="t">
            <a:normAutofit/>
          </a:bodyPr>
          <a:lstStyle/>
          <a:p>
            <a:r>
              <a:rPr lang="fr-FR" dirty="0">
                <a:latin typeface="Figtree"/>
              </a:rPr>
              <a:t>User </a:t>
            </a:r>
            <a:r>
              <a:rPr lang="fr-FR" dirty="0" err="1">
                <a:latin typeface="Figtree"/>
              </a:rPr>
              <a:t>creation</a:t>
            </a:r>
            <a:endParaRPr lang="fr-FR" dirty="0" err="1"/>
          </a:p>
        </p:txBody>
      </p:sp>
      <p:sp>
        <p:nvSpPr>
          <p:cNvPr id="15" name="Forme libre : forme 14">
            <a:extLst>
              <a:ext uri="{FF2B5EF4-FFF2-40B4-BE49-F238E27FC236}">
                <a16:creationId xmlns:a16="http://schemas.microsoft.com/office/drawing/2014/main" id="{8CF548C3-A226-B3DA-7801-57BFFE7575AD}"/>
              </a:ext>
            </a:extLst>
          </p:cNvPr>
          <p:cNvSpPr/>
          <p:nvPr/>
        </p:nvSpPr>
        <p:spPr>
          <a:xfrm>
            <a:off x="10806541" y="-608003"/>
            <a:ext cx="1877547" cy="2375244"/>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chemeClr val="accent1"/>
          </a:solid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AFF52BFD-841C-3A5C-60A6-76D3EBDE43BA}"/>
              </a:ext>
            </a:extLst>
          </p:cNvPr>
          <p:cNvSpPr/>
          <p:nvPr/>
        </p:nvSpPr>
        <p:spPr>
          <a:xfrm rot="2708571">
            <a:off x="-1167505" y="5618087"/>
            <a:ext cx="2700632" cy="1885125"/>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rgbClr val="E5B740"/>
          </a:solid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B71CE08-075B-0CAE-F35F-993B02D66BF9}"/>
              </a:ext>
            </a:extLst>
          </p:cNvPr>
          <p:cNvSpPr/>
          <p:nvPr/>
        </p:nvSpPr>
        <p:spPr>
          <a:xfrm>
            <a:off x="923549" y="101543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6948874F-016D-D411-5335-EADE7B5DC025}"/>
              </a:ext>
            </a:extLst>
          </p:cNvPr>
          <p:cNvSpPr/>
          <p:nvPr/>
        </p:nvSpPr>
        <p:spPr>
          <a:xfrm>
            <a:off x="11395946" y="5463606"/>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pic>
        <p:nvPicPr>
          <p:cNvPr id="7" name="Image 6">
            <a:extLst>
              <a:ext uri="{FF2B5EF4-FFF2-40B4-BE49-F238E27FC236}">
                <a16:creationId xmlns:a16="http://schemas.microsoft.com/office/drawing/2014/main" id="{75486E6E-850A-A1D7-90D2-3BF4A039B1FE}"/>
              </a:ext>
            </a:extLst>
          </p:cNvPr>
          <p:cNvPicPr>
            <a:picLocks noChangeAspect="1"/>
          </p:cNvPicPr>
          <p:nvPr/>
        </p:nvPicPr>
        <p:blipFill>
          <a:blip r:embed="rId2"/>
          <a:stretch>
            <a:fillRect/>
          </a:stretch>
        </p:blipFill>
        <p:spPr>
          <a:xfrm>
            <a:off x="898770" y="2423647"/>
            <a:ext cx="10398368" cy="3057881"/>
          </a:xfrm>
          <a:prstGeom prst="rect">
            <a:avLst/>
          </a:prstGeom>
          <a:ln>
            <a:noFill/>
          </a:ln>
          <a:effectLst>
            <a:outerShdw blurRad="292100" dist="139700" dir="2700000" algn="tl" rotWithShape="0">
              <a:srgbClr val="333333">
                <a:alpha val="65000"/>
              </a:srgbClr>
            </a:outerShdw>
          </a:effectLst>
        </p:spPr>
      </p:pic>
      <p:sp>
        <p:nvSpPr>
          <p:cNvPr id="13" name="Rectangle : coins arrondis 12">
            <a:extLst>
              <a:ext uri="{FF2B5EF4-FFF2-40B4-BE49-F238E27FC236}">
                <a16:creationId xmlns:a16="http://schemas.microsoft.com/office/drawing/2014/main" id="{5A0D9C71-C516-4299-9E88-F6FA4FD5EEFF}"/>
              </a:ext>
            </a:extLst>
          </p:cNvPr>
          <p:cNvSpPr/>
          <p:nvPr/>
        </p:nvSpPr>
        <p:spPr>
          <a:xfrm>
            <a:off x="10165861" y="3081218"/>
            <a:ext cx="961293" cy="54512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2571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5BE2BDAF-40F3-73FC-D708-ACBB68161311}"/>
              </a:ext>
            </a:extLst>
          </p:cNvPr>
          <p:cNvPicPr>
            <a:picLocks noChangeAspect="1"/>
          </p:cNvPicPr>
          <p:nvPr/>
        </p:nvPicPr>
        <p:blipFill>
          <a:blip r:embed="rId2"/>
          <a:stretch>
            <a:fillRect/>
          </a:stretch>
        </p:blipFill>
        <p:spPr>
          <a:xfrm>
            <a:off x="303196" y="2468049"/>
            <a:ext cx="6360340" cy="3108924"/>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a:xfrm>
            <a:off x="209951" y="1279525"/>
            <a:ext cx="11449050" cy="4846635"/>
          </a:xfrm>
        </p:spPr>
        <p:txBody>
          <a:bodyPr/>
          <a:lstStyle/>
          <a:p>
            <a:r>
              <a:rPr lang="fr-FR" dirty="0">
                <a:latin typeface="Figtree"/>
                <a:cs typeface="Calibri"/>
              </a:rPr>
              <a:t>Access : Admin area &gt; General settings &gt; </a:t>
            </a:r>
            <a:r>
              <a:rPr lang="fr-FR" dirty="0" err="1">
                <a:latin typeface="Figtree"/>
                <a:cs typeface="Calibri"/>
              </a:rPr>
              <a:t>Employees</a:t>
            </a:r>
            <a:r>
              <a:rPr lang="fr-FR" dirty="0">
                <a:latin typeface="Figtree"/>
                <a:cs typeface="Calibri"/>
              </a:rPr>
              <a:t> &amp; </a:t>
            </a:r>
            <a:r>
              <a:rPr lang="fr-FR" dirty="0" err="1">
                <a:latin typeface="Figtree"/>
                <a:cs typeface="Calibri"/>
              </a:rPr>
              <a:t>users</a:t>
            </a:r>
            <a:endParaRPr lang="fr-FR" dirty="0">
              <a:latin typeface="Figtree"/>
              <a:cs typeface="Calibri"/>
            </a:endParaRP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dirty="0" err="1">
                <a:latin typeface="Figtree Light"/>
              </a:rPr>
              <a:t>Archiving</a:t>
            </a:r>
            <a:r>
              <a:rPr lang="fr-FR" dirty="0">
                <a:latin typeface="Figtree Light"/>
              </a:rPr>
              <a:t> </a:t>
            </a:r>
            <a:r>
              <a:rPr lang="fr-FR" dirty="0" err="1">
                <a:latin typeface="Figtree Light"/>
              </a:rPr>
              <a:t>employees</a:t>
            </a:r>
            <a:endParaRPr lang="fr-FR" dirty="0" err="1"/>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dirty="0" err="1">
                <a:latin typeface="Figtree"/>
              </a:rPr>
              <a:t>Archiving</a:t>
            </a:r>
            <a:r>
              <a:rPr lang="fr-FR" dirty="0">
                <a:latin typeface="Figtree"/>
              </a:rPr>
              <a:t> </a:t>
            </a:r>
            <a:r>
              <a:rPr lang="fr-FR" dirty="0" err="1">
                <a:latin typeface="Figtree"/>
              </a:rPr>
              <a:t>employees</a:t>
            </a:r>
            <a:endParaRPr lang="fr-FR" dirty="0" err="1"/>
          </a:p>
        </p:txBody>
      </p:sp>
      <p:sp>
        <p:nvSpPr>
          <p:cNvPr id="7" name="ZoneTexte 6">
            <a:extLst>
              <a:ext uri="{FF2B5EF4-FFF2-40B4-BE49-F238E27FC236}">
                <a16:creationId xmlns:a16="http://schemas.microsoft.com/office/drawing/2014/main" id="{EF0A8D4F-CAF0-ED50-1B77-2423D8A26096}"/>
              </a:ext>
            </a:extLst>
          </p:cNvPr>
          <p:cNvSpPr txBox="1"/>
          <p:nvPr/>
        </p:nvSpPr>
        <p:spPr>
          <a:xfrm>
            <a:off x="303196" y="2014025"/>
            <a:ext cx="4008368" cy="307777"/>
          </a:xfrm>
          <a:prstGeom prst="rect">
            <a:avLst/>
          </a:prstGeom>
          <a:noFill/>
          <a:ln w="28575">
            <a:noFill/>
          </a:ln>
        </p:spPr>
        <p:txBody>
          <a:bodyPr wrap="square" lIns="91440" tIns="45720" rIns="91440" bIns="45720" rtlCol="0" anchor="t">
            <a:spAutoFit/>
          </a:bodyPr>
          <a:lstStyle/>
          <a:p>
            <a:r>
              <a:rPr lang="fr-FR" sz="1400" dirty="0" err="1">
                <a:latin typeface="Figtree"/>
                <a:cs typeface="Calibri"/>
              </a:rPr>
              <a:t>Managing</a:t>
            </a:r>
            <a:r>
              <a:rPr lang="fr-FR" sz="1400" dirty="0">
                <a:latin typeface="Figtree"/>
                <a:cs typeface="Calibri"/>
              </a:rPr>
              <a:t> </a:t>
            </a:r>
            <a:r>
              <a:rPr lang="fr-FR" sz="1400" dirty="0" err="1">
                <a:latin typeface="Figtree"/>
                <a:cs typeface="Calibri"/>
              </a:rPr>
              <a:t>contracts</a:t>
            </a:r>
            <a:r>
              <a:rPr lang="fr-FR" sz="1400" dirty="0">
                <a:latin typeface="Figtree"/>
                <a:cs typeface="Calibri"/>
              </a:rPr>
              <a:t> in </a:t>
            </a:r>
            <a:r>
              <a:rPr lang="fr-FR" sz="1400" dirty="0" err="1">
                <a:latin typeface="Figtree"/>
                <a:cs typeface="Calibri"/>
              </a:rPr>
              <a:t>employees</a:t>
            </a:r>
            <a:r>
              <a:rPr lang="fr-FR" sz="1400" dirty="0">
                <a:latin typeface="Figtree"/>
                <a:cs typeface="Calibri"/>
              </a:rPr>
              <a:t>' files</a:t>
            </a:r>
          </a:p>
        </p:txBody>
      </p:sp>
      <p:sp>
        <p:nvSpPr>
          <p:cNvPr id="25" name="Rectangle : coins arrondis 24">
            <a:extLst>
              <a:ext uri="{FF2B5EF4-FFF2-40B4-BE49-F238E27FC236}">
                <a16:creationId xmlns:a16="http://schemas.microsoft.com/office/drawing/2014/main" id="{4AE5D2B7-C536-71AC-2EA5-84442A7DB861}"/>
              </a:ext>
            </a:extLst>
          </p:cNvPr>
          <p:cNvSpPr/>
          <p:nvPr/>
        </p:nvSpPr>
        <p:spPr>
          <a:xfrm>
            <a:off x="2204429" y="2694370"/>
            <a:ext cx="790562" cy="24733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74532DA2-A45C-CBFC-BC34-E959F5B1A79C}"/>
              </a:ext>
            </a:extLst>
          </p:cNvPr>
          <p:cNvSpPr txBox="1"/>
          <p:nvPr/>
        </p:nvSpPr>
        <p:spPr>
          <a:xfrm>
            <a:off x="6868911" y="2554111"/>
            <a:ext cx="2292357" cy="307777"/>
          </a:xfrm>
          <a:prstGeom prst="rect">
            <a:avLst/>
          </a:prstGeom>
          <a:noFill/>
          <a:ln w="28575">
            <a:noFill/>
          </a:ln>
        </p:spPr>
        <p:txBody>
          <a:bodyPr wrap="square" lIns="91440" tIns="45720" rIns="91440" bIns="45720" rtlCol="0" anchor="t">
            <a:spAutoFit/>
          </a:bodyPr>
          <a:lstStyle/>
          <a:p>
            <a:r>
              <a:rPr lang="fr-FR" sz="1400" dirty="0" err="1">
                <a:latin typeface="Figtree"/>
                <a:cs typeface="Calibri"/>
              </a:rPr>
              <a:t>Updating</a:t>
            </a:r>
            <a:r>
              <a:rPr lang="fr-FR" sz="1400" dirty="0">
                <a:latin typeface="Figtree"/>
                <a:cs typeface="Calibri"/>
              </a:rPr>
              <a:t> </a:t>
            </a:r>
            <a:r>
              <a:rPr lang="fr-FR" sz="1400" dirty="0" err="1">
                <a:latin typeface="Figtree"/>
                <a:cs typeface="Calibri"/>
              </a:rPr>
              <a:t>contracts</a:t>
            </a:r>
            <a:endParaRPr lang="fr-FR" sz="1400" dirty="0">
              <a:latin typeface="Figtree"/>
              <a:cs typeface="Calibri"/>
            </a:endParaRPr>
          </a:p>
        </p:txBody>
      </p:sp>
      <p:sp>
        <p:nvSpPr>
          <p:cNvPr id="39" name="Forme libre : forme 38">
            <a:extLst>
              <a:ext uri="{FF2B5EF4-FFF2-40B4-BE49-F238E27FC236}">
                <a16:creationId xmlns:a16="http://schemas.microsoft.com/office/drawing/2014/main" id="{197374E6-4D8F-3DD6-7874-29D8FE733EB9}"/>
              </a:ext>
            </a:extLst>
          </p:cNvPr>
          <p:cNvSpPr/>
          <p:nvPr/>
        </p:nvSpPr>
        <p:spPr>
          <a:xfrm rot="8148899">
            <a:off x="-1038147" y="40722"/>
            <a:ext cx="2104039" cy="1151133"/>
          </a:xfrm>
          <a:custGeom>
            <a:avLst/>
            <a:gdLst>
              <a:gd name="connsiteX0" fmla="*/ 1479614 w 1552670"/>
              <a:gd name="connsiteY0" fmla="*/ 801719 h 834866"/>
              <a:gd name="connsiteX1" fmla="*/ 1476566 w 1552670"/>
              <a:gd name="connsiteY1" fmla="*/ 802767 h 834866"/>
              <a:gd name="connsiteX2" fmla="*/ 1477613 w 1552670"/>
              <a:gd name="connsiteY2" fmla="*/ 813054 h 834866"/>
              <a:gd name="connsiteX3" fmla="*/ 1465326 w 1552670"/>
              <a:gd name="connsiteY3" fmla="*/ 814102 h 834866"/>
              <a:gd name="connsiteX4" fmla="*/ 1463231 w 1552670"/>
              <a:gd name="connsiteY4" fmla="*/ 815150 h 834866"/>
              <a:gd name="connsiteX5" fmla="*/ 1461135 w 1552670"/>
              <a:gd name="connsiteY5" fmla="*/ 812101 h 834866"/>
              <a:gd name="connsiteX6" fmla="*/ 1447800 w 1552670"/>
              <a:gd name="connsiteY6" fmla="*/ 812101 h 834866"/>
              <a:gd name="connsiteX7" fmla="*/ 1445705 w 1552670"/>
              <a:gd name="connsiteY7" fmla="*/ 815150 h 834866"/>
              <a:gd name="connsiteX8" fmla="*/ 1442657 w 1552670"/>
              <a:gd name="connsiteY8" fmla="*/ 814102 h 834866"/>
              <a:gd name="connsiteX9" fmla="*/ 1442657 w 1552670"/>
              <a:gd name="connsiteY9" fmla="*/ 815150 h 834866"/>
              <a:gd name="connsiteX10" fmla="*/ 1441609 w 1552670"/>
              <a:gd name="connsiteY10" fmla="*/ 817245 h 834866"/>
              <a:gd name="connsiteX11" fmla="*/ 1439513 w 1552670"/>
              <a:gd name="connsiteY11" fmla="*/ 817245 h 834866"/>
              <a:gd name="connsiteX12" fmla="*/ 1439513 w 1552670"/>
              <a:gd name="connsiteY12" fmla="*/ 819341 h 834866"/>
              <a:gd name="connsiteX13" fmla="*/ 1430274 w 1552670"/>
              <a:gd name="connsiteY13" fmla="*/ 819341 h 834866"/>
              <a:gd name="connsiteX14" fmla="*/ 1429226 w 1552670"/>
              <a:gd name="connsiteY14" fmla="*/ 814197 h 834866"/>
              <a:gd name="connsiteX15" fmla="*/ 1427131 w 1552670"/>
              <a:gd name="connsiteY15" fmla="*/ 814197 h 834866"/>
              <a:gd name="connsiteX16" fmla="*/ 1427131 w 1552670"/>
              <a:gd name="connsiteY16" fmla="*/ 818293 h 834866"/>
              <a:gd name="connsiteX17" fmla="*/ 1417892 w 1552670"/>
              <a:gd name="connsiteY17" fmla="*/ 822389 h 834866"/>
              <a:gd name="connsiteX18" fmla="*/ 1409700 w 1552670"/>
              <a:gd name="connsiteY18" fmla="*/ 819341 h 834866"/>
              <a:gd name="connsiteX19" fmla="*/ 1408652 w 1552670"/>
              <a:gd name="connsiteY19" fmla="*/ 814197 h 834866"/>
              <a:gd name="connsiteX20" fmla="*/ 1406557 w 1552670"/>
              <a:gd name="connsiteY20" fmla="*/ 815245 h 834866"/>
              <a:gd name="connsiteX21" fmla="*/ 1404461 w 1552670"/>
              <a:gd name="connsiteY21" fmla="*/ 819341 h 834866"/>
              <a:gd name="connsiteX22" fmla="*/ 1402366 w 1552670"/>
              <a:gd name="connsiteY22" fmla="*/ 819341 h 834866"/>
              <a:gd name="connsiteX23" fmla="*/ 1396175 w 1552670"/>
              <a:gd name="connsiteY23" fmla="*/ 826580 h 834866"/>
              <a:gd name="connsiteX24" fmla="*/ 1394079 w 1552670"/>
              <a:gd name="connsiteY24" fmla="*/ 827627 h 834866"/>
              <a:gd name="connsiteX25" fmla="*/ 1393031 w 1552670"/>
              <a:gd name="connsiteY25" fmla="*/ 830675 h 834866"/>
              <a:gd name="connsiteX26" fmla="*/ 1385792 w 1552670"/>
              <a:gd name="connsiteY26" fmla="*/ 831723 h 834866"/>
              <a:gd name="connsiteX27" fmla="*/ 1385792 w 1552670"/>
              <a:gd name="connsiteY27" fmla="*/ 832771 h 834866"/>
              <a:gd name="connsiteX28" fmla="*/ 1347788 w 1552670"/>
              <a:gd name="connsiteY28" fmla="*/ 832771 h 834866"/>
              <a:gd name="connsiteX29" fmla="*/ 1347788 w 1552670"/>
              <a:gd name="connsiteY29" fmla="*/ 833818 h 834866"/>
              <a:gd name="connsiteX30" fmla="*/ 1345692 w 1552670"/>
              <a:gd name="connsiteY30" fmla="*/ 833818 h 834866"/>
              <a:gd name="connsiteX31" fmla="*/ 1345692 w 1552670"/>
              <a:gd name="connsiteY31" fmla="*/ 834866 h 834866"/>
              <a:gd name="connsiteX32" fmla="*/ 1321022 w 1552670"/>
              <a:gd name="connsiteY32" fmla="*/ 834866 h 834866"/>
              <a:gd name="connsiteX33" fmla="*/ 1321022 w 1552670"/>
              <a:gd name="connsiteY33" fmla="*/ 833818 h 834866"/>
              <a:gd name="connsiteX34" fmla="*/ 1316927 w 1552670"/>
              <a:gd name="connsiteY34" fmla="*/ 833818 h 834866"/>
              <a:gd name="connsiteX35" fmla="*/ 1316927 w 1552670"/>
              <a:gd name="connsiteY35" fmla="*/ 832771 h 834866"/>
              <a:gd name="connsiteX36" fmla="*/ 1315879 w 1552670"/>
              <a:gd name="connsiteY36" fmla="*/ 832771 h 834866"/>
              <a:gd name="connsiteX37" fmla="*/ 1315879 w 1552670"/>
              <a:gd name="connsiteY37" fmla="*/ 833818 h 834866"/>
              <a:gd name="connsiteX38" fmla="*/ 1312831 w 1552670"/>
              <a:gd name="connsiteY38" fmla="*/ 832771 h 834866"/>
              <a:gd name="connsiteX39" fmla="*/ 1312831 w 1552670"/>
              <a:gd name="connsiteY39" fmla="*/ 833818 h 834866"/>
              <a:gd name="connsiteX40" fmla="*/ 1305592 w 1552670"/>
              <a:gd name="connsiteY40" fmla="*/ 834866 h 834866"/>
              <a:gd name="connsiteX41" fmla="*/ 1305592 w 1552670"/>
              <a:gd name="connsiteY41" fmla="*/ 833818 h 834866"/>
              <a:gd name="connsiteX42" fmla="*/ 1285018 w 1552670"/>
              <a:gd name="connsiteY42" fmla="*/ 832771 h 834866"/>
              <a:gd name="connsiteX43" fmla="*/ 1285018 w 1552670"/>
              <a:gd name="connsiteY43" fmla="*/ 833818 h 834866"/>
              <a:gd name="connsiteX44" fmla="*/ 1269587 w 1552670"/>
              <a:gd name="connsiteY44" fmla="*/ 832771 h 834866"/>
              <a:gd name="connsiteX45" fmla="*/ 1269587 w 1552670"/>
              <a:gd name="connsiteY45" fmla="*/ 833818 h 834866"/>
              <a:gd name="connsiteX46" fmla="*/ 1266539 w 1552670"/>
              <a:gd name="connsiteY46" fmla="*/ 833818 h 834866"/>
              <a:gd name="connsiteX47" fmla="*/ 1266539 w 1552670"/>
              <a:gd name="connsiteY47" fmla="*/ 834866 h 834866"/>
              <a:gd name="connsiteX48" fmla="*/ 1245965 w 1552670"/>
              <a:gd name="connsiteY48" fmla="*/ 833818 h 834866"/>
              <a:gd name="connsiteX49" fmla="*/ 1239774 w 1552670"/>
              <a:gd name="connsiteY49" fmla="*/ 832771 h 834866"/>
              <a:gd name="connsiteX50" fmla="*/ 1239774 w 1552670"/>
              <a:gd name="connsiteY50" fmla="*/ 833818 h 834866"/>
              <a:gd name="connsiteX51" fmla="*/ 1223296 w 1552670"/>
              <a:gd name="connsiteY51" fmla="*/ 832771 h 834866"/>
              <a:gd name="connsiteX52" fmla="*/ 1047560 w 1552670"/>
              <a:gd name="connsiteY52" fmla="*/ 832771 h 834866"/>
              <a:gd name="connsiteX53" fmla="*/ 1047560 w 1552670"/>
              <a:gd name="connsiteY53" fmla="*/ 831723 h 834866"/>
              <a:gd name="connsiteX54" fmla="*/ 1044512 w 1552670"/>
              <a:gd name="connsiteY54" fmla="*/ 832771 h 834866"/>
              <a:gd name="connsiteX55" fmla="*/ 1028033 w 1552670"/>
              <a:gd name="connsiteY55" fmla="*/ 832771 h 834866"/>
              <a:gd name="connsiteX56" fmla="*/ 1028033 w 1552670"/>
              <a:gd name="connsiteY56" fmla="*/ 831723 h 834866"/>
              <a:gd name="connsiteX57" fmla="*/ 1016698 w 1552670"/>
              <a:gd name="connsiteY57" fmla="*/ 831723 h 834866"/>
              <a:gd name="connsiteX58" fmla="*/ 1006412 w 1552670"/>
              <a:gd name="connsiteY58" fmla="*/ 832771 h 834866"/>
              <a:gd name="connsiteX59" fmla="*/ 996125 w 1552670"/>
              <a:gd name="connsiteY59" fmla="*/ 831723 h 834866"/>
              <a:gd name="connsiteX60" fmla="*/ 996125 w 1552670"/>
              <a:gd name="connsiteY60" fmla="*/ 832771 h 834866"/>
              <a:gd name="connsiteX61" fmla="*/ 992029 w 1552670"/>
              <a:gd name="connsiteY61" fmla="*/ 832771 h 834866"/>
              <a:gd name="connsiteX62" fmla="*/ 963263 w 1552670"/>
              <a:gd name="connsiteY62" fmla="*/ 831723 h 834866"/>
              <a:gd name="connsiteX63" fmla="*/ 883063 w 1552670"/>
              <a:gd name="connsiteY63" fmla="*/ 830675 h 834866"/>
              <a:gd name="connsiteX64" fmla="*/ 815245 w 1552670"/>
              <a:gd name="connsiteY64" fmla="*/ 829627 h 834866"/>
              <a:gd name="connsiteX65" fmla="*/ 789527 w 1552670"/>
              <a:gd name="connsiteY65" fmla="*/ 828580 h 834866"/>
              <a:gd name="connsiteX66" fmla="*/ 760762 w 1552670"/>
              <a:gd name="connsiteY66" fmla="*/ 829627 h 834866"/>
              <a:gd name="connsiteX67" fmla="*/ 567500 w 1552670"/>
              <a:gd name="connsiteY67" fmla="*/ 829627 h 834866"/>
              <a:gd name="connsiteX68" fmla="*/ 567500 w 1552670"/>
              <a:gd name="connsiteY68" fmla="*/ 832676 h 834866"/>
              <a:gd name="connsiteX69" fmla="*/ 72104 w 1552670"/>
              <a:gd name="connsiteY69" fmla="*/ 832676 h 834866"/>
              <a:gd name="connsiteX70" fmla="*/ 72104 w 1552670"/>
              <a:gd name="connsiteY70" fmla="*/ 568547 h 834866"/>
              <a:gd name="connsiteX71" fmla="*/ 61817 w 1552670"/>
              <a:gd name="connsiteY71" fmla="*/ 568547 h 834866"/>
              <a:gd name="connsiteX72" fmla="*/ 61817 w 1552670"/>
              <a:gd name="connsiteY72" fmla="*/ 570643 h 834866"/>
              <a:gd name="connsiteX73" fmla="*/ 51530 w 1552670"/>
              <a:gd name="connsiteY73" fmla="*/ 570643 h 834866"/>
              <a:gd name="connsiteX74" fmla="*/ 50482 w 1552670"/>
              <a:gd name="connsiteY74" fmla="*/ 561403 h 834866"/>
              <a:gd name="connsiteX75" fmla="*/ 48387 w 1552670"/>
              <a:gd name="connsiteY75" fmla="*/ 561403 h 834866"/>
              <a:gd name="connsiteX76" fmla="*/ 46292 w 1552670"/>
              <a:gd name="connsiteY76" fmla="*/ 569595 h 834866"/>
              <a:gd name="connsiteX77" fmla="*/ 46292 w 1552670"/>
              <a:gd name="connsiteY77" fmla="*/ 570643 h 834866"/>
              <a:gd name="connsiteX78" fmla="*/ 38100 w 1552670"/>
              <a:gd name="connsiteY78" fmla="*/ 570643 h 834866"/>
              <a:gd name="connsiteX79" fmla="*/ 38100 w 1552670"/>
              <a:gd name="connsiteY79" fmla="*/ 575786 h 834866"/>
              <a:gd name="connsiteX80" fmla="*/ 36005 w 1552670"/>
              <a:gd name="connsiteY80" fmla="*/ 575786 h 834866"/>
              <a:gd name="connsiteX81" fmla="*/ 36005 w 1552670"/>
              <a:gd name="connsiteY81" fmla="*/ 578834 h 834866"/>
              <a:gd name="connsiteX82" fmla="*/ 34957 w 1552670"/>
              <a:gd name="connsiteY82" fmla="*/ 578834 h 834866"/>
              <a:gd name="connsiteX83" fmla="*/ 25718 w 1552670"/>
              <a:gd name="connsiteY83" fmla="*/ 579882 h 834866"/>
              <a:gd name="connsiteX84" fmla="*/ 25718 w 1552670"/>
              <a:gd name="connsiteY84" fmla="*/ 580930 h 834866"/>
              <a:gd name="connsiteX85" fmla="*/ 21622 w 1552670"/>
              <a:gd name="connsiteY85" fmla="*/ 579882 h 834866"/>
              <a:gd name="connsiteX86" fmla="*/ 21622 w 1552670"/>
              <a:gd name="connsiteY86" fmla="*/ 580930 h 834866"/>
              <a:gd name="connsiteX87" fmla="*/ 18574 w 1552670"/>
              <a:gd name="connsiteY87" fmla="*/ 580930 h 834866"/>
              <a:gd name="connsiteX88" fmla="*/ 18574 w 1552670"/>
              <a:gd name="connsiteY88" fmla="*/ 581977 h 834866"/>
              <a:gd name="connsiteX89" fmla="*/ 7239 w 1552670"/>
              <a:gd name="connsiteY89" fmla="*/ 581977 h 834866"/>
              <a:gd name="connsiteX90" fmla="*/ 0 w 1552670"/>
              <a:gd name="connsiteY90" fmla="*/ 556260 h 834866"/>
              <a:gd name="connsiteX91" fmla="*/ 7239 w 1552670"/>
              <a:gd name="connsiteY91" fmla="*/ 548068 h 834866"/>
              <a:gd name="connsiteX92" fmla="*/ 11335 w 1552670"/>
              <a:gd name="connsiteY92" fmla="*/ 545020 h 834866"/>
              <a:gd name="connsiteX93" fmla="*/ 11335 w 1552670"/>
              <a:gd name="connsiteY93" fmla="*/ 542925 h 834866"/>
              <a:gd name="connsiteX94" fmla="*/ 15430 w 1552670"/>
              <a:gd name="connsiteY94" fmla="*/ 539877 h 834866"/>
              <a:gd name="connsiteX95" fmla="*/ 16478 w 1552670"/>
              <a:gd name="connsiteY95" fmla="*/ 535781 h 834866"/>
              <a:gd name="connsiteX96" fmla="*/ 24670 w 1552670"/>
              <a:gd name="connsiteY96" fmla="*/ 528542 h 834866"/>
              <a:gd name="connsiteX97" fmla="*/ 24670 w 1552670"/>
              <a:gd name="connsiteY97" fmla="*/ 527494 h 834866"/>
              <a:gd name="connsiteX98" fmla="*/ 26765 w 1552670"/>
              <a:gd name="connsiteY98" fmla="*/ 527494 h 834866"/>
              <a:gd name="connsiteX99" fmla="*/ 34004 w 1552670"/>
              <a:gd name="connsiteY99" fmla="*/ 519303 h 834866"/>
              <a:gd name="connsiteX100" fmla="*/ 37052 w 1552670"/>
              <a:gd name="connsiteY100" fmla="*/ 515207 h 834866"/>
              <a:gd name="connsiteX101" fmla="*/ 39148 w 1552670"/>
              <a:gd name="connsiteY101" fmla="*/ 515207 h 834866"/>
              <a:gd name="connsiteX102" fmla="*/ 40196 w 1552670"/>
              <a:gd name="connsiteY102" fmla="*/ 513112 h 834866"/>
              <a:gd name="connsiteX103" fmla="*/ 46387 w 1552670"/>
              <a:gd name="connsiteY103" fmla="*/ 511016 h 834866"/>
              <a:gd name="connsiteX104" fmla="*/ 50482 w 1552670"/>
              <a:gd name="connsiteY104" fmla="*/ 505873 h 834866"/>
              <a:gd name="connsiteX105" fmla="*/ 52578 w 1552670"/>
              <a:gd name="connsiteY105" fmla="*/ 505873 h 834866"/>
              <a:gd name="connsiteX106" fmla="*/ 52578 w 1552670"/>
              <a:gd name="connsiteY106" fmla="*/ 504825 h 834866"/>
              <a:gd name="connsiteX107" fmla="*/ 54674 w 1552670"/>
              <a:gd name="connsiteY107" fmla="*/ 504825 h 834866"/>
              <a:gd name="connsiteX108" fmla="*/ 54674 w 1552670"/>
              <a:gd name="connsiteY108" fmla="*/ 503777 h 834866"/>
              <a:gd name="connsiteX109" fmla="*/ 56769 w 1552670"/>
              <a:gd name="connsiteY109" fmla="*/ 500729 h 834866"/>
              <a:gd name="connsiteX110" fmla="*/ 57817 w 1552670"/>
              <a:gd name="connsiteY110" fmla="*/ 500729 h 834866"/>
              <a:gd name="connsiteX111" fmla="*/ 56769 w 1552670"/>
              <a:gd name="connsiteY111" fmla="*/ 492538 h 834866"/>
              <a:gd name="connsiteX112" fmla="*/ 59817 w 1552670"/>
              <a:gd name="connsiteY112" fmla="*/ 489490 h 834866"/>
              <a:gd name="connsiteX113" fmla="*/ 61913 w 1552670"/>
              <a:gd name="connsiteY113" fmla="*/ 477202 h 834866"/>
              <a:gd name="connsiteX114" fmla="*/ 64008 w 1552670"/>
              <a:gd name="connsiteY114" fmla="*/ 476155 h 834866"/>
              <a:gd name="connsiteX115" fmla="*/ 64008 w 1552670"/>
              <a:gd name="connsiteY115" fmla="*/ 465868 h 834866"/>
              <a:gd name="connsiteX116" fmla="*/ 66104 w 1552670"/>
              <a:gd name="connsiteY116" fmla="*/ 465868 h 834866"/>
              <a:gd name="connsiteX117" fmla="*/ 69152 w 1552670"/>
              <a:gd name="connsiteY117" fmla="*/ 455581 h 834866"/>
              <a:gd name="connsiteX118" fmla="*/ 69152 w 1552670"/>
              <a:gd name="connsiteY118" fmla="*/ 453485 h 834866"/>
              <a:gd name="connsiteX119" fmla="*/ 71247 w 1552670"/>
              <a:gd name="connsiteY119" fmla="*/ 452437 h 834866"/>
              <a:gd name="connsiteX120" fmla="*/ 71247 w 1552670"/>
              <a:gd name="connsiteY120" fmla="*/ 448342 h 834866"/>
              <a:gd name="connsiteX121" fmla="*/ 73343 w 1552670"/>
              <a:gd name="connsiteY121" fmla="*/ 447294 h 834866"/>
              <a:gd name="connsiteX122" fmla="*/ 71247 w 1552670"/>
              <a:gd name="connsiteY122" fmla="*/ 438055 h 834866"/>
              <a:gd name="connsiteX123" fmla="*/ 73343 w 1552670"/>
              <a:gd name="connsiteY123" fmla="*/ 438055 h 834866"/>
              <a:gd name="connsiteX124" fmla="*/ 73343 w 1552670"/>
              <a:gd name="connsiteY124" fmla="*/ 435959 h 834866"/>
              <a:gd name="connsiteX125" fmla="*/ 75438 w 1552670"/>
              <a:gd name="connsiteY125" fmla="*/ 435959 h 834866"/>
              <a:gd name="connsiteX126" fmla="*/ 75438 w 1552670"/>
              <a:gd name="connsiteY126" fmla="*/ 426720 h 834866"/>
              <a:gd name="connsiteX127" fmla="*/ 76486 w 1552670"/>
              <a:gd name="connsiteY127" fmla="*/ 426720 h 834866"/>
              <a:gd name="connsiteX128" fmla="*/ 76486 w 1552670"/>
              <a:gd name="connsiteY128" fmla="*/ 424625 h 834866"/>
              <a:gd name="connsiteX129" fmla="*/ 78581 w 1552670"/>
              <a:gd name="connsiteY129" fmla="*/ 423577 h 834866"/>
              <a:gd name="connsiteX130" fmla="*/ 79629 w 1552670"/>
              <a:gd name="connsiteY130" fmla="*/ 419481 h 834866"/>
              <a:gd name="connsiteX131" fmla="*/ 81725 w 1552670"/>
              <a:gd name="connsiteY131" fmla="*/ 418433 h 834866"/>
              <a:gd name="connsiteX132" fmla="*/ 86868 w 1552670"/>
              <a:gd name="connsiteY132" fmla="*/ 412242 h 834866"/>
              <a:gd name="connsiteX133" fmla="*/ 88964 w 1552670"/>
              <a:gd name="connsiteY133" fmla="*/ 412242 h 834866"/>
              <a:gd name="connsiteX134" fmla="*/ 92012 w 1552670"/>
              <a:gd name="connsiteY134" fmla="*/ 408146 h 834866"/>
              <a:gd name="connsiteX135" fmla="*/ 90964 w 1552670"/>
              <a:gd name="connsiteY135" fmla="*/ 400907 h 834866"/>
              <a:gd name="connsiteX136" fmla="*/ 98203 w 1552670"/>
              <a:gd name="connsiteY136" fmla="*/ 393668 h 834866"/>
              <a:gd name="connsiteX137" fmla="*/ 98203 w 1552670"/>
              <a:gd name="connsiteY137" fmla="*/ 391573 h 834866"/>
              <a:gd name="connsiteX138" fmla="*/ 100298 w 1552670"/>
              <a:gd name="connsiteY138" fmla="*/ 390525 h 834866"/>
              <a:gd name="connsiteX139" fmla="*/ 101346 w 1552670"/>
              <a:gd name="connsiteY139" fmla="*/ 375094 h 834866"/>
              <a:gd name="connsiteX140" fmla="*/ 103442 w 1552670"/>
              <a:gd name="connsiteY140" fmla="*/ 374047 h 834866"/>
              <a:gd name="connsiteX141" fmla="*/ 105537 w 1552670"/>
              <a:gd name="connsiteY141" fmla="*/ 367856 h 834866"/>
              <a:gd name="connsiteX142" fmla="*/ 109633 w 1552670"/>
              <a:gd name="connsiteY142" fmla="*/ 364808 h 834866"/>
              <a:gd name="connsiteX143" fmla="*/ 109633 w 1552670"/>
              <a:gd name="connsiteY143" fmla="*/ 362712 h 834866"/>
              <a:gd name="connsiteX144" fmla="*/ 110680 w 1552670"/>
              <a:gd name="connsiteY144" fmla="*/ 362712 h 834866"/>
              <a:gd name="connsiteX145" fmla="*/ 110680 w 1552670"/>
              <a:gd name="connsiteY145" fmla="*/ 360617 h 834866"/>
              <a:gd name="connsiteX146" fmla="*/ 111728 w 1552670"/>
              <a:gd name="connsiteY146" fmla="*/ 360617 h 834866"/>
              <a:gd name="connsiteX147" fmla="*/ 111728 w 1552670"/>
              <a:gd name="connsiteY147" fmla="*/ 357568 h 834866"/>
              <a:gd name="connsiteX148" fmla="*/ 113824 w 1552670"/>
              <a:gd name="connsiteY148" fmla="*/ 356521 h 834866"/>
              <a:gd name="connsiteX149" fmla="*/ 113824 w 1552670"/>
              <a:gd name="connsiteY149" fmla="*/ 354425 h 834866"/>
              <a:gd name="connsiteX150" fmla="*/ 114872 w 1552670"/>
              <a:gd name="connsiteY150" fmla="*/ 354425 h 834866"/>
              <a:gd name="connsiteX151" fmla="*/ 115919 w 1552670"/>
              <a:gd name="connsiteY151" fmla="*/ 349282 h 834866"/>
              <a:gd name="connsiteX152" fmla="*/ 124111 w 1552670"/>
              <a:gd name="connsiteY152" fmla="*/ 343091 h 834866"/>
              <a:gd name="connsiteX153" fmla="*/ 124111 w 1552670"/>
              <a:gd name="connsiteY153" fmla="*/ 340995 h 834866"/>
              <a:gd name="connsiteX154" fmla="*/ 126206 w 1552670"/>
              <a:gd name="connsiteY154" fmla="*/ 339947 h 834866"/>
              <a:gd name="connsiteX155" fmla="*/ 127254 w 1552670"/>
              <a:gd name="connsiteY155" fmla="*/ 336899 h 834866"/>
              <a:gd name="connsiteX156" fmla="*/ 128302 w 1552670"/>
              <a:gd name="connsiteY156" fmla="*/ 336899 h 834866"/>
              <a:gd name="connsiteX157" fmla="*/ 129349 w 1552670"/>
              <a:gd name="connsiteY157" fmla="*/ 332803 h 834866"/>
              <a:gd name="connsiteX158" fmla="*/ 131445 w 1552670"/>
              <a:gd name="connsiteY158" fmla="*/ 331756 h 834866"/>
              <a:gd name="connsiteX159" fmla="*/ 131445 w 1552670"/>
              <a:gd name="connsiteY159" fmla="*/ 329660 h 834866"/>
              <a:gd name="connsiteX160" fmla="*/ 132493 w 1552670"/>
              <a:gd name="connsiteY160" fmla="*/ 329660 h 834866"/>
              <a:gd name="connsiteX161" fmla="*/ 132493 w 1552670"/>
              <a:gd name="connsiteY161" fmla="*/ 326612 h 834866"/>
              <a:gd name="connsiteX162" fmla="*/ 135541 w 1552670"/>
              <a:gd name="connsiteY162" fmla="*/ 324517 h 834866"/>
              <a:gd name="connsiteX163" fmla="*/ 135541 w 1552670"/>
              <a:gd name="connsiteY163" fmla="*/ 321469 h 834866"/>
              <a:gd name="connsiteX164" fmla="*/ 137636 w 1552670"/>
              <a:gd name="connsiteY164" fmla="*/ 320421 h 834866"/>
              <a:gd name="connsiteX165" fmla="*/ 140684 w 1552670"/>
              <a:gd name="connsiteY165" fmla="*/ 314230 h 834866"/>
              <a:gd name="connsiteX166" fmla="*/ 142780 w 1552670"/>
              <a:gd name="connsiteY166" fmla="*/ 314230 h 834866"/>
              <a:gd name="connsiteX167" fmla="*/ 147923 w 1552670"/>
              <a:gd name="connsiteY167" fmla="*/ 308039 h 834866"/>
              <a:gd name="connsiteX168" fmla="*/ 152019 w 1552670"/>
              <a:gd name="connsiteY168" fmla="*/ 306991 h 834866"/>
              <a:gd name="connsiteX169" fmla="*/ 153067 w 1552670"/>
              <a:gd name="connsiteY169" fmla="*/ 304895 h 834866"/>
              <a:gd name="connsiteX170" fmla="*/ 157163 w 1552670"/>
              <a:gd name="connsiteY170" fmla="*/ 301847 h 834866"/>
              <a:gd name="connsiteX171" fmla="*/ 164401 w 1552670"/>
              <a:gd name="connsiteY171" fmla="*/ 295656 h 834866"/>
              <a:gd name="connsiteX172" fmla="*/ 173641 w 1552670"/>
              <a:gd name="connsiteY172" fmla="*/ 283369 h 834866"/>
              <a:gd name="connsiteX173" fmla="*/ 173641 w 1552670"/>
              <a:gd name="connsiteY173" fmla="*/ 278225 h 834866"/>
              <a:gd name="connsiteX174" fmla="*/ 174689 w 1552670"/>
              <a:gd name="connsiteY174" fmla="*/ 278225 h 834866"/>
              <a:gd name="connsiteX175" fmla="*/ 174689 w 1552670"/>
              <a:gd name="connsiteY175" fmla="*/ 276130 h 834866"/>
              <a:gd name="connsiteX176" fmla="*/ 175736 w 1552670"/>
              <a:gd name="connsiteY176" fmla="*/ 276130 h 834866"/>
              <a:gd name="connsiteX177" fmla="*/ 175736 w 1552670"/>
              <a:gd name="connsiteY177" fmla="*/ 268891 h 834866"/>
              <a:gd name="connsiteX178" fmla="*/ 176784 w 1552670"/>
              <a:gd name="connsiteY178" fmla="*/ 268891 h 834866"/>
              <a:gd name="connsiteX179" fmla="*/ 176784 w 1552670"/>
              <a:gd name="connsiteY179" fmla="*/ 263747 h 834866"/>
              <a:gd name="connsiteX180" fmla="*/ 177832 w 1552670"/>
              <a:gd name="connsiteY180" fmla="*/ 263747 h 834866"/>
              <a:gd name="connsiteX181" fmla="*/ 177832 w 1552670"/>
              <a:gd name="connsiteY181" fmla="*/ 258604 h 834866"/>
              <a:gd name="connsiteX182" fmla="*/ 179927 w 1552670"/>
              <a:gd name="connsiteY182" fmla="*/ 257556 h 834866"/>
              <a:gd name="connsiteX183" fmla="*/ 179927 w 1552670"/>
              <a:gd name="connsiteY183" fmla="*/ 255460 h 834866"/>
              <a:gd name="connsiteX184" fmla="*/ 180975 w 1552670"/>
              <a:gd name="connsiteY184" fmla="*/ 255460 h 834866"/>
              <a:gd name="connsiteX185" fmla="*/ 180975 w 1552670"/>
              <a:gd name="connsiteY185" fmla="*/ 250317 h 834866"/>
              <a:gd name="connsiteX186" fmla="*/ 183070 w 1552670"/>
              <a:gd name="connsiteY186" fmla="*/ 249269 h 834866"/>
              <a:gd name="connsiteX187" fmla="*/ 183070 w 1552670"/>
              <a:gd name="connsiteY187" fmla="*/ 247174 h 834866"/>
              <a:gd name="connsiteX188" fmla="*/ 184118 w 1552670"/>
              <a:gd name="connsiteY188" fmla="*/ 247174 h 834866"/>
              <a:gd name="connsiteX189" fmla="*/ 184118 w 1552670"/>
              <a:gd name="connsiteY189" fmla="*/ 245078 h 834866"/>
              <a:gd name="connsiteX190" fmla="*/ 185166 w 1552670"/>
              <a:gd name="connsiteY190" fmla="*/ 245078 h 834866"/>
              <a:gd name="connsiteX191" fmla="*/ 186214 w 1552670"/>
              <a:gd name="connsiteY191" fmla="*/ 239935 h 834866"/>
              <a:gd name="connsiteX192" fmla="*/ 188309 w 1552670"/>
              <a:gd name="connsiteY192" fmla="*/ 238887 h 834866"/>
              <a:gd name="connsiteX193" fmla="*/ 189357 w 1552670"/>
              <a:gd name="connsiteY193" fmla="*/ 234791 h 834866"/>
              <a:gd name="connsiteX194" fmla="*/ 191453 w 1552670"/>
              <a:gd name="connsiteY194" fmla="*/ 233743 h 834866"/>
              <a:gd name="connsiteX195" fmla="*/ 191453 w 1552670"/>
              <a:gd name="connsiteY195" fmla="*/ 231648 h 834866"/>
              <a:gd name="connsiteX196" fmla="*/ 192500 w 1552670"/>
              <a:gd name="connsiteY196" fmla="*/ 231648 h 834866"/>
              <a:gd name="connsiteX197" fmla="*/ 192500 w 1552670"/>
              <a:gd name="connsiteY197" fmla="*/ 222409 h 834866"/>
              <a:gd name="connsiteX198" fmla="*/ 194596 w 1552670"/>
              <a:gd name="connsiteY198" fmla="*/ 221361 h 834866"/>
              <a:gd name="connsiteX199" fmla="*/ 194596 w 1552670"/>
              <a:gd name="connsiteY199" fmla="*/ 218313 h 834866"/>
              <a:gd name="connsiteX200" fmla="*/ 197644 w 1552670"/>
              <a:gd name="connsiteY200" fmla="*/ 216217 h 834866"/>
              <a:gd name="connsiteX201" fmla="*/ 197644 w 1552670"/>
              <a:gd name="connsiteY201" fmla="*/ 208026 h 834866"/>
              <a:gd name="connsiteX202" fmla="*/ 199739 w 1552670"/>
              <a:gd name="connsiteY202" fmla="*/ 206978 h 834866"/>
              <a:gd name="connsiteX203" fmla="*/ 199739 w 1552670"/>
              <a:gd name="connsiteY203" fmla="*/ 200787 h 834866"/>
              <a:gd name="connsiteX204" fmla="*/ 201835 w 1552670"/>
              <a:gd name="connsiteY204" fmla="*/ 200787 h 834866"/>
              <a:gd name="connsiteX205" fmla="*/ 204883 w 1552670"/>
              <a:gd name="connsiteY205" fmla="*/ 196691 h 834866"/>
              <a:gd name="connsiteX206" fmla="*/ 206978 w 1552670"/>
              <a:gd name="connsiteY206" fmla="*/ 196691 h 834866"/>
              <a:gd name="connsiteX207" fmla="*/ 211074 w 1552670"/>
              <a:gd name="connsiteY207" fmla="*/ 191548 h 834866"/>
              <a:gd name="connsiteX208" fmla="*/ 217265 w 1552670"/>
              <a:gd name="connsiteY208" fmla="*/ 186404 h 834866"/>
              <a:gd name="connsiteX209" fmla="*/ 222409 w 1552670"/>
              <a:gd name="connsiteY209" fmla="*/ 185357 h 834866"/>
              <a:gd name="connsiteX210" fmla="*/ 226505 w 1552670"/>
              <a:gd name="connsiteY210" fmla="*/ 179165 h 834866"/>
              <a:gd name="connsiteX211" fmla="*/ 227552 w 1552670"/>
              <a:gd name="connsiteY211" fmla="*/ 179165 h 834866"/>
              <a:gd name="connsiteX212" fmla="*/ 227552 w 1552670"/>
              <a:gd name="connsiteY212" fmla="*/ 175070 h 834866"/>
              <a:gd name="connsiteX213" fmla="*/ 229648 w 1552670"/>
              <a:gd name="connsiteY213" fmla="*/ 174022 h 834866"/>
              <a:gd name="connsiteX214" fmla="*/ 229648 w 1552670"/>
              <a:gd name="connsiteY214" fmla="*/ 169926 h 834866"/>
              <a:gd name="connsiteX215" fmla="*/ 230695 w 1552670"/>
              <a:gd name="connsiteY215" fmla="*/ 169926 h 834866"/>
              <a:gd name="connsiteX216" fmla="*/ 231743 w 1552670"/>
              <a:gd name="connsiteY216" fmla="*/ 166878 h 834866"/>
              <a:gd name="connsiteX217" fmla="*/ 237935 w 1552670"/>
              <a:gd name="connsiteY217" fmla="*/ 165830 h 834866"/>
              <a:gd name="connsiteX218" fmla="*/ 237935 w 1552670"/>
              <a:gd name="connsiteY218" fmla="*/ 164783 h 834866"/>
              <a:gd name="connsiteX219" fmla="*/ 246126 w 1552670"/>
              <a:gd name="connsiteY219" fmla="*/ 164783 h 834866"/>
              <a:gd name="connsiteX220" fmla="*/ 246126 w 1552670"/>
              <a:gd name="connsiteY220" fmla="*/ 162687 h 834866"/>
              <a:gd name="connsiteX221" fmla="*/ 248222 w 1552670"/>
              <a:gd name="connsiteY221" fmla="*/ 162687 h 834866"/>
              <a:gd name="connsiteX222" fmla="*/ 253365 w 1552670"/>
              <a:gd name="connsiteY222" fmla="*/ 156496 h 834866"/>
              <a:gd name="connsiteX223" fmla="*/ 255461 w 1552670"/>
              <a:gd name="connsiteY223" fmla="*/ 156496 h 834866"/>
              <a:gd name="connsiteX224" fmla="*/ 256508 w 1552670"/>
              <a:gd name="connsiteY224" fmla="*/ 154400 h 834866"/>
              <a:gd name="connsiteX225" fmla="*/ 258604 w 1552670"/>
              <a:gd name="connsiteY225" fmla="*/ 154400 h 834866"/>
              <a:gd name="connsiteX226" fmla="*/ 258604 w 1552670"/>
              <a:gd name="connsiteY226" fmla="*/ 153353 h 834866"/>
              <a:gd name="connsiteX227" fmla="*/ 261652 w 1552670"/>
              <a:gd name="connsiteY227" fmla="*/ 153353 h 834866"/>
              <a:gd name="connsiteX228" fmla="*/ 261652 w 1552670"/>
              <a:gd name="connsiteY228" fmla="*/ 152305 h 834866"/>
              <a:gd name="connsiteX229" fmla="*/ 263747 w 1552670"/>
              <a:gd name="connsiteY229" fmla="*/ 152305 h 834866"/>
              <a:gd name="connsiteX230" fmla="*/ 263747 w 1552670"/>
              <a:gd name="connsiteY230" fmla="*/ 151257 h 834866"/>
              <a:gd name="connsiteX231" fmla="*/ 268891 w 1552670"/>
              <a:gd name="connsiteY231" fmla="*/ 151257 h 834866"/>
              <a:gd name="connsiteX232" fmla="*/ 268891 w 1552670"/>
              <a:gd name="connsiteY232" fmla="*/ 150209 h 834866"/>
              <a:gd name="connsiteX233" fmla="*/ 270986 w 1552670"/>
              <a:gd name="connsiteY233" fmla="*/ 150209 h 834866"/>
              <a:gd name="connsiteX234" fmla="*/ 272034 w 1552670"/>
              <a:gd name="connsiteY234" fmla="*/ 148114 h 834866"/>
              <a:gd name="connsiteX235" fmla="*/ 275082 w 1552670"/>
              <a:gd name="connsiteY235" fmla="*/ 148114 h 834866"/>
              <a:gd name="connsiteX236" fmla="*/ 275082 w 1552670"/>
              <a:gd name="connsiteY236" fmla="*/ 147066 h 834866"/>
              <a:gd name="connsiteX237" fmla="*/ 280226 w 1552670"/>
              <a:gd name="connsiteY237" fmla="*/ 142970 h 834866"/>
              <a:gd name="connsiteX238" fmla="*/ 280226 w 1552670"/>
              <a:gd name="connsiteY238" fmla="*/ 141922 h 834866"/>
              <a:gd name="connsiteX239" fmla="*/ 282321 w 1552670"/>
              <a:gd name="connsiteY239" fmla="*/ 141922 h 834866"/>
              <a:gd name="connsiteX240" fmla="*/ 283369 w 1552670"/>
              <a:gd name="connsiteY240" fmla="*/ 139827 h 834866"/>
              <a:gd name="connsiteX241" fmla="*/ 284417 w 1552670"/>
              <a:gd name="connsiteY241" fmla="*/ 139827 h 834866"/>
              <a:gd name="connsiteX242" fmla="*/ 284417 w 1552670"/>
              <a:gd name="connsiteY242" fmla="*/ 136779 h 834866"/>
              <a:gd name="connsiteX243" fmla="*/ 285464 w 1552670"/>
              <a:gd name="connsiteY243" fmla="*/ 136779 h 834866"/>
              <a:gd name="connsiteX244" fmla="*/ 290608 w 1552670"/>
              <a:gd name="connsiteY244" fmla="*/ 130588 h 834866"/>
              <a:gd name="connsiteX245" fmla="*/ 294704 w 1552670"/>
              <a:gd name="connsiteY245" fmla="*/ 130588 h 834866"/>
              <a:gd name="connsiteX246" fmla="*/ 294704 w 1552670"/>
              <a:gd name="connsiteY246" fmla="*/ 131635 h 834866"/>
              <a:gd name="connsiteX247" fmla="*/ 300895 w 1552670"/>
              <a:gd name="connsiteY247" fmla="*/ 129540 h 834866"/>
              <a:gd name="connsiteX248" fmla="*/ 301943 w 1552670"/>
              <a:gd name="connsiteY248" fmla="*/ 127445 h 834866"/>
              <a:gd name="connsiteX249" fmla="*/ 304991 w 1552670"/>
              <a:gd name="connsiteY249" fmla="*/ 126397 h 834866"/>
              <a:gd name="connsiteX250" fmla="*/ 306038 w 1552670"/>
              <a:gd name="connsiteY250" fmla="*/ 121253 h 834866"/>
              <a:gd name="connsiteX251" fmla="*/ 314230 w 1552670"/>
              <a:gd name="connsiteY251" fmla="*/ 121253 h 834866"/>
              <a:gd name="connsiteX252" fmla="*/ 317278 w 1552670"/>
              <a:gd name="connsiteY252" fmla="*/ 117158 h 834866"/>
              <a:gd name="connsiteX253" fmla="*/ 320326 w 1552670"/>
              <a:gd name="connsiteY253" fmla="*/ 117158 h 834866"/>
              <a:gd name="connsiteX254" fmla="*/ 320326 w 1552670"/>
              <a:gd name="connsiteY254" fmla="*/ 116110 h 834866"/>
              <a:gd name="connsiteX255" fmla="*/ 323374 w 1552670"/>
              <a:gd name="connsiteY255" fmla="*/ 116110 h 834866"/>
              <a:gd name="connsiteX256" fmla="*/ 324422 w 1552670"/>
              <a:gd name="connsiteY256" fmla="*/ 114014 h 834866"/>
              <a:gd name="connsiteX257" fmla="*/ 326517 w 1552670"/>
              <a:gd name="connsiteY257" fmla="*/ 114014 h 834866"/>
              <a:gd name="connsiteX258" fmla="*/ 331661 w 1552670"/>
              <a:gd name="connsiteY258" fmla="*/ 107823 h 834866"/>
              <a:gd name="connsiteX259" fmla="*/ 333756 w 1552670"/>
              <a:gd name="connsiteY259" fmla="*/ 107823 h 834866"/>
              <a:gd name="connsiteX260" fmla="*/ 334804 w 1552670"/>
              <a:gd name="connsiteY260" fmla="*/ 105728 h 834866"/>
              <a:gd name="connsiteX261" fmla="*/ 344043 w 1552670"/>
              <a:gd name="connsiteY261" fmla="*/ 105728 h 834866"/>
              <a:gd name="connsiteX262" fmla="*/ 345091 w 1552670"/>
              <a:gd name="connsiteY262" fmla="*/ 103632 h 834866"/>
              <a:gd name="connsiteX263" fmla="*/ 347186 w 1552670"/>
              <a:gd name="connsiteY263" fmla="*/ 103632 h 834866"/>
              <a:gd name="connsiteX264" fmla="*/ 347186 w 1552670"/>
              <a:gd name="connsiteY264" fmla="*/ 102584 h 834866"/>
              <a:gd name="connsiteX265" fmla="*/ 349282 w 1552670"/>
              <a:gd name="connsiteY265" fmla="*/ 102584 h 834866"/>
              <a:gd name="connsiteX266" fmla="*/ 351377 w 1552670"/>
              <a:gd name="connsiteY266" fmla="*/ 100489 h 834866"/>
              <a:gd name="connsiteX267" fmla="*/ 353473 w 1552670"/>
              <a:gd name="connsiteY267" fmla="*/ 100489 h 834866"/>
              <a:gd name="connsiteX268" fmla="*/ 355568 w 1552670"/>
              <a:gd name="connsiteY268" fmla="*/ 97441 h 834866"/>
              <a:gd name="connsiteX269" fmla="*/ 357664 w 1552670"/>
              <a:gd name="connsiteY269" fmla="*/ 97441 h 834866"/>
              <a:gd name="connsiteX270" fmla="*/ 358712 w 1552670"/>
              <a:gd name="connsiteY270" fmla="*/ 95345 h 834866"/>
              <a:gd name="connsiteX271" fmla="*/ 360807 w 1552670"/>
              <a:gd name="connsiteY271" fmla="*/ 95345 h 834866"/>
              <a:gd name="connsiteX272" fmla="*/ 360807 w 1552670"/>
              <a:gd name="connsiteY272" fmla="*/ 94297 h 834866"/>
              <a:gd name="connsiteX273" fmla="*/ 373094 w 1552670"/>
              <a:gd name="connsiteY273" fmla="*/ 94297 h 834866"/>
              <a:gd name="connsiteX274" fmla="*/ 374142 w 1552670"/>
              <a:gd name="connsiteY274" fmla="*/ 92202 h 834866"/>
              <a:gd name="connsiteX275" fmla="*/ 376238 w 1552670"/>
              <a:gd name="connsiteY275" fmla="*/ 92202 h 834866"/>
              <a:gd name="connsiteX276" fmla="*/ 377285 w 1552670"/>
              <a:gd name="connsiteY276" fmla="*/ 90107 h 834866"/>
              <a:gd name="connsiteX277" fmla="*/ 377285 w 1552670"/>
              <a:gd name="connsiteY277" fmla="*/ 84963 h 834866"/>
              <a:gd name="connsiteX278" fmla="*/ 384524 w 1552670"/>
              <a:gd name="connsiteY278" fmla="*/ 78772 h 834866"/>
              <a:gd name="connsiteX279" fmla="*/ 387572 w 1552670"/>
              <a:gd name="connsiteY279" fmla="*/ 78772 h 834866"/>
              <a:gd name="connsiteX280" fmla="*/ 387572 w 1552670"/>
              <a:gd name="connsiteY280" fmla="*/ 77724 h 834866"/>
              <a:gd name="connsiteX281" fmla="*/ 389668 w 1552670"/>
              <a:gd name="connsiteY281" fmla="*/ 77724 h 834866"/>
              <a:gd name="connsiteX282" fmla="*/ 389668 w 1552670"/>
              <a:gd name="connsiteY282" fmla="*/ 76676 h 834866"/>
              <a:gd name="connsiteX283" fmla="*/ 395859 w 1552670"/>
              <a:gd name="connsiteY283" fmla="*/ 74581 h 834866"/>
              <a:gd name="connsiteX284" fmla="*/ 395859 w 1552670"/>
              <a:gd name="connsiteY284" fmla="*/ 73533 h 834866"/>
              <a:gd name="connsiteX285" fmla="*/ 398907 w 1552670"/>
              <a:gd name="connsiteY285" fmla="*/ 73533 h 834866"/>
              <a:gd name="connsiteX286" fmla="*/ 398907 w 1552670"/>
              <a:gd name="connsiteY286" fmla="*/ 72485 h 834866"/>
              <a:gd name="connsiteX287" fmla="*/ 401003 w 1552670"/>
              <a:gd name="connsiteY287" fmla="*/ 72485 h 834866"/>
              <a:gd name="connsiteX288" fmla="*/ 401003 w 1552670"/>
              <a:gd name="connsiteY288" fmla="*/ 71438 h 834866"/>
              <a:gd name="connsiteX289" fmla="*/ 408242 w 1552670"/>
              <a:gd name="connsiteY289" fmla="*/ 70390 h 834866"/>
              <a:gd name="connsiteX290" fmla="*/ 408242 w 1552670"/>
              <a:gd name="connsiteY290" fmla="*/ 69342 h 834866"/>
              <a:gd name="connsiteX291" fmla="*/ 410337 w 1552670"/>
              <a:gd name="connsiteY291" fmla="*/ 69342 h 834866"/>
              <a:gd name="connsiteX292" fmla="*/ 410337 w 1552670"/>
              <a:gd name="connsiteY292" fmla="*/ 68294 h 834866"/>
              <a:gd name="connsiteX293" fmla="*/ 414433 w 1552670"/>
              <a:gd name="connsiteY293" fmla="*/ 67246 h 834866"/>
              <a:gd name="connsiteX294" fmla="*/ 415481 w 1552670"/>
              <a:gd name="connsiteY294" fmla="*/ 64199 h 834866"/>
              <a:gd name="connsiteX295" fmla="*/ 424720 w 1552670"/>
              <a:gd name="connsiteY295" fmla="*/ 62103 h 834866"/>
              <a:gd name="connsiteX296" fmla="*/ 426815 w 1552670"/>
              <a:gd name="connsiteY296" fmla="*/ 59055 h 834866"/>
              <a:gd name="connsiteX297" fmla="*/ 433007 w 1552670"/>
              <a:gd name="connsiteY297" fmla="*/ 54959 h 834866"/>
              <a:gd name="connsiteX298" fmla="*/ 439198 w 1552670"/>
              <a:gd name="connsiteY298" fmla="*/ 53912 h 834866"/>
              <a:gd name="connsiteX299" fmla="*/ 439198 w 1552670"/>
              <a:gd name="connsiteY299" fmla="*/ 52864 h 834866"/>
              <a:gd name="connsiteX300" fmla="*/ 448437 w 1552670"/>
              <a:gd name="connsiteY300" fmla="*/ 52864 h 834866"/>
              <a:gd name="connsiteX301" fmla="*/ 449485 w 1552670"/>
              <a:gd name="connsiteY301" fmla="*/ 50768 h 834866"/>
              <a:gd name="connsiteX302" fmla="*/ 452533 w 1552670"/>
              <a:gd name="connsiteY302" fmla="*/ 50768 h 834866"/>
              <a:gd name="connsiteX303" fmla="*/ 452533 w 1552670"/>
              <a:gd name="connsiteY303" fmla="*/ 49721 h 834866"/>
              <a:gd name="connsiteX304" fmla="*/ 455581 w 1552670"/>
              <a:gd name="connsiteY304" fmla="*/ 49721 h 834866"/>
              <a:gd name="connsiteX305" fmla="*/ 455581 w 1552670"/>
              <a:gd name="connsiteY305" fmla="*/ 48673 h 834866"/>
              <a:gd name="connsiteX306" fmla="*/ 467868 w 1552670"/>
              <a:gd name="connsiteY306" fmla="*/ 47625 h 834866"/>
              <a:gd name="connsiteX307" fmla="*/ 467868 w 1552670"/>
              <a:gd name="connsiteY307" fmla="*/ 44577 h 834866"/>
              <a:gd name="connsiteX308" fmla="*/ 468916 w 1552670"/>
              <a:gd name="connsiteY308" fmla="*/ 44577 h 834866"/>
              <a:gd name="connsiteX309" fmla="*/ 468916 w 1552670"/>
              <a:gd name="connsiteY309" fmla="*/ 43529 h 834866"/>
              <a:gd name="connsiteX310" fmla="*/ 475107 w 1552670"/>
              <a:gd name="connsiteY310" fmla="*/ 43529 h 834866"/>
              <a:gd name="connsiteX311" fmla="*/ 476155 w 1552670"/>
              <a:gd name="connsiteY311" fmla="*/ 41434 h 834866"/>
              <a:gd name="connsiteX312" fmla="*/ 478250 w 1552670"/>
              <a:gd name="connsiteY312" fmla="*/ 41434 h 834866"/>
              <a:gd name="connsiteX313" fmla="*/ 479298 w 1552670"/>
              <a:gd name="connsiteY313" fmla="*/ 39338 h 834866"/>
              <a:gd name="connsiteX314" fmla="*/ 485489 w 1552670"/>
              <a:gd name="connsiteY314" fmla="*/ 39338 h 834866"/>
              <a:gd name="connsiteX315" fmla="*/ 486537 w 1552670"/>
              <a:gd name="connsiteY315" fmla="*/ 37243 h 834866"/>
              <a:gd name="connsiteX316" fmla="*/ 488633 w 1552670"/>
              <a:gd name="connsiteY316" fmla="*/ 37243 h 834866"/>
              <a:gd name="connsiteX317" fmla="*/ 490728 w 1552670"/>
              <a:gd name="connsiteY317" fmla="*/ 35147 h 834866"/>
              <a:gd name="connsiteX318" fmla="*/ 491776 w 1552670"/>
              <a:gd name="connsiteY318" fmla="*/ 32099 h 834866"/>
              <a:gd name="connsiteX319" fmla="*/ 499015 w 1552670"/>
              <a:gd name="connsiteY319" fmla="*/ 32099 h 834866"/>
              <a:gd name="connsiteX320" fmla="*/ 499015 w 1552670"/>
              <a:gd name="connsiteY320" fmla="*/ 31051 h 834866"/>
              <a:gd name="connsiteX321" fmla="*/ 502063 w 1552670"/>
              <a:gd name="connsiteY321" fmla="*/ 31051 h 834866"/>
              <a:gd name="connsiteX322" fmla="*/ 502063 w 1552670"/>
              <a:gd name="connsiteY322" fmla="*/ 30004 h 834866"/>
              <a:gd name="connsiteX323" fmla="*/ 508254 w 1552670"/>
              <a:gd name="connsiteY323" fmla="*/ 28956 h 834866"/>
              <a:gd name="connsiteX324" fmla="*/ 509302 w 1552670"/>
              <a:gd name="connsiteY324" fmla="*/ 26860 h 834866"/>
              <a:gd name="connsiteX325" fmla="*/ 511397 w 1552670"/>
              <a:gd name="connsiteY325" fmla="*/ 26860 h 834866"/>
              <a:gd name="connsiteX326" fmla="*/ 511397 w 1552670"/>
              <a:gd name="connsiteY326" fmla="*/ 25813 h 834866"/>
              <a:gd name="connsiteX327" fmla="*/ 515493 w 1552670"/>
              <a:gd name="connsiteY327" fmla="*/ 26860 h 834866"/>
              <a:gd name="connsiteX328" fmla="*/ 516541 w 1552670"/>
              <a:gd name="connsiteY328" fmla="*/ 24765 h 834866"/>
              <a:gd name="connsiteX329" fmla="*/ 518636 w 1552670"/>
              <a:gd name="connsiteY329" fmla="*/ 24765 h 834866"/>
              <a:gd name="connsiteX330" fmla="*/ 523780 w 1552670"/>
              <a:gd name="connsiteY330" fmla="*/ 18574 h 834866"/>
              <a:gd name="connsiteX331" fmla="*/ 525875 w 1552670"/>
              <a:gd name="connsiteY331" fmla="*/ 18574 h 834866"/>
              <a:gd name="connsiteX332" fmla="*/ 527971 w 1552670"/>
              <a:gd name="connsiteY332" fmla="*/ 16478 h 834866"/>
              <a:gd name="connsiteX333" fmla="*/ 527971 w 1552670"/>
              <a:gd name="connsiteY333" fmla="*/ 14383 h 834866"/>
              <a:gd name="connsiteX334" fmla="*/ 531019 w 1552670"/>
              <a:gd name="connsiteY334" fmla="*/ 13335 h 834866"/>
              <a:gd name="connsiteX335" fmla="*/ 533114 w 1552670"/>
              <a:gd name="connsiteY335" fmla="*/ 10287 h 834866"/>
              <a:gd name="connsiteX336" fmla="*/ 540353 w 1552670"/>
              <a:gd name="connsiteY336" fmla="*/ 10287 h 834866"/>
              <a:gd name="connsiteX337" fmla="*/ 556832 w 1552670"/>
              <a:gd name="connsiteY337" fmla="*/ 6191 h 834866"/>
              <a:gd name="connsiteX338" fmla="*/ 556832 w 1552670"/>
              <a:gd name="connsiteY338" fmla="*/ 8287 h 834866"/>
              <a:gd name="connsiteX339" fmla="*/ 558927 w 1552670"/>
              <a:gd name="connsiteY339" fmla="*/ 6191 h 834866"/>
              <a:gd name="connsiteX340" fmla="*/ 566166 w 1552670"/>
              <a:gd name="connsiteY340" fmla="*/ 6191 h 834866"/>
              <a:gd name="connsiteX341" fmla="*/ 566166 w 1552670"/>
              <a:gd name="connsiteY341" fmla="*/ 7239 h 834866"/>
              <a:gd name="connsiteX342" fmla="*/ 573405 w 1552670"/>
              <a:gd name="connsiteY342" fmla="*/ 7239 h 834866"/>
              <a:gd name="connsiteX343" fmla="*/ 573405 w 1552670"/>
              <a:gd name="connsiteY343" fmla="*/ 8287 h 834866"/>
              <a:gd name="connsiteX344" fmla="*/ 579596 w 1552670"/>
              <a:gd name="connsiteY344" fmla="*/ 8287 h 834866"/>
              <a:gd name="connsiteX345" fmla="*/ 579596 w 1552670"/>
              <a:gd name="connsiteY345" fmla="*/ 9334 h 834866"/>
              <a:gd name="connsiteX346" fmla="*/ 583692 w 1552670"/>
              <a:gd name="connsiteY346" fmla="*/ 9334 h 834866"/>
              <a:gd name="connsiteX347" fmla="*/ 583692 w 1552670"/>
              <a:gd name="connsiteY347" fmla="*/ 10382 h 834866"/>
              <a:gd name="connsiteX348" fmla="*/ 601123 w 1552670"/>
              <a:gd name="connsiteY348" fmla="*/ 9334 h 834866"/>
              <a:gd name="connsiteX349" fmla="*/ 601123 w 1552670"/>
              <a:gd name="connsiteY349" fmla="*/ 8287 h 834866"/>
              <a:gd name="connsiteX350" fmla="*/ 603218 w 1552670"/>
              <a:gd name="connsiteY350" fmla="*/ 8287 h 834866"/>
              <a:gd name="connsiteX351" fmla="*/ 604266 w 1552670"/>
              <a:gd name="connsiteY351" fmla="*/ 6191 h 834866"/>
              <a:gd name="connsiteX352" fmla="*/ 614553 w 1552670"/>
              <a:gd name="connsiteY352" fmla="*/ 10287 h 834866"/>
              <a:gd name="connsiteX353" fmla="*/ 616649 w 1552670"/>
              <a:gd name="connsiteY353" fmla="*/ 10287 h 834866"/>
              <a:gd name="connsiteX354" fmla="*/ 616649 w 1552670"/>
              <a:gd name="connsiteY354" fmla="*/ 11335 h 834866"/>
              <a:gd name="connsiteX355" fmla="*/ 619697 w 1552670"/>
              <a:gd name="connsiteY355" fmla="*/ 10287 h 834866"/>
              <a:gd name="connsiteX356" fmla="*/ 631031 w 1552670"/>
              <a:gd name="connsiteY356" fmla="*/ 10287 h 834866"/>
              <a:gd name="connsiteX357" fmla="*/ 639223 w 1552670"/>
              <a:gd name="connsiteY357" fmla="*/ 4096 h 834866"/>
              <a:gd name="connsiteX358" fmla="*/ 641318 w 1552670"/>
              <a:gd name="connsiteY358" fmla="*/ 4096 h 834866"/>
              <a:gd name="connsiteX359" fmla="*/ 641318 w 1552670"/>
              <a:gd name="connsiteY359" fmla="*/ 3048 h 834866"/>
              <a:gd name="connsiteX360" fmla="*/ 645414 w 1552670"/>
              <a:gd name="connsiteY360" fmla="*/ 0 h 834866"/>
              <a:gd name="connsiteX361" fmla="*/ 655701 w 1552670"/>
              <a:gd name="connsiteY361" fmla="*/ 4096 h 834866"/>
              <a:gd name="connsiteX362" fmla="*/ 660845 w 1552670"/>
              <a:gd name="connsiteY362" fmla="*/ 4096 h 834866"/>
              <a:gd name="connsiteX363" fmla="*/ 660845 w 1552670"/>
              <a:gd name="connsiteY363" fmla="*/ 5143 h 834866"/>
              <a:gd name="connsiteX364" fmla="*/ 662940 w 1552670"/>
              <a:gd name="connsiteY364" fmla="*/ 5143 h 834866"/>
              <a:gd name="connsiteX365" fmla="*/ 662940 w 1552670"/>
              <a:gd name="connsiteY365" fmla="*/ 6191 h 834866"/>
              <a:gd name="connsiteX366" fmla="*/ 675227 w 1552670"/>
              <a:gd name="connsiteY366" fmla="*/ 5143 h 834866"/>
              <a:gd name="connsiteX367" fmla="*/ 675227 w 1552670"/>
              <a:gd name="connsiteY367" fmla="*/ 6191 h 834866"/>
              <a:gd name="connsiteX368" fmla="*/ 678275 w 1552670"/>
              <a:gd name="connsiteY368" fmla="*/ 6191 h 834866"/>
              <a:gd name="connsiteX369" fmla="*/ 678275 w 1552670"/>
              <a:gd name="connsiteY369" fmla="*/ 7239 h 834866"/>
              <a:gd name="connsiteX370" fmla="*/ 680371 w 1552670"/>
              <a:gd name="connsiteY370" fmla="*/ 7239 h 834866"/>
              <a:gd name="connsiteX371" fmla="*/ 680371 w 1552670"/>
              <a:gd name="connsiteY371" fmla="*/ 8287 h 834866"/>
              <a:gd name="connsiteX372" fmla="*/ 688562 w 1552670"/>
              <a:gd name="connsiteY372" fmla="*/ 8287 h 834866"/>
              <a:gd name="connsiteX373" fmla="*/ 691610 w 1552670"/>
              <a:gd name="connsiteY373" fmla="*/ 12383 h 834866"/>
              <a:gd name="connsiteX374" fmla="*/ 701897 w 1552670"/>
              <a:gd name="connsiteY374" fmla="*/ 13430 h 834866"/>
              <a:gd name="connsiteX375" fmla="*/ 701897 w 1552670"/>
              <a:gd name="connsiteY375" fmla="*/ 12383 h 834866"/>
              <a:gd name="connsiteX376" fmla="*/ 709136 w 1552670"/>
              <a:gd name="connsiteY376" fmla="*/ 12383 h 834866"/>
              <a:gd name="connsiteX377" fmla="*/ 710184 w 1552670"/>
              <a:gd name="connsiteY377" fmla="*/ 10287 h 834866"/>
              <a:gd name="connsiteX378" fmla="*/ 713232 w 1552670"/>
              <a:gd name="connsiteY378" fmla="*/ 10287 h 834866"/>
              <a:gd name="connsiteX379" fmla="*/ 713232 w 1552670"/>
              <a:gd name="connsiteY379" fmla="*/ 9239 h 834866"/>
              <a:gd name="connsiteX380" fmla="*/ 715328 w 1552670"/>
              <a:gd name="connsiteY380" fmla="*/ 9239 h 834866"/>
              <a:gd name="connsiteX381" fmla="*/ 715328 w 1552670"/>
              <a:gd name="connsiteY381" fmla="*/ 8192 h 834866"/>
              <a:gd name="connsiteX382" fmla="*/ 717423 w 1552670"/>
              <a:gd name="connsiteY382" fmla="*/ 8192 h 834866"/>
              <a:gd name="connsiteX383" fmla="*/ 718471 w 1552670"/>
              <a:gd name="connsiteY383" fmla="*/ 6096 h 834866"/>
              <a:gd name="connsiteX384" fmla="*/ 724662 w 1552670"/>
              <a:gd name="connsiteY384" fmla="*/ 7144 h 834866"/>
              <a:gd name="connsiteX385" fmla="*/ 724662 w 1552670"/>
              <a:gd name="connsiteY385" fmla="*/ 6096 h 834866"/>
              <a:gd name="connsiteX386" fmla="*/ 731901 w 1552670"/>
              <a:gd name="connsiteY386" fmla="*/ 5048 h 834866"/>
              <a:gd name="connsiteX387" fmla="*/ 735997 w 1552670"/>
              <a:gd name="connsiteY387" fmla="*/ 7144 h 834866"/>
              <a:gd name="connsiteX388" fmla="*/ 737044 w 1552670"/>
              <a:gd name="connsiteY388" fmla="*/ 9239 h 834866"/>
              <a:gd name="connsiteX389" fmla="*/ 739140 w 1552670"/>
              <a:gd name="connsiteY389" fmla="*/ 9239 h 834866"/>
              <a:gd name="connsiteX390" fmla="*/ 739140 w 1552670"/>
              <a:gd name="connsiteY390" fmla="*/ 10287 h 834866"/>
              <a:gd name="connsiteX391" fmla="*/ 741235 w 1552670"/>
              <a:gd name="connsiteY391" fmla="*/ 10287 h 834866"/>
              <a:gd name="connsiteX392" fmla="*/ 742283 w 1552670"/>
              <a:gd name="connsiteY392" fmla="*/ 12383 h 834866"/>
              <a:gd name="connsiteX393" fmla="*/ 744379 w 1552670"/>
              <a:gd name="connsiteY393" fmla="*/ 12383 h 834866"/>
              <a:gd name="connsiteX394" fmla="*/ 744379 w 1552670"/>
              <a:gd name="connsiteY394" fmla="*/ 13430 h 834866"/>
              <a:gd name="connsiteX395" fmla="*/ 748475 w 1552670"/>
              <a:gd name="connsiteY395" fmla="*/ 14478 h 834866"/>
              <a:gd name="connsiteX396" fmla="*/ 748475 w 1552670"/>
              <a:gd name="connsiteY396" fmla="*/ 15526 h 834866"/>
              <a:gd name="connsiteX397" fmla="*/ 751523 w 1552670"/>
              <a:gd name="connsiteY397" fmla="*/ 16574 h 834866"/>
              <a:gd name="connsiteX398" fmla="*/ 752570 w 1552670"/>
              <a:gd name="connsiteY398" fmla="*/ 18669 h 834866"/>
              <a:gd name="connsiteX399" fmla="*/ 754666 w 1552670"/>
              <a:gd name="connsiteY399" fmla="*/ 18669 h 834866"/>
              <a:gd name="connsiteX400" fmla="*/ 755714 w 1552670"/>
              <a:gd name="connsiteY400" fmla="*/ 20764 h 834866"/>
              <a:gd name="connsiteX401" fmla="*/ 757809 w 1552670"/>
              <a:gd name="connsiteY401" fmla="*/ 20764 h 834866"/>
              <a:gd name="connsiteX402" fmla="*/ 758857 w 1552670"/>
              <a:gd name="connsiteY402" fmla="*/ 23813 h 834866"/>
              <a:gd name="connsiteX403" fmla="*/ 764000 w 1552670"/>
              <a:gd name="connsiteY403" fmla="*/ 26860 h 834866"/>
              <a:gd name="connsiteX404" fmla="*/ 764000 w 1552670"/>
              <a:gd name="connsiteY404" fmla="*/ 35052 h 834866"/>
              <a:gd name="connsiteX405" fmla="*/ 771239 w 1552670"/>
              <a:gd name="connsiteY405" fmla="*/ 38100 h 834866"/>
              <a:gd name="connsiteX406" fmla="*/ 771239 w 1552670"/>
              <a:gd name="connsiteY406" fmla="*/ 39148 h 834866"/>
              <a:gd name="connsiteX407" fmla="*/ 774287 w 1552670"/>
              <a:gd name="connsiteY407" fmla="*/ 39148 h 834866"/>
              <a:gd name="connsiteX408" fmla="*/ 775335 w 1552670"/>
              <a:gd name="connsiteY408" fmla="*/ 43243 h 834866"/>
              <a:gd name="connsiteX409" fmla="*/ 777431 w 1552670"/>
              <a:gd name="connsiteY409" fmla="*/ 44291 h 834866"/>
              <a:gd name="connsiteX410" fmla="*/ 777431 w 1552670"/>
              <a:gd name="connsiteY410" fmla="*/ 45339 h 834866"/>
              <a:gd name="connsiteX411" fmla="*/ 784669 w 1552670"/>
              <a:gd name="connsiteY411" fmla="*/ 44291 h 834866"/>
              <a:gd name="connsiteX412" fmla="*/ 790861 w 1552670"/>
              <a:gd name="connsiteY412" fmla="*/ 46387 h 834866"/>
              <a:gd name="connsiteX413" fmla="*/ 791909 w 1552670"/>
              <a:gd name="connsiteY413" fmla="*/ 49435 h 834866"/>
              <a:gd name="connsiteX414" fmla="*/ 796004 w 1552670"/>
              <a:gd name="connsiteY414" fmla="*/ 48387 h 834866"/>
              <a:gd name="connsiteX415" fmla="*/ 796004 w 1552670"/>
              <a:gd name="connsiteY415" fmla="*/ 47339 h 834866"/>
              <a:gd name="connsiteX416" fmla="*/ 804196 w 1552670"/>
              <a:gd name="connsiteY416" fmla="*/ 47339 h 834866"/>
              <a:gd name="connsiteX417" fmla="*/ 804196 w 1552670"/>
              <a:gd name="connsiteY417" fmla="*/ 48387 h 834866"/>
              <a:gd name="connsiteX418" fmla="*/ 813435 w 1552670"/>
              <a:gd name="connsiteY418" fmla="*/ 47339 h 834866"/>
              <a:gd name="connsiteX419" fmla="*/ 816483 w 1552670"/>
              <a:gd name="connsiteY419" fmla="*/ 49435 h 834866"/>
              <a:gd name="connsiteX420" fmla="*/ 816483 w 1552670"/>
              <a:gd name="connsiteY420" fmla="*/ 50483 h 834866"/>
              <a:gd name="connsiteX421" fmla="*/ 823722 w 1552670"/>
              <a:gd name="connsiteY421" fmla="*/ 53530 h 834866"/>
              <a:gd name="connsiteX422" fmla="*/ 823722 w 1552670"/>
              <a:gd name="connsiteY422" fmla="*/ 52483 h 834866"/>
              <a:gd name="connsiteX423" fmla="*/ 826770 w 1552670"/>
              <a:gd name="connsiteY423" fmla="*/ 52483 h 834866"/>
              <a:gd name="connsiteX424" fmla="*/ 827818 w 1552670"/>
              <a:gd name="connsiteY424" fmla="*/ 55531 h 834866"/>
              <a:gd name="connsiteX425" fmla="*/ 835057 w 1552670"/>
              <a:gd name="connsiteY425" fmla="*/ 60674 h 834866"/>
              <a:gd name="connsiteX426" fmla="*/ 836105 w 1552670"/>
              <a:gd name="connsiteY426" fmla="*/ 63722 h 834866"/>
              <a:gd name="connsiteX427" fmla="*/ 840200 w 1552670"/>
              <a:gd name="connsiteY427" fmla="*/ 64770 h 834866"/>
              <a:gd name="connsiteX428" fmla="*/ 846392 w 1552670"/>
              <a:gd name="connsiteY428" fmla="*/ 72009 h 834866"/>
              <a:gd name="connsiteX429" fmla="*/ 848487 w 1552670"/>
              <a:gd name="connsiteY429" fmla="*/ 72009 h 834866"/>
              <a:gd name="connsiteX430" fmla="*/ 850583 w 1552670"/>
              <a:gd name="connsiteY430" fmla="*/ 75057 h 834866"/>
              <a:gd name="connsiteX431" fmla="*/ 858774 w 1552670"/>
              <a:gd name="connsiteY431" fmla="*/ 75057 h 834866"/>
              <a:gd name="connsiteX432" fmla="*/ 859822 w 1552670"/>
              <a:gd name="connsiteY432" fmla="*/ 77153 h 834866"/>
              <a:gd name="connsiteX433" fmla="*/ 861917 w 1552670"/>
              <a:gd name="connsiteY433" fmla="*/ 77153 h 834866"/>
              <a:gd name="connsiteX434" fmla="*/ 862965 w 1552670"/>
              <a:gd name="connsiteY434" fmla="*/ 79248 h 834866"/>
              <a:gd name="connsiteX435" fmla="*/ 865060 w 1552670"/>
              <a:gd name="connsiteY435" fmla="*/ 79248 h 834866"/>
              <a:gd name="connsiteX436" fmla="*/ 865060 w 1552670"/>
              <a:gd name="connsiteY436" fmla="*/ 80296 h 834866"/>
              <a:gd name="connsiteX437" fmla="*/ 871252 w 1552670"/>
              <a:gd name="connsiteY437" fmla="*/ 80296 h 834866"/>
              <a:gd name="connsiteX438" fmla="*/ 871252 w 1552670"/>
              <a:gd name="connsiteY438" fmla="*/ 81343 h 834866"/>
              <a:gd name="connsiteX439" fmla="*/ 873347 w 1552670"/>
              <a:gd name="connsiteY439" fmla="*/ 81343 h 834866"/>
              <a:gd name="connsiteX440" fmla="*/ 873347 w 1552670"/>
              <a:gd name="connsiteY440" fmla="*/ 82391 h 834866"/>
              <a:gd name="connsiteX441" fmla="*/ 881539 w 1552670"/>
              <a:gd name="connsiteY441" fmla="*/ 82391 h 834866"/>
              <a:gd name="connsiteX442" fmla="*/ 881539 w 1552670"/>
              <a:gd name="connsiteY442" fmla="*/ 83439 h 834866"/>
              <a:gd name="connsiteX443" fmla="*/ 884587 w 1552670"/>
              <a:gd name="connsiteY443" fmla="*/ 85534 h 834866"/>
              <a:gd name="connsiteX444" fmla="*/ 885635 w 1552670"/>
              <a:gd name="connsiteY444" fmla="*/ 85534 h 834866"/>
              <a:gd name="connsiteX445" fmla="*/ 885635 w 1552670"/>
              <a:gd name="connsiteY445" fmla="*/ 87630 h 834866"/>
              <a:gd name="connsiteX446" fmla="*/ 887730 w 1552670"/>
              <a:gd name="connsiteY446" fmla="*/ 89725 h 834866"/>
              <a:gd name="connsiteX447" fmla="*/ 889826 w 1552670"/>
              <a:gd name="connsiteY447" fmla="*/ 89725 h 834866"/>
              <a:gd name="connsiteX448" fmla="*/ 890873 w 1552670"/>
              <a:gd name="connsiteY448" fmla="*/ 91821 h 834866"/>
              <a:gd name="connsiteX449" fmla="*/ 892969 w 1552670"/>
              <a:gd name="connsiteY449" fmla="*/ 91821 h 834866"/>
              <a:gd name="connsiteX450" fmla="*/ 895064 w 1552670"/>
              <a:gd name="connsiteY450" fmla="*/ 94869 h 834866"/>
              <a:gd name="connsiteX451" fmla="*/ 897160 w 1552670"/>
              <a:gd name="connsiteY451" fmla="*/ 94869 h 834866"/>
              <a:gd name="connsiteX452" fmla="*/ 897160 w 1552670"/>
              <a:gd name="connsiteY452" fmla="*/ 95917 h 834866"/>
              <a:gd name="connsiteX453" fmla="*/ 904399 w 1552670"/>
              <a:gd name="connsiteY453" fmla="*/ 95917 h 834866"/>
              <a:gd name="connsiteX454" fmla="*/ 905447 w 1552670"/>
              <a:gd name="connsiteY454" fmla="*/ 98012 h 834866"/>
              <a:gd name="connsiteX455" fmla="*/ 913638 w 1552670"/>
              <a:gd name="connsiteY455" fmla="*/ 98012 h 834866"/>
              <a:gd name="connsiteX456" fmla="*/ 913638 w 1552670"/>
              <a:gd name="connsiteY456" fmla="*/ 99060 h 834866"/>
              <a:gd name="connsiteX457" fmla="*/ 915734 w 1552670"/>
              <a:gd name="connsiteY457" fmla="*/ 100108 h 834866"/>
              <a:gd name="connsiteX458" fmla="*/ 916781 w 1552670"/>
              <a:gd name="connsiteY458" fmla="*/ 104204 h 834866"/>
              <a:gd name="connsiteX459" fmla="*/ 920877 w 1552670"/>
              <a:gd name="connsiteY459" fmla="*/ 104204 h 834866"/>
              <a:gd name="connsiteX460" fmla="*/ 920877 w 1552670"/>
              <a:gd name="connsiteY460" fmla="*/ 105251 h 834866"/>
              <a:gd name="connsiteX461" fmla="*/ 923925 w 1552670"/>
              <a:gd name="connsiteY461" fmla="*/ 105251 h 834866"/>
              <a:gd name="connsiteX462" fmla="*/ 923925 w 1552670"/>
              <a:gd name="connsiteY462" fmla="*/ 106299 h 834866"/>
              <a:gd name="connsiteX463" fmla="*/ 932117 w 1552670"/>
              <a:gd name="connsiteY463" fmla="*/ 105251 h 834866"/>
              <a:gd name="connsiteX464" fmla="*/ 932117 w 1552670"/>
              <a:gd name="connsiteY464" fmla="*/ 106299 h 834866"/>
              <a:gd name="connsiteX465" fmla="*/ 934212 w 1552670"/>
              <a:gd name="connsiteY465" fmla="*/ 106299 h 834866"/>
              <a:gd name="connsiteX466" fmla="*/ 934212 w 1552670"/>
              <a:gd name="connsiteY466" fmla="*/ 107347 h 834866"/>
              <a:gd name="connsiteX467" fmla="*/ 939356 w 1552670"/>
              <a:gd name="connsiteY467" fmla="*/ 107347 h 834866"/>
              <a:gd name="connsiteX468" fmla="*/ 941451 w 1552670"/>
              <a:gd name="connsiteY468" fmla="*/ 110395 h 834866"/>
              <a:gd name="connsiteX469" fmla="*/ 943547 w 1552670"/>
              <a:gd name="connsiteY469" fmla="*/ 110395 h 834866"/>
              <a:gd name="connsiteX470" fmla="*/ 943547 w 1552670"/>
              <a:gd name="connsiteY470" fmla="*/ 111442 h 834866"/>
              <a:gd name="connsiteX471" fmla="*/ 945642 w 1552670"/>
              <a:gd name="connsiteY471" fmla="*/ 110395 h 834866"/>
              <a:gd name="connsiteX472" fmla="*/ 955929 w 1552670"/>
              <a:gd name="connsiteY472" fmla="*/ 111442 h 834866"/>
              <a:gd name="connsiteX473" fmla="*/ 955929 w 1552670"/>
              <a:gd name="connsiteY473" fmla="*/ 112490 h 834866"/>
              <a:gd name="connsiteX474" fmla="*/ 958977 w 1552670"/>
              <a:gd name="connsiteY474" fmla="*/ 112490 h 834866"/>
              <a:gd name="connsiteX475" fmla="*/ 958977 w 1552670"/>
              <a:gd name="connsiteY475" fmla="*/ 113538 h 834866"/>
              <a:gd name="connsiteX476" fmla="*/ 962025 w 1552670"/>
              <a:gd name="connsiteY476" fmla="*/ 113538 h 834866"/>
              <a:gd name="connsiteX477" fmla="*/ 965073 w 1552670"/>
              <a:gd name="connsiteY477" fmla="*/ 117634 h 834866"/>
              <a:gd name="connsiteX478" fmla="*/ 970217 w 1552670"/>
              <a:gd name="connsiteY478" fmla="*/ 118682 h 834866"/>
              <a:gd name="connsiteX479" fmla="*/ 971264 w 1552670"/>
              <a:gd name="connsiteY479" fmla="*/ 120777 h 834866"/>
              <a:gd name="connsiteX480" fmla="*/ 973360 w 1552670"/>
              <a:gd name="connsiteY480" fmla="*/ 120777 h 834866"/>
              <a:gd name="connsiteX481" fmla="*/ 975455 w 1552670"/>
              <a:gd name="connsiteY481" fmla="*/ 123825 h 834866"/>
              <a:gd name="connsiteX482" fmla="*/ 987743 w 1552670"/>
              <a:gd name="connsiteY482" fmla="*/ 126873 h 834866"/>
              <a:gd name="connsiteX483" fmla="*/ 987743 w 1552670"/>
              <a:gd name="connsiteY483" fmla="*/ 128968 h 834866"/>
              <a:gd name="connsiteX484" fmla="*/ 989838 w 1552670"/>
              <a:gd name="connsiteY484" fmla="*/ 131064 h 834866"/>
              <a:gd name="connsiteX485" fmla="*/ 992886 w 1552670"/>
              <a:gd name="connsiteY485" fmla="*/ 131064 h 834866"/>
              <a:gd name="connsiteX486" fmla="*/ 993934 w 1552670"/>
              <a:gd name="connsiteY486" fmla="*/ 133159 h 834866"/>
              <a:gd name="connsiteX487" fmla="*/ 998030 w 1552670"/>
              <a:gd name="connsiteY487" fmla="*/ 134207 h 834866"/>
              <a:gd name="connsiteX488" fmla="*/ 998030 w 1552670"/>
              <a:gd name="connsiteY488" fmla="*/ 135255 h 834866"/>
              <a:gd name="connsiteX489" fmla="*/ 1007269 w 1552670"/>
              <a:gd name="connsiteY489" fmla="*/ 136303 h 834866"/>
              <a:gd name="connsiteX490" fmla="*/ 1008317 w 1552670"/>
              <a:gd name="connsiteY490" fmla="*/ 138398 h 834866"/>
              <a:gd name="connsiteX491" fmla="*/ 1011364 w 1552670"/>
              <a:gd name="connsiteY491" fmla="*/ 138398 h 834866"/>
              <a:gd name="connsiteX492" fmla="*/ 1011364 w 1552670"/>
              <a:gd name="connsiteY492" fmla="*/ 139446 h 834866"/>
              <a:gd name="connsiteX493" fmla="*/ 1013460 w 1552670"/>
              <a:gd name="connsiteY493" fmla="*/ 139446 h 834866"/>
              <a:gd name="connsiteX494" fmla="*/ 1013460 w 1552670"/>
              <a:gd name="connsiteY494" fmla="*/ 140494 h 834866"/>
              <a:gd name="connsiteX495" fmla="*/ 1016508 w 1552670"/>
              <a:gd name="connsiteY495" fmla="*/ 140494 h 834866"/>
              <a:gd name="connsiteX496" fmla="*/ 1016508 w 1552670"/>
              <a:gd name="connsiteY496" fmla="*/ 141542 h 834866"/>
              <a:gd name="connsiteX497" fmla="*/ 1018604 w 1552670"/>
              <a:gd name="connsiteY497" fmla="*/ 141542 h 834866"/>
              <a:gd name="connsiteX498" fmla="*/ 1019651 w 1552670"/>
              <a:gd name="connsiteY498" fmla="*/ 143637 h 834866"/>
              <a:gd name="connsiteX499" fmla="*/ 1022699 w 1552670"/>
              <a:gd name="connsiteY499" fmla="*/ 143637 h 834866"/>
              <a:gd name="connsiteX500" fmla="*/ 1023747 w 1552670"/>
              <a:gd name="connsiteY500" fmla="*/ 145733 h 834866"/>
              <a:gd name="connsiteX501" fmla="*/ 1027843 w 1552670"/>
              <a:gd name="connsiteY501" fmla="*/ 145733 h 834866"/>
              <a:gd name="connsiteX502" fmla="*/ 1027843 w 1552670"/>
              <a:gd name="connsiteY502" fmla="*/ 146780 h 834866"/>
              <a:gd name="connsiteX503" fmla="*/ 1031939 w 1552670"/>
              <a:gd name="connsiteY503" fmla="*/ 147828 h 834866"/>
              <a:gd name="connsiteX504" fmla="*/ 1031939 w 1552670"/>
              <a:gd name="connsiteY504" fmla="*/ 148876 h 834866"/>
              <a:gd name="connsiteX505" fmla="*/ 1037082 w 1552670"/>
              <a:gd name="connsiteY505" fmla="*/ 151924 h 834866"/>
              <a:gd name="connsiteX506" fmla="*/ 1039177 w 1552670"/>
              <a:gd name="connsiteY506" fmla="*/ 154972 h 834866"/>
              <a:gd name="connsiteX507" fmla="*/ 1039177 w 1552670"/>
              <a:gd name="connsiteY507" fmla="*/ 161163 h 834866"/>
              <a:gd name="connsiteX508" fmla="*/ 1040225 w 1552670"/>
              <a:gd name="connsiteY508" fmla="*/ 163259 h 834866"/>
              <a:gd name="connsiteX509" fmla="*/ 1048417 w 1552670"/>
              <a:gd name="connsiteY509" fmla="*/ 166307 h 834866"/>
              <a:gd name="connsiteX510" fmla="*/ 1048417 w 1552670"/>
              <a:gd name="connsiteY510" fmla="*/ 167354 h 834866"/>
              <a:gd name="connsiteX511" fmla="*/ 1058704 w 1552670"/>
              <a:gd name="connsiteY511" fmla="*/ 166307 h 834866"/>
              <a:gd name="connsiteX512" fmla="*/ 1058704 w 1552670"/>
              <a:gd name="connsiteY512" fmla="*/ 167354 h 834866"/>
              <a:gd name="connsiteX513" fmla="*/ 1060799 w 1552670"/>
              <a:gd name="connsiteY513" fmla="*/ 167354 h 834866"/>
              <a:gd name="connsiteX514" fmla="*/ 1060799 w 1552670"/>
              <a:gd name="connsiteY514" fmla="*/ 168402 h 834866"/>
              <a:gd name="connsiteX515" fmla="*/ 1063847 w 1552670"/>
              <a:gd name="connsiteY515" fmla="*/ 168402 h 834866"/>
              <a:gd name="connsiteX516" fmla="*/ 1065943 w 1552670"/>
              <a:gd name="connsiteY516" fmla="*/ 171450 h 834866"/>
              <a:gd name="connsiteX517" fmla="*/ 1068038 w 1552670"/>
              <a:gd name="connsiteY517" fmla="*/ 171450 h 834866"/>
              <a:gd name="connsiteX518" fmla="*/ 1070134 w 1552670"/>
              <a:gd name="connsiteY518" fmla="*/ 174498 h 834866"/>
              <a:gd name="connsiteX519" fmla="*/ 1072229 w 1552670"/>
              <a:gd name="connsiteY519" fmla="*/ 174498 h 834866"/>
              <a:gd name="connsiteX520" fmla="*/ 1073277 w 1552670"/>
              <a:gd name="connsiteY520" fmla="*/ 176593 h 834866"/>
              <a:gd name="connsiteX521" fmla="*/ 1076325 w 1552670"/>
              <a:gd name="connsiteY521" fmla="*/ 176593 h 834866"/>
              <a:gd name="connsiteX522" fmla="*/ 1077373 w 1552670"/>
              <a:gd name="connsiteY522" fmla="*/ 178689 h 834866"/>
              <a:gd name="connsiteX523" fmla="*/ 1080421 w 1552670"/>
              <a:gd name="connsiteY523" fmla="*/ 178689 h 834866"/>
              <a:gd name="connsiteX524" fmla="*/ 1082516 w 1552670"/>
              <a:gd name="connsiteY524" fmla="*/ 181737 h 834866"/>
              <a:gd name="connsiteX525" fmla="*/ 1084612 w 1552670"/>
              <a:gd name="connsiteY525" fmla="*/ 181737 h 834866"/>
              <a:gd name="connsiteX526" fmla="*/ 1084612 w 1552670"/>
              <a:gd name="connsiteY526" fmla="*/ 182785 h 834866"/>
              <a:gd name="connsiteX527" fmla="*/ 1094899 w 1552670"/>
              <a:gd name="connsiteY527" fmla="*/ 181737 h 834866"/>
              <a:gd name="connsiteX528" fmla="*/ 1096994 w 1552670"/>
              <a:gd name="connsiteY528" fmla="*/ 184785 h 834866"/>
              <a:gd name="connsiteX529" fmla="*/ 1101090 w 1552670"/>
              <a:gd name="connsiteY529" fmla="*/ 185833 h 834866"/>
              <a:gd name="connsiteX530" fmla="*/ 1107281 w 1552670"/>
              <a:gd name="connsiteY530" fmla="*/ 193072 h 834866"/>
              <a:gd name="connsiteX531" fmla="*/ 1109377 w 1552670"/>
              <a:gd name="connsiteY531" fmla="*/ 193072 h 834866"/>
              <a:gd name="connsiteX532" fmla="*/ 1109377 w 1552670"/>
              <a:gd name="connsiteY532" fmla="*/ 194120 h 834866"/>
              <a:gd name="connsiteX533" fmla="*/ 1112425 w 1552670"/>
              <a:gd name="connsiteY533" fmla="*/ 195167 h 834866"/>
              <a:gd name="connsiteX534" fmla="*/ 1113473 w 1552670"/>
              <a:gd name="connsiteY534" fmla="*/ 197263 h 834866"/>
              <a:gd name="connsiteX535" fmla="*/ 1117568 w 1552670"/>
              <a:gd name="connsiteY535" fmla="*/ 197263 h 834866"/>
              <a:gd name="connsiteX536" fmla="*/ 1122712 w 1552670"/>
              <a:gd name="connsiteY536" fmla="*/ 202406 h 834866"/>
              <a:gd name="connsiteX537" fmla="*/ 1127855 w 1552670"/>
              <a:gd name="connsiteY537" fmla="*/ 203454 h 834866"/>
              <a:gd name="connsiteX538" fmla="*/ 1127855 w 1552670"/>
              <a:gd name="connsiteY538" fmla="*/ 204502 h 834866"/>
              <a:gd name="connsiteX539" fmla="*/ 1136047 w 1552670"/>
              <a:gd name="connsiteY539" fmla="*/ 204502 h 834866"/>
              <a:gd name="connsiteX540" fmla="*/ 1136047 w 1552670"/>
              <a:gd name="connsiteY540" fmla="*/ 205550 h 834866"/>
              <a:gd name="connsiteX541" fmla="*/ 1137095 w 1552670"/>
              <a:gd name="connsiteY541" fmla="*/ 208597 h 834866"/>
              <a:gd name="connsiteX542" fmla="*/ 1136047 w 1552670"/>
              <a:gd name="connsiteY542" fmla="*/ 208597 h 834866"/>
              <a:gd name="connsiteX543" fmla="*/ 1137095 w 1552670"/>
              <a:gd name="connsiteY543" fmla="*/ 210693 h 834866"/>
              <a:gd name="connsiteX544" fmla="*/ 1146334 w 1552670"/>
              <a:gd name="connsiteY544" fmla="*/ 215837 h 834866"/>
              <a:gd name="connsiteX545" fmla="*/ 1146334 w 1552670"/>
              <a:gd name="connsiteY545" fmla="*/ 216884 h 834866"/>
              <a:gd name="connsiteX546" fmla="*/ 1156621 w 1552670"/>
              <a:gd name="connsiteY546" fmla="*/ 216884 h 834866"/>
              <a:gd name="connsiteX547" fmla="*/ 1157669 w 1552670"/>
              <a:gd name="connsiteY547" fmla="*/ 218980 h 834866"/>
              <a:gd name="connsiteX548" fmla="*/ 1159764 w 1552670"/>
              <a:gd name="connsiteY548" fmla="*/ 218980 h 834866"/>
              <a:gd name="connsiteX549" fmla="*/ 1164908 w 1552670"/>
              <a:gd name="connsiteY549" fmla="*/ 224123 h 834866"/>
              <a:gd name="connsiteX550" fmla="*/ 1164908 w 1552670"/>
              <a:gd name="connsiteY550" fmla="*/ 229267 h 834866"/>
              <a:gd name="connsiteX551" fmla="*/ 1167003 w 1552670"/>
              <a:gd name="connsiteY551" fmla="*/ 229267 h 834866"/>
              <a:gd name="connsiteX552" fmla="*/ 1167003 w 1552670"/>
              <a:gd name="connsiteY552" fmla="*/ 231362 h 834866"/>
              <a:gd name="connsiteX553" fmla="*/ 1176242 w 1552670"/>
              <a:gd name="connsiteY553" fmla="*/ 237554 h 834866"/>
              <a:gd name="connsiteX554" fmla="*/ 1177290 w 1552670"/>
              <a:gd name="connsiteY554" fmla="*/ 239649 h 834866"/>
              <a:gd name="connsiteX555" fmla="*/ 1179386 w 1552670"/>
              <a:gd name="connsiteY555" fmla="*/ 239649 h 834866"/>
              <a:gd name="connsiteX556" fmla="*/ 1179386 w 1552670"/>
              <a:gd name="connsiteY556" fmla="*/ 240697 h 834866"/>
              <a:gd name="connsiteX557" fmla="*/ 1185577 w 1552670"/>
              <a:gd name="connsiteY557" fmla="*/ 242792 h 834866"/>
              <a:gd name="connsiteX558" fmla="*/ 1185577 w 1552670"/>
              <a:gd name="connsiteY558" fmla="*/ 243840 h 834866"/>
              <a:gd name="connsiteX559" fmla="*/ 1192816 w 1552670"/>
              <a:gd name="connsiteY559" fmla="*/ 244888 h 834866"/>
              <a:gd name="connsiteX560" fmla="*/ 1192816 w 1552670"/>
              <a:gd name="connsiteY560" fmla="*/ 245935 h 834866"/>
              <a:gd name="connsiteX561" fmla="*/ 1195864 w 1552670"/>
              <a:gd name="connsiteY561" fmla="*/ 245935 h 834866"/>
              <a:gd name="connsiteX562" fmla="*/ 1195864 w 1552670"/>
              <a:gd name="connsiteY562" fmla="*/ 246983 h 834866"/>
              <a:gd name="connsiteX563" fmla="*/ 1201007 w 1552670"/>
              <a:gd name="connsiteY563" fmla="*/ 248031 h 834866"/>
              <a:gd name="connsiteX564" fmla="*/ 1201007 w 1552670"/>
              <a:gd name="connsiteY564" fmla="*/ 249079 h 834866"/>
              <a:gd name="connsiteX565" fmla="*/ 1204055 w 1552670"/>
              <a:gd name="connsiteY565" fmla="*/ 250126 h 834866"/>
              <a:gd name="connsiteX566" fmla="*/ 1205103 w 1552670"/>
              <a:gd name="connsiteY566" fmla="*/ 252222 h 834866"/>
              <a:gd name="connsiteX567" fmla="*/ 1208151 w 1552670"/>
              <a:gd name="connsiteY567" fmla="*/ 252222 h 834866"/>
              <a:gd name="connsiteX568" fmla="*/ 1208151 w 1552670"/>
              <a:gd name="connsiteY568" fmla="*/ 253270 h 834866"/>
              <a:gd name="connsiteX569" fmla="*/ 1211199 w 1552670"/>
              <a:gd name="connsiteY569" fmla="*/ 254317 h 834866"/>
              <a:gd name="connsiteX570" fmla="*/ 1211199 w 1552670"/>
              <a:gd name="connsiteY570" fmla="*/ 255365 h 834866"/>
              <a:gd name="connsiteX571" fmla="*/ 1212247 w 1552670"/>
              <a:gd name="connsiteY571" fmla="*/ 255365 h 834866"/>
              <a:gd name="connsiteX572" fmla="*/ 1212247 w 1552670"/>
              <a:gd name="connsiteY572" fmla="*/ 257461 h 834866"/>
              <a:gd name="connsiteX573" fmla="*/ 1217390 w 1552670"/>
              <a:gd name="connsiteY573" fmla="*/ 261557 h 834866"/>
              <a:gd name="connsiteX574" fmla="*/ 1217390 w 1552670"/>
              <a:gd name="connsiteY574" fmla="*/ 262604 h 834866"/>
              <a:gd name="connsiteX575" fmla="*/ 1227677 w 1552670"/>
              <a:gd name="connsiteY575" fmla="*/ 262604 h 834866"/>
              <a:gd name="connsiteX576" fmla="*/ 1228725 w 1552670"/>
              <a:gd name="connsiteY576" fmla="*/ 264700 h 834866"/>
              <a:gd name="connsiteX577" fmla="*/ 1230821 w 1552670"/>
              <a:gd name="connsiteY577" fmla="*/ 264700 h 834866"/>
              <a:gd name="connsiteX578" fmla="*/ 1230821 w 1552670"/>
              <a:gd name="connsiteY578" fmla="*/ 265748 h 834866"/>
              <a:gd name="connsiteX579" fmla="*/ 1237012 w 1552670"/>
              <a:gd name="connsiteY579" fmla="*/ 265748 h 834866"/>
              <a:gd name="connsiteX580" fmla="*/ 1237012 w 1552670"/>
              <a:gd name="connsiteY580" fmla="*/ 266795 h 834866"/>
              <a:gd name="connsiteX581" fmla="*/ 1239107 w 1552670"/>
              <a:gd name="connsiteY581" fmla="*/ 274034 h 834866"/>
              <a:gd name="connsiteX582" fmla="*/ 1240155 w 1552670"/>
              <a:gd name="connsiteY582" fmla="*/ 274034 h 834866"/>
              <a:gd name="connsiteX583" fmla="*/ 1241203 w 1552670"/>
              <a:gd name="connsiteY583" fmla="*/ 278130 h 834866"/>
              <a:gd name="connsiteX584" fmla="*/ 1242251 w 1552670"/>
              <a:gd name="connsiteY584" fmla="*/ 278130 h 834866"/>
              <a:gd name="connsiteX585" fmla="*/ 1243298 w 1552670"/>
              <a:gd name="connsiteY585" fmla="*/ 283274 h 834866"/>
              <a:gd name="connsiteX586" fmla="*/ 1249490 w 1552670"/>
              <a:gd name="connsiteY586" fmla="*/ 288417 h 834866"/>
              <a:gd name="connsiteX587" fmla="*/ 1250537 w 1552670"/>
              <a:gd name="connsiteY587" fmla="*/ 291465 h 834866"/>
              <a:gd name="connsiteX588" fmla="*/ 1255681 w 1552670"/>
              <a:gd name="connsiteY588" fmla="*/ 292513 h 834866"/>
              <a:gd name="connsiteX589" fmla="*/ 1258729 w 1552670"/>
              <a:gd name="connsiteY589" fmla="*/ 297656 h 834866"/>
              <a:gd name="connsiteX590" fmla="*/ 1264920 w 1552670"/>
              <a:gd name="connsiteY590" fmla="*/ 299752 h 834866"/>
              <a:gd name="connsiteX591" fmla="*/ 1267016 w 1552670"/>
              <a:gd name="connsiteY591" fmla="*/ 302800 h 834866"/>
              <a:gd name="connsiteX592" fmla="*/ 1280351 w 1552670"/>
              <a:gd name="connsiteY592" fmla="*/ 312039 h 834866"/>
              <a:gd name="connsiteX593" fmla="*/ 1280351 w 1552670"/>
              <a:gd name="connsiteY593" fmla="*/ 320231 h 834866"/>
              <a:gd name="connsiteX594" fmla="*/ 1282446 w 1552670"/>
              <a:gd name="connsiteY594" fmla="*/ 321278 h 834866"/>
              <a:gd name="connsiteX595" fmla="*/ 1282446 w 1552670"/>
              <a:gd name="connsiteY595" fmla="*/ 326422 h 834866"/>
              <a:gd name="connsiteX596" fmla="*/ 1283494 w 1552670"/>
              <a:gd name="connsiteY596" fmla="*/ 326422 h 834866"/>
              <a:gd name="connsiteX597" fmla="*/ 1282446 w 1552670"/>
              <a:gd name="connsiteY597" fmla="*/ 331565 h 834866"/>
              <a:gd name="connsiteX598" fmla="*/ 1287590 w 1552670"/>
              <a:gd name="connsiteY598" fmla="*/ 335661 h 834866"/>
              <a:gd name="connsiteX599" fmla="*/ 1287590 w 1552670"/>
              <a:gd name="connsiteY599" fmla="*/ 339757 h 834866"/>
              <a:gd name="connsiteX600" fmla="*/ 1289685 w 1552670"/>
              <a:gd name="connsiteY600" fmla="*/ 340805 h 834866"/>
              <a:gd name="connsiteX601" fmla="*/ 1290733 w 1552670"/>
              <a:gd name="connsiteY601" fmla="*/ 355187 h 834866"/>
              <a:gd name="connsiteX602" fmla="*/ 1291781 w 1552670"/>
              <a:gd name="connsiteY602" fmla="*/ 355187 h 834866"/>
              <a:gd name="connsiteX603" fmla="*/ 1291781 w 1552670"/>
              <a:gd name="connsiteY603" fmla="*/ 357283 h 834866"/>
              <a:gd name="connsiteX604" fmla="*/ 1294829 w 1552670"/>
              <a:gd name="connsiteY604" fmla="*/ 359378 h 834866"/>
              <a:gd name="connsiteX605" fmla="*/ 1296924 w 1552670"/>
              <a:gd name="connsiteY605" fmla="*/ 365569 h 834866"/>
              <a:gd name="connsiteX606" fmla="*/ 1299020 w 1552670"/>
              <a:gd name="connsiteY606" fmla="*/ 366617 h 834866"/>
              <a:gd name="connsiteX607" fmla="*/ 1300067 w 1552670"/>
              <a:gd name="connsiteY607" fmla="*/ 371761 h 834866"/>
              <a:gd name="connsiteX608" fmla="*/ 1301115 w 1552670"/>
              <a:gd name="connsiteY608" fmla="*/ 371761 h 834866"/>
              <a:gd name="connsiteX609" fmla="*/ 1302163 w 1552670"/>
              <a:gd name="connsiteY609" fmla="*/ 375857 h 834866"/>
              <a:gd name="connsiteX610" fmla="*/ 1303211 w 1552670"/>
              <a:gd name="connsiteY610" fmla="*/ 375857 h 834866"/>
              <a:gd name="connsiteX611" fmla="*/ 1303211 w 1552670"/>
              <a:gd name="connsiteY611" fmla="*/ 377952 h 834866"/>
              <a:gd name="connsiteX612" fmla="*/ 1305306 w 1552670"/>
              <a:gd name="connsiteY612" fmla="*/ 379000 h 834866"/>
              <a:gd name="connsiteX613" fmla="*/ 1305306 w 1552670"/>
              <a:gd name="connsiteY613" fmla="*/ 385191 h 834866"/>
              <a:gd name="connsiteX614" fmla="*/ 1307402 w 1552670"/>
              <a:gd name="connsiteY614" fmla="*/ 386239 h 834866"/>
              <a:gd name="connsiteX615" fmla="*/ 1307402 w 1552670"/>
              <a:gd name="connsiteY615" fmla="*/ 389287 h 834866"/>
              <a:gd name="connsiteX616" fmla="*/ 1310450 w 1552670"/>
              <a:gd name="connsiteY616" fmla="*/ 391382 h 834866"/>
              <a:gd name="connsiteX617" fmla="*/ 1310450 w 1552670"/>
              <a:gd name="connsiteY617" fmla="*/ 399574 h 834866"/>
              <a:gd name="connsiteX618" fmla="*/ 1311497 w 1552670"/>
              <a:gd name="connsiteY618" fmla="*/ 399574 h 834866"/>
              <a:gd name="connsiteX619" fmla="*/ 1311497 w 1552670"/>
              <a:gd name="connsiteY619" fmla="*/ 404717 h 834866"/>
              <a:gd name="connsiteX620" fmla="*/ 1312545 w 1552670"/>
              <a:gd name="connsiteY620" fmla="*/ 404717 h 834866"/>
              <a:gd name="connsiteX621" fmla="*/ 1312545 w 1552670"/>
              <a:gd name="connsiteY621" fmla="*/ 408813 h 834866"/>
              <a:gd name="connsiteX622" fmla="*/ 1313593 w 1552670"/>
              <a:gd name="connsiteY622" fmla="*/ 408813 h 834866"/>
              <a:gd name="connsiteX623" fmla="*/ 1313593 w 1552670"/>
              <a:gd name="connsiteY623" fmla="*/ 416052 h 834866"/>
              <a:gd name="connsiteX624" fmla="*/ 1315688 w 1552670"/>
              <a:gd name="connsiteY624" fmla="*/ 417100 h 834866"/>
              <a:gd name="connsiteX625" fmla="*/ 1315688 w 1552670"/>
              <a:gd name="connsiteY625" fmla="*/ 424339 h 834866"/>
              <a:gd name="connsiteX626" fmla="*/ 1317784 w 1552670"/>
              <a:gd name="connsiteY626" fmla="*/ 425386 h 834866"/>
              <a:gd name="connsiteX627" fmla="*/ 1317784 w 1552670"/>
              <a:gd name="connsiteY627" fmla="*/ 427482 h 834866"/>
              <a:gd name="connsiteX628" fmla="*/ 1327023 w 1552670"/>
              <a:gd name="connsiteY628" fmla="*/ 435674 h 834866"/>
              <a:gd name="connsiteX629" fmla="*/ 1327023 w 1552670"/>
              <a:gd name="connsiteY629" fmla="*/ 437769 h 834866"/>
              <a:gd name="connsiteX630" fmla="*/ 1328071 w 1552670"/>
              <a:gd name="connsiteY630" fmla="*/ 437769 h 834866"/>
              <a:gd name="connsiteX631" fmla="*/ 1328071 w 1552670"/>
              <a:gd name="connsiteY631" fmla="*/ 439865 h 834866"/>
              <a:gd name="connsiteX632" fmla="*/ 1330166 w 1552670"/>
              <a:gd name="connsiteY632" fmla="*/ 440912 h 834866"/>
              <a:gd name="connsiteX633" fmla="*/ 1330166 w 1552670"/>
              <a:gd name="connsiteY633" fmla="*/ 441960 h 834866"/>
              <a:gd name="connsiteX634" fmla="*/ 1332262 w 1552670"/>
              <a:gd name="connsiteY634" fmla="*/ 441960 h 834866"/>
              <a:gd name="connsiteX635" fmla="*/ 1332262 w 1552670"/>
              <a:gd name="connsiteY635" fmla="*/ 443008 h 834866"/>
              <a:gd name="connsiteX636" fmla="*/ 1334357 w 1552670"/>
              <a:gd name="connsiteY636" fmla="*/ 443008 h 834866"/>
              <a:gd name="connsiteX637" fmla="*/ 1336453 w 1552670"/>
              <a:gd name="connsiteY637" fmla="*/ 446056 h 834866"/>
              <a:gd name="connsiteX638" fmla="*/ 1337501 w 1552670"/>
              <a:gd name="connsiteY638" fmla="*/ 446056 h 834866"/>
              <a:gd name="connsiteX639" fmla="*/ 1337501 w 1552670"/>
              <a:gd name="connsiteY639" fmla="*/ 448151 h 834866"/>
              <a:gd name="connsiteX640" fmla="*/ 1339596 w 1552670"/>
              <a:gd name="connsiteY640" fmla="*/ 449199 h 834866"/>
              <a:gd name="connsiteX641" fmla="*/ 1339596 w 1552670"/>
              <a:gd name="connsiteY641" fmla="*/ 451294 h 834866"/>
              <a:gd name="connsiteX642" fmla="*/ 1343692 w 1552670"/>
              <a:gd name="connsiteY642" fmla="*/ 454342 h 834866"/>
              <a:gd name="connsiteX643" fmla="*/ 1343692 w 1552670"/>
              <a:gd name="connsiteY643" fmla="*/ 455390 h 834866"/>
              <a:gd name="connsiteX644" fmla="*/ 1345787 w 1552670"/>
              <a:gd name="connsiteY644" fmla="*/ 455390 h 834866"/>
              <a:gd name="connsiteX645" fmla="*/ 1346835 w 1552670"/>
              <a:gd name="connsiteY645" fmla="*/ 457486 h 834866"/>
              <a:gd name="connsiteX646" fmla="*/ 1350931 w 1552670"/>
              <a:gd name="connsiteY646" fmla="*/ 458534 h 834866"/>
              <a:gd name="connsiteX647" fmla="*/ 1356074 w 1552670"/>
              <a:gd name="connsiteY647" fmla="*/ 464725 h 834866"/>
              <a:gd name="connsiteX648" fmla="*/ 1358170 w 1552670"/>
              <a:gd name="connsiteY648" fmla="*/ 464725 h 834866"/>
              <a:gd name="connsiteX649" fmla="*/ 1358170 w 1552670"/>
              <a:gd name="connsiteY649" fmla="*/ 465773 h 834866"/>
              <a:gd name="connsiteX650" fmla="*/ 1361218 w 1552670"/>
              <a:gd name="connsiteY650" fmla="*/ 467868 h 834866"/>
              <a:gd name="connsiteX651" fmla="*/ 1362266 w 1552670"/>
              <a:gd name="connsiteY651" fmla="*/ 471964 h 834866"/>
              <a:gd name="connsiteX652" fmla="*/ 1367409 w 1552670"/>
              <a:gd name="connsiteY652" fmla="*/ 476059 h 834866"/>
              <a:gd name="connsiteX653" fmla="*/ 1368457 w 1552670"/>
              <a:gd name="connsiteY653" fmla="*/ 481203 h 834866"/>
              <a:gd name="connsiteX654" fmla="*/ 1371505 w 1552670"/>
              <a:gd name="connsiteY654" fmla="*/ 483299 h 834866"/>
              <a:gd name="connsiteX655" fmla="*/ 1371505 w 1552670"/>
              <a:gd name="connsiteY655" fmla="*/ 486347 h 834866"/>
              <a:gd name="connsiteX656" fmla="*/ 1373600 w 1552670"/>
              <a:gd name="connsiteY656" fmla="*/ 487394 h 834866"/>
              <a:gd name="connsiteX657" fmla="*/ 1373600 w 1552670"/>
              <a:gd name="connsiteY657" fmla="*/ 490442 h 834866"/>
              <a:gd name="connsiteX658" fmla="*/ 1375696 w 1552670"/>
              <a:gd name="connsiteY658" fmla="*/ 491490 h 834866"/>
              <a:gd name="connsiteX659" fmla="*/ 1376744 w 1552670"/>
              <a:gd name="connsiteY659" fmla="*/ 495586 h 834866"/>
              <a:gd name="connsiteX660" fmla="*/ 1377791 w 1552670"/>
              <a:gd name="connsiteY660" fmla="*/ 495586 h 834866"/>
              <a:gd name="connsiteX661" fmla="*/ 1378839 w 1552670"/>
              <a:gd name="connsiteY661" fmla="*/ 498634 h 834866"/>
              <a:gd name="connsiteX662" fmla="*/ 1380935 w 1552670"/>
              <a:gd name="connsiteY662" fmla="*/ 499682 h 834866"/>
              <a:gd name="connsiteX663" fmla="*/ 1380935 w 1552670"/>
              <a:gd name="connsiteY663" fmla="*/ 501777 h 834866"/>
              <a:gd name="connsiteX664" fmla="*/ 1383030 w 1552670"/>
              <a:gd name="connsiteY664" fmla="*/ 502825 h 834866"/>
              <a:gd name="connsiteX665" fmla="*/ 1383030 w 1552670"/>
              <a:gd name="connsiteY665" fmla="*/ 504920 h 834866"/>
              <a:gd name="connsiteX666" fmla="*/ 1392269 w 1552670"/>
              <a:gd name="connsiteY666" fmla="*/ 513112 h 834866"/>
              <a:gd name="connsiteX667" fmla="*/ 1392269 w 1552670"/>
              <a:gd name="connsiteY667" fmla="*/ 514159 h 834866"/>
              <a:gd name="connsiteX668" fmla="*/ 1394365 w 1552670"/>
              <a:gd name="connsiteY668" fmla="*/ 514159 h 834866"/>
              <a:gd name="connsiteX669" fmla="*/ 1395413 w 1552670"/>
              <a:gd name="connsiteY669" fmla="*/ 519303 h 834866"/>
              <a:gd name="connsiteX670" fmla="*/ 1396460 w 1552670"/>
              <a:gd name="connsiteY670" fmla="*/ 519303 h 834866"/>
              <a:gd name="connsiteX671" fmla="*/ 1396460 w 1552670"/>
              <a:gd name="connsiteY671" fmla="*/ 522351 h 834866"/>
              <a:gd name="connsiteX672" fmla="*/ 1398556 w 1552670"/>
              <a:gd name="connsiteY672" fmla="*/ 523399 h 834866"/>
              <a:gd name="connsiteX673" fmla="*/ 1398556 w 1552670"/>
              <a:gd name="connsiteY673" fmla="*/ 525494 h 834866"/>
              <a:gd name="connsiteX674" fmla="*/ 1400651 w 1552670"/>
              <a:gd name="connsiteY674" fmla="*/ 526542 h 834866"/>
              <a:gd name="connsiteX675" fmla="*/ 1400651 w 1552670"/>
              <a:gd name="connsiteY675" fmla="*/ 529590 h 834866"/>
              <a:gd name="connsiteX676" fmla="*/ 1401699 w 1552670"/>
              <a:gd name="connsiteY676" fmla="*/ 529590 h 834866"/>
              <a:gd name="connsiteX677" fmla="*/ 1405795 w 1552670"/>
              <a:gd name="connsiteY677" fmla="*/ 538829 h 834866"/>
              <a:gd name="connsiteX678" fmla="*/ 1407890 w 1552670"/>
              <a:gd name="connsiteY678" fmla="*/ 538829 h 834866"/>
              <a:gd name="connsiteX679" fmla="*/ 1409986 w 1552670"/>
              <a:gd name="connsiteY679" fmla="*/ 545020 h 834866"/>
              <a:gd name="connsiteX680" fmla="*/ 1411034 w 1552670"/>
              <a:gd name="connsiteY680" fmla="*/ 545020 h 834866"/>
              <a:gd name="connsiteX681" fmla="*/ 1411034 w 1552670"/>
              <a:gd name="connsiteY681" fmla="*/ 547116 h 834866"/>
              <a:gd name="connsiteX682" fmla="*/ 1414082 w 1552670"/>
              <a:gd name="connsiteY682" fmla="*/ 549211 h 834866"/>
              <a:gd name="connsiteX683" fmla="*/ 1414082 w 1552670"/>
              <a:gd name="connsiteY683" fmla="*/ 556451 h 834866"/>
              <a:gd name="connsiteX684" fmla="*/ 1415129 w 1552670"/>
              <a:gd name="connsiteY684" fmla="*/ 556451 h 834866"/>
              <a:gd name="connsiteX685" fmla="*/ 1414082 w 1552670"/>
              <a:gd name="connsiteY685" fmla="*/ 558546 h 834866"/>
              <a:gd name="connsiteX686" fmla="*/ 1416177 w 1552670"/>
              <a:gd name="connsiteY686" fmla="*/ 567785 h 834866"/>
              <a:gd name="connsiteX687" fmla="*/ 1416177 w 1552670"/>
              <a:gd name="connsiteY687" fmla="*/ 570833 h 834866"/>
              <a:gd name="connsiteX688" fmla="*/ 1419225 w 1552670"/>
              <a:gd name="connsiteY688" fmla="*/ 572929 h 834866"/>
              <a:gd name="connsiteX689" fmla="*/ 1419225 w 1552670"/>
              <a:gd name="connsiteY689" fmla="*/ 575024 h 834866"/>
              <a:gd name="connsiteX690" fmla="*/ 1421321 w 1552670"/>
              <a:gd name="connsiteY690" fmla="*/ 577120 h 834866"/>
              <a:gd name="connsiteX691" fmla="*/ 1423416 w 1552670"/>
              <a:gd name="connsiteY691" fmla="*/ 577120 h 834866"/>
              <a:gd name="connsiteX692" fmla="*/ 1426464 w 1552670"/>
              <a:gd name="connsiteY692" fmla="*/ 581216 h 834866"/>
              <a:gd name="connsiteX693" fmla="*/ 1427512 w 1552670"/>
              <a:gd name="connsiteY693" fmla="*/ 581216 h 834866"/>
              <a:gd name="connsiteX694" fmla="*/ 1427512 w 1552670"/>
              <a:gd name="connsiteY694" fmla="*/ 583311 h 834866"/>
              <a:gd name="connsiteX695" fmla="*/ 1429607 w 1552670"/>
              <a:gd name="connsiteY695" fmla="*/ 584359 h 834866"/>
              <a:gd name="connsiteX696" fmla="*/ 1429607 w 1552670"/>
              <a:gd name="connsiteY696" fmla="*/ 590550 h 834866"/>
              <a:gd name="connsiteX697" fmla="*/ 1428560 w 1552670"/>
              <a:gd name="connsiteY697" fmla="*/ 597789 h 834866"/>
              <a:gd name="connsiteX698" fmla="*/ 1430655 w 1552670"/>
              <a:gd name="connsiteY698" fmla="*/ 597789 h 834866"/>
              <a:gd name="connsiteX699" fmla="*/ 1434751 w 1552670"/>
              <a:gd name="connsiteY699" fmla="*/ 602933 h 834866"/>
              <a:gd name="connsiteX700" fmla="*/ 1436846 w 1552670"/>
              <a:gd name="connsiteY700" fmla="*/ 602933 h 834866"/>
              <a:gd name="connsiteX701" fmla="*/ 1437894 w 1552670"/>
              <a:gd name="connsiteY701" fmla="*/ 605028 h 834866"/>
              <a:gd name="connsiteX702" fmla="*/ 1444085 w 1552670"/>
              <a:gd name="connsiteY702" fmla="*/ 610172 h 834866"/>
              <a:gd name="connsiteX703" fmla="*/ 1444085 w 1552670"/>
              <a:gd name="connsiteY703" fmla="*/ 613219 h 834866"/>
              <a:gd name="connsiteX704" fmla="*/ 1447133 w 1552670"/>
              <a:gd name="connsiteY704" fmla="*/ 615315 h 834866"/>
              <a:gd name="connsiteX705" fmla="*/ 1447133 w 1552670"/>
              <a:gd name="connsiteY705" fmla="*/ 618363 h 834866"/>
              <a:gd name="connsiteX706" fmla="*/ 1449229 w 1552670"/>
              <a:gd name="connsiteY706" fmla="*/ 619411 h 834866"/>
              <a:gd name="connsiteX707" fmla="*/ 1449229 w 1552670"/>
              <a:gd name="connsiteY707" fmla="*/ 621506 h 834866"/>
              <a:gd name="connsiteX708" fmla="*/ 1450277 w 1552670"/>
              <a:gd name="connsiteY708" fmla="*/ 621506 h 834866"/>
              <a:gd name="connsiteX709" fmla="*/ 1449229 w 1552670"/>
              <a:gd name="connsiteY709" fmla="*/ 629698 h 834866"/>
              <a:gd name="connsiteX710" fmla="*/ 1450277 w 1552670"/>
              <a:gd name="connsiteY710" fmla="*/ 629698 h 834866"/>
              <a:gd name="connsiteX711" fmla="*/ 1450277 w 1552670"/>
              <a:gd name="connsiteY711" fmla="*/ 631793 h 834866"/>
              <a:gd name="connsiteX712" fmla="*/ 1454372 w 1552670"/>
              <a:gd name="connsiteY712" fmla="*/ 634841 h 834866"/>
              <a:gd name="connsiteX713" fmla="*/ 1452277 w 1552670"/>
              <a:gd name="connsiteY713" fmla="*/ 647128 h 834866"/>
              <a:gd name="connsiteX714" fmla="*/ 1454372 w 1552670"/>
              <a:gd name="connsiteY714" fmla="*/ 648176 h 834866"/>
              <a:gd name="connsiteX715" fmla="*/ 1454372 w 1552670"/>
              <a:gd name="connsiteY715" fmla="*/ 652272 h 834866"/>
              <a:gd name="connsiteX716" fmla="*/ 1455420 w 1552670"/>
              <a:gd name="connsiteY716" fmla="*/ 652272 h 834866"/>
              <a:gd name="connsiteX717" fmla="*/ 1455420 w 1552670"/>
              <a:gd name="connsiteY717" fmla="*/ 654368 h 834866"/>
              <a:gd name="connsiteX718" fmla="*/ 1456468 w 1552670"/>
              <a:gd name="connsiteY718" fmla="*/ 654368 h 834866"/>
              <a:gd name="connsiteX719" fmla="*/ 1456468 w 1552670"/>
              <a:gd name="connsiteY719" fmla="*/ 656463 h 834866"/>
              <a:gd name="connsiteX720" fmla="*/ 1458563 w 1552670"/>
              <a:gd name="connsiteY720" fmla="*/ 657511 h 834866"/>
              <a:gd name="connsiteX721" fmla="*/ 1458563 w 1552670"/>
              <a:gd name="connsiteY721" fmla="*/ 660559 h 834866"/>
              <a:gd name="connsiteX722" fmla="*/ 1459611 w 1552670"/>
              <a:gd name="connsiteY722" fmla="*/ 660559 h 834866"/>
              <a:gd name="connsiteX723" fmla="*/ 1461707 w 1552670"/>
              <a:gd name="connsiteY723" fmla="*/ 671893 h 834866"/>
              <a:gd name="connsiteX724" fmla="*/ 1464755 w 1552670"/>
              <a:gd name="connsiteY724" fmla="*/ 672941 h 834866"/>
              <a:gd name="connsiteX725" fmla="*/ 1464755 w 1552670"/>
              <a:gd name="connsiteY725" fmla="*/ 686276 h 834866"/>
              <a:gd name="connsiteX726" fmla="*/ 1466850 w 1552670"/>
              <a:gd name="connsiteY726" fmla="*/ 687324 h 834866"/>
              <a:gd name="connsiteX727" fmla="*/ 1466850 w 1552670"/>
              <a:gd name="connsiteY727" fmla="*/ 689419 h 834866"/>
              <a:gd name="connsiteX728" fmla="*/ 1467898 w 1552670"/>
              <a:gd name="connsiteY728" fmla="*/ 689419 h 834866"/>
              <a:gd name="connsiteX729" fmla="*/ 1467898 w 1552670"/>
              <a:gd name="connsiteY729" fmla="*/ 697611 h 834866"/>
              <a:gd name="connsiteX730" fmla="*/ 1468946 w 1552670"/>
              <a:gd name="connsiteY730" fmla="*/ 697611 h 834866"/>
              <a:gd name="connsiteX731" fmla="*/ 1468946 w 1552670"/>
              <a:gd name="connsiteY731" fmla="*/ 700659 h 834866"/>
              <a:gd name="connsiteX732" fmla="*/ 1469993 w 1552670"/>
              <a:gd name="connsiteY732" fmla="*/ 700659 h 834866"/>
              <a:gd name="connsiteX733" fmla="*/ 1474089 w 1552670"/>
              <a:gd name="connsiteY733" fmla="*/ 708851 h 834866"/>
              <a:gd name="connsiteX734" fmla="*/ 1474089 w 1552670"/>
              <a:gd name="connsiteY734" fmla="*/ 721138 h 834866"/>
              <a:gd name="connsiteX735" fmla="*/ 1477137 w 1552670"/>
              <a:gd name="connsiteY735" fmla="*/ 725234 h 834866"/>
              <a:gd name="connsiteX736" fmla="*/ 1481233 w 1552670"/>
              <a:gd name="connsiteY736" fmla="*/ 726281 h 834866"/>
              <a:gd name="connsiteX737" fmla="*/ 1486376 w 1552670"/>
              <a:gd name="connsiteY737" fmla="*/ 732473 h 834866"/>
              <a:gd name="connsiteX738" fmla="*/ 1488472 w 1552670"/>
              <a:gd name="connsiteY738" fmla="*/ 732473 h 834866"/>
              <a:gd name="connsiteX739" fmla="*/ 1489520 w 1552670"/>
              <a:gd name="connsiteY739" fmla="*/ 734568 h 834866"/>
              <a:gd name="connsiteX740" fmla="*/ 1491615 w 1552670"/>
              <a:gd name="connsiteY740" fmla="*/ 734568 h 834866"/>
              <a:gd name="connsiteX741" fmla="*/ 1491615 w 1552670"/>
              <a:gd name="connsiteY741" fmla="*/ 735616 h 834866"/>
              <a:gd name="connsiteX742" fmla="*/ 1493711 w 1552670"/>
              <a:gd name="connsiteY742" fmla="*/ 735616 h 834866"/>
              <a:gd name="connsiteX743" fmla="*/ 1495806 w 1552670"/>
              <a:gd name="connsiteY743" fmla="*/ 737711 h 834866"/>
              <a:gd name="connsiteX744" fmla="*/ 1497902 w 1552670"/>
              <a:gd name="connsiteY744" fmla="*/ 737711 h 834866"/>
              <a:gd name="connsiteX745" fmla="*/ 1498949 w 1552670"/>
              <a:gd name="connsiteY745" fmla="*/ 739807 h 834866"/>
              <a:gd name="connsiteX746" fmla="*/ 1501045 w 1552670"/>
              <a:gd name="connsiteY746" fmla="*/ 739807 h 834866"/>
              <a:gd name="connsiteX747" fmla="*/ 1505141 w 1552670"/>
              <a:gd name="connsiteY747" fmla="*/ 744950 h 834866"/>
              <a:gd name="connsiteX748" fmla="*/ 1507236 w 1552670"/>
              <a:gd name="connsiteY748" fmla="*/ 744950 h 834866"/>
              <a:gd name="connsiteX749" fmla="*/ 1512380 w 1552670"/>
              <a:gd name="connsiteY749" fmla="*/ 751142 h 834866"/>
              <a:gd name="connsiteX750" fmla="*/ 1514475 w 1552670"/>
              <a:gd name="connsiteY750" fmla="*/ 752189 h 834866"/>
              <a:gd name="connsiteX751" fmla="*/ 1516571 w 1552670"/>
              <a:gd name="connsiteY751" fmla="*/ 757333 h 834866"/>
              <a:gd name="connsiteX752" fmla="*/ 1520666 w 1552670"/>
              <a:gd name="connsiteY752" fmla="*/ 758381 h 834866"/>
              <a:gd name="connsiteX753" fmla="*/ 1520666 w 1552670"/>
              <a:gd name="connsiteY753" fmla="*/ 759428 h 834866"/>
              <a:gd name="connsiteX754" fmla="*/ 1522762 w 1552670"/>
              <a:gd name="connsiteY754" fmla="*/ 760476 h 834866"/>
              <a:gd name="connsiteX755" fmla="*/ 1522762 w 1552670"/>
              <a:gd name="connsiteY755" fmla="*/ 762572 h 834866"/>
              <a:gd name="connsiteX756" fmla="*/ 1524857 w 1552670"/>
              <a:gd name="connsiteY756" fmla="*/ 763619 h 834866"/>
              <a:gd name="connsiteX757" fmla="*/ 1533049 w 1552670"/>
              <a:gd name="connsiteY757" fmla="*/ 775907 h 834866"/>
              <a:gd name="connsiteX758" fmla="*/ 1535144 w 1552670"/>
              <a:gd name="connsiteY758" fmla="*/ 775907 h 834866"/>
              <a:gd name="connsiteX759" fmla="*/ 1535144 w 1552670"/>
              <a:gd name="connsiteY759" fmla="*/ 778002 h 834866"/>
              <a:gd name="connsiteX760" fmla="*/ 1546479 w 1552670"/>
              <a:gd name="connsiteY760" fmla="*/ 788289 h 834866"/>
              <a:gd name="connsiteX761" fmla="*/ 1546479 w 1552670"/>
              <a:gd name="connsiteY761" fmla="*/ 790384 h 834866"/>
              <a:gd name="connsiteX762" fmla="*/ 1548575 w 1552670"/>
              <a:gd name="connsiteY762" fmla="*/ 790384 h 834866"/>
              <a:gd name="connsiteX763" fmla="*/ 1551623 w 1552670"/>
              <a:gd name="connsiteY763" fmla="*/ 797624 h 834866"/>
              <a:gd name="connsiteX764" fmla="*/ 1552670 w 1552670"/>
              <a:gd name="connsiteY764" fmla="*/ 797624 h 834866"/>
              <a:gd name="connsiteX765" fmla="*/ 1549622 w 1552670"/>
              <a:gd name="connsiteY765" fmla="*/ 807910 h 834866"/>
              <a:gd name="connsiteX766" fmla="*/ 1548575 w 1552670"/>
              <a:gd name="connsiteY766" fmla="*/ 807910 h 834866"/>
              <a:gd name="connsiteX767" fmla="*/ 1548575 w 1552670"/>
              <a:gd name="connsiteY767" fmla="*/ 812006 h 834866"/>
              <a:gd name="connsiteX768" fmla="*/ 1546479 w 1552670"/>
              <a:gd name="connsiteY768" fmla="*/ 813054 h 834866"/>
              <a:gd name="connsiteX769" fmla="*/ 1546479 w 1552670"/>
              <a:gd name="connsiteY769" fmla="*/ 815150 h 834866"/>
              <a:gd name="connsiteX770" fmla="*/ 1545431 w 1552670"/>
              <a:gd name="connsiteY770" fmla="*/ 815150 h 834866"/>
              <a:gd name="connsiteX771" fmla="*/ 1544384 w 1552670"/>
              <a:gd name="connsiteY771" fmla="*/ 819245 h 834866"/>
              <a:gd name="connsiteX772" fmla="*/ 1543336 w 1552670"/>
              <a:gd name="connsiteY772" fmla="*/ 819245 h 834866"/>
              <a:gd name="connsiteX773" fmla="*/ 1541240 w 1552670"/>
              <a:gd name="connsiteY773" fmla="*/ 830580 h 834866"/>
              <a:gd name="connsiteX774" fmla="*/ 1532001 w 1552670"/>
              <a:gd name="connsiteY774" fmla="*/ 831628 h 834866"/>
              <a:gd name="connsiteX775" fmla="*/ 1532001 w 1552670"/>
              <a:gd name="connsiteY775" fmla="*/ 830580 h 834866"/>
              <a:gd name="connsiteX776" fmla="*/ 1524762 w 1552670"/>
              <a:gd name="connsiteY776" fmla="*/ 830580 h 834866"/>
              <a:gd name="connsiteX777" fmla="*/ 1524762 w 1552670"/>
              <a:gd name="connsiteY777" fmla="*/ 829532 h 834866"/>
              <a:gd name="connsiteX778" fmla="*/ 1522667 w 1552670"/>
              <a:gd name="connsiteY778" fmla="*/ 829532 h 834866"/>
              <a:gd name="connsiteX779" fmla="*/ 1522667 w 1552670"/>
              <a:gd name="connsiteY779" fmla="*/ 828484 h 834866"/>
              <a:gd name="connsiteX780" fmla="*/ 1519619 w 1552670"/>
              <a:gd name="connsiteY780" fmla="*/ 829532 h 834866"/>
              <a:gd name="connsiteX781" fmla="*/ 1503140 w 1552670"/>
              <a:gd name="connsiteY781" fmla="*/ 827437 h 834866"/>
              <a:gd name="connsiteX782" fmla="*/ 1502093 w 1552670"/>
              <a:gd name="connsiteY782" fmla="*/ 822293 h 834866"/>
              <a:gd name="connsiteX783" fmla="*/ 1501045 w 1552670"/>
              <a:gd name="connsiteY783" fmla="*/ 822293 h 834866"/>
              <a:gd name="connsiteX784" fmla="*/ 1501045 w 1552670"/>
              <a:gd name="connsiteY784" fmla="*/ 816102 h 834866"/>
              <a:gd name="connsiteX785" fmla="*/ 1499997 w 1552670"/>
              <a:gd name="connsiteY785" fmla="*/ 816102 h 834866"/>
              <a:gd name="connsiteX786" fmla="*/ 1490758 w 1552670"/>
              <a:gd name="connsiteY786" fmla="*/ 815054 h 834866"/>
              <a:gd name="connsiteX787" fmla="*/ 1490758 w 1552670"/>
              <a:gd name="connsiteY787" fmla="*/ 816102 h 834866"/>
              <a:gd name="connsiteX788" fmla="*/ 1488662 w 1552670"/>
              <a:gd name="connsiteY788" fmla="*/ 815054 h 834866"/>
              <a:gd name="connsiteX789" fmla="*/ 1485614 w 1552670"/>
              <a:gd name="connsiteY789" fmla="*/ 802767 h 83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Lst>
            <a:rect l="l" t="t" r="r" b="b"/>
            <a:pathLst>
              <a:path w="1552670" h="834866">
                <a:moveTo>
                  <a:pt x="1479614" y="801719"/>
                </a:moveTo>
                <a:lnTo>
                  <a:pt x="1476566" y="802767"/>
                </a:lnTo>
                <a:cubicBezTo>
                  <a:pt x="1476947" y="806196"/>
                  <a:pt x="1477232" y="809625"/>
                  <a:pt x="1477613" y="813054"/>
                </a:cubicBezTo>
                <a:cubicBezTo>
                  <a:pt x="1474661" y="814197"/>
                  <a:pt x="1469708" y="814102"/>
                  <a:pt x="1465326" y="814102"/>
                </a:cubicBezTo>
                <a:cubicBezTo>
                  <a:pt x="1464755" y="814483"/>
                  <a:pt x="1465231" y="815721"/>
                  <a:pt x="1463231" y="815150"/>
                </a:cubicBezTo>
                <a:lnTo>
                  <a:pt x="1461135" y="812101"/>
                </a:lnTo>
                <a:lnTo>
                  <a:pt x="1447800" y="812101"/>
                </a:lnTo>
                <a:lnTo>
                  <a:pt x="1445705" y="815150"/>
                </a:lnTo>
                <a:lnTo>
                  <a:pt x="1442657" y="814102"/>
                </a:lnTo>
                <a:lnTo>
                  <a:pt x="1442657" y="815150"/>
                </a:lnTo>
                <a:cubicBezTo>
                  <a:pt x="1441514" y="816293"/>
                  <a:pt x="1442276" y="815150"/>
                  <a:pt x="1441609" y="817245"/>
                </a:cubicBezTo>
                <a:lnTo>
                  <a:pt x="1439513" y="817245"/>
                </a:lnTo>
                <a:lnTo>
                  <a:pt x="1439513" y="819341"/>
                </a:lnTo>
                <a:lnTo>
                  <a:pt x="1430274" y="819341"/>
                </a:lnTo>
                <a:cubicBezTo>
                  <a:pt x="1429607" y="817721"/>
                  <a:pt x="1429322" y="816864"/>
                  <a:pt x="1429226" y="814197"/>
                </a:cubicBezTo>
                <a:lnTo>
                  <a:pt x="1427131" y="814197"/>
                </a:lnTo>
                <a:lnTo>
                  <a:pt x="1427131" y="818293"/>
                </a:lnTo>
                <a:cubicBezTo>
                  <a:pt x="1423607" y="820388"/>
                  <a:pt x="1423892" y="822293"/>
                  <a:pt x="1417892" y="822389"/>
                </a:cubicBezTo>
                <a:cubicBezTo>
                  <a:pt x="1416177" y="819341"/>
                  <a:pt x="1414558" y="819245"/>
                  <a:pt x="1409700" y="819341"/>
                </a:cubicBezTo>
                <a:cubicBezTo>
                  <a:pt x="1409700" y="816674"/>
                  <a:pt x="1409319" y="815816"/>
                  <a:pt x="1408652" y="814197"/>
                </a:cubicBezTo>
                <a:lnTo>
                  <a:pt x="1406557" y="815245"/>
                </a:lnTo>
                <a:cubicBezTo>
                  <a:pt x="1405604" y="817055"/>
                  <a:pt x="1405128" y="816864"/>
                  <a:pt x="1404461" y="819341"/>
                </a:cubicBezTo>
                <a:lnTo>
                  <a:pt x="1402366" y="819341"/>
                </a:lnTo>
                <a:cubicBezTo>
                  <a:pt x="1400270" y="821722"/>
                  <a:pt x="1398270" y="824103"/>
                  <a:pt x="1396175" y="826580"/>
                </a:cubicBezTo>
                <a:lnTo>
                  <a:pt x="1394079" y="827627"/>
                </a:lnTo>
                <a:lnTo>
                  <a:pt x="1393031" y="830675"/>
                </a:lnTo>
                <a:cubicBezTo>
                  <a:pt x="1390650" y="831056"/>
                  <a:pt x="1388269" y="831342"/>
                  <a:pt x="1385792" y="831723"/>
                </a:cubicBezTo>
                <a:lnTo>
                  <a:pt x="1385792" y="832771"/>
                </a:lnTo>
                <a:lnTo>
                  <a:pt x="1347788" y="832771"/>
                </a:lnTo>
                <a:lnTo>
                  <a:pt x="1347788" y="833818"/>
                </a:lnTo>
                <a:lnTo>
                  <a:pt x="1345692" y="833818"/>
                </a:lnTo>
                <a:lnTo>
                  <a:pt x="1345692" y="834866"/>
                </a:lnTo>
                <a:lnTo>
                  <a:pt x="1321022" y="834866"/>
                </a:lnTo>
                <a:lnTo>
                  <a:pt x="1321022" y="833818"/>
                </a:lnTo>
                <a:lnTo>
                  <a:pt x="1316927" y="833818"/>
                </a:lnTo>
                <a:lnTo>
                  <a:pt x="1316927" y="832771"/>
                </a:lnTo>
                <a:lnTo>
                  <a:pt x="1315879" y="832771"/>
                </a:lnTo>
                <a:lnTo>
                  <a:pt x="1315879" y="833818"/>
                </a:lnTo>
                <a:lnTo>
                  <a:pt x="1312831" y="832771"/>
                </a:lnTo>
                <a:lnTo>
                  <a:pt x="1312831" y="833818"/>
                </a:lnTo>
                <a:cubicBezTo>
                  <a:pt x="1310450" y="834200"/>
                  <a:pt x="1308068" y="834485"/>
                  <a:pt x="1305592" y="834866"/>
                </a:cubicBezTo>
                <a:lnTo>
                  <a:pt x="1305592" y="833818"/>
                </a:lnTo>
                <a:cubicBezTo>
                  <a:pt x="1298734" y="833437"/>
                  <a:pt x="1291876" y="833152"/>
                  <a:pt x="1285018" y="832771"/>
                </a:cubicBezTo>
                <a:lnTo>
                  <a:pt x="1285018" y="833818"/>
                </a:lnTo>
                <a:cubicBezTo>
                  <a:pt x="1279874" y="833437"/>
                  <a:pt x="1274731" y="833152"/>
                  <a:pt x="1269587" y="832771"/>
                </a:cubicBezTo>
                <a:lnTo>
                  <a:pt x="1269587" y="833818"/>
                </a:lnTo>
                <a:lnTo>
                  <a:pt x="1266539" y="833818"/>
                </a:lnTo>
                <a:lnTo>
                  <a:pt x="1266539" y="834866"/>
                </a:lnTo>
                <a:cubicBezTo>
                  <a:pt x="1259681" y="834485"/>
                  <a:pt x="1252823" y="834200"/>
                  <a:pt x="1245965" y="833818"/>
                </a:cubicBezTo>
                <a:cubicBezTo>
                  <a:pt x="1244537" y="833628"/>
                  <a:pt x="1242536" y="832104"/>
                  <a:pt x="1239774" y="832771"/>
                </a:cubicBezTo>
                <a:lnTo>
                  <a:pt x="1239774" y="833818"/>
                </a:lnTo>
                <a:cubicBezTo>
                  <a:pt x="1234821" y="835152"/>
                  <a:pt x="1226725" y="833342"/>
                  <a:pt x="1223296" y="832771"/>
                </a:cubicBezTo>
                <a:lnTo>
                  <a:pt x="1047560" y="832771"/>
                </a:lnTo>
                <a:lnTo>
                  <a:pt x="1047560" y="831723"/>
                </a:lnTo>
                <a:cubicBezTo>
                  <a:pt x="1045273" y="831247"/>
                  <a:pt x="1044512" y="832771"/>
                  <a:pt x="1044512" y="832771"/>
                </a:cubicBezTo>
                <a:lnTo>
                  <a:pt x="1028033" y="832771"/>
                </a:lnTo>
                <a:lnTo>
                  <a:pt x="1028033" y="831723"/>
                </a:lnTo>
                <a:lnTo>
                  <a:pt x="1016698" y="831723"/>
                </a:lnTo>
                <a:cubicBezTo>
                  <a:pt x="1014984" y="832199"/>
                  <a:pt x="1009745" y="833723"/>
                  <a:pt x="1006412" y="832771"/>
                </a:cubicBezTo>
                <a:cubicBezTo>
                  <a:pt x="1004602" y="832294"/>
                  <a:pt x="999458" y="830866"/>
                  <a:pt x="996125" y="831723"/>
                </a:cubicBezTo>
                <a:lnTo>
                  <a:pt x="996125" y="832771"/>
                </a:lnTo>
                <a:lnTo>
                  <a:pt x="992029" y="832771"/>
                </a:lnTo>
                <a:cubicBezTo>
                  <a:pt x="984504" y="830866"/>
                  <a:pt x="972502" y="831723"/>
                  <a:pt x="963263" y="831723"/>
                </a:cubicBezTo>
                <a:cubicBezTo>
                  <a:pt x="936498" y="831342"/>
                  <a:pt x="909828" y="831056"/>
                  <a:pt x="883063" y="830675"/>
                </a:cubicBezTo>
                <a:cubicBezTo>
                  <a:pt x="862298" y="829723"/>
                  <a:pt x="837629" y="829627"/>
                  <a:pt x="815245" y="829627"/>
                </a:cubicBezTo>
                <a:cubicBezTo>
                  <a:pt x="806672" y="829247"/>
                  <a:pt x="798100" y="828961"/>
                  <a:pt x="789527" y="828580"/>
                </a:cubicBezTo>
                <a:cubicBezTo>
                  <a:pt x="782098" y="830675"/>
                  <a:pt x="769906" y="829627"/>
                  <a:pt x="760762" y="829627"/>
                </a:cubicBezTo>
                <a:lnTo>
                  <a:pt x="567500" y="829627"/>
                </a:lnTo>
                <a:lnTo>
                  <a:pt x="567500" y="832676"/>
                </a:lnTo>
                <a:lnTo>
                  <a:pt x="72104" y="832676"/>
                </a:lnTo>
                <a:lnTo>
                  <a:pt x="72104" y="568547"/>
                </a:lnTo>
                <a:lnTo>
                  <a:pt x="61817" y="568547"/>
                </a:lnTo>
                <a:lnTo>
                  <a:pt x="61817" y="570643"/>
                </a:lnTo>
                <a:lnTo>
                  <a:pt x="51530" y="570643"/>
                </a:lnTo>
                <a:cubicBezTo>
                  <a:pt x="50673" y="568357"/>
                  <a:pt x="50482" y="565023"/>
                  <a:pt x="50482" y="561403"/>
                </a:cubicBezTo>
                <a:lnTo>
                  <a:pt x="48387" y="561403"/>
                </a:lnTo>
                <a:cubicBezTo>
                  <a:pt x="48387" y="565118"/>
                  <a:pt x="48197" y="567881"/>
                  <a:pt x="46292" y="569595"/>
                </a:cubicBezTo>
                <a:lnTo>
                  <a:pt x="46292" y="570643"/>
                </a:lnTo>
                <a:lnTo>
                  <a:pt x="38100" y="570643"/>
                </a:lnTo>
                <a:lnTo>
                  <a:pt x="38100" y="575786"/>
                </a:lnTo>
                <a:lnTo>
                  <a:pt x="36005" y="575786"/>
                </a:lnTo>
                <a:lnTo>
                  <a:pt x="36005" y="578834"/>
                </a:lnTo>
                <a:lnTo>
                  <a:pt x="34957" y="578834"/>
                </a:lnTo>
                <a:cubicBezTo>
                  <a:pt x="32861" y="580644"/>
                  <a:pt x="29147" y="579025"/>
                  <a:pt x="25718" y="579882"/>
                </a:cubicBezTo>
                <a:lnTo>
                  <a:pt x="25718" y="580930"/>
                </a:lnTo>
                <a:lnTo>
                  <a:pt x="21622" y="579882"/>
                </a:lnTo>
                <a:lnTo>
                  <a:pt x="21622" y="580930"/>
                </a:lnTo>
                <a:lnTo>
                  <a:pt x="18574" y="580930"/>
                </a:lnTo>
                <a:lnTo>
                  <a:pt x="18574" y="581977"/>
                </a:lnTo>
                <a:lnTo>
                  <a:pt x="7239" y="581977"/>
                </a:lnTo>
                <a:cubicBezTo>
                  <a:pt x="7239" y="570262"/>
                  <a:pt x="762" y="567023"/>
                  <a:pt x="0" y="556260"/>
                </a:cubicBezTo>
                <a:cubicBezTo>
                  <a:pt x="2381" y="553498"/>
                  <a:pt x="4763" y="550735"/>
                  <a:pt x="7239" y="548068"/>
                </a:cubicBezTo>
                <a:lnTo>
                  <a:pt x="11335" y="545020"/>
                </a:lnTo>
                <a:lnTo>
                  <a:pt x="11335" y="542925"/>
                </a:lnTo>
                <a:lnTo>
                  <a:pt x="15430" y="539877"/>
                </a:lnTo>
                <a:lnTo>
                  <a:pt x="16478" y="535781"/>
                </a:lnTo>
                <a:cubicBezTo>
                  <a:pt x="19241" y="533400"/>
                  <a:pt x="22003" y="531019"/>
                  <a:pt x="24670" y="528542"/>
                </a:cubicBezTo>
                <a:lnTo>
                  <a:pt x="24670" y="527494"/>
                </a:lnTo>
                <a:lnTo>
                  <a:pt x="26765" y="527494"/>
                </a:lnTo>
                <a:cubicBezTo>
                  <a:pt x="28194" y="521589"/>
                  <a:pt x="30480" y="522542"/>
                  <a:pt x="34004" y="519303"/>
                </a:cubicBezTo>
                <a:lnTo>
                  <a:pt x="37052" y="515207"/>
                </a:lnTo>
                <a:lnTo>
                  <a:pt x="39148" y="515207"/>
                </a:lnTo>
                <a:lnTo>
                  <a:pt x="40196" y="513112"/>
                </a:lnTo>
                <a:lnTo>
                  <a:pt x="46387" y="511016"/>
                </a:lnTo>
                <a:lnTo>
                  <a:pt x="50482" y="505873"/>
                </a:lnTo>
                <a:lnTo>
                  <a:pt x="52578" y="505873"/>
                </a:lnTo>
                <a:lnTo>
                  <a:pt x="52578" y="504825"/>
                </a:lnTo>
                <a:lnTo>
                  <a:pt x="54674" y="504825"/>
                </a:lnTo>
                <a:lnTo>
                  <a:pt x="54674" y="503777"/>
                </a:lnTo>
                <a:cubicBezTo>
                  <a:pt x="56769" y="501872"/>
                  <a:pt x="55435" y="503492"/>
                  <a:pt x="56769" y="500729"/>
                </a:cubicBezTo>
                <a:lnTo>
                  <a:pt x="57817" y="500729"/>
                </a:lnTo>
                <a:cubicBezTo>
                  <a:pt x="57436" y="497967"/>
                  <a:pt x="57150" y="495205"/>
                  <a:pt x="56769" y="492538"/>
                </a:cubicBezTo>
                <a:cubicBezTo>
                  <a:pt x="59627" y="491776"/>
                  <a:pt x="59055" y="492252"/>
                  <a:pt x="59817" y="489490"/>
                </a:cubicBezTo>
                <a:cubicBezTo>
                  <a:pt x="62675" y="486347"/>
                  <a:pt x="60198" y="481298"/>
                  <a:pt x="61913" y="477202"/>
                </a:cubicBezTo>
                <a:lnTo>
                  <a:pt x="64008" y="476155"/>
                </a:lnTo>
                <a:lnTo>
                  <a:pt x="64008" y="465868"/>
                </a:lnTo>
                <a:lnTo>
                  <a:pt x="66104" y="465868"/>
                </a:lnTo>
                <a:cubicBezTo>
                  <a:pt x="66294" y="461200"/>
                  <a:pt x="67628" y="458629"/>
                  <a:pt x="69152" y="455581"/>
                </a:cubicBezTo>
                <a:lnTo>
                  <a:pt x="69152" y="453485"/>
                </a:lnTo>
                <a:lnTo>
                  <a:pt x="71247" y="452437"/>
                </a:lnTo>
                <a:lnTo>
                  <a:pt x="71247" y="448342"/>
                </a:lnTo>
                <a:lnTo>
                  <a:pt x="73343" y="447294"/>
                </a:lnTo>
                <a:cubicBezTo>
                  <a:pt x="74486" y="444246"/>
                  <a:pt x="71533" y="441960"/>
                  <a:pt x="71247" y="438055"/>
                </a:cubicBezTo>
                <a:lnTo>
                  <a:pt x="73343" y="438055"/>
                </a:lnTo>
                <a:lnTo>
                  <a:pt x="73343" y="435959"/>
                </a:lnTo>
                <a:lnTo>
                  <a:pt x="75438" y="435959"/>
                </a:lnTo>
                <a:lnTo>
                  <a:pt x="75438" y="426720"/>
                </a:lnTo>
                <a:lnTo>
                  <a:pt x="76486" y="426720"/>
                </a:lnTo>
                <a:lnTo>
                  <a:pt x="76486" y="424625"/>
                </a:lnTo>
                <a:lnTo>
                  <a:pt x="78581" y="423577"/>
                </a:lnTo>
                <a:lnTo>
                  <a:pt x="79629" y="419481"/>
                </a:lnTo>
                <a:lnTo>
                  <a:pt x="81725" y="418433"/>
                </a:lnTo>
                <a:lnTo>
                  <a:pt x="86868" y="412242"/>
                </a:lnTo>
                <a:lnTo>
                  <a:pt x="88964" y="412242"/>
                </a:lnTo>
                <a:cubicBezTo>
                  <a:pt x="90011" y="411480"/>
                  <a:pt x="90773" y="409099"/>
                  <a:pt x="92012" y="408146"/>
                </a:cubicBezTo>
                <a:cubicBezTo>
                  <a:pt x="90964" y="405956"/>
                  <a:pt x="88868" y="403384"/>
                  <a:pt x="90964" y="400907"/>
                </a:cubicBezTo>
                <a:cubicBezTo>
                  <a:pt x="92393" y="395383"/>
                  <a:pt x="95822" y="396907"/>
                  <a:pt x="98203" y="393668"/>
                </a:cubicBezTo>
                <a:lnTo>
                  <a:pt x="98203" y="391573"/>
                </a:lnTo>
                <a:lnTo>
                  <a:pt x="100298" y="390525"/>
                </a:lnTo>
                <a:cubicBezTo>
                  <a:pt x="100679" y="385382"/>
                  <a:pt x="100965" y="380238"/>
                  <a:pt x="101346" y="375094"/>
                </a:cubicBezTo>
                <a:lnTo>
                  <a:pt x="103442" y="374047"/>
                </a:lnTo>
                <a:lnTo>
                  <a:pt x="105537" y="367856"/>
                </a:lnTo>
                <a:lnTo>
                  <a:pt x="109633" y="364808"/>
                </a:lnTo>
                <a:lnTo>
                  <a:pt x="109633" y="362712"/>
                </a:lnTo>
                <a:lnTo>
                  <a:pt x="110680" y="362712"/>
                </a:lnTo>
                <a:lnTo>
                  <a:pt x="110680" y="360617"/>
                </a:lnTo>
                <a:lnTo>
                  <a:pt x="111728" y="360617"/>
                </a:lnTo>
                <a:lnTo>
                  <a:pt x="111728" y="357568"/>
                </a:lnTo>
                <a:lnTo>
                  <a:pt x="113824" y="356521"/>
                </a:lnTo>
                <a:lnTo>
                  <a:pt x="113824" y="354425"/>
                </a:lnTo>
                <a:lnTo>
                  <a:pt x="114872" y="354425"/>
                </a:lnTo>
                <a:lnTo>
                  <a:pt x="115919" y="349282"/>
                </a:lnTo>
                <a:cubicBezTo>
                  <a:pt x="118681" y="347186"/>
                  <a:pt x="121444" y="345186"/>
                  <a:pt x="124111" y="343091"/>
                </a:cubicBezTo>
                <a:lnTo>
                  <a:pt x="124111" y="340995"/>
                </a:lnTo>
                <a:lnTo>
                  <a:pt x="126206" y="339947"/>
                </a:lnTo>
                <a:lnTo>
                  <a:pt x="127254" y="336899"/>
                </a:lnTo>
                <a:lnTo>
                  <a:pt x="128302" y="336899"/>
                </a:lnTo>
                <a:lnTo>
                  <a:pt x="129349" y="332803"/>
                </a:lnTo>
                <a:lnTo>
                  <a:pt x="131445" y="331756"/>
                </a:lnTo>
                <a:lnTo>
                  <a:pt x="131445" y="329660"/>
                </a:lnTo>
                <a:lnTo>
                  <a:pt x="132493" y="329660"/>
                </a:lnTo>
                <a:lnTo>
                  <a:pt x="132493" y="326612"/>
                </a:lnTo>
                <a:lnTo>
                  <a:pt x="135541" y="324517"/>
                </a:lnTo>
                <a:lnTo>
                  <a:pt x="135541" y="321469"/>
                </a:lnTo>
                <a:lnTo>
                  <a:pt x="137636" y="320421"/>
                </a:lnTo>
                <a:cubicBezTo>
                  <a:pt x="139255" y="318611"/>
                  <a:pt x="140018" y="317087"/>
                  <a:pt x="140684" y="314230"/>
                </a:cubicBezTo>
                <a:lnTo>
                  <a:pt x="142780" y="314230"/>
                </a:lnTo>
                <a:lnTo>
                  <a:pt x="147923" y="308039"/>
                </a:lnTo>
                <a:lnTo>
                  <a:pt x="152019" y="306991"/>
                </a:lnTo>
                <a:lnTo>
                  <a:pt x="153067" y="304895"/>
                </a:lnTo>
                <a:lnTo>
                  <a:pt x="157163" y="301847"/>
                </a:lnTo>
                <a:cubicBezTo>
                  <a:pt x="159830" y="298133"/>
                  <a:pt x="158591" y="296990"/>
                  <a:pt x="164401" y="295656"/>
                </a:cubicBezTo>
                <a:cubicBezTo>
                  <a:pt x="165735" y="289465"/>
                  <a:pt x="171355" y="288131"/>
                  <a:pt x="173641" y="283369"/>
                </a:cubicBezTo>
                <a:lnTo>
                  <a:pt x="173641" y="278225"/>
                </a:lnTo>
                <a:lnTo>
                  <a:pt x="174689" y="278225"/>
                </a:lnTo>
                <a:lnTo>
                  <a:pt x="174689" y="276130"/>
                </a:lnTo>
                <a:lnTo>
                  <a:pt x="175736" y="276130"/>
                </a:lnTo>
                <a:lnTo>
                  <a:pt x="175736" y="268891"/>
                </a:lnTo>
                <a:lnTo>
                  <a:pt x="176784" y="268891"/>
                </a:lnTo>
                <a:lnTo>
                  <a:pt x="176784" y="263747"/>
                </a:lnTo>
                <a:lnTo>
                  <a:pt x="177832" y="263747"/>
                </a:lnTo>
                <a:lnTo>
                  <a:pt x="177832" y="258604"/>
                </a:lnTo>
                <a:lnTo>
                  <a:pt x="179927" y="257556"/>
                </a:lnTo>
                <a:lnTo>
                  <a:pt x="179927" y="255460"/>
                </a:lnTo>
                <a:lnTo>
                  <a:pt x="180975" y="255460"/>
                </a:lnTo>
                <a:lnTo>
                  <a:pt x="180975" y="250317"/>
                </a:lnTo>
                <a:lnTo>
                  <a:pt x="183070" y="249269"/>
                </a:lnTo>
                <a:lnTo>
                  <a:pt x="183070" y="247174"/>
                </a:lnTo>
                <a:lnTo>
                  <a:pt x="184118" y="247174"/>
                </a:lnTo>
                <a:lnTo>
                  <a:pt x="184118" y="245078"/>
                </a:lnTo>
                <a:lnTo>
                  <a:pt x="185166" y="245078"/>
                </a:lnTo>
                <a:lnTo>
                  <a:pt x="186214" y="239935"/>
                </a:lnTo>
                <a:lnTo>
                  <a:pt x="188309" y="238887"/>
                </a:lnTo>
                <a:lnTo>
                  <a:pt x="189357" y="234791"/>
                </a:lnTo>
                <a:lnTo>
                  <a:pt x="191453" y="233743"/>
                </a:lnTo>
                <a:lnTo>
                  <a:pt x="191453" y="231648"/>
                </a:lnTo>
                <a:lnTo>
                  <a:pt x="192500" y="231648"/>
                </a:lnTo>
                <a:lnTo>
                  <a:pt x="192500" y="222409"/>
                </a:lnTo>
                <a:lnTo>
                  <a:pt x="194596" y="221361"/>
                </a:lnTo>
                <a:lnTo>
                  <a:pt x="194596" y="218313"/>
                </a:lnTo>
                <a:lnTo>
                  <a:pt x="197644" y="216217"/>
                </a:lnTo>
                <a:lnTo>
                  <a:pt x="197644" y="208026"/>
                </a:lnTo>
                <a:lnTo>
                  <a:pt x="199739" y="206978"/>
                </a:lnTo>
                <a:lnTo>
                  <a:pt x="199739" y="200787"/>
                </a:lnTo>
                <a:lnTo>
                  <a:pt x="201835" y="200787"/>
                </a:lnTo>
                <a:lnTo>
                  <a:pt x="204883" y="196691"/>
                </a:lnTo>
                <a:lnTo>
                  <a:pt x="206978" y="196691"/>
                </a:lnTo>
                <a:lnTo>
                  <a:pt x="211074" y="191548"/>
                </a:lnTo>
                <a:cubicBezTo>
                  <a:pt x="214503" y="189167"/>
                  <a:pt x="215837" y="191548"/>
                  <a:pt x="217265" y="186404"/>
                </a:cubicBezTo>
                <a:lnTo>
                  <a:pt x="222409" y="185357"/>
                </a:lnTo>
                <a:cubicBezTo>
                  <a:pt x="223171" y="182213"/>
                  <a:pt x="224885" y="181451"/>
                  <a:pt x="226505" y="179165"/>
                </a:cubicBezTo>
                <a:lnTo>
                  <a:pt x="227552" y="179165"/>
                </a:lnTo>
                <a:lnTo>
                  <a:pt x="227552" y="175070"/>
                </a:lnTo>
                <a:lnTo>
                  <a:pt x="229648" y="174022"/>
                </a:lnTo>
                <a:lnTo>
                  <a:pt x="229648" y="169926"/>
                </a:lnTo>
                <a:lnTo>
                  <a:pt x="230695" y="169926"/>
                </a:lnTo>
                <a:lnTo>
                  <a:pt x="231743" y="166878"/>
                </a:lnTo>
                <a:lnTo>
                  <a:pt x="237935" y="165830"/>
                </a:lnTo>
                <a:lnTo>
                  <a:pt x="237935" y="164783"/>
                </a:lnTo>
                <a:lnTo>
                  <a:pt x="246126" y="164783"/>
                </a:lnTo>
                <a:lnTo>
                  <a:pt x="246126" y="162687"/>
                </a:lnTo>
                <a:lnTo>
                  <a:pt x="248222" y="162687"/>
                </a:lnTo>
                <a:cubicBezTo>
                  <a:pt x="249555" y="160020"/>
                  <a:pt x="250889" y="158020"/>
                  <a:pt x="253365" y="156496"/>
                </a:cubicBezTo>
                <a:lnTo>
                  <a:pt x="255461" y="156496"/>
                </a:lnTo>
                <a:lnTo>
                  <a:pt x="256508" y="154400"/>
                </a:lnTo>
                <a:lnTo>
                  <a:pt x="258604" y="154400"/>
                </a:lnTo>
                <a:lnTo>
                  <a:pt x="258604" y="153353"/>
                </a:lnTo>
                <a:lnTo>
                  <a:pt x="261652" y="153353"/>
                </a:lnTo>
                <a:lnTo>
                  <a:pt x="261652" y="152305"/>
                </a:lnTo>
                <a:lnTo>
                  <a:pt x="263747" y="152305"/>
                </a:lnTo>
                <a:lnTo>
                  <a:pt x="263747" y="151257"/>
                </a:lnTo>
                <a:lnTo>
                  <a:pt x="268891" y="151257"/>
                </a:lnTo>
                <a:lnTo>
                  <a:pt x="268891" y="150209"/>
                </a:lnTo>
                <a:lnTo>
                  <a:pt x="270986" y="150209"/>
                </a:lnTo>
                <a:lnTo>
                  <a:pt x="272034" y="148114"/>
                </a:lnTo>
                <a:lnTo>
                  <a:pt x="275082" y="148114"/>
                </a:lnTo>
                <a:lnTo>
                  <a:pt x="275082" y="147066"/>
                </a:lnTo>
                <a:lnTo>
                  <a:pt x="280226" y="142970"/>
                </a:lnTo>
                <a:lnTo>
                  <a:pt x="280226" y="141922"/>
                </a:lnTo>
                <a:lnTo>
                  <a:pt x="282321" y="141922"/>
                </a:lnTo>
                <a:lnTo>
                  <a:pt x="283369" y="139827"/>
                </a:lnTo>
                <a:lnTo>
                  <a:pt x="284417" y="139827"/>
                </a:lnTo>
                <a:lnTo>
                  <a:pt x="284417" y="136779"/>
                </a:lnTo>
                <a:lnTo>
                  <a:pt x="285464" y="136779"/>
                </a:lnTo>
                <a:lnTo>
                  <a:pt x="290608" y="130588"/>
                </a:lnTo>
                <a:lnTo>
                  <a:pt x="294704" y="130588"/>
                </a:lnTo>
                <a:lnTo>
                  <a:pt x="294704" y="131635"/>
                </a:lnTo>
                <a:lnTo>
                  <a:pt x="300895" y="129540"/>
                </a:lnTo>
                <a:lnTo>
                  <a:pt x="301943" y="127445"/>
                </a:lnTo>
                <a:lnTo>
                  <a:pt x="304991" y="126397"/>
                </a:lnTo>
                <a:cubicBezTo>
                  <a:pt x="305848" y="125063"/>
                  <a:pt x="304324" y="122206"/>
                  <a:pt x="306038" y="121253"/>
                </a:cubicBezTo>
                <a:cubicBezTo>
                  <a:pt x="307848" y="120205"/>
                  <a:pt x="311087" y="122872"/>
                  <a:pt x="314230" y="121253"/>
                </a:cubicBezTo>
                <a:lnTo>
                  <a:pt x="317278" y="117158"/>
                </a:lnTo>
                <a:lnTo>
                  <a:pt x="320326" y="117158"/>
                </a:lnTo>
                <a:lnTo>
                  <a:pt x="320326" y="116110"/>
                </a:lnTo>
                <a:lnTo>
                  <a:pt x="323374" y="116110"/>
                </a:lnTo>
                <a:lnTo>
                  <a:pt x="324422" y="114014"/>
                </a:lnTo>
                <a:lnTo>
                  <a:pt x="326517" y="114014"/>
                </a:lnTo>
                <a:lnTo>
                  <a:pt x="331661" y="107823"/>
                </a:lnTo>
                <a:lnTo>
                  <a:pt x="333756" y="107823"/>
                </a:lnTo>
                <a:lnTo>
                  <a:pt x="334804" y="105728"/>
                </a:lnTo>
                <a:cubicBezTo>
                  <a:pt x="338328" y="103632"/>
                  <a:pt x="339757" y="107633"/>
                  <a:pt x="344043" y="105728"/>
                </a:cubicBezTo>
                <a:lnTo>
                  <a:pt x="345091" y="103632"/>
                </a:lnTo>
                <a:lnTo>
                  <a:pt x="347186" y="103632"/>
                </a:lnTo>
                <a:lnTo>
                  <a:pt x="347186" y="102584"/>
                </a:lnTo>
                <a:lnTo>
                  <a:pt x="349282" y="102584"/>
                </a:lnTo>
                <a:lnTo>
                  <a:pt x="351377" y="100489"/>
                </a:lnTo>
                <a:lnTo>
                  <a:pt x="353473" y="100489"/>
                </a:lnTo>
                <a:lnTo>
                  <a:pt x="355568" y="97441"/>
                </a:lnTo>
                <a:lnTo>
                  <a:pt x="357664" y="97441"/>
                </a:lnTo>
                <a:lnTo>
                  <a:pt x="358712" y="95345"/>
                </a:lnTo>
                <a:lnTo>
                  <a:pt x="360807" y="95345"/>
                </a:lnTo>
                <a:lnTo>
                  <a:pt x="360807" y="94297"/>
                </a:lnTo>
                <a:lnTo>
                  <a:pt x="373094" y="94297"/>
                </a:lnTo>
                <a:lnTo>
                  <a:pt x="374142" y="92202"/>
                </a:lnTo>
                <a:lnTo>
                  <a:pt x="376238" y="92202"/>
                </a:lnTo>
                <a:cubicBezTo>
                  <a:pt x="376618" y="90011"/>
                  <a:pt x="377190" y="90202"/>
                  <a:pt x="377285" y="90107"/>
                </a:cubicBezTo>
                <a:lnTo>
                  <a:pt x="377285" y="84963"/>
                </a:lnTo>
                <a:cubicBezTo>
                  <a:pt x="379667" y="82867"/>
                  <a:pt x="382048" y="80867"/>
                  <a:pt x="384524" y="78772"/>
                </a:cubicBezTo>
                <a:lnTo>
                  <a:pt x="387572" y="78772"/>
                </a:lnTo>
                <a:lnTo>
                  <a:pt x="387572" y="77724"/>
                </a:lnTo>
                <a:lnTo>
                  <a:pt x="389668" y="77724"/>
                </a:lnTo>
                <a:lnTo>
                  <a:pt x="389668" y="76676"/>
                </a:lnTo>
                <a:lnTo>
                  <a:pt x="395859" y="74581"/>
                </a:lnTo>
                <a:lnTo>
                  <a:pt x="395859" y="73533"/>
                </a:lnTo>
                <a:lnTo>
                  <a:pt x="398907" y="73533"/>
                </a:lnTo>
                <a:lnTo>
                  <a:pt x="398907" y="72485"/>
                </a:lnTo>
                <a:lnTo>
                  <a:pt x="401003" y="72485"/>
                </a:lnTo>
                <a:lnTo>
                  <a:pt x="401003" y="71438"/>
                </a:lnTo>
                <a:cubicBezTo>
                  <a:pt x="403384" y="71057"/>
                  <a:pt x="405765" y="70771"/>
                  <a:pt x="408242" y="70390"/>
                </a:cubicBezTo>
                <a:lnTo>
                  <a:pt x="408242" y="69342"/>
                </a:lnTo>
                <a:lnTo>
                  <a:pt x="410337" y="69342"/>
                </a:lnTo>
                <a:lnTo>
                  <a:pt x="410337" y="68294"/>
                </a:lnTo>
                <a:cubicBezTo>
                  <a:pt x="411766" y="67342"/>
                  <a:pt x="412147" y="67532"/>
                  <a:pt x="414433" y="67246"/>
                </a:cubicBezTo>
                <a:lnTo>
                  <a:pt x="415481" y="64199"/>
                </a:lnTo>
                <a:cubicBezTo>
                  <a:pt x="418529" y="63532"/>
                  <a:pt x="421672" y="62865"/>
                  <a:pt x="424720" y="62103"/>
                </a:cubicBezTo>
                <a:lnTo>
                  <a:pt x="426815" y="59055"/>
                </a:lnTo>
                <a:cubicBezTo>
                  <a:pt x="430244" y="56769"/>
                  <a:pt x="431483" y="60293"/>
                  <a:pt x="433007" y="54959"/>
                </a:cubicBezTo>
                <a:lnTo>
                  <a:pt x="439198" y="53912"/>
                </a:lnTo>
                <a:lnTo>
                  <a:pt x="439198" y="52864"/>
                </a:lnTo>
                <a:lnTo>
                  <a:pt x="448437" y="52864"/>
                </a:lnTo>
                <a:lnTo>
                  <a:pt x="449485" y="50768"/>
                </a:lnTo>
                <a:lnTo>
                  <a:pt x="452533" y="50768"/>
                </a:lnTo>
                <a:lnTo>
                  <a:pt x="452533" y="49721"/>
                </a:lnTo>
                <a:lnTo>
                  <a:pt x="455581" y="49721"/>
                </a:lnTo>
                <a:lnTo>
                  <a:pt x="455581" y="48673"/>
                </a:lnTo>
                <a:cubicBezTo>
                  <a:pt x="459676" y="48292"/>
                  <a:pt x="463772" y="48006"/>
                  <a:pt x="467868" y="47625"/>
                </a:cubicBezTo>
                <a:lnTo>
                  <a:pt x="467868" y="44577"/>
                </a:lnTo>
                <a:lnTo>
                  <a:pt x="468916" y="44577"/>
                </a:lnTo>
                <a:lnTo>
                  <a:pt x="468916" y="43529"/>
                </a:lnTo>
                <a:lnTo>
                  <a:pt x="475107" y="43529"/>
                </a:lnTo>
                <a:lnTo>
                  <a:pt x="476155" y="41434"/>
                </a:lnTo>
                <a:lnTo>
                  <a:pt x="478250" y="41434"/>
                </a:lnTo>
                <a:lnTo>
                  <a:pt x="479298" y="39338"/>
                </a:lnTo>
                <a:lnTo>
                  <a:pt x="485489" y="39338"/>
                </a:lnTo>
                <a:lnTo>
                  <a:pt x="486537" y="37243"/>
                </a:lnTo>
                <a:lnTo>
                  <a:pt x="488633" y="37243"/>
                </a:lnTo>
                <a:lnTo>
                  <a:pt x="490728" y="35147"/>
                </a:lnTo>
                <a:lnTo>
                  <a:pt x="491776" y="32099"/>
                </a:lnTo>
                <a:lnTo>
                  <a:pt x="499015" y="32099"/>
                </a:lnTo>
                <a:lnTo>
                  <a:pt x="499015" y="31051"/>
                </a:lnTo>
                <a:lnTo>
                  <a:pt x="502063" y="31051"/>
                </a:lnTo>
                <a:lnTo>
                  <a:pt x="502063" y="30004"/>
                </a:lnTo>
                <a:lnTo>
                  <a:pt x="508254" y="28956"/>
                </a:lnTo>
                <a:lnTo>
                  <a:pt x="509302" y="26860"/>
                </a:lnTo>
                <a:lnTo>
                  <a:pt x="511397" y="26860"/>
                </a:lnTo>
                <a:lnTo>
                  <a:pt x="511397" y="25813"/>
                </a:lnTo>
                <a:lnTo>
                  <a:pt x="515493" y="26860"/>
                </a:lnTo>
                <a:lnTo>
                  <a:pt x="516541" y="24765"/>
                </a:lnTo>
                <a:lnTo>
                  <a:pt x="518636" y="24765"/>
                </a:lnTo>
                <a:lnTo>
                  <a:pt x="523780" y="18574"/>
                </a:lnTo>
                <a:lnTo>
                  <a:pt x="525875" y="18574"/>
                </a:lnTo>
                <a:lnTo>
                  <a:pt x="527971" y="16478"/>
                </a:lnTo>
                <a:lnTo>
                  <a:pt x="527971" y="14383"/>
                </a:lnTo>
                <a:lnTo>
                  <a:pt x="531019" y="13335"/>
                </a:lnTo>
                <a:lnTo>
                  <a:pt x="533114" y="10287"/>
                </a:lnTo>
                <a:lnTo>
                  <a:pt x="540353" y="10287"/>
                </a:lnTo>
                <a:cubicBezTo>
                  <a:pt x="541782" y="4572"/>
                  <a:pt x="549878" y="5905"/>
                  <a:pt x="556832" y="6191"/>
                </a:cubicBezTo>
                <a:lnTo>
                  <a:pt x="556832" y="8287"/>
                </a:lnTo>
                <a:cubicBezTo>
                  <a:pt x="557498" y="7906"/>
                  <a:pt x="558927" y="6191"/>
                  <a:pt x="558927" y="6191"/>
                </a:cubicBezTo>
                <a:lnTo>
                  <a:pt x="566166" y="6191"/>
                </a:lnTo>
                <a:lnTo>
                  <a:pt x="566166" y="7239"/>
                </a:lnTo>
                <a:lnTo>
                  <a:pt x="573405" y="7239"/>
                </a:lnTo>
                <a:lnTo>
                  <a:pt x="573405" y="8287"/>
                </a:lnTo>
                <a:lnTo>
                  <a:pt x="579596" y="8287"/>
                </a:lnTo>
                <a:lnTo>
                  <a:pt x="579596" y="9334"/>
                </a:lnTo>
                <a:lnTo>
                  <a:pt x="583692" y="9334"/>
                </a:lnTo>
                <a:lnTo>
                  <a:pt x="583692" y="10382"/>
                </a:lnTo>
                <a:cubicBezTo>
                  <a:pt x="589502" y="10001"/>
                  <a:pt x="595313" y="9716"/>
                  <a:pt x="601123" y="9334"/>
                </a:cubicBezTo>
                <a:lnTo>
                  <a:pt x="601123" y="8287"/>
                </a:lnTo>
                <a:lnTo>
                  <a:pt x="603218" y="8287"/>
                </a:lnTo>
                <a:lnTo>
                  <a:pt x="604266" y="6191"/>
                </a:lnTo>
                <a:cubicBezTo>
                  <a:pt x="607886" y="4763"/>
                  <a:pt x="612743" y="9430"/>
                  <a:pt x="614553" y="10287"/>
                </a:cubicBezTo>
                <a:lnTo>
                  <a:pt x="616649" y="10287"/>
                </a:lnTo>
                <a:lnTo>
                  <a:pt x="616649" y="11335"/>
                </a:lnTo>
                <a:cubicBezTo>
                  <a:pt x="618839" y="12001"/>
                  <a:pt x="619697" y="10287"/>
                  <a:pt x="619697" y="10287"/>
                </a:cubicBezTo>
                <a:lnTo>
                  <a:pt x="631031" y="10287"/>
                </a:lnTo>
                <a:cubicBezTo>
                  <a:pt x="632555" y="8001"/>
                  <a:pt x="636842" y="5525"/>
                  <a:pt x="639223" y="4096"/>
                </a:cubicBezTo>
                <a:lnTo>
                  <a:pt x="641318" y="4096"/>
                </a:lnTo>
                <a:lnTo>
                  <a:pt x="641318" y="3048"/>
                </a:lnTo>
                <a:lnTo>
                  <a:pt x="645414" y="0"/>
                </a:lnTo>
                <a:cubicBezTo>
                  <a:pt x="647605" y="2476"/>
                  <a:pt x="651129" y="3905"/>
                  <a:pt x="655701" y="4096"/>
                </a:cubicBezTo>
                <a:lnTo>
                  <a:pt x="660845" y="4096"/>
                </a:lnTo>
                <a:lnTo>
                  <a:pt x="660845" y="5143"/>
                </a:lnTo>
                <a:lnTo>
                  <a:pt x="662940" y="5143"/>
                </a:lnTo>
                <a:lnTo>
                  <a:pt x="662940" y="6191"/>
                </a:lnTo>
                <a:cubicBezTo>
                  <a:pt x="667036" y="5810"/>
                  <a:pt x="671132" y="5525"/>
                  <a:pt x="675227" y="5143"/>
                </a:cubicBezTo>
                <a:lnTo>
                  <a:pt x="675227" y="6191"/>
                </a:lnTo>
                <a:lnTo>
                  <a:pt x="678275" y="6191"/>
                </a:lnTo>
                <a:lnTo>
                  <a:pt x="678275" y="7239"/>
                </a:lnTo>
                <a:lnTo>
                  <a:pt x="680371" y="7239"/>
                </a:lnTo>
                <a:lnTo>
                  <a:pt x="680371" y="8287"/>
                </a:lnTo>
                <a:lnTo>
                  <a:pt x="688562" y="8287"/>
                </a:lnTo>
                <a:lnTo>
                  <a:pt x="691610" y="12383"/>
                </a:lnTo>
                <a:cubicBezTo>
                  <a:pt x="695039" y="12763"/>
                  <a:pt x="698468" y="13049"/>
                  <a:pt x="701897" y="13430"/>
                </a:cubicBezTo>
                <a:lnTo>
                  <a:pt x="701897" y="12383"/>
                </a:lnTo>
                <a:lnTo>
                  <a:pt x="709136" y="12383"/>
                </a:lnTo>
                <a:lnTo>
                  <a:pt x="710184" y="10287"/>
                </a:lnTo>
                <a:lnTo>
                  <a:pt x="713232" y="10287"/>
                </a:lnTo>
                <a:lnTo>
                  <a:pt x="713232" y="9239"/>
                </a:lnTo>
                <a:lnTo>
                  <a:pt x="715328" y="9239"/>
                </a:lnTo>
                <a:lnTo>
                  <a:pt x="715328" y="8192"/>
                </a:lnTo>
                <a:lnTo>
                  <a:pt x="717423" y="8192"/>
                </a:lnTo>
                <a:lnTo>
                  <a:pt x="718471" y="6096"/>
                </a:lnTo>
                <a:cubicBezTo>
                  <a:pt x="719614" y="6096"/>
                  <a:pt x="721995" y="7906"/>
                  <a:pt x="724662" y="7144"/>
                </a:cubicBezTo>
                <a:lnTo>
                  <a:pt x="724662" y="6096"/>
                </a:lnTo>
                <a:cubicBezTo>
                  <a:pt x="727043" y="5715"/>
                  <a:pt x="729425" y="5429"/>
                  <a:pt x="731901" y="5048"/>
                </a:cubicBezTo>
                <a:cubicBezTo>
                  <a:pt x="733711" y="7049"/>
                  <a:pt x="734187" y="5905"/>
                  <a:pt x="735997" y="7144"/>
                </a:cubicBezTo>
                <a:lnTo>
                  <a:pt x="737044" y="9239"/>
                </a:lnTo>
                <a:lnTo>
                  <a:pt x="739140" y="9239"/>
                </a:lnTo>
                <a:lnTo>
                  <a:pt x="739140" y="10287"/>
                </a:lnTo>
                <a:lnTo>
                  <a:pt x="741235" y="10287"/>
                </a:lnTo>
                <a:lnTo>
                  <a:pt x="742283" y="12383"/>
                </a:lnTo>
                <a:lnTo>
                  <a:pt x="744379" y="12383"/>
                </a:lnTo>
                <a:lnTo>
                  <a:pt x="744379" y="13430"/>
                </a:lnTo>
                <a:lnTo>
                  <a:pt x="748475" y="14478"/>
                </a:lnTo>
                <a:lnTo>
                  <a:pt x="748475" y="15526"/>
                </a:lnTo>
                <a:lnTo>
                  <a:pt x="751523" y="16574"/>
                </a:lnTo>
                <a:lnTo>
                  <a:pt x="752570" y="18669"/>
                </a:lnTo>
                <a:lnTo>
                  <a:pt x="754666" y="18669"/>
                </a:lnTo>
                <a:lnTo>
                  <a:pt x="755714" y="20764"/>
                </a:lnTo>
                <a:lnTo>
                  <a:pt x="757809" y="20764"/>
                </a:lnTo>
                <a:lnTo>
                  <a:pt x="758857" y="23813"/>
                </a:lnTo>
                <a:lnTo>
                  <a:pt x="764000" y="26860"/>
                </a:lnTo>
                <a:cubicBezTo>
                  <a:pt x="763429" y="29432"/>
                  <a:pt x="762000" y="32861"/>
                  <a:pt x="764000" y="35052"/>
                </a:cubicBezTo>
                <a:cubicBezTo>
                  <a:pt x="766286" y="37624"/>
                  <a:pt x="767810" y="36671"/>
                  <a:pt x="771239" y="38100"/>
                </a:cubicBezTo>
                <a:lnTo>
                  <a:pt x="771239" y="39148"/>
                </a:lnTo>
                <a:lnTo>
                  <a:pt x="774287" y="39148"/>
                </a:lnTo>
                <a:cubicBezTo>
                  <a:pt x="775716" y="40100"/>
                  <a:pt x="774287" y="41720"/>
                  <a:pt x="775335" y="43243"/>
                </a:cubicBezTo>
                <a:lnTo>
                  <a:pt x="777431" y="44291"/>
                </a:lnTo>
                <a:lnTo>
                  <a:pt x="777431" y="45339"/>
                </a:lnTo>
                <a:cubicBezTo>
                  <a:pt x="779907" y="46577"/>
                  <a:pt x="783431" y="44387"/>
                  <a:pt x="784669" y="44291"/>
                </a:cubicBezTo>
                <a:lnTo>
                  <a:pt x="790861" y="46387"/>
                </a:lnTo>
                <a:lnTo>
                  <a:pt x="791909" y="49435"/>
                </a:lnTo>
                <a:cubicBezTo>
                  <a:pt x="794290" y="49149"/>
                  <a:pt x="794480" y="49244"/>
                  <a:pt x="796004" y="48387"/>
                </a:cubicBezTo>
                <a:lnTo>
                  <a:pt x="796004" y="47339"/>
                </a:lnTo>
                <a:lnTo>
                  <a:pt x="804196" y="47339"/>
                </a:lnTo>
                <a:lnTo>
                  <a:pt x="804196" y="48387"/>
                </a:lnTo>
                <a:cubicBezTo>
                  <a:pt x="805053" y="48482"/>
                  <a:pt x="810673" y="47339"/>
                  <a:pt x="813435" y="47339"/>
                </a:cubicBezTo>
                <a:cubicBezTo>
                  <a:pt x="814959" y="49911"/>
                  <a:pt x="814769" y="48006"/>
                  <a:pt x="816483" y="49435"/>
                </a:cubicBezTo>
                <a:lnTo>
                  <a:pt x="816483" y="50483"/>
                </a:lnTo>
                <a:cubicBezTo>
                  <a:pt x="819245" y="53245"/>
                  <a:pt x="817817" y="53530"/>
                  <a:pt x="823722" y="53530"/>
                </a:cubicBezTo>
                <a:lnTo>
                  <a:pt x="823722" y="52483"/>
                </a:lnTo>
                <a:lnTo>
                  <a:pt x="826770" y="52483"/>
                </a:lnTo>
                <a:lnTo>
                  <a:pt x="827818" y="55531"/>
                </a:lnTo>
                <a:cubicBezTo>
                  <a:pt x="830199" y="57245"/>
                  <a:pt x="832580" y="58960"/>
                  <a:pt x="835057" y="60674"/>
                </a:cubicBezTo>
                <a:lnTo>
                  <a:pt x="836105" y="63722"/>
                </a:lnTo>
                <a:lnTo>
                  <a:pt x="840200" y="64770"/>
                </a:lnTo>
                <a:cubicBezTo>
                  <a:pt x="842296" y="67151"/>
                  <a:pt x="844296" y="69533"/>
                  <a:pt x="846392" y="72009"/>
                </a:cubicBezTo>
                <a:lnTo>
                  <a:pt x="848487" y="72009"/>
                </a:lnTo>
                <a:lnTo>
                  <a:pt x="850583" y="75057"/>
                </a:lnTo>
                <a:lnTo>
                  <a:pt x="858774" y="75057"/>
                </a:lnTo>
                <a:lnTo>
                  <a:pt x="859822" y="77153"/>
                </a:lnTo>
                <a:lnTo>
                  <a:pt x="861917" y="77153"/>
                </a:lnTo>
                <a:lnTo>
                  <a:pt x="862965" y="79248"/>
                </a:lnTo>
                <a:lnTo>
                  <a:pt x="865060" y="79248"/>
                </a:lnTo>
                <a:lnTo>
                  <a:pt x="865060" y="80296"/>
                </a:lnTo>
                <a:lnTo>
                  <a:pt x="871252" y="80296"/>
                </a:lnTo>
                <a:lnTo>
                  <a:pt x="871252" y="81343"/>
                </a:lnTo>
                <a:lnTo>
                  <a:pt x="873347" y="81343"/>
                </a:lnTo>
                <a:lnTo>
                  <a:pt x="873347" y="82391"/>
                </a:lnTo>
                <a:lnTo>
                  <a:pt x="881539" y="82391"/>
                </a:lnTo>
                <a:lnTo>
                  <a:pt x="881539" y="83439"/>
                </a:lnTo>
                <a:cubicBezTo>
                  <a:pt x="884873" y="85058"/>
                  <a:pt x="882110" y="82772"/>
                  <a:pt x="884587" y="85534"/>
                </a:cubicBezTo>
                <a:lnTo>
                  <a:pt x="885635" y="85534"/>
                </a:lnTo>
                <a:lnTo>
                  <a:pt x="885635" y="87630"/>
                </a:lnTo>
                <a:lnTo>
                  <a:pt x="887730" y="89725"/>
                </a:lnTo>
                <a:lnTo>
                  <a:pt x="889826" y="89725"/>
                </a:lnTo>
                <a:lnTo>
                  <a:pt x="890873" y="91821"/>
                </a:lnTo>
                <a:lnTo>
                  <a:pt x="892969" y="91821"/>
                </a:lnTo>
                <a:lnTo>
                  <a:pt x="895064" y="94869"/>
                </a:lnTo>
                <a:lnTo>
                  <a:pt x="897160" y="94869"/>
                </a:lnTo>
                <a:lnTo>
                  <a:pt x="897160" y="95917"/>
                </a:lnTo>
                <a:lnTo>
                  <a:pt x="904399" y="95917"/>
                </a:lnTo>
                <a:lnTo>
                  <a:pt x="905447" y="98012"/>
                </a:lnTo>
                <a:lnTo>
                  <a:pt x="913638" y="98012"/>
                </a:lnTo>
                <a:lnTo>
                  <a:pt x="913638" y="99060"/>
                </a:lnTo>
                <a:lnTo>
                  <a:pt x="915734" y="100108"/>
                </a:lnTo>
                <a:cubicBezTo>
                  <a:pt x="916686" y="101632"/>
                  <a:pt x="915352" y="103346"/>
                  <a:pt x="916781" y="104204"/>
                </a:cubicBezTo>
                <a:lnTo>
                  <a:pt x="920877" y="104204"/>
                </a:lnTo>
                <a:lnTo>
                  <a:pt x="920877" y="105251"/>
                </a:lnTo>
                <a:lnTo>
                  <a:pt x="923925" y="105251"/>
                </a:lnTo>
                <a:lnTo>
                  <a:pt x="923925" y="106299"/>
                </a:lnTo>
                <a:cubicBezTo>
                  <a:pt x="925830" y="106680"/>
                  <a:pt x="928878" y="104108"/>
                  <a:pt x="932117" y="105251"/>
                </a:cubicBezTo>
                <a:lnTo>
                  <a:pt x="932117" y="106299"/>
                </a:lnTo>
                <a:lnTo>
                  <a:pt x="934212" y="106299"/>
                </a:lnTo>
                <a:lnTo>
                  <a:pt x="934212" y="107347"/>
                </a:lnTo>
                <a:lnTo>
                  <a:pt x="939356" y="107347"/>
                </a:lnTo>
                <a:lnTo>
                  <a:pt x="941451" y="110395"/>
                </a:lnTo>
                <a:lnTo>
                  <a:pt x="943547" y="110395"/>
                </a:lnTo>
                <a:lnTo>
                  <a:pt x="943547" y="111442"/>
                </a:lnTo>
                <a:cubicBezTo>
                  <a:pt x="945261" y="111919"/>
                  <a:pt x="945356" y="110490"/>
                  <a:pt x="945642" y="110395"/>
                </a:cubicBezTo>
                <a:cubicBezTo>
                  <a:pt x="949071" y="110776"/>
                  <a:pt x="952500" y="111062"/>
                  <a:pt x="955929" y="111442"/>
                </a:cubicBezTo>
                <a:lnTo>
                  <a:pt x="955929" y="112490"/>
                </a:lnTo>
                <a:lnTo>
                  <a:pt x="958977" y="112490"/>
                </a:lnTo>
                <a:lnTo>
                  <a:pt x="958977" y="113538"/>
                </a:lnTo>
                <a:lnTo>
                  <a:pt x="962025" y="113538"/>
                </a:lnTo>
                <a:lnTo>
                  <a:pt x="965073" y="117634"/>
                </a:lnTo>
                <a:lnTo>
                  <a:pt x="970217" y="118682"/>
                </a:lnTo>
                <a:lnTo>
                  <a:pt x="971264" y="120777"/>
                </a:lnTo>
                <a:lnTo>
                  <a:pt x="973360" y="120777"/>
                </a:lnTo>
                <a:lnTo>
                  <a:pt x="975455" y="123825"/>
                </a:lnTo>
                <a:cubicBezTo>
                  <a:pt x="979551" y="124873"/>
                  <a:pt x="983647" y="125921"/>
                  <a:pt x="987743" y="126873"/>
                </a:cubicBezTo>
                <a:lnTo>
                  <a:pt x="987743" y="128968"/>
                </a:lnTo>
                <a:cubicBezTo>
                  <a:pt x="988885" y="129540"/>
                  <a:pt x="989457" y="130874"/>
                  <a:pt x="989838" y="131064"/>
                </a:cubicBezTo>
                <a:lnTo>
                  <a:pt x="992886" y="131064"/>
                </a:lnTo>
                <a:lnTo>
                  <a:pt x="993934" y="133159"/>
                </a:lnTo>
                <a:lnTo>
                  <a:pt x="998030" y="134207"/>
                </a:lnTo>
                <a:lnTo>
                  <a:pt x="998030" y="135255"/>
                </a:lnTo>
                <a:cubicBezTo>
                  <a:pt x="1001077" y="135636"/>
                  <a:pt x="1004221" y="135922"/>
                  <a:pt x="1007269" y="136303"/>
                </a:cubicBezTo>
                <a:lnTo>
                  <a:pt x="1008317" y="138398"/>
                </a:lnTo>
                <a:lnTo>
                  <a:pt x="1011364" y="138398"/>
                </a:lnTo>
                <a:lnTo>
                  <a:pt x="1011364" y="139446"/>
                </a:lnTo>
                <a:lnTo>
                  <a:pt x="1013460" y="139446"/>
                </a:lnTo>
                <a:lnTo>
                  <a:pt x="1013460" y="140494"/>
                </a:lnTo>
                <a:lnTo>
                  <a:pt x="1016508" y="140494"/>
                </a:lnTo>
                <a:lnTo>
                  <a:pt x="1016508" y="141542"/>
                </a:lnTo>
                <a:lnTo>
                  <a:pt x="1018604" y="141542"/>
                </a:lnTo>
                <a:lnTo>
                  <a:pt x="1019651" y="143637"/>
                </a:lnTo>
                <a:lnTo>
                  <a:pt x="1022699" y="143637"/>
                </a:lnTo>
                <a:lnTo>
                  <a:pt x="1023747" y="145733"/>
                </a:lnTo>
                <a:lnTo>
                  <a:pt x="1027843" y="145733"/>
                </a:lnTo>
                <a:lnTo>
                  <a:pt x="1027843" y="146780"/>
                </a:lnTo>
                <a:lnTo>
                  <a:pt x="1031939" y="147828"/>
                </a:lnTo>
                <a:lnTo>
                  <a:pt x="1031939" y="148876"/>
                </a:lnTo>
                <a:cubicBezTo>
                  <a:pt x="1033748" y="150304"/>
                  <a:pt x="1034415" y="151162"/>
                  <a:pt x="1037082" y="151924"/>
                </a:cubicBezTo>
                <a:cubicBezTo>
                  <a:pt x="1037749" y="154876"/>
                  <a:pt x="1038892" y="154400"/>
                  <a:pt x="1039177" y="154972"/>
                </a:cubicBezTo>
                <a:lnTo>
                  <a:pt x="1039177" y="161163"/>
                </a:lnTo>
                <a:cubicBezTo>
                  <a:pt x="1039177" y="161163"/>
                  <a:pt x="1039844" y="161163"/>
                  <a:pt x="1040225" y="163259"/>
                </a:cubicBezTo>
                <a:cubicBezTo>
                  <a:pt x="1043273" y="164973"/>
                  <a:pt x="1043178" y="166211"/>
                  <a:pt x="1048417" y="166307"/>
                </a:cubicBezTo>
                <a:lnTo>
                  <a:pt x="1048417" y="167354"/>
                </a:lnTo>
                <a:cubicBezTo>
                  <a:pt x="1051846" y="166973"/>
                  <a:pt x="1055275" y="166688"/>
                  <a:pt x="1058704" y="166307"/>
                </a:cubicBezTo>
                <a:lnTo>
                  <a:pt x="1058704" y="167354"/>
                </a:lnTo>
                <a:lnTo>
                  <a:pt x="1060799" y="167354"/>
                </a:lnTo>
                <a:lnTo>
                  <a:pt x="1060799" y="168402"/>
                </a:lnTo>
                <a:lnTo>
                  <a:pt x="1063847" y="168402"/>
                </a:lnTo>
                <a:lnTo>
                  <a:pt x="1065943" y="171450"/>
                </a:lnTo>
                <a:lnTo>
                  <a:pt x="1068038" y="171450"/>
                </a:lnTo>
                <a:lnTo>
                  <a:pt x="1070134" y="174498"/>
                </a:lnTo>
                <a:lnTo>
                  <a:pt x="1072229" y="174498"/>
                </a:lnTo>
                <a:lnTo>
                  <a:pt x="1073277" y="176593"/>
                </a:lnTo>
                <a:lnTo>
                  <a:pt x="1076325" y="176593"/>
                </a:lnTo>
                <a:lnTo>
                  <a:pt x="1077373" y="178689"/>
                </a:lnTo>
                <a:lnTo>
                  <a:pt x="1080421" y="178689"/>
                </a:lnTo>
                <a:lnTo>
                  <a:pt x="1082516" y="181737"/>
                </a:lnTo>
                <a:lnTo>
                  <a:pt x="1084612" y="181737"/>
                </a:lnTo>
                <a:lnTo>
                  <a:pt x="1084612" y="182785"/>
                </a:lnTo>
                <a:cubicBezTo>
                  <a:pt x="1088041" y="182404"/>
                  <a:pt x="1091470" y="182118"/>
                  <a:pt x="1094899" y="181737"/>
                </a:cubicBezTo>
                <a:lnTo>
                  <a:pt x="1096994" y="184785"/>
                </a:lnTo>
                <a:lnTo>
                  <a:pt x="1101090" y="185833"/>
                </a:lnTo>
                <a:cubicBezTo>
                  <a:pt x="1103186" y="188214"/>
                  <a:pt x="1105186" y="190595"/>
                  <a:pt x="1107281" y="193072"/>
                </a:cubicBezTo>
                <a:lnTo>
                  <a:pt x="1109377" y="193072"/>
                </a:lnTo>
                <a:lnTo>
                  <a:pt x="1109377" y="194120"/>
                </a:lnTo>
                <a:lnTo>
                  <a:pt x="1112425" y="195167"/>
                </a:lnTo>
                <a:lnTo>
                  <a:pt x="1113473" y="197263"/>
                </a:lnTo>
                <a:lnTo>
                  <a:pt x="1117568" y="197263"/>
                </a:lnTo>
                <a:cubicBezTo>
                  <a:pt x="1120426" y="197929"/>
                  <a:pt x="1121855" y="199454"/>
                  <a:pt x="1122712" y="202406"/>
                </a:cubicBezTo>
                <a:lnTo>
                  <a:pt x="1127855" y="203454"/>
                </a:lnTo>
                <a:lnTo>
                  <a:pt x="1127855" y="204502"/>
                </a:lnTo>
                <a:lnTo>
                  <a:pt x="1136047" y="204502"/>
                </a:lnTo>
                <a:lnTo>
                  <a:pt x="1136047" y="205550"/>
                </a:lnTo>
                <a:cubicBezTo>
                  <a:pt x="1136999" y="206597"/>
                  <a:pt x="1137380" y="205930"/>
                  <a:pt x="1137095" y="208597"/>
                </a:cubicBezTo>
                <a:lnTo>
                  <a:pt x="1136047" y="208597"/>
                </a:lnTo>
                <a:lnTo>
                  <a:pt x="1137095" y="210693"/>
                </a:lnTo>
                <a:cubicBezTo>
                  <a:pt x="1140143" y="212408"/>
                  <a:pt x="1143286" y="214122"/>
                  <a:pt x="1146334" y="215837"/>
                </a:cubicBezTo>
                <a:lnTo>
                  <a:pt x="1146334" y="216884"/>
                </a:lnTo>
                <a:lnTo>
                  <a:pt x="1156621" y="216884"/>
                </a:lnTo>
                <a:lnTo>
                  <a:pt x="1157669" y="218980"/>
                </a:lnTo>
                <a:lnTo>
                  <a:pt x="1159764" y="218980"/>
                </a:lnTo>
                <a:cubicBezTo>
                  <a:pt x="1162431" y="220980"/>
                  <a:pt x="1159669" y="222599"/>
                  <a:pt x="1164908" y="224123"/>
                </a:cubicBezTo>
                <a:lnTo>
                  <a:pt x="1164908" y="229267"/>
                </a:lnTo>
                <a:lnTo>
                  <a:pt x="1167003" y="229267"/>
                </a:lnTo>
                <a:lnTo>
                  <a:pt x="1167003" y="231362"/>
                </a:lnTo>
                <a:cubicBezTo>
                  <a:pt x="1171289" y="232220"/>
                  <a:pt x="1173575" y="235077"/>
                  <a:pt x="1176242" y="237554"/>
                </a:cubicBezTo>
                <a:lnTo>
                  <a:pt x="1177290" y="239649"/>
                </a:lnTo>
                <a:lnTo>
                  <a:pt x="1179386" y="239649"/>
                </a:lnTo>
                <a:lnTo>
                  <a:pt x="1179386" y="240697"/>
                </a:lnTo>
                <a:lnTo>
                  <a:pt x="1185577" y="242792"/>
                </a:lnTo>
                <a:lnTo>
                  <a:pt x="1185577" y="243840"/>
                </a:lnTo>
                <a:cubicBezTo>
                  <a:pt x="1187958" y="244221"/>
                  <a:pt x="1190339" y="244507"/>
                  <a:pt x="1192816" y="244888"/>
                </a:cubicBezTo>
                <a:lnTo>
                  <a:pt x="1192816" y="245935"/>
                </a:lnTo>
                <a:lnTo>
                  <a:pt x="1195864" y="245935"/>
                </a:lnTo>
                <a:lnTo>
                  <a:pt x="1195864" y="246983"/>
                </a:lnTo>
                <a:lnTo>
                  <a:pt x="1201007" y="248031"/>
                </a:lnTo>
                <a:lnTo>
                  <a:pt x="1201007" y="249079"/>
                </a:lnTo>
                <a:lnTo>
                  <a:pt x="1204055" y="250126"/>
                </a:lnTo>
                <a:lnTo>
                  <a:pt x="1205103" y="252222"/>
                </a:lnTo>
                <a:lnTo>
                  <a:pt x="1208151" y="252222"/>
                </a:lnTo>
                <a:lnTo>
                  <a:pt x="1208151" y="253270"/>
                </a:lnTo>
                <a:lnTo>
                  <a:pt x="1211199" y="254317"/>
                </a:lnTo>
                <a:lnTo>
                  <a:pt x="1211199" y="255365"/>
                </a:lnTo>
                <a:lnTo>
                  <a:pt x="1212247" y="255365"/>
                </a:lnTo>
                <a:lnTo>
                  <a:pt x="1212247" y="257461"/>
                </a:lnTo>
                <a:lnTo>
                  <a:pt x="1217390" y="261557"/>
                </a:lnTo>
                <a:lnTo>
                  <a:pt x="1217390" y="262604"/>
                </a:lnTo>
                <a:cubicBezTo>
                  <a:pt x="1220915" y="264795"/>
                  <a:pt x="1223010" y="260604"/>
                  <a:pt x="1227677" y="262604"/>
                </a:cubicBezTo>
                <a:lnTo>
                  <a:pt x="1228725" y="264700"/>
                </a:lnTo>
                <a:lnTo>
                  <a:pt x="1230821" y="264700"/>
                </a:lnTo>
                <a:lnTo>
                  <a:pt x="1230821" y="265748"/>
                </a:lnTo>
                <a:lnTo>
                  <a:pt x="1237012" y="265748"/>
                </a:lnTo>
                <a:lnTo>
                  <a:pt x="1237012" y="266795"/>
                </a:lnTo>
                <a:cubicBezTo>
                  <a:pt x="1240346" y="269843"/>
                  <a:pt x="1237583" y="270224"/>
                  <a:pt x="1239107" y="274034"/>
                </a:cubicBezTo>
                <a:lnTo>
                  <a:pt x="1240155" y="274034"/>
                </a:lnTo>
                <a:lnTo>
                  <a:pt x="1241203" y="278130"/>
                </a:lnTo>
                <a:lnTo>
                  <a:pt x="1242251" y="278130"/>
                </a:lnTo>
                <a:lnTo>
                  <a:pt x="1243298" y="283274"/>
                </a:lnTo>
                <a:lnTo>
                  <a:pt x="1249490" y="288417"/>
                </a:lnTo>
                <a:lnTo>
                  <a:pt x="1250537" y="291465"/>
                </a:lnTo>
                <a:lnTo>
                  <a:pt x="1255681" y="292513"/>
                </a:lnTo>
                <a:lnTo>
                  <a:pt x="1258729" y="297656"/>
                </a:lnTo>
                <a:lnTo>
                  <a:pt x="1264920" y="299752"/>
                </a:lnTo>
                <a:lnTo>
                  <a:pt x="1267016" y="302800"/>
                </a:lnTo>
                <a:cubicBezTo>
                  <a:pt x="1270064" y="305752"/>
                  <a:pt x="1275779" y="310991"/>
                  <a:pt x="1280351" y="312039"/>
                </a:cubicBezTo>
                <a:lnTo>
                  <a:pt x="1280351" y="320231"/>
                </a:lnTo>
                <a:lnTo>
                  <a:pt x="1282446" y="321278"/>
                </a:lnTo>
                <a:lnTo>
                  <a:pt x="1282446" y="326422"/>
                </a:lnTo>
                <a:lnTo>
                  <a:pt x="1283494" y="326422"/>
                </a:lnTo>
                <a:lnTo>
                  <a:pt x="1282446" y="331565"/>
                </a:lnTo>
                <a:lnTo>
                  <a:pt x="1287590" y="335661"/>
                </a:lnTo>
                <a:lnTo>
                  <a:pt x="1287590" y="339757"/>
                </a:lnTo>
                <a:lnTo>
                  <a:pt x="1289685" y="340805"/>
                </a:lnTo>
                <a:cubicBezTo>
                  <a:pt x="1291685" y="344710"/>
                  <a:pt x="1288923" y="350520"/>
                  <a:pt x="1290733" y="355187"/>
                </a:cubicBezTo>
                <a:lnTo>
                  <a:pt x="1291781" y="355187"/>
                </a:lnTo>
                <a:lnTo>
                  <a:pt x="1291781" y="357283"/>
                </a:lnTo>
                <a:lnTo>
                  <a:pt x="1294829" y="359378"/>
                </a:lnTo>
                <a:lnTo>
                  <a:pt x="1296924" y="365569"/>
                </a:lnTo>
                <a:lnTo>
                  <a:pt x="1299020" y="366617"/>
                </a:lnTo>
                <a:lnTo>
                  <a:pt x="1300067" y="371761"/>
                </a:lnTo>
                <a:lnTo>
                  <a:pt x="1301115" y="371761"/>
                </a:lnTo>
                <a:lnTo>
                  <a:pt x="1302163" y="375857"/>
                </a:lnTo>
                <a:lnTo>
                  <a:pt x="1303211" y="375857"/>
                </a:lnTo>
                <a:lnTo>
                  <a:pt x="1303211" y="377952"/>
                </a:lnTo>
                <a:lnTo>
                  <a:pt x="1305306" y="379000"/>
                </a:lnTo>
                <a:lnTo>
                  <a:pt x="1305306" y="385191"/>
                </a:lnTo>
                <a:lnTo>
                  <a:pt x="1307402" y="386239"/>
                </a:lnTo>
                <a:lnTo>
                  <a:pt x="1307402" y="389287"/>
                </a:lnTo>
                <a:lnTo>
                  <a:pt x="1310450" y="391382"/>
                </a:lnTo>
                <a:lnTo>
                  <a:pt x="1310450" y="399574"/>
                </a:lnTo>
                <a:lnTo>
                  <a:pt x="1311497" y="399574"/>
                </a:lnTo>
                <a:lnTo>
                  <a:pt x="1311497" y="404717"/>
                </a:lnTo>
                <a:lnTo>
                  <a:pt x="1312545" y="404717"/>
                </a:lnTo>
                <a:lnTo>
                  <a:pt x="1312545" y="408813"/>
                </a:lnTo>
                <a:lnTo>
                  <a:pt x="1313593" y="408813"/>
                </a:lnTo>
                <a:lnTo>
                  <a:pt x="1313593" y="416052"/>
                </a:lnTo>
                <a:lnTo>
                  <a:pt x="1315688" y="417100"/>
                </a:lnTo>
                <a:lnTo>
                  <a:pt x="1315688" y="424339"/>
                </a:lnTo>
                <a:lnTo>
                  <a:pt x="1317784" y="425386"/>
                </a:lnTo>
                <a:lnTo>
                  <a:pt x="1317784" y="427482"/>
                </a:lnTo>
                <a:cubicBezTo>
                  <a:pt x="1320832" y="430244"/>
                  <a:pt x="1323975" y="433007"/>
                  <a:pt x="1327023" y="435674"/>
                </a:cubicBezTo>
                <a:lnTo>
                  <a:pt x="1327023" y="437769"/>
                </a:lnTo>
                <a:lnTo>
                  <a:pt x="1328071" y="437769"/>
                </a:lnTo>
                <a:lnTo>
                  <a:pt x="1328071" y="439865"/>
                </a:lnTo>
                <a:lnTo>
                  <a:pt x="1330166" y="440912"/>
                </a:lnTo>
                <a:lnTo>
                  <a:pt x="1330166" y="441960"/>
                </a:lnTo>
                <a:lnTo>
                  <a:pt x="1332262" y="441960"/>
                </a:lnTo>
                <a:lnTo>
                  <a:pt x="1332262" y="443008"/>
                </a:lnTo>
                <a:lnTo>
                  <a:pt x="1334357" y="443008"/>
                </a:lnTo>
                <a:lnTo>
                  <a:pt x="1336453" y="446056"/>
                </a:lnTo>
                <a:lnTo>
                  <a:pt x="1337501" y="446056"/>
                </a:lnTo>
                <a:lnTo>
                  <a:pt x="1337501" y="448151"/>
                </a:lnTo>
                <a:lnTo>
                  <a:pt x="1339596" y="449199"/>
                </a:lnTo>
                <a:lnTo>
                  <a:pt x="1339596" y="451294"/>
                </a:lnTo>
                <a:lnTo>
                  <a:pt x="1343692" y="454342"/>
                </a:lnTo>
                <a:lnTo>
                  <a:pt x="1343692" y="455390"/>
                </a:lnTo>
                <a:lnTo>
                  <a:pt x="1345787" y="455390"/>
                </a:lnTo>
                <a:lnTo>
                  <a:pt x="1346835" y="457486"/>
                </a:lnTo>
                <a:lnTo>
                  <a:pt x="1350931" y="458534"/>
                </a:lnTo>
                <a:lnTo>
                  <a:pt x="1356074" y="464725"/>
                </a:lnTo>
                <a:lnTo>
                  <a:pt x="1358170" y="464725"/>
                </a:lnTo>
                <a:lnTo>
                  <a:pt x="1358170" y="465773"/>
                </a:lnTo>
                <a:lnTo>
                  <a:pt x="1361218" y="467868"/>
                </a:lnTo>
                <a:lnTo>
                  <a:pt x="1362266" y="471964"/>
                </a:lnTo>
                <a:lnTo>
                  <a:pt x="1367409" y="476059"/>
                </a:lnTo>
                <a:lnTo>
                  <a:pt x="1368457" y="481203"/>
                </a:lnTo>
                <a:lnTo>
                  <a:pt x="1371505" y="483299"/>
                </a:lnTo>
                <a:lnTo>
                  <a:pt x="1371505" y="486347"/>
                </a:lnTo>
                <a:lnTo>
                  <a:pt x="1373600" y="487394"/>
                </a:lnTo>
                <a:lnTo>
                  <a:pt x="1373600" y="490442"/>
                </a:lnTo>
                <a:lnTo>
                  <a:pt x="1375696" y="491490"/>
                </a:lnTo>
                <a:lnTo>
                  <a:pt x="1376744" y="495586"/>
                </a:lnTo>
                <a:lnTo>
                  <a:pt x="1377791" y="495586"/>
                </a:lnTo>
                <a:lnTo>
                  <a:pt x="1378839" y="498634"/>
                </a:lnTo>
                <a:lnTo>
                  <a:pt x="1380935" y="499682"/>
                </a:lnTo>
                <a:lnTo>
                  <a:pt x="1380935" y="501777"/>
                </a:lnTo>
                <a:lnTo>
                  <a:pt x="1383030" y="502825"/>
                </a:lnTo>
                <a:lnTo>
                  <a:pt x="1383030" y="504920"/>
                </a:lnTo>
                <a:cubicBezTo>
                  <a:pt x="1386078" y="507683"/>
                  <a:pt x="1389221" y="510445"/>
                  <a:pt x="1392269" y="513112"/>
                </a:cubicBezTo>
                <a:lnTo>
                  <a:pt x="1392269" y="514159"/>
                </a:lnTo>
                <a:lnTo>
                  <a:pt x="1394365" y="514159"/>
                </a:lnTo>
                <a:lnTo>
                  <a:pt x="1395413" y="519303"/>
                </a:lnTo>
                <a:lnTo>
                  <a:pt x="1396460" y="519303"/>
                </a:lnTo>
                <a:lnTo>
                  <a:pt x="1396460" y="522351"/>
                </a:lnTo>
                <a:lnTo>
                  <a:pt x="1398556" y="523399"/>
                </a:lnTo>
                <a:lnTo>
                  <a:pt x="1398556" y="525494"/>
                </a:lnTo>
                <a:lnTo>
                  <a:pt x="1400651" y="526542"/>
                </a:lnTo>
                <a:lnTo>
                  <a:pt x="1400651" y="529590"/>
                </a:lnTo>
                <a:lnTo>
                  <a:pt x="1401699" y="529590"/>
                </a:lnTo>
                <a:cubicBezTo>
                  <a:pt x="1402556" y="531305"/>
                  <a:pt x="1404652" y="538162"/>
                  <a:pt x="1405795" y="538829"/>
                </a:cubicBezTo>
                <a:lnTo>
                  <a:pt x="1407890" y="538829"/>
                </a:lnTo>
                <a:lnTo>
                  <a:pt x="1409986" y="545020"/>
                </a:lnTo>
                <a:lnTo>
                  <a:pt x="1411034" y="545020"/>
                </a:lnTo>
                <a:lnTo>
                  <a:pt x="1411034" y="547116"/>
                </a:lnTo>
                <a:lnTo>
                  <a:pt x="1414082" y="549211"/>
                </a:lnTo>
                <a:lnTo>
                  <a:pt x="1414082" y="556451"/>
                </a:lnTo>
                <a:lnTo>
                  <a:pt x="1415129" y="556451"/>
                </a:lnTo>
                <a:cubicBezTo>
                  <a:pt x="1415415" y="558165"/>
                  <a:pt x="1414177" y="558260"/>
                  <a:pt x="1414082" y="558546"/>
                </a:cubicBezTo>
                <a:cubicBezTo>
                  <a:pt x="1413320" y="562451"/>
                  <a:pt x="1415225" y="565499"/>
                  <a:pt x="1416177" y="567785"/>
                </a:cubicBezTo>
                <a:lnTo>
                  <a:pt x="1416177" y="570833"/>
                </a:lnTo>
                <a:lnTo>
                  <a:pt x="1419225" y="572929"/>
                </a:lnTo>
                <a:lnTo>
                  <a:pt x="1419225" y="575024"/>
                </a:lnTo>
                <a:lnTo>
                  <a:pt x="1421321" y="577120"/>
                </a:lnTo>
                <a:lnTo>
                  <a:pt x="1423416" y="577120"/>
                </a:lnTo>
                <a:lnTo>
                  <a:pt x="1426464" y="581216"/>
                </a:lnTo>
                <a:lnTo>
                  <a:pt x="1427512" y="581216"/>
                </a:lnTo>
                <a:lnTo>
                  <a:pt x="1427512" y="583311"/>
                </a:lnTo>
                <a:lnTo>
                  <a:pt x="1429607" y="584359"/>
                </a:lnTo>
                <a:lnTo>
                  <a:pt x="1429607" y="590550"/>
                </a:lnTo>
                <a:cubicBezTo>
                  <a:pt x="1426559" y="592550"/>
                  <a:pt x="1427893" y="594360"/>
                  <a:pt x="1428560" y="597789"/>
                </a:cubicBezTo>
                <a:lnTo>
                  <a:pt x="1430655" y="597789"/>
                </a:lnTo>
                <a:lnTo>
                  <a:pt x="1434751" y="602933"/>
                </a:lnTo>
                <a:lnTo>
                  <a:pt x="1436846" y="602933"/>
                </a:lnTo>
                <a:lnTo>
                  <a:pt x="1437894" y="605028"/>
                </a:lnTo>
                <a:lnTo>
                  <a:pt x="1444085" y="610172"/>
                </a:lnTo>
                <a:lnTo>
                  <a:pt x="1444085" y="613219"/>
                </a:lnTo>
                <a:lnTo>
                  <a:pt x="1447133" y="615315"/>
                </a:lnTo>
                <a:lnTo>
                  <a:pt x="1447133" y="618363"/>
                </a:lnTo>
                <a:lnTo>
                  <a:pt x="1449229" y="619411"/>
                </a:lnTo>
                <a:lnTo>
                  <a:pt x="1449229" y="621506"/>
                </a:lnTo>
                <a:lnTo>
                  <a:pt x="1450277" y="621506"/>
                </a:lnTo>
                <a:cubicBezTo>
                  <a:pt x="1450753" y="623221"/>
                  <a:pt x="1448086" y="626555"/>
                  <a:pt x="1449229" y="629698"/>
                </a:cubicBezTo>
                <a:lnTo>
                  <a:pt x="1450277" y="629698"/>
                </a:lnTo>
                <a:lnTo>
                  <a:pt x="1450277" y="631793"/>
                </a:lnTo>
                <a:lnTo>
                  <a:pt x="1454372" y="634841"/>
                </a:lnTo>
                <a:cubicBezTo>
                  <a:pt x="1456944" y="640461"/>
                  <a:pt x="1450181" y="641794"/>
                  <a:pt x="1452277" y="647128"/>
                </a:cubicBezTo>
                <a:lnTo>
                  <a:pt x="1454372" y="648176"/>
                </a:lnTo>
                <a:lnTo>
                  <a:pt x="1454372" y="652272"/>
                </a:lnTo>
                <a:lnTo>
                  <a:pt x="1455420" y="652272"/>
                </a:lnTo>
                <a:lnTo>
                  <a:pt x="1455420" y="654368"/>
                </a:lnTo>
                <a:lnTo>
                  <a:pt x="1456468" y="654368"/>
                </a:lnTo>
                <a:lnTo>
                  <a:pt x="1456468" y="656463"/>
                </a:lnTo>
                <a:lnTo>
                  <a:pt x="1458563" y="657511"/>
                </a:lnTo>
                <a:lnTo>
                  <a:pt x="1458563" y="660559"/>
                </a:lnTo>
                <a:lnTo>
                  <a:pt x="1459611" y="660559"/>
                </a:lnTo>
                <a:cubicBezTo>
                  <a:pt x="1461326" y="663988"/>
                  <a:pt x="1461611" y="666655"/>
                  <a:pt x="1461707" y="671893"/>
                </a:cubicBezTo>
                <a:lnTo>
                  <a:pt x="1464755" y="672941"/>
                </a:lnTo>
                <a:lnTo>
                  <a:pt x="1464755" y="686276"/>
                </a:lnTo>
                <a:lnTo>
                  <a:pt x="1466850" y="687324"/>
                </a:lnTo>
                <a:lnTo>
                  <a:pt x="1466850" y="689419"/>
                </a:lnTo>
                <a:lnTo>
                  <a:pt x="1467898" y="689419"/>
                </a:lnTo>
                <a:lnTo>
                  <a:pt x="1467898" y="697611"/>
                </a:lnTo>
                <a:lnTo>
                  <a:pt x="1468946" y="697611"/>
                </a:lnTo>
                <a:lnTo>
                  <a:pt x="1468946" y="700659"/>
                </a:lnTo>
                <a:lnTo>
                  <a:pt x="1469993" y="700659"/>
                </a:lnTo>
                <a:cubicBezTo>
                  <a:pt x="1471803" y="705993"/>
                  <a:pt x="1467707" y="707136"/>
                  <a:pt x="1474089" y="708851"/>
                </a:cubicBezTo>
                <a:cubicBezTo>
                  <a:pt x="1474946" y="713613"/>
                  <a:pt x="1474184" y="715327"/>
                  <a:pt x="1474089" y="721138"/>
                </a:cubicBezTo>
                <a:cubicBezTo>
                  <a:pt x="1476566" y="722662"/>
                  <a:pt x="1475708" y="724186"/>
                  <a:pt x="1477137" y="725234"/>
                </a:cubicBezTo>
                <a:lnTo>
                  <a:pt x="1481233" y="726281"/>
                </a:lnTo>
                <a:lnTo>
                  <a:pt x="1486376" y="732473"/>
                </a:lnTo>
                <a:lnTo>
                  <a:pt x="1488472" y="732473"/>
                </a:lnTo>
                <a:lnTo>
                  <a:pt x="1489520" y="734568"/>
                </a:lnTo>
                <a:lnTo>
                  <a:pt x="1491615" y="734568"/>
                </a:lnTo>
                <a:lnTo>
                  <a:pt x="1491615" y="735616"/>
                </a:lnTo>
                <a:lnTo>
                  <a:pt x="1493711" y="735616"/>
                </a:lnTo>
                <a:lnTo>
                  <a:pt x="1495806" y="737711"/>
                </a:lnTo>
                <a:lnTo>
                  <a:pt x="1497902" y="737711"/>
                </a:lnTo>
                <a:lnTo>
                  <a:pt x="1498949" y="739807"/>
                </a:lnTo>
                <a:lnTo>
                  <a:pt x="1501045" y="739807"/>
                </a:lnTo>
                <a:lnTo>
                  <a:pt x="1505141" y="744950"/>
                </a:lnTo>
                <a:lnTo>
                  <a:pt x="1507236" y="744950"/>
                </a:lnTo>
                <a:lnTo>
                  <a:pt x="1512380" y="751142"/>
                </a:lnTo>
                <a:lnTo>
                  <a:pt x="1514475" y="752189"/>
                </a:lnTo>
                <a:cubicBezTo>
                  <a:pt x="1515428" y="753523"/>
                  <a:pt x="1515237" y="756285"/>
                  <a:pt x="1516571" y="757333"/>
                </a:cubicBezTo>
                <a:lnTo>
                  <a:pt x="1520666" y="758381"/>
                </a:lnTo>
                <a:lnTo>
                  <a:pt x="1520666" y="759428"/>
                </a:lnTo>
                <a:lnTo>
                  <a:pt x="1522762" y="760476"/>
                </a:lnTo>
                <a:lnTo>
                  <a:pt x="1522762" y="762572"/>
                </a:lnTo>
                <a:lnTo>
                  <a:pt x="1524857" y="763619"/>
                </a:lnTo>
                <a:cubicBezTo>
                  <a:pt x="1528001" y="766953"/>
                  <a:pt x="1531811" y="770953"/>
                  <a:pt x="1533049" y="775907"/>
                </a:cubicBezTo>
                <a:lnTo>
                  <a:pt x="1535144" y="775907"/>
                </a:lnTo>
                <a:lnTo>
                  <a:pt x="1535144" y="778002"/>
                </a:lnTo>
                <a:cubicBezTo>
                  <a:pt x="1539431" y="780859"/>
                  <a:pt x="1540669" y="786765"/>
                  <a:pt x="1546479" y="788289"/>
                </a:cubicBezTo>
                <a:lnTo>
                  <a:pt x="1546479" y="790384"/>
                </a:lnTo>
                <a:lnTo>
                  <a:pt x="1548575" y="790384"/>
                </a:lnTo>
                <a:cubicBezTo>
                  <a:pt x="1549527" y="793718"/>
                  <a:pt x="1550480" y="793814"/>
                  <a:pt x="1551623" y="797624"/>
                </a:cubicBezTo>
                <a:lnTo>
                  <a:pt x="1552670" y="797624"/>
                </a:lnTo>
                <a:cubicBezTo>
                  <a:pt x="1551623" y="801052"/>
                  <a:pt x="1550575" y="804482"/>
                  <a:pt x="1549622" y="807910"/>
                </a:cubicBezTo>
                <a:lnTo>
                  <a:pt x="1548575" y="807910"/>
                </a:lnTo>
                <a:lnTo>
                  <a:pt x="1548575" y="812006"/>
                </a:lnTo>
                <a:lnTo>
                  <a:pt x="1546479" y="813054"/>
                </a:lnTo>
                <a:lnTo>
                  <a:pt x="1546479" y="815150"/>
                </a:lnTo>
                <a:lnTo>
                  <a:pt x="1545431" y="815150"/>
                </a:lnTo>
                <a:lnTo>
                  <a:pt x="1544384" y="819245"/>
                </a:lnTo>
                <a:lnTo>
                  <a:pt x="1543336" y="819245"/>
                </a:lnTo>
                <a:cubicBezTo>
                  <a:pt x="1541907" y="823151"/>
                  <a:pt x="1543907" y="827723"/>
                  <a:pt x="1541240" y="830580"/>
                </a:cubicBezTo>
                <a:cubicBezTo>
                  <a:pt x="1539621" y="832104"/>
                  <a:pt x="1535144" y="831723"/>
                  <a:pt x="1532001" y="831628"/>
                </a:cubicBezTo>
                <a:lnTo>
                  <a:pt x="1532001" y="830580"/>
                </a:lnTo>
                <a:lnTo>
                  <a:pt x="1524762" y="830580"/>
                </a:lnTo>
                <a:lnTo>
                  <a:pt x="1524762" y="829532"/>
                </a:lnTo>
                <a:lnTo>
                  <a:pt x="1522667" y="829532"/>
                </a:lnTo>
                <a:lnTo>
                  <a:pt x="1522667" y="828484"/>
                </a:lnTo>
                <a:lnTo>
                  <a:pt x="1519619" y="829532"/>
                </a:lnTo>
                <a:cubicBezTo>
                  <a:pt x="1514475" y="830199"/>
                  <a:pt x="1506760" y="828770"/>
                  <a:pt x="1503140" y="827437"/>
                </a:cubicBezTo>
                <a:cubicBezTo>
                  <a:pt x="1503140" y="824770"/>
                  <a:pt x="1502950" y="823817"/>
                  <a:pt x="1502093" y="822293"/>
                </a:cubicBezTo>
                <a:lnTo>
                  <a:pt x="1501045" y="822293"/>
                </a:lnTo>
                <a:lnTo>
                  <a:pt x="1501045" y="816102"/>
                </a:lnTo>
                <a:lnTo>
                  <a:pt x="1499997" y="816102"/>
                </a:lnTo>
                <a:cubicBezTo>
                  <a:pt x="1498664" y="814864"/>
                  <a:pt x="1493615" y="814483"/>
                  <a:pt x="1490758" y="815054"/>
                </a:cubicBezTo>
                <a:lnTo>
                  <a:pt x="1490758" y="816102"/>
                </a:lnTo>
                <a:lnTo>
                  <a:pt x="1488662" y="815054"/>
                </a:lnTo>
                <a:cubicBezTo>
                  <a:pt x="1486948" y="810863"/>
                  <a:pt x="1485614" y="809053"/>
                  <a:pt x="1485614" y="802767"/>
                </a:cubicBezTo>
                <a:close/>
              </a:path>
            </a:pathLst>
          </a:custGeom>
          <a:solidFill>
            <a:srgbClr val="E5B740"/>
          </a:solid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F446F28-0352-8668-F713-B33FC9832486}"/>
              </a:ext>
            </a:extLst>
          </p:cNvPr>
          <p:cNvSpPr/>
          <p:nvPr/>
        </p:nvSpPr>
        <p:spPr>
          <a:xfrm>
            <a:off x="2329630" y="6495962"/>
            <a:ext cx="6354879" cy="772001"/>
          </a:xfrm>
          <a:custGeom>
            <a:avLst/>
            <a:gdLst>
              <a:gd name="connsiteX0" fmla="*/ 4015835 w 4028410"/>
              <a:gd name="connsiteY0" fmla="*/ 496443 h 772001"/>
              <a:gd name="connsiteX1" fmla="*/ 4015074 w 4028410"/>
              <a:gd name="connsiteY1" fmla="*/ 495014 h 772001"/>
              <a:gd name="connsiteX2" fmla="*/ 4016217 w 4028410"/>
              <a:gd name="connsiteY2" fmla="*/ 493586 h 772001"/>
              <a:gd name="connsiteX3" fmla="*/ 4014788 w 4028410"/>
              <a:gd name="connsiteY3" fmla="*/ 490633 h 772001"/>
              <a:gd name="connsiteX4" fmla="*/ 4015931 w 4028410"/>
              <a:gd name="connsiteY4" fmla="*/ 489204 h 772001"/>
              <a:gd name="connsiteX5" fmla="*/ 4011168 w 4028410"/>
              <a:gd name="connsiteY5" fmla="*/ 483394 h 772001"/>
              <a:gd name="connsiteX6" fmla="*/ 4012597 w 4028410"/>
              <a:gd name="connsiteY6" fmla="*/ 482632 h 772001"/>
              <a:gd name="connsiteX7" fmla="*/ 4011835 w 4028410"/>
              <a:gd name="connsiteY7" fmla="*/ 481203 h 772001"/>
              <a:gd name="connsiteX8" fmla="*/ 4013264 w 4028410"/>
              <a:gd name="connsiteY8" fmla="*/ 480441 h 772001"/>
              <a:gd name="connsiteX9" fmla="*/ 4009930 w 4028410"/>
              <a:gd name="connsiteY9" fmla="*/ 473869 h 772001"/>
              <a:gd name="connsiteX10" fmla="*/ 4010692 w 4028410"/>
              <a:gd name="connsiteY10" fmla="*/ 473488 h 772001"/>
              <a:gd name="connsiteX11" fmla="*/ 4009930 w 4028410"/>
              <a:gd name="connsiteY11" fmla="*/ 472059 h 772001"/>
              <a:gd name="connsiteX12" fmla="*/ 4011073 w 4028410"/>
              <a:gd name="connsiteY12" fmla="*/ 470630 h 772001"/>
              <a:gd name="connsiteX13" fmla="*/ 4010311 w 4028410"/>
              <a:gd name="connsiteY13" fmla="*/ 467297 h 772001"/>
              <a:gd name="connsiteX14" fmla="*/ 4011454 w 4028410"/>
              <a:gd name="connsiteY14" fmla="*/ 465868 h 772001"/>
              <a:gd name="connsiteX15" fmla="*/ 4012883 w 4028410"/>
              <a:gd name="connsiteY15" fmla="*/ 459677 h 772001"/>
              <a:gd name="connsiteX16" fmla="*/ 4014311 w 4028410"/>
              <a:gd name="connsiteY16" fmla="*/ 458915 h 772001"/>
              <a:gd name="connsiteX17" fmla="*/ 4015074 w 4028410"/>
              <a:gd name="connsiteY17" fmla="*/ 454914 h 772001"/>
              <a:gd name="connsiteX18" fmla="*/ 4011740 w 4028410"/>
              <a:gd name="connsiteY18" fmla="*/ 450152 h 772001"/>
              <a:gd name="connsiteX19" fmla="*/ 4014311 w 4028410"/>
              <a:gd name="connsiteY19" fmla="*/ 442436 h 772001"/>
              <a:gd name="connsiteX20" fmla="*/ 4013549 w 4028410"/>
              <a:gd name="connsiteY20" fmla="*/ 441008 h 772001"/>
              <a:gd name="connsiteX21" fmla="*/ 4014692 w 4028410"/>
              <a:gd name="connsiteY21" fmla="*/ 439579 h 772001"/>
              <a:gd name="connsiteX22" fmla="*/ 4009930 w 4028410"/>
              <a:gd name="connsiteY22" fmla="*/ 428244 h 772001"/>
              <a:gd name="connsiteX23" fmla="*/ 4011073 w 4028410"/>
              <a:gd name="connsiteY23" fmla="*/ 426816 h 772001"/>
              <a:gd name="connsiteX24" fmla="*/ 4010311 w 4028410"/>
              <a:gd name="connsiteY24" fmla="*/ 421672 h 772001"/>
              <a:gd name="connsiteX25" fmla="*/ 4012121 w 4028410"/>
              <a:gd name="connsiteY25" fmla="*/ 418052 h 772001"/>
              <a:gd name="connsiteX26" fmla="*/ 4011359 w 4028410"/>
              <a:gd name="connsiteY26" fmla="*/ 416624 h 772001"/>
              <a:gd name="connsiteX27" fmla="*/ 4012121 w 4028410"/>
              <a:gd name="connsiteY27" fmla="*/ 416243 h 772001"/>
              <a:gd name="connsiteX28" fmla="*/ 4011359 w 4028410"/>
              <a:gd name="connsiteY28" fmla="*/ 414814 h 772001"/>
              <a:gd name="connsiteX29" fmla="*/ 4012121 w 4028410"/>
              <a:gd name="connsiteY29" fmla="*/ 414433 h 772001"/>
              <a:gd name="connsiteX30" fmla="*/ 4010977 w 4028410"/>
              <a:gd name="connsiteY30" fmla="*/ 412242 h 772001"/>
              <a:gd name="connsiteX31" fmla="*/ 4012121 w 4028410"/>
              <a:gd name="connsiteY31" fmla="*/ 410813 h 772001"/>
              <a:gd name="connsiteX32" fmla="*/ 4011359 w 4028410"/>
              <a:gd name="connsiteY32" fmla="*/ 409385 h 772001"/>
              <a:gd name="connsiteX33" fmla="*/ 4012121 w 4028410"/>
              <a:gd name="connsiteY33" fmla="*/ 409004 h 772001"/>
              <a:gd name="connsiteX34" fmla="*/ 4010977 w 4028410"/>
              <a:gd name="connsiteY34" fmla="*/ 405003 h 772001"/>
              <a:gd name="connsiteX35" fmla="*/ 4014597 w 4028410"/>
              <a:gd name="connsiteY35" fmla="*/ 397669 h 772001"/>
              <a:gd name="connsiteX36" fmla="*/ 4013835 w 4028410"/>
              <a:gd name="connsiteY36" fmla="*/ 396240 h 772001"/>
              <a:gd name="connsiteX37" fmla="*/ 4014978 w 4028410"/>
              <a:gd name="connsiteY37" fmla="*/ 394811 h 772001"/>
              <a:gd name="connsiteX38" fmla="*/ 4014597 w 4028410"/>
              <a:gd name="connsiteY38" fmla="*/ 392240 h 772001"/>
              <a:gd name="connsiteX39" fmla="*/ 4015359 w 4028410"/>
              <a:gd name="connsiteY39" fmla="*/ 391859 h 772001"/>
              <a:gd name="connsiteX40" fmla="*/ 4014597 w 4028410"/>
              <a:gd name="connsiteY40" fmla="*/ 388525 h 772001"/>
              <a:gd name="connsiteX41" fmla="*/ 4015740 w 4028410"/>
              <a:gd name="connsiteY41" fmla="*/ 387096 h 772001"/>
              <a:gd name="connsiteX42" fmla="*/ 4014978 w 4028410"/>
              <a:gd name="connsiteY42" fmla="*/ 385667 h 772001"/>
              <a:gd name="connsiteX43" fmla="*/ 4015740 w 4028410"/>
              <a:gd name="connsiteY43" fmla="*/ 385286 h 772001"/>
              <a:gd name="connsiteX44" fmla="*/ 4014597 w 4028410"/>
              <a:gd name="connsiteY44" fmla="*/ 383096 h 772001"/>
              <a:gd name="connsiteX45" fmla="*/ 4016026 w 4028410"/>
              <a:gd name="connsiteY45" fmla="*/ 380524 h 772001"/>
              <a:gd name="connsiteX46" fmla="*/ 4014883 w 4028410"/>
              <a:gd name="connsiteY46" fmla="*/ 378333 h 772001"/>
              <a:gd name="connsiteX47" fmla="*/ 4016026 w 4028410"/>
              <a:gd name="connsiteY47" fmla="*/ 376904 h 772001"/>
              <a:gd name="connsiteX48" fmla="*/ 4016026 w 4028410"/>
              <a:gd name="connsiteY48" fmla="*/ 371380 h 772001"/>
              <a:gd name="connsiteX49" fmla="*/ 4017455 w 4028410"/>
              <a:gd name="connsiteY49" fmla="*/ 370618 h 772001"/>
              <a:gd name="connsiteX50" fmla="*/ 4018883 w 4028410"/>
              <a:gd name="connsiteY50" fmla="*/ 364427 h 772001"/>
              <a:gd name="connsiteX51" fmla="*/ 4021455 w 4028410"/>
              <a:gd name="connsiteY51" fmla="*/ 362236 h 772001"/>
              <a:gd name="connsiteX52" fmla="*/ 4021455 w 4028410"/>
              <a:gd name="connsiteY52" fmla="*/ 360426 h 772001"/>
              <a:gd name="connsiteX53" fmla="*/ 4023265 w 4028410"/>
              <a:gd name="connsiteY53" fmla="*/ 356807 h 772001"/>
              <a:gd name="connsiteX54" fmla="*/ 4026218 w 4028410"/>
              <a:gd name="connsiteY54" fmla="*/ 349853 h 772001"/>
              <a:gd name="connsiteX55" fmla="*/ 4028408 w 4028410"/>
              <a:gd name="connsiteY55" fmla="*/ 337757 h 772001"/>
              <a:gd name="connsiteX56" fmla="*/ 4026599 w 4028410"/>
              <a:gd name="connsiteY56" fmla="*/ 334137 h 772001"/>
              <a:gd name="connsiteX57" fmla="*/ 4027361 w 4028410"/>
              <a:gd name="connsiteY57" fmla="*/ 333756 h 772001"/>
              <a:gd name="connsiteX58" fmla="*/ 4026599 w 4028410"/>
              <a:gd name="connsiteY58" fmla="*/ 332327 h 772001"/>
              <a:gd name="connsiteX59" fmla="*/ 4027361 w 4028410"/>
              <a:gd name="connsiteY59" fmla="*/ 331946 h 772001"/>
              <a:gd name="connsiteX60" fmla="*/ 4024789 w 4028410"/>
              <a:gd name="connsiteY60" fmla="*/ 326803 h 772001"/>
              <a:gd name="connsiteX61" fmla="*/ 4025551 w 4028410"/>
              <a:gd name="connsiteY61" fmla="*/ 326422 h 772001"/>
              <a:gd name="connsiteX62" fmla="*/ 4023741 w 4028410"/>
              <a:gd name="connsiteY62" fmla="*/ 322802 h 772001"/>
              <a:gd name="connsiteX63" fmla="*/ 4024503 w 4028410"/>
              <a:gd name="connsiteY63" fmla="*/ 322421 h 772001"/>
              <a:gd name="connsiteX64" fmla="*/ 4022694 w 4028410"/>
              <a:gd name="connsiteY64" fmla="*/ 318802 h 772001"/>
              <a:gd name="connsiteX65" fmla="*/ 4023836 w 4028410"/>
              <a:gd name="connsiteY65" fmla="*/ 317373 h 772001"/>
              <a:gd name="connsiteX66" fmla="*/ 4023074 w 4028410"/>
              <a:gd name="connsiteY66" fmla="*/ 315944 h 772001"/>
              <a:gd name="connsiteX67" fmla="*/ 4023836 w 4028410"/>
              <a:gd name="connsiteY67" fmla="*/ 315563 h 772001"/>
              <a:gd name="connsiteX68" fmla="*/ 4022027 w 4028410"/>
              <a:gd name="connsiteY68" fmla="*/ 311944 h 772001"/>
              <a:gd name="connsiteX69" fmla="*/ 4023170 w 4028410"/>
              <a:gd name="connsiteY69" fmla="*/ 310515 h 772001"/>
              <a:gd name="connsiteX70" fmla="*/ 4022408 w 4028410"/>
              <a:gd name="connsiteY70" fmla="*/ 309086 h 772001"/>
              <a:gd name="connsiteX71" fmla="*/ 4023170 w 4028410"/>
              <a:gd name="connsiteY71" fmla="*/ 308705 h 772001"/>
              <a:gd name="connsiteX72" fmla="*/ 4022408 w 4028410"/>
              <a:gd name="connsiteY72" fmla="*/ 307277 h 772001"/>
              <a:gd name="connsiteX73" fmla="*/ 4023170 w 4028410"/>
              <a:gd name="connsiteY73" fmla="*/ 306896 h 772001"/>
              <a:gd name="connsiteX74" fmla="*/ 4023170 w 4028410"/>
              <a:gd name="connsiteY74" fmla="*/ 306705 h 772001"/>
              <a:gd name="connsiteX75" fmla="*/ 3883628 w 4028410"/>
              <a:gd name="connsiteY75" fmla="*/ 159163 h 772001"/>
              <a:gd name="connsiteX76" fmla="*/ 3879819 w 4028410"/>
              <a:gd name="connsiteY76" fmla="*/ 160592 h 772001"/>
              <a:gd name="connsiteX77" fmla="*/ 3879533 w 4028410"/>
              <a:gd name="connsiteY77" fmla="*/ 159830 h 772001"/>
              <a:gd name="connsiteX78" fmla="*/ 3874199 w 4028410"/>
              <a:gd name="connsiteY78" fmla="*/ 161830 h 772001"/>
              <a:gd name="connsiteX79" fmla="*/ 3873246 w 4028410"/>
              <a:gd name="connsiteY79" fmla="*/ 163925 h 772001"/>
              <a:gd name="connsiteX80" fmla="*/ 3872675 w 4028410"/>
              <a:gd name="connsiteY80" fmla="*/ 162401 h 772001"/>
              <a:gd name="connsiteX81" fmla="*/ 3861625 w 4028410"/>
              <a:gd name="connsiteY81" fmla="*/ 170117 h 772001"/>
              <a:gd name="connsiteX82" fmla="*/ 3856291 w 4028410"/>
              <a:gd name="connsiteY82" fmla="*/ 172117 h 772001"/>
              <a:gd name="connsiteX83" fmla="*/ 3855625 w 4028410"/>
              <a:gd name="connsiteY83" fmla="*/ 174975 h 772001"/>
              <a:gd name="connsiteX84" fmla="*/ 3853625 w 4028410"/>
              <a:gd name="connsiteY84" fmla="*/ 176594 h 772001"/>
              <a:gd name="connsiteX85" fmla="*/ 3854196 w 4028410"/>
              <a:gd name="connsiteY85" fmla="*/ 178118 h 772001"/>
              <a:gd name="connsiteX86" fmla="*/ 3853243 w 4028410"/>
              <a:gd name="connsiteY86" fmla="*/ 180213 h 772001"/>
              <a:gd name="connsiteX87" fmla="*/ 3851720 w 4028410"/>
              <a:gd name="connsiteY87" fmla="*/ 180785 h 772001"/>
              <a:gd name="connsiteX88" fmla="*/ 3849624 w 4028410"/>
              <a:gd name="connsiteY88" fmla="*/ 186785 h 772001"/>
              <a:gd name="connsiteX89" fmla="*/ 3848100 w 4028410"/>
              <a:gd name="connsiteY89" fmla="*/ 187357 h 772001"/>
              <a:gd name="connsiteX90" fmla="*/ 3847909 w 4028410"/>
              <a:gd name="connsiteY90" fmla="*/ 189167 h 772001"/>
              <a:gd name="connsiteX91" fmla="*/ 3844576 w 4028410"/>
              <a:gd name="connsiteY91" fmla="*/ 189548 h 772001"/>
              <a:gd name="connsiteX92" fmla="*/ 3844862 w 4028410"/>
              <a:gd name="connsiteY92" fmla="*/ 190310 h 772001"/>
              <a:gd name="connsiteX93" fmla="*/ 3843338 w 4028410"/>
              <a:gd name="connsiteY93" fmla="*/ 190881 h 772001"/>
              <a:gd name="connsiteX94" fmla="*/ 3843147 w 4028410"/>
              <a:gd name="connsiteY94" fmla="*/ 192691 h 772001"/>
              <a:gd name="connsiteX95" fmla="*/ 3838861 w 4028410"/>
              <a:gd name="connsiteY95" fmla="*/ 195167 h 772001"/>
              <a:gd name="connsiteX96" fmla="*/ 3839147 w 4028410"/>
              <a:gd name="connsiteY96" fmla="*/ 195929 h 772001"/>
              <a:gd name="connsiteX97" fmla="*/ 3836861 w 4028410"/>
              <a:gd name="connsiteY97" fmla="*/ 196787 h 772001"/>
              <a:gd name="connsiteX98" fmla="*/ 3837146 w 4028410"/>
              <a:gd name="connsiteY98" fmla="*/ 197549 h 772001"/>
              <a:gd name="connsiteX99" fmla="*/ 3831812 w 4028410"/>
              <a:gd name="connsiteY99" fmla="*/ 199549 h 772001"/>
              <a:gd name="connsiteX100" fmla="*/ 3831908 w 4028410"/>
              <a:gd name="connsiteY100" fmla="*/ 202121 h 772001"/>
              <a:gd name="connsiteX101" fmla="*/ 3830955 w 4028410"/>
              <a:gd name="connsiteY101" fmla="*/ 204216 h 772001"/>
              <a:gd name="connsiteX102" fmla="*/ 3829431 w 4028410"/>
              <a:gd name="connsiteY102" fmla="*/ 204788 h 772001"/>
              <a:gd name="connsiteX103" fmla="*/ 3829241 w 4028410"/>
              <a:gd name="connsiteY103" fmla="*/ 206597 h 772001"/>
              <a:gd name="connsiteX104" fmla="*/ 3828479 w 4028410"/>
              <a:gd name="connsiteY104" fmla="*/ 206883 h 772001"/>
              <a:gd name="connsiteX105" fmla="*/ 3828955 w 4028410"/>
              <a:gd name="connsiteY105" fmla="*/ 205931 h 772001"/>
              <a:gd name="connsiteX106" fmla="*/ 3828288 w 4028410"/>
              <a:gd name="connsiteY106" fmla="*/ 205169 h 772001"/>
              <a:gd name="connsiteX107" fmla="*/ 3828479 w 4028410"/>
              <a:gd name="connsiteY107" fmla="*/ 203740 h 772001"/>
              <a:gd name="connsiteX108" fmla="*/ 3829241 w 4028410"/>
              <a:gd name="connsiteY108" fmla="*/ 203073 h 772001"/>
              <a:gd name="connsiteX109" fmla="*/ 3828955 w 4028410"/>
              <a:gd name="connsiteY109" fmla="*/ 202692 h 772001"/>
              <a:gd name="connsiteX110" fmla="*/ 3828765 w 4028410"/>
              <a:gd name="connsiteY110" fmla="*/ 200883 h 772001"/>
              <a:gd name="connsiteX111" fmla="*/ 3829145 w 4028410"/>
              <a:gd name="connsiteY111" fmla="*/ 200597 h 772001"/>
              <a:gd name="connsiteX112" fmla="*/ 3826574 w 4028410"/>
              <a:gd name="connsiteY112" fmla="*/ 197453 h 772001"/>
              <a:gd name="connsiteX113" fmla="*/ 3826955 w 4028410"/>
              <a:gd name="connsiteY113" fmla="*/ 197168 h 772001"/>
              <a:gd name="connsiteX114" fmla="*/ 3826288 w 4028410"/>
              <a:gd name="connsiteY114" fmla="*/ 196406 h 772001"/>
              <a:gd name="connsiteX115" fmla="*/ 3826669 w 4028410"/>
              <a:gd name="connsiteY115" fmla="*/ 196120 h 772001"/>
              <a:gd name="connsiteX116" fmla="*/ 3824764 w 4028410"/>
              <a:gd name="connsiteY116" fmla="*/ 193739 h 772001"/>
              <a:gd name="connsiteX117" fmla="*/ 3825145 w 4028410"/>
              <a:gd name="connsiteY117" fmla="*/ 193453 h 772001"/>
              <a:gd name="connsiteX118" fmla="*/ 3824478 w 4028410"/>
              <a:gd name="connsiteY118" fmla="*/ 192691 h 772001"/>
              <a:gd name="connsiteX119" fmla="*/ 3824954 w 4028410"/>
              <a:gd name="connsiteY119" fmla="*/ 191643 h 772001"/>
              <a:gd name="connsiteX120" fmla="*/ 3824288 w 4028410"/>
              <a:gd name="connsiteY120" fmla="*/ 190881 h 772001"/>
              <a:gd name="connsiteX121" fmla="*/ 3824764 w 4028410"/>
              <a:gd name="connsiteY121" fmla="*/ 189833 h 772001"/>
              <a:gd name="connsiteX122" fmla="*/ 3822192 w 4028410"/>
              <a:gd name="connsiteY122" fmla="*/ 186690 h 772001"/>
              <a:gd name="connsiteX123" fmla="*/ 3822764 w 4028410"/>
              <a:gd name="connsiteY123" fmla="*/ 184880 h 772001"/>
              <a:gd name="connsiteX124" fmla="*/ 3822097 w 4028410"/>
              <a:gd name="connsiteY124" fmla="*/ 184118 h 772001"/>
              <a:gd name="connsiteX125" fmla="*/ 3822954 w 4028410"/>
              <a:gd name="connsiteY125" fmla="*/ 179451 h 772001"/>
              <a:gd name="connsiteX126" fmla="*/ 3822097 w 4028410"/>
              <a:gd name="connsiteY126" fmla="*/ 177546 h 772001"/>
              <a:gd name="connsiteX127" fmla="*/ 3822954 w 4028410"/>
              <a:gd name="connsiteY127" fmla="*/ 176213 h 772001"/>
              <a:gd name="connsiteX128" fmla="*/ 3822669 w 4028410"/>
              <a:gd name="connsiteY128" fmla="*/ 171831 h 772001"/>
              <a:gd name="connsiteX129" fmla="*/ 3823525 w 4028410"/>
              <a:gd name="connsiteY129" fmla="*/ 170498 h 772001"/>
              <a:gd name="connsiteX130" fmla="*/ 3822573 w 4028410"/>
              <a:gd name="connsiteY130" fmla="*/ 169259 h 772001"/>
              <a:gd name="connsiteX131" fmla="*/ 3822192 w 4028410"/>
              <a:gd name="connsiteY131" fmla="*/ 169545 h 772001"/>
              <a:gd name="connsiteX132" fmla="*/ 3821144 w 4028410"/>
              <a:gd name="connsiteY132" fmla="*/ 165830 h 772001"/>
              <a:gd name="connsiteX133" fmla="*/ 3821526 w 4028410"/>
              <a:gd name="connsiteY133" fmla="*/ 165545 h 772001"/>
              <a:gd name="connsiteX134" fmla="*/ 3821335 w 4028410"/>
              <a:gd name="connsiteY134" fmla="*/ 163735 h 772001"/>
              <a:gd name="connsiteX135" fmla="*/ 3818001 w 4028410"/>
              <a:gd name="connsiteY135" fmla="*/ 160496 h 772001"/>
              <a:gd name="connsiteX136" fmla="*/ 3818382 w 4028410"/>
              <a:gd name="connsiteY136" fmla="*/ 160211 h 772001"/>
              <a:gd name="connsiteX137" fmla="*/ 3815810 w 4028410"/>
              <a:gd name="connsiteY137" fmla="*/ 157067 h 772001"/>
              <a:gd name="connsiteX138" fmla="*/ 3815429 w 4028410"/>
              <a:gd name="connsiteY138" fmla="*/ 157353 h 772001"/>
              <a:gd name="connsiteX139" fmla="*/ 3813715 w 4028410"/>
              <a:gd name="connsiteY139" fmla="*/ 156115 h 772001"/>
              <a:gd name="connsiteX140" fmla="*/ 3814572 w 4028410"/>
              <a:gd name="connsiteY140" fmla="*/ 154781 h 772001"/>
              <a:gd name="connsiteX141" fmla="*/ 3813429 w 4028410"/>
              <a:gd name="connsiteY141" fmla="*/ 151733 h 772001"/>
              <a:gd name="connsiteX142" fmla="*/ 3810762 w 4028410"/>
              <a:gd name="connsiteY142" fmla="*/ 149257 h 772001"/>
              <a:gd name="connsiteX143" fmla="*/ 3811143 w 4028410"/>
              <a:gd name="connsiteY143" fmla="*/ 148971 h 772001"/>
              <a:gd name="connsiteX144" fmla="*/ 3810858 w 4028410"/>
              <a:gd name="connsiteY144" fmla="*/ 147828 h 772001"/>
              <a:gd name="connsiteX145" fmla="*/ 3812096 w 4028410"/>
              <a:gd name="connsiteY145" fmla="*/ 146114 h 772001"/>
              <a:gd name="connsiteX146" fmla="*/ 3811143 w 4028410"/>
              <a:gd name="connsiteY146" fmla="*/ 144875 h 772001"/>
              <a:gd name="connsiteX147" fmla="*/ 3811524 w 4028410"/>
              <a:gd name="connsiteY147" fmla="*/ 144590 h 772001"/>
              <a:gd name="connsiteX148" fmla="*/ 3810476 w 4028410"/>
              <a:gd name="connsiteY148" fmla="*/ 140875 h 772001"/>
              <a:gd name="connsiteX149" fmla="*/ 3813620 w 4028410"/>
              <a:gd name="connsiteY149" fmla="*/ 138303 h 772001"/>
              <a:gd name="connsiteX150" fmla="*/ 3813239 w 4028410"/>
              <a:gd name="connsiteY150" fmla="*/ 135350 h 772001"/>
              <a:gd name="connsiteX151" fmla="*/ 3814096 w 4028410"/>
              <a:gd name="connsiteY151" fmla="*/ 134017 h 772001"/>
              <a:gd name="connsiteX152" fmla="*/ 3813429 w 4028410"/>
              <a:gd name="connsiteY152" fmla="*/ 133255 h 772001"/>
              <a:gd name="connsiteX153" fmla="*/ 3813906 w 4028410"/>
              <a:gd name="connsiteY153" fmla="*/ 132207 h 772001"/>
              <a:gd name="connsiteX154" fmla="*/ 3813239 w 4028410"/>
              <a:gd name="connsiteY154" fmla="*/ 131445 h 772001"/>
              <a:gd name="connsiteX155" fmla="*/ 3813715 w 4028410"/>
              <a:gd name="connsiteY155" fmla="*/ 130397 h 772001"/>
              <a:gd name="connsiteX156" fmla="*/ 3813144 w 4028410"/>
              <a:gd name="connsiteY156" fmla="*/ 128969 h 772001"/>
              <a:gd name="connsiteX157" fmla="*/ 3577685 w 4028410"/>
              <a:gd name="connsiteY157" fmla="*/ 198882 h 772001"/>
              <a:gd name="connsiteX158" fmla="*/ 3577018 w 4028410"/>
              <a:gd name="connsiteY158" fmla="*/ 200216 h 772001"/>
              <a:gd name="connsiteX159" fmla="*/ 3575399 w 4028410"/>
              <a:gd name="connsiteY159" fmla="*/ 200597 h 772001"/>
              <a:gd name="connsiteX160" fmla="*/ 3574256 w 4028410"/>
              <a:gd name="connsiteY160" fmla="*/ 202597 h 772001"/>
              <a:gd name="connsiteX161" fmla="*/ 3574637 w 4028410"/>
              <a:gd name="connsiteY161" fmla="*/ 204216 h 772001"/>
              <a:gd name="connsiteX162" fmla="*/ 3572447 w 4028410"/>
              <a:gd name="connsiteY162" fmla="*/ 205645 h 772001"/>
              <a:gd name="connsiteX163" fmla="*/ 3571494 w 4028410"/>
              <a:gd name="connsiteY163" fmla="*/ 208407 h 772001"/>
              <a:gd name="connsiteX164" fmla="*/ 3565970 w 4028410"/>
              <a:gd name="connsiteY164" fmla="*/ 209836 h 772001"/>
              <a:gd name="connsiteX165" fmla="*/ 3554063 w 4028410"/>
              <a:gd name="connsiteY165" fmla="*/ 216218 h 772001"/>
              <a:gd name="connsiteX166" fmla="*/ 3553683 w 4028410"/>
              <a:gd name="connsiteY166" fmla="*/ 214599 h 772001"/>
              <a:gd name="connsiteX167" fmla="*/ 3552540 w 4028410"/>
              <a:gd name="connsiteY167" fmla="*/ 216599 h 772001"/>
              <a:gd name="connsiteX168" fmla="*/ 3547015 w 4028410"/>
              <a:gd name="connsiteY168" fmla="*/ 218027 h 772001"/>
              <a:gd name="connsiteX169" fmla="*/ 3546824 w 4028410"/>
              <a:gd name="connsiteY169" fmla="*/ 217266 h 772001"/>
              <a:gd name="connsiteX170" fmla="*/ 3541300 w 4028410"/>
              <a:gd name="connsiteY170" fmla="*/ 218694 h 772001"/>
              <a:gd name="connsiteX171" fmla="*/ 3541110 w 4028410"/>
              <a:gd name="connsiteY171" fmla="*/ 217932 h 772001"/>
              <a:gd name="connsiteX172" fmla="*/ 3536347 w 4028410"/>
              <a:gd name="connsiteY172" fmla="*/ 219075 h 772001"/>
              <a:gd name="connsiteX173" fmla="*/ 3536156 w 4028410"/>
              <a:gd name="connsiteY173" fmla="*/ 218313 h 772001"/>
              <a:gd name="connsiteX174" fmla="*/ 3533013 w 4028410"/>
              <a:gd name="connsiteY174" fmla="*/ 219075 h 772001"/>
              <a:gd name="connsiteX175" fmla="*/ 3532823 w 4028410"/>
              <a:gd name="connsiteY175" fmla="*/ 218313 h 772001"/>
              <a:gd name="connsiteX176" fmla="*/ 3519488 w 4028410"/>
              <a:gd name="connsiteY176" fmla="*/ 222504 h 772001"/>
              <a:gd name="connsiteX177" fmla="*/ 3519678 w 4028410"/>
              <a:gd name="connsiteY177" fmla="*/ 223266 h 772001"/>
              <a:gd name="connsiteX178" fmla="*/ 3518059 w 4028410"/>
              <a:gd name="connsiteY178" fmla="*/ 223647 h 772001"/>
              <a:gd name="connsiteX179" fmla="*/ 3517678 w 4028410"/>
              <a:gd name="connsiteY179" fmla="*/ 225457 h 772001"/>
              <a:gd name="connsiteX180" fmla="*/ 3508915 w 4028410"/>
              <a:gd name="connsiteY180" fmla="*/ 224219 h 772001"/>
              <a:gd name="connsiteX181" fmla="*/ 3507296 w 4028410"/>
              <a:gd name="connsiteY181" fmla="*/ 224600 h 772001"/>
              <a:gd name="connsiteX182" fmla="*/ 3507105 w 4028410"/>
              <a:gd name="connsiteY182" fmla="*/ 223838 h 772001"/>
              <a:gd name="connsiteX183" fmla="*/ 3504915 w 4028410"/>
              <a:gd name="connsiteY183" fmla="*/ 225266 h 772001"/>
              <a:gd name="connsiteX184" fmla="*/ 3496151 w 4028410"/>
              <a:gd name="connsiteY184" fmla="*/ 227457 h 772001"/>
              <a:gd name="connsiteX185" fmla="*/ 3491008 w 4028410"/>
              <a:gd name="connsiteY185" fmla="*/ 233839 h 772001"/>
              <a:gd name="connsiteX186" fmla="*/ 3489389 w 4028410"/>
              <a:gd name="connsiteY186" fmla="*/ 234220 h 772001"/>
              <a:gd name="connsiteX187" fmla="*/ 3489579 w 4028410"/>
              <a:gd name="connsiteY187" fmla="*/ 234982 h 772001"/>
              <a:gd name="connsiteX188" fmla="*/ 3487008 w 4028410"/>
              <a:gd name="connsiteY188" fmla="*/ 238125 h 772001"/>
              <a:gd name="connsiteX189" fmla="*/ 3478244 w 4028410"/>
              <a:gd name="connsiteY189" fmla="*/ 236887 h 772001"/>
              <a:gd name="connsiteX190" fmla="*/ 3474244 w 4028410"/>
              <a:gd name="connsiteY190" fmla="*/ 237839 h 772001"/>
              <a:gd name="connsiteX191" fmla="*/ 3474053 w 4028410"/>
              <a:gd name="connsiteY191" fmla="*/ 237077 h 772001"/>
              <a:gd name="connsiteX192" fmla="*/ 3472434 w 4028410"/>
              <a:gd name="connsiteY192" fmla="*/ 237458 h 772001"/>
              <a:gd name="connsiteX193" fmla="*/ 3472243 w 4028410"/>
              <a:gd name="connsiteY193" fmla="*/ 236696 h 772001"/>
              <a:gd name="connsiteX194" fmla="*/ 3462909 w 4028410"/>
              <a:gd name="connsiteY194" fmla="*/ 239840 h 772001"/>
              <a:gd name="connsiteX195" fmla="*/ 3462718 w 4028410"/>
              <a:gd name="connsiteY195" fmla="*/ 239078 h 772001"/>
              <a:gd name="connsiteX196" fmla="*/ 3460337 w 4028410"/>
              <a:gd name="connsiteY196" fmla="*/ 239649 h 772001"/>
              <a:gd name="connsiteX197" fmla="*/ 3460147 w 4028410"/>
              <a:gd name="connsiteY197" fmla="*/ 238887 h 772001"/>
              <a:gd name="connsiteX198" fmla="*/ 3458527 w 4028410"/>
              <a:gd name="connsiteY198" fmla="*/ 239268 h 772001"/>
              <a:gd name="connsiteX199" fmla="*/ 3458337 w 4028410"/>
              <a:gd name="connsiteY199" fmla="*/ 238506 h 772001"/>
              <a:gd name="connsiteX200" fmla="*/ 3451956 w 4028410"/>
              <a:gd name="connsiteY200" fmla="*/ 240125 h 772001"/>
              <a:gd name="connsiteX201" fmla="*/ 3448812 w 4028410"/>
              <a:gd name="connsiteY201" fmla="*/ 237554 h 772001"/>
              <a:gd name="connsiteX202" fmla="*/ 3440716 w 4028410"/>
              <a:gd name="connsiteY202" fmla="*/ 238697 h 772001"/>
              <a:gd name="connsiteX203" fmla="*/ 3440906 w 4028410"/>
              <a:gd name="connsiteY203" fmla="*/ 239459 h 772001"/>
              <a:gd name="connsiteX204" fmla="*/ 3435382 w 4028410"/>
              <a:gd name="connsiteY204" fmla="*/ 240887 h 772001"/>
              <a:gd name="connsiteX205" fmla="*/ 3435001 w 4028410"/>
              <a:gd name="connsiteY205" fmla="*/ 242697 h 772001"/>
              <a:gd name="connsiteX206" fmla="*/ 3432620 w 4028410"/>
              <a:gd name="connsiteY206" fmla="*/ 243269 h 772001"/>
              <a:gd name="connsiteX207" fmla="*/ 3432810 w 4028410"/>
              <a:gd name="connsiteY207" fmla="*/ 244031 h 772001"/>
              <a:gd name="connsiteX208" fmla="*/ 3431191 w 4028410"/>
              <a:gd name="connsiteY208" fmla="*/ 244412 h 772001"/>
              <a:gd name="connsiteX209" fmla="*/ 3431381 w 4028410"/>
              <a:gd name="connsiteY209" fmla="*/ 245174 h 772001"/>
              <a:gd name="connsiteX210" fmla="*/ 3429762 w 4028410"/>
              <a:gd name="connsiteY210" fmla="*/ 245555 h 772001"/>
              <a:gd name="connsiteX211" fmla="*/ 3429381 w 4028410"/>
              <a:gd name="connsiteY211" fmla="*/ 247364 h 772001"/>
              <a:gd name="connsiteX212" fmla="*/ 3424428 w 4028410"/>
              <a:gd name="connsiteY212" fmla="*/ 247745 h 772001"/>
              <a:gd name="connsiteX213" fmla="*/ 3424618 w 4028410"/>
              <a:gd name="connsiteY213" fmla="*/ 248508 h 772001"/>
              <a:gd name="connsiteX214" fmla="*/ 3419284 w 4028410"/>
              <a:gd name="connsiteY214" fmla="*/ 250698 h 772001"/>
              <a:gd name="connsiteX215" fmla="*/ 3415760 w 4028410"/>
              <a:gd name="connsiteY215" fmla="*/ 249936 h 772001"/>
              <a:gd name="connsiteX216" fmla="*/ 3414617 w 4028410"/>
              <a:gd name="connsiteY216" fmla="*/ 248508 h 772001"/>
              <a:gd name="connsiteX217" fmla="*/ 3412998 w 4028410"/>
              <a:gd name="connsiteY217" fmla="*/ 248888 h 772001"/>
              <a:gd name="connsiteX218" fmla="*/ 3412808 w 4028410"/>
              <a:gd name="connsiteY218" fmla="*/ 248126 h 772001"/>
              <a:gd name="connsiteX219" fmla="*/ 3411188 w 4028410"/>
              <a:gd name="connsiteY219" fmla="*/ 248508 h 772001"/>
              <a:gd name="connsiteX220" fmla="*/ 3410045 w 4028410"/>
              <a:gd name="connsiteY220" fmla="*/ 247079 h 772001"/>
              <a:gd name="connsiteX221" fmla="*/ 3408426 w 4028410"/>
              <a:gd name="connsiteY221" fmla="*/ 247460 h 772001"/>
              <a:gd name="connsiteX222" fmla="*/ 3408236 w 4028410"/>
              <a:gd name="connsiteY222" fmla="*/ 246698 h 772001"/>
              <a:gd name="connsiteX223" fmla="*/ 3404902 w 4028410"/>
              <a:gd name="connsiteY223" fmla="*/ 246698 h 772001"/>
              <a:gd name="connsiteX224" fmla="*/ 3404711 w 4028410"/>
              <a:gd name="connsiteY224" fmla="*/ 245936 h 772001"/>
              <a:gd name="connsiteX225" fmla="*/ 3402140 w 4028410"/>
              <a:gd name="connsiteY225" fmla="*/ 245745 h 772001"/>
              <a:gd name="connsiteX226" fmla="*/ 3400997 w 4028410"/>
              <a:gd name="connsiteY226" fmla="*/ 244316 h 772001"/>
              <a:gd name="connsiteX227" fmla="*/ 3399378 w 4028410"/>
              <a:gd name="connsiteY227" fmla="*/ 244697 h 772001"/>
              <a:gd name="connsiteX228" fmla="*/ 3398235 w 4028410"/>
              <a:gd name="connsiteY228" fmla="*/ 243269 h 772001"/>
              <a:gd name="connsiteX229" fmla="*/ 3396615 w 4028410"/>
              <a:gd name="connsiteY229" fmla="*/ 243650 h 772001"/>
              <a:gd name="connsiteX230" fmla="*/ 3395186 w 4028410"/>
              <a:gd name="connsiteY230" fmla="*/ 241459 h 772001"/>
              <a:gd name="connsiteX231" fmla="*/ 3390615 w 4028410"/>
              <a:gd name="connsiteY231" fmla="*/ 240030 h 772001"/>
              <a:gd name="connsiteX232" fmla="*/ 3388995 w 4028410"/>
              <a:gd name="connsiteY232" fmla="*/ 233649 h 772001"/>
              <a:gd name="connsiteX233" fmla="*/ 3382804 w 4028410"/>
              <a:gd name="connsiteY233" fmla="*/ 232696 h 772001"/>
              <a:gd name="connsiteX234" fmla="*/ 3382613 w 4028410"/>
              <a:gd name="connsiteY234" fmla="*/ 231934 h 772001"/>
              <a:gd name="connsiteX235" fmla="*/ 3380232 w 4028410"/>
              <a:gd name="connsiteY235" fmla="*/ 232505 h 772001"/>
              <a:gd name="connsiteX236" fmla="*/ 3378613 w 4028410"/>
              <a:gd name="connsiteY236" fmla="*/ 229553 h 772001"/>
              <a:gd name="connsiteX237" fmla="*/ 3376803 w 4028410"/>
              <a:gd name="connsiteY237" fmla="*/ 229172 h 772001"/>
              <a:gd name="connsiteX238" fmla="*/ 3376613 w 4028410"/>
              <a:gd name="connsiteY238" fmla="*/ 228410 h 772001"/>
              <a:gd name="connsiteX239" fmla="*/ 3371279 w 4028410"/>
              <a:gd name="connsiteY239" fmla="*/ 230600 h 772001"/>
              <a:gd name="connsiteX240" fmla="*/ 3366135 w 4028410"/>
              <a:gd name="connsiteY240" fmla="*/ 230219 h 772001"/>
              <a:gd name="connsiteX241" fmla="*/ 3364706 w 4028410"/>
              <a:gd name="connsiteY241" fmla="*/ 228029 h 772001"/>
              <a:gd name="connsiteX242" fmla="*/ 3361754 w 4028410"/>
              <a:gd name="connsiteY242" fmla="*/ 229648 h 772001"/>
              <a:gd name="connsiteX243" fmla="*/ 3361944 w 4028410"/>
              <a:gd name="connsiteY243" fmla="*/ 230410 h 772001"/>
              <a:gd name="connsiteX244" fmla="*/ 3355562 w 4028410"/>
              <a:gd name="connsiteY244" fmla="*/ 232029 h 772001"/>
              <a:gd name="connsiteX245" fmla="*/ 3355372 w 4028410"/>
              <a:gd name="connsiteY245" fmla="*/ 231267 h 772001"/>
              <a:gd name="connsiteX246" fmla="*/ 3348418 w 4028410"/>
              <a:gd name="connsiteY246" fmla="*/ 233839 h 772001"/>
              <a:gd name="connsiteX247" fmla="*/ 3345656 w 4028410"/>
              <a:gd name="connsiteY247" fmla="*/ 232886 h 772001"/>
              <a:gd name="connsiteX248" fmla="*/ 3345466 w 4028410"/>
              <a:gd name="connsiteY248" fmla="*/ 232125 h 772001"/>
              <a:gd name="connsiteX249" fmla="*/ 3339275 w 4028410"/>
              <a:gd name="connsiteY249" fmla="*/ 231172 h 772001"/>
              <a:gd name="connsiteX250" fmla="*/ 3339465 w 4028410"/>
              <a:gd name="connsiteY250" fmla="*/ 231934 h 772001"/>
              <a:gd name="connsiteX251" fmla="*/ 3337084 w 4028410"/>
              <a:gd name="connsiteY251" fmla="*/ 232505 h 772001"/>
              <a:gd name="connsiteX252" fmla="*/ 3335655 w 4028410"/>
              <a:gd name="connsiteY252" fmla="*/ 230315 h 772001"/>
              <a:gd name="connsiteX253" fmla="*/ 3329083 w 4028410"/>
              <a:gd name="connsiteY253" fmla="*/ 227743 h 772001"/>
              <a:gd name="connsiteX254" fmla="*/ 3327654 w 4028410"/>
              <a:gd name="connsiteY254" fmla="*/ 225552 h 772001"/>
              <a:gd name="connsiteX255" fmla="*/ 3324320 w 4028410"/>
              <a:gd name="connsiteY255" fmla="*/ 225552 h 772001"/>
              <a:gd name="connsiteX256" fmla="*/ 3318129 w 4028410"/>
              <a:gd name="connsiteY256" fmla="*/ 221171 h 772001"/>
              <a:gd name="connsiteX257" fmla="*/ 3316510 w 4028410"/>
              <a:gd name="connsiteY257" fmla="*/ 221552 h 772001"/>
              <a:gd name="connsiteX258" fmla="*/ 3314319 w 4028410"/>
              <a:gd name="connsiteY258" fmla="*/ 219551 h 772001"/>
              <a:gd name="connsiteX259" fmla="*/ 3307937 w 4028410"/>
              <a:gd name="connsiteY259" fmla="*/ 221171 h 772001"/>
              <a:gd name="connsiteX260" fmla="*/ 3306794 w 4028410"/>
              <a:gd name="connsiteY260" fmla="*/ 219742 h 772001"/>
              <a:gd name="connsiteX261" fmla="*/ 3305175 w 4028410"/>
              <a:gd name="connsiteY261" fmla="*/ 220123 h 772001"/>
              <a:gd name="connsiteX262" fmla="*/ 3304032 w 4028410"/>
              <a:gd name="connsiteY262" fmla="*/ 218694 h 772001"/>
              <a:gd name="connsiteX263" fmla="*/ 3302413 w 4028410"/>
              <a:gd name="connsiteY263" fmla="*/ 219075 h 772001"/>
              <a:gd name="connsiteX264" fmla="*/ 3302222 w 4028410"/>
              <a:gd name="connsiteY264" fmla="*/ 218313 h 772001"/>
              <a:gd name="connsiteX265" fmla="*/ 3297460 w 4028410"/>
              <a:gd name="connsiteY265" fmla="*/ 219456 h 772001"/>
              <a:gd name="connsiteX266" fmla="*/ 3297269 w 4028410"/>
              <a:gd name="connsiteY266" fmla="*/ 218694 h 772001"/>
              <a:gd name="connsiteX267" fmla="*/ 3295650 w 4028410"/>
              <a:gd name="connsiteY267" fmla="*/ 219075 h 772001"/>
              <a:gd name="connsiteX268" fmla="*/ 3295459 w 4028410"/>
              <a:gd name="connsiteY268" fmla="*/ 218313 h 772001"/>
              <a:gd name="connsiteX269" fmla="*/ 3289078 w 4028410"/>
              <a:gd name="connsiteY269" fmla="*/ 219933 h 772001"/>
              <a:gd name="connsiteX270" fmla="*/ 3288887 w 4028410"/>
              <a:gd name="connsiteY270" fmla="*/ 219170 h 772001"/>
              <a:gd name="connsiteX271" fmla="*/ 3286125 w 4028410"/>
              <a:gd name="connsiteY271" fmla="*/ 218218 h 772001"/>
              <a:gd name="connsiteX272" fmla="*/ 3285363 w 4028410"/>
              <a:gd name="connsiteY272" fmla="*/ 218408 h 772001"/>
              <a:gd name="connsiteX273" fmla="*/ 3284982 w 4028410"/>
              <a:gd name="connsiteY273" fmla="*/ 216789 h 772001"/>
              <a:gd name="connsiteX274" fmla="*/ 3284791 w 4028410"/>
              <a:gd name="connsiteY274" fmla="*/ 216789 h 772001"/>
              <a:gd name="connsiteX275" fmla="*/ 3229833 w 4028410"/>
              <a:gd name="connsiteY275" fmla="*/ 211550 h 772001"/>
              <a:gd name="connsiteX276" fmla="*/ 3226499 w 4028410"/>
              <a:gd name="connsiteY276" fmla="*/ 212027 h 772001"/>
              <a:gd name="connsiteX277" fmla="*/ 3226308 w 4028410"/>
              <a:gd name="connsiteY277" fmla="*/ 211265 h 772001"/>
              <a:gd name="connsiteX278" fmla="*/ 3223927 w 4028410"/>
              <a:gd name="connsiteY278" fmla="*/ 211836 h 772001"/>
              <a:gd name="connsiteX279" fmla="*/ 3223736 w 4028410"/>
              <a:gd name="connsiteY279" fmla="*/ 211074 h 772001"/>
              <a:gd name="connsiteX280" fmla="*/ 3221355 w 4028410"/>
              <a:gd name="connsiteY280" fmla="*/ 211646 h 772001"/>
              <a:gd name="connsiteX281" fmla="*/ 3220117 w 4028410"/>
              <a:gd name="connsiteY281" fmla="*/ 210693 h 772001"/>
              <a:gd name="connsiteX282" fmla="*/ 2164080 w 4028410"/>
              <a:gd name="connsiteY282" fmla="*/ 113633 h 772001"/>
              <a:gd name="connsiteX283" fmla="*/ 1667542 w 4028410"/>
              <a:gd name="connsiteY283" fmla="*/ 0 h 772001"/>
              <a:gd name="connsiteX284" fmla="*/ 593217 w 4028410"/>
              <a:gd name="connsiteY284" fmla="*/ 204026 h 772001"/>
              <a:gd name="connsiteX285" fmla="*/ 592169 w 4028410"/>
              <a:gd name="connsiteY285" fmla="*/ 204692 h 772001"/>
              <a:gd name="connsiteX286" fmla="*/ 592741 w 4028410"/>
              <a:gd name="connsiteY286" fmla="*/ 205645 h 772001"/>
              <a:gd name="connsiteX287" fmla="*/ 590741 w 4028410"/>
              <a:gd name="connsiteY287" fmla="*/ 210693 h 772001"/>
              <a:gd name="connsiteX288" fmla="*/ 579215 w 4028410"/>
              <a:gd name="connsiteY288" fmla="*/ 212693 h 772001"/>
              <a:gd name="connsiteX289" fmla="*/ 574643 w 4028410"/>
              <a:gd name="connsiteY289" fmla="*/ 215551 h 772001"/>
              <a:gd name="connsiteX290" fmla="*/ 574072 w 4028410"/>
              <a:gd name="connsiteY290" fmla="*/ 214599 h 772001"/>
              <a:gd name="connsiteX291" fmla="*/ 572262 w 4028410"/>
              <a:gd name="connsiteY291" fmla="*/ 215741 h 772001"/>
              <a:gd name="connsiteX292" fmla="*/ 571691 w 4028410"/>
              <a:gd name="connsiteY292" fmla="*/ 214789 h 772001"/>
              <a:gd name="connsiteX293" fmla="*/ 561213 w 4028410"/>
              <a:gd name="connsiteY293" fmla="*/ 222504 h 772001"/>
              <a:gd name="connsiteX294" fmla="*/ 560642 w 4028410"/>
              <a:gd name="connsiteY294" fmla="*/ 221552 h 772001"/>
              <a:gd name="connsiteX295" fmla="*/ 557879 w 4028410"/>
              <a:gd name="connsiteY295" fmla="*/ 223266 h 772001"/>
              <a:gd name="connsiteX296" fmla="*/ 557308 w 4028410"/>
              <a:gd name="connsiteY296" fmla="*/ 222314 h 772001"/>
              <a:gd name="connsiteX297" fmla="*/ 555498 w 4028410"/>
              <a:gd name="connsiteY297" fmla="*/ 223457 h 772001"/>
              <a:gd name="connsiteX298" fmla="*/ 554927 w 4028410"/>
              <a:gd name="connsiteY298" fmla="*/ 222504 h 772001"/>
              <a:gd name="connsiteX299" fmla="*/ 547497 w 4028410"/>
              <a:gd name="connsiteY299" fmla="*/ 227076 h 772001"/>
              <a:gd name="connsiteX300" fmla="*/ 542449 w 4028410"/>
              <a:gd name="connsiteY300" fmla="*/ 225076 h 772001"/>
              <a:gd name="connsiteX301" fmla="*/ 532638 w 4028410"/>
              <a:gd name="connsiteY301" fmla="*/ 229838 h 772001"/>
              <a:gd name="connsiteX302" fmla="*/ 533210 w 4028410"/>
              <a:gd name="connsiteY302" fmla="*/ 230791 h 772001"/>
              <a:gd name="connsiteX303" fmla="*/ 526733 w 4028410"/>
              <a:gd name="connsiteY303" fmla="*/ 234791 h 772001"/>
              <a:gd name="connsiteX304" fmla="*/ 526923 w 4028410"/>
              <a:gd name="connsiteY304" fmla="*/ 237173 h 772001"/>
              <a:gd name="connsiteX305" fmla="*/ 524161 w 4028410"/>
              <a:gd name="connsiteY305" fmla="*/ 238887 h 772001"/>
              <a:gd name="connsiteX306" fmla="*/ 524732 w 4028410"/>
              <a:gd name="connsiteY306" fmla="*/ 239840 h 772001"/>
              <a:gd name="connsiteX307" fmla="*/ 522922 w 4028410"/>
              <a:gd name="connsiteY307" fmla="*/ 240983 h 772001"/>
              <a:gd name="connsiteX308" fmla="*/ 523494 w 4028410"/>
              <a:gd name="connsiteY308" fmla="*/ 241935 h 772001"/>
              <a:gd name="connsiteX309" fmla="*/ 521684 w 4028410"/>
              <a:gd name="connsiteY309" fmla="*/ 243078 h 772001"/>
              <a:gd name="connsiteX310" fmla="*/ 521875 w 4028410"/>
              <a:gd name="connsiteY310" fmla="*/ 245459 h 772001"/>
              <a:gd name="connsiteX311" fmla="*/ 515779 w 4028410"/>
              <a:gd name="connsiteY311" fmla="*/ 247936 h 772001"/>
              <a:gd name="connsiteX312" fmla="*/ 516350 w 4028410"/>
              <a:gd name="connsiteY312" fmla="*/ 248888 h 772001"/>
              <a:gd name="connsiteX313" fmla="*/ 510445 w 4028410"/>
              <a:gd name="connsiteY313" fmla="*/ 253746 h 772001"/>
              <a:gd name="connsiteX314" fmla="*/ 505587 w 4028410"/>
              <a:gd name="connsiteY314" fmla="*/ 254127 h 772001"/>
              <a:gd name="connsiteX315" fmla="*/ 503492 w 4028410"/>
              <a:gd name="connsiteY315" fmla="*/ 252889 h 772001"/>
              <a:gd name="connsiteX316" fmla="*/ 501682 w 4028410"/>
              <a:gd name="connsiteY316" fmla="*/ 254032 h 772001"/>
              <a:gd name="connsiteX317" fmla="*/ 501110 w 4028410"/>
              <a:gd name="connsiteY317" fmla="*/ 253079 h 772001"/>
              <a:gd name="connsiteX318" fmla="*/ 499301 w 4028410"/>
              <a:gd name="connsiteY318" fmla="*/ 254222 h 772001"/>
              <a:gd name="connsiteX319" fmla="*/ 497205 w 4028410"/>
              <a:gd name="connsiteY319" fmla="*/ 252984 h 772001"/>
              <a:gd name="connsiteX320" fmla="*/ 495395 w 4028410"/>
              <a:gd name="connsiteY320" fmla="*/ 254127 h 772001"/>
              <a:gd name="connsiteX321" fmla="*/ 494824 w 4028410"/>
              <a:gd name="connsiteY321" fmla="*/ 253175 h 772001"/>
              <a:gd name="connsiteX322" fmla="*/ 490538 w 4028410"/>
              <a:gd name="connsiteY322" fmla="*/ 254508 h 772001"/>
              <a:gd name="connsiteX323" fmla="*/ 489966 w 4028410"/>
              <a:gd name="connsiteY323" fmla="*/ 253556 h 772001"/>
              <a:gd name="connsiteX324" fmla="*/ 486632 w 4028410"/>
              <a:gd name="connsiteY324" fmla="*/ 254318 h 772001"/>
              <a:gd name="connsiteX325" fmla="*/ 484537 w 4028410"/>
              <a:gd name="connsiteY325" fmla="*/ 253079 h 772001"/>
              <a:gd name="connsiteX326" fmla="*/ 482727 w 4028410"/>
              <a:gd name="connsiteY326" fmla="*/ 254222 h 772001"/>
              <a:gd name="connsiteX327" fmla="*/ 480631 w 4028410"/>
              <a:gd name="connsiteY327" fmla="*/ 252984 h 772001"/>
              <a:gd name="connsiteX328" fmla="*/ 478822 w 4028410"/>
              <a:gd name="connsiteY328" fmla="*/ 254127 h 772001"/>
              <a:gd name="connsiteX329" fmla="*/ 476155 w 4028410"/>
              <a:gd name="connsiteY329" fmla="*/ 251936 h 772001"/>
              <a:gd name="connsiteX330" fmla="*/ 469868 w 4028410"/>
              <a:gd name="connsiteY330" fmla="*/ 251936 h 772001"/>
              <a:gd name="connsiteX331" fmla="*/ 465296 w 4028410"/>
              <a:gd name="connsiteY331" fmla="*/ 244507 h 772001"/>
              <a:gd name="connsiteX332" fmla="*/ 457105 w 4028410"/>
              <a:gd name="connsiteY332" fmla="*/ 245745 h 772001"/>
              <a:gd name="connsiteX333" fmla="*/ 456533 w 4028410"/>
              <a:gd name="connsiteY333" fmla="*/ 244793 h 772001"/>
              <a:gd name="connsiteX334" fmla="*/ 453771 w 4028410"/>
              <a:gd name="connsiteY334" fmla="*/ 246507 h 772001"/>
              <a:gd name="connsiteX335" fmla="*/ 450628 w 4028410"/>
              <a:gd name="connsiteY335" fmla="*/ 243364 h 772001"/>
              <a:gd name="connsiteX336" fmla="*/ 448246 w 4028410"/>
              <a:gd name="connsiteY336" fmla="*/ 243554 h 772001"/>
              <a:gd name="connsiteX337" fmla="*/ 447675 w 4028410"/>
              <a:gd name="connsiteY337" fmla="*/ 242602 h 772001"/>
              <a:gd name="connsiteX338" fmla="*/ 441770 w 4028410"/>
              <a:gd name="connsiteY338" fmla="*/ 247460 h 772001"/>
              <a:gd name="connsiteX339" fmla="*/ 435102 w 4028410"/>
              <a:gd name="connsiteY339" fmla="*/ 248984 h 772001"/>
              <a:gd name="connsiteX340" fmla="*/ 432435 w 4028410"/>
              <a:gd name="connsiteY340" fmla="*/ 246793 h 772001"/>
              <a:gd name="connsiteX341" fmla="*/ 429292 w 4028410"/>
              <a:gd name="connsiteY341" fmla="*/ 249936 h 772001"/>
              <a:gd name="connsiteX342" fmla="*/ 429863 w 4028410"/>
              <a:gd name="connsiteY342" fmla="*/ 250889 h 772001"/>
              <a:gd name="connsiteX343" fmla="*/ 422434 w 4028410"/>
              <a:gd name="connsiteY343" fmla="*/ 255461 h 772001"/>
              <a:gd name="connsiteX344" fmla="*/ 421862 w 4028410"/>
              <a:gd name="connsiteY344" fmla="*/ 254508 h 772001"/>
              <a:gd name="connsiteX345" fmla="*/ 414147 w 4028410"/>
              <a:gd name="connsiteY345" fmla="*/ 260509 h 772001"/>
              <a:gd name="connsiteX346" fmla="*/ 410242 w 4028410"/>
              <a:gd name="connsiteY346" fmla="*/ 260318 h 772001"/>
              <a:gd name="connsiteX347" fmla="*/ 409670 w 4028410"/>
              <a:gd name="connsiteY347" fmla="*/ 259366 h 772001"/>
              <a:gd name="connsiteX348" fmla="*/ 401479 w 4028410"/>
              <a:gd name="connsiteY348" fmla="*/ 260604 h 772001"/>
              <a:gd name="connsiteX349" fmla="*/ 402050 w 4028410"/>
              <a:gd name="connsiteY349" fmla="*/ 261557 h 772001"/>
              <a:gd name="connsiteX350" fmla="*/ 399288 w 4028410"/>
              <a:gd name="connsiteY350" fmla="*/ 263271 h 772001"/>
              <a:gd name="connsiteX351" fmla="*/ 396621 w 4028410"/>
              <a:gd name="connsiteY351" fmla="*/ 261080 h 772001"/>
              <a:gd name="connsiteX352" fmla="*/ 387287 w 4028410"/>
              <a:gd name="connsiteY352" fmla="*/ 260414 h 772001"/>
              <a:gd name="connsiteX353" fmla="*/ 384620 w 4028410"/>
              <a:gd name="connsiteY353" fmla="*/ 258223 h 772001"/>
              <a:gd name="connsiteX354" fmla="*/ 380333 w 4028410"/>
              <a:gd name="connsiteY354" fmla="*/ 259556 h 772001"/>
              <a:gd name="connsiteX355" fmla="*/ 370808 w 4028410"/>
              <a:gd name="connsiteY355" fmla="*/ 256508 h 772001"/>
              <a:gd name="connsiteX356" fmla="*/ 368998 w 4028410"/>
              <a:gd name="connsiteY356" fmla="*/ 257651 h 772001"/>
              <a:gd name="connsiteX357" fmla="*/ 365474 w 4028410"/>
              <a:gd name="connsiteY357" fmla="*/ 256032 h 772001"/>
              <a:gd name="connsiteX358" fmla="*/ 358045 w 4028410"/>
              <a:gd name="connsiteY358" fmla="*/ 260604 h 772001"/>
              <a:gd name="connsiteX359" fmla="*/ 355949 w 4028410"/>
              <a:gd name="connsiteY359" fmla="*/ 259366 h 772001"/>
              <a:gd name="connsiteX360" fmla="*/ 354139 w 4028410"/>
              <a:gd name="connsiteY360" fmla="*/ 260509 h 772001"/>
              <a:gd name="connsiteX361" fmla="*/ 352044 w 4028410"/>
              <a:gd name="connsiteY361" fmla="*/ 259271 h 772001"/>
              <a:gd name="connsiteX362" fmla="*/ 350234 w 4028410"/>
              <a:gd name="connsiteY362" fmla="*/ 260414 h 772001"/>
              <a:gd name="connsiteX363" fmla="*/ 349663 w 4028410"/>
              <a:gd name="connsiteY363" fmla="*/ 259461 h 772001"/>
              <a:gd name="connsiteX364" fmla="*/ 344138 w 4028410"/>
              <a:gd name="connsiteY364" fmla="*/ 262890 h 772001"/>
              <a:gd name="connsiteX365" fmla="*/ 343567 w 4028410"/>
              <a:gd name="connsiteY365" fmla="*/ 261938 h 772001"/>
              <a:gd name="connsiteX366" fmla="*/ 341757 w 4028410"/>
              <a:gd name="connsiteY366" fmla="*/ 263081 h 772001"/>
              <a:gd name="connsiteX367" fmla="*/ 341186 w 4028410"/>
              <a:gd name="connsiteY367" fmla="*/ 262128 h 772001"/>
              <a:gd name="connsiteX368" fmla="*/ 333756 w 4028410"/>
              <a:gd name="connsiteY368" fmla="*/ 266700 h 772001"/>
              <a:gd name="connsiteX369" fmla="*/ 333185 w 4028410"/>
              <a:gd name="connsiteY369" fmla="*/ 265748 h 772001"/>
              <a:gd name="connsiteX370" fmla="*/ 329279 w 4028410"/>
              <a:gd name="connsiteY370" fmla="*/ 265557 h 772001"/>
              <a:gd name="connsiteX371" fmla="*/ 328327 w 4028410"/>
              <a:gd name="connsiteY371" fmla="*/ 266129 h 772001"/>
              <a:gd name="connsiteX372" fmla="*/ 327184 w 4028410"/>
              <a:gd name="connsiteY372" fmla="*/ 264319 h 772001"/>
              <a:gd name="connsiteX373" fmla="*/ 324231 w 4028410"/>
              <a:gd name="connsiteY373" fmla="*/ 263652 h 772001"/>
              <a:gd name="connsiteX374" fmla="*/ 322421 w 4028410"/>
              <a:gd name="connsiteY374" fmla="*/ 264795 h 772001"/>
              <a:gd name="connsiteX375" fmla="*/ 320326 w 4028410"/>
              <a:gd name="connsiteY375" fmla="*/ 263557 h 772001"/>
              <a:gd name="connsiteX376" fmla="*/ 318516 w 4028410"/>
              <a:gd name="connsiteY376" fmla="*/ 264700 h 772001"/>
              <a:gd name="connsiteX377" fmla="*/ 314992 w 4028410"/>
              <a:gd name="connsiteY377" fmla="*/ 263081 h 772001"/>
              <a:gd name="connsiteX378" fmla="*/ 313182 w 4028410"/>
              <a:gd name="connsiteY378" fmla="*/ 264224 h 772001"/>
              <a:gd name="connsiteX379" fmla="*/ 312611 w 4028410"/>
              <a:gd name="connsiteY379" fmla="*/ 263271 h 772001"/>
              <a:gd name="connsiteX380" fmla="*/ 306134 w 4028410"/>
              <a:gd name="connsiteY380" fmla="*/ 267272 h 772001"/>
              <a:gd name="connsiteX381" fmla="*/ 304038 w 4028410"/>
              <a:gd name="connsiteY381" fmla="*/ 266033 h 772001"/>
              <a:gd name="connsiteX382" fmla="*/ 296609 w 4028410"/>
              <a:gd name="connsiteY382" fmla="*/ 270605 h 772001"/>
              <a:gd name="connsiteX383" fmla="*/ 296037 w 4028410"/>
              <a:gd name="connsiteY383" fmla="*/ 269653 h 772001"/>
              <a:gd name="connsiteX384" fmla="*/ 293656 w 4028410"/>
              <a:gd name="connsiteY384" fmla="*/ 269843 h 772001"/>
              <a:gd name="connsiteX385" fmla="*/ 290513 w 4028410"/>
              <a:gd name="connsiteY385" fmla="*/ 266700 h 772001"/>
              <a:gd name="connsiteX386" fmla="*/ 286798 w 4028410"/>
              <a:gd name="connsiteY386" fmla="*/ 268986 h 772001"/>
              <a:gd name="connsiteX387" fmla="*/ 286226 w 4028410"/>
              <a:gd name="connsiteY387" fmla="*/ 268034 h 772001"/>
              <a:gd name="connsiteX388" fmla="*/ 283464 w 4028410"/>
              <a:gd name="connsiteY388" fmla="*/ 269748 h 772001"/>
              <a:gd name="connsiteX389" fmla="*/ 282893 w 4028410"/>
              <a:gd name="connsiteY389" fmla="*/ 268796 h 772001"/>
              <a:gd name="connsiteX390" fmla="*/ 276035 w 4028410"/>
              <a:gd name="connsiteY390" fmla="*/ 274225 h 772001"/>
              <a:gd name="connsiteX391" fmla="*/ 275463 w 4028410"/>
              <a:gd name="connsiteY391" fmla="*/ 273272 h 772001"/>
              <a:gd name="connsiteX392" fmla="*/ 273653 w 4028410"/>
              <a:gd name="connsiteY392" fmla="*/ 274416 h 772001"/>
              <a:gd name="connsiteX393" fmla="*/ 273082 w 4028410"/>
              <a:gd name="connsiteY393" fmla="*/ 273463 h 772001"/>
              <a:gd name="connsiteX394" fmla="*/ 268510 w 4028410"/>
              <a:gd name="connsiteY394" fmla="*/ 276320 h 772001"/>
              <a:gd name="connsiteX395" fmla="*/ 264986 w 4028410"/>
              <a:gd name="connsiteY395" fmla="*/ 274701 h 772001"/>
              <a:gd name="connsiteX396" fmla="*/ 263176 w 4028410"/>
              <a:gd name="connsiteY396" fmla="*/ 275844 h 772001"/>
              <a:gd name="connsiteX397" fmla="*/ 262604 w 4028410"/>
              <a:gd name="connsiteY397" fmla="*/ 274892 h 772001"/>
              <a:gd name="connsiteX398" fmla="*/ 261366 w 4028410"/>
              <a:gd name="connsiteY398" fmla="*/ 276987 h 772001"/>
              <a:gd name="connsiteX399" fmla="*/ 251555 w 4028410"/>
              <a:gd name="connsiteY399" fmla="*/ 281750 h 772001"/>
              <a:gd name="connsiteX400" fmla="*/ 250984 w 4028410"/>
              <a:gd name="connsiteY400" fmla="*/ 280797 h 772001"/>
              <a:gd name="connsiteX401" fmla="*/ 248221 w 4028410"/>
              <a:gd name="connsiteY401" fmla="*/ 282512 h 772001"/>
              <a:gd name="connsiteX402" fmla="*/ 247650 w 4028410"/>
              <a:gd name="connsiteY402" fmla="*/ 281559 h 772001"/>
              <a:gd name="connsiteX403" fmla="*/ 244888 w 4028410"/>
              <a:gd name="connsiteY403" fmla="*/ 283274 h 772001"/>
              <a:gd name="connsiteX404" fmla="*/ 239839 w 4028410"/>
              <a:gd name="connsiteY404" fmla="*/ 281274 h 772001"/>
              <a:gd name="connsiteX405" fmla="*/ 234696 w 4028410"/>
              <a:gd name="connsiteY405" fmla="*/ 283178 h 772001"/>
              <a:gd name="connsiteX406" fmla="*/ 232601 w 4028410"/>
              <a:gd name="connsiteY406" fmla="*/ 281940 h 772001"/>
              <a:gd name="connsiteX407" fmla="*/ 230791 w 4028410"/>
              <a:gd name="connsiteY407" fmla="*/ 283083 h 772001"/>
              <a:gd name="connsiteX408" fmla="*/ 227267 w 4028410"/>
              <a:gd name="connsiteY408" fmla="*/ 281464 h 772001"/>
              <a:gd name="connsiteX409" fmla="*/ 214503 w 4028410"/>
              <a:gd name="connsiteY409" fmla="*/ 285464 h 772001"/>
              <a:gd name="connsiteX410" fmla="*/ 213360 w 4028410"/>
              <a:gd name="connsiteY410" fmla="*/ 283655 h 772001"/>
              <a:gd name="connsiteX411" fmla="*/ 210407 w 4028410"/>
              <a:gd name="connsiteY411" fmla="*/ 282988 h 772001"/>
              <a:gd name="connsiteX412" fmla="*/ 207645 w 4028410"/>
              <a:gd name="connsiteY412" fmla="*/ 284702 h 772001"/>
              <a:gd name="connsiteX413" fmla="*/ 205550 w 4028410"/>
              <a:gd name="connsiteY413" fmla="*/ 283464 h 772001"/>
              <a:gd name="connsiteX414" fmla="*/ 201263 w 4028410"/>
              <a:gd name="connsiteY414" fmla="*/ 284798 h 772001"/>
              <a:gd name="connsiteX415" fmla="*/ 200692 w 4028410"/>
              <a:gd name="connsiteY415" fmla="*/ 283845 h 772001"/>
              <a:gd name="connsiteX416" fmla="*/ 191834 w 4028410"/>
              <a:gd name="connsiteY416" fmla="*/ 288036 h 772001"/>
              <a:gd name="connsiteX417" fmla="*/ 189738 w 4028410"/>
              <a:gd name="connsiteY417" fmla="*/ 286798 h 772001"/>
              <a:gd name="connsiteX418" fmla="*/ 186976 w 4028410"/>
              <a:gd name="connsiteY418" fmla="*/ 288512 h 772001"/>
              <a:gd name="connsiteX419" fmla="*/ 186404 w 4028410"/>
              <a:gd name="connsiteY419" fmla="*/ 287560 h 772001"/>
              <a:gd name="connsiteX420" fmla="*/ 184595 w 4028410"/>
              <a:gd name="connsiteY420" fmla="*/ 288703 h 772001"/>
              <a:gd name="connsiteX421" fmla="*/ 184023 w 4028410"/>
              <a:gd name="connsiteY421" fmla="*/ 287750 h 772001"/>
              <a:gd name="connsiteX422" fmla="*/ 181261 w 4028410"/>
              <a:gd name="connsiteY422" fmla="*/ 289465 h 772001"/>
              <a:gd name="connsiteX423" fmla="*/ 180689 w 4028410"/>
              <a:gd name="connsiteY423" fmla="*/ 288512 h 772001"/>
              <a:gd name="connsiteX424" fmla="*/ 178879 w 4028410"/>
              <a:gd name="connsiteY424" fmla="*/ 289655 h 772001"/>
              <a:gd name="connsiteX425" fmla="*/ 176784 w 4028410"/>
              <a:gd name="connsiteY425" fmla="*/ 288417 h 772001"/>
              <a:gd name="connsiteX426" fmla="*/ 174022 w 4028410"/>
              <a:gd name="connsiteY426" fmla="*/ 290132 h 772001"/>
              <a:gd name="connsiteX427" fmla="*/ 171926 w 4028410"/>
              <a:gd name="connsiteY427" fmla="*/ 288893 h 772001"/>
              <a:gd name="connsiteX428" fmla="*/ 168212 w 4028410"/>
              <a:gd name="connsiteY428" fmla="*/ 291179 h 772001"/>
              <a:gd name="connsiteX429" fmla="*/ 167640 w 4028410"/>
              <a:gd name="connsiteY429" fmla="*/ 290227 h 772001"/>
              <a:gd name="connsiteX430" fmla="*/ 163354 w 4028410"/>
              <a:gd name="connsiteY430" fmla="*/ 291560 h 772001"/>
              <a:gd name="connsiteX431" fmla="*/ 162782 w 4028410"/>
              <a:gd name="connsiteY431" fmla="*/ 290608 h 772001"/>
              <a:gd name="connsiteX432" fmla="*/ 156496 w 4028410"/>
              <a:gd name="connsiteY432" fmla="*/ 290608 h 772001"/>
              <a:gd name="connsiteX433" fmla="*/ 152971 w 4028410"/>
              <a:gd name="connsiteY433" fmla="*/ 288989 h 772001"/>
              <a:gd name="connsiteX434" fmla="*/ 152400 w 4028410"/>
              <a:gd name="connsiteY434" fmla="*/ 288131 h 772001"/>
              <a:gd name="connsiteX435" fmla="*/ 123825 w 4028410"/>
              <a:gd name="connsiteY435" fmla="*/ 293561 h 772001"/>
              <a:gd name="connsiteX436" fmla="*/ 667 w 4028410"/>
              <a:gd name="connsiteY436" fmla="*/ 431483 h 772001"/>
              <a:gd name="connsiteX437" fmla="*/ 953 w 4028410"/>
              <a:gd name="connsiteY437" fmla="*/ 431864 h 772001"/>
              <a:gd name="connsiteX438" fmla="*/ 0 w 4028410"/>
              <a:gd name="connsiteY438" fmla="*/ 432435 h 772001"/>
              <a:gd name="connsiteX439" fmla="*/ 2858 w 4028410"/>
              <a:gd name="connsiteY439" fmla="*/ 437007 h 772001"/>
              <a:gd name="connsiteX440" fmla="*/ 1619 w 4028410"/>
              <a:gd name="connsiteY440" fmla="*/ 439103 h 772001"/>
              <a:gd name="connsiteX441" fmla="*/ 2762 w 4028410"/>
              <a:gd name="connsiteY441" fmla="*/ 440912 h 772001"/>
              <a:gd name="connsiteX442" fmla="*/ 1810 w 4028410"/>
              <a:gd name="connsiteY442" fmla="*/ 441484 h 772001"/>
              <a:gd name="connsiteX443" fmla="*/ 2953 w 4028410"/>
              <a:gd name="connsiteY443" fmla="*/ 443294 h 772001"/>
              <a:gd name="connsiteX444" fmla="*/ 2000 w 4028410"/>
              <a:gd name="connsiteY444" fmla="*/ 443865 h 772001"/>
              <a:gd name="connsiteX445" fmla="*/ 3905 w 4028410"/>
              <a:gd name="connsiteY445" fmla="*/ 449009 h 772001"/>
              <a:gd name="connsiteX446" fmla="*/ 2667 w 4028410"/>
              <a:gd name="connsiteY446" fmla="*/ 451104 h 772001"/>
              <a:gd name="connsiteX447" fmla="*/ 4000 w 4028410"/>
              <a:gd name="connsiteY447" fmla="*/ 455391 h 772001"/>
              <a:gd name="connsiteX448" fmla="*/ 2762 w 4028410"/>
              <a:gd name="connsiteY448" fmla="*/ 457486 h 772001"/>
              <a:gd name="connsiteX449" fmla="*/ 3905 w 4028410"/>
              <a:gd name="connsiteY449" fmla="*/ 459296 h 772001"/>
              <a:gd name="connsiteX450" fmla="*/ 2953 w 4028410"/>
              <a:gd name="connsiteY450" fmla="*/ 459867 h 772001"/>
              <a:gd name="connsiteX451" fmla="*/ 8096 w 4028410"/>
              <a:gd name="connsiteY451" fmla="*/ 468154 h 772001"/>
              <a:gd name="connsiteX452" fmla="*/ 6858 w 4028410"/>
              <a:gd name="connsiteY452" fmla="*/ 470250 h 772001"/>
              <a:gd name="connsiteX453" fmla="*/ 8573 w 4028410"/>
              <a:gd name="connsiteY453" fmla="*/ 473012 h 772001"/>
              <a:gd name="connsiteX454" fmla="*/ 6953 w 4028410"/>
              <a:gd name="connsiteY454" fmla="*/ 476536 h 772001"/>
              <a:gd name="connsiteX455" fmla="*/ 11525 w 4028410"/>
              <a:gd name="connsiteY455" fmla="*/ 483966 h 772001"/>
              <a:gd name="connsiteX456" fmla="*/ 10763 w 4028410"/>
              <a:gd name="connsiteY456" fmla="*/ 485204 h 772001"/>
              <a:gd name="connsiteX457" fmla="*/ 385858 w 4028410"/>
              <a:gd name="connsiteY457" fmla="*/ 735235 h 772001"/>
              <a:gd name="connsiteX458" fmla="*/ 385858 w 4028410"/>
              <a:gd name="connsiteY458" fmla="*/ 734949 h 772001"/>
              <a:gd name="connsiteX459" fmla="*/ 390620 w 4028410"/>
              <a:gd name="connsiteY459" fmla="*/ 733520 h 772001"/>
              <a:gd name="connsiteX460" fmla="*/ 390239 w 4028410"/>
              <a:gd name="connsiteY460" fmla="*/ 732759 h 772001"/>
              <a:gd name="connsiteX461" fmla="*/ 395002 w 4028410"/>
              <a:gd name="connsiteY461" fmla="*/ 729425 h 772001"/>
              <a:gd name="connsiteX462" fmla="*/ 398621 w 4028410"/>
              <a:gd name="connsiteY462" fmla="*/ 729425 h 772001"/>
              <a:gd name="connsiteX463" fmla="*/ 400050 w 4028410"/>
              <a:gd name="connsiteY463" fmla="*/ 730568 h 772001"/>
              <a:gd name="connsiteX464" fmla="*/ 401479 w 4028410"/>
              <a:gd name="connsiteY464" fmla="*/ 729806 h 772001"/>
              <a:gd name="connsiteX465" fmla="*/ 401860 w 4028410"/>
              <a:gd name="connsiteY465" fmla="*/ 730568 h 772001"/>
              <a:gd name="connsiteX466" fmla="*/ 403288 w 4028410"/>
              <a:gd name="connsiteY466" fmla="*/ 729806 h 772001"/>
              <a:gd name="connsiteX467" fmla="*/ 404717 w 4028410"/>
              <a:gd name="connsiteY467" fmla="*/ 730949 h 772001"/>
              <a:gd name="connsiteX468" fmla="*/ 406146 w 4028410"/>
              <a:gd name="connsiteY468" fmla="*/ 730187 h 772001"/>
              <a:gd name="connsiteX469" fmla="*/ 406527 w 4028410"/>
              <a:gd name="connsiteY469" fmla="*/ 730949 h 772001"/>
              <a:gd name="connsiteX470" fmla="*/ 409861 w 4028410"/>
              <a:gd name="connsiteY470" fmla="*/ 730187 h 772001"/>
              <a:gd name="connsiteX471" fmla="*/ 410242 w 4028410"/>
              <a:gd name="connsiteY471" fmla="*/ 730949 h 772001"/>
              <a:gd name="connsiteX472" fmla="*/ 412813 w 4028410"/>
              <a:gd name="connsiteY472" fmla="*/ 730568 h 772001"/>
              <a:gd name="connsiteX473" fmla="*/ 414242 w 4028410"/>
              <a:gd name="connsiteY473" fmla="*/ 731711 h 772001"/>
              <a:gd name="connsiteX474" fmla="*/ 415671 w 4028410"/>
              <a:gd name="connsiteY474" fmla="*/ 730949 h 772001"/>
              <a:gd name="connsiteX475" fmla="*/ 417100 w 4028410"/>
              <a:gd name="connsiteY475" fmla="*/ 732092 h 772001"/>
              <a:gd name="connsiteX476" fmla="*/ 418529 w 4028410"/>
              <a:gd name="connsiteY476" fmla="*/ 731330 h 772001"/>
              <a:gd name="connsiteX477" fmla="*/ 420338 w 4028410"/>
              <a:gd name="connsiteY477" fmla="*/ 733139 h 772001"/>
              <a:gd name="connsiteX478" fmla="*/ 425101 w 4028410"/>
              <a:gd name="connsiteY478" fmla="*/ 733520 h 772001"/>
              <a:gd name="connsiteX479" fmla="*/ 428054 w 4028410"/>
              <a:gd name="connsiteY479" fmla="*/ 739331 h 772001"/>
              <a:gd name="connsiteX480" fmla="*/ 434245 w 4028410"/>
              <a:gd name="connsiteY480" fmla="*/ 738950 h 772001"/>
              <a:gd name="connsiteX481" fmla="*/ 434626 w 4028410"/>
              <a:gd name="connsiteY481" fmla="*/ 739712 h 772001"/>
              <a:gd name="connsiteX482" fmla="*/ 436817 w 4028410"/>
              <a:gd name="connsiteY482" fmla="*/ 738569 h 772001"/>
              <a:gd name="connsiteX483" fmla="*/ 439007 w 4028410"/>
              <a:gd name="connsiteY483" fmla="*/ 741141 h 772001"/>
              <a:gd name="connsiteX484" fmla="*/ 440817 w 4028410"/>
              <a:gd name="connsiteY484" fmla="*/ 741141 h 772001"/>
              <a:gd name="connsiteX485" fmla="*/ 441198 w 4028410"/>
              <a:gd name="connsiteY485" fmla="*/ 741902 h 772001"/>
              <a:gd name="connsiteX486" fmla="*/ 445961 w 4028410"/>
              <a:gd name="connsiteY486" fmla="*/ 738569 h 772001"/>
              <a:gd name="connsiteX487" fmla="*/ 451104 w 4028410"/>
              <a:gd name="connsiteY487" fmla="*/ 737807 h 772001"/>
              <a:gd name="connsiteX488" fmla="*/ 452914 w 4028410"/>
              <a:gd name="connsiteY488" fmla="*/ 739617 h 772001"/>
              <a:gd name="connsiteX489" fmla="*/ 455486 w 4028410"/>
              <a:gd name="connsiteY489" fmla="*/ 737426 h 772001"/>
              <a:gd name="connsiteX490" fmla="*/ 455105 w 4028410"/>
              <a:gd name="connsiteY490" fmla="*/ 736664 h 772001"/>
              <a:gd name="connsiteX491" fmla="*/ 460915 w 4028410"/>
              <a:gd name="connsiteY491" fmla="*/ 733711 h 772001"/>
              <a:gd name="connsiteX492" fmla="*/ 461296 w 4028410"/>
              <a:gd name="connsiteY492" fmla="*/ 734473 h 772001"/>
              <a:gd name="connsiteX493" fmla="*/ 467487 w 4028410"/>
              <a:gd name="connsiteY493" fmla="*/ 730472 h 772001"/>
              <a:gd name="connsiteX494" fmla="*/ 470440 w 4028410"/>
              <a:gd name="connsiteY494" fmla="*/ 730853 h 772001"/>
              <a:gd name="connsiteX495" fmla="*/ 470821 w 4028410"/>
              <a:gd name="connsiteY495" fmla="*/ 731616 h 772001"/>
              <a:gd name="connsiteX496" fmla="*/ 477012 w 4028410"/>
              <a:gd name="connsiteY496" fmla="*/ 731234 h 772001"/>
              <a:gd name="connsiteX497" fmla="*/ 476631 w 4028410"/>
              <a:gd name="connsiteY497" fmla="*/ 730472 h 772001"/>
              <a:gd name="connsiteX498" fmla="*/ 478822 w 4028410"/>
              <a:gd name="connsiteY498" fmla="*/ 729329 h 772001"/>
              <a:gd name="connsiteX499" fmla="*/ 480631 w 4028410"/>
              <a:gd name="connsiteY499" fmla="*/ 731139 h 772001"/>
              <a:gd name="connsiteX500" fmla="*/ 487585 w 4028410"/>
              <a:gd name="connsiteY500" fmla="*/ 732282 h 772001"/>
              <a:gd name="connsiteX501" fmla="*/ 489395 w 4028410"/>
              <a:gd name="connsiteY501" fmla="*/ 734092 h 772001"/>
              <a:gd name="connsiteX502" fmla="*/ 492728 w 4028410"/>
              <a:gd name="connsiteY502" fmla="*/ 733330 h 772001"/>
              <a:gd name="connsiteX503" fmla="*/ 499681 w 4028410"/>
              <a:gd name="connsiteY503" fmla="*/ 736283 h 772001"/>
              <a:gd name="connsiteX504" fmla="*/ 501110 w 4028410"/>
              <a:gd name="connsiteY504" fmla="*/ 735521 h 772001"/>
              <a:gd name="connsiteX505" fmla="*/ 503682 w 4028410"/>
              <a:gd name="connsiteY505" fmla="*/ 736950 h 772001"/>
              <a:gd name="connsiteX506" fmla="*/ 509492 w 4028410"/>
              <a:gd name="connsiteY506" fmla="*/ 733997 h 772001"/>
              <a:gd name="connsiteX507" fmla="*/ 510921 w 4028410"/>
              <a:gd name="connsiteY507" fmla="*/ 735140 h 772001"/>
              <a:gd name="connsiteX508" fmla="*/ 512350 w 4028410"/>
              <a:gd name="connsiteY508" fmla="*/ 734378 h 772001"/>
              <a:gd name="connsiteX509" fmla="*/ 513779 w 4028410"/>
              <a:gd name="connsiteY509" fmla="*/ 735521 h 772001"/>
              <a:gd name="connsiteX510" fmla="*/ 515207 w 4028410"/>
              <a:gd name="connsiteY510" fmla="*/ 734759 h 772001"/>
              <a:gd name="connsiteX511" fmla="*/ 515588 w 4028410"/>
              <a:gd name="connsiteY511" fmla="*/ 735521 h 772001"/>
              <a:gd name="connsiteX512" fmla="*/ 519970 w 4028410"/>
              <a:gd name="connsiteY512" fmla="*/ 733330 h 772001"/>
              <a:gd name="connsiteX513" fmla="*/ 520351 w 4028410"/>
              <a:gd name="connsiteY513" fmla="*/ 734092 h 772001"/>
              <a:gd name="connsiteX514" fmla="*/ 521780 w 4028410"/>
              <a:gd name="connsiteY514" fmla="*/ 733330 h 772001"/>
              <a:gd name="connsiteX515" fmla="*/ 522161 w 4028410"/>
              <a:gd name="connsiteY515" fmla="*/ 734092 h 772001"/>
              <a:gd name="connsiteX516" fmla="*/ 527971 w 4028410"/>
              <a:gd name="connsiteY516" fmla="*/ 731139 h 772001"/>
              <a:gd name="connsiteX517" fmla="*/ 528352 w 4028410"/>
              <a:gd name="connsiteY517" fmla="*/ 731901 h 772001"/>
              <a:gd name="connsiteX518" fmla="*/ 531305 w 4028410"/>
              <a:gd name="connsiteY518" fmla="*/ 732282 h 772001"/>
              <a:gd name="connsiteX519" fmla="*/ 532067 w 4028410"/>
              <a:gd name="connsiteY519" fmla="*/ 731901 h 772001"/>
              <a:gd name="connsiteX520" fmla="*/ 532829 w 4028410"/>
              <a:gd name="connsiteY520" fmla="*/ 733330 h 772001"/>
              <a:gd name="connsiteX521" fmla="*/ 535019 w 4028410"/>
              <a:gd name="connsiteY521" fmla="*/ 734092 h 772001"/>
              <a:gd name="connsiteX522" fmla="*/ 536448 w 4028410"/>
              <a:gd name="connsiteY522" fmla="*/ 733330 h 772001"/>
              <a:gd name="connsiteX523" fmla="*/ 537877 w 4028410"/>
              <a:gd name="connsiteY523" fmla="*/ 734473 h 772001"/>
              <a:gd name="connsiteX524" fmla="*/ 539305 w 4028410"/>
              <a:gd name="connsiteY524" fmla="*/ 733711 h 772001"/>
              <a:gd name="connsiteX525" fmla="*/ 541877 w 4028410"/>
              <a:gd name="connsiteY525" fmla="*/ 735140 h 772001"/>
              <a:gd name="connsiteX526" fmla="*/ 543306 w 4028410"/>
              <a:gd name="connsiteY526" fmla="*/ 734378 h 772001"/>
              <a:gd name="connsiteX527" fmla="*/ 543687 w 4028410"/>
              <a:gd name="connsiteY527" fmla="*/ 735140 h 772001"/>
              <a:gd name="connsiteX528" fmla="*/ 548830 w 4028410"/>
              <a:gd name="connsiteY528" fmla="*/ 732568 h 772001"/>
              <a:gd name="connsiteX529" fmla="*/ 550259 w 4028410"/>
              <a:gd name="connsiteY529" fmla="*/ 733711 h 772001"/>
              <a:gd name="connsiteX530" fmla="*/ 556070 w 4028410"/>
              <a:gd name="connsiteY530" fmla="*/ 730758 h 772001"/>
              <a:gd name="connsiteX531" fmla="*/ 556451 w 4028410"/>
              <a:gd name="connsiteY531" fmla="*/ 731520 h 772001"/>
              <a:gd name="connsiteX532" fmla="*/ 558260 w 4028410"/>
              <a:gd name="connsiteY532" fmla="*/ 731520 h 772001"/>
              <a:gd name="connsiteX533" fmla="*/ 560451 w 4028410"/>
              <a:gd name="connsiteY533" fmla="*/ 734092 h 772001"/>
              <a:gd name="connsiteX534" fmla="*/ 563404 w 4028410"/>
              <a:gd name="connsiteY534" fmla="*/ 732663 h 772001"/>
              <a:gd name="connsiteX535" fmla="*/ 563785 w 4028410"/>
              <a:gd name="connsiteY535" fmla="*/ 733425 h 772001"/>
              <a:gd name="connsiteX536" fmla="*/ 565976 w 4028410"/>
              <a:gd name="connsiteY536" fmla="*/ 732282 h 772001"/>
              <a:gd name="connsiteX537" fmla="*/ 566356 w 4028410"/>
              <a:gd name="connsiteY537" fmla="*/ 733044 h 772001"/>
              <a:gd name="connsiteX538" fmla="*/ 571881 w 4028410"/>
              <a:gd name="connsiteY538" fmla="*/ 729425 h 772001"/>
              <a:gd name="connsiteX539" fmla="*/ 572262 w 4028410"/>
              <a:gd name="connsiteY539" fmla="*/ 730187 h 772001"/>
              <a:gd name="connsiteX540" fmla="*/ 573691 w 4028410"/>
              <a:gd name="connsiteY540" fmla="*/ 729425 h 772001"/>
              <a:gd name="connsiteX541" fmla="*/ 574072 w 4028410"/>
              <a:gd name="connsiteY541" fmla="*/ 730187 h 772001"/>
              <a:gd name="connsiteX542" fmla="*/ 577691 w 4028410"/>
              <a:gd name="connsiteY542" fmla="*/ 728377 h 772001"/>
              <a:gd name="connsiteX543" fmla="*/ 580263 w 4028410"/>
              <a:gd name="connsiteY543" fmla="*/ 729806 h 772001"/>
              <a:gd name="connsiteX544" fmla="*/ 581692 w 4028410"/>
              <a:gd name="connsiteY544" fmla="*/ 729044 h 772001"/>
              <a:gd name="connsiteX545" fmla="*/ 582073 w 4028410"/>
              <a:gd name="connsiteY545" fmla="*/ 729806 h 772001"/>
              <a:gd name="connsiteX546" fmla="*/ 583216 w 4028410"/>
              <a:gd name="connsiteY546" fmla="*/ 728377 h 772001"/>
              <a:gd name="connsiteX547" fmla="*/ 590931 w 4028410"/>
              <a:gd name="connsiteY547" fmla="*/ 725424 h 772001"/>
              <a:gd name="connsiteX548" fmla="*/ 591312 w 4028410"/>
              <a:gd name="connsiteY548" fmla="*/ 726186 h 772001"/>
              <a:gd name="connsiteX549" fmla="*/ 593503 w 4028410"/>
              <a:gd name="connsiteY549" fmla="*/ 725043 h 772001"/>
              <a:gd name="connsiteX550" fmla="*/ 593884 w 4028410"/>
              <a:gd name="connsiteY550" fmla="*/ 725805 h 772001"/>
              <a:gd name="connsiteX551" fmla="*/ 596075 w 4028410"/>
              <a:gd name="connsiteY551" fmla="*/ 724662 h 772001"/>
              <a:gd name="connsiteX552" fmla="*/ 599694 w 4028410"/>
              <a:gd name="connsiteY552" fmla="*/ 726472 h 772001"/>
              <a:gd name="connsiteX553" fmla="*/ 603695 w 4028410"/>
              <a:gd name="connsiteY553" fmla="*/ 725329 h 772001"/>
              <a:gd name="connsiteX554" fmla="*/ 605123 w 4028410"/>
              <a:gd name="connsiteY554" fmla="*/ 726472 h 772001"/>
              <a:gd name="connsiteX555" fmla="*/ 606552 w 4028410"/>
              <a:gd name="connsiteY555" fmla="*/ 725710 h 772001"/>
              <a:gd name="connsiteX556" fmla="*/ 609124 w 4028410"/>
              <a:gd name="connsiteY556" fmla="*/ 727139 h 772001"/>
              <a:gd name="connsiteX557" fmla="*/ 619030 w 4028410"/>
              <a:gd name="connsiteY557" fmla="*/ 724948 h 772001"/>
              <a:gd name="connsiteX558" fmla="*/ 619792 w 4028410"/>
              <a:gd name="connsiteY558" fmla="*/ 726377 h 772001"/>
              <a:gd name="connsiteX559" fmla="*/ 621983 w 4028410"/>
              <a:gd name="connsiteY559" fmla="*/ 727139 h 772001"/>
              <a:gd name="connsiteX560" fmla="*/ 624173 w 4028410"/>
              <a:gd name="connsiteY560" fmla="*/ 725996 h 772001"/>
              <a:gd name="connsiteX561" fmla="*/ 625602 w 4028410"/>
              <a:gd name="connsiteY561" fmla="*/ 727139 h 772001"/>
              <a:gd name="connsiteX562" fmla="*/ 628936 w 4028410"/>
              <a:gd name="connsiteY562" fmla="*/ 726377 h 772001"/>
              <a:gd name="connsiteX563" fmla="*/ 629317 w 4028410"/>
              <a:gd name="connsiteY563" fmla="*/ 727139 h 772001"/>
              <a:gd name="connsiteX564" fmla="*/ 636270 w 4028410"/>
              <a:gd name="connsiteY564" fmla="*/ 724567 h 772001"/>
              <a:gd name="connsiteX565" fmla="*/ 637699 w 4028410"/>
              <a:gd name="connsiteY565" fmla="*/ 725710 h 772001"/>
              <a:gd name="connsiteX566" fmla="*/ 639889 w 4028410"/>
              <a:gd name="connsiteY566" fmla="*/ 724567 h 772001"/>
              <a:gd name="connsiteX567" fmla="*/ 640271 w 4028410"/>
              <a:gd name="connsiteY567" fmla="*/ 725329 h 772001"/>
              <a:gd name="connsiteX568" fmla="*/ 641699 w 4028410"/>
              <a:gd name="connsiteY568" fmla="*/ 724567 h 772001"/>
              <a:gd name="connsiteX569" fmla="*/ 642080 w 4028410"/>
              <a:gd name="connsiteY569" fmla="*/ 725329 h 772001"/>
              <a:gd name="connsiteX570" fmla="*/ 644271 w 4028410"/>
              <a:gd name="connsiteY570" fmla="*/ 724186 h 772001"/>
              <a:gd name="connsiteX571" fmla="*/ 644652 w 4028410"/>
              <a:gd name="connsiteY571" fmla="*/ 724948 h 772001"/>
              <a:gd name="connsiteX572" fmla="*/ 646081 w 4028410"/>
              <a:gd name="connsiteY572" fmla="*/ 724186 h 772001"/>
              <a:gd name="connsiteX573" fmla="*/ 647510 w 4028410"/>
              <a:gd name="connsiteY573" fmla="*/ 725329 h 772001"/>
              <a:gd name="connsiteX574" fmla="*/ 649700 w 4028410"/>
              <a:gd name="connsiteY574" fmla="*/ 724186 h 772001"/>
              <a:gd name="connsiteX575" fmla="*/ 651129 w 4028410"/>
              <a:gd name="connsiteY575" fmla="*/ 725329 h 772001"/>
              <a:gd name="connsiteX576" fmla="*/ 654082 w 4028410"/>
              <a:gd name="connsiteY576" fmla="*/ 723900 h 772001"/>
              <a:gd name="connsiteX577" fmla="*/ 654463 w 4028410"/>
              <a:gd name="connsiteY577" fmla="*/ 724662 h 772001"/>
              <a:gd name="connsiteX578" fmla="*/ 657797 w 4028410"/>
              <a:gd name="connsiteY578" fmla="*/ 723900 h 772001"/>
              <a:gd name="connsiteX579" fmla="*/ 658178 w 4028410"/>
              <a:gd name="connsiteY579" fmla="*/ 724662 h 772001"/>
              <a:gd name="connsiteX580" fmla="*/ 662940 w 4028410"/>
              <a:gd name="connsiteY580" fmla="*/ 725043 h 772001"/>
              <a:gd name="connsiteX581" fmla="*/ 665512 w 4028410"/>
              <a:gd name="connsiteY581" fmla="*/ 726472 h 772001"/>
              <a:gd name="connsiteX582" fmla="*/ 667703 w 4028410"/>
              <a:gd name="connsiteY582" fmla="*/ 730853 h 772001"/>
              <a:gd name="connsiteX583" fmla="*/ 669131 w 4028410"/>
              <a:gd name="connsiteY583" fmla="*/ 731996 h 772001"/>
              <a:gd name="connsiteX584" fmla="*/ 676085 w 4028410"/>
              <a:gd name="connsiteY584" fmla="*/ 731234 h 772001"/>
              <a:gd name="connsiteX585" fmla="*/ 676466 w 4028410"/>
              <a:gd name="connsiteY585" fmla="*/ 731996 h 772001"/>
              <a:gd name="connsiteX586" fmla="*/ 683419 w 4028410"/>
              <a:gd name="connsiteY586" fmla="*/ 727615 h 772001"/>
              <a:gd name="connsiteX587" fmla="*/ 683800 w 4028410"/>
              <a:gd name="connsiteY587" fmla="*/ 728377 h 772001"/>
              <a:gd name="connsiteX588" fmla="*/ 685229 w 4028410"/>
              <a:gd name="connsiteY588" fmla="*/ 727615 h 772001"/>
              <a:gd name="connsiteX589" fmla="*/ 685610 w 4028410"/>
              <a:gd name="connsiteY589" fmla="*/ 728377 h 772001"/>
              <a:gd name="connsiteX590" fmla="*/ 687800 w 4028410"/>
              <a:gd name="connsiteY590" fmla="*/ 727234 h 772001"/>
              <a:gd name="connsiteX591" fmla="*/ 690372 w 4028410"/>
              <a:gd name="connsiteY591" fmla="*/ 728663 h 772001"/>
              <a:gd name="connsiteX592" fmla="*/ 691801 w 4028410"/>
              <a:gd name="connsiteY592" fmla="*/ 727901 h 772001"/>
              <a:gd name="connsiteX593" fmla="*/ 694372 w 4028410"/>
              <a:gd name="connsiteY593" fmla="*/ 729329 h 772001"/>
              <a:gd name="connsiteX594" fmla="*/ 695801 w 4028410"/>
              <a:gd name="connsiteY594" fmla="*/ 728567 h 772001"/>
              <a:gd name="connsiteX595" fmla="*/ 697230 w 4028410"/>
              <a:gd name="connsiteY595" fmla="*/ 729710 h 772001"/>
              <a:gd name="connsiteX596" fmla="*/ 699421 w 4028410"/>
              <a:gd name="connsiteY596" fmla="*/ 728567 h 772001"/>
              <a:gd name="connsiteX597" fmla="*/ 700850 w 4028410"/>
              <a:gd name="connsiteY597" fmla="*/ 729710 h 772001"/>
              <a:gd name="connsiteX598" fmla="*/ 703040 w 4028410"/>
              <a:gd name="connsiteY598" fmla="*/ 728567 h 772001"/>
              <a:gd name="connsiteX599" fmla="*/ 705612 w 4028410"/>
              <a:gd name="connsiteY599" fmla="*/ 729996 h 772001"/>
              <a:gd name="connsiteX600" fmla="*/ 707041 w 4028410"/>
              <a:gd name="connsiteY600" fmla="*/ 729234 h 772001"/>
              <a:gd name="connsiteX601" fmla="*/ 707422 w 4028410"/>
              <a:gd name="connsiteY601" fmla="*/ 729996 h 772001"/>
              <a:gd name="connsiteX602" fmla="*/ 714375 w 4028410"/>
              <a:gd name="connsiteY602" fmla="*/ 725615 h 772001"/>
              <a:gd name="connsiteX603" fmla="*/ 716947 w 4028410"/>
              <a:gd name="connsiteY603" fmla="*/ 727043 h 772001"/>
              <a:gd name="connsiteX604" fmla="*/ 720280 w 4028410"/>
              <a:gd name="connsiteY604" fmla="*/ 726281 h 772001"/>
              <a:gd name="connsiteX605" fmla="*/ 727234 w 4028410"/>
              <a:gd name="connsiteY605" fmla="*/ 729234 h 772001"/>
              <a:gd name="connsiteX606" fmla="*/ 728663 w 4028410"/>
              <a:gd name="connsiteY606" fmla="*/ 728472 h 772001"/>
              <a:gd name="connsiteX607" fmla="*/ 729044 w 4028410"/>
              <a:gd name="connsiteY607" fmla="*/ 729234 h 772001"/>
              <a:gd name="connsiteX608" fmla="*/ 731615 w 4028410"/>
              <a:gd name="connsiteY608" fmla="*/ 728853 h 772001"/>
              <a:gd name="connsiteX609" fmla="*/ 733044 w 4028410"/>
              <a:gd name="connsiteY609" fmla="*/ 729996 h 772001"/>
              <a:gd name="connsiteX610" fmla="*/ 735997 w 4028410"/>
              <a:gd name="connsiteY610" fmla="*/ 728567 h 772001"/>
              <a:gd name="connsiteX611" fmla="*/ 741521 w 4028410"/>
              <a:gd name="connsiteY611" fmla="*/ 730377 h 772001"/>
              <a:gd name="connsiteX612" fmla="*/ 745522 w 4028410"/>
              <a:gd name="connsiteY612" fmla="*/ 729234 h 772001"/>
              <a:gd name="connsiteX613" fmla="*/ 745903 w 4028410"/>
              <a:gd name="connsiteY613" fmla="*/ 729996 h 772001"/>
              <a:gd name="connsiteX614" fmla="*/ 751713 w 4028410"/>
              <a:gd name="connsiteY614" fmla="*/ 727043 h 772001"/>
              <a:gd name="connsiteX615" fmla="*/ 752094 w 4028410"/>
              <a:gd name="connsiteY615" fmla="*/ 727805 h 772001"/>
              <a:gd name="connsiteX616" fmla="*/ 753904 w 4028410"/>
              <a:gd name="connsiteY616" fmla="*/ 729615 h 772001"/>
              <a:gd name="connsiteX617" fmla="*/ 753142 w 4028410"/>
              <a:gd name="connsiteY617" fmla="*/ 729996 h 772001"/>
              <a:gd name="connsiteX618" fmla="*/ 754571 w 4028410"/>
              <a:gd name="connsiteY618" fmla="*/ 731139 h 772001"/>
              <a:gd name="connsiteX619" fmla="*/ 762953 w 4028410"/>
              <a:gd name="connsiteY619" fmla="*/ 731520 h 772001"/>
              <a:gd name="connsiteX620" fmla="*/ 763334 w 4028410"/>
              <a:gd name="connsiteY620" fmla="*/ 732282 h 772001"/>
              <a:gd name="connsiteX621" fmla="*/ 770668 w 4028410"/>
              <a:gd name="connsiteY621" fmla="*/ 728663 h 772001"/>
              <a:gd name="connsiteX622" fmla="*/ 772097 w 4028410"/>
              <a:gd name="connsiteY622" fmla="*/ 729806 h 772001"/>
              <a:gd name="connsiteX623" fmla="*/ 773525 w 4028410"/>
              <a:gd name="connsiteY623" fmla="*/ 729044 h 772001"/>
              <a:gd name="connsiteX624" fmla="*/ 779050 w 4028410"/>
              <a:gd name="connsiteY624" fmla="*/ 730853 h 772001"/>
              <a:gd name="connsiteX625" fmla="*/ 780860 w 4028410"/>
              <a:gd name="connsiteY625" fmla="*/ 734473 h 772001"/>
              <a:gd name="connsiteX626" fmla="*/ 782288 w 4028410"/>
              <a:gd name="connsiteY626" fmla="*/ 733711 h 772001"/>
              <a:gd name="connsiteX627" fmla="*/ 783050 w 4028410"/>
              <a:gd name="connsiteY627" fmla="*/ 735140 h 772001"/>
              <a:gd name="connsiteX628" fmla="*/ 791813 w 4028410"/>
              <a:gd name="connsiteY628" fmla="*/ 736187 h 772001"/>
              <a:gd name="connsiteX629" fmla="*/ 793242 w 4028410"/>
              <a:gd name="connsiteY629" fmla="*/ 737330 h 772001"/>
              <a:gd name="connsiteX630" fmla="*/ 794671 w 4028410"/>
              <a:gd name="connsiteY630" fmla="*/ 736568 h 772001"/>
              <a:gd name="connsiteX631" fmla="*/ 795052 w 4028410"/>
              <a:gd name="connsiteY631" fmla="*/ 737330 h 772001"/>
              <a:gd name="connsiteX632" fmla="*/ 800195 w 4028410"/>
              <a:gd name="connsiteY632" fmla="*/ 736568 h 772001"/>
              <a:gd name="connsiteX633" fmla="*/ 800576 w 4028410"/>
              <a:gd name="connsiteY633" fmla="*/ 737330 h 772001"/>
              <a:gd name="connsiteX634" fmla="*/ 806101 w 4028410"/>
              <a:gd name="connsiteY634" fmla="*/ 735521 h 772001"/>
              <a:gd name="connsiteX635" fmla="*/ 806482 w 4028410"/>
              <a:gd name="connsiteY635" fmla="*/ 736283 h 772001"/>
              <a:gd name="connsiteX636" fmla="*/ 808672 w 4028410"/>
              <a:gd name="connsiteY636" fmla="*/ 735140 h 772001"/>
              <a:gd name="connsiteX637" fmla="*/ 809054 w 4028410"/>
              <a:gd name="connsiteY637" fmla="*/ 735902 h 772001"/>
              <a:gd name="connsiteX638" fmla="*/ 813054 w 4028410"/>
              <a:gd name="connsiteY638" fmla="*/ 734759 h 772001"/>
              <a:gd name="connsiteX639" fmla="*/ 813435 w 4028410"/>
              <a:gd name="connsiteY639" fmla="*/ 735521 h 772001"/>
              <a:gd name="connsiteX640" fmla="*/ 816007 w 4028410"/>
              <a:gd name="connsiteY640" fmla="*/ 735140 h 772001"/>
              <a:gd name="connsiteX641" fmla="*/ 817436 w 4028410"/>
              <a:gd name="connsiteY641" fmla="*/ 736283 h 772001"/>
              <a:gd name="connsiteX642" fmla="*/ 819626 w 4028410"/>
              <a:gd name="connsiteY642" fmla="*/ 735140 h 772001"/>
              <a:gd name="connsiteX643" fmla="*/ 820007 w 4028410"/>
              <a:gd name="connsiteY643" fmla="*/ 735902 h 772001"/>
              <a:gd name="connsiteX644" fmla="*/ 822579 w 4028410"/>
              <a:gd name="connsiteY644" fmla="*/ 735521 h 772001"/>
              <a:gd name="connsiteX645" fmla="*/ 822960 w 4028410"/>
              <a:gd name="connsiteY645" fmla="*/ 736283 h 772001"/>
              <a:gd name="connsiteX646" fmla="*/ 823722 w 4028410"/>
              <a:gd name="connsiteY646" fmla="*/ 735902 h 772001"/>
              <a:gd name="connsiteX647" fmla="*/ 824484 w 4028410"/>
              <a:gd name="connsiteY647" fmla="*/ 737330 h 772001"/>
              <a:gd name="connsiteX648" fmla="*/ 829628 w 4028410"/>
              <a:gd name="connsiteY648" fmla="*/ 738474 h 772001"/>
              <a:gd name="connsiteX649" fmla="*/ 830009 w 4028410"/>
              <a:gd name="connsiteY649" fmla="*/ 739235 h 772001"/>
              <a:gd name="connsiteX650" fmla="*/ 837343 w 4028410"/>
              <a:gd name="connsiteY650" fmla="*/ 735616 h 772001"/>
              <a:gd name="connsiteX651" fmla="*/ 838772 w 4028410"/>
              <a:gd name="connsiteY651" fmla="*/ 736759 h 772001"/>
              <a:gd name="connsiteX652" fmla="*/ 840200 w 4028410"/>
              <a:gd name="connsiteY652" fmla="*/ 735997 h 772001"/>
              <a:gd name="connsiteX653" fmla="*/ 840581 w 4028410"/>
              <a:gd name="connsiteY653" fmla="*/ 736759 h 772001"/>
              <a:gd name="connsiteX654" fmla="*/ 844963 w 4028410"/>
              <a:gd name="connsiteY654" fmla="*/ 734568 h 772001"/>
              <a:gd name="connsiteX655" fmla="*/ 845344 w 4028410"/>
              <a:gd name="connsiteY655" fmla="*/ 735330 h 772001"/>
              <a:gd name="connsiteX656" fmla="*/ 849344 w 4028410"/>
              <a:gd name="connsiteY656" fmla="*/ 739712 h 772001"/>
              <a:gd name="connsiteX657" fmla="*/ 850106 w 4028410"/>
              <a:gd name="connsiteY657" fmla="*/ 739331 h 772001"/>
              <a:gd name="connsiteX658" fmla="*/ 852297 w 4028410"/>
              <a:gd name="connsiteY658" fmla="*/ 741902 h 772001"/>
              <a:gd name="connsiteX659" fmla="*/ 853059 w 4028410"/>
              <a:gd name="connsiteY659" fmla="*/ 741521 h 772001"/>
              <a:gd name="connsiteX660" fmla="*/ 855631 w 4028410"/>
              <a:gd name="connsiteY660" fmla="*/ 744855 h 772001"/>
              <a:gd name="connsiteX661" fmla="*/ 861822 w 4028410"/>
              <a:gd name="connsiteY661" fmla="*/ 746284 h 772001"/>
              <a:gd name="connsiteX662" fmla="*/ 863632 w 4028410"/>
              <a:gd name="connsiteY662" fmla="*/ 748094 h 772001"/>
              <a:gd name="connsiteX663" fmla="*/ 867632 w 4028410"/>
              <a:gd name="connsiteY663" fmla="*/ 746951 h 772001"/>
              <a:gd name="connsiteX664" fmla="*/ 871633 w 4028410"/>
              <a:gd name="connsiteY664" fmla="*/ 749522 h 772001"/>
              <a:gd name="connsiteX665" fmla="*/ 876776 w 4028410"/>
              <a:gd name="connsiteY665" fmla="*/ 748760 h 772001"/>
              <a:gd name="connsiteX666" fmla="*/ 879348 w 4028410"/>
              <a:gd name="connsiteY666" fmla="*/ 750189 h 772001"/>
              <a:gd name="connsiteX667" fmla="*/ 883539 w 4028410"/>
              <a:gd name="connsiteY667" fmla="*/ 751332 h 772001"/>
              <a:gd name="connsiteX668" fmla="*/ 3952208 w 4028410"/>
              <a:gd name="connsiteY668" fmla="*/ 772001 h 772001"/>
              <a:gd name="connsiteX669" fmla="*/ 4015454 w 4028410"/>
              <a:gd name="connsiteY669" fmla="*/ 504063 h 772001"/>
              <a:gd name="connsiteX670" fmla="*/ 4014883 w 4028410"/>
              <a:gd name="connsiteY670" fmla="*/ 497967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Lst>
            <a:rect l="l" t="t" r="r" b="b"/>
            <a:pathLst>
              <a:path w="4028410" h="772001">
                <a:moveTo>
                  <a:pt x="4015835" y="496443"/>
                </a:moveTo>
                <a:cubicBezTo>
                  <a:pt x="4015550" y="495967"/>
                  <a:pt x="4015359" y="495491"/>
                  <a:pt x="4015074" y="495014"/>
                </a:cubicBezTo>
                <a:cubicBezTo>
                  <a:pt x="4015454" y="494538"/>
                  <a:pt x="4015835" y="494062"/>
                  <a:pt x="4016217" y="493586"/>
                </a:cubicBezTo>
                <a:cubicBezTo>
                  <a:pt x="4015740" y="492633"/>
                  <a:pt x="4015264" y="491681"/>
                  <a:pt x="4014788" y="490633"/>
                </a:cubicBezTo>
                <a:cubicBezTo>
                  <a:pt x="4015168" y="490157"/>
                  <a:pt x="4015550" y="489680"/>
                  <a:pt x="4015931" y="489204"/>
                </a:cubicBezTo>
                <a:cubicBezTo>
                  <a:pt x="4015645" y="486633"/>
                  <a:pt x="4012692" y="486061"/>
                  <a:pt x="4011168" y="483394"/>
                </a:cubicBezTo>
                <a:cubicBezTo>
                  <a:pt x="4011644" y="483108"/>
                  <a:pt x="4012121" y="482918"/>
                  <a:pt x="4012597" y="482632"/>
                </a:cubicBezTo>
                <a:lnTo>
                  <a:pt x="4011835" y="481203"/>
                </a:lnTo>
                <a:cubicBezTo>
                  <a:pt x="4012311" y="480917"/>
                  <a:pt x="4012787" y="480727"/>
                  <a:pt x="4013264" y="480441"/>
                </a:cubicBezTo>
                <a:cubicBezTo>
                  <a:pt x="4012121" y="478250"/>
                  <a:pt x="4011073" y="476060"/>
                  <a:pt x="4009930" y="473869"/>
                </a:cubicBezTo>
                <a:cubicBezTo>
                  <a:pt x="4010216" y="473774"/>
                  <a:pt x="4010406" y="473583"/>
                  <a:pt x="4010692" y="473488"/>
                </a:cubicBezTo>
                <a:lnTo>
                  <a:pt x="4009930" y="472059"/>
                </a:lnTo>
                <a:cubicBezTo>
                  <a:pt x="4010311" y="471583"/>
                  <a:pt x="4010692" y="471107"/>
                  <a:pt x="4011073" y="470630"/>
                </a:cubicBezTo>
                <a:lnTo>
                  <a:pt x="4010311" y="467297"/>
                </a:lnTo>
                <a:cubicBezTo>
                  <a:pt x="4010692" y="466820"/>
                  <a:pt x="4011073" y="466344"/>
                  <a:pt x="4011454" y="465868"/>
                </a:cubicBezTo>
                <a:cubicBezTo>
                  <a:pt x="4011930" y="463772"/>
                  <a:pt x="4012406" y="461677"/>
                  <a:pt x="4012883" y="459677"/>
                </a:cubicBezTo>
                <a:cubicBezTo>
                  <a:pt x="4013359" y="459391"/>
                  <a:pt x="4013835" y="459200"/>
                  <a:pt x="4014311" y="458915"/>
                </a:cubicBezTo>
                <a:cubicBezTo>
                  <a:pt x="4014788" y="457962"/>
                  <a:pt x="4014502" y="456057"/>
                  <a:pt x="4015074" y="454914"/>
                </a:cubicBezTo>
                <a:cubicBezTo>
                  <a:pt x="4013549" y="453676"/>
                  <a:pt x="4011168" y="452724"/>
                  <a:pt x="4011740" y="450152"/>
                </a:cubicBezTo>
                <a:cubicBezTo>
                  <a:pt x="4010787" y="445675"/>
                  <a:pt x="4013835" y="445580"/>
                  <a:pt x="4014311" y="442436"/>
                </a:cubicBezTo>
                <a:cubicBezTo>
                  <a:pt x="4014025" y="441960"/>
                  <a:pt x="4013835" y="441484"/>
                  <a:pt x="4013549" y="441008"/>
                </a:cubicBezTo>
                <a:cubicBezTo>
                  <a:pt x="4013931" y="440531"/>
                  <a:pt x="4014311" y="440055"/>
                  <a:pt x="4014692" y="439579"/>
                </a:cubicBezTo>
                <a:cubicBezTo>
                  <a:pt x="4013073" y="435769"/>
                  <a:pt x="4011549" y="432054"/>
                  <a:pt x="4009930" y="428244"/>
                </a:cubicBezTo>
                <a:cubicBezTo>
                  <a:pt x="4010311" y="427768"/>
                  <a:pt x="4010692" y="427292"/>
                  <a:pt x="4011073" y="426816"/>
                </a:cubicBezTo>
                <a:cubicBezTo>
                  <a:pt x="4010787" y="425101"/>
                  <a:pt x="4010597" y="423386"/>
                  <a:pt x="4010311" y="421672"/>
                </a:cubicBezTo>
                <a:cubicBezTo>
                  <a:pt x="4010883" y="420434"/>
                  <a:pt x="4011549" y="419195"/>
                  <a:pt x="4012121" y="418052"/>
                </a:cubicBezTo>
                <a:lnTo>
                  <a:pt x="4011359" y="416624"/>
                </a:lnTo>
                <a:cubicBezTo>
                  <a:pt x="4011359" y="416624"/>
                  <a:pt x="4011835" y="416338"/>
                  <a:pt x="4012121" y="416243"/>
                </a:cubicBezTo>
                <a:cubicBezTo>
                  <a:pt x="4011835" y="415766"/>
                  <a:pt x="4011644" y="415290"/>
                  <a:pt x="4011359" y="414814"/>
                </a:cubicBezTo>
                <a:cubicBezTo>
                  <a:pt x="4011644" y="414719"/>
                  <a:pt x="4011835" y="414528"/>
                  <a:pt x="4012121" y="414433"/>
                </a:cubicBezTo>
                <a:cubicBezTo>
                  <a:pt x="4011740" y="413671"/>
                  <a:pt x="4011359" y="413004"/>
                  <a:pt x="4010977" y="412242"/>
                </a:cubicBezTo>
                <a:cubicBezTo>
                  <a:pt x="4011359" y="411766"/>
                  <a:pt x="4011740" y="411290"/>
                  <a:pt x="4012121" y="410813"/>
                </a:cubicBezTo>
                <a:cubicBezTo>
                  <a:pt x="4011835" y="410337"/>
                  <a:pt x="4011644" y="409861"/>
                  <a:pt x="4011359" y="409385"/>
                </a:cubicBezTo>
                <a:cubicBezTo>
                  <a:pt x="4011644" y="409289"/>
                  <a:pt x="4011835" y="409099"/>
                  <a:pt x="4012121" y="409004"/>
                </a:cubicBezTo>
                <a:cubicBezTo>
                  <a:pt x="4011740" y="407670"/>
                  <a:pt x="4011359" y="406337"/>
                  <a:pt x="4010977" y="405003"/>
                </a:cubicBezTo>
                <a:cubicBezTo>
                  <a:pt x="4012216" y="402527"/>
                  <a:pt x="4013454" y="400145"/>
                  <a:pt x="4014597" y="397669"/>
                </a:cubicBezTo>
                <a:cubicBezTo>
                  <a:pt x="4014311" y="397193"/>
                  <a:pt x="4014121" y="396716"/>
                  <a:pt x="4013835" y="396240"/>
                </a:cubicBezTo>
                <a:cubicBezTo>
                  <a:pt x="4014216" y="395764"/>
                  <a:pt x="4014597" y="395288"/>
                  <a:pt x="4014978" y="394811"/>
                </a:cubicBezTo>
                <a:cubicBezTo>
                  <a:pt x="4014883" y="393954"/>
                  <a:pt x="4014692" y="393097"/>
                  <a:pt x="4014597" y="392240"/>
                </a:cubicBezTo>
                <a:cubicBezTo>
                  <a:pt x="4014883" y="392144"/>
                  <a:pt x="4015074" y="391954"/>
                  <a:pt x="4015359" y="391859"/>
                </a:cubicBezTo>
                <a:cubicBezTo>
                  <a:pt x="4015074" y="390716"/>
                  <a:pt x="4014883" y="389668"/>
                  <a:pt x="4014597" y="388525"/>
                </a:cubicBezTo>
                <a:cubicBezTo>
                  <a:pt x="4014978" y="388049"/>
                  <a:pt x="4015359" y="387572"/>
                  <a:pt x="4015740" y="387096"/>
                </a:cubicBezTo>
                <a:cubicBezTo>
                  <a:pt x="4015454" y="386620"/>
                  <a:pt x="4015264" y="386144"/>
                  <a:pt x="4014978" y="385667"/>
                </a:cubicBezTo>
                <a:cubicBezTo>
                  <a:pt x="4015264" y="385572"/>
                  <a:pt x="4015454" y="385382"/>
                  <a:pt x="4015740" y="385286"/>
                </a:cubicBezTo>
                <a:cubicBezTo>
                  <a:pt x="4015359" y="384525"/>
                  <a:pt x="4014978" y="383858"/>
                  <a:pt x="4014597" y="383096"/>
                </a:cubicBezTo>
                <a:cubicBezTo>
                  <a:pt x="4015074" y="382238"/>
                  <a:pt x="4015550" y="381381"/>
                  <a:pt x="4016026" y="380524"/>
                </a:cubicBezTo>
                <a:cubicBezTo>
                  <a:pt x="4015645" y="379762"/>
                  <a:pt x="4015264" y="379095"/>
                  <a:pt x="4014883" y="378333"/>
                </a:cubicBezTo>
                <a:cubicBezTo>
                  <a:pt x="4015264" y="377857"/>
                  <a:pt x="4015645" y="377381"/>
                  <a:pt x="4016026" y="376904"/>
                </a:cubicBezTo>
                <a:cubicBezTo>
                  <a:pt x="4016502" y="375095"/>
                  <a:pt x="4016597" y="373666"/>
                  <a:pt x="4016026" y="371380"/>
                </a:cubicBezTo>
                <a:cubicBezTo>
                  <a:pt x="4016502" y="371094"/>
                  <a:pt x="4016978" y="370904"/>
                  <a:pt x="4017455" y="370618"/>
                </a:cubicBezTo>
                <a:cubicBezTo>
                  <a:pt x="4017931" y="368522"/>
                  <a:pt x="4018407" y="366427"/>
                  <a:pt x="4018883" y="364427"/>
                </a:cubicBezTo>
                <a:cubicBezTo>
                  <a:pt x="4019741" y="363665"/>
                  <a:pt x="4020598" y="362998"/>
                  <a:pt x="4021455" y="362236"/>
                </a:cubicBezTo>
                <a:lnTo>
                  <a:pt x="4021455" y="360426"/>
                </a:lnTo>
                <a:cubicBezTo>
                  <a:pt x="4022027" y="359188"/>
                  <a:pt x="4022694" y="357950"/>
                  <a:pt x="4023265" y="356807"/>
                </a:cubicBezTo>
                <a:cubicBezTo>
                  <a:pt x="4023836" y="353187"/>
                  <a:pt x="4022503" y="352806"/>
                  <a:pt x="4026218" y="349853"/>
                </a:cubicBezTo>
                <a:cubicBezTo>
                  <a:pt x="4024884" y="344996"/>
                  <a:pt x="4028504" y="342043"/>
                  <a:pt x="4028408" y="337757"/>
                </a:cubicBezTo>
                <a:cubicBezTo>
                  <a:pt x="4027837" y="336518"/>
                  <a:pt x="4027170" y="335280"/>
                  <a:pt x="4026599" y="334137"/>
                </a:cubicBezTo>
                <a:cubicBezTo>
                  <a:pt x="4026885" y="334042"/>
                  <a:pt x="4027075" y="333851"/>
                  <a:pt x="4027361" y="333756"/>
                </a:cubicBezTo>
                <a:cubicBezTo>
                  <a:pt x="4027075" y="333280"/>
                  <a:pt x="4026885" y="332804"/>
                  <a:pt x="4026599" y="332327"/>
                </a:cubicBezTo>
                <a:cubicBezTo>
                  <a:pt x="4026885" y="332232"/>
                  <a:pt x="4027075" y="332042"/>
                  <a:pt x="4027361" y="331946"/>
                </a:cubicBezTo>
                <a:cubicBezTo>
                  <a:pt x="4026503" y="330232"/>
                  <a:pt x="4025646" y="328517"/>
                  <a:pt x="4024789" y="326803"/>
                </a:cubicBezTo>
                <a:cubicBezTo>
                  <a:pt x="4025075" y="326708"/>
                  <a:pt x="4025265" y="326517"/>
                  <a:pt x="4025551" y="326422"/>
                </a:cubicBezTo>
                <a:cubicBezTo>
                  <a:pt x="4024979" y="325184"/>
                  <a:pt x="4024313" y="323945"/>
                  <a:pt x="4023741" y="322802"/>
                </a:cubicBezTo>
                <a:cubicBezTo>
                  <a:pt x="4024027" y="322707"/>
                  <a:pt x="4024217" y="322517"/>
                  <a:pt x="4024503" y="322421"/>
                </a:cubicBezTo>
                <a:cubicBezTo>
                  <a:pt x="4023932" y="321183"/>
                  <a:pt x="4023265" y="319945"/>
                  <a:pt x="4022694" y="318802"/>
                </a:cubicBezTo>
                <a:cubicBezTo>
                  <a:pt x="4023074" y="318326"/>
                  <a:pt x="4023456" y="317850"/>
                  <a:pt x="4023836" y="317373"/>
                </a:cubicBezTo>
                <a:cubicBezTo>
                  <a:pt x="4023550" y="316897"/>
                  <a:pt x="4023360" y="316421"/>
                  <a:pt x="4023074" y="315944"/>
                </a:cubicBezTo>
                <a:cubicBezTo>
                  <a:pt x="4023360" y="315849"/>
                  <a:pt x="4023550" y="315659"/>
                  <a:pt x="4023836" y="315563"/>
                </a:cubicBezTo>
                <a:cubicBezTo>
                  <a:pt x="4023265" y="314325"/>
                  <a:pt x="4022598" y="313087"/>
                  <a:pt x="4022027" y="311944"/>
                </a:cubicBezTo>
                <a:cubicBezTo>
                  <a:pt x="4022408" y="311468"/>
                  <a:pt x="4022789" y="310991"/>
                  <a:pt x="4023170" y="310515"/>
                </a:cubicBezTo>
                <a:cubicBezTo>
                  <a:pt x="4022884" y="310039"/>
                  <a:pt x="4022694" y="309563"/>
                  <a:pt x="4022408" y="309086"/>
                </a:cubicBezTo>
                <a:cubicBezTo>
                  <a:pt x="4022694" y="308991"/>
                  <a:pt x="4022884" y="308801"/>
                  <a:pt x="4023170" y="308705"/>
                </a:cubicBezTo>
                <a:cubicBezTo>
                  <a:pt x="4022884" y="308229"/>
                  <a:pt x="4022694" y="307753"/>
                  <a:pt x="4022408" y="307277"/>
                </a:cubicBezTo>
                <a:cubicBezTo>
                  <a:pt x="4022694" y="307181"/>
                  <a:pt x="4022884" y="306991"/>
                  <a:pt x="4023170" y="306896"/>
                </a:cubicBezTo>
                <a:cubicBezTo>
                  <a:pt x="4023170" y="306896"/>
                  <a:pt x="4023170" y="306800"/>
                  <a:pt x="4023170" y="306705"/>
                </a:cubicBezTo>
                <a:lnTo>
                  <a:pt x="3883628" y="159163"/>
                </a:lnTo>
                <a:cubicBezTo>
                  <a:pt x="3882390" y="159639"/>
                  <a:pt x="3881057" y="160116"/>
                  <a:pt x="3879819" y="160592"/>
                </a:cubicBezTo>
                <a:cubicBezTo>
                  <a:pt x="3879723" y="160306"/>
                  <a:pt x="3879628" y="160116"/>
                  <a:pt x="3879533" y="159830"/>
                </a:cubicBezTo>
                <a:cubicBezTo>
                  <a:pt x="3877723" y="160496"/>
                  <a:pt x="3876008" y="161163"/>
                  <a:pt x="3874199" y="161830"/>
                </a:cubicBezTo>
                <a:cubicBezTo>
                  <a:pt x="3874199" y="161830"/>
                  <a:pt x="3873627" y="163544"/>
                  <a:pt x="3873246" y="163925"/>
                </a:cubicBezTo>
                <a:cubicBezTo>
                  <a:pt x="3873056" y="163449"/>
                  <a:pt x="3872865" y="162878"/>
                  <a:pt x="3872675" y="162401"/>
                </a:cubicBezTo>
                <a:cubicBezTo>
                  <a:pt x="3867436" y="164211"/>
                  <a:pt x="3861054" y="165450"/>
                  <a:pt x="3861625" y="170117"/>
                </a:cubicBezTo>
                <a:cubicBezTo>
                  <a:pt x="3859816" y="170783"/>
                  <a:pt x="3858101" y="171450"/>
                  <a:pt x="3856291" y="172117"/>
                </a:cubicBezTo>
                <a:cubicBezTo>
                  <a:pt x="3856101" y="173069"/>
                  <a:pt x="3855815" y="174022"/>
                  <a:pt x="3855625" y="174975"/>
                </a:cubicBezTo>
                <a:cubicBezTo>
                  <a:pt x="3854958" y="175546"/>
                  <a:pt x="3854292" y="176022"/>
                  <a:pt x="3853625" y="176594"/>
                </a:cubicBezTo>
                <a:cubicBezTo>
                  <a:pt x="3853815" y="177070"/>
                  <a:pt x="3854006" y="177641"/>
                  <a:pt x="3854196" y="178118"/>
                </a:cubicBezTo>
                <a:lnTo>
                  <a:pt x="3853243" y="180213"/>
                </a:lnTo>
                <a:cubicBezTo>
                  <a:pt x="3852767" y="180404"/>
                  <a:pt x="3852196" y="180594"/>
                  <a:pt x="3851720" y="180785"/>
                </a:cubicBezTo>
                <a:lnTo>
                  <a:pt x="3849624" y="186785"/>
                </a:lnTo>
                <a:cubicBezTo>
                  <a:pt x="3849148" y="186976"/>
                  <a:pt x="3848576" y="187166"/>
                  <a:pt x="3848100" y="187357"/>
                </a:cubicBezTo>
                <a:cubicBezTo>
                  <a:pt x="3848100" y="187928"/>
                  <a:pt x="3848005" y="188595"/>
                  <a:pt x="3847909" y="189167"/>
                </a:cubicBezTo>
                <a:cubicBezTo>
                  <a:pt x="3846766" y="189262"/>
                  <a:pt x="3845719" y="189452"/>
                  <a:pt x="3844576" y="189548"/>
                </a:cubicBezTo>
                <a:cubicBezTo>
                  <a:pt x="3844671" y="189833"/>
                  <a:pt x="3844767" y="190024"/>
                  <a:pt x="3844862" y="190310"/>
                </a:cubicBezTo>
                <a:cubicBezTo>
                  <a:pt x="3844385" y="190500"/>
                  <a:pt x="3843814" y="190691"/>
                  <a:pt x="3843338" y="190881"/>
                </a:cubicBezTo>
                <a:cubicBezTo>
                  <a:pt x="3843338" y="191453"/>
                  <a:pt x="3843242" y="192119"/>
                  <a:pt x="3843147" y="192691"/>
                </a:cubicBezTo>
                <a:cubicBezTo>
                  <a:pt x="3841719" y="193548"/>
                  <a:pt x="3840290" y="194405"/>
                  <a:pt x="3838861" y="195167"/>
                </a:cubicBezTo>
                <a:cubicBezTo>
                  <a:pt x="3838956" y="195453"/>
                  <a:pt x="3839051" y="195644"/>
                  <a:pt x="3839147" y="195929"/>
                </a:cubicBezTo>
                <a:cubicBezTo>
                  <a:pt x="3838384" y="196215"/>
                  <a:pt x="3837623" y="196501"/>
                  <a:pt x="3836861" y="196787"/>
                </a:cubicBezTo>
                <a:cubicBezTo>
                  <a:pt x="3836956" y="197072"/>
                  <a:pt x="3837051" y="197263"/>
                  <a:pt x="3837146" y="197549"/>
                </a:cubicBezTo>
                <a:cubicBezTo>
                  <a:pt x="3835337" y="198216"/>
                  <a:pt x="3833622" y="198882"/>
                  <a:pt x="3831812" y="199549"/>
                </a:cubicBezTo>
                <a:cubicBezTo>
                  <a:pt x="3831812" y="200406"/>
                  <a:pt x="3831812" y="201263"/>
                  <a:pt x="3831908" y="202121"/>
                </a:cubicBezTo>
                <a:lnTo>
                  <a:pt x="3830955" y="204216"/>
                </a:lnTo>
                <a:cubicBezTo>
                  <a:pt x="3830479" y="204407"/>
                  <a:pt x="3829908" y="204597"/>
                  <a:pt x="3829431" y="204788"/>
                </a:cubicBezTo>
                <a:cubicBezTo>
                  <a:pt x="3829431" y="205359"/>
                  <a:pt x="3829336" y="206026"/>
                  <a:pt x="3829241" y="206597"/>
                </a:cubicBezTo>
                <a:cubicBezTo>
                  <a:pt x="3828955" y="206597"/>
                  <a:pt x="3828765" y="206788"/>
                  <a:pt x="3828479" y="206883"/>
                </a:cubicBezTo>
                <a:cubicBezTo>
                  <a:pt x="3828669" y="206597"/>
                  <a:pt x="3828765" y="206216"/>
                  <a:pt x="3828955" y="205931"/>
                </a:cubicBezTo>
                <a:cubicBezTo>
                  <a:pt x="3828765" y="205645"/>
                  <a:pt x="3828479" y="205359"/>
                  <a:pt x="3828288" y="205169"/>
                </a:cubicBezTo>
                <a:lnTo>
                  <a:pt x="3828479" y="203740"/>
                </a:lnTo>
                <a:cubicBezTo>
                  <a:pt x="3828479" y="203740"/>
                  <a:pt x="3829050" y="203264"/>
                  <a:pt x="3829241" y="203073"/>
                </a:cubicBezTo>
                <a:cubicBezTo>
                  <a:pt x="3829145" y="202978"/>
                  <a:pt x="3829050" y="202787"/>
                  <a:pt x="3828955" y="202692"/>
                </a:cubicBezTo>
                <a:cubicBezTo>
                  <a:pt x="3829241" y="200883"/>
                  <a:pt x="3829145" y="202692"/>
                  <a:pt x="3828765" y="200883"/>
                </a:cubicBezTo>
                <a:cubicBezTo>
                  <a:pt x="3828859" y="200787"/>
                  <a:pt x="3829050" y="200692"/>
                  <a:pt x="3829145" y="200597"/>
                </a:cubicBezTo>
                <a:cubicBezTo>
                  <a:pt x="3828288" y="199549"/>
                  <a:pt x="3827431" y="198501"/>
                  <a:pt x="3826574" y="197453"/>
                </a:cubicBezTo>
                <a:cubicBezTo>
                  <a:pt x="3826669" y="197358"/>
                  <a:pt x="3826860" y="197263"/>
                  <a:pt x="3826955" y="197168"/>
                </a:cubicBezTo>
                <a:cubicBezTo>
                  <a:pt x="3826764" y="196882"/>
                  <a:pt x="3826478" y="196596"/>
                  <a:pt x="3826288" y="196406"/>
                </a:cubicBezTo>
                <a:cubicBezTo>
                  <a:pt x="3826383" y="196310"/>
                  <a:pt x="3826574" y="196215"/>
                  <a:pt x="3826669" y="196120"/>
                </a:cubicBezTo>
                <a:cubicBezTo>
                  <a:pt x="3826002" y="195358"/>
                  <a:pt x="3825335" y="194501"/>
                  <a:pt x="3824764" y="193739"/>
                </a:cubicBezTo>
                <a:cubicBezTo>
                  <a:pt x="3824859" y="193643"/>
                  <a:pt x="3825050" y="193548"/>
                  <a:pt x="3825145" y="193453"/>
                </a:cubicBezTo>
                <a:cubicBezTo>
                  <a:pt x="3824954" y="193167"/>
                  <a:pt x="3824668" y="192881"/>
                  <a:pt x="3824478" y="192691"/>
                </a:cubicBezTo>
                <a:cubicBezTo>
                  <a:pt x="3824668" y="192310"/>
                  <a:pt x="3824764" y="192024"/>
                  <a:pt x="3824954" y="191643"/>
                </a:cubicBezTo>
                <a:cubicBezTo>
                  <a:pt x="3824764" y="191358"/>
                  <a:pt x="3824478" y="191072"/>
                  <a:pt x="3824288" y="190881"/>
                </a:cubicBezTo>
                <a:cubicBezTo>
                  <a:pt x="3824478" y="190500"/>
                  <a:pt x="3824574" y="190214"/>
                  <a:pt x="3824764" y="189833"/>
                </a:cubicBezTo>
                <a:cubicBezTo>
                  <a:pt x="3823907" y="188786"/>
                  <a:pt x="3823049" y="187738"/>
                  <a:pt x="3822192" y="186690"/>
                </a:cubicBezTo>
                <a:cubicBezTo>
                  <a:pt x="3822383" y="186119"/>
                  <a:pt x="3822573" y="185547"/>
                  <a:pt x="3822764" y="184880"/>
                </a:cubicBezTo>
                <a:cubicBezTo>
                  <a:pt x="3822573" y="184595"/>
                  <a:pt x="3822287" y="184309"/>
                  <a:pt x="3822097" y="184118"/>
                </a:cubicBezTo>
                <a:cubicBezTo>
                  <a:pt x="3822383" y="182594"/>
                  <a:pt x="3822669" y="180975"/>
                  <a:pt x="3822954" y="179451"/>
                </a:cubicBezTo>
                <a:cubicBezTo>
                  <a:pt x="3822669" y="178784"/>
                  <a:pt x="3822383" y="178213"/>
                  <a:pt x="3822097" y="177546"/>
                </a:cubicBezTo>
                <a:cubicBezTo>
                  <a:pt x="3822383" y="177070"/>
                  <a:pt x="3822669" y="176594"/>
                  <a:pt x="3822954" y="176213"/>
                </a:cubicBezTo>
                <a:cubicBezTo>
                  <a:pt x="3822954" y="174784"/>
                  <a:pt x="3822764" y="173260"/>
                  <a:pt x="3822669" y="171831"/>
                </a:cubicBezTo>
                <a:cubicBezTo>
                  <a:pt x="3822954" y="171355"/>
                  <a:pt x="3823240" y="170879"/>
                  <a:pt x="3823525" y="170498"/>
                </a:cubicBezTo>
                <a:cubicBezTo>
                  <a:pt x="3823240" y="170117"/>
                  <a:pt x="3822859" y="169736"/>
                  <a:pt x="3822573" y="169259"/>
                </a:cubicBezTo>
                <a:cubicBezTo>
                  <a:pt x="3822478" y="169355"/>
                  <a:pt x="3822287" y="169450"/>
                  <a:pt x="3822192" y="169545"/>
                </a:cubicBezTo>
                <a:cubicBezTo>
                  <a:pt x="3820383" y="167259"/>
                  <a:pt x="3820954" y="167735"/>
                  <a:pt x="3821144" y="165830"/>
                </a:cubicBezTo>
                <a:cubicBezTo>
                  <a:pt x="3821240" y="165735"/>
                  <a:pt x="3821430" y="165640"/>
                  <a:pt x="3821526" y="165545"/>
                </a:cubicBezTo>
                <a:cubicBezTo>
                  <a:pt x="3821526" y="164402"/>
                  <a:pt x="3820859" y="165068"/>
                  <a:pt x="3821335" y="163735"/>
                </a:cubicBezTo>
                <a:cubicBezTo>
                  <a:pt x="3820477" y="162687"/>
                  <a:pt x="3818287" y="160877"/>
                  <a:pt x="3818001" y="160496"/>
                </a:cubicBezTo>
                <a:cubicBezTo>
                  <a:pt x="3818096" y="160401"/>
                  <a:pt x="3818287" y="160306"/>
                  <a:pt x="3818382" y="160211"/>
                </a:cubicBezTo>
                <a:cubicBezTo>
                  <a:pt x="3817525" y="159163"/>
                  <a:pt x="3816668" y="158115"/>
                  <a:pt x="3815810" y="157067"/>
                </a:cubicBezTo>
                <a:cubicBezTo>
                  <a:pt x="3815715" y="157163"/>
                  <a:pt x="3815525" y="157258"/>
                  <a:pt x="3815429" y="157353"/>
                </a:cubicBezTo>
                <a:cubicBezTo>
                  <a:pt x="3814667" y="157067"/>
                  <a:pt x="3814572" y="156877"/>
                  <a:pt x="3813715" y="156115"/>
                </a:cubicBezTo>
                <a:cubicBezTo>
                  <a:pt x="3814000" y="155639"/>
                  <a:pt x="3814286" y="155162"/>
                  <a:pt x="3814572" y="154781"/>
                </a:cubicBezTo>
                <a:cubicBezTo>
                  <a:pt x="3814191" y="153734"/>
                  <a:pt x="3813810" y="152781"/>
                  <a:pt x="3813429" y="151733"/>
                </a:cubicBezTo>
                <a:cubicBezTo>
                  <a:pt x="3813048" y="151257"/>
                  <a:pt x="3811048" y="150591"/>
                  <a:pt x="3810762" y="149257"/>
                </a:cubicBezTo>
                <a:cubicBezTo>
                  <a:pt x="3810858" y="149162"/>
                  <a:pt x="3811048" y="149066"/>
                  <a:pt x="3811143" y="148971"/>
                </a:cubicBezTo>
                <a:cubicBezTo>
                  <a:pt x="3811143" y="148590"/>
                  <a:pt x="3810952" y="148209"/>
                  <a:pt x="3810858" y="147828"/>
                </a:cubicBezTo>
                <a:cubicBezTo>
                  <a:pt x="3811143" y="146971"/>
                  <a:pt x="3812191" y="146971"/>
                  <a:pt x="3812096" y="146114"/>
                </a:cubicBezTo>
                <a:cubicBezTo>
                  <a:pt x="3811810" y="145733"/>
                  <a:pt x="3811429" y="145352"/>
                  <a:pt x="3811143" y="144875"/>
                </a:cubicBezTo>
                <a:cubicBezTo>
                  <a:pt x="3811238" y="144780"/>
                  <a:pt x="3811429" y="144685"/>
                  <a:pt x="3811524" y="144590"/>
                </a:cubicBezTo>
                <a:cubicBezTo>
                  <a:pt x="3811048" y="142875"/>
                  <a:pt x="3810191" y="142494"/>
                  <a:pt x="3810476" y="140875"/>
                </a:cubicBezTo>
                <a:cubicBezTo>
                  <a:pt x="3810667" y="139351"/>
                  <a:pt x="3812477" y="138875"/>
                  <a:pt x="3813620" y="138303"/>
                </a:cubicBezTo>
                <a:cubicBezTo>
                  <a:pt x="3813524" y="137351"/>
                  <a:pt x="3813334" y="136303"/>
                  <a:pt x="3813239" y="135350"/>
                </a:cubicBezTo>
                <a:lnTo>
                  <a:pt x="3814096" y="134017"/>
                </a:lnTo>
                <a:cubicBezTo>
                  <a:pt x="3814096" y="134017"/>
                  <a:pt x="3813620" y="133445"/>
                  <a:pt x="3813429" y="133255"/>
                </a:cubicBezTo>
                <a:cubicBezTo>
                  <a:pt x="3813620" y="132874"/>
                  <a:pt x="3813715" y="132588"/>
                  <a:pt x="3813906" y="132207"/>
                </a:cubicBezTo>
                <a:cubicBezTo>
                  <a:pt x="3813715" y="131921"/>
                  <a:pt x="3813429" y="131636"/>
                  <a:pt x="3813239" y="131445"/>
                </a:cubicBezTo>
                <a:cubicBezTo>
                  <a:pt x="3813429" y="131064"/>
                  <a:pt x="3813524" y="130778"/>
                  <a:pt x="3813715" y="130397"/>
                </a:cubicBezTo>
                <a:cubicBezTo>
                  <a:pt x="3813524" y="129921"/>
                  <a:pt x="3813334" y="129445"/>
                  <a:pt x="3813144" y="128969"/>
                </a:cubicBezTo>
                <a:lnTo>
                  <a:pt x="3577685" y="198882"/>
                </a:lnTo>
                <a:cubicBezTo>
                  <a:pt x="3577685" y="198882"/>
                  <a:pt x="3577209" y="199739"/>
                  <a:pt x="3577018" y="200216"/>
                </a:cubicBezTo>
                <a:cubicBezTo>
                  <a:pt x="3576447" y="200311"/>
                  <a:pt x="3575971" y="200501"/>
                  <a:pt x="3575399" y="200597"/>
                </a:cubicBezTo>
                <a:lnTo>
                  <a:pt x="3574256" y="202597"/>
                </a:lnTo>
                <a:cubicBezTo>
                  <a:pt x="3574352" y="203168"/>
                  <a:pt x="3574542" y="203645"/>
                  <a:pt x="3574637" y="204216"/>
                </a:cubicBezTo>
                <a:lnTo>
                  <a:pt x="3572447" y="205645"/>
                </a:lnTo>
                <a:lnTo>
                  <a:pt x="3571494" y="208407"/>
                </a:lnTo>
                <a:cubicBezTo>
                  <a:pt x="3569685" y="208883"/>
                  <a:pt x="3567779" y="209360"/>
                  <a:pt x="3565970" y="209836"/>
                </a:cubicBezTo>
                <a:cubicBezTo>
                  <a:pt x="3565970" y="214503"/>
                  <a:pt x="3559493" y="215075"/>
                  <a:pt x="3554063" y="216218"/>
                </a:cubicBezTo>
                <a:cubicBezTo>
                  <a:pt x="3553968" y="215646"/>
                  <a:pt x="3553777" y="215170"/>
                  <a:pt x="3553683" y="214599"/>
                </a:cubicBezTo>
                <a:cubicBezTo>
                  <a:pt x="3553206" y="214979"/>
                  <a:pt x="3552540" y="216599"/>
                  <a:pt x="3552540" y="216599"/>
                </a:cubicBezTo>
                <a:cubicBezTo>
                  <a:pt x="3550730" y="217075"/>
                  <a:pt x="3548825" y="217551"/>
                  <a:pt x="3547015" y="218027"/>
                </a:cubicBezTo>
                <a:lnTo>
                  <a:pt x="3546824" y="217266"/>
                </a:lnTo>
                <a:cubicBezTo>
                  <a:pt x="3545015" y="217742"/>
                  <a:pt x="3543109" y="218218"/>
                  <a:pt x="3541300" y="218694"/>
                </a:cubicBezTo>
                <a:lnTo>
                  <a:pt x="3541110" y="217932"/>
                </a:lnTo>
                <a:cubicBezTo>
                  <a:pt x="3539490" y="218313"/>
                  <a:pt x="3537966" y="218694"/>
                  <a:pt x="3536347" y="219075"/>
                </a:cubicBezTo>
                <a:lnTo>
                  <a:pt x="3536156" y="218313"/>
                </a:lnTo>
                <a:cubicBezTo>
                  <a:pt x="3535109" y="218599"/>
                  <a:pt x="3534061" y="218885"/>
                  <a:pt x="3533013" y="219075"/>
                </a:cubicBezTo>
                <a:cubicBezTo>
                  <a:pt x="3533013" y="218789"/>
                  <a:pt x="3532918" y="218504"/>
                  <a:pt x="3532823" y="218313"/>
                </a:cubicBezTo>
                <a:cubicBezTo>
                  <a:pt x="3528346" y="219742"/>
                  <a:pt x="3523965" y="221075"/>
                  <a:pt x="3519488" y="222504"/>
                </a:cubicBezTo>
                <a:lnTo>
                  <a:pt x="3519678" y="223266"/>
                </a:lnTo>
                <a:cubicBezTo>
                  <a:pt x="3519107" y="223361"/>
                  <a:pt x="3518631" y="223552"/>
                  <a:pt x="3518059" y="223647"/>
                </a:cubicBezTo>
                <a:cubicBezTo>
                  <a:pt x="3517964" y="224219"/>
                  <a:pt x="3517773" y="224790"/>
                  <a:pt x="3517678" y="225457"/>
                </a:cubicBezTo>
                <a:cubicBezTo>
                  <a:pt x="3515201" y="227267"/>
                  <a:pt x="3510534" y="224600"/>
                  <a:pt x="3508915" y="224219"/>
                </a:cubicBezTo>
                <a:cubicBezTo>
                  <a:pt x="3508344" y="224314"/>
                  <a:pt x="3507867" y="224504"/>
                  <a:pt x="3507296" y="224600"/>
                </a:cubicBezTo>
                <a:lnTo>
                  <a:pt x="3507105" y="223838"/>
                </a:lnTo>
                <a:cubicBezTo>
                  <a:pt x="3505295" y="223838"/>
                  <a:pt x="3504915" y="225266"/>
                  <a:pt x="3504915" y="225266"/>
                </a:cubicBezTo>
                <a:cubicBezTo>
                  <a:pt x="3501962" y="226028"/>
                  <a:pt x="3499104" y="226695"/>
                  <a:pt x="3496151" y="227457"/>
                </a:cubicBezTo>
                <a:cubicBezTo>
                  <a:pt x="3495390" y="229553"/>
                  <a:pt x="3492627" y="232220"/>
                  <a:pt x="3491008" y="233839"/>
                </a:cubicBezTo>
                <a:cubicBezTo>
                  <a:pt x="3490436" y="233934"/>
                  <a:pt x="3489960" y="234125"/>
                  <a:pt x="3489389" y="234220"/>
                </a:cubicBezTo>
                <a:lnTo>
                  <a:pt x="3489579" y="234982"/>
                </a:lnTo>
                <a:lnTo>
                  <a:pt x="3487008" y="238125"/>
                </a:lnTo>
                <a:cubicBezTo>
                  <a:pt x="3484816" y="236601"/>
                  <a:pt x="3481768" y="236220"/>
                  <a:pt x="3478244" y="236887"/>
                </a:cubicBezTo>
                <a:cubicBezTo>
                  <a:pt x="3476911" y="237173"/>
                  <a:pt x="3475578" y="237554"/>
                  <a:pt x="3474244" y="237839"/>
                </a:cubicBezTo>
                <a:lnTo>
                  <a:pt x="3474053" y="237077"/>
                </a:lnTo>
                <a:cubicBezTo>
                  <a:pt x="3473482" y="237173"/>
                  <a:pt x="3473006" y="237363"/>
                  <a:pt x="3472434" y="237458"/>
                </a:cubicBezTo>
                <a:cubicBezTo>
                  <a:pt x="3472434" y="237173"/>
                  <a:pt x="3472339" y="236887"/>
                  <a:pt x="3472243" y="236696"/>
                </a:cubicBezTo>
                <a:cubicBezTo>
                  <a:pt x="3469101" y="237744"/>
                  <a:pt x="3466053" y="238792"/>
                  <a:pt x="3462909" y="239840"/>
                </a:cubicBezTo>
                <a:lnTo>
                  <a:pt x="3462718" y="239078"/>
                </a:lnTo>
                <a:cubicBezTo>
                  <a:pt x="3461957" y="239268"/>
                  <a:pt x="3461099" y="239459"/>
                  <a:pt x="3460337" y="239649"/>
                </a:cubicBezTo>
                <a:lnTo>
                  <a:pt x="3460147" y="238887"/>
                </a:lnTo>
                <a:cubicBezTo>
                  <a:pt x="3459576" y="238983"/>
                  <a:pt x="3459099" y="239173"/>
                  <a:pt x="3458527" y="239268"/>
                </a:cubicBezTo>
                <a:cubicBezTo>
                  <a:pt x="3458527" y="238983"/>
                  <a:pt x="3458433" y="238697"/>
                  <a:pt x="3458337" y="238506"/>
                </a:cubicBezTo>
                <a:cubicBezTo>
                  <a:pt x="3456241" y="239078"/>
                  <a:pt x="3454146" y="239554"/>
                  <a:pt x="3451956" y="240125"/>
                </a:cubicBezTo>
                <a:cubicBezTo>
                  <a:pt x="3450908" y="239268"/>
                  <a:pt x="3449860" y="238411"/>
                  <a:pt x="3448812" y="237554"/>
                </a:cubicBezTo>
                <a:cubicBezTo>
                  <a:pt x="3446145" y="237935"/>
                  <a:pt x="3443383" y="238316"/>
                  <a:pt x="3440716" y="238697"/>
                </a:cubicBezTo>
                <a:lnTo>
                  <a:pt x="3440906" y="239459"/>
                </a:lnTo>
                <a:cubicBezTo>
                  <a:pt x="3439097" y="239935"/>
                  <a:pt x="3437191" y="240411"/>
                  <a:pt x="3435382" y="240887"/>
                </a:cubicBezTo>
                <a:cubicBezTo>
                  <a:pt x="3435287" y="241459"/>
                  <a:pt x="3435096" y="242030"/>
                  <a:pt x="3435001" y="242697"/>
                </a:cubicBezTo>
                <a:cubicBezTo>
                  <a:pt x="3434239" y="242888"/>
                  <a:pt x="3433382" y="243078"/>
                  <a:pt x="3432620" y="243269"/>
                </a:cubicBezTo>
                <a:lnTo>
                  <a:pt x="3432810" y="244031"/>
                </a:lnTo>
                <a:cubicBezTo>
                  <a:pt x="3432239" y="244126"/>
                  <a:pt x="3431762" y="244316"/>
                  <a:pt x="3431191" y="244412"/>
                </a:cubicBezTo>
                <a:lnTo>
                  <a:pt x="3431381" y="245174"/>
                </a:lnTo>
                <a:cubicBezTo>
                  <a:pt x="3430810" y="245269"/>
                  <a:pt x="3430334" y="245459"/>
                  <a:pt x="3429762" y="245555"/>
                </a:cubicBezTo>
                <a:cubicBezTo>
                  <a:pt x="3429667" y="246126"/>
                  <a:pt x="3429476" y="246698"/>
                  <a:pt x="3429381" y="247364"/>
                </a:cubicBezTo>
                <a:cubicBezTo>
                  <a:pt x="3428524" y="247555"/>
                  <a:pt x="3426333" y="246602"/>
                  <a:pt x="3424428" y="247745"/>
                </a:cubicBezTo>
                <a:lnTo>
                  <a:pt x="3424618" y="248508"/>
                </a:lnTo>
                <a:cubicBezTo>
                  <a:pt x="3422809" y="249269"/>
                  <a:pt x="3421094" y="249936"/>
                  <a:pt x="3419284" y="250698"/>
                </a:cubicBezTo>
                <a:cubicBezTo>
                  <a:pt x="3417475" y="249460"/>
                  <a:pt x="3417380" y="250508"/>
                  <a:pt x="3415760" y="249936"/>
                </a:cubicBezTo>
                <a:cubicBezTo>
                  <a:pt x="3415379" y="249460"/>
                  <a:pt x="3414999" y="248984"/>
                  <a:pt x="3414617" y="248508"/>
                </a:cubicBezTo>
                <a:cubicBezTo>
                  <a:pt x="3414046" y="248603"/>
                  <a:pt x="3413570" y="248793"/>
                  <a:pt x="3412998" y="248888"/>
                </a:cubicBezTo>
                <a:lnTo>
                  <a:pt x="3412808" y="248126"/>
                </a:lnTo>
                <a:cubicBezTo>
                  <a:pt x="3412236" y="248222"/>
                  <a:pt x="3411760" y="248412"/>
                  <a:pt x="3411188" y="248508"/>
                </a:cubicBezTo>
                <a:cubicBezTo>
                  <a:pt x="3410808" y="248031"/>
                  <a:pt x="3410426" y="247555"/>
                  <a:pt x="3410045" y="247079"/>
                </a:cubicBezTo>
                <a:lnTo>
                  <a:pt x="3408426" y="247460"/>
                </a:lnTo>
                <a:lnTo>
                  <a:pt x="3408236" y="246698"/>
                </a:lnTo>
                <a:cubicBezTo>
                  <a:pt x="3407093" y="246698"/>
                  <a:pt x="3405950" y="246698"/>
                  <a:pt x="3404902" y="246698"/>
                </a:cubicBezTo>
                <a:lnTo>
                  <a:pt x="3404711" y="245936"/>
                </a:lnTo>
                <a:cubicBezTo>
                  <a:pt x="3403854" y="245936"/>
                  <a:pt x="3402997" y="245841"/>
                  <a:pt x="3402140" y="245745"/>
                </a:cubicBezTo>
                <a:lnTo>
                  <a:pt x="3400997" y="244316"/>
                </a:lnTo>
                <a:lnTo>
                  <a:pt x="3399378" y="244697"/>
                </a:lnTo>
                <a:lnTo>
                  <a:pt x="3398235" y="243269"/>
                </a:lnTo>
                <a:cubicBezTo>
                  <a:pt x="3397663" y="243364"/>
                  <a:pt x="3397187" y="243554"/>
                  <a:pt x="3396615" y="243650"/>
                </a:cubicBezTo>
                <a:cubicBezTo>
                  <a:pt x="3396139" y="242888"/>
                  <a:pt x="3395663" y="242221"/>
                  <a:pt x="3395186" y="241459"/>
                </a:cubicBezTo>
                <a:cubicBezTo>
                  <a:pt x="3393662" y="240983"/>
                  <a:pt x="3392138" y="240506"/>
                  <a:pt x="3390615" y="240030"/>
                </a:cubicBezTo>
                <a:cubicBezTo>
                  <a:pt x="3390615" y="237935"/>
                  <a:pt x="3390995" y="234982"/>
                  <a:pt x="3388995" y="233649"/>
                </a:cubicBezTo>
                <a:cubicBezTo>
                  <a:pt x="3386709" y="232029"/>
                  <a:pt x="3385757" y="233077"/>
                  <a:pt x="3382804" y="232696"/>
                </a:cubicBezTo>
                <a:lnTo>
                  <a:pt x="3382613" y="231934"/>
                </a:lnTo>
                <a:cubicBezTo>
                  <a:pt x="3381851" y="232125"/>
                  <a:pt x="3380994" y="232315"/>
                  <a:pt x="3380232" y="232505"/>
                </a:cubicBezTo>
                <a:cubicBezTo>
                  <a:pt x="3378899" y="232029"/>
                  <a:pt x="3379661" y="230505"/>
                  <a:pt x="3378613" y="229553"/>
                </a:cubicBezTo>
                <a:cubicBezTo>
                  <a:pt x="3378042" y="229458"/>
                  <a:pt x="3377470" y="229267"/>
                  <a:pt x="3376803" y="229172"/>
                </a:cubicBezTo>
                <a:lnTo>
                  <a:pt x="3376613" y="228410"/>
                </a:lnTo>
                <a:cubicBezTo>
                  <a:pt x="3374422" y="227933"/>
                  <a:pt x="3372136" y="230315"/>
                  <a:pt x="3371279" y="230600"/>
                </a:cubicBezTo>
                <a:cubicBezTo>
                  <a:pt x="3369564" y="230505"/>
                  <a:pt x="3367850" y="230315"/>
                  <a:pt x="3366135" y="230219"/>
                </a:cubicBezTo>
                <a:cubicBezTo>
                  <a:pt x="3365659" y="229458"/>
                  <a:pt x="3365183" y="228791"/>
                  <a:pt x="3364706" y="228029"/>
                </a:cubicBezTo>
                <a:cubicBezTo>
                  <a:pt x="3362897" y="228695"/>
                  <a:pt x="3362706" y="228695"/>
                  <a:pt x="3361754" y="229648"/>
                </a:cubicBezTo>
                <a:lnTo>
                  <a:pt x="3361944" y="230410"/>
                </a:lnTo>
                <a:cubicBezTo>
                  <a:pt x="3359849" y="230981"/>
                  <a:pt x="3357753" y="231458"/>
                  <a:pt x="3355562" y="232029"/>
                </a:cubicBezTo>
                <a:cubicBezTo>
                  <a:pt x="3355562" y="231743"/>
                  <a:pt x="3355467" y="231458"/>
                  <a:pt x="3355372" y="231267"/>
                </a:cubicBezTo>
                <a:cubicBezTo>
                  <a:pt x="3354705" y="231267"/>
                  <a:pt x="3350610" y="233267"/>
                  <a:pt x="3348418" y="233839"/>
                </a:cubicBezTo>
                <a:cubicBezTo>
                  <a:pt x="3346799" y="232125"/>
                  <a:pt x="3347275" y="233553"/>
                  <a:pt x="3345656" y="232886"/>
                </a:cubicBezTo>
                <a:lnTo>
                  <a:pt x="3345466" y="232125"/>
                </a:lnTo>
                <a:cubicBezTo>
                  <a:pt x="3342799" y="230505"/>
                  <a:pt x="3343847" y="230029"/>
                  <a:pt x="3339275" y="231172"/>
                </a:cubicBezTo>
                <a:lnTo>
                  <a:pt x="3339465" y="231934"/>
                </a:lnTo>
                <a:cubicBezTo>
                  <a:pt x="3338703" y="232125"/>
                  <a:pt x="3337846" y="232315"/>
                  <a:pt x="3337084" y="232505"/>
                </a:cubicBezTo>
                <a:cubicBezTo>
                  <a:pt x="3336608" y="231743"/>
                  <a:pt x="3336131" y="231077"/>
                  <a:pt x="3335655" y="230315"/>
                </a:cubicBezTo>
                <a:cubicBezTo>
                  <a:pt x="3333465" y="229458"/>
                  <a:pt x="3331274" y="228600"/>
                  <a:pt x="3329083" y="227743"/>
                </a:cubicBezTo>
                <a:lnTo>
                  <a:pt x="3327654" y="225552"/>
                </a:lnTo>
                <a:cubicBezTo>
                  <a:pt x="3326511" y="225552"/>
                  <a:pt x="3325368" y="225552"/>
                  <a:pt x="3324320" y="225552"/>
                </a:cubicBezTo>
                <a:cubicBezTo>
                  <a:pt x="3322225" y="224124"/>
                  <a:pt x="3320225" y="222600"/>
                  <a:pt x="3318129" y="221171"/>
                </a:cubicBezTo>
                <a:cubicBezTo>
                  <a:pt x="3317558" y="221266"/>
                  <a:pt x="3317081" y="221456"/>
                  <a:pt x="3316510" y="221552"/>
                </a:cubicBezTo>
                <a:cubicBezTo>
                  <a:pt x="3315748" y="220885"/>
                  <a:pt x="3315081" y="220218"/>
                  <a:pt x="3314319" y="219551"/>
                </a:cubicBezTo>
                <a:cubicBezTo>
                  <a:pt x="3312224" y="220123"/>
                  <a:pt x="3310128" y="220599"/>
                  <a:pt x="3307937" y="221171"/>
                </a:cubicBezTo>
                <a:cubicBezTo>
                  <a:pt x="3307556" y="220694"/>
                  <a:pt x="3307176" y="220218"/>
                  <a:pt x="3306794" y="219742"/>
                </a:cubicBezTo>
                <a:cubicBezTo>
                  <a:pt x="3306223" y="219837"/>
                  <a:pt x="3305747" y="220028"/>
                  <a:pt x="3305175" y="220123"/>
                </a:cubicBezTo>
                <a:cubicBezTo>
                  <a:pt x="3304794" y="219647"/>
                  <a:pt x="3304413" y="219170"/>
                  <a:pt x="3304032" y="218694"/>
                </a:cubicBezTo>
                <a:cubicBezTo>
                  <a:pt x="3303461" y="218789"/>
                  <a:pt x="3302985" y="218980"/>
                  <a:pt x="3302413" y="219075"/>
                </a:cubicBezTo>
                <a:lnTo>
                  <a:pt x="3302222" y="218313"/>
                </a:lnTo>
                <a:cubicBezTo>
                  <a:pt x="3300603" y="218694"/>
                  <a:pt x="3299079" y="219075"/>
                  <a:pt x="3297460" y="219456"/>
                </a:cubicBezTo>
                <a:lnTo>
                  <a:pt x="3297269" y="218694"/>
                </a:lnTo>
                <a:lnTo>
                  <a:pt x="3295650" y="219075"/>
                </a:lnTo>
                <a:lnTo>
                  <a:pt x="3295459" y="218313"/>
                </a:lnTo>
                <a:cubicBezTo>
                  <a:pt x="3293364" y="218885"/>
                  <a:pt x="3291268" y="219361"/>
                  <a:pt x="3289078" y="219933"/>
                </a:cubicBezTo>
                <a:lnTo>
                  <a:pt x="3288887" y="219170"/>
                </a:lnTo>
                <a:cubicBezTo>
                  <a:pt x="3286030" y="218504"/>
                  <a:pt x="3288602" y="219837"/>
                  <a:pt x="3286125" y="218218"/>
                </a:cubicBezTo>
                <a:cubicBezTo>
                  <a:pt x="3285840" y="218218"/>
                  <a:pt x="3285554" y="218313"/>
                  <a:pt x="3285363" y="218408"/>
                </a:cubicBezTo>
                <a:lnTo>
                  <a:pt x="3284982" y="216789"/>
                </a:lnTo>
                <a:lnTo>
                  <a:pt x="3284791" y="216789"/>
                </a:lnTo>
                <a:cubicBezTo>
                  <a:pt x="3267456" y="215075"/>
                  <a:pt x="3249073" y="213360"/>
                  <a:pt x="3229833" y="211550"/>
                </a:cubicBezTo>
                <a:cubicBezTo>
                  <a:pt x="3228690" y="211741"/>
                  <a:pt x="3227641" y="211836"/>
                  <a:pt x="3226499" y="212027"/>
                </a:cubicBezTo>
                <a:lnTo>
                  <a:pt x="3226308" y="211265"/>
                </a:lnTo>
                <a:cubicBezTo>
                  <a:pt x="3225546" y="211455"/>
                  <a:pt x="3224689" y="211646"/>
                  <a:pt x="3223927" y="211836"/>
                </a:cubicBezTo>
                <a:lnTo>
                  <a:pt x="3223736" y="211074"/>
                </a:lnTo>
                <a:cubicBezTo>
                  <a:pt x="3222974" y="211265"/>
                  <a:pt x="3222117" y="211455"/>
                  <a:pt x="3221355" y="211646"/>
                </a:cubicBezTo>
                <a:cubicBezTo>
                  <a:pt x="3220974" y="211360"/>
                  <a:pt x="3220498" y="210979"/>
                  <a:pt x="3220117" y="210693"/>
                </a:cubicBezTo>
                <a:cubicBezTo>
                  <a:pt x="2848070" y="176022"/>
                  <a:pt x="2177034" y="113633"/>
                  <a:pt x="2164080" y="113633"/>
                </a:cubicBezTo>
                <a:cubicBezTo>
                  <a:pt x="2146173" y="113633"/>
                  <a:pt x="1667542" y="0"/>
                  <a:pt x="1667542" y="0"/>
                </a:cubicBezTo>
                <a:lnTo>
                  <a:pt x="593217" y="204026"/>
                </a:lnTo>
                <a:cubicBezTo>
                  <a:pt x="593217" y="204026"/>
                  <a:pt x="592550" y="204407"/>
                  <a:pt x="592169" y="204692"/>
                </a:cubicBezTo>
                <a:cubicBezTo>
                  <a:pt x="592360" y="204978"/>
                  <a:pt x="592550" y="205264"/>
                  <a:pt x="592741" y="205645"/>
                </a:cubicBezTo>
                <a:cubicBezTo>
                  <a:pt x="592074" y="207359"/>
                  <a:pt x="591407" y="208979"/>
                  <a:pt x="590741" y="210693"/>
                </a:cubicBezTo>
                <a:cubicBezTo>
                  <a:pt x="587407" y="209645"/>
                  <a:pt x="583406" y="210312"/>
                  <a:pt x="579215" y="212693"/>
                </a:cubicBezTo>
                <a:cubicBezTo>
                  <a:pt x="577691" y="213646"/>
                  <a:pt x="576167" y="214599"/>
                  <a:pt x="574643" y="215551"/>
                </a:cubicBezTo>
                <a:cubicBezTo>
                  <a:pt x="574453" y="215265"/>
                  <a:pt x="574262" y="214979"/>
                  <a:pt x="574072" y="214599"/>
                </a:cubicBezTo>
                <a:cubicBezTo>
                  <a:pt x="573500" y="214979"/>
                  <a:pt x="572834" y="215360"/>
                  <a:pt x="572262" y="215741"/>
                </a:cubicBezTo>
                <a:cubicBezTo>
                  <a:pt x="572072" y="215456"/>
                  <a:pt x="571881" y="215170"/>
                  <a:pt x="571691" y="214789"/>
                </a:cubicBezTo>
                <a:cubicBezTo>
                  <a:pt x="568166" y="217361"/>
                  <a:pt x="564642" y="219933"/>
                  <a:pt x="561213" y="222504"/>
                </a:cubicBezTo>
                <a:cubicBezTo>
                  <a:pt x="561022" y="222218"/>
                  <a:pt x="560832" y="221933"/>
                  <a:pt x="560642" y="221552"/>
                </a:cubicBezTo>
                <a:cubicBezTo>
                  <a:pt x="559689" y="222123"/>
                  <a:pt x="558832" y="222695"/>
                  <a:pt x="557879" y="223266"/>
                </a:cubicBezTo>
                <a:cubicBezTo>
                  <a:pt x="557689" y="222980"/>
                  <a:pt x="557498" y="222695"/>
                  <a:pt x="557308" y="222314"/>
                </a:cubicBezTo>
                <a:cubicBezTo>
                  <a:pt x="556736" y="222695"/>
                  <a:pt x="556070" y="223076"/>
                  <a:pt x="555498" y="223457"/>
                </a:cubicBezTo>
                <a:cubicBezTo>
                  <a:pt x="555308" y="223171"/>
                  <a:pt x="555117" y="222885"/>
                  <a:pt x="554927" y="222504"/>
                </a:cubicBezTo>
                <a:cubicBezTo>
                  <a:pt x="552450" y="224028"/>
                  <a:pt x="549973" y="225552"/>
                  <a:pt x="547497" y="227076"/>
                </a:cubicBezTo>
                <a:cubicBezTo>
                  <a:pt x="545783" y="226409"/>
                  <a:pt x="544163" y="225743"/>
                  <a:pt x="542449" y="225076"/>
                </a:cubicBezTo>
                <a:cubicBezTo>
                  <a:pt x="539210" y="226695"/>
                  <a:pt x="535877" y="228219"/>
                  <a:pt x="532638" y="229838"/>
                </a:cubicBezTo>
                <a:cubicBezTo>
                  <a:pt x="532829" y="230124"/>
                  <a:pt x="533019" y="230410"/>
                  <a:pt x="533210" y="230791"/>
                </a:cubicBezTo>
                <a:cubicBezTo>
                  <a:pt x="531019" y="232125"/>
                  <a:pt x="528923" y="233458"/>
                  <a:pt x="526733" y="234791"/>
                </a:cubicBezTo>
                <a:lnTo>
                  <a:pt x="526923" y="237173"/>
                </a:lnTo>
                <a:cubicBezTo>
                  <a:pt x="525971" y="237744"/>
                  <a:pt x="525113" y="238316"/>
                  <a:pt x="524161" y="238887"/>
                </a:cubicBezTo>
                <a:cubicBezTo>
                  <a:pt x="524351" y="239173"/>
                  <a:pt x="524542" y="239459"/>
                  <a:pt x="524732" y="239840"/>
                </a:cubicBezTo>
                <a:cubicBezTo>
                  <a:pt x="524161" y="240221"/>
                  <a:pt x="523494" y="240602"/>
                  <a:pt x="522922" y="240983"/>
                </a:cubicBezTo>
                <a:cubicBezTo>
                  <a:pt x="523113" y="241268"/>
                  <a:pt x="523304" y="241554"/>
                  <a:pt x="523494" y="241935"/>
                </a:cubicBezTo>
                <a:cubicBezTo>
                  <a:pt x="522922" y="242316"/>
                  <a:pt x="522256" y="242697"/>
                  <a:pt x="521684" y="243078"/>
                </a:cubicBezTo>
                <a:lnTo>
                  <a:pt x="521875" y="245459"/>
                </a:lnTo>
                <a:cubicBezTo>
                  <a:pt x="520827" y="246031"/>
                  <a:pt x="517684" y="245745"/>
                  <a:pt x="515779" y="247936"/>
                </a:cubicBezTo>
                <a:cubicBezTo>
                  <a:pt x="515969" y="248222"/>
                  <a:pt x="516160" y="248508"/>
                  <a:pt x="516350" y="248888"/>
                </a:cubicBezTo>
                <a:cubicBezTo>
                  <a:pt x="514350" y="250508"/>
                  <a:pt x="512445" y="252127"/>
                  <a:pt x="510445" y="253746"/>
                </a:cubicBezTo>
                <a:cubicBezTo>
                  <a:pt x="507683" y="252889"/>
                  <a:pt x="507968" y="254222"/>
                  <a:pt x="505587" y="254127"/>
                </a:cubicBezTo>
                <a:cubicBezTo>
                  <a:pt x="504920" y="253746"/>
                  <a:pt x="504254" y="253270"/>
                  <a:pt x="503492" y="252889"/>
                </a:cubicBezTo>
                <a:cubicBezTo>
                  <a:pt x="502920" y="253270"/>
                  <a:pt x="502253" y="253651"/>
                  <a:pt x="501682" y="254032"/>
                </a:cubicBezTo>
                <a:cubicBezTo>
                  <a:pt x="501491" y="253746"/>
                  <a:pt x="501301" y="253460"/>
                  <a:pt x="501110" y="253079"/>
                </a:cubicBezTo>
                <a:cubicBezTo>
                  <a:pt x="500539" y="253460"/>
                  <a:pt x="499872" y="253841"/>
                  <a:pt x="499301" y="254222"/>
                </a:cubicBezTo>
                <a:cubicBezTo>
                  <a:pt x="498634" y="253841"/>
                  <a:pt x="497967" y="253365"/>
                  <a:pt x="497205" y="252984"/>
                </a:cubicBezTo>
                <a:cubicBezTo>
                  <a:pt x="496634" y="253365"/>
                  <a:pt x="495967" y="253746"/>
                  <a:pt x="495395" y="254127"/>
                </a:cubicBezTo>
                <a:cubicBezTo>
                  <a:pt x="495205" y="253841"/>
                  <a:pt x="495014" y="253556"/>
                  <a:pt x="494824" y="253175"/>
                </a:cubicBezTo>
                <a:cubicBezTo>
                  <a:pt x="493395" y="253651"/>
                  <a:pt x="491966" y="254032"/>
                  <a:pt x="490538" y="254508"/>
                </a:cubicBezTo>
                <a:cubicBezTo>
                  <a:pt x="490347" y="254222"/>
                  <a:pt x="490156" y="253937"/>
                  <a:pt x="489966" y="253556"/>
                </a:cubicBezTo>
                <a:lnTo>
                  <a:pt x="486632" y="254318"/>
                </a:lnTo>
                <a:cubicBezTo>
                  <a:pt x="485966" y="253937"/>
                  <a:pt x="485299" y="253460"/>
                  <a:pt x="484537" y="253079"/>
                </a:cubicBezTo>
                <a:cubicBezTo>
                  <a:pt x="483965" y="253460"/>
                  <a:pt x="483298" y="253841"/>
                  <a:pt x="482727" y="254222"/>
                </a:cubicBezTo>
                <a:cubicBezTo>
                  <a:pt x="482060" y="253841"/>
                  <a:pt x="481394" y="253365"/>
                  <a:pt x="480631" y="252984"/>
                </a:cubicBezTo>
                <a:cubicBezTo>
                  <a:pt x="480060" y="253365"/>
                  <a:pt x="479393" y="253746"/>
                  <a:pt x="478822" y="254127"/>
                </a:cubicBezTo>
                <a:cubicBezTo>
                  <a:pt x="477964" y="253365"/>
                  <a:pt x="477107" y="252699"/>
                  <a:pt x="476155" y="251936"/>
                </a:cubicBezTo>
                <a:cubicBezTo>
                  <a:pt x="474059" y="251936"/>
                  <a:pt x="471964" y="251936"/>
                  <a:pt x="469868" y="251936"/>
                </a:cubicBezTo>
                <a:cubicBezTo>
                  <a:pt x="468916" y="249365"/>
                  <a:pt x="468439" y="245459"/>
                  <a:pt x="465296" y="244507"/>
                </a:cubicBezTo>
                <a:cubicBezTo>
                  <a:pt x="461772" y="243459"/>
                  <a:pt x="461010" y="245078"/>
                  <a:pt x="457105" y="245745"/>
                </a:cubicBezTo>
                <a:cubicBezTo>
                  <a:pt x="456914" y="245459"/>
                  <a:pt x="456724" y="245174"/>
                  <a:pt x="456533" y="244793"/>
                </a:cubicBezTo>
                <a:cubicBezTo>
                  <a:pt x="455581" y="245364"/>
                  <a:pt x="454723" y="245936"/>
                  <a:pt x="453771" y="246507"/>
                </a:cubicBezTo>
                <a:cubicBezTo>
                  <a:pt x="451961" y="246507"/>
                  <a:pt x="452342" y="244221"/>
                  <a:pt x="450628" y="243364"/>
                </a:cubicBezTo>
                <a:cubicBezTo>
                  <a:pt x="449866" y="243364"/>
                  <a:pt x="449009" y="243459"/>
                  <a:pt x="448246" y="243554"/>
                </a:cubicBezTo>
                <a:cubicBezTo>
                  <a:pt x="448056" y="243269"/>
                  <a:pt x="447866" y="242983"/>
                  <a:pt x="447675" y="242602"/>
                </a:cubicBezTo>
                <a:cubicBezTo>
                  <a:pt x="444722" y="242888"/>
                  <a:pt x="442817" y="246793"/>
                  <a:pt x="441770" y="247460"/>
                </a:cubicBezTo>
                <a:cubicBezTo>
                  <a:pt x="439579" y="247936"/>
                  <a:pt x="437293" y="248508"/>
                  <a:pt x="435102" y="248984"/>
                </a:cubicBezTo>
                <a:cubicBezTo>
                  <a:pt x="434245" y="248222"/>
                  <a:pt x="433388" y="247555"/>
                  <a:pt x="432435" y="246793"/>
                </a:cubicBezTo>
                <a:cubicBezTo>
                  <a:pt x="430435" y="248317"/>
                  <a:pt x="430149" y="248412"/>
                  <a:pt x="429292" y="249936"/>
                </a:cubicBezTo>
                <a:cubicBezTo>
                  <a:pt x="429482" y="250222"/>
                  <a:pt x="429673" y="250508"/>
                  <a:pt x="429863" y="250889"/>
                </a:cubicBezTo>
                <a:cubicBezTo>
                  <a:pt x="427387" y="252413"/>
                  <a:pt x="424910" y="253937"/>
                  <a:pt x="422434" y="255461"/>
                </a:cubicBezTo>
                <a:cubicBezTo>
                  <a:pt x="422243" y="255175"/>
                  <a:pt x="422053" y="254889"/>
                  <a:pt x="421862" y="254508"/>
                </a:cubicBezTo>
                <a:cubicBezTo>
                  <a:pt x="421005" y="254889"/>
                  <a:pt x="416623" y="258985"/>
                  <a:pt x="414147" y="260509"/>
                </a:cubicBezTo>
                <a:cubicBezTo>
                  <a:pt x="411385" y="259080"/>
                  <a:pt x="412528" y="260700"/>
                  <a:pt x="410242" y="260318"/>
                </a:cubicBezTo>
                <a:cubicBezTo>
                  <a:pt x="410051" y="260033"/>
                  <a:pt x="409861" y="259747"/>
                  <a:pt x="409670" y="259366"/>
                </a:cubicBezTo>
                <a:cubicBezTo>
                  <a:pt x="405670" y="258413"/>
                  <a:pt x="406813" y="257366"/>
                  <a:pt x="401479" y="260604"/>
                </a:cubicBezTo>
                <a:cubicBezTo>
                  <a:pt x="401669" y="260890"/>
                  <a:pt x="401860" y="261176"/>
                  <a:pt x="402050" y="261557"/>
                </a:cubicBezTo>
                <a:cubicBezTo>
                  <a:pt x="401098" y="262128"/>
                  <a:pt x="400241" y="262700"/>
                  <a:pt x="399288" y="263271"/>
                </a:cubicBezTo>
                <a:cubicBezTo>
                  <a:pt x="398431" y="262509"/>
                  <a:pt x="397573" y="261842"/>
                  <a:pt x="396621" y="261080"/>
                </a:cubicBezTo>
                <a:cubicBezTo>
                  <a:pt x="393478" y="260890"/>
                  <a:pt x="390430" y="260604"/>
                  <a:pt x="387287" y="260414"/>
                </a:cubicBezTo>
                <a:cubicBezTo>
                  <a:pt x="386429" y="259652"/>
                  <a:pt x="385572" y="258985"/>
                  <a:pt x="384620" y="258223"/>
                </a:cubicBezTo>
                <a:cubicBezTo>
                  <a:pt x="383191" y="258699"/>
                  <a:pt x="381762" y="259080"/>
                  <a:pt x="380333" y="259556"/>
                </a:cubicBezTo>
                <a:cubicBezTo>
                  <a:pt x="377190" y="258509"/>
                  <a:pt x="373952" y="257556"/>
                  <a:pt x="370808" y="256508"/>
                </a:cubicBezTo>
                <a:cubicBezTo>
                  <a:pt x="370237" y="256889"/>
                  <a:pt x="369570" y="257270"/>
                  <a:pt x="368998" y="257651"/>
                </a:cubicBezTo>
                <a:cubicBezTo>
                  <a:pt x="367855" y="257080"/>
                  <a:pt x="366617" y="256604"/>
                  <a:pt x="365474" y="256032"/>
                </a:cubicBezTo>
                <a:cubicBezTo>
                  <a:pt x="362998" y="257556"/>
                  <a:pt x="360521" y="259080"/>
                  <a:pt x="358045" y="260604"/>
                </a:cubicBezTo>
                <a:cubicBezTo>
                  <a:pt x="357378" y="260223"/>
                  <a:pt x="356711" y="259747"/>
                  <a:pt x="355949" y="259366"/>
                </a:cubicBezTo>
                <a:cubicBezTo>
                  <a:pt x="355378" y="259747"/>
                  <a:pt x="354711" y="260128"/>
                  <a:pt x="354139" y="260509"/>
                </a:cubicBezTo>
                <a:cubicBezTo>
                  <a:pt x="353473" y="260128"/>
                  <a:pt x="352806" y="259652"/>
                  <a:pt x="352044" y="259271"/>
                </a:cubicBezTo>
                <a:cubicBezTo>
                  <a:pt x="351472" y="259652"/>
                  <a:pt x="350806" y="260033"/>
                  <a:pt x="350234" y="260414"/>
                </a:cubicBezTo>
                <a:cubicBezTo>
                  <a:pt x="350044" y="260128"/>
                  <a:pt x="349853" y="259842"/>
                  <a:pt x="349663" y="259461"/>
                </a:cubicBezTo>
                <a:cubicBezTo>
                  <a:pt x="347853" y="260604"/>
                  <a:pt x="345948" y="261747"/>
                  <a:pt x="344138" y="262890"/>
                </a:cubicBezTo>
                <a:cubicBezTo>
                  <a:pt x="343948" y="262604"/>
                  <a:pt x="343757" y="262319"/>
                  <a:pt x="343567" y="261938"/>
                </a:cubicBezTo>
                <a:cubicBezTo>
                  <a:pt x="342995" y="262319"/>
                  <a:pt x="342329" y="262700"/>
                  <a:pt x="341757" y="263081"/>
                </a:cubicBezTo>
                <a:cubicBezTo>
                  <a:pt x="341567" y="262795"/>
                  <a:pt x="341376" y="262509"/>
                  <a:pt x="341186" y="262128"/>
                </a:cubicBezTo>
                <a:cubicBezTo>
                  <a:pt x="338709" y="263652"/>
                  <a:pt x="336233" y="265176"/>
                  <a:pt x="333756" y="266700"/>
                </a:cubicBezTo>
                <a:cubicBezTo>
                  <a:pt x="333566" y="266414"/>
                  <a:pt x="333375" y="266129"/>
                  <a:pt x="333185" y="265748"/>
                </a:cubicBezTo>
                <a:cubicBezTo>
                  <a:pt x="329279" y="266129"/>
                  <a:pt x="332994" y="266700"/>
                  <a:pt x="329279" y="265557"/>
                </a:cubicBezTo>
                <a:cubicBezTo>
                  <a:pt x="328994" y="265748"/>
                  <a:pt x="328708" y="265938"/>
                  <a:pt x="328327" y="266129"/>
                </a:cubicBezTo>
                <a:cubicBezTo>
                  <a:pt x="327946" y="265557"/>
                  <a:pt x="327565" y="264891"/>
                  <a:pt x="327184" y="264319"/>
                </a:cubicBezTo>
                <a:lnTo>
                  <a:pt x="324231" y="263652"/>
                </a:lnTo>
                <a:cubicBezTo>
                  <a:pt x="323660" y="264033"/>
                  <a:pt x="322993" y="264414"/>
                  <a:pt x="322421" y="264795"/>
                </a:cubicBezTo>
                <a:cubicBezTo>
                  <a:pt x="321755" y="264414"/>
                  <a:pt x="321088" y="263938"/>
                  <a:pt x="320326" y="263557"/>
                </a:cubicBezTo>
                <a:cubicBezTo>
                  <a:pt x="319754" y="263938"/>
                  <a:pt x="319088" y="264319"/>
                  <a:pt x="318516" y="264700"/>
                </a:cubicBezTo>
                <a:cubicBezTo>
                  <a:pt x="317373" y="264128"/>
                  <a:pt x="316135" y="263652"/>
                  <a:pt x="314992" y="263081"/>
                </a:cubicBezTo>
                <a:cubicBezTo>
                  <a:pt x="314420" y="263462"/>
                  <a:pt x="313754" y="263843"/>
                  <a:pt x="313182" y="264224"/>
                </a:cubicBezTo>
                <a:cubicBezTo>
                  <a:pt x="312992" y="263938"/>
                  <a:pt x="312801" y="263652"/>
                  <a:pt x="312611" y="263271"/>
                </a:cubicBezTo>
                <a:cubicBezTo>
                  <a:pt x="310420" y="264605"/>
                  <a:pt x="308324" y="265938"/>
                  <a:pt x="306134" y="267272"/>
                </a:cubicBezTo>
                <a:cubicBezTo>
                  <a:pt x="305467" y="266891"/>
                  <a:pt x="304800" y="266414"/>
                  <a:pt x="304038" y="266033"/>
                </a:cubicBezTo>
                <a:cubicBezTo>
                  <a:pt x="301562" y="267558"/>
                  <a:pt x="299085" y="269081"/>
                  <a:pt x="296609" y="270605"/>
                </a:cubicBezTo>
                <a:cubicBezTo>
                  <a:pt x="296418" y="270320"/>
                  <a:pt x="296228" y="270034"/>
                  <a:pt x="296037" y="269653"/>
                </a:cubicBezTo>
                <a:cubicBezTo>
                  <a:pt x="295275" y="269653"/>
                  <a:pt x="294418" y="269748"/>
                  <a:pt x="293656" y="269843"/>
                </a:cubicBezTo>
                <a:cubicBezTo>
                  <a:pt x="291941" y="269081"/>
                  <a:pt x="292322" y="266700"/>
                  <a:pt x="290513" y="266700"/>
                </a:cubicBezTo>
                <a:cubicBezTo>
                  <a:pt x="289274" y="267462"/>
                  <a:pt x="288036" y="268224"/>
                  <a:pt x="286798" y="268986"/>
                </a:cubicBezTo>
                <a:cubicBezTo>
                  <a:pt x="286607" y="268700"/>
                  <a:pt x="286417" y="268415"/>
                  <a:pt x="286226" y="268034"/>
                </a:cubicBezTo>
                <a:cubicBezTo>
                  <a:pt x="285274" y="268605"/>
                  <a:pt x="284417" y="269177"/>
                  <a:pt x="283464" y="269748"/>
                </a:cubicBezTo>
                <a:cubicBezTo>
                  <a:pt x="283273" y="269462"/>
                  <a:pt x="283083" y="269177"/>
                  <a:pt x="282893" y="268796"/>
                </a:cubicBezTo>
                <a:cubicBezTo>
                  <a:pt x="280988" y="269462"/>
                  <a:pt x="279559" y="273463"/>
                  <a:pt x="276035" y="274225"/>
                </a:cubicBezTo>
                <a:cubicBezTo>
                  <a:pt x="275844" y="273939"/>
                  <a:pt x="275654" y="273653"/>
                  <a:pt x="275463" y="273272"/>
                </a:cubicBezTo>
                <a:cubicBezTo>
                  <a:pt x="274892" y="273653"/>
                  <a:pt x="274225" y="274034"/>
                  <a:pt x="273653" y="274416"/>
                </a:cubicBezTo>
                <a:cubicBezTo>
                  <a:pt x="273463" y="274130"/>
                  <a:pt x="273272" y="273844"/>
                  <a:pt x="273082" y="273463"/>
                </a:cubicBezTo>
                <a:cubicBezTo>
                  <a:pt x="271558" y="274416"/>
                  <a:pt x="270034" y="275368"/>
                  <a:pt x="268510" y="276320"/>
                </a:cubicBezTo>
                <a:cubicBezTo>
                  <a:pt x="267367" y="275749"/>
                  <a:pt x="266129" y="275273"/>
                  <a:pt x="264986" y="274701"/>
                </a:cubicBezTo>
                <a:cubicBezTo>
                  <a:pt x="264414" y="275082"/>
                  <a:pt x="263747" y="275463"/>
                  <a:pt x="263176" y="275844"/>
                </a:cubicBezTo>
                <a:cubicBezTo>
                  <a:pt x="262985" y="275558"/>
                  <a:pt x="262795" y="275273"/>
                  <a:pt x="262604" y="274892"/>
                </a:cubicBezTo>
                <a:cubicBezTo>
                  <a:pt x="260795" y="275463"/>
                  <a:pt x="261556" y="276797"/>
                  <a:pt x="261366" y="276987"/>
                </a:cubicBezTo>
                <a:cubicBezTo>
                  <a:pt x="258128" y="278606"/>
                  <a:pt x="254794" y="280130"/>
                  <a:pt x="251555" y="281750"/>
                </a:cubicBezTo>
                <a:cubicBezTo>
                  <a:pt x="251365" y="281464"/>
                  <a:pt x="251174" y="281178"/>
                  <a:pt x="250984" y="280797"/>
                </a:cubicBezTo>
                <a:cubicBezTo>
                  <a:pt x="250031" y="281369"/>
                  <a:pt x="249174" y="281940"/>
                  <a:pt x="248221" y="282512"/>
                </a:cubicBezTo>
                <a:cubicBezTo>
                  <a:pt x="248031" y="282226"/>
                  <a:pt x="247841" y="281940"/>
                  <a:pt x="247650" y="281559"/>
                </a:cubicBezTo>
                <a:cubicBezTo>
                  <a:pt x="246697" y="282131"/>
                  <a:pt x="245840" y="282702"/>
                  <a:pt x="244888" y="283274"/>
                </a:cubicBezTo>
                <a:cubicBezTo>
                  <a:pt x="243173" y="282607"/>
                  <a:pt x="241554" y="281940"/>
                  <a:pt x="239839" y="281274"/>
                </a:cubicBezTo>
                <a:cubicBezTo>
                  <a:pt x="238125" y="281940"/>
                  <a:pt x="236411" y="282512"/>
                  <a:pt x="234696" y="283178"/>
                </a:cubicBezTo>
                <a:cubicBezTo>
                  <a:pt x="234029" y="282797"/>
                  <a:pt x="233363" y="282321"/>
                  <a:pt x="232601" y="281940"/>
                </a:cubicBezTo>
                <a:cubicBezTo>
                  <a:pt x="232029" y="282321"/>
                  <a:pt x="231362" y="282702"/>
                  <a:pt x="230791" y="283083"/>
                </a:cubicBezTo>
                <a:cubicBezTo>
                  <a:pt x="229648" y="282512"/>
                  <a:pt x="228410" y="282035"/>
                  <a:pt x="227267" y="281464"/>
                </a:cubicBezTo>
                <a:cubicBezTo>
                  <a:pt x="222980" y="282797"/>
                  <a:pt x="218789" y="284131"/>
                  <a:pt x="214503" y="285464"/>
                </a:cubicBezTo>
                <a:cubicBezTo>
                  <a:pt x="214122" y="284893"/>
                  <a:pt x="213741" y="284226"/>
                  <a:pt x="213360" y="283655"/>
                </a:cubicBezTo>
                <a:cubicBezTo>
                  <a:pt x="212027" y="283750"/>
                  <a:pt x="210788" y="282893"/>
                  <a:pt x="210407" y="282988"/>
                </a:cubicBezTo>
                <a:cubicBezTo>
                  <a:pt x="209455" y="283559"/>
                  <a:pt x="208597" y="284131"/>
                  <a:pt x="207645" y="284702"/>
                </a:cubicBezTo>
                <a:cubicBezTo>
                  <a:pt x="206978" y="284321"/>
                  <a:pt x="206312" y="283845"/>
                  <a:pt x="205550" y="283464"/>
                </a:cubicBezTo>
                <a:cubicBezTo>
                  <a:pt x="204121" y="283941"/>
                  <a:pt x="202692" y="284321"/>
                  <a:pt x="201263" y="284798"/>
                </a:cubicBezTo>
                <a:cubicBezTo>
                  <a:pt x="201073" y="284512"/>
                  <a:pt x="200882" y="284226"/>
                  <a:pt x="200692" y="283845"/>
                </a:cubicBezTo>
                <a:cubicBezTo>
                  <a:pt x="197739" y="285274"/>
                  <a:pt x="194786" y="286608"/>
                  <a:pt x="191834" y="288036"/>
                </a:cubicBezTo>
                <a:cubicBezTo>
                  <a:pt x="191167" y="287655"/>
                  <a:pt x="190500" y="287179"/>
                  <a:pt x="189738" y="286798"/>
                </a:cubicBezTo>
                <a:cubicBezTo>
                  <a:pt x="188786" y="287369"/>
                  <a:pt x="187928" y="287941"/>
                  <a:pt x="186976" y="288512"/>
                </a:cubicBezTo>
                <a:cubicBezTo>
                  <a:pt x="186785" y="288227"/>
                  <a:pt x="186595" y="287941"/>
                  <a:pt x="186404" y="287560"/>
                </a:cubicBezTo>
                <a:cubicBezTo>
                  <a:pt x="185833" y="287941"/>
                  <a:pt x="185166" y="288322"/>
                  <a:pt x="184595" y="288703"/>
                </a:cubicBezTo>
                <a:cubicBezTo>
                  <a:pt x="184404" y="288417"/>
                  <a:pt x="184213" y="288131"/>
                  <a:pt x="184023" y="287750"/>
                </a:cubicBezTo>
                <a:cubicBezTo>
                  <a:pt x="183071" y="288322"/>
                  <a:pt x="182213" y="288893"/>
                  <a:pt x="181261" y="289465"/>
                </a:cubicBezTo>
                <a:cubicBezTo>
                  <a:pt x="181070" y="289179"/>
                  <a:pt x="180880" y="288893"/>
                  <a:pt x="180689" y="288512"/>
                </a:cubicBezTo>
                <a:cubicBezTo>
                  <a:pt x="180118" y="288893"/>
                  <a:pt x="179451" y="289275"/>
                  <a:pt x="178879" y="289655"/>
                </a:cubicBezTo>
                <a:cubicBezTo>
                  <a:pt x="178213" y="289275"/>
                  <a:pt x="177546" y="288798"/>
                  <a:pt x="176784" y="288417"/>
                </a:cubicBezTo>
                <a:cubicBezTo>
                  <a:pt x="175831" y="288989"/>
                  <a:pt x="174974" y="289560"/>
                  <a:pt x="174022" y="290132"/>
                </a:cubicBezTo>
                <a:cubicBezTo>
                  <a:pt x="173355" y="289751"/>
                  <a:pt x="172688" y="289275"/>
                  <a:pt x="171926" y="288893"/>
                </a:cubicBezTo>
                <a:cubicBezTo>
                  <a:pt x="170688" y="289655"/>
                  <a:pt x="169450" y="290417"/>
                  <a:pt x="168212" y="291179"/>
                </a:cubicBezTo>
                <a:cubicBezTo>
                  <a:pt x="168021" y="290894"/>
                  <a:pt x="167830" y="290608"/>
                  <a:pt x="167640" y="290227"/>
                </a:cubicBezTo>
                <a:cubicBezTo>
                  <a:pt x="166211" y="290703"/>
                  <a:pt x="164783" y="291084"/>
                  <a:pt x="163354" y="291560"/>
                </a:cubicBezTo>
                <a:cubicBezTo>
                  <a:pt x="163163" y="291275"/>
                  <a:pt x="162973" y="290989"/>
                  <a:pt x="162782" y="290608"/>
                </a:cubicBezTo>
                <a:cubicBezTo>
                  <a:pt x="160306" y="290322"/>
                  <a:pt x="159258" y="289846"/>
                  <a:pt x="156496" y="290608"/>
                </a:cubicBezTo>
                <a:cubicBezTo>
                  <a:pt x="154210" y="288322"/>
                  <a:pt x="153448" y="289370"/>
                  <a:pt x="152971" y="288989"/>
                </a:cubicBezTo>
                <a:cubicBezTo>
                  <a:pt x="152781" y="288703"/>
                  <a:pt x="152591" y="288417"/>
                  <a:pt x="152400" y="288131"/>
                </a:cubicBezTo>
                <a:lnTo>
                  <a:pt x="123825" y="293561"/>
                </a:lnTo>
                <a:lnTo>
                  <a:pt x="667" y="431483"/>
                </a:lnTo>
                <a:cubicBezTo>
                  <a:pt x="667" y="431483"/>
                  <a:pt x="857" y="431768"/>
                  <a:pt x="953" y="431864"/>
                </a:cubicBezTo>
                <a:cubicBezTo>
                  <a:pt x="667" y="432054"/>
                  <a:pt x="381" y="432245"/>
                  <a:pt x="0" y="432435"/>
                </a:cubicBezTo>
                <a:cubicBezTo>
                  <a:pt x="953" y="433959"/>
                  <a:pt x="1905" y="435483"/>
                  <a:pt x="2858" y="437007"/>
                </a:cubicBezTo>
                <a:cubicBezTo>
                  <a:pt x="2477" y="437674"/>
                  <a:pt x="2000" y="438341"/>
                  <a:pt x="1619" y="439103"/>
                </a:cubicBezTo>
                <a:cubicBezTo>
                  <a:pt x="2000" y="439674"/>
                  <a:pt x="2381" y="440341"/>
                  <a:pt x="2762" y="440912"/>
                </a:cubicBezTo>
                <a:cubicBezTo>
                  <a:pt x="2477" y="441103"/>
                  <a:pt x="2191" y="441293"/>
                  <a:pt x="1810" y="441484"/>
                </a:cubicBezTo>
                <a:cubicBezTo>
                  <a:pt x="2191" y="442055"/>
                  <a:pt x="2572" y="442722"/>
                  <a:pt x="2953" y="443294"/>
                </a:cubicBezTo>
                <a:cubicBezTo>
                  <a:pt x="2667" y="443484"/>
                  <a:pt x="2381" y="443675"/>
                  <a:pt x="2000" y="443865"/>
                </a:cubicBezTo>
                <a:cubicBezTo>
                  <a:pt x="2667" y="445580"/>
                  <a:pt x="3239" y="447294"/>
                  <a:pt x="3905" y="449009"/>
                </a:cubicBezTo>
                <a:cubicBezTo>
                  <a:pt x="3524" y="449675"/>
                  <a:pt x="3048" y="450342"/>
                  <a:pt x="2667" y="451104"/>
                </a:cubicBezTo>
                <a:cubicBezTo>
                  <a:pt x="3143" y="452533"/>
                  <a:pt x="3524" y="453962"/>
                  <a:pt x="4000" y="455391"/>
                </a:cubicBezTo>
                <a:cubicBezTo>
                  <a:pt x="3620" y="456057"/>
                  <a:pt x="3143" y="456724"/>
                  <a:pt x="2762" y="457486"/>
                </a:cubicBezTo>
                <a:cubicBezTo>
                  <a:pt x="3143" y="458058"/>
                  <a:pt x="3524" y="458724"/>
                  <a:pt x="3905" y="459296"/>
                </a:cubicBezTo>
                <a:cubicBezTo>
                  <a:pt x="3620" y="459486"/>
                  <a:pt x="3334" y="459677"/>
                  <a:pt x="2953" y="459867"/>
                </a:cubicBezTo>
                <a:cubicBezTo>
                  <a:pt x="4667" y="462629"/>
                  <a:pt x="6382" y="465392"/>
                  <a:pt x="8096" y="468154"/>
                </a:cubicBezTo>
                <a:cubicBezTo>
                  <a:pt x="7715" y="468821"/>
                  <a:pt x="7239" y="469487"/>
                  <a:pt x="6858" y="470250"/>
                </a:cubicBezTo>
                <a:cubicBezTo>
                  <a:pt x="7429" y="471202"/>
                  <a:pt x="8001" y="472059"/>
                  <a:pt x="8573" y="473012"/>
                </a:cubicBezTo>
                <a:cubicBezTo>
                  <a:pt x="8001" y="474155"/>
                  <a:pt x="7525" y="475393"/>
                  <a:pt x="6953" y="476536"/>
                </a:cubicBezTo>
                <a:cubicBezTo>
                  <a:pt x="8477" y="479012"/>
                  <a:pt x="10001" y="481489"/>
                  <a:pt x="11525" y="483966"/>
                </a:cubicBezTo>
                <a:lnTo>
                  <a:pt x="10763" y="485204"/>
                </a:lnTo>
                <a:lnTo>
                  <a:pt x="385858" y="735235"/>
                </a:lnTo>
                <a:lnTo>
                  <a:pt x="385858" y="734949"/>
                </a:lnTo>
                <a:cubicBezTo>
                  <a:pt x="386620" y="734568"/>
                  <a:pt x="389001" y="734949"/>
                  <a:pt x="390620" y="733520"/>
                </a:cubicBezTo>
                <a:cubicBezTo>
                  <a:pt x="390525" y="733235"/>
                  <a:pt x="390335" y="733044"/>
                  <a:pt x="390239" y="732759"/>
                </a:cubicBezTo>
                <a:cubicBezTo>
                  <a:pt x="391859" y="731616"/>
                  <a:pt x="393383" y="730568"/>
                  <a:pt x="395002" y="729425"/>
                </a:cubicBezTo>
                <a:cubicBezTo>
                  <a:pt x="397002" y="730282"/>
                  <a:pt x="396907" y="729234"/>
                  <a:pt x="398621" y="729425"/>
                </a:cubicBezTo>
                <a:cubicBezTo>
                  <a:pt x="399097" y="729806"/>
                  <a:pt x="399574" y="730187"/>
                  <a:pt x="400050" y="730568"/>
                </a:cubicBezTo>
                <a:cubicBezTo>
                  <a:pt x="400526" y="730282"/>
                  <a:pt x="401003" y="730092"/>
                  <a:pt x="401479" y="729806"/>
                </a:cubicBezTo>
                <a:cubicBezTo>
                  <a:pt x="401574" y="730092"/>
                  <a:pt x="401764" y="730282"/>
                  <a:pt x="401860" y="730568"/>
                </a:cubicBezTo>
                <a:cubicBezTo>
                  <a:pt x="402336" y="730282"/>
                  <a:pt x="402812" y="730092"/>
                  <a:pt x="403288" y="729806"/>
                </a:cubicBezTo>
                <a:cubicBezTo>
                  <a:pt x="403765" y="730187"/>
                  <a:pt x="404241" y="730568"/>
                  <a:pt x="404717" y="730949"/>
                </a:cubicBezTo>
                <a:cubicBezTo>
                  <a:pt x="405194" y="730663"/>
                  <a:pt x="405670" y="730472"/>
                  <a:pt x="406146" y="730187"/>
                </a:cubicBezTo>
                <a:cubicBezTo>
                  <a:pt x="406241" y="730472"/>
                  <a:pt x="406432" y="730663"/>
                  <a:pt x="406527" y="730949"/>
                </a:cubicBezTo>
                <a:cubicBezTo>
                  <a:pt x="407670" y="730663"/>
                  <a:pt x="408718" y="730472"/>
                  <a:pt x="409861" y="730187"/>
                </a:cubicBezTo>
                <a:cubicBezTo>
                  <a:pt x="409956" y="730472"/>
                  <a:pt x="410146" y="730663"/>
                  <a:pt x="410242" y="730949"/>
                </a:cubicBezTo>
                <a:cubicBezTo>
                  <a:pt x="411099" y="730853"/>
                  <a:pt x="411956" y="730663"/>
                  <a:pt x="412813" y="730568"/>
                </a:cubicBezTo>
                <a:cubicBezTo>
                  <a:pt x="413290" y="730949"/>
                  <a:pt x="413766" y="731330"/>
                  <a:pt x="414242" y="731711"/>
                </a:cubicBezTo>
                <a:cubicBezTo>
                  <a:pt x="414719" y="731425"/>
                  <a:pt x="415195" y="731234"/>
                  <a:pt x="415671" y="730949"/>
                </a:cubicBezTo>
                <a:cubicBezTo>
                  <a:pt x="416147" y="731330"/>
                  <a:pt x="416623" y="731711"/>
                  <a:pt x="417100" y="732092"/>
                </a:cubicBezTo>
                <a:cubicBezTo>
                  <a:pt x="417576" y="731806"/>
                  <a:pt x="418052" y="731616"/>
                  <a:pt x="418529" y="731330"/>
                </a:cubicBezTo>
                <a:cubicBezTo>
                  <a:pt x="419100" y="731901"/>
                  <a:pt x="419767" y="732568"/>
                  <a:pt x="420338" y="733139"/>
                </a:cubicBezTo>
                <a:cubicBezTo>
                  <a:pt x="421958" y="733235"/>
                  <a:pt x="423481" y="733425"/>
                  <a:pt x="425101" y="733520"/>
                </a:cubicBezTo>
                <a:cubicBezTo>
                  <a:pt x="425577" y="735521"/>
                  <a:pt x="425768" y="738474"/>
                  <a:pt x="428054" y="739331"/>
                </a:cubicBezTo>
                <a:cubicBezTo>
                  <a:pt x="430625" y="740378"/>
                  <a:pt x="431387" y="739140"/>
                  <a:pt x="434245" y="738950"/>
                </a:cubicBezTo>
                <a:cubicBezTo>
                  <a:pt x="434340" y="739235"/>
                  <a:pt x="434530" y="739426"/>
                  <a:pt x="434626" y="739712"/>
                </a:cubicBezTo>
                <a:lnTo>
                  <a:pt x="436817" y="738569"/>
                </a:lnTo>
                <a:cubicBezTo>
                  <a:pt x="438150" y="738759"/>
                  <a:pt x="437769" y="740378"/>
                  <a:pt x="439007" y="741141"/>
                </a:cubicBezTo>
                <a:cubicBezTo>
                  <a:pt x="439579" y="741141"/>
                  <a:pt x="440246" y="741141"/>
                  <a:pt x="440817" y="741141"/>
                </a:cubicBezTo>
                <a:cubicBezTo>
                  <a:pt x="440912" y="741426"/>
                  <a:pt x="441103" y="741617"/>
                  <a:pt x="441198" y="741902"/>
                </a:cubicBezTo>
                <a:cubicBezTo>
                  <a:pt x="443389" y="741902"/>
                  <a:pt x="445103" y="739045"/>
                  <a:pt x="445961" y="738569"/>
                </a:cubicBezTo>
                <a:cubicBezTo>
                  <a:pt x="447675" y="738283"/>
                  <a:pt x="449389" y="738092"/>
                  <a:pt x="451104" y="737807"/>
                </a:cubicBezTo>
                <a:cubicBezTo>
                  <a:pt x="451676" y="738378"/>
                  <a:pt x="452342" y="739045"/>
                  <a:pt x="452914" y="739617"/>
                </a:cubicBezTo>
                <a:cubicBezTo>
                  <a:pt x="454533" y="738569"/>
                  <a:pt x="454723" y="738569"/>
                  <a:pt x="455486" y="737426"/>
                </a:cubicBezTo>
                <a:cubicBezTo>
                  <a:pt x="455390" y="737140"/>
                  <a:pt x="455200" y="736950"/>
                  <a:pt x="455105" y="736664"/>
                </a:cubicBezTo>
                <a:cubicBezTo>
                  <a:pt x="457010" y="735711"/>
                  <a:pt x="459010" y="734759"/>
                  <a:pt x="460915" y="733711"/>
                </a:cubicBezTo>
                <a:cubicBezTo>
                  <a:pt x="461010" y="733997"/>
                  <a:pt x="461201" y="734187"/>
                  <a:pt x="461296" y="734473"/>
                </a:cubicBezTo>
                <a:cubicBezTo>
                  <a:pt x="461963" y="734283"/>
                  <a:pt x="465582" y="731425"/>
                  <a:pt x="467487" y="730472"/>
                </a:cubicBezTo>
                <a:cubicBezTo>
                  <a:pt x="469487" y="731711"/>
                  <a:pt x="468725" y="730472"/>
                  <a:pt x="470440" y="730853"/>
                </a:cubicBezTo>
                <a:cubicBezTo>
                  <a:pt x="470535" y="731139"/>
                  <a:pt x="470726" y="731330"/>
                  <a:pt x="470821" y="731616"/>
                </a:cubicBezTo>
                <a:cubicBezTo>
                  <a:pt x="473773" y="732568"/>
                  <a:pt x="472916" y="733330"/>
                  <a:pt x="477012" y="731234"/>
                </a:cubicBezTo>
                <a:cubicBezTo>
                  <a:pt x="476917" y="730949"/>
                  <a:pt x="476726" y="730758"/>
                  <a:pt x="476631" y="730472"/>
                </a:cubicBezTo>
                <a:cubicBezTo>
                  <a:pt x="477393" y="730092"/>
                  <a:pt x="478060" y="729710"/>
                  <a:pt x="478822" y="729329"/>
                </a:cubicBezTo>
                <a:cubicBezTo>
                  <a:pt x="479393" y="729901"/>
                  <a:pt x="480060" y="730568"/>
                  <a:pt x="480631" y="731139"/>
                </a:cubicBezTo>
                <a:cubicBezTo>
                  <a:pt x="482918" y="731520"/>
                  <a:pt x="485299" y="731901"/>
                  <a:pt x="487585" y="732282"/>
                </a:cubicBezTo>
                <a:cubicBezTo>
                  <a:pt x="488156" y="732854"/>
                  <a:pt x="488823" y="733520"/>
                  <a:pt x="489395" y="734092"/>
                </a:cubicBezTo>
                <a:cubicBezTo>
                  <a:pt x="490538" y="733806"/>
                  <a:pt x="491585" y="733616"/>
                  <a:pt x="492728" y="733330"/>
                </a:cubicBezTo>
                <a:cubicBezTo>
                  <a:pt x="495014" y="734283"/>
                  <a:pt x="497396" y="735235"/>
                  <a:pt x="499681" y="736283"/>
                </a:cubicBezTo>
                <a:cubicBezTo>
                  <a:pt x="500158" y="735997"/>
                  <a:pt x="500634" y="735806"/>
                  <a:pt x="501110" y="735521"/>
                </a:cubicBezTo>
                <a:cubicBezTo>
                  <a:pt x="501968" y="735997"/>
                  <a:pt x="502825" y="736473"/>
                  <a:pt x="503682" y="736950"/>
                </a:cubicBezTo>
                <a:cubicBezTo>
                  <a:pt x="505587" y="735997"/>
                  <a:pt x="507587" y="735044"/>
                  <a:pt x="509492" y="733997"/>
                </a:cubicBezTo>
                <a:cubicBezTo>
                  <a:pt x="509969" y="734378"/>
                  <a:pt x="510445" y="734759"/>
                  <a:pt x="510921" y="735140"/>
                </a:cubicBezTo>
                <a:cubicBezTo>
                  <a:pt x="511397" y="734854"/>
                  <a:pt x="511873" y="734663"/>
                  <a:pt x="512350" y="734378"/>
                </a:cubicBezTo>
                <a:cubicBezTo>
                  <a:pt x="512826" y="734759"/>
                  <a:pt x="513302" y="735140"/>
                  <a:pt x="513779" y="735521"/>
                </a:cubicBezTo>
                <a:cubicBezTo>
                  <a:pt x="514255" y="735235"/>
                  <a:pt x="514731" y="735044"/>
                  <a:pt x="515207" y="734759"/>
                </a:cubicBezTo>
                <a:cubicBezTo>
                  <a:pt x="515303" y="735044"/>
                  <a:pt x="515493" y="735235"/>
                  <a:pt x="515588" y="735521"/>
                </a:cubicBezTo>
                <a:cubicBezTo>
                  <a:pt x="517017" y="734759"/>
                  <a:pt x="518541" y="734092"/>
                  <a:pt x="519970" y="733330"/>
                </a:cubicBezTo>
                <a:cubicBezTo>
                  <a:pt x="520065" y="733616"/>
                  <a:pt x="520255" y="733806"/>
                  <a:pt x="520351" y="734092"/>
                </a:cubicBezTo>
                <a:lnTo>
                  <a:pt x="521780" y="733330"/>
                </a:lnTo>
                <a:cubicBezTo>
                  <a:pt x="521780" y="733330"/>
                  <a:pt x="522065" y="733806"/>
                  <a:pt x="522161" y="734092"/>
                </a:cubicBezTo>
                <a:cubicBezTo>
                  <a:pt x="524066" y="733139"/>
                  <a:pt x="526066" y="732187"/>
                  <a:pt x="527971" y="731139"/>
                </a:cubicBezTo>
                <a:cubicBezTo>
                  <a:pt x="528066" y="731425"/>
                  <a:pt x="528256" y="731616"/>
                  <a:pt x="528352" y="731901"/>
                </a:cubicBezTo>
                <a:cubicBezTo>
                  <a:pt x="531305" y="731901"/>
                  <a:pt x="528542" y="731234"/>
                  <a:pt x="531305" y="732282"/>
                </a:cubicBezTo>
                <a:cubicBezTo>
                  <a:pt x="531590" y="732187"/>
                  <a:pt x="531781" y="731996"/>
                  <a:pt x="532067" y="731901"/>
                </a:cubicBezTo>
                <a:cubicBezTo>
                  <a:pt x="532352" y="732377"/>
                  <a:pt x="532543" y="732854"/>
                  <a:pt x="532829" y="733330"/>
                </a:cubicBezTo>
                <a:lnTo>
                  <a:pt x="535019" y="734092"/>
                </a:lnTo>
                <a:cubicBezTo>
                  <a:pt x="535496" y="733806"/>
                  <a:pt x="535972" y="733616"/>
                  <a:pt x="536448" y="733330"/>
                </a:cubicBezTo>
                <a:cubicBezTo>
                  <a:pt x="536924" y="733711"/>
                  <a:pt x="537401" y="734092"/>
                  <a:pt x="537877" y="734473"/>
                </a:cubicBezTo>
                <a:cubicBezTo>
                  <a:pt x="538353" y="734187"/>
                  <a:pt x="538829" y="733997"/>
                  <a:pt x="539305" y="733711"/>
                </a:cubicBezTo>
                <a:cubicBezTo>
                  <a:pt x="540163" y="734187"/>
                  <a:pt x="541020" y="734663"/>
                  <a:pt x="541877" y="735140"/>
                </a:cubicBezTo>
                <a:cubicBezTo>
                  <a:pt x="542354" y="734854"/>
                  <a:pt x="542830" y="734663"/>
                  <a:pt x="543306" y="734378"/>
                </a:cubicBezTo>
                <a:cubicBezTo>
                  <a:pt x="543401" y="734663"/>
                  <a:pt x="543592" y="734854"/>
                  <a:pt x="543687" y="735140"/>
                </a:cubicBezTo>
                <a:cubicBezTo>
                  <a:pt x="545402" y="734283"/>
                  <a:pt x="547116" y="733425"/>
                  <a:pt x="548830" y="732568"/>
                </a:cubicBezTo>
                <a:cubicBezTo>
                  <a:pt x="549307" y="732949"/>
                  <a:pt x="549783" y="733330"/>
                  <a:pt x="550259" y="733711"/>
                </a:cubicBezTo>
                <a:cubicBezTo>
                  <a:pt x="552164" y="732759"/>
                  <a:pt x="554164" y="731806"/>
                  <a:pt x="556070" y="730758"/>
                </a:cubicBezTo>
                <a:cubicBezTo>
                  <a:pt x="556165" y="731044"/>
                  <a:pt x="556355" y="731234"/>
                  <a:pt x="556451" y="731520"/>
                </a:cubicBezTo>
                <a:cubicBezTo>
                  <a:pt x="557022" y="731520"/>
                  <a:pt x="557689" y="731520"/>
                  <a:pt x="558260" y="731520"/>
                </a:cubicBezTo>
                <a:cubicBezTo>
                  <a:pt x="559498" y="732187"/>
                  <a:pt x="559118" y="733901"/>
                  <a:pt x="560451" y="734092"/>
                </a:cubicBezTo>
                <a:cubicBezTo>
                  <a:pt x="561404" y="733616"/>
                  <a:pt x="562356" y="733139"/>
                  <a:pt x="563404" y="732663"/>
                </a:cubicBezTo>
                <a:cubicBezTo>
                  <a:pt x="563499" y="732949"/>
                  <a:pt x="563689" y="733139"/>
                  <a:pt x="563785" y="733425"/>
                </a:cubicBezTo>
                <a:cubicBezTo>
                  <a:pt x="564547" y="733044"/>
                  <a:pt x="565213" y="732663"/>
                  <a:pt x="565976" y="732282"/>
                </a:cubicBezTo>
                <a:cubicBezTo>
                  <a:pt x="566071" y="732568"/>
                  <a:pt x="566261" y="732759"/>
                  <a:pt x="566356" y="733044"/>
                </a:cubicBezTo>
                <a:cubicBezTo>
                  <a:pt x="567785" y="732663"/>
                  <a:pt x="569119" y="729710"/>
                  <a:pt x="571881" y="729425"/>
                </a:cubicBezTo>
                <a:cubicBezTo>
                  <a:pt x="571976" y="729710"/>
                  <a:pt x="572167" y="729901"/>
                  <a:pt x="572262" y="730187"/>
                </a:cubicBezTo>
                <a:cubicBezTo>
                  <a:pt x="572738" y="729901"/>
                  <a:pt x="573214" y="729710"/>
                  <a:pt x="573691" y="729425"/>
                </a:cubicBezTo>
                <a:cubicBezTo>
                  <a:pt x="573786" y="729710"/>
                  <a:pt x="573977" y="729901"/>
                  <a:pt x="574072" y="730187"/>
                </a:cubicBezTo>
                <a:cubicBezTo>
                  <a:pt x="575310" y="729615"/>
                  <a:pt x="576548" y="728949"/>
                  <a:pt x="577691" y="728377"/>
                </a:cubicBezTo>
                <a:cubicBezTo>
                  <a:pt x="578548" y="728853"/>
                  <a:pt x="579406" y="729329"/>
                  <a:pt x="580263" y="729806"/>
                </a:cubicBezTo>
                <a:cubicBezTo>
                  <a:pt x="580739" y="729520"/>
                  <a:pt x="581216" y="729329"/>
                  <a:pt x="581692" y="729044"/>
                </a:cubicBezTo>
                <a:cubicBezTo>
                  <a:pt x="581787" y="729329"/>
                  <a:pt x="581978" y="729520"/>
                  <a:pt x="582073" y="729806"/>
                </a:cubicBezTo>
                <a:cubicBezTo>
                  <a:pt x="583502" y="729520"/>
                  <a:pt x="583025" y="728472"/>
                  <a:pt x="583216" y="728377"/>
                </a:cubicBezTo>
                <a:cubicBezTo>
                  <a:pt x="585788" y="727425"/>
                  <a:pt x="588359" y="726472"/>
                  <a:pt x="590931" y="725424"/>
                </a:cubicBezTo>
                <a:cubicBezTo>
                  <a:pt x="591026" y="725710"/>
                  <a:pt x="591217" y="725900"/>
                  <a:pt x="591312" y="726186"/>
                </a:cubicBezTo>
                <a:cubicBezTo>
                  <a:pt x="592074" y="725805"/>
                  <a:pt x="592741" y="725424"/>
                  <a:pt x="593503" y="725043"/>
                </a:cubicBezTo>
                <a:cubicBezTo>
                  <a:pt x="593598" y="725329"/>
                  <a:pt x="593788" y="725519"/>
                  <a:pt x="593884" y="725805"/>
                </a:cubicBezTo>
                <a:lnTo>
                  <a:pt x="596075" y="724662"/>
                </a:lnTo>
                <a:cubicBezTo>
                  <a:pt x="597313" y="725234"/>
                  <a:pt x="598551" y="725900"/>
                  <a:pt x="599694" y="726472"/>
                </a:cubicBezTo>
                <a:cubicBezTo>
                  <a:pt x="601028" y="726091"/>
                  <a:pt x="602361" y="725710"/>
                  <a:pt x="603695" y="725329"/>
                </a:cubicBezTo>
                <a:cubicBezTo>
                  <a:pt x="604171" y="725710"/>
                  <a:pt x="604647" y="726091"/>
                  <a:pt x="605123" y="726472"/>
                </a:cubicBezTo>
                <a:cubicBezTo>
                  <a:pt x="605600" y="726186"/>
                  <a:pt x="606076" y="725996"/>
                  <a:pt x="606552" y="725710"/>
                </a:cubicBezTo>
                <a:cubicBezTo>
                  <a:pt x="607409" y="726186"/>
                  <a:pt x="608267" y="726662"/>
                  <a:pt x="609124" y="727139"/>
                </a:cubicBezTo>
                <a:cubicBezTo>
                  <a:pt x="612458" y="726377"/>
                  <a:pt x="615696" y="725710"/>
                  <a:pt x="619030" y="724948"/>
                </a:cubicBezTo>
                <a:cubicBezTo>
                  <a:pt x="619316" y="725424"/>
                  <a:pt x="619506" y="725900"/>
                  <a:pt x="619792" y="726377"/>
                </a:cubicBezTo>
                <a:cubicBezTo>
                  <a:pt x="620744" y="726377"/>
                  <a:pt x="621697" y="727139"/>
                  <a:pt x="621983" y="727139"/>
                </a:cubicBezTo>
                <a:lnTo>
                  <a:pt x="624173" y="725996"/>
                </a:lnTo>
                <a:cubicBezTo>
                  <a:pt x="624650" y="726377"/>
                  <a:pt x="625126" y="726758"/>
                  <a:pt x="625602" y="727139"/>
                </a:cubicBezTo>
                <a:lnTo>
                  <a:pt x="628936" y="726377"/>
                </a:lnTo>
                <a:cubicBezTo>
                  <a:pt x="628936" y="726377"/>
                  <a:pt x="629222" y="726853"/>
                  <a:pt x="629317" y="727139"/>
                </a:cubicBezTo>
                <a:cubicBezTo>
                  <a:pt x="631603" y="726281"/>
                  <a:pt x="633984" y="725424"/>
                  <a:pt x="636270" y="724567"/>
                </a:cubicBezTo>
                <a:cubicBezTo>
                  <a:pt x="636746" y="724948"/>
                  <a:pt x="637222" y="725329"/>
                  <a:pt x="637699" y="725710"/>
                </a:cubicBezTo>
                <a:cubicBezTo>
                  <a:pt x="638461" y="725329"/>
                  <a:pt x="639128" y="724948"/>
                  <a:pt x="639889" y="724567"/>
                </a:cubicBezTo>
                <a:cubicBezTo>
                  <a:pt x="639985" y="724853"/>
                  <a:pt x="640175" y="725043"/>
                  <a:pt x="640271" y="725329"/>
                </a:cubicBezTo>
                <a:cubicBezTo>
                  <a:pt x="640747" y="725043"/>
                  <a:pt x="641223" y="724853"/>
                  <a:pt x="641699" y="724567"/>
                </a:cubicBezTo>
                <a:cubicBezTo>
                  <a:pt x="641795" y="724853"/>
                  <a:pt x="641985" y="725043"/>
                  <a:pt x="642080" y="725329"/>
                </a:cubicBezTo>
                <a:cubicBezTo>
                  <a:pt x="642842" y="724948"/>
                  <a:pt x="643509" y="724567"/>
                  <a:pt x="644271" y="724186"/>
                </a:cubicBezTo>
                <a:cubicBezTo>
                  <a:pt x="644366" y="724472"/>
                  <a:pt x="644557" y="724662"/>
                  <a:pt x="644652" y="724948"/>
                </a:cubicBezTo>
                <a:cubicBezTo>
                  <a:pt x="645128" y="724662"/>
                  <a:pt x="645605" y="724472"/>
                  <a:pt x="646081" y="724186"/>
                </a:cubicBezTo>
                <a:cubicBezTo>
                  <a:pt x="646557" y="724567"/>
                  <a:pt x="647033" y="724948"/>
                  <a:pt x="647510" y="725329"/>
                </a:cubicBezTo>
                <a:cubicBezTo>
                  <a:pt x="648272" y="724948"/>
                  <a:pt x="648938" y="724567"/>
                  <a:pt x="649700" y="724186"/>
                </a:cubicBezTo>
                <a:cubicBezTo>
                  <a:pt x="650177" y="724567"/>
                  <a:pt x="650653" y="724948"/>
                  <a:pt x="651129" y="725329"/>
                </a:cubicBezTo>
                <a:cubicBezTo>
                  <a:pt x="652081" y="724853"/>
                  <a:pt x="653034" y="724376"/>
                  <a:pt x="654082" y="723900"/>
                </a:cubicBezTo>
                <a:cubicBezTo>
                  <a:pt x="654177" y="724186"/>
                  <a:pt x="654368" y="724376"/>
                  <a:pt x="654463" y="724662"/>
                </a:cubicBezTo>
                <a:lnTo>
                  <a:pt x="657797" y="723900"/>
                </a:lnTo>
                <a:cubicBezTo>
                  <a:pt x="657797" y="723900"/>
                  <a:pt x="658082" y="724376"/>
                  <a:pt x="658178" y="724662"/>
                </a:cubicBezTo>
                <a:cubicBezTo>
                  <a:pt x="659987" y="725043"/>
                  <a:pt x="660749" y="725424"/>
                  <a:pt x="662940" y="725043"/>
                </a:cubicBezTo>
                <a:cubicBezTo>
                  <a:pt x="664464" y="726948"/>
                  <a:pt x="665131" y="726186"/>
                  <a:pt x="665512" y="726472"/>
                </a:cubicBezTo>
                <a:cubicBezTo>
                  <a:pt x="666274" y="727901"/>
                  <a:pt x="666941" y="729425"/>
                  <a:pt x="667703" y="730853"/>
                </a:cubicBezTo>
                <a:cubicBezTo>
                  <a:pt x="667703" y="730853"/>
                  <a:pt x="668179" y="730663"/>
                  <a:pt x="669131" y="731996"/>
                </a:cubicBezTo>
                <a:cubicBezTo>
                  <a:pt x="671894" y="732187"/>
                  <a:pt x="672275" y="733044"/>
                  <a:pt x="676085" y="731234"/>
                </a:cubicBezTo>
                <a:cubicBezTo>
                  <a:pt x="676180" y="731520"/>
                  <a:pt x="676370" y="731711"/>
                  <a:pt x="676466" y="731996"/>
                </a:cubicBezTo>
                <a:cubicBezTo>
                  <a:pt x="678752" y="730568"/>
                  <a:pt x="681133" y="729044"/>
                  <a:pt x="683419" y="727615"/>
                </a:cubicBezTo>
                <a:cubicBezTo>
                  <a:pt x="683514" y="727901"/>
                  <a:pt x="683705" y="728091"/>
                  <a:pt x="683800" y="728377"/>
                </a:cubicBezTo>
                <a:cubicBezTo>
                  <a:pt x="684276" y="728091"/>
                  <a:pt x="684752" y="727901"/>
                  <a:pt x="685229" y="727615"/>
                </a:cubicBezTo>
                <a:cubicBezTo>
                  <a:pt x="685324" y="727901"/>
                  <a:pt x="685514" y="728091"/>
                  <a:pt x="685610" y="728377"/>
                </a:cubicBezTo>
                <a:cubicBezTo>
                  <a:pt x="686372" y="727996"/>
                  <a:pt x="687038" y="727615"/>
                  <a:pt x="687800" y="727234"/>
                </a:cubicBezTo>
                <a:cubicBezTo>
                  <a:pt x="688658" y="727710"/>
                  <a:pt x="689515" y="728186"/>
                  <a:pt x="690372" y="728663"/>
                </a:cubicBezTo>
                <a:cubicBezTo>
                  <a:pt x="690848" y="728377"/>
                  <a:pt x="691325" y="728186"/>
                  <a:pt x="691801" y="727901"/>
                </a:cubicBezTo>
                <a:cubicBezTo>
                  <a:pt x="692658" y="728377"/>
                  <a:pt x="693515" y="728853"/>
                  <a:pt x="694372" y="729329"/>
                </a:cubicBezTo>
                <a:cubicBezTo>
                  <a:pt x="694849" y="729044"/>
                  <a:pt x="695325" y="728853"/>
                  <a:pt x="695801" y="728567"/>
                </a:cubicBezTo>
                <a:cubicBezTo>
                  <a:pt x="696278" y="728949"/>
                  <a:pt x="696754" y="729329"/>
                  <a:pt x="697230" y="729710"/>
                </a:cubicBezTo>
                <a:cubicBezTo>
                  <a:pt x="697992" y="729329"/>
                  <a:pt x="698659" y="728949"/>
                  <a:pt x="699421" y="728567"/>
                </a:cubicBezTo>
                <a:cubicBezTo>
                  <a:pt x="699897" y="728949"/>
                  <a:pt x="700373" y="729329"/>
                  <a:pt x="700850" y="729710"/>
                </a:cubicBezTo>
                <a:cubicBezTo>
                  <a:pt x="701612" y="729329"/>
                  <a:pt x="702278" y="728949"/>
                  <a:pt x="703040" y="728567"/>
                </a:cubicBezTo>
                <a:cubicBezTo>
                  <a:pt x="703897" y="729044"/>
                  <a:pt x="704755" y="729520"/>
                  <a:pt x="705612" y="729996"/>
                </a:cubicBezTo>
                <a:lnTo>
                  <a:pt x="707041" y="729234"/>
                </a:lnTo>
                <a:cubicBezTo>
                  <a:pt x="707041" y="729234"/>
                  <a:pt x="707327" y="729710"/>
                  <a:pt x="707422" y="729996"/>
                </a:cubicBezTo>
                <a:cubicBezTo>
                  <a:pt x="709708" y="728567"/>
                  <a:pt x="712089" y="727043"/>
                  <a:pt x="714375" y="725615"/>
                </a:cubicBezTo>
                <a:cubicBezTo>
                  <a:pt x="715232" y="726091"/>
                  <a:pt x="716089" y="726567"/>
                  <a:pt x="716947" y="727043"/>
                </a:cubicBezTo>
                <a:cubicBezTo>
                  <a:pt x="718090" y="726758"/>
                  <a:pt x="719138" y="726567"/>
                  <a:pt x="720280" y="726281"/>
                </a:cubicBezTo>
                <a:cubicBezTo>
                  <a:pt x="722567" y="727234"/>
                  <a:pt x="724948" y="728186"/>
                  <a:pt x="727234" y="729234"/>
                </a:cubicBezTo>
                <a:cubicBezTo>
                  <a:pt x="727710" y="728949"/>
                  <a:pt x="728186" y="728758"/>
                  <a:pt x="728663" y="728472"/>
                </a:cubicBezTo>
                <a:cubicBezTo>
                  <a:pt x="728758" y="728758"/>
                  <a:pt x="728948" y="728949"/>
                  <a:pt x="729044" y="729234"/>
                </a:cubicBezTo>
                <a:cubicBezTo>
                  <a:pt x="729901" y="729139"/>
                  <a:pt x="730758" y="728949"/>
                  <a:pt x="731615" y="728853"/>
                </a:cubicBezTo>
                <a:cubicBezTo>
                  <a:pt x="732092" y="729234"/>
                  <a:pt x="732568" y="729615"/>
                  <a:pt x="733044" y="729996"/>
                </a:cubicBezTo>
                <a:cubicBezTo>
                  <a:pt x="733997" y="729520"/>
                  <a:pt x="734949" y="729044"/>
                  <a:pt x="735997" y="728567"/>
                </a:cubicBezTo>
                <a:cubicBezTo>
                  <a:pt x="738283" y="728091"/>
                  <a:pt x="739902" y="728567"/>
                  <a:pt x="741521" y="730377"/>
                </a:cubicBezTo>
                <a:cubicBezTo>
                  <a:pt x="742855" y="729996"/>
                  <a:pt x="744188" y="729615"/>
                  <a:pt x="745522" y="729234"/>
                </a:cubicBezTo>
                <a:cubicBezTo>
                  <a:pt x="745617" y="729520"/>
                  <a:pt x="745808" y="729710"/>
                  <a:pt x="745903" y="729996"/>
                </a:cubicBezTo>
                <a:cubicBezTo>
                  <a:pt x="747808" y="729044"/>
                  <a:pt x="749808" y="728091"/>
                  <a:pt x="751713" y="727043"/>
                </a:cubicBezTo>
                <a:cubicBezTo>
                  <a:pt x="751808" y="727329"/>
                  <a:pt x="751999" y="727520"/>
                  <a:pt x="752094" y="727805"/>
                </a:cubicBezTo>
                <a:cubicBezTo>
                  <a:pt x="753142" y="728282"/>
                  <a:pt x="753142" y="727615"/>
                  <a:pt x="753904" y="729615"/>
                </a:cubicBezTo>
                <a:cubicBezTo>
                  <a:pt x="753618" y="729710"/>
                  <a:pt x="753428" y="729901"/>
                  <a:pt x="753142" y="729996"/>
                </a:cubicBezTo>
                <a:cubicBezTo>
                  <a:pt x="753618" y="730377"/>
                  <a:pt x="754094" y="730758"/>
                  <a:pt x="754571" y="731139"/>
                </a:cubicBezTo>
                <a:cubicBezTo>
                  <a:pt x="757333" y="731234"/>
                  <a:pt x="760190" y="731425"/>
                  <a:pt x="762953" y="731520"/>
                </a:cubicBezTo>
                <a:cubicBezTo>
                  <a:pt x="763048" y="731806"/>
                  <a:pt x="763238" y="731996"/>
                  <a:pt x="763334" y="732282"/>
                </a:cubicBezTo>
                <a:cubicBezTo>
                  <a:pt x="765810" y="731044"/>
                  <a:pt x="768191" y="729806"/>
                  <a:pt x="770668" y="728663"/>
                </a:cubicBezTo>
                <a:cubicBezTo>
                  <a:pt x="771144" y="729044"/>
                  <a:pt x="771620" y="729425"/>
                  <a:pt x="772097" y="729806"/>
                </a:cubicBezTo>
                <a:cubicBezTo>
                  <a:pt x="772573" y="729520"/>
                  <a:pt x="773049" y="729329"/>
                  <a:pt x="773525" y="729044"/>
                </a:cubicBezTo>
                <a:cubicBezTo>
                  <a:pt x="776097" y="729520"/>
                  <a:pt x="774763" y="731711"/>
                  <a:pt x="779050" y="730853"/>
                </a:cubicBezTo>
                <a:cubicBezTo>
                  <a:pt x="779621" y="732092"/>
                  <a:pt x="780288" y="733330"/>
                  <a:pt x="780860" y="734473"/>
                </a:cubicBezTo>
                <a:cubicBezTo>
                  <a:pt x="781336" y="734187"/>
                  <a:pt x="781812" y="733997"/>
                  <a:pt x="782288" y="733711"/>
                </a:cubicBezTo>
                <a:cubicBezTo>
                  <a:pt x="782574" y="734187"/>
                  <a:pt x="782764" y="734663"/>
                  <a:pt x="783050" y="735140"/>
                </a:cubicBezTo>
                <a:cubicBezTo>
                  <a:pt x="786384" y="734283"/>
                  <a:pt x="789051" y="735425"/>
                  <a:pt x="791813" y="736187"/>
                </a:cubicBezTo>
                <a:cubicBezTo>
                  <a:pt x="792289" y="736568"/>
                  <a:pt x="792766" y="736950"/>
                  <a:pt x="793242" y="737330"/>
                </a:cubicBezTo>
                <a:cubicBezTo>
                  <a:pt x="793718" y="737045"/>
                  <a:pt x="794195" y="736854"/>
                  <a:pt x="794671" y="736568"/>
                </a:cubicBezTo>
                <a:cubicBezTo>
                  <a:pt x="794766" y="736854"/>
                  <a:pt x="794956" y="737045"/>
                  <a:pt x="795052" y="737330"/>
                </a:cubicBezTo>
                <a:cubicBezTo>
                  <a:pt x="796766" y="737045"/>
                  <a:pt x="798481" y="736854"/>
                  <a:pt x="800195" y="736568"/>
                </a:cubicBezTo>
                <a:cubicBezTo>
                  <a:pt x="800291" y="736854"/>
                  <a:pt x="800481" y="737045"/>
                  <a:pt x="800576" y="737330"/>
                </a:cubicBezTo>
                <a:cubicBezTo>
                  <a:pt x="802386" y="736759"/>
                  <a:pt x="804196" y="736092"/>
                  <a:pt x="806101" y="735521"/>
                </a:cubicBezTo>
                <a:cubicBezTo>
                  <a:pt x="806196" y="735806"/>
                  <a:pt x="806387" y="735997"/>
                  <a:pt x="806482" y="736283"/>
                </a:cubicBezTo>
                <a:lnTo>
                  <a:pt x="808672" y="735140"/>
                </a:lnTo>
                <a:cubicBezTo>
                  <a:pt x="808672" y="735140"/>
                  <a:pt x="808958" y="735616"/>
                  <a:pt x="809054" y="735902"/>
                </a:cubicBezTo>
                <a:cubicBezTo>
                  <a:pt x="810387" y="735521"/>
                  <a:pt x="811721" y="735140"/>
                  <a:pt x="813054" y="734759"/>
                </a:cubicBezTo>
                <a:cubicBezTo>
                  <a:pt x="813149" y="735044"/>
                  <a:pt x="813340" y="735235"/>
                  <a:pt x="813435" y="735521"/>
                </a:cubicBezTo>
                <a:cubicBezTo>
                  <a:pt x="814292" y="735425"/>
                  <a:pt x="815150" y="735235"/>
                  <a:pt x="816007" y="735140"/>
                </a:cubicBezTo>
                <a:cubicBezTo>
                  <a:pt x="816483" y="735521"/>
                  <a:pt x="816959" y="735902"/>
                  <a:pt x="817436" y="736283"/>
                </a:cubicBezTo>
                <a:cubicBezTo>
                  <a:pt x="818197" y="735902"/>
                  <a:pt x="818864" y="735521"/>
                  <a:pt x="819626" y="735140"/>
                </a:cubicBezTo>
                <a:cubicBezTo>
                  <a:pt x="819722" y="735425"/>
                  <a:pt x="819912" y="735616"/>
                  <a:pt x="820007" y="735902"/>
                </a:cubicBezTo>
                <a:cubicBezTo>
                  <a:pt x="820864" y="735806"/>
                  <a:pt x="821722" y="735616"/>
                  <a:pt x="822579" y="735521"/>
                </a:cubicBezTo>
                <a:cubicBezTo>
                  <a:pt x="822674" y="735806"/>
                  <a:pt x="822865" y="735997"/>
                  <a:pt x="822960" y="736283"/>
                </a:cubicBezTo>
                <a:cubicBezTo>
                  <a:pt x="823246" y="736187"/>
                  <a:pt x="823436" y="735997"/>
                  <a:pt x="823722" y="735902"/>
                </a:cubicBezTo>
                <a:cubicBezTo>
                  <a:pt x="824008" y="736378"/>
                  <a:pt x="824198" y="736854"/>
                  <a:pt x="824484" y="737330"/>
                </a:cubicBezTo>
                <a:cubicBezTo>
                  <a:pt x="826198" y="737711"/>
                  <a:pt x="827913" y="738092"/>
                  <a:pt x="829628" y="738474"/>
                </a:cubicBezTo>
                <a:cubicBezTo>
                  <a:pt x="829723" y="738759"/>
                  <a:pt x="829913" y="738950"/>
                  <a:pt x="830009" y="739235"/>
                </a:cubicBezTo>
                <a:cubicBezTo>
                  <a:pt x="833342" y="739521"/>
                  <a:pt x="833342" y="735806"/>
                  <a:pt x="837343" y="735616"/>
                </a:cubicBezTo>
                <a:cubicBezTo>
                  <a:pt x="837819" y="735997"/>
                  <a:pt x="838295" y="736378"/>
                  <a:pt x="838772" y="736759"/>
                </a:cubicBezTo>
                <a:lnTo>
                  <a:pt x="840200" y="735997"/>
                </a:lnTo>
                <a:cubicBezTo>
                  <a:pt x="840200" y="735997"/>
                  <a:pt x="840486" y="736473"/>
                  <a:pt x="840581" y="736759"/>
                </a:cubicBezTo>
                <a:cubicBezTo>
                  <a:pt x="842010" y="735997"/>
                  <a:pt x="843534" y="735330"/>
                  <a:pt x="844963" y="734568"/>
                </a:cubicBezTo>
                <a:cubicBezTo>
                  <a:pt x="845058" y="734854"/>
                  <a:pt x="845248" y="735044"/>
                  <a:pt x="845344" y="735330"/>
                </a:cubicBezTo>
                <a:cubicBezTo>
                  <a:pt x="848773" y="736283"/>
                  <a:pt x="846963" y="737521"/>
                  <a:pt x="849344" y="739712"/>
                </a:cubicBezTo>
                <a:cubicBezTo>
                  <a:pt x="849630" y="739617"/>
                  <a:pt x="849821" y="739426"/>
                  <a:pt x="850106" y="739331"/>
                </a:cubicBezTo>
                <a:cubicBezTo>
                  <a:pt x="850868" y="740188"/>
                  <a:pt x="851535" y="741045"/>
                  <a:pt x="852297" y="741902"/>
                </a:cubicBezTo>
                <a:cubicBezTo>
                  <a:pt x="852583" y="741807"/>
                  <a:pt x="852773" y="741617"/>
                  <a:pt x="853059" y="741521"/>
                </a:cubicBezTo>
                <a:cubicBezTo>
                  <a:pt x="853916" y="742664"/>
                  <a:pt x="854773" y="743712"/>
                  <a:pt x="855631" y="744855"/>
                </a:cubicBezTo>
                <a:cubicBezTo>
                  <a:pt x="857726" y="745331"/>
                  <a:pt x="859822" y="745808"/>
                  <a:pt x="861822" y="746284"/>
                </a:cubicBezTo>
                <a:cubicBezTo>
                  <a:pt x="862394" y="746855"/>
                  <a:pt x="863060" y="747522"/>
                  <a:pt x="863632" y="748094"/>
                </a:cubicBezTo>
                <a:cubicBezTo>
                  <a:pt x="864965" y="747713"/>
                  <a:pt x="866299" y="747332"/>
                  <a:pt x="867632" y="746951"/>
                </a:cubicBezTo>
                <a:cubicBezTo>
                  <a:pt x="868966" y="747808"/>
                  <a:pt x="870299" y="748665"/>
                  <a:pt x="871633" y="749522"/>
                </a:cubicBezTo>
                <a:cubicBezTo>
                  <a:pt x="873347" y="749237"/>
                  <a:pt x="875062" y="749046"/>
                  <a:pt x="876776" y="748760"/>
                </a:cubicBezTo>
                <a:cubicBezTo>
                  <a:pt x="877634" y="749237"/>
                  <a:pt x="878491" y="749713"/>
                  <a:pt x="879348" y="750189"/>
                </a:cubicBezTo>
                <a:cubicBezTo>
                  <a:pt x="880491" y="750570"/>
                  <a:pt x="881920" y="750951"/>
                  <a:pt x="883539" y="751332"/>
                </a:cubicBezTo>
                <a:lnTo>
                  <a:pt x="3952208" y="772001"/>
                </a:lnTo>
                <a:lnTo>
                  <a:pt x="4015454" y="504063"/>
                </a:lnTo>
                <a:cubicBezTo>
                  <a:pt x="4014788" y="501872"/>
                  <a:pt x="4014788" y="500063"/>
                  <a:pt x="4014883" y="497967"/>
                </a:cubicBezTo>
                <a:close/>
              </a:path>
            </a:pathLst>
          </a:custGeom>
          <a:solidFill>
            <a:srgbClr val="C75741"/>
          </a:solidFill>
          <a:ln w="9525" cap="flat">
            <a:noFill/>
            <a:prstDash val="solid"/>
            <a:miter/>
          </a:ln>
        </p:spPr>
        <p:txBody>
          <a:bodyPr rtlCol="0" anchor="ctr"/>
          <a:lstStyle/>
          <a:p>
            <a:endParaRPr lang="fr-FR"/>
          </a:p>
        </p:txBody>
      </p:sp>
      <p:sp>
        <p:nvSpPr>
          <p:cNvPr id="13" name="Rectangle : coins arrondis 12">
            <a:extLst>
              <a:ext uri="{FF2B5EF4-FFF2-40B4-BE49-F238E27FC236}">
                <a16:creationId xmlns:a16="http://schemas.microsoft.com/office/drawing/2014/main" id="{238D76E6-F2CE-A749-E834-E4158388E799}"/>
              </a:ext>
            </a:extLst>
          </p:cNvPr>
          <p:cNvSpPr/>
          <p:nvPr/>
        </p:nvSpPr>
        <p:spPr>
          <a:xfrm>
            <a:off x="483704" y="5321428"/>
            <a:ext cx="685722" cy="29462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A77BF19C-1E18-4C6D-FE56-E6892140F04C}"/>
              </a:ext>
            </a:extLst>
          </p:cNvPr>
          <p:cNvPicPr>
            <a:picLocks noChangeAspect="1"/>
          </p:cNvPicPr>
          <p:nvPr/>
        </p:nvPicPr>
        <p:blipFill>
          <a:blip r:embed="rId3"/>
          <a:stretch>
            <a:fillRect/>
          </a:stretch>
        </p:blipFill>
        <p:spPr>
          <a:xfrm rot="2733722">
            <a:off x="1170938" y="4859810"/>
            <a:ext cx="634039" cy="627942"/>
          </a:xfrm>
          <a:prstGeom prst="rect">
            <a:avLst/>
          </a:prstGeom>
          <a:effectLst>
            <a:outerShdw blurRad="50800" dist="38100" dir="2700000" algn="tl" rotWithShape="0">
              <a:prstClr val="black">
                <a:alpha val="40000"/>
              </a:prstClr>
            </a:outerShdw>
          </a:effectLst>
        </p:spPr>
      </p:pic>
      <p:pic>
        <p:nvPicPr>
          <p:cNvPr id="18" name="Image 17">
            <a:extLst>
              <a:ext uri="{FF2B5EF4-FFF2-40B4-BE49-F238E27FC236}">
                <a16:creationId xmlns:a16="http://schemas.microsoft.com/office/drawing/2014/main" id="{60A0B381-117B-F056-5A83-A847D05BF7C1}"/>
              </a:ext>
            </a:extLst>
          </p:cNvPr>
          <p:cNvPicPr>
            <a:picLocks noChangeAspect="1"/>
          </p:cNvPicPr>
          <p:nvPr/>
        </p:nvPicPr>
        <p:blipFill>
          <a:blip r:embed="rId4"/>
          <a:stretch>
            <a:fillRect/>
          </a:stretch>
        </p:blipFill>
        <p:spPr>
          <a:xfrm>
            <a:off x="5676059" y="3062527"/>
            <a:ext cx="5982942" cy="2928713"/>
          </a:xfrm>
          <a:prstGeom prst="rect">
            <a:avLst/>
          </a:prstGeom>
          <a:ln>
            <a:noFill/>
          </a:ln>
          <a:effectLst>
            <a:outerShdw blurRad="292100" dist="139700" dir="2700000" algn="tl" rotWithShape="0">
              <a:srgbClr val="333333">
                <a:alpha val="65000"/>
              </a:srgbClr>
            </a:outerShdw>
          </a:effectLst>
        </p:spPr>
      </p:pic>
      <p:pic>
        <p:nvPicPr>
          <p:cNvPr id="35" name="Image 34">
            <a:extLst>
              <a:ext uri="{FF2B5EF4-FFF2-40B4-BE49-F238E27FC236}">
                <a16:creationId xmlns:a16="http://schemas.microsoft.com/office/drawing/2014/main" id="{49E787CA-B257-E001-2A42-B93CAFAE2863}"/>
              </a:ext>
            </a:extLst>
          </p:cNvPr>
          <p:cNvPicPr>
            <a:picLocks noChangeAspect="1"/>
          </p:cNvPicPr>
          <p:nvPr/>
        </p:nvPicPr>
        <p:blipFill>
          <a:blip r:embed="rId3"/>
          <a:stretch>
            <a:fillRect/>
          </a:stretch>
        </p:blipFill>
        <p:spPr>
          <a:xfrm rot="2733722">
            <a:off x="11125651" y="3335811"/>
            <a:ext cx="634039" cy="627942"/>
          </a:xfrm>
          <a:prstGeom prst="rect">
            <a:avLst/>
          </a:prstGeom>
          <a:effectLst>
            <a:outerShdw blurRad="50800" dist="38100" dir="2700000" algn="tl" rotWithShape="0">
              <a:prstClr val="black">
                <a:alpha val="40000"/>
              </a:prstClr>
            </a:outerShdw>
          </a:effectLst>
        </p:spPr>
      </p:pic>
      <p:sp>
        <p:nvSpPr>
          <p:cNvPr id="41" name="Rectangle : coins arrondis 40">
            <a:extLst>
              <a:ext uri="{FF2B5EF4-FFF2-40B4-BE49-F238E27FC236}">
                <a16:creationId xmlns:a16="http://schemas.microsoft.com/office/drawing/2014/main" id="{8AEA7F7E-574B-6B5E-1AC0-9A2F19C97133}"/>
              </a:ext>
            </a:extLst>
          </p:cNvPr>
          <p:cNvSpPr/>
          <p:nvPr/>
        </p:nvSpPr>
        <p:spPr>
          <a:xfrm>
            <a:off x="10866783" y="3836504"/>
            <a:ext cx="417443" cy="2186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17833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nombre, affichage&#10;&#10;Le contenu généré par l’IA peut être incorrect.">
            <a:extLst>
              <a:ext uri="{FF2B5EF4-FFF2-40B4-BE49-F238E27FC236}">
                <a16:creationId xmlns:a16="http://schemas.microsoft.com/office/drawing/2014/main" id="{0A18C148-CEE7-7612-320D-D283527B617C}"/>
              </a:ext>
            </a:extLst>
          </p:cNvPr>
          <p:cNvPicPr>
            <a:picLocks noChangeAspect="1"/>
          </p:cNvPicPr>
          <p:nvPr/>
        </p:nvPicPr>
        <p:blipFill>
          <a:blip r:embed="rId2"/>
          <a:stretch>
            <a:fillRect/>
          </a:stretch>
        </p:blipFill>
        <p:spPr>
          <a:xfrm>
            <a:off x="4879242" y="2613513"/>
            <a:ext cx="6771054" cy="3565280"/>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p:txBody>
          <a:bodyPr/>
          <a:lstStyle/>
          <a:p>
            <a:r>
              <a:rPr lang="fr-FR" dirty="0">
                <a:latin typeface="Figtree"/>
                <a:cs typeface="Calibri"/>
              </a:rPr>
              <a:t>Access : Admin area &gt; General </a:t>
            </a:r>
            <a:r>
              <a:rPr lang="fr-FR" dirty="0" err="1">
                <a:latin typeface="Figtree"/>
                <a:cs typeface="Calibri"/>
              </a:rPr>
              <a:t>parameters</a:t>
            </a:r>
            <a:r>
              <a:rPr lang="fr-FR" dirty="0">
                <a:latin typeface="Figtree"/>
                <a:cs typeface="Calibri"/>
              </a:rPr>
              <a:t> &gt; </a:t>
            </a:r>
            <a:r>
              <a:rPr lang="fr-FR" dirty="0" err="1">
                <a:latin typeface="Figtree"/>
                <a:cs typeface="Calibri"/>
              </a:rPr>
              <a:t>Employees</a:t>
            </a:r>
            <a:r>
              <a:rPr lang="fr-FR" dirty="0">
                <a:latin typeface="Figtree"/>
                <a:cs typeface="Calibri"/>
              </a:rPr>
              <a:t> &amp; </a:t>
            </a:r>
            <a:r>
              <a:rPr lang="fr-FR" dirty="0" err="1">
                <a:latin typeface="Figtree"/>
                <a:cs typeface="Calibri"/>
              </a:rPr>
              <a:t>users</a:t>
            </a:r>
            <a:endParaRPr lang="fr-FR" dirty="0">
              <a:latin typeface="Figtree"/>
              <a:cs typeface="Calibri"/>
            </a:endParaRP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dirty="0" err="1">
                <a:latin typeface="Figtree Light"/>
              </a:rPr>
              <a:t>Archiving</a:t>
            </a:r>
            <a:r>
              <a:rPr lang="fr-FR" dirty="0">
                <a:latin typeface="Figtree Light"/>
              </a:rPr>
              <a:t> </a:t>
            </a:r>
            <a:r>
              <a:rPr lang="fr-FR" dirty="0" err="1">
                <a:latin typeface="Figtree Light"/>
              </a:rPr>
              <a:t>employees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vert="horz" lIns="91440" tIns="45720" rIns="91440" bIns="45720" rtlCol="0" anchor="t">
            <a:normAutofit/>
          </a:bodyPr>
          <a:lstStyle/>
          <a:p>
            <a:pPr>
              <a:lnSpc>
                <a:spcPct val="90000"/>
              </a:lnSpc>
            </a:pPr>
            <a:r>
              <a:rPr lang="fr-FR" err="1">
                <a:latin typeface="Figtree"/>
              </a:rPr>
              <a:t>Archiving</a:t>
            </a:r>
            <a:r>
              <a:rPr lang="fr-FR">
                <a:latin typeface="Figtree"/>
              </a:rPr>
              <a:t> </a:t>
            </a:r>
            <a:r>
              <a:rPr lang="fr-FR" err="1">
                <a:latin typeface="Figtree"/>
              </a:rPr>
              <a:t>employees</a:t>
            </a:r>
          </a:p>
          <a:p>
            <a:pPr>
              <a:lnSpc>
                <a:spcPct val="90000"/>
              </a:lnSpc>
              <a:spcBef>
                <a:spcPts val="1000"/>
              </a:spcBef>
            </a:pPr>
            <a:endParaRPr lang="fr-FR" dirty="0"/>
          </a:p>
        </p:txBody>
      </p:sp>
      <p:sp>
        <p:nvSpPr>
          <p:cNvPr id="7" name="ZoneTexte 6">
            <a:extLst>
              <a:ext uri="{FF2B5EF4-FFF2-40B4-BE49-F238E27FC236}">
                <a16:creationId xmlns:a16="http://schemas.microsoft.com/office/drawing/2014/main" id="{EF0A8D4F-CAF0-ED50-1B77-2423D8A26096}"/>
              </a:ext>
            </a:extLst>
          </p:cNvPr>
          <p:cNvSpPr txBox="1"/>
          <p:nvPr/>
        </p:nvSpPr>
        <p:spPr>
          <a:xfrm>
            <a:off x="566266" y="2128340"/>
            <a:ext cx="3329873" cy="307777"/>
          </a:xfrm>
          <a:prstGeom prst="rect">
            <a:avLst/>
          </a:prstGeom>
          <a:noFill/>
          <a:ln w="28575">
            <a:noFill/>
          </a:ln>
        </p:spPr>
        <p:txBody>
          <a:bodyPr wrap="square" lIns="91440" tIns="45720" rIns="91440" bIns="45720" rtlCol="0" anchor="t">
            <a:spAutoFit/>
          </a:bodyPr>
          <a:lstStyle/>
          <a:p>
            <a:r>
              <a:rPr lang="fr-FR" sz="1400" dirty="0" err="1">
                <a:cs typeface="Calibri"/>
              </a:rPr>
              <a:t>Indicating</a:t>
            </a:r>
            <a:r>
              <a:rPr lang="fr-FR" sz="1400" dirty="0">
                <a:cs typeface="Calibri"/>
              </a:rPr>
              <a:t> an end of </a:t>
            </a:r>
            <a:r>
              <a:rPr lang="fr-FR" sz="1400" dirty="0" err="1">
                <a:cs typeface="Calibri"/>
              </a:rPr>
              <a:t>contract</a:t>
            </a:r>
            <a:r>
              <a:rPr lang="fr-FR" sz="1400" dirty="0">
                <a:cs typeface="Calibri"/>
              </a:rPr>
              <a:t> date</a:t>
            </a:r>
          </a:p>
        </p:txBody>
      </p:sp>
      <p:sp>
        <p:nvSpPr>
          <p:cNvPr id="10" name="ZoneTexte 9">
            <a:extLst>
              <a:ext uri="{FF2B5EF4-FFF2-40B4-BE49-F238E27FC236}">
                <a16:creationId xmlns:a16="http://schemas.microsoft.com/office/drawing/2014/main" id="{8EF784D9-B520-7F45-9226-4B3C161DC860}"/>
              </a:ext>
            </a:extLst>
          </p:cNvPr>
          <p:cNvSpPr txBox="1"/>
          <p:nvPr/>
        </p:nvSpPr>
        <p:spPr>
          <a:xfrm>
            <a:off x="5002003" y="2277970"/>
            <a:ext cx="3978554" cy="307777"/>
          </a:xfrm>
          <a:prstGeom prst="rect">
            <a:avLst/>
          </a:prstGeom>
          <a:noFill/>
          <a:ln w="28575">
            <a:noFill/>
          </a:ln>
        </p:spPr>
        <p:txBody>
          <a:bodyPr wrap="square" lIns="91440" tIns="45720" rIns="91440" bIns="45720" rtlCol="0" anchor="t">
            <a:spAutoFit/>
          </a:bodyPr>
          <a:lstStyle/>
          <a:p>
            <a:r>
              <a:rPr lang="fr-FR" sz="1400" dirty="0" err="1">
                <a:cs typeface="Calibri"/>
              </a:rPr>
              <a:t>Archiving</a:t>
            </a:r>
            <a:r>
              <a:rPr lang="fr-FR" sz="1400" dirty="0">
                <a:cs typeface="Calibri"/>
              </a:rPr>
              <a:t> a user  </a:t>
            </a:r>
          </a:p>
        </p:txBody>
      </p:sp>
      <p:sp>
        <p:nvSpPr>
          <p:cNvPr id="31" name="Forme libre : forme 30">
            <a:extLst>
              <a:ext uri="{FF2B5EF4-FFF2-40B4-BE49-F238E27FC236}">
                <a16:creationId xmlns:a16="http://schemas.microsoft.com/office/drawing/2014/main" id="{9F15D178-EEFF-870A-2877-7E6261526A18}"/>
              </a:ext>
            </a:extLst>
          </p:cNvPr>
          <p:cNvSpPr/>
          <p:nvPr/>
        </p:nvSpPr>
        <p:spPr>
          <a:xfrm>
            <a:off x="-404" y="6385308"/>
            <a:ext cx="13559785" cy="550742"/>
          </a:xfrm>
          <a:custGeom>
            <a:avLst/>
            <a:gdLst>
              <a:gd name="connsiteX0" fmla="*/ 0 w 1748547"/>
              <a:gd name="connsiteY0" fmla="*/ 335950 h 336045"/>
              <a:gd name="connsiteX1" fmla="*/ 1747838 w 1748547"/>
              <a:gd name="connsiteY1" fmla="*/ 335950 h 336045"/>
              <a:gd name="connsiteX2" fmla="*/ 1518190 w 1748547"/>
              <a:gd name="connsiteY2" fmla="*/ 255750 h 336045"/>
              <a:gd name="connsiteX3" fmla="*/ 716280 w 1748547"/>
              <a:gd name="connsiteY3" fmla="*/ 22482 h 336045"/>
              <a:gd name="connsiteX4" fmla="*/ 406432 w 1748547"/>
              <a:gd name="connsiteY4" fmla="*/ 281277 h 336045"/>
              <a:gd name="connsiteX5" fmla="*/ 173165 w 1748547"/>
              <a:gd name="connsiteY5" fmla="*/ 117256 h 336045"/>
              <a:gd name="connsiteX6" fmla="*/ 0 w 1748547"/>
              <a:gd name="connsiteY6" fmla="*/ 336045 h 336045"/>
              <a:gd name="connsiteX7" fmla="*/ 0 w 1748547"/>
              <a:gd name="connsiteY7" fmla="*/ 336045 h 33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47" h="336045">
                <a:moveTo>
                  <a:pt x="0" y="335950"/>
                </a:moveTo>
                <a:lnTo>
                  <a:pt x="1747838" y="335950"/>
                </a:lnTo>
                <a:cubicBezTo>
                  <a:pt x="1747838" y="335950"/>
                  <a:pt x="1773364" y="164595"/>
                  <a:pt x="1518190" y="255750"/>
                </a:cubicBezTo>
                <a:cubicBezTo>
                  <a:pt x="1263015" y="346904"/>
                  <a:pt x="865727" y="139068"/>
                  <a:pt x="716280" y="22482"/>
                </a:cubicBezTo>
                <a:cubicBezTo>
                  <a:pt x="566833" y="-94199"/>
                  <a:pt x="508540" y="281277"/>
                  <a:pt x="406432" y="281277"/>
                </a:cubicBezTo>
                <a:cubicBezTo>
                  <a:pt x="304324" y="281277"/>
                  <a:pt x="300704" y="117256"/>
                  <a:pt x="173165" y="117256"/>
                </a:cubicBezTo>
                <a:cubicBezTo>
                  <a:pt x="45625" y="117256"/>
                  <a:pt x="0" y="336045"/>
                  <a:pt x="0" y="336045"/>
                </a:cubicBezTo>
                <a:lnTo>
                  <a:pt x="0" y="336045"/>
                </a:lnTo>
                <a:close/>
              </a:path>
            </a:pathLst>
          </a:custGeom>
          <a:solidFill>
            <a:srgbClr val="E5B740"/>
          </a:solidFill>
          <a:ln w="9525" cap="flat">
            <a:noFill/>
            <a:prstDash val="solid"/>
            <a:miter/>
          </a:ln>
        </p:spPr>
        <p:txBody>
          <a:bodyPr rtlCol="0" anchor="ctr"/>
          <a:lstStyle/>
          <a:p>
            <a:endParaRPr lang="fr-FR"/>
          </a:p>
        </p:txBody>
      </p:sp>
      <p:grpSp>
        <p:nvGrpSpPr>
          <p:cNvPr id="32" name="Groupe 31">
            <a:extLst>
              <a:ext uri="{FF2B5EF4-FFF2-40B4-BE49-F238E27FC236}">
                <a16:creationId xmlns:a16="http://schemas.microsoft.com/office/drawing/2014/main" id="{E38127A9-41F3-8C75-916E-F7F0E6063FB1}"/>
              </a:ext>
            </a:extLst>
          </p:cNvPr>
          <p:cNvGrpSpPr/>
          <p:nvPr/>
        </p:nvGrpSpPr>
        <p:grpSpPr>
          <a:xfrm>
            <a:off x="10347035" y="-827329"/>
            <a:ext cx="3131256" cy="2339359"/>
            <a:chOff x="5457838" y="2847911"/>
            <a:chExt cx="1272717" cy="1158606"/>
          </a:xfrm>
          <a:solidFill>
            <a:schemeClr val="accent3"/>
          </a:solidFill>
        </p:grpSpPr>
        <p:sp>
          <p:nvSpPr>
            <p:cNvPr id="33" name="Forme libre : forme 32">
              <a:extLst>
                <a:ext uri="{FF2B5EF4-FFF2-40B4-BE49-F238E27FC236}">
                  <a16:creationId xmlns:a16="http://schemas.microsoft.com/office/drawing/2014/main" id="{CC31B5B5-A2A5-2BA1-5355-3F756A338B5E}"/>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A86B756-7870-5310-22B0-F0656EE8A5C5}"/>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09DDA526-7AB3-01F0-F4AC-F93A4B8F4DB1}"/>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CBE452F-DAE9-BCD0-5FF9-7BD3083440F0}"/>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F580BBB8-C5BE-A3C7-54CB-9AB1E08D271D}"/>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5528AF1B-9D6C-1064-35F8-073537CB4F4C}"/>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DFCD934-E8AC-3E36-1B45-6CB5D60D85AE}"/>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AAC6737-F7C7-F723-B318-2D4D24AE7CF5}"/>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9B1204E3-C408-FA14-403C-D9130BAE6C30}"/>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96AAE403-4BC5-B09D-84DC-6976D32845CA}"/>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DDE4D6AC-8702-783C-CB5C-6438871F6FF9}"/>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B7858574-D256-AE39-3067-B3856FA558D4}"/>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8F09D21-BC20-0071-5EF1-8F3B20F279BC}"/>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2DB619C0-BF35-C988-84AC-E99DA914B0B6}"/>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9FF3C77E-430F-F625-EA5F-85821DD678BE}"/>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D8B860DC-754A-8B9B-28AD-0483BAD0678F}"/>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F29BCDAC-38E4-A66C-375D-26CD5FFC25FA}"/>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4BA0ED7-CDBF-D600-5CF1-15976C31215A}"/>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90D12E00-0E92-6B78-132F-975C800E6924}"/>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E76CC7B0-4A68-4376-2A7E-284A13662969}"/>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D59D0218-42E7-5C1A-97FB-56A485362711}"/>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7999DFA6-D3AF-A7F5-0276-CC731B54E411}"/>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8FB177A0-0030-DC42-AEC1-93B8CC7EDC98}"/>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BD902669-F08E-86E1-453A-CFB74FF28BC7}"/>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B0FF8FC2-DB4F-3D8B-9E85-30C659FA262B}"/>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1D8B0F5B-04FC-8041-DCD0-F4C8463F9CB3}"/>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5FEF838C-BE2A-5D99-4681-68631EFCBC69}"/>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F12DC6DA-C12C-2B6D-377A-507B2F0A14FA}"/>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63B6B54C-0156-2E82-897D-217DC2142AD8}"/>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32BD3F0F-4E19-4623-6F41-D7492E7540BB}"/>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2EF2051E-79BC-4528-5BAB-60FF1BD2E28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D0E3B601-C476-921B-33C2-3D40FCE32A4F}"/>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080E6B00-2E26-2EFE-6814-472CE36E94D7}"/>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94281512-A07C-E736-EA76-D293CA1ECCAA}"/>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A02CF44-36C5-8E67-DE6D-A68D5138D3AE}"/>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5BFA91D6-C12E-57A3-3F06-4B86710203AC}"/>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9457824D-08A3-4B2A-9E5A-1BCA329CDF1A}"/>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3A83868B-18EC-A860-36C5-3722E17503D1}"/>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AF1C839A-00C4-E14A-B2DC-090C8F0F66DB}"/>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D952F164-13AF-40B0-21F0-E394CBE1DEDE}"/>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78ABD99-C098-1980-92E8-CD18F8CABDAB}"/>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4FCE667F-0FDB-980B-70E7-D0F712CD12A4}"/>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5913F8F4-A433-1491-1114-CA3A6B65BEAE}"/>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068D61F7-B241-8673-0921-173DE0EF65B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1866F425-5FA1-1A62-4477-6C8B09ED851B}"/>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A828C8C8-CEC2-0B37-271C-1518566A506F}"/>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E7879C85-7FBC-E0A2-E19A-E3C0657B5272}"/>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9BB83665-8B21-1272-A72D-8431A3DECC79}"/>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8F163B0A-98C2-5352-6B29-FF22F5BD295F}"/>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BC29CD34-D239-780E-A161-9DFB1F025334}"/>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2A1577F6-A98C-6807-DC4C-51FA8B95D64C}"/>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593C2894-968A-7B4D-3EF0-9B92D7BAFB3F}"/>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7F3FE3A-56DE-F5BF-A58B-A946EAA2D9B9}"/>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pic>
        <p:nvPicPr>
          <p:cNvPr id="19" name="Image 18">
            <a:extLst>
              <a:ext uri="{FF2B5EF4-FFF2-40B4-BE49-F238E27FC236}">
                <a16:creationId xmlns:a16="http://schemas.microsoft.com/office/drawing/2014/main" id="{2C6BD6A2-687D-7B79-4922-F533460FEC24}"/>
              </a:ext>
            </a:extLst>
          </p:cNvPr>
          <p:cNvPicPr>
            <a:picLocks noChangeAspect="1"/>
          </p:cNvPicPr>
          <p:nvPr/>
        </p:nvPicPr>
        <p:blipFill>
          <a:blip r:embed="rId3"/>
          <a:stretch>
            <a:fillRect/>
          </a:stretch>
        </p:blipFill>
        <p:spPr>
          <a:xfrm>
            <a:off x="465141" y="2613296"/>
            <a:ext cx="3861694" cy="3222624"/>
          </a:xfrm>
          <a:prstGeom prst="rect">
            <a:avLst/>
          </a:prstGeom>
          <a:ln>
            <a:noFill/>
          </a:ln>
          <a:effectLst>
            <a:outerShdw blurRad="292100" dist="139700" dir="2700000" algn="tl" rotWithShape="0">
              <a:srgbClr val="333333">
                <a:alpha val="65000"/>
              </a:srgbClr>
            </a:outerShdw>
          </a:effectLst>
        </p:spPr>
      </p:pic>
      <p:sp>
        <p:nvSpPr>
          <p:cNvPr id="26" name="Rectangle : coins arrondis 25">
            <a:extLst>
              <a:ext uri="{FF2B5EF4-FFF2-40B4-BE49-F238E27FC236}">
                <a16:creationId xmlns:a16="http://schemas.microsoft.com/office/drawing/2014/main" id="{F9F4311E-7727-B24F-5202-FB2087845AE6}"/>
              </a:ext>
            </a:extLst>
          </p:cNvPr>
          <p:cNvSpPr/>
          <p:nvPr/>
        </p:nvSpPr>
        <p:spPr>
          <a:xfrm>
            <a:off x="1796290" y="3929951"/>
            <a:ext cx="1218579" cy="29086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6" name="Graphique 85">
            <a:extLst>
              <a:ext uri="{FF2B5EF4-FFF2-40B4-BE49-F238E27FC236}">
                <a16:creationId xmlns:a16="http://schemas.microsoft.com/office/drawing/2014/main" id="{5089C60A-57DC-A848-6D87-C849E8A066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4613452">
            <a:off x="3847880" y="4990625"/>
            <a:ext cx="520387" cy="520388"/>
          </a:xfrm>
          <a:prstGeom prst="rect">
            <a:avLst/>
          </a:prstGeom>
          <a:effectLst>
            <a:outerShdw blurRad="50800" dist="38100" dir="2700000" algn="tl" rotWithShape="0">
              <a:prstClr val="black">
                <a:alpha val="40000"/>
              </a:prstClr>
            </a:outerShdw>
          </a:effectLst>
        </p:spPr>
      </p:pic>
      <p:sp>
        <p:nvSpPr>
          <p:cNvPr id="89" name="Rectangle : coins arrondis 88">
            <a:extLst>
              <a:ext uri="{FF2B5EF4-FFF2-40B4-BE49-F238E27FC236}">
                <a16:creationId xmlns:a16="http://schemas.microsoft.com/office/drawing/2014/main" id="{762484B3-FC2B-ECEB-10AF-831F5A79D4C2}"/>
              </a:ext>
            </a:extLst>
          </p:cNvPr>
          <p:cNvSpPr/>
          <p:nvPr/>
        </p:nvSpPr>
        <p:spPr>
          <a:xfrm>
            <a:off x="10237177" y="2867312"/>
            <a:ext cx="566111" cy="24134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1" name="Graphique 90">
            <a:extLst>
              <a:ext uri="{FF2B5EF4-FFF2-40B4-BE49-F238E27FC236}">
                <a16:creationId xmlns:a16="http://schemas.microsoft.com/office/drawing/2014/main" id="{98720B50-B730-3C1A-12B1-B3D3CA1988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20000">
            <a:off x="10891569" y="3705176"/>
            <a:ext cx="461772" cy="51061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80677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C89ACCEA-DA9D-EE5A-CF74-1E3F78129956}"/>
              </a:ext>
            </a:extLst>
          </p:cNvPr>
          <p:cNvPicPr>
            <a:picLocks noChangeAspect="1"/>
          </p:cNvPicPr>
          <p:nvPr/>
        </p:nvPicPr>
        <p:blipFill>
          <a:blip r:embed="rId2"/>
          <a:stretch>
            <a:fillRect/>
          </a:stretch>
        </p:blipFill>
        <p:spPr>
          <a:xfrm>
            <a:off x="444875" y="2003595"/>
            <a:ext cx="8121219" cy="2510308"/>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1608567C-3B93-20B4-B0BA-AD024EC4781C}"/>
              </a:ext>
            </a:extLst>
          </p:cNvPr>
          <p:cNvSpPr>
            <a:spLocks noGrp="1"/>
          </p:cNvSpPr>
          <p:nvPr>
            <p:ph type="tbl" sz="quarter" idx="10"/>
          </p:nvPr>
        </p:nvSpPr>
        <p:spPr/>
        <p:txBody>
          <a:bodyPr/>
          <a:lstStyle/>
          <a:p>
            <a:r>
              <a:rPr lang="fr-FR" dirty="0">
                <a:latin typeface="Figtree"/>
              </a:rPr>
              <a:t>Access : Admin area &gt; General settings &gt; </a:t>
            </a:r>
            <a:r>
              <a:rPr lang="fr-FR" dirty="0" err="1">
                <a:latin typeface="Figtree"/>
              </a:rPr>
              <a:t>Company</a:t>
            </a:r>
            <a:r>
              <a:rPr lang="fr-FR" dirty="0">
                <a:latin typeface="Figtree"/>
              </a:rPr>
              <a:t> record &gt; Configuration</a:t>
            </a:r>
          </a:p>
          <a:p>
            <a:endParaRPr lang="fr-FR" dirty="0"/>
          </a:p>
          <a:p>
            <a:pPr marL="0" indent="0">
              <a:buNone/>
            </a:pPr>
            <a:endParaRPr lang="fr-FR" dirty="0"/>
          </a:p>
        </p:txBody>
      </p:sp>
      <p:sp>
        <p:nvSpPr>
          <p:cNvPr id="3" name="Titre 2">
            <a:extLst>
              <a:ext uri="{FF2B5EF4-FFF2-40B4-BE49-F238E27FC236}">
                <a16:creationId xmlns:a16="http://schemas.microsoft.com/office/drawing/2014/main" id="{5A1E2AF6-F464-4910-D690-34427936E3C4}"/>
              </a:ext>
            </a:extLst>
          </p:cNvPr>
          <p:cNvSpPr>
            <a:spLocks noGrp="1"/>
          </p:cNvSpPr>
          <p:nvPr>
            <p:ph type="title"/>
          </p:nvPr>
        </p:nvSpPr>
        <p:spPr/>
        <p:txBody>
          <a:bodyPr/>
          <a:lstStyle/>
          <a:p>
            <a:r>
              <a:rPr lang="fr-FR" dirty="0" err="1">
                <a:latin typeface="Figtree Light"/>
              </a:rPr>
              <a:t>Sending</a:t>
            </a:r>
            <a:r>
              <a:rPr lang="fr-FR" dirty="0">
                <a:latin typeface="Figtree Light"/>
              </a:rPr>
              <a:t> login </a:t>
            </a:r>
            <a:r>
              <a:rPr lang="fr-FR" dirty="0" err="1">
                <a:latin typeface="Figtree Light"/>
              </a:rPr>
              <a:t>details</a:t>
            </a:r>
            <a:endParaRPr lang="fr-FR" dirty="0" err="1"/>
          </a:p>
        </p:txBody>
      </p:sp>
      <p:sp>
        <p:nvSpPr>
          <p:cNvPr id="4" name="Espace réservé du texte 3">
            <a:extLst>
              <a:ext uri="{FF2B5EF4-FFF2-40B4-BE49-F238E27FC236}">
                <a16:creationId xmlns:a16="http://schemas.microsoft.com/office/drawing/2014/main" id="{994E432A-A88A-BD8A-7B8E-1B27F7FEE6B9}"/>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Activating</a:t>
            </a:r>
            <a:r>
              <a:rPr lang="fr-FR" dirty="0">
                <a:latin typeface="Figtree"/>
              </a:rPr>
              <a:t> emails and notifications</a:t>
            </a:r>
            <a:endParaRPr lang="fr-FR" dirty="0"/>
          </a:p>
        </p:txBody>
      </p:sp>
      <p:sp>
        <p:nvSpPr>
          <p:cNvPr id="15" name="Espace réservé du tableau 1">
            <a:extLst>
              <a:ext uri="{FF2B5EF4-FFF2-40B4-BE49-F238E27FC236}">
                <a16:creationId xmlns:a16="http://schemas.microsoft.com/office/drawing/2014/main" id="{1F2AF090-C0F3-3F84-70C9-E134CCEAB4BE}"/>
              </a:ext>
            </a:extLst>
          </p:cNvPr>
          <p:cNvSpPr txBox="1">
            <a:spLocks/>
          </p:cNvSpPr>
          <p:nvPr/>
        </p:nvSpPr>
        <p:spPr>
          <a:xfrm>
            <a:off x="6474013" y="4870435"/>
            <a:ext cx="2955925" cy="115409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Access : Admin area &gt; General settings &gt; </a:t>
            </a:r>
            <a:r>
              <a:rPr lang="fr-FR" dirty="0" err="1">
                <a:latin typeface="Figtree"/>
              </a:rPr>
              <a:t>Employees</a:t>
            </a:r>
            <a:r>
              <a:rPr lang="fr-FR" dirty="0">
                <a:latin typeface="Figtree"/>
              </a:rPr>
              <a:t> &amp; </a:t>
            </a:r>
            <a:r>
              <a:rPr lang="fr-FR" dirty="0" err="1">
                <a:latin typeface="Figtree"/>
              </a:rPr>
              <a:t>users</a:t>
            </a:r>
          </a:p>
        </p:txBody>
      </p:sp>
      <p:sp>
        <p:nvSpPr>
          <p:cNvPr id="14" name="Forme libre : forme 13">
            <a:extLst>
              <a:ext uri="{FF2B5EF4-FFF2-40B4-BE49-F238E27FC236}">
                <a16:creationId xmlns:a16="http://schemas.microsoft.com/office/drawing/2014/main" id="{D027BDED-43C5-CE10-1C27-4D0F225D3C91}"/>
              </a:ext>
            </a:extLst>
          </p:cNvPr>
          <p:cNvSpPr/>
          <p:nvPr/>
        </p:nvSpPr>
        <p:spPr>
          <a:xfrm rot="5114566">
            <a:off x="-671671" y="5726309"/>
            <a:ext cx="2233092"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1EFAA2CE-C1CC-661D-6603-D3B4D9F9CD36}"/>
              </a:ext>
            </a:extLst>
          </p:cNvPr>
          <p:cNvSpPr/>
          <p:nvPr/>
        </p:nvSpPr>
        <p:spPr>
          <a:xfrm>
            <a:off x="10633435" y="-675017"/>
            <a:ext cx="2537863" cy="1584041"/>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6F05E484-AB2A-5386-CEC0-E630D4F50056}"/>
              </a:ext>
            </a:extLst>
          </p:cNvPr>
          <p:cNvSpPr/>
          <p:nvPr/>
        </p:nvSpPr>
        <p:spPr>
          <a:xfrm>
            <a:off x="9329069" y="2234821"/>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2723A576-927E-1EB1-9D82-70BC63D68B5A}"/>
              </a:ext>
            </a:extLst>
          </p:cNvPr>
          <p:cNvSpPr/>
          <p:nvPr/>
        </p:nvSpPr>
        <p:spPr>
          <a:xfrm>
            <a:off x="10104534" y="1273441"/>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sp>
        <p:nvSpPr>
          <p:cNvPr id="17" name="Rectangle : coins arrondis 16">
            <a:extLst>
              <a:ext uri="{FF2B5EF4-FFF2-40B4-BE49-F238E27FC236}">
                <a16:creationId xmlns:a16="http://schemas.microsoft.com/office/drawing/2014/main" id="{E40E378C-4FA3-08FE-0917-D2C99583D1C5}"/>
              </a:ext>
            </a:extLst>
          </p:cNvPr>
          <p:cNvSpPr/>
          <p:nvPr/>
        </p:nvSpPr>
        <p:spPr>
          <a:xfrm>
            <a:off x="622300" y="3058127"/>
            <a:ext cx="2000250" cy="48517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0C5D5ED3-7DF8-9344-AE90-6ECF151C8C2F}"/>
              </a:ext>
            </a:extLst>
          </p:cNvPr>
          <p:cNvPicPr>
            <a:picLocks noChangeAspect="1"/>
          </p:cNvPicPr>
          <p:nvPr/>
        </p:nvPicPr>
        <p:blipFill>
          <a:blip r:embed="rId7"/>
          <a:stretch>
            <a:fillRect/>
          </a:stretch>
        </p:blipFill>
        <p:spPr>
          <a:xfrm>
            <a:off x="8961009" y="2849947"/>
            <a:ext cx="2471796" cy="3327912"/>
          </a:xfrm>
          <a:prstGeom prst="rect">
            <a:avLst/>
          </a:prstGeom>
          <a:ln>
            <a:noFill/>
          </a:ln>
          <a:effectLst>
            <a:outerShdw blurRad="292100" dist="139700" dir="2700000" algn="tl" rotWithShape="0">
              <a:srgbClr val="333333">
                <a:alpha val="65000"/>
              </a:srgbClr>
            </a:outerShdw>
          </a:effectLst>
        </p:spPr>
      </p:pic>
      <p:sp>
        <p:nvSpPr>
          <p:cNvPr id="20" name="Rectangle : coins arrondis 19">
            <a:extLst>
              <a:ext uri="{FF2B5EF4-FFF2-40B4-BE49-F238E27FC236}">
                <a16:creationId xmlns:a16="http://schemas.microsoft.com/office/drawing/2014/main" id="{97864660-BDAA-6644-12BB-1623EA4C7D2A}"/>
              </a:ext>
            </a:extLst>
          </p:cNvPr>
          <p:cNvSpPr/>
          <p:nvPr/>
        </p:nvSpPr>
        <p:spPr>
          <a:xfrm>
            <a:off x="9239250" y="4445000"/>
            <a:ext cx="1276350" cy="27210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358088C4-9DCC-699D-DA4C-C51F3C70F61E}"/>
              </a:ext>
            </a:extLst>
          </p:cNvPr>
          <p:cNvSpPr/>
          <p:nvPr/>
        </p:nvSpPr>
        <p:spPr>
          <a:xfrm>
            <a:off x="9296401" y="5784850"/>
            <a:ext cx="1092200" cy="24603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8098583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C7574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1CFDAFC-4E7F-44DE-8298-2422C3DA181E}">
  <ds:schemaRefs>
    <ds:schemaRef ds:uri="http://purl.org/dc/terms/"/>
    <ds:schemaRef ds:uri="http://schemas.microsoft.com/office/2006/documentManagement/types"/>
    <ds:schemaRef ds:uri="http://schemas.microsoft.com/office/2006/metadata/properties"/>
    <ds:schemaRef ds:uri="http://purl.org/dc/elements/1.1/"/>
    <ds:schemaRef ds:uri="http://www.w3.org/XML/1998/namespace"/>
    <ds:schemaRef ds:uri="http://schemas.openxmlformats.org/package/2006/metadata/core-properties"/>
    <ds:schemaRef ds:uri="http://schemas.microsoft.com/office/infopath/2007/PartnerControls"/>
    <ds:schemaRef ds:uri="2c2b06c5-99bd-423a-9f6e-c688389443bc"/>
    <ds:schemaRef ds:uri="602bd6e3-6dcc-4d3a-87a7-d7792198175b"/>
    <ds:schemaRef ds:uri="http://purl.org/dc/dcmitype/"/>
  </ds:schemaRefs>
</ds:datastoreItem>
</file>

<file path=customXml/itemProps3.xml><?xml version="1.0" encoding="utf-8"?>
<ds:datastoreItem xmlns:ds="http://schemas.openxmlformats.org/officeDocument/2006/customXml" ds:itemID="{820A0F01-51B8-4402-9858-FBE06DCE1B38}"/>
</file>

<file path=docProps/app.xml><?xml version="1.0" encoding="utf-8"?>
<Properties xmlns="http://schemas.openxmlformats.org/officeDocument/2006/extended-properties" xmlns:vt="http://schemas.openxmlformats.org/officeDocument/2006/docPropsVTypes">
  <Template/>
  <TotalTime>463</TotalTime>
  <Words>654</Words>
  <Application>Microsoft Office PowerPoint</Application>
  <PresentationFormat>Grand écran</PresentationFormat>
  <Paragraphs>107</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Eurecia</vt:lpstr>
      <vt:lpstr>All you need to know about     General settings</vt:lpstr>
      <vt:lpstr>At the end of this training, administrators will be able to:</vt:lpstr>
      <vt:lpstr>Admin Area</vt:lpstr>
      <vt:lpstr>Admin area</vt:lpstr>
      <vt:lpstr>Accessing the help center</vt:lpstr>
      <vt:lpstr>Creating new users</vt:lpstr>
      <vt:lpstr>Archiving employees</vt:lpstr>
      <vt:lpstr>Archiving employees</vt:lpstr>
      <vt:lpstr>Sending login details</vt:lpstr>
      <vt:lpstr>Creating the first timesheet</vt:lpstr>
      <vt:lpstr>Company record</vt:lpstr>
      <vt:lpstr>Company record</vt:lpstr>
      <vt:lpstr>Company record</vt:lpstr>
      <vt:lpstr>Company record</vt:lpstr>
      <vt:lpstr>Company record</vt:lpstr>
      <vt:lpstr>Company record</vt:lpstr>
      <vt:lpstr>Company record</vt:lpstr>
      <vt:lpstr>Work shift calendars</vt:lpstr>
      <vt:lpstr>Work shift calendars</vt:lpstr>
      <vt:lpstr>Report criteria</vt:lpstr>
      <vt:lpstr>Analytical axes</vt:lpstr>
      <vt:lpstr>Custom user list</vt:lpstr>
      <vt:lpstr>Custom user list</vt:lpstr>
      <vt:lpstr>Custom user lists</vt:lpstr>
      <vt:lpstr>Public holiday calendar</vt:lpstr>
      <vt:lpstr>Still have questions?  All the answers are within you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550</cp:revision>
  <dcterms:created xsi:type="dcterms:W3CDTF">2023-07-17T08:33:49Z</dcterms:created>
  <dcterms:modified xsi:type="dcterms:W3CDTF">2025-07-25T12:44:12Z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