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6"/>
  </p:notesMasterIdLst>
  <p:handoutMasterIdLst>
    <p:handoutMasterId r:id="rId47"/>
  </p:handoutMasterIdLst>
  <p:sldIdLst>
    <p:sldId id="341" r:id="rId5"/>
    <p:sldId id="287" r:id="rId6"/>
    <p:sldId id="288" r:id="rId7"/>
    <p:sldId id="336" r:id="rId8"/>
    <p:sldId id="334" r:id="rId9"/>
    <p:sldId id="344" r:id="rId10"/>
    <p:sldId id="345" r:id="rId11"/>
    <p:sldId id="346" r:id="rId12"/>
    <p:sldId id="347" r:id="rId13"/>
    <p:sldId id="363" r:id="rId14"/>
    <p:sldId id="376" r:id="rId15"/>
    <p:sldId id="350" r:id="rId16"/>
    <p:sldId id="364" r:id="rId17"/>
    <p:sldId id="348" r:id="rId18"/>
    <p:sldId id="351" r:id="rId19"/>
    <p:sldId id="352" r:id="rId20"/>
    <p:sldId id="353" r:id="rId21"/>
    <p:sldId id="354" r:id="rId22"/>
    <p:sldId id="365" r:id="rId23"/>
    <p:sldId id="355" r:id="rId24"/>
    <p:sldId id="366" r:id="rId25"/>
    <p:sldId id="335" r:id="rId26"/>
    <p:sldId id="367" r:id="rId27"/>
    <p:sldId id="356" r:id="rId28"/>
    <p:sldId id="357" r:id="rId29"/>
    <p:sldId id="358" r:id="rId30"/>
    <p:sldId id="359" r:id="rId31"/>
    <p:sldId id="368" r:id="rId32"/>
    <p:sldId id="360" r:id="rId33"/>
    <p:sldId id="361" r:id="rId34"/>
    <p:sldId id="370" r:id="rId35"/>
    <p:sldId id="369" r:id="rId36"/>
    <p:sldId id="362" r:id="rId37"/>
    <p:sldId id="375" r:id="rId38"/>
    <p:sldId id="371" r:id="rId39"/>
    <p:sldId id="373" r:id="rId40"/>
    <p:sldId id="377" r:id="rId41"/>
    <p:sldId id="378" r:id="rId42"/>
    <p:sldId id="372" r:id="rId43"/>
    <p:sldId id="374" r:id="rId44"/>
    <p:sldId id="342" r:id="rId4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40B28A-4610-38AA-5A25-F9D15B4E26B5}" v="927" dt="2025-10-22T12:51:26.166"/>
    <p1510:client id="{D455591E-31A5-CA2E-9B38-A13E7B4A739F}" v="983" dt="2025-10-22T14:55:45.581"/>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5" d="100"/>
          <a:sy n="115" d="100"/>
        </p:scale>
        <p:origin x="706" y="7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oreen ROPERS [Eurécia]" userId="S::noreen.ropers@eurecia.com::f3a8d8f2-0e49-41aa-b7d1-58879f4fb21f" providerId="AD" clId="Web-{D455591E-31A5-CA2E-9B38-A13E7B4A739F}"/>
    <pc:docChg chg="addSld delSld modSld">
      <pc:chgData name="Noreen ROPERS [Eurécia]" userId="S::noreen.ropers@eurecia.com::f3a8d8f2-0e49-41aa-b7d1-58879f4fb21f" providerId="AD" clId="Web-{D455591E-31A5-CA2E-9B38-A13E7B4A739F}" dt="2025-10-22T14:55:45.159" v="694" actId="20577"/>
      <pc:docMkLst>
        <pc:docMk/>
      </pc:docMkLst>
      <pc:sldChg chg="modSp">
        <pc:chgData name="Noreen ROPERS [Eurécia]" userId="S::noreen.ropers@eurecia.com::f3a8d8f2-0e49-41aa-b7d1-58879f4fb21f" providerId="AD" clId="Web-{D455591E-31A5-CA2E-9B38-A13E7B4A739F}" dt="2025-10-22T14:54:19.639" v="668" actId="20577"/>
        <pc:sldMkLst>
          <pc:docMk/>
          <pc:sldMk cId="3433291733" sldId="287"/>
        </pc:sldMkLst>
        <pc:spChg chg="mod">
          <ac:chgData name="Noreen ROPERS [Eurécia]" userId="S::noreen.ropers@eurecia.com::f3a8d8f2-0e49-41aa-b7d1-58879f4fb21f" providerId="AD" clId="Web-{D455591E-31A5-CA2E-9B38-A13E7B4A739F}" dt="2025-10-22T14:54:19.639" v="668" actId="20577"/>
          <ac:spMkLst>
            <pc:docMk/>
            <pc:sldMk cId="3433291733" sldId="287"/>
            <ac:spMk id="42" creationId="{A809FF54-8E21-E76D-9608-77AF773D0852}"/>
          </ac:spMkLst>
        </pc:spChg>
      </pc:sldChg>
      <pc:sldChg chg="modSp">
        <pc:chgData name="Noreen ROPERS [Eurécia]" userId="S::noreen.ropers@eurecia.com::f3a8d8f2-0e49-41aa-b7d1-58879f4fb21f" providerId="AD" clId="Web-{D455591E-31A5-CA2E-9B38-A13E7B4A739F}" dt="2025-10-22T14:55:45.159" v="694" actId="20577"/>
        <pc:sldMkLst>
          <pc:docMk/>
          <pc:sldMk cId="1561398166" sldId="288"/>
        </pc:sldMkLst>
        <pc:spChg chg="mod">
          <ac:chgData name="Noreen ROPERS [Eurécia]" userId="S::noreen.ropers@eurecia.com::f3a8d8f2-0e49-41aa-b7d1-58879f4fb21f" providerId="AD" clId="Web-{D455591E-31A5-CA2E-9B38-A13E7B4A739F}" dt="2025-10-22T14:55:27.502" v="690" actId="1076"/>
          <ac:spMkLst>
            <pc:docMk/>
            <pc:sldMk cId="1561398166" sldId="288"/>
            <ac:spMk id="4" creationId="{3CBE8D5D-8605-7FE4-D841-E865AB88B43B}"/>
          </ac:spMkLst>
        </pc:spChg>
        <pc:spChg chg="mod">
          <ac:chgData name="Noreen ROPERS [Eurécia]" userId="S::noreen.ropers@eurecia.com::f3a8d8f2-0e49-41aa-b7d1-58879f4fb21f" providerId="AD" clId="Web-{D455591E-31A5-CA2E-9B38-A13E7B4A739F}" dt="2025-10-22T14:55:27.517" v="691" actId="1076"/>
          <ac:spMkLst>
            <pc:docMk/>
            <pc:sldMk cId="1561398166" sldId="288"/>
            <ac:spMk id="5" creationId="{9DF4D431-5721-618B-9501-EDA06836B0A2}"/>
          </ac:spMkLst>
        </pc:spChg>
        <pc:spChg chg="mod">
          <ac:chgData name="Noreen ROPERS [Eurécia]" userId="S::noreen.ropers@eurecia.com::f3a8d8f2-0e49-41aa-b7d1-58879f4fb21f" providerId="AD" clId="Web-{D455591E-31A5-CA2E-9B38-A13E7B4A739F}" dt="2025-10-22T14:55:45.159" v="694" actId="20577"/>
          <ac:spMkLst>
            <pc:docMk/>
            <pc:sldMk cId="1561398166" sldId="288"/>
            <ac:spMk id="42" creationId="{A809FF54-8E21-E76D-9608-77AF773D0852}"/>
          </ac:spMkLst>
        </pc:spChg>
      </pc:sldChg>
      <pc:sldChg chg="addSp delSp modSp">
        <pc:chgData name="Noreen ROPERS [Eurécia]" userId="S::noreen.ropers@eurecia.com::f3a8d8f2-0e49-41aa-b7d1-58879f4fb21f" providerId="AD" clId="Web-{D455591E-31A5-CA2E-9B38-A13E7B4A739F}" dt="2025-10-22T14:35:01.471" v="339"/>
        <pc:sldMkLst>
          <pc:docMk/>
          <pc:sldMk cId="1723608735" sldId="348"/>
        </pc:sldMkLst>
        <pc:spChg chg="mod">
          <ac:chgData name="Noreen ROPERS [Eurécia]" userId="S::noreen.ropers@eurecia.com::f3a8d8f2-0e49-41aa-b7d1-58879f4fb21f" providerId="AD" clId="Web-{D455591E-31A5-CA2E-9B38-A13E7B4A739F}" dt="2025-10-22T14:32:48.626" v="312" actId="20577"/>
          <ac:spMkLst>
            <pc:docMk/>
            <pc:sldMk cId="1723608735" sldId="348"/>
            <ac:spMk id="4" creationId="{C75E216D-3884-00A3-E9C9-8AFE56370403}"/>
          </ac:spMkLst>
        </pc:spChg>
        <pc:picChg chg="add del mod">
          <ac:chgData name="Noreen ROPERS [Eurécia]" userId="S::noreen.ropers@eurecia.com::f3a8d8f2-0e49-41aa-b7d1-58879f4fb21f" providerId="AD" clId="Web-{D455591E-31A5-CA2E-9B38-A13E7B4A739F}" dt="2025-10-22T14:32:53.939" v="314"/>
          <ac:picMkLst>
            <pc:docMk/>
            <pc:sldMk cId="1723608735" sldId="348"/>
            <ac:picMk id="2" creationId="{B9417567-4FEB-23F1-69F2-A8ABE77AA83B}"/>
          </ac:picMkLst>
        </pc:picChg>
        <pc:picChg chg="add del mod">
          <ac:chgData name="Noreen ROPERS [Eurécia]" userId="S::noreen.ropers@eurecia.com::f3a8d8f2-0e49-41aa-b7d1-58879f4fb21f" providerId="AD" clId="Web-{D455591E-31A5-CA2E-9B38-A13E7B4A739F}" dt="2025-10-22T14:33:21.236" v="316"/>
          <ac:picMkLst>
            <pc:docMk/>
            <pc:sldMk cId="1723608735" sldId="348"/>
            <ac:picMk id="5" creationId="{83CE25CD-1951-6961-A94F-05DBC72BDEF5}"/>
          </ac:picMkLst>
        </pc:picChg>
        <pc:picChg chg="add del mod">
          <ac:chgData name="Noreen ROPERS [Eurécia]" userId="S::noreen.ropers@eurecia.com::f3a8d8f2-0e49-41aa-b7d1-58879f4fb21f" providerId="AD" clId="Web-{D455591E-31A5-CA2E-9B38-A13E7B4A739F}" dt="2025-10-22T14:34:47.127" v="332"/>
          <ac:picMkLst>
            <pc:docMk/>
            <pc:sldMk cId="1723608735" sldId="348"/>
            <ac:picMk id="6" creationId="{D6B9606C-0F04-22D7-E717-7EE6CEC88078}"/>
          </ac:picMkLst>
        </pc:picChg>
        <pc:picChg chg="del">
          <ac:chgData name="Noreen ROPERS [Eurécia]" userId="S::noreen.ropers@eurecia.com::f3a8d8f2-0e49-41aa-b7d1-58879f4fb21f" providerId="AD" clId="Web-{D455591E-31A5-CA2E-9B38-A13E7B4A739F}" dt="2025-10-22T14:31:40.547" v="309"/>
          <ac:picMkLst>
            <pc:docMk/>
            <pc:sldMk cId="1723608735" sldId="348"/>
            <ac:picMk id="7" creationId="{4F637497-F715-3B5B-2FE3-E8684B817801}"/>
          </ac:picMkLst>
        </pc:picChg>
        <pc:picChg chg="add mod">
          <ac:chgData name="Noreen ROPERS [Eurécia]" userId="S::noreen.ropers@eurecia.com::f3a8d8f2-0e49-41aa-b7d1-58879f4fb21f" providerId="AD" clId="Web-{D455591E-31A5-CA2E-9B38-A13E7B4A739F}" dt="2025-10-22T14:35:01.471" v="339"/>
          <ac:picMkLst>
            <pc:docMk/>
            <pc:sldMk cId="1723608735" sldId="348"/>
            <ac:picMk id="8" creationId="{827F7FE8-468F-3E8C-DE78-4D0AD7800B26}"/>
          </ac:picMkLst>
        </pc:picChg>
      </pc:sldChg>
      <pc:sldChg chg="del">
        <pc:chgData name="Noreen ROPERS [Eurécia]" userId="S::noreen.ropers@eurecia.com::f3a8d8f2-0e49-41aa-b7d1-58879f4fb21f" providerId="AD" clId="Web-{D455591E-31A5-CA2E-9B38-A13E7B4A739F}" dt="2025-10-22T14:31:12.078" v="296"/>
        <pc:sldMkLst>
          <pc:docMk/>
          <pc:sldMk cId="497932764" sldId="349"/>
        </pc:sldMkLst>
      </pc:sldChg>
      <pc:sldChg chg="addSp delSp modSp">
        <pc:chgData name="Noreen ROPERS [Eurécia]" userId="S::noreen.ropers@eurecia.com::f3a8d8f2-0e49-41aa-b7d1-58879f4fb21f" providerId="AD" clId="Web-{D455591E-31A5-CA2E-9B38-A13E7B4A739F}" dt="2025-10-22T14:30:10.671" v="293" actId="20577"/>
        <pc:sldMkLst>
          <pc:docMk/>
          <pc:sldMk cId="1697183807" sldId="350"/>
        </pc:sldMkLst>
        <pc:spChg chg="mod">
          <ac:chgData name="Noreen ROPERS [Eurécia]" userId="S::noreen.ropers@eurecia.com::f3a8d8f2-0e49-41aa-b7d1-58879f4fb21f" providerId="AD" clId="Web-{D455591E-31A5-CA2E-9B38-A13E7B4A739F}" dt="2025-10-22T14:04:00.589" v="87" actId="20577"/>
          <ac:spMkLst>
            <pc:docMk/>
            <pc:sldMk cId="1697183807" sldId="350"/>
            <ac:spMk id="3" creationId="{E7302CC7-BE79-FB85-F1B9-4B3647A5F71A}"/>
          </ac:spMkLst>
        </pc:spChg>
        <pc:spChg chg="mod">
          <ac:chgData name="Noreen ROPERS [Eurécia]" userId="S::noreen.ropers@eurecia.com::f3a8d8f2-0e49-41aa-b7d1-58879f4fb21f" providerId="AD" clId="Web-{D455591E-31A5-CA2E-9B38-A13E7B4A739F}" dt="2025-10-22T14:04:19.387" v="91" actId="20577"/>
          <ac:spMkLst>
            <pc:docMk/>
            <pc:sldMk cId="1697183807" sldId="350"/>
            <ac:spMk id="4" creationId="{C75E216D-3884-00A3-E9C9-8AFE56370403}"/>
          </ac:spMkLst>
        </pc:spChg>
        <pc:spChg chg="add del">
          <ac:chgData name="Noreen ROPERS [Eurécia]" userId="S::noreen.ropers@eurecia.com::f3a8d8f2-0e49-41aa-b7d1-58879f4fb21f" providerId="AD" clId="Web-{D455591E-31A5-CA2E-9B38-A13E7B4A739F}" dt="2025-10-22T14:05:09.718" v="104"/>
          <ac:spMkLst>
            <pc:docMk/>
            <pc:sldMk cId="1697183807" sldId="350"/>
            <ac:spMk id="7" creationId="{30A731C6-1789-E34B-6715-4DA4B76FD683}"/>
          </ac:spMkLst>
        </pc:spChg>
        <pc:spChg chg="del">
          <ac:chgData name="Noreen ROPERS [Eurécia]" userId="S::noreen.ropers@eurecia.com::f3a8d8f2-0e49-41aa-b7d1-58879f4fb21f" providerId="AD" clId="Web-{D455591E-31A5-CA2E-9B38-A13E7B4A739F}" dt="2025-10-22T14:07:19.254" v="121"/>
          <ac:spMkLst>
            <pc:docMk/>
            <pc:sldMk cId="1697183807" sldId="350"/>
            <ac:spMk id="9" creationId="{11E3DD5F-48BF-A32C-D3B1-F769E8207953}"/>
          </ac:spMkLst>
        </pc:spChg>
        <pc:spChg chg="add mod">
          <ac:chgData name="Noreen ROPERS [Eurécia]" userId="S::noreen.ropers@eurecia.com::f3a8d8f2-0e49-41aa-b7d1-58879f4fb21f" providerId="AD" clId="Web-{D455591E-31A5-CA2E-9B38-A13E7B4A739F}" dt="2025-10-22T14:06:57.722" v="120" actId="1076"/>
          <ac:spMkLst>
            <pc:docMk/>
            <pc:sldMk cId="1697183807" sldId="350"/>
            <ac:spMk id="10" creationId="{8B50FD40-76E0-87A7-CD44-6F8FF46621EF}"/>
          </ac:spMkLst>
        </pc:spChg>
        <pc:spChg chg="add mod">
          <ac:chgData name="Noreen ROPERS [Eurécia]" userId="S::noreen.ropers@eurecia.com::f3a8d8f2-0e49-41aa-b7d1-58879f4fb21f" providerId="AD" clId="Web-{D455591E-31A5-CA2E-9B38-A13E7B4A739F}" dt="2025-10-22T14:30:10.671" v="293" actId="20577"/>
          <ac:spMkLst>
            <pc:docMk/>
            <pc:sldMk cId="1697183807" sldId="350"/>
            <ac:spMk id="12" creationId="{B51511B4-B5C2-6073-A190-FBCAD75A9959}"/>
          </ac:spMkLst>
        </pc:spChg>
        <pc:spChg chg="add mod">
          <ac:chgData name="Noreen ROPERS [Eurécia]" userId="S::noreen.ropers@eurecia.com::f3a8d8f2-0e49-41aa-b7d1-58879f4fb21f" providerId="AD" clId="Web-{D455591E-31A5-CA2E-9B38-A13E7B4A739F}" dt="2025-10-22T14:29:54.499" v="285" actId="1076"/>
          <ac:spMkLst>
            <pc:docMk/>
            <pc:sldMk cId="1697183807" sldId="350"/>
            <ac:spMk id="13" creationId="{11E3DD5F-48BF-A32C-D3B1-F769E8207953}"/>
          </ac:spMkLst>
        </pc:spChg>
        <pc:picChg chg="add mod">
          <ac:chgData name="Noreen ROPERS [Eurécia]" userId="S::noreen.ropers@eurecia.com::f3a8d8f2-0e49-41aa-b7d1-58879f4fb21f" providerId="AD" clId="Web-{D455591E-31A5-CA2E-9B38-A13E7B4A739F}" dt="2025-10-22T14:06:23.549" v="112"/>
          <ac:picMkLst>
            <pc:docMk/>
            <pc:sldMk cId="1697183807" sldId="350"/>
            <ac:picMk id="2" creationId="{C89A4B93-E185-C7EB-176A-FEEFE7E467BE}"/>
          </ac:picMkLst>
        </pc:picChg>
        <pc:picChg chg="del">
          <ac:chgData name="Noreen ROPERS [Eurécia]" userId="S::noreen.ropers@eurecia.com::f3a8d8f2-0e49-41aa-b7d1-58879f4fb21f" providerId="AD" clId="Web-{D455591E-31A5-CA2E-9B38-A13E7B4A739F}" dt="2025-10-22T14:04:22.465" v="92"/>
          <ac:picMkLst>
            <pc:docMk/>
            <pc:sldMk cId="1697183807" sldId="350"/>
            <ac:picMk id="5" creationId="{7B66B214-9F76-E40F-BCBD-BA7F5DFCE737}"/>
          </ac:picMkLst>
        </pc:picChg>
        <pc:picChg chg="add mod ord">
          <ac:chgData name="Noreen ROPERS [Eurécia]" userId="S::noreen.ropers@eurecia.com::f3a8d8f2-0e49-41aa-b7d1-58879f4fb21f" providerId="AD" clId="Web-{D455591E-31A5-CA2E-9B38-A13E7B4A739F}" dt="2025-10-22T14:06:54.925" v="119" actId="14100"/>
          <ac:picMkLst>
            <pc:docMk/>
            <pc:sldMk cId="1697183807" sldId="350"/>
            <ac:picMk id="11" creationId="{9D50BE9A-1D62-F36D-6C59-B7B5540C632B}"/>
          </ac:picMkLst>
        </pc:picChg>
      </pc:sldChg>
      <pc:sldChg chg="addSp delSp modSp">
        <pc:chgData name="Noreen ROPERS [Eurécia]" userId="S::noreen.ropers@eurecia.com::f3a8d8f2-0e49-41aa-b7d1-58879f4fb21f" providerId="AD" clId="Web-{D455591E-31A5-CA2E-9B38-A13E7B4A739F}" dt="2025-10-22T14:36:13.128" v="346"/>
        <pc:sldMkLst>
          <pc:docMk/>
          <pc:sldMk cId="898232768" sldId="351"/>
        </pc:sldMkLst>
        <pc:picChg chg="add mod">
          <ac:chgData name="Noreen ROPERS [Eurécia]" userId="S::noreen.ropers@eurecia.com::f3a8d8f2-0e49-41aa-b7d1-58879f4fb21f" providerId="AD" clId="Web-{D455591E-31A5-CA2E-9B38-A13E7B4A739F}" dt="2025-10-22T14:36:13.128" v="346"/>
          <ac:picMkLst>
            <pc:docMk/>
            <pc:sldMk cId="898232768" sldId="351"/>
            <ac:picMk id="2" creationId="{8F368E19-9A8D-0470-9312-C91915179B5E}"/>
          </ac:picMkLst>
        </pc:picChg>
        <pc:picChg chg="del">
          <ac:chgData name="Noreen ROPERS [Eurécia]" userId="S::noreen.ropers@eurecia.com::f3a8d8f2-0e49-41aa-b7d1-58879f4fb21f" providerId="AD" clId="Web-{D455591E-31A5-CA2E-9B38-A13E7B4A739F}" dt="2025-10-22T14:36:00.659" v="340"/>
          <ac:picMkLst>
            <pc:docMk/>
            <pc:sldMk cId="898232768" sldId="351"/>
            <ac:picMk id="5" creationId="{15E7A7EB-FC06-4ABF-09E0-C5987A919D7C}"/>
          </ac:picMkLst>
        </pc:picChg>
      </pc:sldChg>
      <pc:sldChg chg="addSp delSp modSp">
        <pc:chgData name="Noreen ROPERS [Eurécia]" userId="S::noreen.ropers@eurecia.com::f3a8d8f2-0e49-41aa-b7d1-58879f4fb21f" providerId="AD" clId="Web-{D455591E-31A5-CA2E-9B38-A13E7B4A739F}" dt="2025-10-22T14:38:08.099" v="356" actId="20577"/>
        <pc:sldMkLst>
          <pc:docMk/>
          <pc:sldMk cId="2456905897" sldId="352"/>
        </pc:sldMkLst>
        <pc:spChg chg="mod">
          <ac:chgData name="Noreen ROPERS [Eurécia]" userId="S::noreen.ropers@eurecia.com::f3a8d8f2-0e49-41aa-b7d1-58879f4fb21f" providerId="AD" clId="Web-{D455591E-31A5-CA2E-9B38-A13E7B4A739F}" dt="2025-10-22T14:38:08.099" v="356" actId="20577"/>
          <ac:spMkLst>
            <pc:docMk/>
            <pc:sldMk cId="2456905897" sldId="352"/>
            <ac:spMk id="6" creationId="{FDF5D57A-50F5-7514-4CE8-6A58CC7A6E70}"/>
          </ac:spMkLst>
        </pc:spChg>
        <pc:picChg chg="add mod">
          <ac:chgData name="Noreen ROPERS [Eurécia]" userId="S::noreen.ropers@eurecia.com::f3a8d8f2-0e49-41aa-b7d1-58879f4fb21f" providerId="AD" clId="Web-{D455591E-31A5-CA2E-9B38-A13E7B4A739F}" dt="2025-10-22T14:37:25.613" v="354"/>
          <ac:picMkLst>
            <pc:docMk/>
            <pc:sldMk cId="2456905897" sldId="352"/>
            <ac:picMk id="2" creationId="{DC63DD0E-7754-5A29-836F-8DA86C74EDD9}"/>
          </ac:picMkLst>
        </pc:picChg>
        <pc:picChg chg="del">
          <ac:chgData name="Noreen ROPERS [Eurécia]" userId="S::noreen.ropers@eurecia.com::f3a8d8f2-0e49-41aa-b7d1-58879f4fb21f" providerId="AD" clId="Web-{D455591E-31A5-CA2E-9B38-A13E7B4A739F}" dt="2025-10-22T14:37:04.066" v="347"/>
          <ac:picMkLst>
            <pc:docMk/>
            <pc:sldMk cId="2456905897" sldId="352"/>
            <ac:picMk id="7" creationId="{A9196ACE-FC6F-4728-293B-6EA316EB6F17}"/>
          </ac:picMkLst>
        </pc:picChg>
      </pc:sldChg>
      <pc:sldChg chg="modSp">
        <pc:chgData name="Noreen ROPERS [Eurécia]" userId="S::noreen.ropers@eurecia.com::f3a8d8f2-0e49-41aa-b7d1-58879f4fb21f" providerId="AD" clId="Web-{D455591E-31A5-CA2E-9B38-A13E7B4A739F}" dt="2025-10-22T14:38:52.055" v="365"/>
        <pc:sldMkLst>
          <pc:docMk/>
          <pc:sldMk cId="3709474072" sldId="353"/>
        </pc:sldMkLst>
        <pc:spChg chg="mod">
          <ac:chgData name="Noreen ROPERS [Eurécia]" userId="S::noreen.ropers@eurecia.com::f3a8d8f2-0e49-41aa-b7d1-58879f4fb21f" providerId="AD" clId="Web-{D455591E-31A5-CA2E-9B38-A13E7B4A739F}" dt="2025-10-22T14:38:49.821" v="364" actId="20577"/>
          <ac:spMkLst>
            <pc:docMk/>
            <pc:sldMk cId="3709474072" sldId="353"/>
            <ac:spMk id="6" creationId="{FDF5D57A-50F5-7514-4CE8-6A58CC7A6E70}"/>
          </ac:spMkLst>
        </pc:spChg>
        <pc:picChg chg="mod">
          <ac:chgData name="Noreen ROPERS [Eurécia]" userId="S::noreen.ropers@eurecia.com::f3a8d8f2-0e49-41aa-b7d1-58879f4fb21f" providerId="AD" clId="Web-{D455591E-31A5-CA2E-9B38-A13E7B4A739F}" dt="2025-10-22T14:38:52.055" v="365"/>
          <ac:picMkLst>
            <pc:docMk/>
            <pc:sldMk cId="3709474072" sldId="353"/>
            <ac:picMk id="5" creationId="{A8820D3C-F2D2-85AD-D8D6-FAA320AD357D}"/>
          </ac:picMkLst>
        </pc:picChg>
      </pc:sldChg>
      <pc:sldChg chg="addSp delSp modSp">
        <pc:chgData name="Noreen ROPERS [Eurécia]" userId="S::noreen.ropers@eurecia.com::f3a8d8f2-0e49-41aa-b7d1-58879f4fb21f" providerId="AD" clId="Web-{D455591E-31A5-CA2E-9B38-A13E7B4A739F}" dt="2025-10-22T14:39:45.137" v="371"/>
        <pc:sldMkLst>
          <pc:docMk/>
          <pc:sldMk cId="1550608987" sldId="354"/>
        </pc:sldMkLst>
        <pc:picChg chg="add mod">
          <ac:chgData name="Noreen ROPERS [Eurécia]" userId="S::noreen.ropers@eurecia.com::f3a8d8f2-0e49-41aa-b7d1-58879f4fb21f" providerId="AD" clId="Web-{D455591E-31A5-CA2E-9B38-A13E7B4A739F}" dt="2025-10-22T14:39:45.137" v="371"/>
          <ac:picMkLst>
            <pc:docMk/>
            <pc:sldMk cId="1550608987" sldId="354"/>
            <ac:picMk id="2" creationId="{2B380C7E-A9B8-FA1C-29C8-1BAD577D2873}"/>
          </ac:picMkLst>
        </pc:picChg>
        <pc:picChg chg="del">
          <ac:chgData name="Noreen ROPERS [Eurécia]" userId="S::noreen.ropers@eurecia.com::f3a8d8f2-0e49-41aa-b7d1-58879f4fb21f" providerId="AD" clId="Web-{D455591E-31A5-CA2E-9B38-A13E7B4A739F}" dt="2025-10-22T14:39:29.698" v="366"/>
          <ac:picMkLst>
            <pc:docMk/>
            <pc:sldMk cId="1550608987" sldId="354"/>
            <ac:picMk id="7" creationId="{5CADB4B6-FFD3-20B7-3B28-24B90A4BCE79}"/>
          </ac:picMkLst>
        </pc:picChg>
      </pc:sldChg>
      <pc:sldChg chg="addSp delSp modSp">
        <pc:chgData name="Noreen ROPERS [Eurécia]" userId="S::noreen.ropers@eurecia.com::f3a8d8f2-0e49-41aa-b7d1-58879f4fb21f" providerId="AD" clId="Web-{D455591E-31A5-CA2E-9B38-A13E7B4A739F}" dt="2025-10-22T14:43:36.287" v="406" actId="1076"/>
        <pc:sldMkLst>
          <pc:docMk/>
          <pc:sldMk cId="648350511" sldId="362"/>
        </pc:sldMkLst>
        <pc:spChg chg="mod">
          <ac:chgData name="Noreen ROPERS [Eurécia]" userId="S::noreen.ropers@eurecia.com::f3a8d8f2-0e49-41aa-b7d1-58879f4fb21f" providerId="AD" clId="Web-{D455591E-31A5-CA2E-9B38-A13E7B4A739F}" dt="2025-10-22T14:41:15.516" v="379" actId="20577"/>
          <ac:spMkLst>
            <pc:docMk/>
            <pc:sldMk cId="648350511" sldId="362"/>
            <ac:spMk id="4" creationId="{C75E216D-3884-00A3-E9C9-8AFE56370403}"/>
          </ac:spMkLst>
        </pc:spChg>
        <pc:spChg chg="mod">
          <ac:chgData name="Noreen ROPERS [Eurécia]" userId="S::noreen.ropers@eurecia.com::f3a8d8f2-0e49-41aa-b7d1-58879f4fb21f" providerId="AD" clId="Web-{D455591E-31A5-CA2E-9B38-A13E7B4A739F}" dt="2025-10-22T14:43:32.786" v="404" actId="1076"/>
          <ac:spMkLst>
            <pc:docMk/>
            <pc:sldMk cId="648350511" sldId="362"/>
            <ac:spMk id="11" creationId="{80232AD3-BDFE-EDA1-628F-5D1A3798AB47}"/>
          </ac:spMkLst>
        </pc:spChg>
        <pc:spChg chg="mod ord">
          <ac:chgData name="Noreen ROPERS [Eurécia]" userId="S::noreen.ropers@eurecia.com::f3a8d8f2-0e49-41aa-b7d1-58879f4fb21f" providerId="AD" clId="Web-{D455591E-31A5-CA2E-9B38-A13E7B4A739F}" dt="2025-10-22T14:43:22.396" v="400" actId="1076"/>
          <ac:spMkLst>
            <pc:docMk/>
            <pc:sldMk cId="648350511" sldId="362"/>
            <ac:spMk id="12" creationId="{3A165206-1115-57A0-F441-95C529BA4C94}"/>
          </ac:spMkLst>
        </pc:spChg>
        <pc:picChg chg="add del mod">
          <ac:chgData name="Noreen ROPERS [Eurécia]" userId="S::noreen.ropers@eurecia.com::f3a8d8f2-0e49-41aa-b7d1-58879f4fb21f" providerId="AD" clId="Web-{D455591E-31A5-CA2E-9B38-A13E7B4A739F}" dt="2025-10-22T14:41:38.830" v="384"/>
          <ac:picMkLst>
            <pc:docMk/>
            <pc:sldMk cId="648350511" sldId="362"/>
            <ac:picMk id="2" creationId="{207A3026-B4C1-F216-E049-844DBB5FD490}"/>
          </ac:picMkLst>
        </pc:picChg>
        <pc:picChg chg="add mod">
          <ac:chgData name="Noreen ROPERS [Eurécia]" userId="S::noreen.ropers@eurecia.com::f3a8d8f2-0e49-41aa-b7d1-58879f4fb21f" providerId="AD" clId="Web-{D455591E-31A5-CA2E-9B38-A13E7B4A739F}" dt="2025-10-22T14:41:53.815" v="389"/>
          <ac:picMkLst>
            <pc:docMk/>
            <pc:sldMk cId="648350511" sldId="362"/>
            <ac:picMk id="5" creationId="{9179C836-D26C-18F3-A313-CCD04C293897}"/>
          </ac:picMkLst>
        </pc:picChg>
        <pc:picChg chg="del">
          <ac:chgData name="Noreen ROPERS [Eurécia]" userId="S::noreen.ropers@eurecia.com::f3a8d8f2-0e49-41aa-b7d1-58879f4fb21f" providerId="AD" clId="Web-{D455591E-31A5-CA2E-9B38-A13E7B4A739F}" dt="2025-10-22T14:40:15.404" v="372"/>
          <ac:picMkLst>
            <pc:docMk/>
            <pc:sldMk cId="648350511" sldId="362"/>
            <ac:picMk id="6" creationId="{2A98A664-74D9-5794-63CD-F66D79B1022C}"/>
          </ac:picMkLst>
        </pc:picChg>
        <pc:picChg chg="add mod">
          <ac:chgData name="Noreen ROPERS [Eurécia]" userId="S::noreen.ropers@eurecia.com::f3a8d8f2-0e49-41aa-b7d1-58879f4fb21f" providerId="AD" clId="Web-{D455591E-31A5-CA2E-9B38-A13E7B4A739F}" dt="2025-10-22T14:43:36.287" v="406" actId="1076"/>
          <ac:picMkLst>
            <pc:docMk/>
            <pc:sldMk cId="648350511" sldId="362"/>
            <ac:picMk id="7" creationId="{01141806-2456-86F1-6096-BF097E2CB068}"/>
          </ac:picMkLst>
        </pc:picChg>
        <pc:picChg chg="del">
          <ac:chgData name="Noreen ROPERS [Eurécia]" userId="S::noreen.ropers@eurecia.com::f3a8d8f2-0e49-41aa-b7d1-58879f4fb21f" providerId="AD" clId="Web-{D455591E-31A5-CA2E-9B38-A13E7B4A739F}" dt="2025-10-22T14:40:16.467" v="373"/>
          <ac:picMkLst>
            <pc:docMk/>
            <pc:sldMk cId="648350511" sldId="362"/>
            <ac:picMk id="10" creationId="{73D8B4F3-C456-DA80-434A-35A56D8D5312}"/>
          </ac:picMkLst>
        </pc:picChg>
      </pc:sldChg>
      <pc:sldChg chg="modSp">
        <pc:chgData name="Noreen ROPERS [Eurécia]" userId="S::noreen.ropers@eurecia.com::f3a8d8f2-0e49-41aa-b7d1-58879f4fb21f" providerId="AD" clId="Web-{D455591E-31A5-CA2E-9B38-A13E7B4A739F}" dt="2025-10-22T13:44:28.585" v="4" actId="1076"/>
        <pc:sldMkLst>
          <pc:docMk/>
          <pc:sldMk cId="4208865034" sldId="363"/>
        </pc:sldMkLst>
        <pc:spChg chg="mod">
          <ac:chgData name="Noreen ROPERS [Eurécia]" userId="S::noreen.ropers@eurecia.com::f3a8d8f2-0e49-41aa-b7d1-58879f4fb21f" providerId="AD" clId="Web-{D455591E-31A5-CA2E-9B38-A13E7B4A739F}" dt="2025-10-22T13:44:28.585" v="4" actId="1076"/>
          <ac:spMkLst>
            <pc:docMk/>
            <pc:sldMk cId="4208865034" sldId="363"/>
            <ac:spMk id="2" creationId="{18B74BD9-57AD-C852-1754-B7B1DAD43A1F}"/>
          </ac:spMkLst>
        </pc:spChg>
      </pc:sldChg>
      <pc:sldChg chg="modSp">
        <pc:chgData name="Noreen ROPERS [Eurécia]" userId="S::noreen.ropers@eurecia.com::f3a8d8f2-0e49-41aa-b7d1-58879f4fb21f" providerId="AD" clId="Web-{D455591E-31A5-CA2E-9B38-A13E7B4A739F}" dt="2025-10-22T14:31:22.563" v="300" actId="1076"/>
        <pc:sldMkLst>
          <pc:docMk/>
          <pc:sldMk cId="2822879339" sldId="364"/>
        </pc:sldMkLst>
        <pc:spChg chg="mod">
          <ac:chgData name="Noreen ROPERS [Eurécia]" userId="S::noreen.ropers@eurecia.com::f3a8d8f2-0e49-41aa-b7d1-58879f4fb21f" providerId="AD" clId="Web-{D455591E-31A5-CA2E-9B38-A13E7B4A739F}" dt="2025-10-22T14:31:22.563" v="300" actId="1076"/>
          <ac:spMkLst>
            <pc:docMk/>
            <pc:sldMk cId="2822879339" sldId="364"/>
            <ac:spMk id="2" creationId="{18B74BD9-57AD-C852-1754-B7B1DAD43A1F}"/>
          </ac:spMkLst>
        </pc:spChg>
      </pc:sldChg>
      <pc:sldChg chg="addSp delSp modSp">
        <pc:chgData name="Noreen ROPERS [Eurécia]" userId="S::noreen.ropers@eurecia.com::f3a8d8f2-0e49-41aa-b7d1-58879f4fb21f" providerId="AD" clId="Web-{D455591E-31A5-CA2E-9B38-A13E7B4A739F}" dt="2025-10-22T14:34:18.643" v="331"/>
        <pc:sldMkLst>
          <pc:docMk/>
          <pc:sldMk cId="2673279965" sldId="376"/>
        </pc:sldMkLst>
        <pc:spChg chg="mod">
          <ac:chgData name="Noreen ROPERS [Eurécia]" userId="S::noreen.ropers@eurecia.com::f3a8d8f2-0e49-41aa-b7d1-58879f4fb21f" providerId="AD" clId="Web-{D455591E-31A5-CA2E-9B38-A13E7B4A739F}" dt="2025-10-22T13:45:21.511" v="16" actId="20577"/>
          <ac:spMkLst>
            <pc:docMk/>
            <pc:sldMk cId="2673279965" sldId="376"/>
            <ac:spMk id="3" creationId="{F96E9A52-EEF9-ED50-F055-CCCA47E201F4}"/>
          </ac:spMkLst>
        </pc:spChg>
        <pc:spChg chg="mod">
          <ac:chgData name="Noreen ROPERS [Eurécia]" userId="S::noreen.ropers@eurecia.com::f3a8d8f2-0e49-41aa-b7d1-58879f4fb21f" providerId="AD" clId="Web-{D455591E-31A5-CA2E-9B38-A13E7B4A739F}" dt="2025-10-22T13:45:46.153" v="40" actId="20577"/>
          <ac:spMkLst>
            <pc:docMk/>
            <pc:sldMk cId="2673279965" sldId="376"/>
            <ac:spMk id="4" creationId="{12A70447-8F87-D952-28F2-8FF5D66A853C}"/>
          </ac:spMkLst>
        </pc:spChg>
        <pc:spChg chg="del">
          <ac:chgData name="Noreen ROPERS [Eurécia]" userId="S::noreen.ropers@eurecia.com::f3a8d8f2-0e49-41aa-b7d1-58879f4fb21f" providerId="AD" clId="Web-{D455591E-31A5-CA2E-9B38-A13E7B4A739F}" dt="2025-10-22T13:45:56.123" v="41"/>
          <ac:spMkLst>
            <pc:docMk/>
            <pc:sldMk cId="2673279965" sldId="376"/>
            <ac:spMk id="9" creationId="{A38C1432-F4E9-D3ED-9DAF-A7C249F54755}"/>
          </ac:spMkLst>
        </pc:spChg>
        <pc:spChg chg="add mod">
          <ac:chgData name="Noreen ROPERS [Eurécia]" userId="S::noreen.ropers@eurecia.com::f3a8d8f2-0e49-41aa-b7d1-58879f4fb21f" providerId="AD" clId="Web-{D455591E-31A5-CA2E-9B38-A13E7B4A739F}" dt="2025-10-22T14:03:39.025" v="81" actId="1076"/>
          <ac:spMkLst>
            <pc:docMk/>
            <pc:sldMk cId="2673279965" sldId="376"/>
            <ac:spMk id="11" creationId="{39EF5445-0684-AB65-181D-A9332C521AC2}"/>
          </ac:spMkLst>
        </pc:spChg>
        <pc:picChg chg="add mod ord">
          <ac:chgData name="Noreen ROPERS [Eurécia]" userId="S::noreen.ropers@eurecia.com::f3a8d8f2-0e49-41aa-b7d1-58879f4fb21f" providerId="AD" clId="Web-{D455591E-31A5-CA2E-9B38-A13E7B4A739F}" dt="2025-10-22T14:34:18.643" v="331"/>
          <ac:picMkLst>
            <pc:docMk/>
            <pc:sldMk cId="2673279965" sldId="376"/>
            <ac:picMk id="2" creationId="{4C7CCE6A-178B-8E16-0370-E572A4FE80CA}"/>
          </ac:picMkLst>
        </pc:picChg>
        <pc:picChg chg="add del mod">
          <ac:chgData name="Noreen ROPERS [Eurécia]" userId="S::noreen.ropers@eurecia.com::f3a8d8f2-0e49-41aa-b7d1-58879f4fb21f" providerId="AD" clId="Web-{D455591E-31A5-CA2E-9B38-A13E7B4A739F}" dt="2025-10-22T14:01:14.936" v="56"/>
          <ac:picMkLst>
            <pc:docMk/>
            <pc:sldMk cId="2673279965" sldId="376"/>
            <ac:picMk id="2" creationId="{C5C9562B-BE1F-E9F5-2BA3-4FFDE506D18A}"/>
          </ac:picMkLst>
        </pc:picChg>
        <pc:picChg chg="add mod">
          <ac:chgData name="Noreen ROPERS [Eurécia]" userId="S::noreen.ropers@eurecia.com::f3a8d8f2-0e49-41aa-b7d1-58879f4fb21f" providerId="AD" clId="Web-{D455591E-31A5-CA2E-9B38-A13E7B4A739F}" dt="2025-10-22T14:03:44.775" v="82"/>
          <ac:picMkLst>
            <pc:docMk/>
            <pc:sldMk cId="2673279965" sldId="376"/>
            <ac:picMk id="5" creationId="{6F185E2A-58D6-E2A8-2263-B621768ACD9C}"/>
          </ac:picMkLst>
        </pc:picChg>
        <pc:picChg chg="add del mod">
          <ac:chgData name="Noreen ROPERS [Eurécia]" userId="S::noreen.ropers@eurecia.com::f3a8d8f2-0e49-41aa-b7d1-58879f4fb21f" providerId="AD" clId="Web-{D455591E-31A5-CA2E-9B38-A13E7B4A739F}" dt="2025-10-22T14:01:59.971" v="62"/>
          <ac:picMkLst>
            <pc:docMk/>
            <pc:sldMk cId="2673279965" sldId="376"/>
            <ac:picMk id="6" creationId="{AE718911-7C9C-F9FD-A8F4-BEE9B513E630}"/>
          </ac:picMkLst>
        </pc:picChg>
        <pc:picChg chg="del">
          <ac:chgData name="Noreen ROPERS [Eurécia]" userId="S::noreen.ropers@eurecia.com::f3a8d8f2-0e49-41aa-b7d1-58879f4fb21f" providerId="AD" clId="Web-{D455591E-31A5-CA2E-9B38-A13E7B4A739F}" dt="2025-10-22T13:45:56.654" v="42"/>
          <ac:picMkLst>
            <pc:docMk/>
            <pc:sldMk cId="2673279965" sldId="376"/>
            <ac:picMk id="7" creationId="{011BB111-FD9E-6625-F9A8-EBD885E65B2D}"/>
          </ac:picMkLst>
        </pc:picChg>
        <pc:picChg chg="add del mod ord">
          <ac:chgData name="Noreen ROPERS [Eurécia]" userId="S::noreen.ropers@eurecia.com::f3a8d8f2-0e49-41aa-b7d1-58879f4fb21f" providerId="AD" clId="Web-{D455591E-31A5-CA2E-9B38-A13E7B4A739F}" dt="2025-10-22T14:33:52.580" v="321"/>
          <ac:picMkLst>
            <pc:docMk/>
            <pc:sldMk cId="2673279965" sldId="376"/>
            <ac:picMk id="8" creationId="{FFCB3E1E-AD40-911B-D6CA-048502B997CA}"/>
          </ac:picMkLst>
        </pc:picChg>
      </pc:sldChg>
      <pc:sldChg chg="modSp add replId">
        <pc:chgData name="Noreen ROPERS [Eurécia]" userId="S::noreen.ropers@eurecia.com::f3a8d8f2-0e49-41aa-b7d1-58879f4fb21f" providerId="AD" clId="Web-{D455591E-31A5-CA2E-9B38-A13E7B4A739F}" dt="2025-10-22T14:45:10.726" v="438" actId="1076"/>
        <pc:sldMkLst>
          <pc:docMk/>
          <pc:sldMk cId="784522038" sldId="377"/>
        </pc:sldMkLst>
        <pc:spChg chg="mod">
          <ac:chgData name="Noreen ROPERS [Eurécia]" userId="S::noreen.ropers@eurecia.com::f3a8d8f2-0e49-41aa-b7d1-58879f4fb21f" providerId="AD" clId="Web-{D455591E-31A5-CA2E-9B38-A13E7B4A739F}" dt="2025-10-22T14:45:10.726" v="438" actId="1076"/>
          <ac:spMkLst>
            <pc:docMk/>
            <pc:sldMk cId="784522038" sldId="377"/>
            <ac:spMk id="2" creationId="{2B940F99-2C96-1FE6-AE19-4CDBE149640D}"/>
          </ac:spMkLst>
        </pc:spChg>
      </pc:sldChg>
      <pc:sldChg chg="del">
        <pc:chgData name="Noreen ROPERS [Eurécia]" userId="S::noreen.ropers@eurecia.com::f3a8d8f2-0e49-41aa-b7d1-58879f4fb21f" providerId="AD" clId="Web-{D455591E-31A5-CA2E-9B38-A13E7B4A739F}" dt="2025-10-22T14:31:11.734" v="295"/>
        <pc:sldMkLst>
          <pc:docMk/>
          <pc:sldMk cId="2868552247" sldId="377"/>
        </pc:sldMkLst>
      </pc:sldChg>
      <pc:sldChg chg="addSp delSp modSp add">
        <pc:chgData name="Noreen ROPERS [Eurécia]" userId="S::noreen.ropers@eurecia.com::f3a8d8f2-0e49-41aa-b7d1-58879f4fb21f" providerId="AD" clId="Web-{D455591E-31A5-CA2E-9B38-A13E7B4A739F}" dt="2025-10-22T14:52:26.920" v="637" actId="14100"/>
        <pc:sldMkLst>
          <pc:docMk/>
          <pc:sldMk cId="3925665600" sldId="378"/>
        </pc:sldMkLst>
        <pc:spChg chg="mod">
          <ac:chgData name="Noreen ROPERS [Eurécia]" userId="S::noreen.ropers@eurecia.com::f3a8d8f2-0e49-41aa-b7d1-58879f4fb21f" providerId="AD" clId="Web-{D455591E-31A5-CA2E-9B38-A13E7B4A739F}" dt="2025-10-22T14:45:32.399" v="464" actId="20577"/>
          <ac:spMkLst>
            <pc:docMk/>
            <pc:sldMk cId="3925665600" sldId="378"/>
            <ac:spMk id="3" creationId="{C0F61405-FEF8-E38C-74F0-2F919CEF24E8}"/>
          </ac:spMkLst>
        </pc:spChg>
        <pc:spChg chg="mod">
          <ac:chgData name="Noreen ROPERS [Eurécia]" userId="S::noreen.ropers@eurecia.com::f3a8d8f2-0e49-41aa-b7d1-58879f4fb21f" providerId="AD" clId="Web-{D455591E-31A5-CA2E-9B38-A13E7B4A739F}" dt="2025-10-22T14:47:04.994" v="489" actId="20577"/>
          <ac:spMkLst>
            <pc:docMk/>
            <pc:sldMk cId="3925665600" sldId="378"/>
            <ac:spMk id="4" creationId="{22915D07-3FC7-A11C-78C1-4DD3EA04489B}"/>
          </ac:spMkLst>
        </pc:spChg>
        <pc:spChg chg="mod">
          <ac:chgData name="Noreen ROPERS [Eurécia]" userId="S::noreen.ropers@eurecia.com::f3a8d8f2-0e49-41aa-b7d1-58879f4fb21f" providerId="AD" clId="Web-{D455591E-31A5-CA2E-9B38-A13E7B4A739F}" dt="2025-10-22T14:47:56.776" v="504" actId="14100"/>
          <ac:spMkLst>
            <pc:docMk/>
            <pc:sldMk cId="3925665600" sldId="378"/>
            <ac:spMk id="6" creationId="{F2CB4564-E311-99DB-FD27-3AB4527D453B}"/>
          </ac:spMkLst>
        </pc:spChg>
        <pc:spChg chg="mod">
          <ac:chgData name="Noreen ROPERS [Eurécia]" userId="S::noreen.ropers@eurecia.com::f3a8d8f2-0e49-41aa-b7d1-58879f4fb21f" providerId="AD" clId="Web-{D455591E-31A5-CA2E-9B38-A13E7B4A739F}" dt="2025-10-22T14:49:05.277" v="571" actId="14100"/>
          <ac:spMkLst>
            <pc:docMk/>
            <pc:sldMk cId="3925665600" sldId="378"/>
            <ac:spMk id="8" creationId="{0DAADBBF-6F52-EE4F-A175-E7B071FDF3D4}"/>
          </ac:spMkLst>
        </pc:spChg>
        <pc:spChg chg="mod">
          <ac:chgData name="Noreen ROPERS [Eurécia]" userId="S::noreen.ropers@eurecia.com::f3a8d8f2-0e49-41aa-b7d1-58879f4fb21f" providerId="AD" clId="Web-{D455591E-31A5-CA2E-9B38-A13E7B4A739F}" dt="2025-10-22T14:48:04.042" v="505" actId="14100"/>
          <ac:spMkLst>
            <pc:docMk/>
            <pc:sldMk cId="3925665600" sldId="378"/>
            <ac:spMk id="10" creationId="{F5F142FD-CDD8-5405-4159-A0B231E3BD11}"/>
          </ac:spMkLst>
        </pc:spChg>
        <pc:spChg chg="mod">
          <ac:chgData name="Noreen ROPERS [Eurécia]" userId="S::noreen.ropers@eurecia.com::f3a8d8f2-0e49-41aa-b7d1-58879f4fb21f" providerId="AD" clId="Web-{D455591E-31A5-CA2E-9B38-A13E7B4A739F}" dt="2025-10-22T14:52:26.920" v="637" actId="14100"/>
          <ac:spMkLst>
            <pc:docMk/>
            <pc:sldMk cId="3925665600" sldId="378"/>
            <ac:spMk id="12" creationId="{83AFFC29-F760-53E8-636F-D3CE500905D5}"/>
          </ac:spMkLst>
        </pc:spChg>
        <pc:picChg chg="add mod ord">
          <ac:chgData name="Noreen ROPERS [Eurécia]" userId="S::noreen.ropers@eurecia.com::f3a8d8f2-0e49-41aa-b7d1-58879f4fb21f" providerId="AD" clId="Web-{D455591E-31A5-CA2E-9B38-A13E7B4A739F}" dt="2025-10-22T14:47:30.026" v="497"/>
          <ac:picMkLst>
            <pc:docMk/>
            <pc:sldMk cId="3925665600" sldId="378"/>
            <ac:picMk id="2" creationId="{BCA35CAD-0E19-E5BD-4CB0-91DED0ADF4AE}"/>
          </ac:picMkLst>
        </pc:picChg>
        <pc:picChg chg="del">
          <ac:chgData name="Noreen ROPERS [Eurécia]" userId="S::noreen.ropers@eurecia.com::f3a8d8f2-0e49-41aa-b7d1-58879f4fb21f" providerId="AD" clId="Web-{D455591E-31A5-CA2E-9B38-A13E7B4A739F}" dt="2025-10-22T14:47:06.228" v="490"/>
          <ac:picMkLst>
            <pc:docMk/>
            <pc:sldMk cId="3925665600" sldId="378"/>
            <ac:picMk id="9" creationId="{2E61028A-74DE-6740-4C2B-ADD0B4CA48F3}"/>
          </ac:picMkLst>
        </pc:picChg>
      </pc:sldChg>
      <pc:sldChg chg="del">
        <pc:chgData name="Noreen ROPERS [Eurécia]" userId="S::noreen.ropers@eurecia.com::f3a8d8f2-0e49-41aa-b7d1-58879f4fb21f" providerId="AD" clId="Web-{D455591E-31A5-CA2E-9B38-A13E7B4A739F}" dt="2025-10-22T14:31:12.469" v="297"/>
        <pc:sldMkLst>
          <pc:docMk/>
          <pc:sldMk cId="4078323377" sldId="378"/>
        </pc:sldMkLst>
      </pc:sldChg>
      <pc:sldChg chg="del">
        <pc:chgData name="Noreen ROPERS [Eurécia]" userId="S::noreen.ropers@eurecia.com::f3a8d8f2-0e49-41aa-b7d1-58879f4fb21f" providerId="AD" clId="Web-{D455591E-31A5-CA2E-9B38-A13E7B4A739F}" dt="2025-10-22T14:31:10.437" v="294"/>
        <pc:sldMkLst>
          <pc:docMk/>
          <pc:sldMk cId="4219514317" sldId="379"/>
        </pc:sldMkLst>
      </pc:sldChg>
      <pc:sldChg chg="add del replId">
        <pc:chgData name="Noreen ROPERS [Eurécia]" userId="S::noreen.ropers@eurecia.com::f3a8d8f2-0e49-41aa-b7d1-58879f4fb21f" providerId="AD" clId="Web-{D455591E-31A5-CA2E-9B38-A13E7B4A739F}" dt="2025-10-22T14:02:20.567" v="66"/>
        <pc:sldMkLst>
          <pc:docMk/>
          <pc:sldMk cId="1360808951" sldId="380"/>
        </pc:sldMkLst>
      </pc:sldChg>
      <pc:sldChg chg="add del replId">
        <pc:chgData name="Noreen ROPERS [Eurécia]" userId="S::noreen.ropers@eurecia.com::f3a8d8f2-0e49-41aa-b7d1-58879f4fb21f" providerId="AD" clId="Web-{D455591E-31A5-CA2E-9B38-A13E7B4A739F}" dt="2025-10-22T14:02:15.941" v="64"/>
        <pc:sldMkLst>
          <pc:docMk/>
          <pc:sldMk cId="4007270730" sldId="380"/>
        </pc:sldMkLst>
      </pc:sldChg>
    </pc:docChg>
  </pc:docChgLst>
  <pc:docChgLst>
    <pc:chgData name="Noreen ROPERS [Eurécia]" userId="S::noreen.ropers@eurecia.com::f3a8d8f2-0e49-41aa-b7d1-58879f4fb21f" providerId="AD" clId="Web-{6640B28A-4610-38AA-5A25-F9D15B4E26B5}"/>
    <pc:docChg chg="addSld delSld modSld">
      <pc:chgData name="Noreen ROPERS [Eurécia]" userId="S::noreen.ropers@eurecia.com::f3a8d8f2-0e49-41aa-b7d1-58879f4fb21f" providerId="AD" clId="Web-{6640B28A-4610-38AA-5A25-F9D15B4E26B5}" dt="2025-10-22T12:51:25.963" v="591" actId="20577"/>
      <pc:docMkLst>
        <pc:docMk/>
      </pc:docMkLst>
      <pc:sldChg chg="modSp">
        <pc:chgData name="Noreen ROPERS [Eurécia]" userId="S::noreen.ropers@eurecia.com::f3a8d8f2-0e49-41aa-b7d1-58879f4fb21f" providerId="AD" clId="Web-{6640B28A-4610-38AA-5A25-F9D15B4E26B5}" dt="2025-10-22T11:59:44.708" v="12" actId="1076"/>
        <pc:sldMkLst>
          <pc:docMk/>
          <pc:sldMk cId="3512856049" sldId="334"/>
        </pc:sldMkLst>
        <pc:spChg chg="mod">
          <ac:chgData name="Noreen ROPERS [Eurécia]" userId="S::noreen.ropers@eurecia.com::f3a8d8f2-0e49-41aa-b7d1-58879f4fb21f" providerId="AD" clId="Web-{6640B28A-4610-38AA-5A25-F9D15B4E26B5}" dt="2025-10-22T11:59:44.708" v="12" actId="1076"/>
          <ac:spMkLst>
            <pc:docMk/>
            <pc:sldMk cId="3512856049" sldId="334"/>
            <ac:spMk id="2" creationId="{18B74BD9-57AD-C852-1754-B7B1DAD43A1F}"/>
          </ac:spMkLst>
        </pc:spChg>
      </pc:sldChg>
      <pc:sldChg chg="modSp">
        <pc:chgData name="Noreen ROPERS [Eurécia]" userId="S::noreen.ropers@eurecia.com::f3a8d8f2-0e49-41aa-b7d1-58879f4fb21f" providerId="AD" clId="Web-{6640B28A-4610-38AA-5A25-F9D15B4E26B5}" dt="2025-10-22T12:21:58.051" v="133"/>
        <pc:sldMkLst>
          <pc:docMk/>
          <pc:sldMk cId="1542998316" sldId="335"/>
        </pc:sldMkLst>
        <pc:picChg chg="mod">
          <ac:chgData name="Noreen ROPERS [Eurécia]" userId="S::noreen.ropers@eurecia.com::f3a8d8f2-0e49-41aa-b7d1-58879f4fb21f" providerId="AD" clId="Web-{6640B28A-4610-38AA-5A25-F9D15B4E26B5}" dt="2025-10-22T12:21:55.925" v="132"/>
          <ac:picMkLst>
            <pc:docMk/>
            <pc:sldMk cId="1542998316" sldId="335"/>
            <ac:picMk id="5" creationId="{22779AF0-FE2D-327B-30E2-14F8A92FFC92}"/>
          </ac:picMkLst>
        </pc:picChg>
        <pc:picChg chg="mod">
          <ac:chgData name="Noreen ROPERS [Eurécia]" userId="S::noreen.ropers@eurecia.com::f3a8d8f2-0e49-41aa-b7d1-58879f4fb21f" providerId="AD" clId="Web-{6640B28A-4610-38AA-5A25-F9D15B4E26B5}" dt="2025-10-22T12:21:58.051" v="133"/>
          <ac:picMkLst>
            <pc:docMk/>
            <pc:sldMk cId="1542998316" sldId="335"/>
            <ac:picMk id="12" creationId="{28CB8F09-4EBA-7C03-B316-15ABBFF7B97E}"/>
          </ac:picMkLst>
        </pc:picChg>
      </pc:sldChg>
      <pc:sldChg chg="modSp">
        <pc:chgData name="Noreen ROPERS [Eurécia]" userId="S::noreen.ropers@eurecia.com::f3a8d8f2-0e49-41aa-b7d1-58879f4fb21f" providerId="AD" clId="Web-{6640B28A-4610-38AA-5A25-F9D15B4E26B5}" dt="2025-10-22T12:51:25.963" v="591" actId="20577"/>
        <pc:sldMkLst>
          <pc:docMk/>
          <pc:sldMk cId="2016794526" sldId="341"/>
        </pc:sldMkLst>
        <pc:spChg chg="mod">
          <ac:chgData name="Noreen ROPERS [Eurécia]" userId="S::noreen.ropers@eurecia.com::f3a8d8f2-0e49-41aa-b7d1-58879f4fb21f" providerId="AD" clId="Web-{6640B28A-4610-38AA-5A25-F9D15B4E26B5}" dt="2025-10-22T12:51:25.963" v="591" actId="20577"/>
          <ac:spMkLst>
            <pc:docMk/>
            <pc:sldMk cId="2016794526" sldId="341"/>
            <ac:spMk id="9" creationId="{2E41B274-6BBE-010B-1957-256EA8B3A11F}"/>
          </ac:spMkLst>
        </pc:spChg>
      </pc:sldChg>
      <pc:sldChg chg="modSp">
        <pc:chgData name="Noreen ROPERS [Eurécia]" userId="S::noreen.ropers@eurecia.com::f3a8d8f2-0e49-41aa-b7d1-58879f4fb21f" providerId="AD" clId="Web-{6640B28A-4610-38AA-5A25-F9D15B4E26B5}" dt="2025-10-22T12:22:44.759" v="150"/>
        <pc:sldMkLst>
          <pc:docMk/>
          <pc:sldMk cId="2604455780" sldId="344"/>
        </pc:sldMkLst>
        <pc:spChg chg="mod">
          <ac:chgData name="Noreen ROPERS [Eurécia]" userId="S::noreen.ropers@eurecia.com::f3a8d8f2-0e49-41aa-b7d1-58879f4fb21f" providerId="AD" clId="Web-{6640B28A-4610-38AA-5A25-F9D15B4E26B5}" dt="2025-10-22T12:13:05.474" v="27" actId="1076"/>
          <ac:spMkLst>
            <pc:docMk/>
            <pc:sldMk cId="2604455780" sldId="344"/>
            <ac:spMk id="16" creationId="{D1AC9896-D15E-A074-A688-8BCE0FF2551E}"/>
          </ac:spMkLst>
        </pc:spChg>
        <pc:picChg chg="mod">
          <ac:chgData name="Noreen ROPERS [Eurécia]" userId="S::noreen.ropers@eurecia.com::f3a8d8f2-0e49-41aa-b7d1-58879f4fb21f" providerId="AD" clId="Web-{6640B28A-4610-38AA-5A25-F9D15B4E26B5}" dt="2025-10-22T12:22:44.759" v="150"/>
          <ac:picMkLst>
            <pc:docMk/>
            <pc:sldMk cId="2604455780" sldId="344"/>
            <ac:picMk id="5" creationId="{F8425131-194F-CB0B-FB37-284DAC32B680}"/>
          </ac:picMkLst>
        </pc:picChg>
      </pc:sldChg>
      <pc:sldChg chg="addSp modSp">
        <pc:chgData name="Noreen ROPERS [Eurécia]" userId="S::noreen.ropers@eurecia.com::f3a8d8f2-0e49-41aa-b7d1-58879f4fb21f" providerId="AD" clId="Web-{6640B28A-4610-38AA-5A25-F9D15B4E26B5}" dt="2025-10-22T12:22:42.275" v="149"/>
        <pc:sldMkLst>
          <pc:docMk/>
          <pc:sldMk cId="516957806" sldId="345"/>
        </pc:sldMkLst>
        <pc:spChg chg="add mod">
          <ac:chgData name="Noreen ROPERS [Eurécia]" userId="S::noreen.ropers@eurecia.com::f3a8d8f2-0e49-41aa-b7d1-58879f4fb21f" providerId="AD" clId="Web-{6640B28A-4610-38AA-5A25-F9D15B4E26B5}" dt="2025-10-22T12:15:11.928" v="89" actId="1076"/>
          <ac:spMkLst>
            <pc:docMk/>
            <pc:sldMk cId="516957806" sldId="345"/>
            <ac:spMk id="2" creationId="{C1B477BA-4279-95AD-FC0C-6EA2AACA1D81}"/>
          </ac:spMkLst>
        </pc:spChg>
        <pc:picChg chg="mod">
          <ac:chgData name="Noreen ROPERS [Eurécia]" userId="S::noreen.ropers@eurecia.com::f3a8d8f2-0e49-41aa-b7d1-58879f4fb21f" providerId="AD" clId="Web-{6640B28A-4610-38AA-5A25-F9D15B4E26B5}" dt="2025-10-22T12:22:42.275" v="149"/>
          <ac:picMkLst>
            <pc:docMk/>
            <pc:sldMk cId="516957806" sldId="345"/>
            <ac:picMk id="5" creationId="{96F98902-C4E9-2900-BC87-A087BC1CFC6B}"/>
          </ac:picMkLst>
        </pc:picChg>
      </pc:sldChg>
      <pc:sldChg chg="modSp">
        <pc:chgData name="Noreen ROPERS [Eurécia]" userId="S::noreen.ropers@eurecia.com::f3a8d8f2-0e49-41aa-b7d1-58879f4fb21f" providerId="AD" clId="Web-{6640B28A-4610-38AA-5A25-F9D15B4E26B5}" dt="2025-10-22T12:22:39.134" v="148"/>
        <pc:sldMkLst>
          <pc:docMk/>
          <pc:sldMk cId="1566286662" sldId="346"/>
        </pc:sldMkLst>
        <pc:picChg chg="mod">
          <ac:chgData name="Noreen ROPERS [Eurécia]" userId="S::noreen.ropers@eurecia.com::f3a8d8f2-0e49-41aa-b7d1-58879f4fb21f" providerId="AD" clId="Web-{6640B28A-4610-38AA-5A25-F9D15B4E26B5}" dt="2025-10-22T12:22:39.134" v="148"/>
          <ac:picMkLst>
            <pc:docMk/>
            <pc:sldMk cId="1566286662" sldId="346"/>
            <ac:picMk id="5" creationId="{382F5C80-112F-2532-E1DD-45FD435021B1}"/>
          </ac:picMkLst>
        </pc:picChg>
        <pc:picChg chg="mod">
          <ac:chgData name="Noreen ROPERS [Eurécia]" userId="S::noreen.ropers@eurecia.com::f3a8d8f2-0e49-41aa-b7d1-58879f4fb21f" providerId="AD" clId="Web-{6640B28A-4610-38AA-5A25-F9D15B4E26B5}" dt="2025-10-22T12:22:37.665" v="147"/>
          <ac:picMkLst>
            <pc:docMk/>
            <pc:sldMk cId="1566286662" sldId="346"/>
            <ac:picMk id="6" creationId="{DD5E2D4B-3533-4784-00CD-4F758A058726}"/>
          </ac:picMkLst>
        </pc:picChg>
      </pc:sldChg>
      <pc:sldChg chg="modSp">
        <pc:chgData name="Noreen ROPERS [Eurécia]" userId="S::noreen.ropers@eurecia.com::f3a8d8f2-0e49-41aa-b7d1-58879f4fb21f" providerId="AD" clId="Web-{6640B28A-4610-38AA-5A25-F9D15B4E26B5}" dt="2025-10-22T12:22:35.383" v="146"/>
        <pc:sldMkLst>
          <pc:docMk/>
          <pc:sldMk cId="4284242832" sldId="347"/>
        </pc:sldMkLst>
        <pc:picChg chg="mod">
          <ac:chgData name="Noreen ROPERS [Eurécia]" userId="S::noreen.ropers@eurecia.com::f3a8d8f2-0e49-41aa-b7d1-58879f4fb21f" providerId="AD" clId="Web-{6640B28A-4610-38AA-5A25-F9D15B4E26B5}" dt="2025-10-22T12:22:35.383" v="146"/>
          <ac:picMkLst>
            <pc:docMk/>
            <pc:sldMk cId="4284242832" sldId="347"/>
            <ac:picMk id="5" creationId="{B4E61CEF-D845-95C2-A6F0-560163221DCD}"/>
          </ac:picMkLst>
        </pc:picChg>
      </pc:sldChg>
      <pc:sldChg chg="modSp">
        <pc:chgData name="Noreen ROPERS [Eurécia]" userId="S::noreen.ropers@eurecia.com::f3a8d8f2-0e49-41aa-b7d1-58879f4fb21f" providerId="AD" clId="Web-{6640B28A-4610-38AA-5A25-F9D15B4E26B5}" dt="2025-10-22T12:22:18.944" v="140"/>
        <pc:sldMkLst>
          <pc:docMk/>
          <pc:sldMk cId="1723608735" sldId="348"/>
        </pc:sldMkLst>
        <pc:picChg chg="mod">
          <ac:chgData name="Noreen ROPERS [Eurécia]" userId="S::noreen.ropers@eurecia.com::f3a8d8f2-0e49-41aa-b7d1-58879f4fb21f" providerId="AD" clId="Web-{6640B28A-4610-38AA-5A25-F9D15B4E26B5}" dt="2025-10-22T12:22:18.944" v="140"/>
          <ac:picMkLst>
            <pc:docMk/>
            <pc:sldMk cId="1723608735" sldId="348"/>
            <ac:picMk id="7" creationId="{4F637497-F715-3B5B-2FE3-E8684B817801}"/>
          </ac:picMkLst>
        </pc:picChg>
      </pc:sldChg>
      <pc:sldChg chg="modSp">
        <pc:chgData name="Noreen ROPERS [Eurécia]" userId="S::noreen.ropers@eurecia.com::f3a8d8f2-0e49-41aa-b7d1-58879f4fb21f" providerId="AD" clId="Web-{6640B28A-4610-38AA-5A25-F9D15B4E26B5}" dt="2025-10-22T12:22:24.335" v="142"/>
        <pc:sldMkLst>
          <pc:docMk/>
          <pc:sldMk cId="497932764" sldId="349"/>
        </pc:sldMkLst>
        <pc:spChg chg="mod">
          <ac:chgData name="Noreen ROPERS [Eurécia]" userId="S::noreen.ropers@eurecia.com::f3a8d8f2-0e49-41aa-b7d1-58879f4fb21f" providerId="AD" clId="Web-{6640B28A-4610-38AA-5A25-F9D15B4E26B5}" dt="2025-10-22T12:18:53.494" v="106" actId="20577"/>
          <ac:spMkLst>
            <pc:docMk/>
            <pc:sldMk cId="497932764" sldId="349"/>
            <ac:spMk id="9" creationId="{11E3DD5F-48BF-A32C-D3B1-F769E8207953}"/>
          </ac:spMkLst>
        </pc:spChg>
        <pc:picChg chg="mod">
          <ac:chgData name="Noreen ROPERS [Eurécia]" userId="S::noreen.ropers@eurecia.com::f3a8d8f2-0e49-41aa-b7d1-58879f4fb21f" providerId="AD" clId="Web-{6640B28A-4610-38AA-5A25-F9D15B4E26B5}" dt="2025-10-22T12:22:24.335" v="142"/>
          <ac:picMkLst>
            <pc:docMk/>
            <pc:sldMk cId="497932764" sldId="349"/>
            <ac:picMk id="13" creationId="{ED62DC13-1FC7-9B35-D623-D4574658CF77}"/>
          </ac:picMkLst>
        </pc:picChg>
      </pc:sldChg>
      <pc:sldChg chg="modSp">
        <pc:chgData name="Noreen ROPERS [Eurécia]" userId="S::noreen.ropers@eurecia.com::f3a8d8f2-0e49-41aa-b7d1-58879f4fb21f" providerId="AD" clId="Web-{6640B28A-4610-38AA-5A25-F9D15B4E26B5}" dt="2025-10-22T12:22:30.164" v="144"/>
        <pc:sldMkLst>
          <pc:docMk/>
          <pc:sldMk cId="1697183807" sldId="350"/>
        </pc:sldMkLst>
        <pc:spChg chg="mod">
          <ac:chgData name="Noreen ROPERS [Eurécia]" userId="S::noreen.ropers@eurecia.com::f3a8d8f2-0e49-41aa-b7d1-58879f4fb21f" providerId="AD" clId="Web-{6640B28A-4610-38AA-5A25-F9D15B4E26B5}" dt="2025-10-22T12:18:37.384" v="100" actId="20577"/>
          <ac:spMkLst>
            <pc:docMk/>
            <pc:sldMk cId="1697183807" sldId="350"/>
            <ac:spMk id="9" creationId="{11E3DD5F-48BF-A32C-D3B1-F769E8207953}"/>
          </ac:spMkLst>
        </pc:spChg>
        <pc:picChg chg="mod">
          <ac:chgData name="Noreen ROPERS [Eurécia]" userId="S::noreen.ropers@eurecia.com::f3a8d8f2-0e49-41aa-b7d1-58879f4fb21f" providerId="AD" clId="Web-{6640B28A-4610-38AA-5A25-F9D15B4E26B5}" dt="2025-10-22T12:22:30.164" v="144"/>
          <ac:picMkLst>
            <pc:docMk/>
            <pc:sldMk cId="1697183807" sldId="350"/>
            <ac:picMk id="5" creationId="{7B66B214-9F76-E40F-BCBD-BA7F5DFCE737}"/>
          </ac:picMkLst>
        </pc:picChg>
      </pc:sldChg>
      <pc:sldChg chg="modSp">
        <pc:chgData name="Noreen ROPERS [Eurécia]" userId="S::noreen.ropers@eurecia.com::f3a8d8f2-0e49-41aa-b7d1-58879f4fb21f" providerId="AD" clId="Web-{6640B28A-4610-38AA-5A25-F9D15B4E26B5}" dt="2025-10-22T12:22:15.959" v="139"/>
        <pc:sldMkLst>
          <pc:docMk/>
          <pc:sldMk cId="898232768" sldId="351"/>
        </pc:sldMkLst>
        <pc:picChg chg="mod">
          <ac:chgData name="Noreen ROPERS [Eurécia]" userId="S::noreen.ropers@eurecia.com::f3a8d8f2-0e49-41aa-b7d1-58879f4fb21f" providerId="AD" clId="Web-{6640B28A-4610-38AA-5A25-F9D15B4E26B5}" dt="2025-10-22T12:22:15.959" v="139"/>
          <ac:picMkLst>
            <pc:docMk/>
            <pc:sldMk cId="898232768" sldId="351"/>
            <ac:picMk id="5" creationId="{15E7A7EB-FC06-4ABF-09E0-C5987A919D7C}"/>
          </ac:picMkLst>
        </pc:picChg>
      </pc:sldChg>
      <pc:sldChg chg="modSp">
        <pc:chgData name="Noreen ROPERS [Eurécia]" userId="S::noreen.ropers@eurecia.com::f3a8d8f2-0e49-41aa-b7d1-58879f4fb21f" providerId="AD" clId="Web-{6640B28A-4610-38AA-5A25-F9D15B4E26B5}" dt="2025-10-22T12:22:12.272" v="137"/>
        <pc:sldMkLst>
          <pc:docMk/>
          <pc:sldMk cId="2456905897" sldId="352"/>
        </pc:sldMkLst>
        <pc:spChg chg="mod">
          <ac:chgData name="Noreen ROPERS [Eurécia]" userId="S::noreen.ropers@eurecia.com::f3a8d8f2-0e49-41aa-b7d1-58879f4fb21f" providerId="AD" clId="Web-{6640B28A-4610-38AA-5A25-F9D15B4E26B5}" dt="2025-10-22T12:20:35.994" v="119" actId="1076"/>
          <ac:spMkLst>
            <pc:docMk/>
            <pc:sldMk cId="2456905897" sldId="352"/>
            <ac:spMk id="6" creationId="{FDF5D57A-50F5-7514-4CE8-6A58CC7A6E70}"/>
          </ac:spMkLst>
        </pc:spChg>
        <pc:picChg chg="mod">
          <ac:chgData name="Noreen ROPERS [Eurécia]" userId="S::noreen.ropers@eurecia.com::f3a8d8f2-0e49-41aa-b7d1-58879f4fb21f" providerId="AD" clId="Web-{6640B28A-4610-38AA-5A25-F9D15B4E26B5}" dt="2025-10-22T12:22:12.272" v="137"/>
          <ac:picMkLst>
            <pc:docMk/>
            <pc:sldMk cId="2456905897" sldId="352"/>
            <ac:picMk id="7" creationId="{A9196ACE-FC6F-4728-293B-6EA316EB6F17}"/>
          </ac:picMkLst>
        </pc:picChg>
      </pc:sldChg>
      <pc:sldChg chg="modSp">
        <pc:chgData name="Noreen ROPERS [Eurécia]" userId="S::noreen.ropers@eurecia.com::f3a8d8f2-0e49-41aa-b7d1-58879f4fb21f" providerId="AD" clId="Web-{6640B28A-4610-38AA-5A25-F9D15B4E26B5}" dt="2025-10-22T12:22:08.740" v="136"/>
        <pc:sldMkLst>
          <pc:docMk/>
          <pc:sldMk cId="3709474072" sldId="353"/>
        </pc:sldMkLst>
        <pc:picChg chg="mod">
          <ac:chgData name="Noreen ROPERS [Eurécia]" userId="S::noreen.ropers@eurecia.com::f3a8d8f2-0e49-41aa-b7d1-58879f4fb21f" providerId="AD" clId="Web-{6640B28A-4610-38AA-5A25-F9D15B4E26B5}" dt="2025-10-22T12:22:08.740" v="136"/>
          <ac:picMkLst>
            <pc:docMk/>
            <pc:sldMk cId="3709474072" sldId="353"/>
            <ac:picMk id="5" creationId="{A8820D3C-F2D2-85AD-D8D6-FAA320AD357D}"/>
          </ac:picMkLst>
        </pc:picChg>
      </pc:sldChg>
      <pc:sldChg chg="modSp">
        <pc:chgData name="Noreen ROPERS [Eurécia]" userId="S::noreen.ropers@eurecia.com::f3a8d8f2-0e49-41aa-b7d1-58879f4fb21f" providerId="AD" clId="Web-{6640B28A-4610-38AA-5A25-F9D15B4E26B5}" dt="2025-10-22T12:22:05.661" v="135"/>
        <pc:sldMkLst>
          <pc:docMk/>
          <pc:sldMk cId="1550608987" sldId="354"/>
        </pc:sldMkLst>
        <pc:spChg chg="mod">
          <ac:chgData name="Noreen ROPERS [Eurécia]" userId="S::noreen.ropers@eurecia.com::f3a8d8f2-0e49-41aa-b7d1-58879f4fb21f" providerId="AD" clId="Web-{6640B28A-4610-38AA-5A25-F9D15B4E26B5}" dt="2025-10-22T12:20:46.932" v="122" actId="20577"/>
          <ac:spMkLst>
            <pc:docMk/>
            <pc:sldMk cId="1550608987" sldId="354"/>
            <ac:spMk id="6" creationId="{FDF5D57A-50F5-7514-4CE8-6A58CC7A6E70}"/>
          </ac:spMkLst>
        </pc:spChg>
        <pc:picChg chg="mod">
          <ac:chgData name="Noreen ROPERS [Eurécia]" userId="S::noreen.ropers@eurecia.com::f3a8d8f2-0e49-41aa-b7d1-58879f4fb21f" providerId="AD" clId="Web-{6640B28A-4610-38AA-5A25-F9D15B4E26B5}" dt="2025-10-22T12:22:05.661" v="135"/>
          <ac:picMkLst>
            <pc:docMk/>
            <pc:sldMk cId="1550608987" sldId="354"/>
            <ac:picMk id="7" creationId="{5CADB4B6-FFD3-20B7-3B28-24B90A4BCE79}"/>
          </ac:picMkLst>
        </pc:picChg>
      </pc:sldChg>
      <pc:sldChg chg="modSp">
        <pc:chgData name="Noreen ROPERS [Eurécia]" userId="S::noreen.ropers@eurecia.com::f3a8d8f2-0e49-41aa-b7d1-58879f4fb21f" providerId="AD" clId="Web-{6640B28A-4610-38AA-5A25-F9D15B4E26B5}" dt="2025-10-22T12:22:00.770" v="134"/>
        <pc:sldMkLst>
          <pc:docMk/>
          <pc:sldMk cId="3083664471" sldId="355"/>
        </pc:sldMkLst>
        <pc:spChg chg="mod">
          <ac:chgData name="Noreen ROPERS [Eurécia]" userId="S::noreen.ropers@eurecia.com::f3a8d8f2-0e49-41aa-b7d1-58879f4fb21f" providerId="AD" clId="Web-{6640B28A-4610-38AA-5A25-F9D15B4E26B5}" dt="2025-10-22T12:21:14.541" v="127" actId="20577"/>
          <ac:spMkLst>
            <pc:docMk/>
            <pc:sldMk cId="3083664471" sldId="355"/>
            <ac:spMk id="14" creationId="{89A8DA33-8D6E-3E40-8E4F-07D526268881}"/>
          </ac:spMkLst>
        </pc:spChg>
        <pc:picChg chg="mod">
          <ac:chgData name="Noreen ROPERS [Eurécia]" userId="S::noreen.ropers@eurecia.com::f3a8d8f2-0e49-41aa-b7d1-58879f4fb21f" providerId="AD" clId="Web-{6640B28A-4610-38AA-5A25-F9D15B4E26B5}" dt="2025-10-22T12:22:00.770" v="134"/>
          <ac:picMkLst>
            <pc:docMk/>
            <pc:sldMk cId="3083664471" sldId="355"/>
            <ac:picMk id="8" creationId="{BCC02FA4-6D38-ED2E-92B1-F0DF3DA3F4EC}"/>
          </ac:picMkLst>
        </pc:picChg>
      </pc:sldChg>
      <pc:sldChg chg="modSp">
        <pc:chgData name="Noreen ROPERS [Eurécia]" userId="S::noreen.ropers@eurecia.com::f3a8d8f2-0e49-41aa-b7d1-58879f4fb21f" providerId="AD" clId="Web-{6640B28A-4610-38AA-5A25-F9D15B4E26B5}" dt="2025-10-22T12:23:21.012" v="156" actId="20577"/>
        <pc:sldMkLst>
          <pc:docMk/>
          <pc:sldMk cId="493591545" sldId="356"/>
        </pc:sldMkLst>
        <pc:spChg chg="mod">
          <ac:chgData name="Noreen ROPERS [Eurécia]" userId="S::noreen.ropers@eurecia.com::f3a8d8f2-0e49-41aa-b7d1-58879f4fb21f" providerId="AD" clId="Web-{6640B28A-4610-38AA-5A25-F9D15B4E26B5}" dt="2025-10-22T12:23:10.370" v="155" actId="20577"/>
          <ac:spMkLst>
            <pc:docMk/>
            <pc:sldMk cId="493591545" sldId="356"/>
            <ac:spMk id="3" creationId="{E7302CC7-BE79-FB85-F1B9-4B3647A5F71A}"/>
          </ac:spMkLst>
        </pc:spChg>
        <pc:spChg chg="mod">
          <ac:chgData name="Noreen ROPERS [Eurécia]" userId="S::noreen.ropers@eurecia.com::f3a8d8f2-0e49-41aa-b7d1-58879f4fb21f" providerId="AD" clId="Web-{6640B28A-4610-38AA-5A25-F9D15B4E26B5}" dt="2025-10-22T12:23:21.012" v="156" actId="20577"/>
          <ac:spMkLst>
            <pc:docMk/>
            <pc:sldMk cId="493591545" sldId="356"/>
            <ac:spMk id="6" creationId="{AD966CAF-B1E3-1CF6-7DFD-FA8C578C4100}"/>
          </ac:spMkLst>
        </pc:spChg>
        <pc:picChg chg="mod">
          <ac:chgData name="Noreen ROPERS [Eurécia]" userId="S::noreen.ropers@eurecia.com::f3a8d8f2-0e49-41aa-b7d1-58879f4fb21f" providerId="AD" clId="Web-{6640B28A-4610-38AA-5A25-F9D15B4E26B5}" dt="2025-10-22T12:22:57.495" v="151"/>
          <ac:picMkLst>
            <pc:docMk/>
            <pc:sldMk cId="493591545" sldId="356"/>
            <ac:picMk id="7" creationId="{9736AD06-97B4-E09B-1D23-9722F079B358}"/>
          </ac:picMkLst>
        </pc:picChg>
      </pc:sldChg>
      <pc:sldChg chg="modSp">
        <pc:chgData name="Noreen ROPERS [Eurécia]" userId="S::noreen.ropers@eurecia.com::f3a8d8f2-0e49-41aa-b7d1-58879f4fb21f" providerId="AD" clId="Web-{6640B28A-4610-38AA-5A25-F9D15B4E26B5}" dt="2025-10-22T12:24:19.310" v="167" actId="1076"/>
        <pc:sldMkLst>
          <pc:docMk/>
          <pc:sldMk cId="3094052503" sldId="357"/>
        </pc:sldMkLst>
        <pc:spChg chg="mod">
          <ac:chgData name="Noreen ROPERS [Eurécia]" userId="S::noreen.ropers@eurecia.com::f3a8d8f2-0e49-41aa-b7d1-58879f4fb21f" providerId="AD" clId="Web-{6640B28A-4610-38AA-5A25-F9D15B4E26B5}" dt="2025-10-22T12:23:38.122" v="160" actId="20577"/>
          <ac:spMkLst>
            <pc:docMk/>
            <pc:sldMk cId="3094052503" sldId="357"/>
            <ac:spMk id="3" creationId="{E7302CC7-BE79-FB85-F1B9-4B3647A5F71A}"/>
          </ac:spMkLst>
        </pc:spChg>
        <pc:spChg chg="mod">
          <ac:chgData name="Noreen ROPERS [Eurécia]" userId="S::noreen.ropers@eurecia.com::f3a8d8f2-0e49-41aa-b7d1-58879f4fb21f" providerId="AD" clId="Web-{6640B28A-4610-38AA-5A25-F9D15B4E26B5}" dt="2025-10-22T12:24:19.310" v="167" actId="1076"/>
          <ac:spMkLst>
            <pc:docMk/>
            <pc:sldMk cId="3094052503" sldId="357"/>
            <ac:spMk id="14" creationId="{89A8DA33-8D6E-3E40-8E4F-07D526268881}"/>
          </ac:spMkLst>
        </pc:spChg>
        <pc:picChg chg="mod">
          <ac:chgData name="Noreen ROPERS [Eurécia]" userId="S::noreen.ropers@eurecia.com::f3a8d8f2-0e49-41aa-b7d1-58879f4fb21f" providerId="AD" clId="Web-{6640B28A-4610-38AA-5A25-F9D15B4E26B5}" dt="2025-10-22T12:23:26.559" v="157"/>
          <ac:picMkLst>
            <pc:docMk/>
            <pc:sldMk cId="3094052503" sldId="357"/>
            <ac:picMk id="5" creationId="{D25E14D1-D93D-352E-FC29-47459988292C}"/>
          </ac:picMkLst>
        </pc:picChg>
      </pc:sldChg>
      <pc:sldChg chg="addSp delSp modSp">
        <pc:chgData name="Noreen ROPERS [Eurécia]" userId="S::noreen.ropers@eurecia.com::f3a8d8f2-0e49-41aa-b7d1-58879f4fb21f" providerId="AD" clId="Web-{6640B28A-4610-38AA-5A25-F9D15B4E26B5}" dt="2025-10-22T12:25:11.499" v="184" actId="14100"/>
        <pc:sldMkLst>
          <pc:docMk/>
          <pc:sldMk cId="1381512993" sldId="358"/>
        </pc:sldMkLst>
        <pc:spChg chg="add del mod">
          <ac:chgData name="Noreen ROPERS [Eurécia]" userId="S::noreen.ropers@eurecia.com::f3a8d8f2-0e49-41aa-b7d1-58879f4fb21f" providerId="AD" clId="Web-{6640B28A-4610-38AA-5A25-F9D15B4E26B5}" dt="2025-10-22T12:24:29.154" v="171" actId="20577"/>
          <ac:spMkLst>
            <pc:docMk/>
            <pc:sldMk cId="1381512993" sldId="358"/>
            <ac:spMk id="3" creationId="{E7302CC7-BE79-FB85-F1B9-4B3647A5F71A}"/>
          </ac:spMkLst>
        </pc:spChg>
        <pc:spChg chg="mod">
          <ac:chgData name="Noreen ROPERS [Eurécia]" userId="S::noreen.ropers@eurecia.com::f3a8d8f2-0e49-41aa-b7d1-58879f4fb21f" providerId="AD" clId="Web-{6640B28A-4610-38AA-5A25-F9D15B4E26B5}" dt="2025-10-22T12:25:05.233" v="182" actId="1076"/>
          <ac:spMkLst>
            <pc:docMk/>
            <pc:sldMk cId="1381512993" sldId="358"/>
            <ac:spMk id="5" creationId="{3B84722F-4FD5-6C1A-2A65-A55891F83834}"/>
          </ac:spMkLst>
        </pc:spChg>
        <pc:spChg chg="add del mod">
          <ac:chgData name="Noreen ROPERS [Eurécia]" userId="S::noreen.ropers@eurecia.com::f3a8d8f2-0e49-41aa-b7d1-58879f4fb21f" providerId="AD" clId="Web-{6640B28A-4610-38AA-5A25-F9D15B4E26B5}" dt="2025-10-22T12:24:28.561" v="169"/>
          <ac:spMkLst>
            <pc:docMk/>
            <pc:sldMk cId="1381512993" sldId="358"/>
            <ac:spMk id="7" creationId="{9D1D06DD-AE6C-F3F9-8CFB-003D044E261C}"/>
          </ac:spMkLst>
        </pc:spChg>
        <pc:spChg chg="mod">
          <ac:chgData name="Noreen ROPERS [Eurécia]" userId="S::noreen.ropers@eurecia.com::f3a8d8f2-0e49-41aa-b7d1-58879f4fb21f" providerId="AD" clId="Web-{6640B28A-4610-38AA-5A25-F9D15B4E26B5}" dt="2025-10-22T12:25:03.249" v="181" actId="1076"/>
          <ac:spMkLst>
            <pc:docMk/>
            <pc:sldMk cId="1381512993" sldId="358"/>
            <ac:spMk id="14" creationId="{89A8DA33-8D6E-3E40-8E4F-07D526268881}"/>
          </ac:spMkLst>
        </pc:spChg>
        <pc:picChg chg="mod">
          <ac:chgData name="Noreen ROPERS [Eurécia]" userId="S::noreen.ropers@eurecia.com::f3a8d8f2-0e49-41aa-b7d1-58879f4fb21f" providerId="AD" clId="Web-{6640B28A-4610-38AA-5A25-F9D15B4E26B5}" dt="2025-10-22T12:25:11.499" v="184" actId="14100"/>
          <ac:picMkLst>
            <pc:docMk/>
            <pc:sldMk cId="1381512993" sldId="358"/>
            <ac:picMk id="2" creationId="{5E1AFE91-BB2D-11A5-2F31-AC3853749D02}"/>
          </ac:picMkLst>
        </pc:picChg>
        <pc:picChg chg="mod">
          <ac:chgData name="Noreen ROPERS [Eurécia]" userId="S::noreen.ropers@eurecia.com::f3a8d8f2-0e49-41aa-b7d1-58879f4fb21f" providerId="AD" clId="Web-{6640B28A-4610-38AA-5A25-F9D15B4E26B5}" dt="2025-10-22T12:24:31.295" v="172"/>
          <ac:picMkLst>
            <pc:docMk/>
            <pc:sldMk cId="1381512993" sldId="358"/>
            <ac:picMk id="8" creationId="{B2E58AB8-A089-0B7C-24B5-2D25013D7669}"/>
          </ac:picMkLst>
        </pc:picChg>
      </pc:sldChg>
      <pc:sldChg chg="modSp">
        <pc:chgData name="Noreen ROPERS [Eurécia]" userId="S::noreen.ropers@eurecia.com::f3a8d8f2-0e49-41aa-b7d1-58879f4fb21f" providerId="AD" clId="Web-{6640B28A-4610-38AA-5A25-F9D15B4E26B5}" dt="2025-10-22T12:25:27.483" v="190" actId="20577"/>
        <pc:sldMkLst>
          <pc:docMk/>
          <pc:sldMk cId="2277864999" sldId="359"/>
        </pc:sldMkLst>
        <pc:spChg chg="mod">
          <ac:chgData name="Noreen ROPERS [Eurécia]" userId="S::noreen.ropers@eurecia.com::f3a8d8f2-0e49-41aa-b7d1-58879f4fb21f" providerId="AD" clId="Web-{6640B28A-4610-38AA-5A25-F9D15B4E26B5}" dt="2025-10-22T12:25:27.483" v="190" actId="20577"/>
          <ac:spMkLst>
            <pc:docMk/>
            <pc:sldMk cId="2277864999" sldId="359"/>
            <ac:spMk id="3" creationId="{E7302CC7-BE79-FB85-F1B9-4B3647A5F71A}"/>
          </ac:spMkLst>
        </pc:spChg>
        <pc:picChg chg="mod">
          <ac:chgData name="Noreen ROPERS [Eurécia]" userId="S::noreen.ropers@eurecia.com::f3a8d8f2-0e49-41aa-b7d1-58879f4fb21f" providerId="AD" clId="Web-{6640B28A-4610-38AA-5A25-F9D15B4E26B5}" dt="2025-10-22T12:25:20.593" v="187"/>
          <ac:picMkLst>
            <pc:docMk/>
            <pc:sldMk cId="2277864999" sldId="359"/>
            <ac:picMk id="5" creationId="{975B830A-4B7E-91D3-F21B-93D6AD326FCA}"/>
          </ac:picMkLst>
        </pc:picChg>
        <pc:picChg chg="mod">
          <ac:chgData name="Noreen ROPERS [Eurécia]" userId="S::noreen.ropers@eurecia.com::f3a8d8f2-0e49-41aa-b7d1-58879f4fb21f" providerId="AD" clId="Web-{6640B28A-4610-38AA-5A25-F9D15B4E26B5}" dt="2025-10-22T12:25:18.702" v="186"/>
          <ac:picMkLst>
            <pc:docMk/>
            <pc:sldMk cId="2277864999" sldId="359"/>
            <ac:picMk id="7" creationId="{A88D7BB9-2626-D597-2822-A54B7E158D6C}"/>
          </ac:picMkLst>
        </pc:picChg>
        <pc:picChg chg="mod">
          <ac:chgData name="Noreen ROPERS [Eurécia]" userId="S::noreen.ropers@eurecia.com::f3a8d8f2-0e49-41aa-b7d1-58879f4fb21f" providerId="AD" clId="Web-{6640B28A-4610-38AA-5A25-F9D15B4E26B5}" dt="2025-10-22T12:25:17.218" v="185"/>
          <ac:picMkLst>
            <pc:docMk/>
            <pc:sldMk cId="2277864999" sldId="359"/>
            <ac:picMk id="9" creationId="{514EE62F-0543-3A36-EEB2-33E3E0400F6B}"/>
          </ac:picMkLst>
        </pc:picChg>
      </pc:sldChg>
      <pc:sldChg chg="modSp">
        <pc:chgData name="Noreen ROPERS [Eurécia]" userId="S::noreen.ropers@eurecia.com::f3a8d8f2-0e49-41aa-b7d1-58879f4fb21f" providerId="AD" clId="Web-{6640B28A-4610-38AA-5A25-F9D15B4E26B5}" dt="2025-10-22T12:26:21.609" v="198" actId="20577"/>
        <pc:sldMkLst>
          <pc:docMk/>
          <pc:sldMk cId="1085589330" sldId="360"/>
        </pc:sldMkLst>
        <pc:spChg chg="mod">
          <ac:chgData name="Noreen ROPERS [Eurécia]" userId="S::noreen.ropers@eurecia.com::f3a8d8f2-0e49-41aa-b7d1-58879f4fb21f" providerId="AD" clId="Web-{6640B28A-4610-38AA-5A25-F9D15B4E26B5}" dt="2025-10-22T12:26:21.609" v="198" actId="20577"/>
          <ac:spMkLst>
            <pc:docMk/>
            <pc:sldMk cId="1085589330" sldId="360"/>
            <ac:spMk id="14" creationId="{89A8DA33-8D6E-3E40-8E4F-07D526268881}"/>
          </ac:spMkLst>
        </pc:spChg>
        <pc:picChg chg="mod">
          <ac:chgData name="Noreen ROPERS [Eurécia]" userId="S::noreen.ropers@eurecia.com::f3a8d8f2-0e49-41aa-b7d1-58879f4fb21f" providerId="AD" clId="Web-{6640B28A-4610-38AA-5A25-F9D15B4E26B5}" dt="2025-10-22T12:26:06.750" v="195"/>
          <ac:picMkLst>
            <pc:docMk/>
            <pc:sldMk cId="1085589330" sldId="360"/>
            <ac:picMk id="5" creationId="{2BF8D97A-BBFB-FEC6-FCC4-179F46F7C373}"/>
          </ac:picMkLst>
        </pc:picChg>
      </pc:sldChg>
      <pc:sldChg chg="modSp">
        <pc:chgData name="Noreen ROPERS [Eurécia]" userId="S::noreen.ropers@eurecia.com::f3a8d8f2-0e49-41aa-b7d1-58879f4fb21f" providerId="AD" clId="Web-{6640B28A-4610-38AA-5A25-F9D15B4E26B5}" dt="2025-10-22T12:26:32.516" v="201" actId="20577"/>
        <pc:sldMkLst>
          <pc:docMk/>
          <pc:sldMk cId="1587715979" sldId="361"/>
        </pc:sldMkLst>
        <pc:spChg chg="mod">
          <ac:chgData name="Noreen ROPERS [Eurécia]" userId="S::noreen.ropers@eurecia.com::f3a8d8f2-0e49-41aa-b7d1-58879f4fb21f" providerId="AD" clId="Web-{6640B28A-4610-38AA-5A25-F9D15B4E26B5}" dt="2025-10-22T12:26:32.516" v="201" actId="20577"/>
          <ac:spMkLst>
            <pc:docMk/>
            <pc:sldMk cId="1587715979" sldId="361"/>
            <ac:spMk id="14" creationId="{89A8DA33-8D6E-3E40-8E4F-07D526268881}"/>
          </ac:spMkLst>
        </pc:spChg>
      </pc:sldChg>
      <pc:sldChg chg="modSp">
        <pc:chgData name="Noreen ROPERS [Eurécia]" userId="S::noreen.ropers@eurecia.com::f3a8d8f2-0e49-41aa-b7d1-58879f4fb21f" providerId="AD" clId="Web-{6640B28A-4610-38AA-5A25-F9D15B4E26B5}" dt="2025-10-22T12:27:39.735" v="213"/>
        <pc:sldMkLst>
          <pc:docMk/>
          <pc:sldMk cId="648350511" sldId="362"/>
        </pc:sldMkLst>
        <pc:picChg chg="mod">
          <ac:chgData name="Noreen ROPERS [Eurécia]" userId="S::noreen.ropers@eurecia.com::f3a8d8f2-0e49-41aa-b7d1-58879f4fb21f" providerId="AD" clId="Web-{6640B28A-4610-38AA-5A25-F9D15B4E26B5}" dt="2025-10-22T12:27:38.938" v="212"/>
          <ac:picMkLst>
            <pc:docMk/>
            <pc:sldMk cId="648350511" sldId="362"/>
            <ac:picMk id="6" creationId="{2A98A664-74D9-5794-63CD-F66D79B1022C}"/>
          </ac:picMkLst>
        </pc:picChg>
        <pc:picChg chg="mod">
          <ac:chgData name="Noreen ROPERS [Eurécia]" userId="S::noreen.ropers@eurecia.com::f3a8d8f2-0e49-41aa-b7d1-58879f4fb21f" providerId="AD" clId="Web-{6640B28A-4610-38AA-5A25-F9D15B4E26B5}" dt="2025-10-22T12:27:39.735" v="213"/>
          <ac:picMkLst>
            <pc:docMk/>
            <pc:sldMk cId="648350511" sldId="362"/>
            <ac:picMk id="10" creationId="{73D8B4F3-C456-DA80-434A-35A56D8D5312}"/>
          </ac:picMkLst>
        </pc:picChg>
      </pc:sldChg>
      <pc:sldChg chg="modSp">
        <pc:chgData name="Noreen ROPERS [Eurécia]" userId="S::noreen.ropers@eurecia.com::f3a8d8f2-0e49-41aa-b7d1-58879f4fb21f" providerId="AD" clId="Web-{6640B28A-4610-38AA-5A25-F9D15B4E26B5}" dt="2025-10-22T12:16:44.241" v="96" actId="1076"/>
        <pc:sldMkLst>
          <pc:docMk/>
          <pc:sldMk cId="4208865034" sldId="363"/>
        </pc:sldMkLst>
        <pc:spChg chg="mod">
          <ac:chgData name="Noreen ROPERS [Eurécia]" userId="S::noreen.ropers@eurecia.com::f3a8d8f2-0e49-41aa-b7d1-58879f4fb21f" providerId="AD" clId="Web-{6640B28A-4610-38AA-5A25-F9D15B4E26B5}" dt="2025-10-22T12:16:44.241" v="96" actId="1076"/>
          <ac:spMkLst>
            <pc:docMk/>
            <pc:sldMk cId="4208865034" sldId="363"/>
            <ac:spMk id="2" creationId="{18B74BD9-57AD-C852-1754-B7B1DAD43A1F}"/>
          </ac:spMkLst>
        </pc:spChg>
      </pc:sldChg>
      <pc:sldChg chg="modSp">
        <pc:chgData name="Noreen ROPERS [Eurécia]" userId="S::noreen.ropers@eurecia.com::f3a8d8f2-0e49-41aa-b7d1-58879f4fb21f" providerId="AD" clId="Web-{6640B28A-4610-38AA-5A25-F9D15B4E26B5}" dt="2025-10-22T12:19:56.322" v="114" actId="1076"/>
        <pc:sldMkLst>
          <pc:docMk/>
          <pc:sldMk cId="2822879339" sldId="364"/>
        </pc:sldMkLst>
        <pc:spChg chg="mod">
          <ac:chgData name="Noreen ROPERS [Eurécia]" userId="S::noreen.ropers@eurecia.com::f3a8d8f2-0e49-41aa-b7d1-58879f4fb21f" providerId="AD" clId="Web-{6640B28A-4610-38AA-5A25-F9D15B4E26B5}" dt="2025-10-22T12:19:56.322" v="114" actId="1076"/>
          <ac:spMkLst>
            <pc:docMk/>
            <pc:sldMk cId="2822879339" sldId="364"/>
            <ac:spMk id="2" creationId="{18B74BD9-57AD-C852-1754-B7B1DAD43A1F}"/>
          </ac:spMkLst>
        </pc:spChg>
      </pc:sldChg>
      <pc:sldChg chg="modSp">
        <pc:chgData name="Noreen ROPERS [Eurécia]" userId="S::noreen.ropers@eurecia.com::f3a8d8f2-0e49-41aa-b7d1-58879f4fb21f" providerId="AD" clId="Web-{6640B28A-4610-38AA-5A25-F9D15B4E26B5}" dt="2025-10-22T12:20:57.135" v="124" actId="1076"/>
        <pc:sldMkLst>
          <pc:docMk/>
          <pc:sldMk cId="3212721909" sldId="365"/>
        </pc:sldMkLst>
        <pc:spChg chg="mod">
          <ac:chgData name="Noreen ROPERS [Eurécia]" userId="S::noreen.ropers@eurecia.com::f3a8d8f2-0e49-41aa-b7d1-58879f4fb21f" providerId="AD" clId="Web-{6640B28A-4610-38AA-5A25-F9D15B4E26B5}" dt="2025-10-22T12:20:57.135" v="124" actId="1076"/>
          <ac:spMkLst>
            <pc:docMk/>
            <pc:sldMk cId="3212721909" sldId="365"/>
            <ac:spMk id="2" creationId="{18B74BD9-57AD-C852-1754-B7B1DAD43A1F}"/>
          </ac:spMkLst>
        </pc:spChg>
      </pc:sldChg>
      <pc:sldChg chg="modSp">
        <pc:chgData name="Noreen ROPERS [Eurécia]" userId="S::noreen.ropers@eurecia.com::f3a8d8f2-0e49-41aa-b7d1-58879f4fb21f" providerId="AD" clId="Web-{6640B28A-4610-38AA-5A25-F9D15B4E26B5}" dt="2025-10-22T12:21:27.654" v="129" actId="1076"/>
        <pc:sldMkLst>
          <pc:docMk/>
          <pc:sldMk cId="1223721962" sldId="366"/>
        </pc:sldMkLst>
        <pc:spChg chg="mod">
          <ac:chgData name="Noreen ROPERS [Eurécia]" userId="S::noreen.ropers@eurecia.com::f3a8d8f2-0e49-41aa-b7d1-58879f4fb21f" providerId="AD" clId="Web-{6640B28A-4610-38AA-5A25-F9D15B4E26B5}" dt="2025-10-22T12:21:27.654" v="129" actId="1076"/>
          <ac:spMkLst>
            <pc:docMk/>
            <pc:sldMk cId="1223721962" sldId="366"/>
            <ac:spMk id="2" creationId="{18B74BD9-57AD-C852-1754-B7B1DAD43A1F}"/>
          </ac:spMkLst>
        </pc:spChg>
      </pc:sldChg>
      <pc:sldChg chg="modSp">
        <pc:chgData name="Noreen ROPERS [Eurécia]" userId="S::noreen.ropers@eurecia.com::f3a8d8f2-0e49-41aa-b7d1-58879f4fb21f" providerId="AD" clId="Web-{6640B28A-4610-38AA-5A25-F9D15B4E26B5}" dt="2025-10-22T12:21:42.595" v="131" actId="1076"/>
        <pc:sldMkLst>
          <pc:docMk/>
          <pc:sldMk cId="2496085053" sldId="367"/>
        </pc:sldMkLst>
        <pc:spChg chg="mod">
          <ac:chgData name="Noreen ROPERS [Eurécia]" userId="S::noreen.ropers@eurecia.com::f3a8d8f2-0e49-41aa-b7d1-58879f4fb21f" providerId="AD" clId="Web-{6640B28A-4610-38AA-5A25-F9D15B4E26B5}" dt="2025-10-22T12:21:42.595" v="131" actId="1076"/>
          <ac:spMkLst>
            <pc:docMk/>
            <pc:sldMk cId="2496085053" sldId="367"/>
            <ac:spMk id="2" creationId="{18B74BD9-57AD-C852-1754-B7B1DAD43A1F}"/>
          </ac:spMkLst>
        </pc:spChg>
      </pc:sldChg>
      <pc:sldChg chg="modSp">
        <pc:chgData name="Noreen ROPERS [Eurécia]" userId="S::noreen.ropers@eurecia.com::f3a8d8f2-0e49-41aa-b7d1-58879f4fb21f" providerId="AD" clId="Web-{6640B28A-4610-38AA-5A25-F9D15B4E26B5}" dt="2025-10-22T12:25:57.187" v="194" actId="1076"/>
        <pc:sldMkLst>
          <pc:docMk/>
          <pc:sldMk cId="1833103302" sldId="368"/>
        </pc:sldMkLst>
        <pc:spChg chg="mod">
          <ac:chgData name="Noreen ROPERS [Eurécia]" userId="S::noreen.ropers@eurecia.com::f3a8d8f2-0e49-41aa-b7d1-58879f4fb21f" providerId="AD" clId="Web-{6640B28A-4610-38AA-5A25-F9D15B4E26B5}" dt="2025-10-22T12:25:57.187" v="194" actId="1076"/>
          <ac:spMkLst>
            <pc:docMk/>
            <pc:sldMk cId="1833103302" sldId="368"/>
            <ac:spMk id="2" creationId="{18B74BD9-57AD-C852-1754-B7B1DAD43A1F}"/>
          </ac:spMkLst>
        </pc:spChg>
      </pc:sldChg>
      <pc:sldChg chg="modSp">
        <pc:chgData name="Noreen ROPERS [Eurécia]" userId="S::noreen.ropers@eurecia.com::f3a8d8f2-0e49-41aa-b7d1-58879f4fb21f" providerId="AD" clId="Web-{6640B28A-4610-38AA-5A25-F9D15B4E26B5}" dt="2025-10-22T12:27:29.766" v="211" actId="1076"/>
        <pc:sldMkLst>
          <pc:docMk/>
          <pc:sldMk cId="1104859188" sldId="369"/>
        </pc:sldMkLst>
        <pc:spChg chg="mod">
          <ac:chgData name="Noreen ROPERS [Eurécia]" userId="S::noreen.ropers@eurecia.com::f3a8d8f2-0e49-41aa-b7d1-58879f4fb21f" providerId="AD" clId="Web-{6640B28A-4610-38AA-5A25-F9D15B4E26B5}" dt="2025-10-22T12:27:29.766" v="211" actId="1076"/>
          <ac:spMkLst>
            <pc:docMk/>
            <pc:sldMk cId="1104859188" sldId="369"/>
            <ac:spMk id="2" creationId="{18B74BD9-57AD-C852-1754-B7B1DAD43A1F}"/>
          </ac:spMkLst>
        </pc:spChg>
      </pc:sldChg>
      <pc:sldChg chg="modSp">
        <pc:chgData name="Noreen ROPERS [Eurécia]" userId="S::noreen.ropers@eurecia.com::f3a8d8f2-0e49-41aa-b7d1-58879f4fb21f" providerId="AD" clId="Web-{6640B28A-4610-38AA-5A25-F9D15B4E26B5}" dt="2025-10-22T12:27:14.454" v="209" actId="20577"/>
        <pc:sldMkLst>
          <pc:docMk/>
          <pc:sldMk cId="3085274892" sldId="370"/>
        </pc:sldMkLst>
        <pc:spChg chg="mod">
          <ac:chgData name="Noreen ROPERS [Eurécia]" userId="S::noreen.ropers@eurecia.com::f3a8d8f2-0e49-41aa-b7d1-58879f4fb21f" providerId="AD" clId="Web-{6640B28A-4610-38AA-5A25-F9D15B4E26B5}" dt="2025-10-22T12:27:14.454" v="209" actId="20577"/>
          <ac:spMkLst>
            <pc:docMk/>
            <pc:sldMk cId="3085274892" sldId="370"/>
            <ac:spMk id="14" creationId="{89A8DA33-8D6E-3E40-8E4F-07D526268881}"/>
          </ac:spMkLst>
        </pc:spChg>
        <pc:picChg chg="mod">
          <ac:chgData name="Noreen ROPERS [Eurécia]" userId="S::noreen.ropers@eurecia.com::f3a8d8f2-0e49-41aa-b7d1-58879f4fb21f" providerId="AD" clId="Web-{6640B28A-4610-38AA-5A25-F9D15B4E26B5}" dt="2025-10-22T12:26:53.656" v="203"/>
          <ac:picMkLst>
            <pc:docMk/>
            <pc:sldMk cId="3085274892" sldId="370"/>
            <ac:picMk id="5" creationId="{04CFE203-E5C5-D2C4-84E9-501127AF4768}"/>
          </ac:picMkLst>
        </pc:picChg>
      </pc:sldChg>
      <pc:sldChg chg="modSp">
        <pc:chgData name="Noreen ROPERS [Eurécia]" userId="S::noreen.ropers@eurecia.com::f3a8d8f2-0e49-41aa-b7d1-58879f4fb21f" providerId="AD" clId="Web-{6640B28A-4610-38AA-5A25-F9D15B4E26B5}" dt="2025-10-22T12:39:11.605" v="258" actId="1076"/>
        <pc:sldMkLst>
          <pc:docMk/>
          <pc:sldMk cId="1188188164" sldId="371"/>
        </pc:sldMkLst>
        <pc:spChg chg="mod">
          <ac:chgData name="Noreen ROPERS [Eurécia]" userId="S::noreen.ropers@eurecia.com::f3a8d8f2-0e49-41aa-b7d1-58879f4fb21f" providerId="AD" clId="Web-{6640B28A-4610-38AA-5A25-F9D15B4E26B5}" dt="2025-10-22T12:39:11.605" v="258" actId="1076"/>
          <ac:spMkLst>
            <pc:docMk/>
            <pc:sldMk cId="1188188164" sldId="371"/>
            <ac:spMk id="2" creationId="{18B74BD9-57AD-C852-1754-B7B1DAD43A1F}"/>
          </ac:spMkLst>
        </pc:spChg>
      </pc:sldChg>
      <pc:sldChg chg="modSp">
        <pc:chgData name="Noreen ROPERS [Eurécia]" userId="S::noreen.ropers@eurecia.com::f3a8d8f2-0e49-41aa-b7d1-58879f4fb21f" providerId="AD" clId="Web-{6640B28A-4610-38AA-5A25-F9D15B4E26B5}" dt="2025-10-22T12:39:01.699" v="255" actId="1076"/>
        <pc:sldMkLst>
          <pc:docMk/>
          <pc:sldMk cId="2946573541" sldId="372"/>
        </pc:sldMkLst>
        <pc:spChg chg="mod">
          <ac:chgData name="Noreen ROPERS [Eurécia]" userId="S::noreen.ropers@eurecia.com::f3a8d8f2-0e49-41aa-b7d1-58879f4fb21f" providerId="AD" clId="Web-{6640B28A-4610-38AA-5A25-F9D15B4E26B5}" dt="2025-10-22T12:39:01.699" v="255" actId="1076"/>
          <ac:spMkLst>
            <pc:docMk/>
            <pc:sldMk cId="2946573541" sldId="372"/>
            <ac:spMk id="2" creationId="{18B74BD9-57AD-C852-1754-B7B1DAD43A1F}"/>
          </ac:spMkLst>
        </pc:spChg>
      </pc:sldChg>
      <pc:sldChg chg="modSp">
        <pc:chgData name="Noreen ROPERS [Eurécia]" userId="S::noreen.ropers@eurecia.com::f3a8d8f2-0e49-41aa-b7d1-58879f4fb21f" providerId="AD" clId="Web-{6640B28A-4610-38AA-5A25-F9D15B4E26B5}" dt="2025-10-22T12:29:15.923" v="225" actId="1076"/>
        <pc:sldMkLst>
          <pc:docMk/>
          <pc:sldMk cId="3970030910" sldId="373"/>
        </pc:sldMkLst>
        <pc:spChg chg="mod">
          <ac:chgData name="Noreen ROPERS [Eurécia]" userId="S::noreen.ropers@eurecia.com::f3a8d8f2-0e49-41aa-b7d1-58879f4fb21f" providerId="AD" clId="Web-{6640B28A-4610-38AA-5A25-F9D15B4E26B5}" dt="2025-10-22T12:29:15.923" v="225" actId="1076"/>
          <ac:spMkLst>
            <pc:docMk/>
            <pc:sldMk cId="3970030910" sldId="373"/>
            <ac:spMk id="14" creationId="{89A8DA33-8D6E-3E40-8E4F-07D526268881}"/>
          </ac:spMkLst>
        </pc:spChg>
        <pc:picChg chg="mod">
          <ac:chgData name="Noreen ROPERS [Eurécia]" userId="S::noreen.ropers@eurecia.com::f3a8d8f2-0e49-41aa-b7d1-58879f4fb21f" providerId="AD" clId="Web-{6640B28A-4610-38AA-5A25-F9D15B4E26B5}" dt="2025-10-22T12:28:21.970" v="221"/>
          <ac:picMkLst>
            <pc:docMk/>
            <pc:sldMk cId="3970030910" sldId="373"/>
            <ac:picMk id="5" creationId="{74A7F6DC-0B75-8B2C-F349-E506BAF91E54}"/>
          </ac:picMkLst>
        </pc:picChg>
      </pc:sldChg>
      <pc:sldChg chg="addSp delSp modSp">
        <pc:chgData name="Noreen ROPERS [Eurécia]" userId="S::noreen.ropers@eurecia.com::f3a8d8f2-0e49-41aa-b7d1-58879f4fb21f" providerId="AD" clId="Web-{6640B28A-4610-38AA-5A25-F9D15B4E26B5}" dt="2025-10-22T12:50:24.353" v="587" actId="1076"/>
        <pc:sldMkLst>
          <pc:docMk/>
          <pc:sldMk cId="3979697780" sldId="374"/>
        </pc:sldMkLst>
        <pc:spChg chg="del">
          <ac:chgData name="Noreen ROPERS [Eurécia]" userId="S::noreen.ropers@eurecia.com::f3a8d8f2-0e49-41aa-b7d1-58879f4fb21f" providerId="AD" clId="Web-{6640B28A-4610-38AA-5A25-F9D15B4E26B5}" dt="2025-10-22T12:40:02.356" v="286"/>
          <ac:spMkLst>
            <pc:docMk/>
            <pc:sldMk cId="3979697780" sldId="374"/>
            <ac:spMk id="2" creationId="{0DAADBBF-6F52-EE4F-A175-E7B071FDF3D4}"/>
          </ac:spMkLst>
        </pc:spChg>
        <pc:spChg chg="mod">
          <ac:chgData name="Noreen ROPERS [Eurécia]" userId="S::noreen.ropers@eurecia.com::f3a8d8f2-0e49-41aa-b7d1-58879f4fb21f" providerId="AD" clId="Web-{6640B28A-4610-38AA-5A25-F9D15B4E26B5}" dt="2025-10-22T12:38:43.511" v="240" actId="20577"/>
          <ac:spMkLst>
            <pc:docMk/>
            <pc:sldMk cId="3979697780" sldId="374"/>
            <ac:spMk id="3" creationId="{E7302CC7-BE79-FB85-F1B9-4B3647A5F71A}"/>
          </ac:spMkLst>
        </pc:spChg>
        <pc:spChg chg="mod">
          <ac:chgData name="Noreen ROPERS [Eurécia]" userId="S::noreen.ropers@eurecia.com::f3a8d8f2-0e49-41aa-b7d1-58879f4fb21f" providerId="AD" clId="Web-{6640B28A-4610-38AA-5A25-F9D15B4E26B5}" dt="2025-10-22T12:39:58.996" v="281" actId="20577"/>
          <ac:spMkLst>
            <pc:docMk/>
            <pc:sldMk cId="3979697780" sldId="374"/>
            <ac:spMk id="4" creationId="{C75E216D-3884-00A3-E9C9-8AFE56370403}"/>
          </ac:spMkLst>
        </pc:spChg>
        <pc:spChg chg="del">
          <ac:chgData name="Noreen ROPERS [Eurécia]" userId="S::noreen.ropers@eurecia.com::f3a8d8f2-0e49-41aa-b7d1-58879f4fb21f" providerId="AD" clId="Web-{6640B28A-4610-38AA-5A25-F9D15B4E26B5}" dt="2025-10-22T12:40:02.356" v="285"/>
          <ac:spMkLst>
            <pc:docMk/>
            <pc:sldMk cId="3979697780" sldId="374"/>
            <ac:spMk id="5" creationId="{83AFFC29-F760-53E8-636F-D3CE500905D5}"/>
          </ac:spMkLst>
        </pc:spChg>
        <pc:spChg chg="add mod">
          <ac:chgData name="Noreen ROPERS [Eurécia]" userId="S::noreen.ropers@eurecia.com::f3a8d8f2-0e49-41aa-b7d1-58879f4fb21f" providerId="AD" clId="Web-{6640B28A-4610-38AA-5A25-F9D15B4E26B5}" dt="2025-10-22T12:47:32.127" v="545" actId="20577"/>
          <ac:spMkLst>
            <pc:docMk/>
            <pc:sldMk cId="3979697780" sldId="374"/>
            <ac:spMk id="6" creationId="{89A8DA33-8D6E-3E40-8E4F-07D526268881}"/>
          </ac:spMkLst>
        </pc:spChg>
        <pc:spChg chg="del">
          <ac:chgData name="Noreen ROPERS [Eurécia]" userId="S::noreen.ropers@eurecia.com::f3a8d8f2-0e49-41aa-b7d1-58879f4fb21f" providerId="AD" clId="Web-{6640B28A-4610-38AA-5A25-F9D15B4E26B5}" dt="2025-10-22T12:40:02.356" v="288"/>
          <ac:spMkLst>
            <pc:docMk/>
            <pc:sldMk cId="3979697780" sldId="374"/>
            <ac:spMk id="12" creationId="{A0DC9F90-8ACE-CD4E-1643-1CB7484F9988}"/>
          </ac:spMkLst>
        </pc:spChg>
        <pc:spChg chg="del">
          <ac:chgData name="Noreen ROPERS [Eurécia]" userId="S::noreen.ropers@eurecia.com::f3a8d8f2-0e49-41aa-b7d1-58879f4fb21f" providerId="AD" clId="Web-{6640B28A-4610-38AA-5A25-F9D15B4E26B5}" dt="2025-10-22T12:40:02.356" v="287"/>
          <ac:spMkLst>
            <pc:docMk/>
            <pc:sldMk cId="3979697780" sldId="374"/>
            <ac:spMk id="14" creationId="{89A8DA33-8D6E-3E40-8E4F-07D526268881}"/>
          </ac:spMkLst>
        </pc:spChg>
        <pc:spChg chg="add mod">
          <ac:chgData name="Noreen ROPERS [Eurécia]" userId="S::noreen.ropers@eurecia.com::f3a8d8f2-0e49-41aa-b7d1-58879f4fb21f" providerId="AD" clId="Web-{6640B28A-4610-38AA-5A25-F9D15B4E26B5}" dt="2025-10-22T12:50:24.353" v="587" actId="1076"/>
          <ac:spMkLst>
            <pc:docMk/>
            <pc:sldMk cId="3979697780" sldId="374"/>
            <ac:spMk id="15" creationId="{7CE70C21-E314-4065-522D-C8EC2A437CEA}"/>
          </ac:spMkLst>
        </pc:spChg>
        <pc:spChg chg="add mod">
          <ac:chgData name="Noreen ROPERS [Eurécia]" userId="S::noreen.ropers@eurecia.com::f3a8d8f2-0e49-41aa-b7d1-58879f4fb21f" providerId="AD" clId="Web-{6640B28A-4610-38AA-5A25-F9D15B4E26B5}" dt="2025-10-22T12:50:14.728" v="586" actId="1076"/>
          <ac:spMkLst>
            <pc:docMk/>
            <pc:sldMk cId="3979697780" sldId="374"/>
            <ac:spMk id="16" creationId="{A34BACF5-CF37-04A3-2ED7-A6DA105B2B6C}"/>
          </ac:spMkLst>
        </pc:spChg>
        <pc:picChg chg="del">
          <ac:chgData name="Noreen ROPERS [Eurécia]" userId="S::noreen.ropers@eurecia.com::f3a8d8f2-0e49-41aa-b7d1-58879f4fb21f" providerId="AD" clId="Web-{6640B28A-4610-38AA-5A25-F9D15B4E26B5}" dt="2025-10-22T12:40:02.356" v="284"/>
          <ac:picMkLst>
            <pc:docMk/>
            <pc:sldMk cId="3979697780" sldId="374"/>
            <ac:picMk id="7" creationId="{E00F6C1A-6833-A3A5-6F78-6AFDAFE93E98}"/>
          </ac:picMkLst>
        </pc:picChg>
        <pc:picChg chg="add mod">
          <ac:chgData name="Noreen ROPERS [Eurécia]" userId="S::noreen.ropers@eurecia.com::f3a8d8f2-0e49-41aa-b7d1-58879f4fb21f" providerId="AD" clId="Web-{6640B28A-4610-38AA-5A25-F9D15B4E26B5}" dt="2025-10-22T12:50:10.056" v="585" actId="1076"/>
          <ac:picMkLst>
            <pc:docMk/>
            <pc:sldMk cId="3979697780" sldId="374"/>
            <ac:picMk id="8" creationId="{6416640C-A548-383A-5772-0B788B56F436}"/>
          </ac:picMkLst>
        </pc:picChg>
        <pc:picChg chg="del">
          <ac:chgData name="Noreen ROPERS [Eurécia]" userId="S::noreen.ropers@eurecia.com::f3a8d8f2-0e49-41aa-b7d1-58879f4fb21f" providerId="AD" clId="Web-{6640B28A-4610-38AA-5A25-F9D15B4E26B5}" dt="2025-10-22T12:40:02.356" v="283"/>
          <ac:picMkLst>
            <pc:docMk/>
            <pc:sldMk cId="3979697780" sldId="374"/>
            <ac:picMk id="10" creationId="{E549B3CD-A81E-CE39-708F-EB40C8641EB5}"/>
          </ac:picMkLst>
        </pc:picChg>
        <pc:picChg chg="del">
          <ac:chgData name="Noreen ROPERS [Eurécia]" userId="S::noreen.ropers@eurecia.com::f3a8d8f2-0e49-41aa-b7d1-58879f4fb21f" providerId="AD" clId="Web-{6640B28A-4610-38AA-5A25-F9D15B4E26B5}" dt="2025-10-22T12:40:02.356" v="282"/>
          <ac:picMkLst>
            <pc:docMk/>
            <pc:sldMk cId="3979697780" sldId="374"/>
            <ac:picMk id="11" creationId="{19DAB844-B955-6D0B-A51E-DDED37145D57}"/>
          </ac:picMkLst>
        </pc:picChg>
        <pc:picChg chg="del">
          <ac:chgData name="Noreen ROPERS [Eurécia]" userId="S::noreen.ropers@eurecia.com::f3a8d8f2-0e49-41aa-b7d1-58879f4fb21f" providerId="AD" clId="Web-{6640B28A-4610-38AA-5A25-F9D15B4E26B5}" dt="2025-10-22T12:40:02.356" v="289"/>
          <ac:picMkLst>
            <pc:docMk/>
            <pc:sldMk cId="3979697780" sldId="374"/>
            <ac:picMk id="13" creationId="{D560B820-D7E2-D4E9-46B1-3F1C4C16D010}"/>
          </ac:picMkLst>
        </pc:picChg>
      </pc:sldChg>
      <pc:sldChg chg="modSp">
        <pc:chgData name="Noreen ROPERS [Eurécia]" userId="S::noreen.ropers@eurecia.com::f3a8d8f2-0e49-41aa-b7d1-58879f4fb21f" providerId="AD" clId="Web-{6640B28A-4610-38AA-5A25-F9D15B4E26B5}" dt="2025-10-22T12:28:01.110" v="216" actId="1076"/>
        <pc:sldMkLst>
          <pc:docMk/>
          <pc:sldMk cId="76768154" sldId="375"/>
        </pc:sldMkLst>
        <pc:spChg chg="mod">
          <ac:chgData name="Noreen ROPERS [Eurécia]" userId="S::noreen.ropers@eurecia.com::f3a8d8f2-0e49-41aa-b7d1-58879f4fb21f" providerId="AD" clId="Web-{6640B28A-4610-38AA-5A25-F9D15B4E26B5}" dt="2025-10-22T12:28:01.110" v="216" actId="1076"/>
          <ac:spMkLst>
            <pc:docMk/>
            <pc:sldMk cId="76768154" sldId="375"/>
            <ac:spMk id="5" creationId="{E63FBEE7-B2EE-9744-8FCC-2E8B5A162548}"/>
          </ac:spMkLst>
        </pc:spChg>
      </pc:sldChg>
      <pc:sldChg chg="modSp">
        <pc:chgData name="Noreen ROPERS [Eurécia]" userId="S::noreen.ropers@eurecia.com::f3a8d8f2-0e49-41aa-b7d1-58879f4fb21f" providerId="AD" clId="Web-{6640B28A-4610-38AA-5A25-F9D15B4E26B5}" dt="2025-10-22T12:22:32.336" v="145"/>
        <pc:sldMkLst>
          <pc:docMk/>
          <pc:sldMk cId="2673279965" sldId="376"/>
        </pc:sldMkLst>
        <pc:picChg chg="mod">
          <ac:chgData name="Noreen ROPERS [Eurécia]" userId="S::noreen.ropers@eurecia.com::f3a8d8f2-0e49-41aa-b7d1-58879f4fb21f" providerId="AD" clId="Web-{6640B28A-4610-38AA-5A25-F9D15B4E26B5}" dt="2025-10-22T12:22:32.336" v="145"/>
          <ac:picMkLst>
            <pc:docMk/>
            <pc:sldMk cId="2673279965" sldId="376"/>
            <ac:picMk id="7" creationId="{011BB111-FD9E-6625-F9A8-EBD885E65B2D}"/>
          </ac:picMkLst>
        </pc:picChg>
      </pc:sldChg>
      <pc:sldChg chg="modSp">
        <pc:chgData name="Noreen ROPERS [Eurécia]" userId="S::noreen.ropers@eurecia.com::f3a8d8f2-0e49-41aa-b7d1-58879f4fb21f" providerId="AD" clId="Web-{6640B28A-4610-38AA-5A25-F9D15B4E26B5}" dt="2025-10-22T12:22:27.976" v="143"/>
        <pc:sldMkLst>
          <pc:docMk/>
          <pc:sldMk cId="2868552247" sldId="377"/>
        </pc:sldMkLst>
        <pc:spChg chg="mod">
          <ac:chgData name="Noreen ROPERS [Eurécia]" userId="S::noreen.ropers@eurecia.com::f3a8d8f2-0e49-41aa-b7d1-58879f4fb21f" providerId="AD" clId="Web-{6640B28A-4610-38AA-5A25-F9D15B4E26B5}" dt="2025-10-22T12:18:46.900" v="103" actId="20577"/>
          <ac:spMkLst>
            <pc:docMk/>
            <pc:sldMk cId="2868552247" sldId="377"/>
            <ac:spMk id="9" creationId="{B45D4B47-91E4-4EAD-A134-EDBEDFB3EEF9}"/>
          </ac:spMkLst>
        </pc:spChg>
        <pc:picChg chg="mod">
          <ac:chgData name="Noreen ROPERS [Eurécia]" userId="S::noreen.ropers@eurecia.com::f3a8d8f2-0e49-41aa-b7d1-58879f4fb21f" providerId="AD" clId="Web-{6640B28A-4610-38AA-5A25-F9D15B4E26B5}" dt="2025-10-22T12:22:27.976" v="143"/>
          <ac:picMkLst>
            <pc:docMk/>
            <pc:sldMk cId="2868552247" sldId="377"/>
            <ac:picMk id="7" creationId="{DCE688E2-73D6-95D3-6190-5494444BD296}"/>
          </ac:picMkLst>
        </pc:picChg>
      </pc:sldChg>
      <pc:sldChg chg="modSp">
        <pc:chgData name="Noreen ROPERS [Eurécia]" userId="S::noreen.ropers@eurecia.com::f3a8d8f2-0e49-41aa-b7d1-58879f4fb21f" providerId="AD" clId="Web-{6640B28A-4610-38AA-5A25-F9D15B4E26B5}" dt="2025-10-22T12:22:21.632" v="141"/>
        <pc:sldMkLst>
          <pc:docMk/>
          <pc:sldMk cId="4078323377" sldId="378"/>
        </pc:sldMkLst>
        <pc:spChg chg="mod">
          <ac:chgData name="Noreen ROPERS [Eurécia]" userId="S::noreen.ropers@eurecia.com::f3a8d8f2-0e49-41aa-b7d1-58879f4fb21f" providerId="AD" clId="Web-{6640B28A-4610-38AA-5A25-F9D15B4E26B5}" dt="2025-10-22T12:19:33.650" v="110" actId="20577"/>
          <ac:spMkLst>
            <pc:docMk/>
            <pc:sldMk cId="4078323377" sldId="378"/>
            <ac:spMk id="9" creationId="{7BBB2F52-3465-5714-FEAF-47D0FE1F656C}"/>
          </ac:spMkLst>
        </pc:spChg>
        <pc:picChg chg="mod">
          <ac:chgData name="Noreen ROPERS [Eurécia]" userId="S::noreen.ropers@eurecia.com::f3a8d8f2-0e49-41aa-b7d1-58879f4fb21f" providerId="AD" clId="Web-{6640B28A-4610-38AA-5A25-F9D15B4E26B5}" dt="2025-10-22T12:22:21.632" v="141"/>
          <ac:picMkLst>
            <pc:docMk/>
            <pc:sldMk cId="4078323377" sldId="378"/>
            <ac:picMk id="5" creationId="{3D034832-073A-C964-F6BC-8E0B43DBF242}"/>
          </ac:picMkLst>
        </pc:picChg>
      </pc:sldChg>
      <pc:sldChg chg="modSp">
        <pc:chgData name="Noreen ROPERS [Eurécia]" userId="S::noreen.ropers@eurecia.com::f3a8d8f2-0e49-41aa-b7d1-58879f4fb21f" providerId="AD" clId="Web-{6640B28A-4610-38AA-5A25-F9D15B4E26B5}" dt="2025-10-22T12:16:51.007" v="97" actId="1076"/>
        <pc:sldMkLst>
          <pc:docMk/>
          <pc:sldMk cId="4219514317" sldId="379"/>
        </pc:sldMkLst>
        <pc:spChg chg="mod">
          <ac:chgData name="Noreen ROPERS [Eurécia]" userId="S::noreen.ropers@eurecia.com::f3a8d8f2-0e49-41aa-b7d1-58879f4fb21f" providerId="AD" clId="Web-{6640B28A-4610-38AA-5A25-F9D15B4E26B5}" dt="2025-10-22T12:16:51.007" v="97" actId="1076"/>
          <ac:spMkLst>
            <pc:docMk/>
            <pc:sldMk cId="4219514317" sldId="379"/>
            <ac:spMk id="2" creationId="{BF7EACF7-3FD6-7460-78BE-09852639E239}"/>
          </ac:spMkLst>
        </pc:spChg>
      </pc:sldChg>
      <pc:sldChg chg="add del replId">
        <pc:chgData name="Noreen ROPERS [Eurécia]" userId="S::noreen.ropers@eurecia.com::f3a8d8f2-0e49-41aa-b7d1-58879f4fb21f" providerId="AD" clId="Web-{6640B28A-4610-38AA-5A25-F9D15B4E26B5}" dt="2025-10-22T12:48:19.927" v="550"/>
        <pc:sldMkLst>
          <pc:docMk/>
          <pc:sldMk cId="2620119526" sldId="380"/>
        </pc:sldMkLst>
      </pc:sldChg>
      <pc:sldChg chg="modSp add del replId">
        <pc:chgData name="Noreen ROPERS [Eurécia]" userId="S::noreen.ropers@eurecia.com::f3a8d8f2-0e49-41aa-b7d1-58879f4fb21f" providerId="AD" clId="Web-{6640B28A-4610-38AA-5A25-F9D15B4E26B5}" dt="2025-10-22T12:48:21.786" v="551"/>
        <pc:sldMkLst>
          <pc:docMk/>
          <pc:sldMk cId="3079449987" sldId="381"/>
        </pc:sldMkLst>
        <pc:picChg chg="mod">
          <ac:chgData name="Noreen ROPERS [Eurécia]" userId="S::noreen.ropers@eurecia.com::f3a8d8f2-0e49-41aa-b7d1-58879f4fb21f" providerId="AD" clId="Web-{6640B28A-4610-38AA-5A25-F9D15B4E26B5}" dt="2025-10-22T12:48:06.988" v="549" actId="1076"/>
          <ac:picMkLst>
            <pc:docMk/>
            <pc:sldMk cId="3079449987" sldId="381"/>
            <ac:picMk id="8" creationId="{6AAD49FD-BCC1-5A75-E0B6-1F1DD5C04A51}"/>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22/10/2025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22/10/2025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9</a:t>
            </a:fld>
            <a:endParaRPr lang="fr-FR"/>
          </a:p>
        </p:txBody>
      </p:sp>
    </p:spTree>
    <p:extLst>
      <p:ext uri="{BB962C8B-B14F-4D97-AF65-F5344CB8AC3E}">
        <p14:creationId xmlns:p14="http://schemas.microsoft.com/office/powerpoint/2010/main" val="318190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28</a:t>
            </a:fld>
            <a:endParaRPr lang="fr-FR"/>
          </a:p>
        </p:txBody>
      </p:sp>
    </p:spTree>
    <p:extLst>
      <p:ext uri="{BB962C8B-B14F-4D97-AF65-F5344CB8AC3E}">
        <p14:creationId xmlns:p14="http://schemas.microsoft.com/office/powerpoint/2010/main" val="29879438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29</a:t>
            </a:fld>
            <a:endParaRPr lang="fr-FR"/>
          </a:p>
        </p:txBody>
      </p:sp>
    </p:spTree>
    <p:extLst>
      <p:ext uri="{BB962C8B-B14F-4D97-AF65-F5344CB8AC3E}">
        <p14:creationId xmlns:p14="http://schemas.microsoft.com/office/powerpoint/2010/main" val="14929943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30</a:t>
            </a:fld>
            <a:endParaRPr lang="fr-FR"/>
          </a:p>
        </p:txBody>
      </p:sp>
    </p:spTree>
    <p:extLst>
      <p:ext uri="{BB962C8B-B14F-4D97-AF65-F5344CB8AC3E}">
        <p14:creationId xmlns:p14="http://schemas.microsoft.com/office/powerpoint/2010/main" val="3980409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31</a:t>
            </a:fld>
            <a:endParaRPr lang="fr-FR"/>
          </a:p>
        </p:txBody>
      </p:sp>
    </p:spTree>
    <p:extLst>
      <p:ext uri="{BB962C8B-B14F-4D97-AF65-F5344CB8AC3E}">
        <p14:creationId xmlns:p14="http://schemas.microsoft.com/office/powerpoint/2010/main" val="26952438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33</a:t>
            </a:fld>
            <a:endParaRPr lang="fr-FR"/>
          </a:p>
        </p:txBody>
      </p:sp>
    </p:spTree>
    <p:extLst>
      <p:ext uri="{BB962C8B-B14F-4D97-AF65-F5344CB8AC3E}">
        <p14:creationId xmlns:p14="http://schemas.microsoft.com/office/powerpoint/2010/main" val="26458251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34</a:t>
            </a:fld>
            <a:endParaRPr lang="fr-FR"/>
          </a:p>
        </p:txBody>
      </p:sp>
    </p:spTree>
    <p:extLst>
      <p:ext uri="{BB962C8B-B14F-4D97-AF65-F5344CB8AC3E}">
        <p14:creationId xmlns:p14="http://schemas.microsoft.com/office/powerpoint/2010/main" val="10091148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35</a:t>
            </a:fld>
            <a:endParaRPr lang="fr-FR"/>
          </a:p>
        </p:txBody>
      </p:sp>
    </p:spTree>
    <p:extLst>
      <p:ext uri="{BB962C8B-B14F-4D97-AF65-F5344CB8AC3E}">
        <p14:creationId xmlns:p14="http://schemas.microsoft.com/office/powerpoint/2010/main" val="21992357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37</a:t>
            </a:fld>
            <a:endParaRPr lang="fr-FR"/>
          </a:p>
        </p:txBody>
      </p:sp>
    </p:spTree>
    <p:extLst>
      <p:ext uri="{BB962C8B-B14F-4D97-AF65-F5344CB8AC3E}">
        <p14:creationId xmlns:p14="http://schemas.microsoft.com/office/powerpoint/2010/main" val="5897772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40</a:t>
            </a:fld>
            <a:endParaRPr lang="fr-FR"/>
          </a:p>
        </p:txBody>
      </p:sp>
    </p:spTree>
    <p:extLst>
      <p:ext uri="{BB962C8B-B14F-4D97-AF65-F5344CB8AC3E}">
        <p14:creationId xmlns:p14="http://schemas.microsoft.com/office/powerpoint/2010/main" val="4887061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2C680-383E-7B23-2571-C776096FFA5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5F48BC2-1097-2C35-2998-44018B6C25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87FC5C9-A303-F503-226B-C631273B82B2}"/>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67E5C8AA-CD31-65DA-0810-06E4010206B1}"/>
              </a:ext>
            </a:extLst>
          </p:cNvPr>
          <p:cNvSpPr>
            <a:spLocks noGrp="1"/>
          </p:cNvSpPr>
          <p:nvPr>
            <p:ph type="sldNum" sz="quarter" idx="5"/>
          </p:nvPr>
        </p:nvSpPr>
        <p:spPr/>
        <p:txBody>
          <a:bodyPr/>
          <a:lstStyle/>
          <a:p>
            <a:fld id="{A05EC2F2-F8FB-460F-A35C-637309E078FA}" type="slidenum">
              <a:rPr lang="fr-FR" smtClean="0"/>
              <a:t>38</a:t>
            </a:fld>
            <a:endParaRPr lang="fr-FR"/>
          </a:p>
        </p:txBody>
      </p:sp>
    </p:spTree>
    <p:extLst>
      <p:ext uri="{BB962C8B-B14F-4D97-AF65-F5344CB8AC3E}">
        <p14:creationId xmlns:p14="http://schemas.microsoft.com/office/powerpoint/2010/main" val="2339968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87CD6-0036-9E63-B855-8536701A91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1D76667-537C-0ECE-29F0-A7B86A81E19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280215-DDA0-10BB-07F6-52802830A3C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827468-C9CC-B4A5-86FD-BBECA23439FC}"/>
              </a:ext>
            </a:extLst>
          </p:cNvPr>
          <p:cNvSpPr>
            <a:spLocks noGrp="1"/>
          </p:cNvSpPr>
          <p:nvPr>
            <p:ph type="sldNum" sz="quarter" idx="5"/>
          </p:nvPr>
        </p:nvSpPr>
        <p:spPr/>
        <p:txBody>
          <a:bodyPr/>
          <a:lstStyle/>
          <a:p>
            <a:fld id="{A05EC2F2-F8FB-460F-A35C-637309E078FA}" type="slidenum">
              <a:rPr lang="fr-FR" smtClean="0"/>
              <a:t>11</a:t>
            </a:fld>
            <a:endParaRPr lang="fr-FR"/>
          </a:p>
        </p:txBody>
      </p:sp>
    </p:spTree>
    <p:extLst>
      <p:ext uri="{BB962C8B-B14F-4D97-AF65-F5344CB8AC3E}">
        <p14:creationId xmlns:p14="http://schemas.microsoft.com/office/powerpoint/2010/main" val="42647295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42</a:t>
            </a:fld>
            <a:endParaRPr lang="fr-FR"/>
          </a:p>
        </p:txBody>
      </p:sp>
    </p:spTree>
    <p:extLst>
      <p:ext uri="{BB962C8B-B14F-4D97-AF65-F5344CB8AC3E}">
        <p14:creationId xmlns:p14="http://schemas.microsoft.com/office/powerpoint/2010/main" val="38461155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12</a:t>
            </a:fld>
            <a:endParaRPr lang="fr-FR"/>
          </a:p>
        </p:txBody>
      </p:sp>
    </p:spTree>
    <p:extLst>
      <p:ext uri="{BB962C8B-B14F-4D97-AF65-F5344CB8AC3E}">
        <p14:creationId xmlns:p14="http://schemas.microsoft.com/office/powerpoint/2010/main" val="409135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18</a:t>
            </a:fld>
            <a:endParaRPr lang="fr-FR"/>
          </a:p>
        </p:txBody>
      </p:sp>
    </p:spTree>
    <p:extLst>
      <p:ext uri="{BB962C8B-B14F-4D97-AF65-F5344CB8AC3E}">
        <p14:creationId xmlns:p14="http://schemas.microsoft.com/office/powerpoint/2010/main" val="571936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19</a:t>
            </a:fld>
            <a:endParaRPr lang="fr-FR"/>
          </a:p>
        </p:txBody>
      </p:sp>
    </p:spTree>
    <p:extLst>
      <p:ext uri="{BB962C8B-B14F-4D97-AF65-F5344CB8AC3E}">
        <p14:creationId xmlns:p14="http://schemas.microsoft.com/office/powerpoint/2010/main" val="17013444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20</a:t>
            </a:fld>
            <a:endParaRPr lang="fr-FR"/>
          </a:p>
        </p:txBody>
      </p:sp>
    </p:spTree>
    <p:extLst>
      <p:ext uri="{BB962C8B-B14F-4D97-AF65-F5344CB8AC3E}">
        <p14:creationId xmlns:p14="http://schemas.microsoft.com/office/powerpoint/2010/main" val="821576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21</a:t>
            </a:fld>
            <a:endParaRPr lang="fr-FR"/>
          </a:p>
        </p:txBody>
      </p:sp>
    </p:spTree>
    <p:extLst>
      <p:ext uri="{BB962C8B-B14F-4D97-AF65-F5344CB8AC3E}">
        <p14:creationId xmlns:p14="http://schemas.microsoft.com/office/powerpoint/2010/main" val="3566304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22</a:t>
            </a:fld>
            <a:endParaRPr lang="fr-FR"/>
          </a:p>
        </p:txBody>
      </p:sp>
    </p:spTree>
    <p:extLst>
      <p:ext uri="{BB962C8B-B14F-4D97-AF65-F5344CB8AC3E}">
        <p14:creationId xmlns:p14="http://schemas.microsoft.com/office/powerpoint/2010/main" val="1800653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24</a:t>
            </a:fld>
            <a:endParaRPr lang="fr-FR"/>
          </a:p>
        </p:txBody>
      </p:sp>
    </p:spTree>
    <p:extLst>
      <p:ext uri="{BB962C8B-B14F-4D97-AF65-F5344CB8AC3E}">
        <p14:creationId xmlns:p14="http://schemas.microsoft.com/office/powerpoint/2010/main" val="8930799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22/10/2025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22/10/2025</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slide" Target="slide10.xml"/><Relationship Id="rId7" Type="http://schemas.openxmlformats.org/officeDocument/2006/relationships/image" Target="../media/image3.png"/><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image" Target="../media/image2.svg"/><Relationship Id="rId11" Type="http://schemas.openxmlformats.org/officeDocument/2006/relationships/image" Target="../media/image25.png"/><Relationship Id="rId5" Type="http://schemas.openxmlformats.org/officeDocument/2006/relationships/image" Target="../media/image1.png"/><Relationship Id="rId10" Type="http://schemas.openxmlformats.org/officeDocument/2006/relationships/slide" Target="slide39.xml"/><Relationship Id="rId4" Type="http://schemas.openxmlformats.org/officeDocument/2006/relationships/slide" Target="slide34.xml"/><Relationship Id="rId9" Type="http://schemas.openxmlformats.org/officeDocument/2006/relationships/slide" Target="slide37.xml"/></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58.svg"/><Relationship Id="rId4" Type="http://schemas.openxmlformats.org/officeDocument/2006/relationships/image" Target="../media/image5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1"/>
            <a:ext cx="7434797" cy="2660366"/>
          </a:xfrm>
        </p:spPr>
        <p:txBody>
          <a:bodyPr/>
          <a:lstStyle/>
          <a:p>
            <a:r>
              <a:rPr lang="fr-FR" dirty="0">
                <a:solidFill>
                  <a:srgbClr val="79BF9D"/>
                </a:solidFill>
                <a:latin typeface="PP Woodland"/>
              </a:rPr>
              <a:t>All </a:t>
            </a:r>
            <a:r>
              <a:rPr lang="fr-FR" dirty="0" err="1">
                <a:solidFill>
                  <a:srgbClr val="79BF9D"/>
                </a:solidFill>
                <a:latin typeface="PP Woodland"/>
              </a:rPr>
              <a:t>you</a:t>
            </a:r>
            <a:r>
              <a:rPr lang="fr-FR" dirty="0">
                <a:solidFill>
                  <a:srgbClr val="79BF9D"/>
                </a:solidFill>
                <a:latin typeface="PP Woodland"/>
              </a:rPr>
              <a:t> </a:t>
            </a:r>
            <a:r>
              <a:rPr lang="fr-FR" dirty="0" err="1">
                <a:solidFill>
                  <a:srgbClr val="79BF9D"/>
                </a:solidFill>
                <a:latin typeface="PP Woodland"/>
              </a:rPr>
              <a:t>need</a:t>
            </a:r>
            <a:r>
              <a:rPr lang="fr-FR" dirty="0">
                <a:solidFill>
                  <a:srgbClr val="79BF9D"/>
                </a:solidFill>
                <a:latin typeface="PP Woodland"/>
              </a:rPr>
              <a:t> to know about </a:t>
            </a:r>
            <a:r>
              <a:rPr lang="fr-FR" sz="6600" dirty="0">
                <a:latin typeface="PP Woodland"/>
              </a:rPr>
              <a:t>    </a:t>
            </a:r>
            <a:br>
              <a:rPr lang="fr-FR" dirty="0">
                <a:solidFill>
                  <a:srgbClr val="79BF9D"/>
                </a:solidFill>
                <a:latin typeface="PP Woodland"/>
              </a:rPr>
            </a:br>
            <a:r>
              <a:rPr lang="fr-FR" dirty="0">
                <a:solidFill>
                  <a:schemeClr val="bg1"/>
                </a:solidFill>
                <a:latin typeface="PP Woodland"/>
              </a:rPr>
              <a:t> HR Portal</a:t>
            </a:r>
            <a:endParaRPr lang="fr-FR" dirty="0">
              <a:solidFill>
                <a:schemeClr val="bg1"/>
              </a:solidFill>
            </a:endParaRP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dirty="0" err="1">
                <a:latin typeface="Figtree"/>
              </a:rPr>
              <a:t>Administrator</a:t>
            </a:r>
            <a:r>
              <a:rPr lang="fr-FR" dirty="0">
                <a:latin typeface="Figtree"/>
              </a:rPr>
              <a:t> training guide</a:t>
            </a:r>
            <a:endParaRPr lang="fr-FR" b="0">
              <a:solidFill>
                <a:srgbClr val="000000"/>
              </a:solidFill>
              <a:latin typeface="Figtree"/>
            </a:endParaRPr>
          </a:p>
          <a:p>
            <a:endParaRPr lang="fr-FR" dirty="0"/>
          </a:p>
        </p:txBody>
      </p:sp>
      <p:sp>
        <p:nvSpPr>
          <p:cNvPr id="9" name="Espace réservé du texte 4">
            <a:extLst>
              <a:ext uri="{FF2B5EF4-FFF2-40B4-BE49-F238E27FC236}">
                <a16:creationId xmlns:a16="http://schemas.microsoft.com/office/drawing/2014/main" id="{2E41B274-6BBE-010B-1957-256EA8B3A11F}"/>
              </a:ext>
            </a:extLst>
          </p:cNvPr>
          <p:cNvSpPr txBox="1">
            <a:spLocks/>
          </p:cNvSpPr>
          <p:nvPr/>
        </p:nvSpPr>
        <p:spPr>
          <a:xfrm>
            <a:off x="928620" y="6243569"/>
            <a:ext cx="4748213" cy="468312"/>
          </a:xfrm>
          <a:prstGeom prst="rect">
            <a:avLst/>
          </a:prstGeom>
        </p:spPr>
        <p:txBody>
          <a:bodyPr vert="horz" lIns="91440" tIns="45720" rIns="91440" bIns="45720" rtlCol="0" anchor="t">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spcBef>
                <a:spcPts val="1000"/>
              </a:spcBef>
            </a:pPr>
            <a:r>
              <a:rPr lang="fr-FR" sz="1000" dirty="0">
                <a:solidFill>
                  <a:srgbClr val="FFFFFF"/>
                </a:solidFill>
              </a:rPr>
              <a:t>Last </a:t>
            </a:r>
            <a:r>
              <a:rPr lang="fr-FR" sz="1000" err="1">
                <a:solidFill>
                  <a:srgbClr val="FFFFFF"/>
                </a:solidFill>
              </a:rPr>
              <a:t>updated</a:t>
            </a:r>
            <a:endParaRPr lang="fr-FR" sz="1000">
              <a:solidFill>
                <a:srgbClr val="FFFFFF"/>
              </a:solidFill>
            </a:endParaRPr>
          </a:p>
          <a:p>
            <a:pPr>
              <a:lnSpc>
                <a:spcPct val="120000"/>
              </a:lnSpc>
              <a:spcBef>
                <a:spcPts val="1000"/>
              </a:spcBef>
            </a:pPr>
            <a:r>
              <a:rPr lang="fr-FR" sz="1000" dirty="0" err="1">
                <a:solidFill>
                  <a:srgbClr val="FFFFFF"/>
                </a:solidFill>
              </a:rPr>
              <a:t>October</a:t>
            </a:r>
            <a:r>
              <a:rPr lang="fr-FR" sz="1000" dirty="0">
                <a:solidFill>
                  <a:srgbClr val="FFFFFF"/>
                </a:solidFill>
              </a:rPr>
              <a:t> 2025</a:t>
            </a:r>
          </a:p>
        </p:txBody>
      </p:sp>
      <p:pic>
        <p:nvPicPr>
          <p:cNvPr id="5" name="Image 4" descr="Une image contenant Graphique, cercle, clipart, symbole&#10;&#10;Description générée automatiquement">
            <a:extLst>
              <a:ext uri="{FF2B5EF4-FFF2-40B4-BE49-F238E27FC236}">
                <a16:creationId xmlns:a16="http://schemas.microsoft.com/office/drawing/2014/main" id="{F80F5E86-6C62-E247-56C9-EA66042A094D}"/>
              </a:ext>
            </a:extLst>
          </p:cNvPr>
          <p:cNvPicPr>
            <a:picLocks noChangeAspect="1"/>
          </p:cNvPicPr>
          <p:nvPr/>
        </p:nvPicPr>
        <p:blipFill>
          <a:blip r:embed="rId3"/>
          <a:stretch>
            <a:fillRect/>
          </a:stretch>
        </p:blipFill>
        <p:spPr>
          <a:xfrm>
            <a:off x="697156" y="3755171"/>
            <a:ext cx="657225" cy="676275"/>
          </a:xfrm>
          <a:prstGeom prst="rect">
            <a:avLst/>
          </a:prstGeom>
        </p:spPr>
      </p:pic>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020640" y="918391"/>
            <a:ext cx="9613900" cy="3799447"/>
          </a:xfrm>
        </p:spPr>
        <p:txBody>
          <a:bodyPr/>
          <a:lstStyle/>
          <a:p>
            <a:pPr>
              <a:lnSpc>
                <a:spcPct val="100000"/>
              </a:lnSpc>
            </a:pPr>
            <a:br>
              <a:rPr lang="fr-FR" sz="4400" dirty="0">
                <a:latin typeface="PP Woodland"/>
              </a:rPr>
            </a:br>
            <a:r>
              <a:rPr lang="fr-FR" sz="8000" dirty="0" err="1">
                <a:latin typeface="PP Woodland"/>
              </a:rPr>
              <a:t>Employee</a:t>
            </a:r>
            <a:r>
              <a:rPr lang="fr-FR" sz="8000" dirty="0">
                <a:latin typeface="PP Woodland"/>
              </a:rPr>
              <a:t> documents</a:t>
            </a:r>
            <a:endParaRPr lang="fr-FR" sz="8000" dirty="0"/>
          </a:p>
        </p:txBody>
      </p:sp>
    </p:spTree>
    <p:extLst>
      <p:ext uri="{BB962C8B-B14F-4D97-AF65-F5344CB8AC3E}">
        <p14:creationId xmlns:p14="http://schemas.microsoft.com/office/powerpoint/2010/main" val="42088650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B8006-F86F-B450-3D35-A4A4FB1661E3}"/>
            </a:ext>
          </a:extLst>
        </p:cNvPr>
        <p:cNvGrpSpPr/>
        <p:nvPr/>
      </p:nvGrpSpPr>
      <p:grpSpPr>
        <a:xfrm>
          <a:off x="0" y="0"/>
          <a:ext cx="0" cy="0"/>
          <a:chOff x="0" y="0"/>
          <a:chExt cx="0" cy="0"/>
        </a:xfrm>
      </p:grpSpPr>
      <p:pic>
        <p:nvPicPr>
          <p:cNvPr id="2" name="Image 1" descr="Une image contenant texte, capture d’écran, logiciel, nombre&#10;&#10;Le contenu généré par l’IA peut être incorrect.">
            <a:extLst>
              <a:ext uri="{FF2B5EF4-FFF2-40B4-BE49-F238E27FC236}">
                <a16:creationId xmlns:a16="http://schemas.microsoft.com/office/drawing/2014/main" id="{4C7CCE6A-178B-8E16-0370-E572A4FE80CA}"/>
              </a:ext>
            </a:extLst>
          </p:cNvPr>
          <p:cNvPicPr>
            <a:picLocks noChangeAspect="1"/>
          </p:cNvPicPr>
          <p:nvPr/>
        </p:nvPicPr>
        <p:blipFill>
          <a:blip r:embed="rId3"/>
          <a:stretch>
            <a:fillRect/>
          </a:stretch>
        </p:blipFill>
        <p:spPr>
          <a:xfrm>
            <a:off x="169497" y="1280746"/>
            <a:ext cx="7583855" cy="3192587"/>
          </a:xfrm>
          <a:prstGeom prst="rect">
            <a:avLst/>
          </a:prstGeom>
          <a:ln>
            <a:noFill/>
          </a:ln>
          <a:effectLst>
            <a:outerShdw blurRad="292100" dist="139700" dir="2700000" algn="tl" rotWithShape="0">
              <a:srgbClr val="333333">
                <a:alpha val="65000"/>
              </a:srgbClr>
            </a:outerShdw>
          </a:effectLst>
        </p:spPr>
      </p:pic>
      <p:sp>
        <p:nvSpPr>
          <p:cNvPr id="3" name="Titre 2">
            <a:extLst>
              <a:ext uri="{FF2B5EF4-FFF2-40B4-BE49-F238E27FC236}">
                <a16:creationId xmlns:a16="http://schemas.microsoft.com/office/drawing/2014/main" id="{F96E9A52-EEF9-ED50-F055-CCCA47E201F4}"/>
              </a:ext>
            </a:extLst>
          </p:cNvPr>
          <p:cNvSpPr>
            <a:spLocks noGrp="1"/>
          </p:cNvSpPr>
          <p:nvPr>
            <p:ph type="title"/>
          </p:nvPr>
        </p:nvSpPr>
        <p:spPr/>
        <p:txBody>
          <a:bodyPr/>
          <a:lstStyle/>
          <a:p>
            <a:r>
              <a:rPr lang="fr-FR" dirty="0" err="1">
                <a:latin typeface="Figtree Light"/>
              </a:rPr>
              <a:t>Organising</a:t>
            </a:r>
            <a:r>
              <a:rPr lang="fr-FR" dirty="0">
                <a:latin typeface="Figtree Light"/>
              </a:rPr>
              <a:t> the documents </a:t>
            </a:r>
            <a:r>
              <a:rPr lang="fr-FR" dirty="0" err="1">
                <a:latin typeface="Figtree Light"/>
              </a:rPr>
              <a:t>space</a:t>
            </a:r>
            <a:endParaRPr lang="fr-FR" dirty="0" err="1"/>
          </a:p>
        </p:txBody>
      </p:sp>
      <p:sp>
        <p:nvSpPr>
          <p:cNvPr id="4" name="Espace réservé du texte 3">
            <a:extLst>
              <a:ext uri="{FF2B5EF4-FFF2-40B4-BE49-F238E27FC236}">
                <a16:creationId xmlns:a16="http://schemas.microsoft.com/office/drawing/2014/main" id="{12A70447-8F87-D952-28F2-8FF5D66A853C}"/>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Creating</a:t>
            </a:r>
            <a:r>
              <a:rPr lang="fr-FR" dirty="0">
                <a:latin typeface="Figtree"/>
              </a:rPr>
              <a:t> folders to organise </a:t>
            </a:r>
            <a:r>
              <a:rPr lang="fr-FR" dirty="0" err="1">
                <a:latin typeface="Figtree"/>
              </a:rPr>
              <a:t>your</a:t>
            </a:r>
            <a:r>
              <a:rPr lang="fr-FR" dirty="0">
                <a:latin typeface="Figtree"/>
              </a:rPr>
              <a:t> data</a:t>
            </a:r>
            <a:endParaRPr lang="fr-FR" dirty="0"/>
          </a:p>
        </p:txBody>
      </p:sp>
      <p:pic>
        <p:nvPicPr>
          <p:cNvPr id="5" name="Image 4" descr="Une image contenant texte, capture d’écran, logiciel, Système d’exploitation&#10;&#10;Le contenu généré par l’IA peut être incorrect.">
            <a:extLst>
              <a:ext uri="{FF2B5EF4-FFF2-40B4-BE49-F238E27FC236}">
                <a16:creationId xmlns:a16="http://schemas.microsoft.com/office/drawing/2014/main" id="{6F185E2A-58D6-E2A8-2263-B621768ACD9C}"/>
              </a:ext>
            </a:extLst>
          </p:cNvPr>
          <p:cNvPicPr>
            <a:picLocks noChangeAspect="1"/>
          </p:cNvPicPr>
          <p:nvPr/>
        </p:nvPicPr>
        <p:blipFill>
          <a:blip r:embed="rId4"/>
          <a:stretch>
            <a:fillRect/>
          </a:stretch>
        </p:blipFill>
        <p:spPr>
          <a:xfrm>
            <a:off x="5891213" y="3545946"/>
            <a:ext cx="5299076" cy="3195110"/>
          </a:xfrm>
          <a:prstGeom prst="rect">
            <a:avLst/>
          </a:prstGeom>
          <a:ln>
            <a:noFill/>
          </a:ln>
          <a:effectLst>
            <a:outerShdw blurRad="292100" dist="139700" dir="2700000" algn="tl" rotWithShape="0">
              <a:srgbClr val="333333">
                <a:alpha val="65000"/>
              </a:srgbClr>
            </a:outerShdw>
          </a:effectLst>
        </p:spPr>
      </p:pic>
      <p:sp>
        <p:nvSpPr>
          <p:cNvPr id="11" name="Arc 10">
            <a:extLst>
              <a:ext uri="{FF2B5EF4-FFF2-40B4-BE49-F238E27FC236}">
                <a16:creationId xmlns:a16="http://schemas.microsoft.com/office/drawing/2014/main" id="{39EF5445-0684-AB65-181D-A9332C521AC2}"/>
              </a:ext>
            </a:extLst>
          </p:cNvPr>
          <p:cNvSpPr/>
          <p:nvPr/>
        </p:nvSpPr>
        <p:spPr>
          <a:xfrm rot="540000">
            <a:off x="6067238" y="3367700"/>
            <a:ext cx="1025626" cy="1028155"/>
          </a:xfrm>
          <a:prstGeom prst="arc">
            <a:avLst>
              <a:gd name="adj1" fmla="val 16037801"/>
              <a:gd name="adj2" fmla="val 0"/>
            </a:avLst>
          </a:prstGeom>
          <a:ln w="28575">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26732799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Adding</a:t>
            </a:r>
            <a:r>
              <a:rPr lang="fr-FR" dirty="0">
                <a:latin typeface="Figtree Light"/>
              </a:rPr>
              <a:t> a document</a:t>
            </a:r>
            <a:endParaRPr lang="fr-FR" dirty="0">
              <a:solidFill>
                <a:srgbClr val="C75741"/>
              </a:solidFill>
              <a:latin typeface="Figtree Light"/>
            </a:endParaRP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a:solidFill>
                  <a:srgbClr val="333333"/>
                </a:solidFill>
                <a:latin typeface="Figtree"/>
              </a:rPr>
              <a:t>Access : HR Portal &gt; documents</a:t>
            </a:r>
            <a:endParaRPr lang="fr-FR" dirty="0"/>
          </a:p>
        </p:txBody>
      </p:sp>
      <p:pic>
        <p:nvPicPr>
          <p:cNvPr id="2" name="Image 1" descr="Une image contenant texte, capture d’écran, nombre, logiciel&#10;&#10;Le contenu généré par l’IA peut être incorrect.">
            <a:extLst>
              <a:ext uri="{FF2B5EF4-FFF2-40B4-BE49-F238E27FC236}">
                <a16:creationId xmlns:a16="http://schemas.microsoft.com/office/drawing/2014/main" id="{C89A4B93-E185-C7EB-176A-FEEFE7E467BE}"/>
              </a:ext>
            </a:extLst>
          </p:cNvPr>
          <p:cNvPicPr>
            <a:picLocks noChangeAspect="1"/>
          </p:cNvPicPr>
          <p:nvPr/>
        </p:nvPicPr>
        <p:blipFill>
          <a:blip r:embed="rId3"/>
          <a:stretch>
            <a:fillRect/>
          </a:stretch>
        </p:blipFill>
        <p:spPr>
          <a:xfrm>
            <a:off x="4650317" y="1274233"/>
            <a:ext cx="7082367" cy="3060700"/>
          </a:xfrm>
          <a:prstGeom prst="rect">
            <a:avLst/>
          </a:prstGeom>
          <a:ln>
            <a:noFill/>
          </a:ln>
          <a:effectLst>
            <a:outerShdw blurRad="292100" dist="139700" dir="2700000" algn="tl" rotWithShape="0">
              <a:srgbClr val="333333">
                <a:alpha val="65000"/>
              </a:srgbClr>
            </a:outerShdw>
          </a:effectLst>
        </p:spPr>
      </p:pic>
      <p:pic>
        <p:nvPicPr>
          <p:cNvPr id="11" name="Image 10">
            <a:extLst>
              <a:ext uri="{FF2B5EF4-FFF2-40B4-BE49-F238E27FC236}">
                <a16:creationId xmlns:a16="http://schemas.microsoft.com/office/drawing/2014/main" id="{9D50BE9A-1D62-F36D-6C59-B7B5540C632B}"/>
              </a:ext>
            </a:extLst>
          </p:cNvPr>
          <p:cNvPicPr>
            <a:picLocks noChangeAspect="1"/>
          </p:cNvPicPr>
          <p:nvPr/>
        </p:nvPicPr>
        <p:blipFill>
          <a:blip r:embed="rId4"/>
          <a:stretch>
            <a:fillRect/>
          </a:stretch>
        </p:blipFill>
        <p:spPr>
          <a:xfrm>
            <a:off x="368581" y="2169583"/>
            <a:ext cx="5739838" cy="3799417"/>
          </a:xfrm>
          <a:prstGeom prst="rect">
            <a:avLst/>
          </a:prstGeom>
          <a:ln>
            <a:noFill/>
          </a:ln>
          <a:effectLst>
            <a:outerShdw blurRad="292100" dist="139700" dir="2700000" algn="tl" rotWithShape="0">
              <a:srgbClr val="333333">
                <a:alpha val="65000"/>
              </a:srgbClr>
            </a:outerShdw>
          </a:effectLst>
        </p:spPr>
      </p:pic>
      <p:sp>
        <p:nvSpPr>
          <p:cNvPr id="10" name="Arc 9">
            <a:extLst>
              <a:ext uri="{FF2B5EF4-FFF2-40B4-BE49-F238E27FC236}">
                <a16:creationId xmlns:a16="http://schemas.microsoft.com/office/drawing/2014/main" id="{8B50FD40-76E0-87A7-CD44-6F8FF46621EF}"/>
              </a:ext>
            </a:extLst>
          </p:cNvPr>
          <p:cNvSpPr/>
          <p:nvPr/>
        </p:nvSpPr>
        <p:spPr>
          <a:xfrm rot="6120000">
            <a:off x="5474570" y="3653449"/>
            <a:ext cx="1025626" cy="1028155"/>
          </a:xfrm>
          <a:prstGeom prst="arc">
            <a:avLst>
              <a:gd name="adj1" fmla="val 16037801"/>
              <a:gd name="adj2" fmla="val 0"/>
            </a:avLst>
          </a:prstGeom>
          <a:ln w="28575">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 name="ZoneTexte 15">
            <a:extLst>
              <a:ext uri="{FF2B5EF4-FFF2-40B4-BE49-F238E27FC236}">
                <a16:creationId xmlns:a16="http://schemas.microsoft.com/office/drawing/2014/main" id="{B51511B4-B5C2-6073-A190-FBCAD75A9959}"/>
              </a:ext>
            </a:extLst>
          </p:cNvPr>
          <p:cNvSpPr txBox="1"/>
          <p:nvPr/>
        </p:nvSpPr>
        <p:spPr>
          <a:xfrm>
            <a:off x="6997419" y="4691391"/>
            <a:ext cx="4073510" cy="1169551"/>
          </a:xfrm>
          <a:prstGeom prst="rect">
            <a:avLst/>
          </a:prstGeom>
          <a:noFill/>
        </p:spPr>
        <p:txBody>
          <a:bodyPr wrap="squar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400" dirty="0">
                <a:latin typeface="Figtree Light"/>
              </a:rPr>
              <a:t>You can </a:t>
            </a:r>
            <a:r>
              <a:rPr lang="fr-FR" sz="1400" dirty="0" err="1">
                <a:latin typeface="Figtree Light"/>
              </a:rPr>
              <a:t>add</a:t>
            </a:r>
            <a:r>
              <a:rPr lang="fr-FR" sz="1400" dirty="0">
                <a:latin typeface="Figtree Light"/>
              </a:rPr>
              <a:t> a document in a folder</a:t>
            </a:r>
            <a:endParaRPr lang="fr-FR" sz="1400" dirty="0">
              <a:latin typeface="Figtree"/>
            </a:endParaRPr>
          </a:p>
          <a:p>
            <a:pPr algn="ctr"/>
            <a:r>
              <a:rPr lang="fr-FR" sz="1400" dirty="0">
                <a:latin typeface="Figtree Light"/>
              </a:rPr>
              <a:t>of </a:t>
            </a:r>
            <a:r>
              <a:rPr lang="fr-FR" sz="1400" dirty="0" err="1">
                <a:latin typeface="Figtree Light"/>
              </a:rPr>
              <a:t>your</a:t>
            </a:r>
            <a:r>
              <a:rPr lang="fr-FR" sz="1400" dirty="0">
                <a:latin typeface="Figtree Light"/>
              </a:rPr>
              <a:t> </a:t>
            </a:r>
            <a:r>
              <a:rPr lang="fr-FR" sz="1400" dirty="0" err="1">
                <a:latin typeface="Figtree Light"/>
              </a:rPr>
              <a:t>choice</a:t>
            </a:r>
            <a:r>
              <a:rPr lang="fr-FR" sz="1400" dirty="0">
                <a:latin typeface="Figtree Light"/>
              </a:rPr>
              <a:t> by </a:t>
            </a:r>
            <a:r>
              <a:rPr lang="fr-FR" sz="1400" dirty="0" err="1">
                <a:latin typeface="Figtree Light"/>
              </a:rPr>
              <a:t>clicking</a:t>
            </a:r>
            <a:r>
              <a:rPr lang="fr-FR" sz="1400" dirty="0">
                <a:latin typeface="Figtree Light"/>
              </a:rPr>
              <a:t> </a:t>
            </a:r>
            <a:r>
              <a:rPr lang="fr-FR" sz="1400" dirty="0" err="1">
                <a:latin typeface="Figtree Light"/>
              </a:rPr>
              <a:t>Add</a:t>
            </a:r>
            <a:r>
              <a:rPr lang="fr-FR" sz="1400" dirty="0">
                <a:latin typeface="Figtree Light"/>
              </a:rPr>
              <a:t> a document. </a:t>
            </a:r>
            <a:endParaRPr lang="fr-FR" sz="1400"/>
          </a:p>
          <a:p>
            <a:pPr algn="ctr"/>
            <a:r>
              <a:rPr lang="fr-FR" sz="1400" dirty="0">
                <a:latin typeface="Figtree Light"/>
              </a:rPr>
              <a:t>You can </a:t>
            </a:r>
            <a:r>
              <a:rPr lang="fr-FR" sz="1400" err="1">
                <a:latin typeface="Figtree Light"/>
              </a:rPr>
              <a:t>also</a:t>
            </a:r>
            <a:r>
              <a:rPr lang="fr-FR" sz="1400" dirty="0">
                <a:latin typeface="Figtree Light"/>
              </a:rPr>
              <a:t> </a:t>
            </a:r>
            <a:r>
              <a:rPr lang="fr-FR" sz="1400" err="1">
                <a:latin typeface="Figtree Light"/>
              </a:rPr>
              <a:t>notify</a:t>
            </a:r>
            <a:r>
              <a:rPr lang="fr-FR" sz="1400" dirty="0">
                <a:latin typeface="Figtree Light"/>
              </a:rPr>
              <a:t> the </a:t>
            </a:r>
            <a:r>
              <a:rPr lang="fr-FR" sz="1400" err="1">
                <a:latin typeface="Figtree Light"/>
              </a:rPr>
              <a:t>employee</a:t>
            </a:r>
            <a:r>
              <a:rPr lang="fr-FR" sz="1400" dirty="0">
                <a:latin typeface="Figtree Light"/>
              </a:rPr>
              <a:t> and/or </a:t>
            </a:r>
            <a:r>
              <a:rPr lang="fr-FR" sz="1400" err="1">
                <a:latin typeface="Figtree Light"/>
              </a:rPr>
              <a:t>add</a:t>
            </a:r>
            <a:endParaRPr lang="fr-FR" sz="1400" err="1">
              <a:latin typeface="Figtree Light" pitchFamily="2" charset="0"/>
            </a:endParaRPr>
          </a:p>
          <a:p>
            <a:pPr algn="ctr"/>
            <a:r>
              <a:rPr lang="fr-FR" sz="1400" dirty="0">
                <a:latin typeface="Figtree Light"/>
              </a:rPr>
              <a:t>an end date, </a:t>
            </a:r>
            <a:r>
              <a:rPr lang="fr-FR" sz="1400" dirty="0" err="1">
                <a:latin typeface="Figtree Light"/>
              </a:rPr>
              <a:t>allowing</a:t>
            </a:r>
            <a:r>
              <a:rPr lang="fr-FR" sz="1400" dirty="0">
                <a:latin typeface="Figtree Light"/>
              </a:rPr>
              <a:t> </a:t>
            </a:r>
            <a:r>
              <a:rPr lang="fr-FR" sz="1400" dirty="0" err="1">
                <a:latin typeface="Figtree Light"/>
              </a:rPr>
              <a:t>you</a:t>
            </a:r>
            <a:r>
              <a:rPr lang="fr-FR" sz="1400" dirty="0">
                <a:latin typeface="Figtree Light"/>
              </a:rPr>
              <a:t> to </a:t>
            </a:r>
            <a:r>
              <a:rPr lang="fr-FR" sz="1400" dirty="0" err="1">
                <a:latin typeface="Figtree Light"/>
              </a:rPr>
              <a:t>activate</a:t>
            </a:r>
            <a:endParaRPr lang="fr-FR" sz="1400" dirty="0">
              <a:latin typeface="Figtree Light" pitchFamily="2" charset="0"/>
            </a:endParaRPr>
          </a:p>
          <a:p>
            <a:pPr algn="ctr"/>
            <a:r>
              <a:rPr lang="fr-FR" sz="1400" dirty="0">
                <a:latin typeface="Figtree Light"/>
              </a:rPr>
              <a:t>a due date or </a:t>
            </a:r>
            <a:r>
              <a:rPr lang="fr-FR" sz="1400" dirty="0" err="1">
                <a:latin typeface="Figtree Light"/>
              </a:rPr>
              <a:t>renewal</a:t>
            </a:r>
            <a:r>
              <a:rPr lang="fr-FR" sz="1400" dirty="0">
                <a:latin typeface="Figtree Light"/>
              </a:rPr>
              <a:t> </a:t>
            </a:r>
            <a:r>
              <a:rPr lang="fr-FR" sz="1400" dirty="0" err="1">
                <a:latin typeface="Figtree Light"/>
              </a:rPr>
              <a:t>alert</a:t>
            </a:r>
            <a:r>
              <a:rPr lang="fr-FR" sz="1400" dirty="0">
                <a:latin typeface="Figtree Light"/>
              </a:rPr>
              <a:t>. </a:t>
            </a:r>
            <a:endParaRPr lang="fr-FR" sz="1400">
              <a:latin typeface="Figtree Light" pitchFamily="2" charset="0"/>
            </a:endParaRPr>
          </a:p>
        </p:txBody>
      </p:sp>
      <p:sp>
        <p:nvSpPr>
          <p:cNvPr id="13" name="ZoneTexte 8">
            <a:extLst>
              <a:ext uri="{FF2B5EF4-FFF2-40B4-BE49-F238E27FC236}">
                <a16:creationId xmlns:a16="http://schemas.microsoft.com/office/drawing/2014/main" id="{11E3DD5F-48BF-A32C-D3B1-F769E8207953}"/>
              </a:ext>
            </a:extLst>
          </p:cNvPr>
          <p:cNvSpPr txBox="1"/>
          <p:nvPr/>
        </p:nvSpPr>
        <p:spPr>
          <a:xfrm>
            <a:off x="7000279" y="5786247"/>
            <a:ext cx="4139844" cy="523220"/>
          </a:xfrm>
          <a:prstGeom prst="rect">
            <a:avLst/>
          </a:prstGeom>
          <a:noFill/>
        </p:spPr>
        <p:txBody>
          <a:bodyPr wrap="squar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400" b="1" dirty="0">
                <a:solidFill>
                  <a:schemeClr val="accent1"/>
                </a:solidFill>
                <a:latin typeface="Figtree Light"/>
              </a:rPr>
              <a:t>Good to know!  </a:t>
            </a:r>
            <a:r>
              <a:rPr lang="fr-FR" sz="1400" dirty="0">
                <a:latin typeface="Figtree Light"/>
              </a:rPr>
              <a:t>You can </a:t>
            </a:r>
            <a:r>
              <a:rPr lang="fr-FR" sz="1400" dirty="0" err="1">
                <a:latin typeface="Figtree Light"/>
              </a:rPr>
              <a:t>add</a:t>
            </a:r>
            <a:r>
              <a:rPr lang="fr-FR" sz="1400" dirty="0">
                <a:latin typeface="Figtree Light"/>
              </a:rPr>
              <a:t> a document </a:t>
            </a:r>
            <a:r>
              <a:rPr lang="fr-FR" sz="1400" dirty="0" err="1">
                <a:latin typeface="Figtree Light"/>
              </a:rPr>
              <a:t>from</a:t>
            </a:r>
            <a:r>
              <a:rPr lang="fr-FR" sz="1400" dirty="0">
                <a:latin typeface="Figtree Light"/>
              </a:rPr>
              <a:t> </a:t>
            </a:r>
            <a:r>
              <a:rPr lang="fr-FR" sz="1400" dirty="0" err="1">
                <a:latin typeface="Figtree Light"/>
              </a:rPr>
              <a:t>your</a:t>
            </a:r>
            <a:r>
              <a:rPr lang="fr-FR" sz="1400" dirty="0">
                <a:latin typeface="Figtree Light"/>
              </a:rPr>
              <a:t> computer or </a:t>
            </a:r>
            <a:r>
              <a:rPr lang="fr-FR" sz="1400" dirty="0" err="1">
                <a:latin typeface="Figtree Light"/>
              </a:rPr>
              <a:t>from</a:t>
            </a:r>
            <a:r>
              <a:rPr lang="fr-FR" sz="1400" dirty="0">
                <a:latin typeface="Figtree Light"/>
              </a:rPr>
              <a:t> a document </a:t>
            </a:r>
            <a:r>
              <a:rPr lang="fr-FR" sz="1400" dirty="0" err="1">
                <a:latin typeface="Figtree Light"/>
              </a:rPr>
              <a:t>template</a:t>
            </a:r>
            <a:r>
              <a:rPr lang="fr-FR" sz="1400" dirty="0">
                <a:latin typeface="Figtree Light"/>
              </a:rPr>
              <a:t>!</a:t>
            </a:r>
          </a:p>
        </p:txBody>
      </p:sp>
    </p:spTree>
    <p:extLst>
      <p:ext uri="{BB962C8B-B14F-4D97-AF65-F5344CB8AC3E}">
        <p14:creationId xmlns:p14="http://schemas.microsoft.com/office/powerpoint/2010/main" val="16971838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429822" y="1002481"/>
            <a:ext cx="6017895" cy="1941649"/>
          </a:xfrm>
        </p:spPr>
        <p:txBody>
          <a:bodyPr/>
          <a:lstStyle/>
          <a:p>
            <a:pPr algn="ctr">
              <a:lnSpc>
                <a:spcPct val="100000"/>
              </a:lnSpc>
            </a:pPr>
            <a:br>
              <a:rPr lang="fr-FR" sz="4400" dirty="0">
                <a:latin typeface="PP Woodland"/>
              </a:rPr>
            </a:br>
            <a:r>
              <a:rPr lang="fr-FR" sz="8000" dirty="0">
                <a:latin typeface="PP Woodland"/>
              </a:rPr>
              <a:t>Document </a:t>
            </a:r>
            <a:r>
              <a:rPr lang="fr-FR" sz="8000" dirty="0" err="1">
                <a:latin typeface="PP Woodland"/>
              </a:rPr>
              <a:t>Templates</a:t>
            </a:r>
            <a:endParaRPr lang="fr-FR" sz="8000" dirty="0" err="1"/>
          </a:p>
        </p:txBody>
      </p:sp>
    </p:spTree>
    <p:extLst>
      <p:ext uri="{BB962C8B-B14F-4D97-AF65-F5344CB8AC3E}">
        <p14:creationId xmlns:p14="http://schemas.microsoft.com/office/powerpoint/2010/main" val="2822879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Creating</a:t>
            </a:r>
            <a:r>
              <a:rPr lang="fr-FR" dirty="0">
                <a:latin typeface="Figtree Light"/>
              </a:rPr>
              <a:t> document </a:t>
            </a:r>
            <a:r>
              <a:rPr lang="fr-FR" dirty="0" err="1">
                <a:latin typeface="Figtree Light"/>
              </a:rPr>
              <a:t>templates</a:t>
            </a:r>
            <a:endParaRPr lang="fr-FR" dirty="0" err="1"/>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a:latin typeface="Figtree"/>
              </a:rPr>
              <a:t>Access: HR Portal &gt; Documents &gt; document </a:t>
            </a:r>
            <a:r>
              <a:rPr lang="fr-FR" dirty="0" err="1">
                <a:latin typeface="Figtree"/>
              </a:rPr>
              <a:t>templates</a:t>
            </a:r>
            <a:endParaRPr lang="fr-FR" dirty="0" err="1"/>
          </a:p>
        </p:txBody>
      </p:sp>
      <p:pic>
        <p:nvPicPr>
          <p:cNvPr id="8" name="Image 7" descr="Une image contenant texte, capture d’écran, nombre, affichage&#10;&#10;Le contenu généré par l’IA peut être incorrect.">
            <a:extLst>
              <a:ext uri="{FF2B5EF4-FFF2-40B4-BE49-F238E27FC236}">
                <a16:creationId xmlns:a16="http://schemas.microsoft.com/office/drawing/2014/main" id="{827F7FE8-468F-3E8C-DE78-4D0AD7800B26}"/>
              </a:ext>
            </a:extLst>
          </p:cNvPr>
          <p:cNvPicPr>
            <a:picLocks noChangeAspect="1"/>
          </p:cNvPicPr>
          <p:nvPr/>
        </p:nvPicPr>
        <p:blipFill>
          <a:blip r:embed="rId3"/>
          <a:stretch>
            <a:fillRect/>
          </a:stretch>
        </p:blipFill>
        <p:spPr>
          <a:xfrm>
            <a:off x="468923" y="1505202"/>
            <a:ext cx="11273694" cy="49808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236087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Creating</a:t>
            </a:r>
            <a:r>
              <a:rPr lang="fr-FR" dirty="0">
                <a:latin typeface="Figtree Light"/>
              </a:rPr>
              <a:t> document </a:t>
            </a:r>
            <a:r>
              <a:rPr lang="fr-FR" dirty="0" err="1">
                <a:latin typeface="Figtree Light"/>
              </a:rPr>
              <a:t>templates</a:t>
            </a:r>
            <a:endParaRPr lang="fr-FR" dirty="0" err="1"/>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Creating</a:t>
            </a:r>
            <a:r>
              <a:rPr lang="fr-FR" dirty="0">
                <a:latin typeface="Figtree"/>
              </a:rPr>
              <a:t> a new </a:t>
            </a:r>
            <a:r>
              <a:rPr lang="fr-FR" dirty="0" err="1">
                <a:latin typeface="Figtree"/>
              </a:rPr>
              <a:t>template</a:t>
            </a:r>
            <a:endParaRPr lang="fr-FR" dirty="0" err="1"/>
          </a:p>
        </p:txBody>
      </p:sp>
      <p:pic>
        <p:nvPicPr>
          <p:cNvPr id="2" name="Image 1" descr="Une image contenant texte, capture d’écran, conception&#10;&#10;Le contenu généré par l’IA peut être incorrect.">
            <a:extLst>
              <a:ext uri="{FF2B5EF4-FFF2-40B4-BE49-F238E27FC236}">
                <a16:creationId xmlns:a16="http://schemas.microsoft.com/office/drawing/2014/main" id="{8F368E19-9A8D-0470-9312-C91915179B5E}"/>
              </a:ext>
            </a:extLst>
          </p:cNvPr>
          <p:cNvPicPr>
            <a:picLocks noChangeAspect="1"/>
          </p:cNvPicPr>
          <p:nvPr/>
        </p:nvPicPr>
        <p:blipFill>
          <a:blip r:embed="rId3"/>
          <a:stretch>
            <a:fillRect/>
          </a:stretch>
        </p:blipFill>
        <p:spPr>
          <a:xfrm>
            <a:off x="1066923" y="1278304"/>
            <a:ext cx="10077695" cy="537600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982327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Creating</a:t>
            </a:r>
            <a:r>
              <a:rPr lang="fr-FR" dirty="0">
                <a:latin typeface="Figtree Light"/>
              </a:rPr>
              <a:t> document </a:t>
            </a:r>
            <a:r>
              <a:rPr lang="fr-FR" dirty="0" err="1">
                <a:latin typeface="Figtree Light"/>
              </a:rPr>
              <a:t>templates</a:t>
            </a:r>
            <a:endParaRPr lang="fr-FR" dirty="0" err="1"/>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a:xfrm>
            <a:off x="366712" y="939800"/>
            <a:ext cx="11453813" cy="339725"/>
          </a:xfrm>
        </p:spPr>
        <p:txBody>
          <a:bodyPr vert="horz" lIns="91440" tIns="45720" rIns="91440" bIns="45720" rtlCol="0" anchor="t">
            <a:normAutofit/>
          </a:bodyPr>
          <a:lstStyle/>
          <a:p>
            <a:r>
              <a:rPr lang="fr-FR" dirty="0" err="1">
                <a:latin typeface="Figtree"/>
              </a:rPr>
              <a:t>Creating</a:t>
            </a:r>
            <a:r>
              <a:rPr lang="fr-FR" dirty="0">
                <a:latin typeface="Figtree"/>
              </a:rPr>
              <a:t> a new </a:t>
            </a:r>
            <a:r>
              <a:rPr lang="fr-FR" dirty="0" err="1">
                <a:latin typeface="Figtree"/>
              </a:rPr>
              <a:t>template</a:t>
            </a:r>
            <a:endParaRPr lang="fr-FR" dirty="0"/>
          </a:p>
        </p:txBody>
      </p:sp>
      <p:sp>
        <p:nvSpPr>
          <p:cNvPr id="6" name="ZoneTexte 5">
            <a:extLst>
              <a:ext uri="{FF2B5EF4-FFF2-40B4-BE49-F238E27FC236}">
                <a16:creationId xmlns:a16="http://schemas.microsoft.com/office/drawing/2014/main" id="{FDF5D57A-50F5-7514-4CE8-6A58CC7A6E70}"/>
              </a:ext>
            </a:extLst>
          </p:cNvPr>
          <p:cNvSpPr txBox="1"/>
          <p:nvPr/>
        </p:nvSpPr>
        <p:spPr>
          <a:xfrm>
            <a:off x="219161" y="5982627"/>
            <a:ext cx="11592604" cy="523220"/>
          </a:xfrm>
          <a:prstGeom prst="rect">
            <a:avLst/>
          </a:prstGeom>
          <a:noFill/>
        </p:spPr>
        <p:txBody>
          <a:bodyPr wrap="square" lIns="91440" tIns="45720" rIns="91440" bIns="45720" rtlCol="0" anchor="t">
            <a:spAutoFit/>
          </a:bodyPr>
          <a:lstStyle/>
          <a:p>
            <a:pPr algn="ctr"/>
            <a:r>
              <a:rPr lang="fr-FR" sz="1400" dirty="0" err="1">
                <a:solidFill>
                  <a:srgbClr val="333333"/>
                </a:solidFill>
                <a:ea typeface="+mn-lt"/>
                <a:cs typeface="+mn-lt"/>
              </a:rPr>
              <a:t>When</a:t>
            </a:r>
            <a:r>
              <a:rPr lang="fr-FR" sz="1400" dirty="0">
                <a:solidFill>
                  <a:srgbClr val="333333"/>
                </a:solidFill>
                <a:ea typeface="+mn-lt"/>
                <a:cs typeface="+mn-lt"/>
              </a:rPr>
              <a:t> </a:t>
            </a:r>
            <a:r>
              <a:rPr lang="fr-FR" sz="1400" dirty="0" err="1">
                <a:solidFill>
                  <a:srgbClr val="333333"/>
                </a:solidFill>
                <a:ea typeface="+mn-lt"/>
                <a:cs typeface="+mn-lt"/>
              </a:rPr>
              <a:t>creating</a:t>
            </a:r>
            <a:r>
              <a:rPr lang="fr-FR" sz="1400" dirty="0">
                <a:solidFill>
                  <a:srgbClr val="333333"/>
                </a:solidFill>
                <a:ea typeface="+mn-lt"/>
                <a:cs typeface="+mn-lt"/>
              </a:rPr>
              <a:t> </a:t>
            </a:r>
            <a:r>
              <a:rPr lang="fr-FR" sz="1400" dirty="0" err="1">
                <a:solidFill>
                  <a:srgbClr val="333333"/>
                </a:solidFill>
                <a:ea typeface="+mn-lt"/>
                <a:cs typeface="+mn-lt"/>
              </a:rPr>
              <a:t>templates</a:t>
            </a:r>
            <a:r>
              <a:rPr lang="fr-FR" sz="1400" dirty="0">
                <a:solidFill>
                  <a:srgbClr val="333333"/>
                </a:solidFill>
                <a:ea typeface="+mn-lt"/>
                <a:cs typeface="+mn-lt"/>
              </a:rPr>
              <a:t> via Microsoft Office Word, </a:t>
            </a:r>
            <a:r>
              <a:rPr lang="fr-FR" sz="1400" dirty="0" err="1">
                <a:solidFill>
                  <a:srgbClr val="333333"/>
                </a:solidFill>
                <a:ea typeface="+mn-lt"/>
                <a:cs typeface="+mn-lt"/>
              </a:rPr>
              <a:t>specific</a:t>
            </a:r>
            <a:r>
              <a:rPr lang="fr-FR" sz="1400" dirty="0">
                <a:solidFill>
                  <a:srgbClr val="333333"/>
                </a:solidFill>
                <a:ea typeface="+mn-lt"/>
                <a:cs typeface="+mn-lt"/>
              </a:rPr>
              <a:t> tags </a:t>
            </a:r>
            <a:r>
              <a:rPr lang="fr-FR" sz="1400" dirty="0" err="1">
                <a:solidFill>
                  <a:srgbClr val="333333"/>
                </a:solidFill>
                <a:ea typeface="+mn-lt"/>
                <a:cs typeface="+mn-lt"/>
              </a:rPr>
              <a:t>may</a:t>
            </a:r>
            <a:r>
              <a:rPr lang="fr-FR" sz="1400" dirty="0">
                <a:solidFill>
                  <a:srgbClr val="333333"/>
                </a:solidFill>
                <a:ea typeface="+mn-lt"/>
                <a:cs typeface="+mn-lt"/>
              </a:rPr>
              <a:t> </a:t>
            </a:r>
            <a:r>
              <a:rPr lang="fr-FR" sz="1400" dirty="0" err="1">
                <a:solidFill>
                  <a:srgbClr val="333333"/>
                </a:solidFill>
                <a:ea typeface="+mn-lt"/>
                <a:cs typeface="+mn-lt"/>
              </a:rPr>
              <a:t>be</a:t>
            </a:r>
            <a:r>
              <a:rPr lang="fr-FR" sz="1400" dirty="0">
                <a:solidFill>
                  <a:srgbClr val="333333"/>
                </a:solidFill>
                <a:ea typeface="+mn-lt"/>
                <a:cs typeface="+mn-lt"/>
              </a:rPr>
              <a:t> </a:t>
            </a:r>
            <a:r>
              <a:rPr lang="fr-FR" sz="1400" dirty="0" err="1">
                <a:solidFill>
                  <a:srgbClr val="333333"/>
                </a:solidFill>
                <a:ea typeface="+mn-lt"/>
                <a:cs typeface="+mn-lt"/>
              </a:rPr>
              <a:t>copied</a:t>
            </a:r>
            <a:r>
              <a:rPr lang="fr-FR" sz="1400" dirty="0">
                <a:solidFill>
                  <a:srgbClr val="333333"/>
                </a:solidFill>
                <a:ea typeface="+mn-lt"/>
                <a:cs typeface="+mn-lt"/>
              </a:rPr>
              <a:t> and </a:t>
            </a:r>
            <a:r>
              <a:rPr lang="fr-FR" sz="1400" dirty="0" err="1">
                <a:solidFill>
                  <a:srgbClr val="333333"/>
                </a:solidFill>
                <a:ea typeface="+mn-lt"/>
                <a:cs typeface="+mn-lt"/>
              </a:rPr>
              <a:t>pasted</a:t>
            </a:r>
            <a:r>
              <a:rPr lang="fr-FR" sz="1400" dirty="0">
                <a:solidFill>
                  <a:srgbClr val="333333"/>
                </a:solidFill>
                <a:ea typeface="+mn-lt"/>
                <a:cs typeface="+mn-lt"/>
              </a:rPr>
              <a:t> </a:t>
            </a:r>
            <a:r>
              <a:rPr lang="fr-FR" sz="1400" dirty="0" err="1">
                <a:solidFill>
                  <a:srgbClr val="333333"/>
                </a:solidFill>
                <a:ea typeface="+mn-lt"/>
                <a:cs typeface="+mn-lt"/>
              </a:rPr>
              <a:t>from</a:t>
            </a:r>
            <a:r>
              <a:rPr lang="fr-FR" sz="1400" dirty="0">
                <a:solidFill>
                  <a:srgbClr val="333333"/>
                </a:solidFill>
                <a:ea typeface="+mn-lt"/>
                <a:cs typeface="+mn-lt"/>
              </a:rPr>
              <a:t> </a:t>
            </a:r>
            <a:r>
              <a:rPr lang="fr-FR" sz="1400" dirty="0" err="1">
                <a:solidFill>
                  <a:srgbClr val="333333"/>
                </a:solidFill>
                <a:ea typeface="+mn-lt"/>
                <a:cs typeface="+mn-lt"/>
              </a:rPr>
              <a:t>Eurécia</a:t>
            </a:r>
            <a:r>
              <a:rPr lang="fr-FR" sz="1400" dirty="0">
                <a:solidFill>
                  <a:srgbClr val="333333"/>
                </a:solidFill>
                <a:ea typeface="+mn-lt"/>
                <a:cs typeface="+mn-lt"/>
              </a:rPr>
              <a:t> and </a:t>
            </a:r>
            <a:r>
              <a:rPr lang="fr-FR" sz="1400" dirty="0" err="1">
                <a:solidFill>
                  <a:srgbClr val="333333"/>
                </a:solidFill>
                <a:ea typeface="+mn-lt"/>
                <a:cs typeface="+mn-lt"/>
              </a:rPr>
              <a:t>integrated</a:t>
            </a:r>
            <a:r>
              <a:rPr lang="fr-FR" sz="1400" dirty="0">
                <a:solidFill>
                  <a:srgbClr val="333333"/>
                </a:solidFill>
                <a:ea typeface="+mn-lt"/>
                <a:cs typeface="+mn-lt"/>
              </a:rPr>
              <a:t> </a:t>
            </a:r>
            <a:r>
              <a:rPr lang="fr-FR" sz="1400" dirty="0" err="1">
                <a:solidFill>
                  <a:srgbClr val="333333"/>
                </a:solidFill>
                <a:ea typeface="+mn-lt"/>
                <a:cs typeface="+mn-lt"/>
              </a:rPr>
              <a:t>into</a:t>
            </a:r>
            <a:r>
              <a:rPr lang="fr-FR" sz="1400" dirty="0">
                <a:solidFill>
                  <a:srgbClr val="333333"/>
                </a:solidFill>
                <a:ea typeface="+mn-lt"/>
                <a:cs typeface="+mn-lt"/>
              </a:rPr>
              <a:t> the document.</a:t>
            </a:r>
          </a:p>
          <a:p>
            <a:pPr algn="ctr"/>
            <a:r>
              <a:rPr lang="fr-FR" sz="1400" dirty="0">
                <a:solidFill>
                  <a:srgbClr val="333333"/>
                </a:solidFill>
                <a:ea typeface="+mn-lt"/>
                <a:cs typeface="+mn-lt"/>
              </a:rPr>
              <a:t>This </a:t>
            </a:r>
            <a:r>
              <a:rPr lang="fr-FR" sz="1400" dirty="0" err="1">
                <a:solidFill>
                  <a:srgbClr val="333333"/>
                </a:solidFill>
                <a:ea typeface="+mn-lt"/>
                <a:cs typeface="+mn-lt"/>
              </a:rPr>
              <a:t>will</a:t>
            </a:r>
            <a:r>
              <a:rPr lang="fr-FR" sz="1400" dirty="0">
                <a:solidFill>
                  <a:srgbClr val="333333"/>
                </a:solidFill>
                <a:ea typeface="+mn-lt"/>
                <a:cs typeface="+mn-lt"/>
              </a:rPr>
              <a:t> </a:t>
            </a:r>
            <a:r>
              <a:rPr lang="fr-FR" sz="1400" dirty="0" err="1">
                <a:solidFill>
                  <a:srgbClr val="333333"/>
                </a:solidFill>
                <a:ea typeface="+mn-lt"/>
                <a:cs typeface="+mn-lt"/>
              </a:rPr>
              <a:t>allow</a:t>
            </a:r>
            <a:r>
              <a:rPr lang="fr-FR" sz="1400" dirty="0">
                <a:solidFill>
                  <a:srgbClr val="333333"/>
                </a:solidFill>
                <a:ea typeface="+mn-lt"/>
                <a:cs typeface="+mn-lt"/>
              </a:rPr>
              <a:t> the documents, </a:t>
            </a:r>
            <a:r>
              <a:rPr lang="fr-FR" sz="1400" dirty="0" err="1">
                <a:solidFill>
                  <a:srgbClr val="333333"/>
                </a:solidFill>
                <a:ea typeface="+mn-lt"/>
                <a:cs typeface="+mn-lt"/>
              </a:rPr>
              <a:t>upon</a:t>
            </a:r>
            <a:r>
              <a:rPr lang="fr-FR" sz="1400" dirty="0">
                <a:solidFill>
                  <a:srgbClr val="333333"/>
                </a:solidFill>
                <a:ea typeface="+mn-lt"/>
                <a:cs typeface="+mn-lt"/>
              </a:rPr>
              <a:t> </a:t>
            </a:r>
            <a:r>
              <a:rPr lang="fr-FR" sz="1400" dirty="0" err="1">
                <a:solidFill>
                  <a:srgbClr val="333333"/>
                </a:solidFill>
                <a:ea typeface="+mn-lt"/>
                <a:cs typeface="+mn-lt"/>
              </a:rPr>
              <a:t>generation</a:t>
            </a:r>
            <a:r>
              <a:rPr lang="fr-FR" sz="1400" dirty="0">
                <a:solidFill>
                  <a:srgbClr val="333333"/>
                </a:solidFill>
                <a:ea typeface="+mn-lt"/>
                <a:cs typeface="+mn-lt"/>
              </a:rPr>
              <a:t>, to </a:t>
            </a:r>
            <a:r>
              <a:rPr lang="fr-FR" sz="1400" dirty="0" err="1">
                <a:solidFill>
                  <a:srgbClr val="333333"/>
                </a:solidFill>
                <a:ea typeface="+mn-lt"/>
                <a:cs typeface="+mn-lt"/>
              </a:rPr>
              <a:t>be</a:t>
            </a:r>
            <a:r>
              <a:rPr lang="fr-FR" sz="1400" dirty="0">
                <a:solidFill>
                  <a:srgbClr val="333333"/>
                </a:solidFill>
                <a:ea typeface="+mn-lt"/>
                <a:cs typeface="+mn-lt"/>
              </a:rPr>
              <a:t> </a:t>
            </a:r>
            <a:r>
              <a:rPr lang="fr-FR" sz="1400" dirty="0" err="1">
                <a:solidFill>
                  <a:srgbClr val="333333"/>
                </a:solidFill>
                <a:ea typeface="+mn-lt"/>
                <a:cs typeface="+mn-lt"/>
              </a:rPr>
              <a:t>automatically</a:t>
            </a:r>
            <a:r>
              <a:rPr lang="fr-FR" sz="1400" dirty="0">
                <a:solidFill>
                  <a:srgbClr val="333333"/>
                </a:solidFill>
                <a:ea typeface="+mn-lt"/>
                <a:cs typeface="+mn-lt"/>
              </a:rPr>
              <a:t> </a:t>
            </a:r>
            <a:r>
              <a:rPr lang="fr-FR" sz="1400" dirty="0" err="1">
                <a:solidFill>
                  <a:srgbClr val="333333"/>
                </a:solidFill>
                <a:ea typeface="+mn-lt"/>
                <a:cs typeface="+mn-lt"/>
              </a:rPr>
              <a:t>filled</a:t>
            </a:r>
            <a:r>
              <a:rPr lang="fr-FR" sz="1400" dirty="0">
                <a:solidFill>
                  <a:srgbClr val="333333"/>
                </a:solidFill>
                <a:ea typeface="+mn-lt"/>
                <a:cs typeface="+mn-lt"/>
              </a:rPr>
              <a:t> in </a:t>
            </a:r>
            <a:r>
              <a:rPr lang="fr-FR" sz="1400" dirty="0" err="1">
                <a:solidFill>
                  <a:srgbClr val="333333"/>
                </a:solidFill>
                <a:ea typeface="+mn-lt"/>
                <a:cs typeface="+mn-lt"/>
              </a:rPr>
              <a:t>with</a:t>
            </a:r>
            <a:r>
              <a:rPr lang="fr-FR" sz="1400" dirty="0">
                <a:solidFill>
                  <a:srgbClr val="333333"/>
                </a:solidFill>
                <a:ea typeface="+mn-lt"/>
                <a:cs typeface="+mn-lt"/>
              </a:rPr>
              <a:t> </a:t>
            </a:r>
            <a:r>
              <a:rPr lang="fr-FR" sz="1400" dirty="0" err="1">
                <a:solidFill>
                  <a:srgbClr val="333333"/>
                </a:solidFill>
                <a:ea typeface="+mn-lt"/>
                <a:cs typeface="+mn-lt"/>
              </a:rPr>
              <a:t>related</a:t>
            </a:r>
            <a:r>
              <a:rPr lang="fr-FR" sz="1400" dirty="0">
                <a:solidFill>
                  <a:srgbClr val="333333"/>
                </a:solidFill>
                <a:ea typeface="+mn-lt"/>
                <a:cs typeface="+mn-lt"/>
              </a:rPr>
              <a:t> data </a:t>
            </a:r>
            <a:r>
              <a:rPr lang="fr-FR" sz="1400" dirty="0" err="1">
                <a:solidFill>
                  <a:srgbClr val="333333"/>
                </a:solidFill>
                <a:ea typeface="+mn-lt"/>
                <a:cs typeface="+mn-lt"/>
              </a:rPr>
              <a:t>from</a:t>
            </a:r>
            <a:r>
              <a:rPr lang="fr-FR" sz="1400" dirty="0">
                <a:solidFill>
                  <a:srgbClr val="333333"/>
                </a:solidFill>
                <a:ea typeface="+mn-lt"/>
                <a:cs typeface="+mn-lt"/>
              </a:rPr>
              <a:t> </a:t>
            </a:r>
            <a:r>
              <a:rPr lang="fr-FR" sz="1400" dirty="0" err="1">
                <a:solidFill>
                  <a:srgbClr val="333333"/>
                </a:solidFill>
                <a:ea typeface="+mn-lt"/>
                <a:cs typeface="+mn-lt"/>
              </a:rPr>
              <a:t>Eurécia</a:t>
            </a:r>
            <a:r>
              <a:rPr lang="fr-FR" sz="1400" dirty="0">
                <a:solidFill>
                  <a:srgbClr val="333333"/>
                </a:solidFill>
                <a:ea typeface="+mn-lt"/>
                <a:cs typeface="+mn-lt"/>
              </a:rPr>
              <a:t>.</a:t>
            </a:r>
            <a:endParaRPr lang="fr-FR" sz="1400"/>
          </a:p>
        </p:txBody>
      </p:sp>
      <p:pic>
        <p:nvPicPr>
          <p:cNvPr id="2" name="Image 1" descr="Une image contenant texte, Appareils électroniques, capture d’écran, Page web&#10;&#10;Le contenu généré par l’IA peut être incorrect.">
            <a:extLst>
              <a:ext uri="{FF2B5EF4-FFF2-40B4-BE49-F238E27FC236}">
                <a16:creationId xmlns:a16="http://schemas.microsoft.com/office/drawing/2014/main" id="{DC63DD0E-7754-5A29-836F-8DA86C74EDD9}"/>
              </a:ext>
            </a:extLst>
          </p:cNvPr>
          <p:cNvPicPr>
            <a:picLocks noChangeAspect="1"/>
          </p:cNvPicPr>
          <p:nvPr/>
        </p:nvPicPr>
        <p:blipFill>
          <a:blip r:embed="rId3"/>
          <a:stretch>
            <a:fillRect/>
          </a:stretch>
        </p:blipFill>
        <p:spPr>
          <a:xfrm>
            <a:off x="2687755" y="1357923"/>
            <a:ext cx="6806721" cy="452315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569058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Creating</a:t>
            </a:r>
            <a:r>
              <a:rPr lang="fr-FR" dirty="0">
                <a:latin typeface="Figtree Light"/>
              </a:rPr>
              <a:t> document </a:t>
            </a:r>
            <a:r>
              <a:rPr lang="fr-FR" dirty="0" err="1">
                <a:latin typeface="Figtree Light"/>
              </a:rPr>
              <a:t>templates</a:t>
            </a:r>
            <a:endParaRPr lang="fr-FR" dirty="0" err="1">
              <a:solidFill>
                <a:srgbClr val="000000"/>
              </a:solidFill>
              <a:latin typeface="Figtree Light"/>
            </a:endParaRP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Creating</a:t>
            </a:r>
            <a:r>
              <a:rPr lang="fr-FR" dirty="0">
                <a:latin typeface="Figtree"/>
              </a:rPr>
              <a:t> a new </a:t>
            </a:r>
            <a:r>
              <a:rPr lang="fr-FR" dirty="0" err="1">
                <a:latin typeface="Figtree"/>
              </a:rPr>
              <a:t>template</a:t>
            </a:r>
          </a:p>
          <a:p>
            <a:endParaRPr lang="fr-FR" b="1" dirty="0"/>
          </a:p>
        </p:txBody>
      </p:sp>
      <p:sp>
        <p:nvSpPr>
          <p:cNvPr id="6" name="ZoneTexte 5">
            <a:extLst>
              <a:ext uri="{FF2B5EF4-FFF2-40B4-BE49-F238E27FC236}">
                <a16:creationId xmlns:a16="http://schemas.microsoft.com/office/drawing/2014/main" id="{FDF5D57A-50F5-7514-4CE8-6A58CC7A6E70}"/>
              </a:ext>
            </a:extLst>
          </p:cNvPr>
          <p:cNvSpPr txBox="1"/>
          <p:nvPr/>
        </p:nvSpPr>
        <p:spPr>
          <a:xfrm>
            <a:off x="7851475" y="3370683"/>
            <a:ext cx="4125063" cy="1754326"/>
          </a:xfrm>
          <a:prstGeom prst="rect">
            <a:avLst/>
          </a:prstGeom>
          <a:noFill/>
        </p:spPr>
        <p:txBody>
          <a:bodyPr wrap="square" lIns="91440" tIns="45720" rIns="91440" bIns="45720" rtlCol="0" anchor="t">
            <a:spAutoFit/>
          </a:bodyPr>
          <a:lstStyle/>
          <a:p>
            <a:pPr marL="171450" indent="-171450" algn="just">
              <a:buFont typeface="Arial" panose="020B0604020202020204" pitchFamily="34" charset="0"/>
              <a:buChar char="•"/>
            </a:pPr>
            <a:r>
              <a:rPr lang="fr-FR" sz="1200" dirty="0" err="1"/>
              <a:t>Step</a:t>
            </a:r>
            <a:r>
              <a:rPr lang="fr-FR" sz="1200" dirty="0"/>
              <a:t> 1: In </a:t>
            </a:r>
            <a:r>
              <a:rPr lang="fr-FR" sz="1200" dirty="0" err="1"/>
              <a:t>Eurécia</a:t>
            </a:r>
            <a:r>
              <a:rPr lang="fr-FR" sz="1200" dirty="0"/>
              <a:t>, click on the tags </a:t>
            </a:r>
            <a:r>
              <a:rPr lang="fr-FR" sz="1200" dirty="0" err="1"/>
              <a:t>you</a:t>
            </a:r>
            <a:r>
              <a:rPr lang="fr-FR" sz="1200" dirty="0"/>
              <a:t> </a:t>
            </a:r>
            <a:r>
              <a:rPr lang="fr-FR" sz="1200" dirty="0" err="1"/>
              <a:t>want</a:t>
            </a:r>
            <a:r>
              <a:rPr lang="fr-FR" sz="1200" dirty="0"/>
              <a:t> to </a:t>
            </a:r>
            <a:r>
              <a:rPr lang="fr-FR" sz="1200" dirty="0" err="1"/>
              <a:t>integrate</a:t>
            </a:r>
            <a:r>
              <a:rPr lang="fr-FR" sz="1200" dirty="0"/>
              <a:t> </a:t>
            </a:r>
            <a:r>
              <a:rPr lang="fr-FR" sz="1200" dirty="0" err="1"/>
              <a:t>into</a:t>
            </a:r>
            <a:r>
              <a:rPr lang="fr-FR" sz="1200" dirty="0"/>
              <a:t> </a:t>
            </a:r>
            <a:r>
              <a:rPr lang="fr-FR" sz="1200" dirty="0" err="1"/>
              <a:t>your</a:t>
            </a:r>
            <a:r>
              <a:rPr lang="fr-FR" sz="1200" dirty="0"/>
              <a:t> document.</a:t>
            </a:r>
          </a:p>
          <a:p>
            <a:pPr marL="171450" indent="-171450" algn="just">
              <a:buFont typeface="Arial" panose="020B0604020202020204" pitchFamily="34" charset="0"/>
              <a:buChar char="•"/>
            </a:pPr>
            <a:endParaRPr lang="fr-FR" sz="1200" dirty="0"/>
          </a:p>
          <a:p>
            <a:pPr marL="171450" indent="-171450" algn="just">
              <a:buFont typeface="Arial" panose="020B0604020202020204" pitchFamily="34" charset="0"/>
              <a:buChar char="•"/>
            </a:pPr>
            <a:r>
              <a:rPr lang="fr-FR" sz="1200" dirty="0" err="1"/>
              <a:t>Step</a:t>
            </a:r>
            <a:r>
              <a:rPr lang="fr-FR" sz="1200" dirty="0"/>
              <a:t> 2: Paste </a:t>
            </a:r>
            <a:r>
              <a:rPr lang="fr-FR" sz="1200" dirty="0" err="1"/>
              <a:t>these</a:t>
            </a:r>
            <a:r>
              <a:rPr lang="fr-FR" sz="1200" dirty="0"/>
              <a:t> tags </a:t>
            </a:r>
            <a:r>
              <a:rPr lang="fr-FR" sz="1200" dirty="0" err="1"/>
              <a:t>into</a:t>
            </a:r>
            <a:r>
              <a:rPr lang="fr-FR" sz="1200" dirty="0"/>
              <a:t> </a:t>
            </a:r>
            <a:r>
              <a:rPr lang="fr-FR" sz="1200" dirty="0" err="1"/>
              <a:t>your</a:t>
            </a:r>
            <a:r>
              <a:rPr lang="fr-FR" sz="1200" dirty="0"/>
              <a:t> Word document.</a:t>
            </a:r>
          </a:p>
          <a:p>
            <a:pPr marL="171450" indent="-171450" algn="just">
              <a:buFont typeface="Arial" panose="020B0604020202020204" pitchFamily="34" charset="0"/>
              <a:buChar char="•"/>
            </a:pPr>
            <a:endParaRPr lang="fr-FR" sz="1200" dirty="0"/>
          </a:p>
          <a:p>
            <a:pPr marL="171450" indent="-171450" algn="just">
              <a:buFont typeface="Arial" panose="020B0604020202020204" pitchFamily="34" charset="0"/>
              <a:buChar char="•"/>
            </a:pPr>
            <a:r>
              <a:rPr lang="fr-FR" sz="1200" dirty="0" err="1"/>
              <a:t>Step</a:t>
            </a:r>
            <a:r>
              <a:rPr lang="fr-FR" sz="1200" dirty="0"/>
              <a:t> 3: </a:t>
            </a:r>
            <a:r>
              <a:rPr lang="fr-FR" sz="1200" dirty="0" err="1"/>
              <a:t>you</a:t>
            </a:r>
            <a:r>
              <a:rPr lang="fr-FR" sz="1200" dirty="0"/>
              <a:t> can copy and paste as </a:t>
            </a:r>
            <a:r>
              <a:rPr lang="fr-FR" sz="1200" dirty="0" err="1"/>
              <a:t>many</a:t>
            </a:r>
            <a:r>
              <a:rPr lang="fr-FR" sz="1200" dirty="0"/>
              <a:t> tags as </a:t>
            </a:r>
            <a:r>
              <a:rPr lang="fr-FR" sz="1200" dirty="0" err="1"/>
              <a:t>you</a:t>
            </a:r>
            <a:r>
              <a:rPr lang="fr-FR" sz="1200" dirty="0"/>
              <a:t> </a:t>
            </a:r>
            <a:r>
              <a:rPr lang="fr-FR" sz="1200" dirty="0" err="1"/>
              <a:t>need</a:t>
            </a:r>
            <a:r>
              <a:rPr lang="fr-FR" sz="1200" dirty="0"/>
              <a:t> to </a:t>
            </a:r>
            <a:r>
              <a:rPr lang="fr-FR" sz="1200" dirty="0" err="1"/>
              <a:t>create</a:t>
            </a:r>
            <a:r>
              <a:rPr lang="fr-FR" sz="1200" dirty="0"/>
              <a:t> </a:t>
            </a:r>
            <a:r>
              <a:rPr lang="fr-FR" sz="1200" dirty="0" err="1"/>
              <a:t>your</a:t>
            </a:r>
            <a:r>
              <a:rPr lang="fr-FR" sz="1200" dirty="0"/>
              <a:t> </a:t>
            </a:r>
            <a:r>
              <a:rPr lang="fr-FR" sz="1200" dirty="0" err="1"/>
              <a:t>template</a:t>
            </a:r>
            <a:r>
              <a:rPr lang="fr-FR" sz="1200" dirty="0"/>
              <a:t>.</a:t>
            </a:r>
          </a:p>
          <a:p>
            <a:pPr algn="just"/>
            <a:endParaRPr lang="fr-FR" sz="1200" dirty="0"/>
          </a:p>
          <a:p>
            <a:pPr algn="just"/>
            <a:endParaRPr lang="fr-FR" sz="1200" dirty="0"/>
          </a:p>
        </p:txBody>
      </p:sp>
      <p:pic>
        <p:nvPicPr>
          <p:cNvPr id="5" name="Image 4">
            <a:extLst>
              <a:ext uri="{FF2B5EF4-FFF2-40B4-BE49-F238E27FC236}">
                <a16:creationId xmlns:a16="http://schemas.microsoft.com/office/drawing/2014/main" id="{A8820D3C-F2D2-85AD-D8D6-FAA320AD357D}"/>
              </a:ext>
            </a:extLst>
          </p:cNvPr>
          <p:cNvPicPr>
            <a:picLocks noChangeAspect="1"/>
          </p:cNvPicPr>
          <p:nvPr/>
        </p:nvPicPr>
        <p:blipFill>
          <a:blip r:embed="rId3"/>
          <a:stretch>
            <a:fillRect/>
          </a:stretch>
        </p:blipFill>
        <p:spPr>
          <a:xfrm>
            <a:off x="820712" y="1553497"/>
            <a:ext cx="6829632" cy="501936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09474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Creating</a:t>
            </a:r>
            <a:r>
              <a:rPr lang="fr-FR" dirty="0">
                <a:latin typeface="Figtree Light"/>
              </a:rPr>
              <a:t> document </a:t>
            </a:r>
            <a:r>
              <a:rPr lang="fr-FR" dirty="0" err="1">
                <a:latin typeface="Figtree Light"/>
              </a:rPr>
              <a:t>templates</a:t>
            </a:r>
            <a:endParaRPr lang="fr-FR" dirty="0" err="1">
              <a:solidFill>
                <a:srgbClr val="000000"/>
              </a:solidFill>
              <a:latin typeface="Figtree Light"/>
            </a:endParaRP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Creating</a:t>
            </a:r>
            <a:r>
              <a:rPr lang="fr-FR" dirty="0">
                <a:latin typeface="Figtree"/>
              </a:rPr>
              <a:t> a new </a:t>
            </a:r>
            <a:r>
              <a:rPr lang="fr-FR" dirty="0" err="1">
                <a:latin typeface="Figtree"/>
              </a:rPr>
              <a:t>template</a:t>
            </a:r>
          </a:p>
          <a:p>
            <a:endParaRPr lang="fr-FR" dirty="0">
              <a:latin typeface="Figtree"/>
            </a:endParaRPr>
          </a:p>
          <a:p>
            <a:endParaRPr lang="fr-FR" b="1" dirty="0"/>
          </a:p>
        </p:txBody>
      </p:sp>
      <p:sp>
        <p:nvSpPr>
          <p:cNvPr id="6" name="ZoneTexte 5">
            <a:extLst>
              <a:ext uri="{FF2B5EF4-FFF2-40B4-BE49-F238E27FC236}">
                <a16:creationId xmlns:a16="http://schemas.microsoft.com/office/drawing/2014/main" id="{FDF5D57A-50F5-7514-4CE8-6A58CC7A6E70}"/>
              </a:ext>
            </a:extLst>
          </p:cNvPr>
          <p:cNvSpPr txBox="1"/>
          <p:nvPr/>
        </p:nvSpPr>
        <p:spPr>
          <a:xfrm>
            <a:off x="114569" y="5946139"/>
            <a:ext cx="11962861" cy="738664"/>
          </a:xfrm>
          <a:prstGeom prst="rect">
            <a:avLst/>
          </a:prstGeom>
          <a:noFill/>
        </p:spPr>
        <p:txBody>
          <a:bodyPr wrap="square" lIns="91440" tIns="45720" rIns="91440" bIns="45720" rtlCol="0" anchor="t">
            <a:spAutoFit/>
          </a:bodyPr>
          <a:lstStyle/>
          <a:p>
            <a:pPr algn="ctr"/>
            <a:r>
              <a:rPr lang="fr-FR" sz="1400" dirty="0"/>
              <a:t>Save </a:t>
            </a:r>
            <a:r>
              <a:rPr lang="fr-FR" sz="1400" dirty="0" err="1"/>
              <a:t>your</a:t>
            </a:r>
            <a:r>
              <a:rPr lang="fr-FR" sz="1400" dirty="0"/>
              <a:t> Word document on </a:t>
            </a:r>
            <a:r>
              <a:rPr lang="fr-FR" sz="1400" dirty="0" err="1"/>
              <a:t>your</a:t>
            </a:r>
            <a:r>
              <a:rPr lang="fr-FR" sz="1400" dirty="0"/>
              <a:t> computer </a:t>
            </a:r>
            <a:r>
              <a:rPr lang="fr-FR" sz="1400" dirty="0" err="1"/>
              <a:t>then</a:t>
            </a:r>
            <a:r>
              <a:rPr lang="fr-FR" sz="1400" dirty="0"/>
              <a:t> go on to the </a:t>
            </a:r>
            <a:r>
              <a:rPr lang="fr-FR" sz="1400" dirty="0" err="1"/>
              <a:t>next</a:t>
            </a:r>
            <a:r>
              <a:rPr lang="fr-FR" sz="1400" dirty="0"/>
              <a:t> </a:t>
            </a:r>
            <a:r>
              <a:rPr lang="fr-FR" sz="1400" dirty="0" err="1"/>
              <a:t>step</a:t>
            </a:r>
            <a:r>
              <a:rPr lang="fr-FR" sz="1400" dirty="0"/>
              <a:t> in </a:t>
            </a:r>
            <a:r>
              <a:rPr lang="fr-FR" sz="1400" dirty="0" err="1"/>
              <a:t>Eurécia</a:t>
            </a:r>
            <a:r>
              <a:rPr lang="fr-FR" sz="1400" dirty="0"/>
              <a:t> and import the document.</a:t>
            </a:r>
          </a:p>
          <a:p>
            <a:pPr algn="ctr"/>
            <a:r>
              <a:rPr lang="fr-FR" sz="1400" dirty="0"/>
              <a:t>You can </a:t>
            </a:r>
            <a:r>
              <a:rPr lang="fr-FR" sz="1400" err="1"/>
              <a:t>now</a:t>
            </a:r>
            <a:r>
              <a:rPr lang="fr-FR" sz="1400" dirty="0"/>
              <a:t> use </a:t>
            </a:r>
            <a:r>
              <a:rPr lang="fr-FR" sz="1400" err="1"/>
              <a:t>it</a:t>
            </a:r>
            <a:r>
              <a:rPr lang="fr-FR" sz="1400" dirty="0"/>
              <a:t> for </a:t>
            </a:r>
            <a:r>
              <a:rPr lang="fr-FR" sz="1400" err="1"/>
              <a:t>any</a:t>
            </a:r>
            <a:r>
              <a:rPr lang="fr-FR" sz="1400" dirty="0"/>
              <a:t> of </a:t>
            </a:r>
            <a:r>
              <a:rPr lang="fr-FR" sz="1400" err="1"/>
              <a:t>your</a:t>
            </a:r>
            <a:r>
              <a:rPr lang="fr-FR" sz="1400" dirty="0"/>
              <a:t> </a:t>
            </a:r>
            <a:r>
              <a:rPr lang="fr-FR" sz="1400" err="1"/>
              <a:t>employees</a:t>
            </a:r>
            <a:r>
              <a:rPr lang="fr-FR" sz="1400" dirty="0"/>
              <a:t>.</a:t>
            </a:r>
          </a:p>
          <a:p>
            <a:pPr algn="ctr"/>
            <a:endParaRPr lang="fr-FR" sz="1400" dirty="0"/>
          </a:p>
        </p:txBody>
      </p:sp>
      <p:pic>
        <p:nvPicPr>
          <p:cNvPr id="2" name="Image 1" descr="Une image contenant texte, capture d’écran, logiciel, Page web&#10;&#10;Le contenu généré par l’IA peut être incorrect.">
            <a:extLst>
              <a:ext uri="{FF2B5EF4-FFF2-40B4-BE49-F238E27FC236}">
                <a16:creationId xmlns:a16="http://schemas.microsoft.com/office/drawing/2014/main" id="{2B380C7E-A9B8-FA1C-29C8-1BAD577D2873}"/>
              </a:ext>
            </a:extLst>
          </p:cNvPr>
          <p:cNvPicPr>
            <a:picLocks noChangeAspect="1"/>
          </p:cNvPicPr>
          <p:nvPr/>
        </p:nvPicPr>
        <p:blipFill>
          <a:blip r:embed="rId3"/>
          <a:stretch>
            <a:fillRect/>
          </a:stretch>
        </p:blipFill>
        <p:spPr>
          <a:xfrm>
            <a:off x="1879600" y="1380759"/>
            <a:ext cx="8413262" cy="429186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506089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551717" y="859776"/>
            <a:ext cx="9613900" cy="3799447"/>
          </a:xfrm>
        </p:spPr>
        <p:txBody>
          <a:bodyPr/>
          <a:lstStyle/>
          <a:p>
            <a:pPr algn="ctr">
              <a:lnSpc>
                <a:spcPct val="100000"/>
              </a:lnSpc>
            </a:pPr>
            <a:br>
              <a:rPr lang="fr-FR" sz="8000" dirty="0">
                <a:latin typeface="PP Woodland"/>
              </a:rPr>
            </a:br>
            <a:r>
              <a:rPr lang="fr-FR" sz="8000" dirty="0" err="1">
                <a:latin typeface="PP Woodland"/>
              </a:rPr>
              <a:t>Shared</a:t>
            </a:r>
            <a:r>
              <a:rPr lang="fr-FR" sz="8000" dirty="0">
                <a:latin typeface="PP Woodland"/>
              </a:rPr>
              <a:t> documents</a:t>
            </a:r>
            <a:endParaRPr lang="fr-FR" sz="8000"/>
          </a:p>
        </p:txBody>
      </p:sp>
    </p:spTree>
    <p:extLst>
      <p:ext uri="{BB962C8B-B14F-4D97-AF65-F5344CB8AC3E}">
        <p14:creationId xmlns:p14="http://schemas.microsoft.com/office/powerpoint/2010/main" val="3212721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t>At the end of </a:t>
            </a:r>
            <a:r>
              <a:rPr lang="fr-FR" dirty="0" err="1"/>
              <a:t>this</a:t>
            </a:r>
            <a:r>
              <a:rPr lang="fr-FR" dirty="0"/>
              <a:t> training, </a:t>
            </a:r>
            <a:r>
              <a:rPr lang="fr-FR" dirty="0" err="1"/>
              <a:t>administrators</a:t>
            </a:r>
            <a:r>
              <a:rPr lang="fr-FR" dirty="0"/>
              <a:t> </a:t>
            </a:r>
            <a:r>
              <a:rPr lang="fr-FR" dirty="0" err="1"/>
              <a:t>will</a:t>
            </a:r>
            <a:r>
              <a:rPr lang="fr-FR" dirty="0"/>
              <a:t> </a:t>
            </a:r>
            <a:r>
              <a:rPr lang="fr-FR" dirty="0" err="1"/>
              <a:t>be</a:t>
            </a:r>
            <a:r>
              <a:rPr lang="fr-FR" dirty="0"/>
              <a:t> able to:</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vert="horz" lIns="91440" tIns="45720" rIns="91440" bIns="45720" rtlCol="0" anchor="t">
            <a:normAutofit fontScale="92500" lnSpcReduction="10000"/>
          </a:bodyPr>
          <a:lstStyle/>
          <a:p>
            <a:r>
              <a:rPr lang="fr-FR" dirty="0"/>
              <a:t>Training objectives</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507824" y="2996552"/>
            <a:ext cx="5588176" cy="2596913"/>
          </a:xfrm>
        </p:spPr>
        <p:txBody>
          <a:bodyPr vert="horz" lIns="91440" tIns="45720" rIns="91440" bIns="45720" rtlCol="0" anchor="t">
            <a:normAutofit lnSpcReduction="10000"/>
          </a:bodyPr>
          <a:lstStyle/>
          <a:p>
            <a:r>
              <a:rPr lang="fr-FR" sz="1400" dirty="0">
                <a:latin typeface="Figtree"/>
              </a:rPr>
              <a:t>Manage the </a:t>
            </a:r>
            <a:r>
              <a:rPr lang="fr-FR" sz="1400" dirty="0" err="1">
                <a:latin typeface="Figtree"/>
              </a:rPr>
              <a:t>employee</a:t>
            </a:r>
            <a:r>
              <a:rPr lang="fr-FR" sz="1400" dirty="0">
                <a:latin typeface="Figtree"/>
              </a:rPr>
              <a:t> </a:t>
            </a:r>
            <a:r>
              <a:rPr lang="fr-FR" sz="1400" dirty="0" err="1">
                <a:latin typeface="Figtree"/>
              </a:rPr>
              <a:t>lifecycle</a:t>
            </a:r>
            <a:r>
              <a:rPr lang="fr-FR" sz="1400" dirty="0">
                <a:latin typeface="Figtree"/>
              </a:rPr>
              <a:t> and archive </a:t>
            </a:r>
            <a:r>
              <a:rPr lang="fr-FR" sz="1400" dirty="0" err="1">
                <a:latin typeface="Figtree"/>
              </a:rPr>
              <a:t>elements</a:t>
            </a:r>
            <a:r>
              <a:rPr lang="fr-FR" sz="1400" dirty="0">
                <a:latin typeface="Figtree"/>
              </a:rPr>
              <a:t> in </a:t>
            </a:r>
            <a:r>
              <a:rPr lang="fr-FR" sz="1400" dirty="0" err="1">
                <a:latin typeface="Figtree"/>
              </a:rPr>
              <a:t>their</a:t>
            </a:r>
            <a:r>
              <a:rPr lang="fr-FR" sz="1400" dirty="0">
                <a:latin typeface="Figtree"/>
              </a:rPr>
              <a:t> file</a:t>
            </a:r>
          </a:p>
          <a:p>
            <a:r>
              <a:rPr lang="fr-FR" sz="1400" dirty="0" err="1">
                <a:latin typeface="Figtree"/>
              </a:rPr>
              <a:t>Add</a:t>
            </a:r>
            <a:r>
              <a:rPr lang="fr-FR" sz="1400" dirty="0">
                <a:latin typeface="Figtree"/>
              </a:rPr>
              <a:t> an </a:t>
            </a:r>
            <a:r>
              <a:rPr lang="fr-FR" sz="1400" dirty="0" err="1">
                <a:latin typeface="Figtree"/>
              </a:rPr>
              <a:t>element</a:t>
            </a:r>
            <a:r>
              <a:rPr lang="fr-FR" sz="1400" dirty="0">
                <a:latin typeface="Figtree"/>
              </a:rPr>
              <a:t> to the </a:t>
            </a:r>
            <a:r>
              <a:rPr lang="fr-FR" sz="1400" dirty="0" err="1">
                <a:latin typeface="Figtree"/>
              </a:rPr>
              <a:t>employees</a:t>
            </a:r>
            <a:r>
              <a:rPr lang="fr-FR" sz="1400" dirty="0">
                <a:latin typeface="Figtree"/>
              </a:rPr>
              <a:t>’ documents</a:t>
            </a:r>
            <a:endParaRPr lang="fr-FR" sz="1400" dirty="0"/>
          </a:p>
          <a:p>
            <a:r>
              <a:rPr lang="fr-FR" sz="1400" dirty="0">
                <a:latin typeface="Figtree"/>
              </a:rPr>
              <a:t>Share documents</a:t>
            </a:r>
            <a:endParaRPr lang="fr-FR" sz="1400" dirty="0"/>
          </a:p>
          <a:p>
            <a:r>
              <a:rPr lang="fr-FR" sz="1400" dirty="0">
                <a:latin typeface="Figtree"/>
              </a:rPr>
              <a:t>Import </a:t>
            </a:r>
            <a:r>
              <a:rPr lang="fr-FR" sz="1400" dirty="0" err="1">
                <a:latin typeface="Figtree"/>
              </a:rPr>
              <a:t>payslips</a:t>
            </a:r>
            <a:endParaRPr lang="fr-FR" sz="1400" dirty="0" err="1"/>
          </a:p>
          <a:p>
            <a:r>
              <a:rPr lang="fr-FR" sz="1400" dirty="0" err="1">
                <a:latin typeface="Figtree"/>
              </a:rPr>
              <a:t>View</a:t>
            </a:r>
            <a:r>
              <a:rPr lang="fr-FR" sz="1400" dirty="0">
                <a:latin typeface="Figtree"/>
              </a:rPr>
              <a:t> HR </a:t>
            </a:r>
            <a:r>
              <a:rPr lang="fr-FR" sz="1400" dirty="0" err="1">
                <a:latin typeface="Figtree"/>
              </a:rPr>
              <a:t>dashboard</a:t>
            </a:r>
            <a:endParaRPr lang="fr-FR" sz="1400" dirty="0"/>
          </a:p>
          <a:p>
            <a:r>
              <a:rPr lang="fr-FR" sz="1400" err="1">
                <a:latin typeface="Figtree"/>
              </a:rPr>
              <a:t>Prepare</a:t>
            </a:r>
            <a:r>
              <a:rPr lang="fr-FR" sz="1400" dirty="0">
                <a:latin typeface="Figtree"/>
              </a:rPr>
              <a:t> for the </a:t>
            </a:r>
            <a:r>
              <a:rPr lang="fr-FR" sz="1400" err="1">
                <a:latin typeface="Figtree"/>
              </a:rPr>
              <a:t>onboarding</a:t>
            </a:r>
            <a:r>
              <a:rPr lang="fr-FR" sz="1400" dirty="0">
                <a:latin typeface="Figtree"/>
              </a:rPr>
              <a:t> and </a:t>
            </a:r>
            <a:r>
              <a:rPr lang="fr-FR" sz="1400" err="1">
                <a:latin typeface="Figtree"/>
              </a:rPr>
              <a:t>offboarding</a:t>
            </a:r>
            <a:r>
              <a:rPr lang="fr-FR" sz="1400" dirty="0">
                <a:latin typeface="Figtree"/>
              </a:rPr>
              <a:t> of </a:t>
            </a:r>
            <a:r>
              <a:rPr lang="fr-FR" sz="1400" err="1">
                <a:latin typeface="Figtree"/>
              </a:rPr>
              <a:t>employees</a:t>
            </a:r>
            <a:endParaRPr lang="fr-FR" sz="1400">
              <a:latin typeface="Figtree"/>
            </a:endParaRPr>
          </a:p>
          <a:p>
            <a:r>
              <a:rPr lang="fr-FR" sz="1400" dirty="0">
                <a:latin typeface="Figtree"/>
              </a:rPr>
              <a:t>Set up the new documents </a:t>
            </a:r>
            <a:r>
              <a:rPr lang="fr-FR" sz="1400" dirty="0" err="1">
                <a:latin typeface="Figtree"/>
              </a:rPr>
              <a:t>space</a:t>
            </a:r>
            <a:r>
              <a:rPr lang="fr-FR" sz="1400" dirty="0">
                <a:latin typeface="Figtree"/>
              </a:rPr>
              <a:t> and user </a:t>
            </a:r>
            <a:r>
              <a:rPr lang="fr-FR" sz="1400" dirty="0" err="1">
                <a:latin typeface="Figtree"/>
              </a:rPr>
              <a:t>sheet</a:t>
            </a:r>
            <a:endParaRPr lang="fr-FR" sz="1400" dirty="0" err="1"/>
          </a:p>
        </p:txBody>
      </p:sp>
    </p:spTree>
    <p:extLst>
      <p:ext uri="{BB962C8B-B14F-4D97-AF65-F5344CB8AC3E}">
        <p14:creationId xmlns:p14="http://schemas.microsoft.com/office/powerpoint/2010/main" val="3433291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Company</a:t>
            </a:r>
            <a:r>
              <a:rPr lang="fr-FR" dirty="0">
                <a:latin typeface="Figtree Light"/>
              </a:rPr>
              <a:t> </a:t>
            </a:r>
            <a:r>
              <a:rPr lang="fr-FR" dirty="0" err="1">
                <a:latin typeface="Figtree Light"/>
              </a:rPr>
              <a:t>shared</a:t>
            </a:r>
            <a:r>
              <a:rPr lang="fr-FR" dirty="0">
                <a:latin typeface="Figtree Light"/>
              </a:rPr>
              <a:t> documents</a:t>
            </a:r>
            <a:endParaRPr lang="fr-FR" dirty="0"/>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a:latin typeface="Figtree"/>
              </a:rPr>
              <a:t>Access: HR </a:t>
            </a:r>
            <a:r>
              <a:rPr lang="fr-FR" dirty="0" err="1">
                <a:latin typeface="Figtree"/>
              </a:rPr>
              <a:t>POrtal</a:t>
            </a:r>
            <a:r>
              <a:rPr lang="fr-FR" dirty="0">
                <a:latin typeface="Figtree"/>
              </a:rPr>
              <a:t> &gt; </a:t>
            </a:r>
            <a:r>
              <a:rPr lang="fr-FR" dirty="0" err="1">
                <a:latin typeface="Figtree"/>
              </a:rPr>
              <a:t>Shared</a:t>
            </a:r>
            <a:r>
              <a:rPr lang="fr-FR" dirty="0">
                <a:latin typeface="Figtree"/>
              </a:rPr>
              <a:t> documents &gt; </a:t>
            </a:r>
            <a:r>
              <a:rPr lang="fr-FR" dirty="0" err="1">
                <a:latin typeface="Figtree"/>
              </a:rPr>
              <a:t>Add</a:t>
            </a:r>
            <a:r>
              <a:rPr lang="fr-FR" dirty="0">
                <a:latin typeface="Figtree"/>
              </a:rPr>
              <a:t> a document</a:t>
            </a:r>
            <a:endParaRPr lang="fr-FR" dirty="0"/>
          </a:p>
        </p:txBody>
      </p:sp>
      <p:sp>
        <p:nvSpPr>
          <p:cNvPr id="14" name="ZoneTexte 13">
            <a:extLst>
              <a:ext uri="{FF2B5EF4-FFF2-40B4-BE49-F238E27FC236}">
                <a16:creationId xmlns:a16="http://schemas.microsoft.com/office/drawing/2014/main" id="{89A8DA33-8D6E-3E40-8E4F-07D526268881}"/>
              </a:ext>
            </a:extLst>
          </p:cNvPr>
          <p:cNvSpPr txBox="1"/>
          <p:nvPr/>
        </p:nvSpPr>
        <p:spPr>
          <a:xfrm>
            <a:off x="881985" y="6034103"/>
            <a:ext cx="10428030" cy="523220"/>
          </a:xfrm>
          <a:prstGeom prst="rect">
            <a:avLst/>
          </a:prstGeom>
          <a:noFill/>
        </p:spPr>
        <p:txBody>
          <a:bodyPr wrap="square" lIns="91440" tIns="45720" rIns="91440" bIns="45720" anchor="t">
            <a:spAutoFit/>
          </a:bodyPr>
          <a:lstStyle/>
          <a:p>
            <a:pPr algn="ctr"/>
            <a:r>
              <a:rPr lang="fr-FR" sz="1400" dirty="0"/>
              <a:t>By default, the document </a:t>
            </a:r>
            <a:r>
              <a:rPr lang="fr-FR" sz="1400" err="1"/>
              <a:t>will</a:t>
            </a:r>
            <a:r>
              <a:rPr lang="fr-FR" sz="1400" dirty="0"/>
              <a:t> </a:t>
            </a:r>
            <a:r>
              <a:rPr lang="fr-FR" sz="1400" err="1"/>
              <a:t>be</a:t>
            </a:r>
            <a:r>
              <a:rPr lang="fr-FR" sz="1400" dirty="0"/>
              <a:t> visible to all </a:t>
            </a:r>
            <a:r>
              <a:rPr lang="fr-FR" sz="1400" err="1"/>
              <a:t>employees</a:t>
            </a:r>
            <a:r>
              <a:rPr lang="fr-FR" sz="1400" dirty="0"/>
              <a:t> in </a:t>
            </a:r>
            <a:r>
              <a:rPr lang="fr-FR" sz="1400" err="1"/>
              <a:t>their</a:t>
            </a:r>
            <a:r>
              <a:rPr lang="fr-FR" sz="1400" dirty="0"/>
              <a:t> HR portal &gt; </a:t>
            </a:r>
            <a:r>
              <a:rPr lang="fr-FR" sz="1400" err="1"/>
              <a:t>Shared</a:t>
            </a:r>
            <a:r>
              <a:rPr lang="fr-FR" sz="1400" dirty="0"/>
              <a:t> documents.</a:t>
            </a:r>
            <a:br>
              <a:rPr lang="fr-FR" sz="1400" dirty="0"/>
            </a:br>
            <a:r>
              <a:rPr lang="fr-FR" sz="1400" err="1"/>
              <a:t>Visibilities</a:t>
            </a:r>
            <a:r>
              <a:rPr lang="fr-FR" sz="1400" dirty="0"/>
              <a:t> </a:t>
            </a:r>
            <a:r>
              <a:rPr lang="fr-FR" sz="1400" err="1"/>
              <a:t>may</a:t>
            </a:r>
            <a:r>
              <a:rPr lang="fr-FR" sz="1400" dirty="0"/>
              <a:t> </a:t>
            </a:r>
            <a:r>
              <a:rPr lang="fr-FR" sz="1400" err="1"/>
              <a:t>be</a:t>
            </a:r>
            <a:r>
              <a:rPr lang="fr-FR" sz="1400" dirty="0"/>
              <a:t> </a:t>
            </a:r>
            <a:r>
              <a:rPr lang="fr-FR" sz="1400" err="1"/>
              <a:t>managed</a:t>
            </a:r>
            <a:r>
              <a:rPr lang="fr-FR" sz="1400" dirty="0"/>
              <a:t> by </a:t>
            </a:r>
            <a:r>
              <a:rPr lang="fr-FR" sz="1400" err="1"/>
              <a:t>Department</a:t>
            </a:r>
            <a:r>
              <a:rPr lang="fr-FR" sz="1400" dirty="0"/>
              <a:t>, Structure and more…</a:t>
            </a:r>
          </a:p>
        </p:txBody>
      </p:sp>
      <p:pic>
        <p:nvPicPr>
          <p:cNvPr id="8" name="Image 7">
            <a:extLst>
              <a:ext uri="{FF2B5EF4-FFF2-40B4-BE49-F238E27FC236}">
                <a16:creationId xmlns:a16="http://schemas.microsoft.com/office/drawing/2014/main" id="{BCC02FA4-6D38-ED2E-92B1-F0DF3DA3F4EC}"/>
              </a:ext>
            </a:extLst>
          </p:cNvPr>
          <p:cNvPicPr>
            <a:picLocks noChangeAspect="1"/>
          </p:cNvPicPr>
          <p:nvPr/>
        </p:nvPicPr>
        <p:blipFill>
          <a:blip r:embed="rId3"/>
          <a:stretch>
            <a:fillRect/>
          </a:stretch>
        </p:blipFill>
        <p:spPr>
          <a:xfrm>
            <a:off x="1612490" y="1393824"/>
            <a:ext cx="9344206" cy="4433631"/>
          </a:xfrm>
          <a:prstGeom prst="rect">
            <a:avLst/>
          </a:prstGeom>
          <a:ln>
            <a:noFill/>
          </a:ln>
          <a:effectLst>
            <a:outerShdw blurRad="292100" dist="139700" dir="2700000" algn="tl" rotWithShape="0">
              <a:srgbClr val="333333">
                <a:alpha val="65000"/>
              </a:srgbClr>
            </a:outerShdw>
          </a:effectLst>
        </p:spPr>
      </p:pic>
      <p:sp>
        <p:nvSpPr>
          <p:cNvPr id="10" name="ZoneTexte 9">
            <a:extLst>
              <a:ext uri="{FF2B5EF4-FFF2-40B4-BE49-F238E27FC236}">
                <a16:creationId xmlns:a16="http://schemas.microsoft.com/office/drawing/2014/main" id="{3BBD4EB9-D38B-1B51-2D84-F58D2E76A794}"/>
              </a:ext>
            </a:extLst>
          </p:cNvPr>
          <p:cNvSpPr txBox="1"/>
          <p:nvPr/>
        </p:nvSpPr>
        <p:spPr>
          <a:xfrm>
            <a:off x="2711246" y="2828835"/>
            <a:ext cx="1343028" cy="1200329"/>
          </a:xfrm>
          <a:prstGeom prst="rect">
            <a:avLst/>
          </a:prstGeom>
          <a:noFill/>
        </p:spPr>
        <p:txBody>
          <a:bodyPr wrap="square" rtlCol="0">
            <a:spAutoFit/>
          </a:bodyPr>
          <a:lstStyle/>
          <a:p>
            <a:r>
              <a:rPr lang="fr-FR" dirty="0">
                <a:solidFill>
                  <a:schemeClr val="accent1"/>
                </a:solidFill>
                <a:latin typeface="Lumios Marker" panose="00000500000000000000" pitchFamily="2" charset="0"/>
              </a:rPr>
              <a:t>Click </a:t>
            </a:r>
            <a:r>
              <a:rPr lang="fr-FR" dirty="0" err="1">
                <a:solidFill>
                  <a:schemeClr val="accent1"/>
                </a:solidFill>
                <a:latin typeface="Lumios Marker" panose="00000500000000000000" pitchFamily="2" charset="0"/>
              </a:rPr>
              <a:t>here</a:t>
            </a:r>
            <a:r>
              <a:rPr lang="fr-FR" dirty="0">
                <a:solidFill>
                  <a:schemeClr val="accent1"/>
                </a:solidFill>
                <a:latin typeface="Lumios Marker" panose="00000500000000000000" pitchFamily="2" charset="0"/>
              </a:rPr>
              <a:t> to </a:t>
            </a:r>
            <a:r>
              <a:rPr lang="fr-FR" dirty="0" err="1">
                <a:solidFill>
                  <a:schemeClr val="accent1"/>
                </a:solidFill>
                <a:latin typeface="Lumios Marker" panose="00000500000000000000" pitchFamily="2" charset="0"/>
              </a:rPr>
              <a:t>add</a:t>
            </a:r>
            <a:r>
              <a:rPr lang="fr-FR" dirty="0">
                <a:solidFill>
                  <a:schemeClr val="accent1"/>
                </a:solidFill>
                <a:latin typeface="Lumios Marker" panose="00000500000000000000" pitchFamily="2" charset="0"/>
              </a:rPr>
              <a:t> a document </a:t>
            </a:r>
            <a:r>
              <a:rPr lang="fr-FR" dirty="0" err="1">
                <a:solidFill>
                  <a:schemeClr val="accent1"/>
                </a:solidFill>
                <a:latin typeface="Lumios Marker" panose="00000500000000000000" pitchFamily="2" charset="0"/>
              </a:rPr>
              <a:t>from</a:t>
            </a:r>
            <a:r>
              <a:rPr lang="fr-FR" dirty="0">
                <a:solidFill>
                  <a:schemeClr val="accent1"/>
                </a:solidFill>
                <a:latin typeface="Lumios Marker" panose="00000500000000000000" pitchFamily="2" charset="0"/>
              </a:rPr>
              <a:t> </a:t>
            </a:r>
            <a:r>
              <a:rPr lang="fr-FR" dirty="0" err="1">
                <a:solidFill>
                  <a:schemeClr val="accent1"/>
                </a:solidFill>
                <a:latin typeface="Lumios Marker" panose="00000500000000000000" pitchFamily="2" charset="0"/>
              </a:rPr>
              <a:t>your</a:t>
            </a:r>
            <a:r>
              <a:rPr lang="fr-FR" dirty="0">
                <a:solidFill>
                  <a:schemeClr val="accent1"/>
                </a:solidFill>
                <a:latin typeface="Lumios Marker" panose="00000500000000000000" pitchFamily="2" charset="0"/>
              </a:rPr>
              <a:t> computer</a:t>
            </a:r>
          </a:p>
        </p:txBody>
      </p:sp>
    </p:spTree>
    <p:extLst>
      <p:ext uri="{BB962C8B-B14F-4D97-AF65-F5344CB8AC3E}">
        <p14:creationId xmlns:p14="http://schemas.microsoft.com/office/powerpoint/2010/main" val="30836644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434975" y="762083"/>
            <a:ext cx="9613900" cy="3799447"/>
          </a:xfrm>
        </p:spPr>
        <p:txBody>
          <a:bodyPr/>
          <a:lstStyle/>
          <a:p>
            <a:pPr algn="ctr">
              <a:lnSpc>
                <a:spcPct val="100000"/>
              </a:lnSpc>
            </a:pPr>
            <a:br>
              <a:rPr lang="fr-FR" sz="8000" dirty="0">
                <a:latin typeface="PP Woodland"/>
              </a:rPr>
            </a:br>
            <a:r>
              <a:rPr lang="fr-FR" sz="8000" dirty="0">
                <a:latin typeface="PP Woodland"/>
              </a:rPr>
              <a:t>HR </a:t>
            </a:r>
            <a:r>
              <a:rPr lang="fr-FR" sz="8000" dirty="0" err="1">
                <a:latin typeface="PP Woodland"/>
              </a:rPr>
              <a:t>dashboard</a:t>
            </a:r>
            <a:endParaRPr lang="fr-FR" sz="8000"/>
          </a:p>
        </p:txBody>
      </p:sp>
    </p:spTree>
    <p:extLst>
      <p:ext uri="{BB962C8B-B14F-4D97-AF65-F5344CB8AC3E}">
        <p14:creationId xmlns:p14="http://schemas.microsoft.com/office/powerpoint/2010/main" val="12237219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HR </a:t>
            </a:r>
            <a:r>
              <a:rPr lang="fr-FR" dirty="0" err="1">
                <a:latin typeface="Figtree Light"/>
              </a:rPr>
              <a:t>dashboard</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Access: HR Portal &gt; HR </a:t>
            </a:r>
            <a:r>
              <a:rPr lang="fr-FR" dirty="0" err="1">
                <a:latin typeface="Figtree"/>
              </a:rPr>
              <a:t>dashboard</a:t>
            </a:r>
            <a:endParaRPr lang="fr-FR" dirty="0" err="1"/>
          </a:p>
        </p:txBody>
      </p:sp>
      <p:pic>
        <p:nvPicPr>
          <p:cNvPr id="5" name="Image 4">
            <a:extLst>
              <a:ext uri="{FF2B5EF4-FFF2-40B4-BE49-F238E27FC236}">
                <a16:creationId xmlns:a16="http://schemas.microsoft.com/office/drawing/2014/main" id="{22779AF0-FE2D-327B-30E2-14F8A92FFC92}"/>
              </a:ext>
            </a:extLst>
          </p:cNvPr>
          <p:cNvPicPr>
            <a:picLocks noChangeAspect="1"/>
          </p:cNvPicPr>
          <p:nvPr/>
        </p:nvPicPr>
        <p:blipFill>
          <a:blip r:embed="rId2"/>
          <a:stretch>
            <a:fillRect/>
          </a:stretch>
        </p:blipFill>
        <p:spPr>
          <a:xfrm>
            <a:off x="759151" y="1407677"/>
            <a:ext cx="9871587" cy="4683862"/>
          </a:xfrm>
          <a:prstGeom prst="rect">
            <a:avLst/>
          </a:prstGeom>
          <a:ln>
            <a:noFill/>
          </a:ln>
          <a:effectLst>
            <a:outerShdw blurRad="292100" dist="139700" dir="2700000" algn="tl" rotWithShape="0">
              <a:srgbClr val="333333">
                <a:alpha val="65000"/>
              </a:srgbClr>
            </a:outerShdw>
          </a:effectLst>
        </p:spPr>
      </p:pic>
      <p:pic>
        <p:nvPicPr>
          <p:cNvPr id="12" name="Image 11">
            <a:extLst>
              <a:ext uri="{FF2B5EF4-FFF2-40B4-BE49-F238E27FC236}">
                <a16:creationId xmlns:a16="http://schemas.microsoft.com/office/drawing/2014/main" id="{28CB8F09-4EBA-7C03-B316-15ABBFF7B97E}"/>
              </a:ext>
            </a:extLst>
          </p:cNvPr>
          <p:cNvPicPr>
            <a:picLocks noChangeAspect="1"/>
          </p:cNvPicPr>
          <p:nvPr/>
        </p:nvPicPr>
        <p:blipFill>
          <a:blip r:embed="rId3"/>
          <a:stretch>
            <a:fillRect/>
          </a:stretch>
        </p:blipFill>
        <p:spPr>
          <a:xfrm>
            <a:off x="9664726" y="3978696"/>
            <a:ext cx="2246658" cy="2667000"/>
          </a:xfrm>
          <a:prstGeom prst="rect">
            <a:avLst/>
          </a:prstGeom>
          <a:ln>
            <a:noFill/>
          </a:ln>
          <a:effectLst>
            <a:outerShdw blurRad="292100" dist="139700" dir="2700000" algn="tl" rotWithShape="0">
              <a:srgbClr val="333333">
                <a:alpha val="65000"/>
              </a:srgbClr>
            </a:outerShdw>
          </a:effectLst>
        </p:spPr>
      </p:pic>
      <p:sp>
        <p:nvSpPr>
          <p:cNvPr id="17" name="Arc 16">
            <a:extLst>
              <a:ext uri="{FF2B5EF4-FFF2-40B4-BE49-F238E27FC236}">
                <a16:creationId xmlns:a16="http://schemas.microsoft.com/office/drawing/2014/main" id="{D8ED035A-F4D3-D77A-98A2-4517B2C1A136}"/>
              </a:ext>
            </a:extLst>
          </p:cNvPr>
          <p:cNvSpPr/>
          <p:nvPr/>
        </p:nvSpPr>
        <p:spPr>
          <a:xfrm rot="10490685">
            <a:off x="8904295" y="3446812"/>
            <a:ext cx="1167283" cy="1063766"/>
          </a:xfrm>
          <a:prstGeom prst="arc">
            <a:avLst/>
          </a:prstGeom>
          <a:ln w="38100">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Tree>
    <p:extLst>
      <p:ext uri="{BB962C8B-B14F-4D97-AF65-F5344CB8AC3E}">
        <p14:creationId xmlns:p14="http://schemas.microsoft.com/office/powerpoint/2010/main" val="15429983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913667" y="693699"/>
            <a:ext cx="9613900" cy="3799447"/>
          </a:xfrm>
        </p:spPr>
        <p:txBody>
          <a:bodyPr/>
          <a:lstStyle/>
          <a:p>
            <a:pPr algn="ctr">
              <a:lnSpc>
                <a:spcPct val="100000"/>
              </a:lnSpc>
            </a:pPr>
            <a:br>
              <a:rPr lang="fr-FR" sz="8000" dirty="0">
                <a:latin typeface="PP Woodland"/>
              </a:rPr>
            </a:br>
            <a:r>
              <a:rPr lang="fr-FR" sz="8000" dirty="0" err="1">
                <a:latin typeface="PP Woodland"/>
              </a:rPr>
              <a:t>My</a:t>
            </a:r>
            <a:r>
              <a:rPr lang="fr-FR" sz="8000" dirty="0">
                <a:latin typeface="PP Woodland"/>
              </a:rPr>
              <a:t> </a:t>
            </a:r>
            <a:r>
              <a:rPr lang="fr-FR" sz="8000" dirty="0" err="1">
                <a:latin typeface="PP Woodland"/>
              </a:rPr>
              <a:t>daily</a:t>
            </a:r>
            <a:r>
              <a:rPr lang="fr-FR" sz="8000" dirty="0">
                <a:latin typeface="PP Woodland"/>
              </a:rPr>
              <a:t> HR</a:t>
            </a:r>
            <a:endParaRPr lang="fr-FR" sz="8000"/>
          </a:p>
        </p:txBody>
      </p:sp>
    </p:spTree>
    <p:extLst>
      <p:ext uri="{BB962C8B-B14F-4D97-AF65-F5344CB8AC3E}">
        <p14:creationId xmlns:p14="http://schemas.microsoft.com/office/powerpoint/2010/main" val="24960850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My</a:t>
            </a:r>
            <a:r>
              <a:rPr lang="fr-FR" dirty="0">
                <a:latin typeface="Figtree Light"/>
              </a:rPr>
              <a:t> </a:t>
            </a:r>
            <a:r>
              <a:rPr lang="fr-FR" dirty="0" err="1">
                <a:latin typeface="Figtree Light"/>
              </a:rPr>
              <a:t>daily</a:t>
            </a:r>
            <a:r>
              <a:rPr lang="fr-FR" dirty="0">
                <a:latin typeface="Figtree Light"/>
              </a:rPr>
              <a:t> HR – </a:t>
            </a:r>
            <a:r>
              <a:rPr lang="fr-FR" dirty="0" err="1">
                <a:latin typeface="Figtree Light"/>
              </a:rPr>
              <a:t>Managing</a:t>
            </a:r>
            <a:r>
              <a:rPr lang="fr-FR" dirty="0">
                <a:latin typeface="Figtree Light"/>
              </a:rPr>
              <a:t> </a:t>
            </a:r>
            <a:r>
              <a:rPr lang="fr-FR" dirty="0" err="1">
                <a:latin typeface="Figtree Light"/>
              </a:rPr>
              <a:t>my</a:t>
            </a:r>
            <a:r>
              <a:rPr lang="fr-FR" dirty="0">
                <a:latin typeface="Figtree Light"/>
              </a:rPr>
              <a:t> </a:t>
            </a:r>
            <a:r>
              <a:rPr lang="fr-FR" dirty="0" err="1">
                <a:latin typeface="Figtree Light"/>
              </a:rPr>
              <a:t>alerts</a:t>
            </a:r>
            <a:endParaRPr lang="fr-FR" dirty="0">
              <a:latin typeface="Figtree Light"/>
            </a:endParaRP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a:latin typeface="Figtree"/>
              </a:rPr>
              <a:t>Access: Home page</a:t>
            </a:r>
            <a:endParaRPr lang="fr-FR" dirty="0"/>
          </a:p>
        </p:txBody>
      </p:sp>
      <p:sp>
        <p:nvSpPr>
          <p:cNvPr id="14" name="ZoneTexte 13">
            <a:extLst>
              <a:ext uri="{FF2B5EF4-FFF2-40B4-BE49-F238E27FC236}">
                <a16:creationId xmlns:a16="http://schemas.microsoft.com/office/drawing/2014/main" id="{89A8DA33-8D6E-3E40-8E4F-07D526268881}"/>
              </a:ext>
            </a:extLst>
          </p:cNvPr>
          <p:cNvSpPr txBox="1"/>
          <p:nvPr/>
        </p:nvSpPr>
        <p:spPr>
          <a:xfrm>
            <a:off x="1034952" y="5066683"/>
            <a:ext cx="10428030" cy="523220"/>
          </a:xfrm>
          <a:prstGeom prst="rect">
            <a:avLst/>
          </a:prstGeom>
          <a:noFill/>
        </p:spPr>
        <p:txBody>
          <a:bodyPr wrap="square" lIns="91440" tIns="45720" rIns="91440" bIns="45720" anchor="t">
            <a:spAutoFit/>
          </a:bodyPr>
          <a:lstStyle/>
          <a:p>
            <a:pPr algn="ctr"/>
            <a:r>
              <a:rPr lang="fr-FR" sz="1400" dirty="0" err="1"/>
              <a:t>Any</a:t>
            </a:r>
            <a:r>
              <a:rPr lang="fr-FR" sz="1400" dirty="0"/>
              <a:t> </a:t>
            </a:r>
            <a:r>
              <a:rPr lang="fr-FR" sz="1400" dirty="0" err="1"/>
              <a:t>employee</a:t>
            </a:r>
            <a:r>
              <a:rPr lang="fr-FR" sz="1400" dirty="0"/>
              <a:t> </a:t>
            </a:r>
            <a:r>
              <a:rPr lang="fr-FR" sz="1400" dirty="0" err="1"/>
              <a:t>with</a:t>
            </a:r>
            <a:r>
              <a:rPr lang="fr-FR" sz="1400" dirty="0"/>
              <a:t> </a:t>
            </a:r>
            <a:r>
              <a:rPr lang="fr-FR" sz="1400" dirty="0" err="1"/>
              <a:t>access</a:t>
            </a:r>
            <a:r>
              <a:rPr lang="fr-FR" sz="1400" dirty="0"/>
              <a:t> to </a:t>
            </a:r>
            <a:r>
              <a:rPr lang="fr-FR" sz="1400" dirty="0" err="1"/>
              <a:t>My</a:t>
            </a:r>
            <a:r>
              <a:rPr lang="fr-FR" sz="1400" dirty="0"/>
              <a:t> Daily HR can </a:t>
            </a:r>
            <a:r>
              <a:rPr lang="fr-FR" sz="1400" dirty="0" err="1"/>
              <a:t>create</a:t>
            </a:r>
            <a:r>
              <a:rPr lang="fr-FR" sz="1400" dirty="0"/>
              <a:t> </a:t>
            </a:r>
            <a:r>
              <a:rPr lang="fr-FR" sz="1400" dirty="0" err="1"/>
              <a:t>reminders</a:t>
            </a:r>
            <a:r>
              <a:rPr lang="fr-FR" sz="1400" dirty="0"/>
              <a:t> and </a:t>
            </a:r>
            <a:r>
              <a:rPr lang="fr-FR" sz="1400" dirty="0" err="1"/>
              <a:t>alerts</a:t>
            </a:r>
            <a:r>
              <a:rPr lang="fr-FR" sz="1400" dirty="0"/>
              <a:t> for </a:t>
            </a:r>
            <a:r>
              <a:rPr lang="fr-FR" sz="1400" dirty="0" err="1"/>
              <a:t>themselves</a:t>
            </a:r>
            <a:r>
              <a:rPr lang="fr-FR" sz="1400" dirty="0"/>
              <a:t> and </a:t>
            </a:r>
            <a:r>
              <a:rPr lang="fr-FR" sz="1400" dirty="0" err="1"/>
              <a:t>possibly</a:t>
            </a:r>
            <a:r>
              <a:rPr lang="fr-FR" sz="1400" dirty="0"/>
              <a:t> </a:t>
            </a:r>
            <a:r>
              <a:rPr lang="fr-FR" sz="1400" dirty="0" err="1"/>
              <a:t>other</a:t>
            </a:r>
            <a:r>
              <a:rPr lang="fr-FR" sz="1400" dirty="0"/>
              <a:t> </a:t>
            </a:r>
            <a:r>
              <a:rPr lang="fr-FR" sz="1400" dirty="0" err="1"/>
              <a:t>employees</a:t>
            </a:r>
            <a:r>
              <a:rPr lang="fr-FR" sz="1400" dirty="0"/>
              <a:t>.</a:t>
            </a:r>
          </a:p>
          <a:p>
            <a:pPr algn="ctr"/>
            <a:r>
              <a:rPr lang="fr-FR" sz="1400" dirty="0"/>
              <a:t>You can </a:t>
            </a:r>
            <a:r>
              <a:rPr lang="fr-FR" sz="1400" dirty="0" err="1"/>
              <a:t>access</a:t>
            </a:r>
            <a:r>
              <a:rPr lang="fr-FR" sz="1400" dirty="0"/>
              <a:t> a simple, </a:t>
            </a:r>
            <a:r>
              <a:rPr lang="fr-FR" sz="1400" dirty="0" err="1"/>
              <a:t>visual</a:t>
            </a:r>
            <a:r>
              <a:rPr lang="fr-FR" sz="1400" dirty="0"/>
              <a:t>, and collaborative to-do </a:t>
            </a:r>
            <a:r>
              <a:rPr lang="fr-FR" sz="1400" dirty="0" err="1"/>
              <a:t>list</a:t>
            </a:r>
            <a:r>
              <a:rPr lang="fr-FR" sz="1400" dirty="0"/>
              <a:t> </a:t>
            </a:r>
            <a:r>
              <a:rPr lang="fr-FR" sz="1400" dirty="0" err="1"/>
              <a:t>with</a:t>
            </a:r>
            <a:r>
              <a:rPr lang="fr-FR" sz="1400" dirty="0"/>
              <a:t> </a:t>
            </a:r>
            <a:r>
              <a:rPr lang="fr-FR" sz="1400" dirty="0" err="1"/>
              <a:t>tasks</a:t>
            </a:r>
            <a:r>
              <a:rPr lang="fr-FR" sz="1400" dirty="0"/>
              <a:t>.</a:t>
            </a:r>
            <a:endParaRPr lang="fr-FR" dirty="0"/>
          </a:p>
        </p:txBody>
      </p:sp>
      <p:sp>
        <p:nvSpPr>
          <p:cNvPr id="6" name="ZoneTexte 5">
            <a:extLst>
              <a:ext uri="{FF2B5EF4-FFF2-40B4-BE49-F238E27FC236}">
                <a16:creationId xmlns:a16="http://schemas.microsoft.com/office/drawing/2014/main" id="{AD966CAF-B1E3-1CF6-7DFD-FA8C578C4100}"/>
              </a:ext>
            </a:extLst>
          </p:cNvPr>
          <p:cNvSpPr txBox="1"/>
          <p:nvPr/>
        </p:nvSpPr>
        <p:spPr>
          <a:xfrm>
            <a:off x="2590038" y="6022771"/>
            <a:ext cx="7532370" cy="523220"/>
          </a:xfrm>
          <a:prstGeom prst="rect">
            <a:avLst/>
          </a:prstGeom>
          <a:noFill/>
        </p:spPr>
        <p:txBody>
          <a:bodyPr wrap="square" lIns="91440" tIns="45720" rIns="91440" bIns="45720" anchor="t">
            <a:spAutoFit/>
          </a:bodyPr>
          <a:lstStyle/>
          <a:p>
            <a:pPr algn="ctr"/>
            <a:r>
              <a:rPr lang="fr-FR" sz="1400" b="1" dirty="0">
                <a:solidFill>
                  <a:schemeClr val="accent1"/>
                </a:solidFill>
              </a:rPr>
              <a:t>Good to know ! </a:t>
            </a:r>
            <a:r>
              <a:rPr lang="fr-FR" sz="1400" dirty="0">
                <a:solidFill>
                  <a:srgbClr val="333333"/>
                </a:solidFill>
              </a:rPr>
              <a:t>Don’t have </a:t>
            </a:r>
            <a:r>
              <a:rPr lang="fr-FR" sz="1400" dirty="0" err="1">
                <a:solidFill>
                  <a:srgbClr val="333333"/>
                </a:solidFill>
              </a:rPr>
              <a:t>access</a:t>
            </a:r>
            <a:r>
              <a:rPr lang="fr-FR" sz="1400" dirty="0">
                <a:solidFill>
                  <a:srgbClr val="333333"/>
                </a:solidFill>
              </a:rPr>
              <a:t> to </a:t>
            </a:r>
            <a:r>
              <a:rPr lang="fr-FR" sz="1400" dirty="0" err="1">
                <a:solidFill>
                  <a:srgbClr val="333333"/>
                </a:solidFill>
              </a:rPr>
              <a:t>My</a:t>
            </a:r>
            <a:r>
              <a:rPr lang="fr-FR" sz="1400" dirty="0">
                <a:solidFill>
                  <a:srgbClr val="333333"/>
                </a:solidFill>
              </a:rPr>
              <a:t> Daily HR? It can </a:t>
            </a:r>
            <a:r>
              <a:rPr lang="fr-FR" sz="1400" dirty="0" err="1">
                <a:solidFill>
                  <a:srgbClr val="333333"/>
                </a:solidFill>
              </a:rPr>
              <a:t>be</a:t>
            </a:r>
            <a:r>
              <a:rPr lang="fr-FR" sz="1400" dirty="0">
                <a:solidFill>
                  <a:srgbClr val="333333"/>
                </a:solidFill>
              </a:rPr>
              <a:t> </a:t>
            </a:r>
            <a:r>
              <a:rPr lang="fr-FR" sz="1400" dirty="0" err="1">
                <a:solidFill>
                  <a:srgbClr val="333333"/>
                </a:solidFill>
              </a:rPr>
              <a:t>activated</a:t>
            </a:r>
            <a:r>
              <a:rPr lang="fr-FR" sz="1400" dirty="0">
                <a:solidFill>
                  <a:srgbClr val="333333"/>
                </a:solidFill>
              </a:rPr>
              <a:t> via :</a:t>
            </a:r>
          </a:p>
          <a:p>
            <a:pPr algn="ctr"/>
            <a:r>
              <a:rPr lang="fr-FR" sz="1400" dirty="0">
                <a:solidFill>
                  <a:srgbClr val="333333"/>
                </a:solidFill>
              </a:rPr>
              <a:t>Admin Area &gt; General settings &gt; Management of HR </a:t>
            </a:r>
            <a:r>
              <a:rPr lang="fr-FR" sz="1400" dirty="0" err="1">
                <a:solidFill>
                  <a:srgbClr val="333333"/>
                </a:solidFill>
              </a:rPr>
              <a:t>alerts</a:t>
            </a:r>
            <a:r>
              <a:rPr lang="fr-FR" sz="1400" dirty="0">
                <a:solidFill>
                  <a:srgbClr val="333333"/>
                </a:solidFill>
              </a:rPr>
              <a:t>.</a:t>
            </a:r>
            <a:endParaRPr lang="fr-FR" sz="1400" dirty="0"/>
          </a:p>
        </p:txBody>
      </p:sp>
      <p:pic>
        <p:nvPicPr>
          <p:cNvPr id="7" name="Image 6">
            <a:extLst>
              <a:ext uri="{FF2B5EF4-FFF2-40B4-BE49-F238E27FC236}">
                <a16:creationId xmlns:a16="http://schemas.microsoft.com/office/drawing/2014/main" id="{9736AD06-97B4-E09B-1D23-9722F079B358}"/>
              </a:ext>
            </a:extLst>
          </p:cNvPr>
          <p:cNvPicPr>
            <a:picLocks noChangeAspect="1"/>
          </p:cNvPicPr>
          <p:nvPr/>
        </p:nvPicPr>
        <p:blipFill>
          <a:blip r:embed="rId3"/>
          <a:stretch>
            <a:fillRect/>
          </a:stretch>
        </p:blipFill>
        <p:spPr>
          <a:xfrm>
            <a:off x="1823917" y="1393824"/>
            <a:ext cx="8850100" cy="337279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935915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My</a:t>
            </a:r>
            <a:r>
              <a:rPr lang="fr-FR" dirty="0">
                <a:latin typeface="Figtree Light"/>
              </a:rPr>
              <a:t> </a:t>
            </a:r>
            <a:r>
              <a:rPr lang="fr-FR" dirty="0" err="1">
                <a:latin typeface="Figtree Light"/>
              </a:rPr>
              <a:t>daily</a:t>
            </a:r>
            <a:r>
              <a:rPr lang="fr-FR" dirty="0">
                <a:latin typeface="Figtree Light"/>
              </a:rPr>
              <a:t> HR – </a:t>
            </a:r>
            <a:r>
              <a:rPr lang="fr-FR" dirty="0" err="1">
                <a:latin typeface="Figtree Light"/>
              </a:rPr>
              <a:t>Managing</a:t>
            </a:r>
            <a:r>
              <a:rPr lang="fr-FR" dirty="0">
                <a:latin typeface="Figtree Light"/>
              </a:rPr>
              <a:t> </a:t>
            </a:r>
            <a:r>
              <a:rPr lang="fr-FR" dirty="0" err="1">
                <a:latin typeface="Figtree Light"/>
              </a:rPr>
              <a:t>my</a:t>
            </a:r>
            <a:r>
              <a:rPr lang="fr-FR" dirty="0">
                <a:latin typeface="Figtree Light"/>
              </a:rPr>
              <a:t> </a:t>
            </a:r>
            <a:r>
              <a:rPr lang="fr-FR" dirty="0" err="1">
                <a:latin typeface="Figtree Light"/>
              </a:rPr>
              <a:t>alerts</a:t>
            </a:r>
            <a:endParaRPr lang="fr-FR" dirty="0" err="1">
              <a:solidFill>
                <a:srgbClr val="000000"/>
              </a:solidFill>
              <a:latin typeface="Figtree Light"/>
            </a:endParaRP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Creating</a:t>
            </a:r>
            <a:r>
              <a:rPr lang="fr-FR" dirty="0">
                <a:latin typeface="Figtree"/>
              </a:rPr>
              <a:t> new </a:t>
            </a:r>
            <a:r>
              <a:rPr lang="fr-FR" dirty="0" err="1">
                <a:latin typeface="Figtree"/>
              </a:rPr>
              <a:t>alerts</a:t>
            </a:r>
            <a:endParaRPr lang="fr-FR" dirty="0" err="1"/>
          </a:p>
        </p:txBody>
      </p:sp>
      <p:pic>
        <p:nvPicPr>
          <p:cNvPr id="5" name="Image 4">
            <a:extLst>
              <a:ext uri="{FF2B5EF4-FFF2-40B4-BE49-F238E27FC236}">
                <a16:creationId xmlns:a16="http://schemas.microsoft.com/office/drawing/2014/main" id="{D25E14D1-D93D-352E-FC29-47459988292C}"/>
              </a:ext>
            </a:extLst>
          </p:cNvPr>
          <p:cNvPicPr>
            <a:picLocks noChangeAspect="1"/>
          </p:cNvPicPr>
          <p:nvPr/>
        </p:nvPicPr>
        <p:blipFill>
          <a:blip r:embed="rId3"/>
          <a:stretch>
            <a:fillRect/>
          </a:stretch>
        </p:blipFill>
        <p:spPr>
          <a:xfrm>
            <a:off x="1276351" y="1575418"/>
            <a:ext cx="9499624" cy="4507374"/>
          </a:xfrm>
          <a:prstGeom prst="rect">
            <a:avLst/>
          </a:prstGeom>
          <a:ln>
            <a:noFill/>
          </a:ln>
          <a:effectLst>
            <a:outerShdw blurRad="292100" dist="139700" dir="2700000" algn="tl" rotWithShape="0">
              <a:srgbClr val="333333">
                <a:alpha val="65000"/>
              </a:srgbClr>
            </a:outerShdw>
          </a:effectLst>
        </p:spPr>
      </p:pic>
      <p:sp>
        <p:nvSpPr>
          <p:cNvPr id="14" name="ZoneTexte 13">
            <a:extLst>
              <a:ext uri="{FF2B5EF4-FFF2-40B4-BE49-F238E27FC236}">
                <a16:creationId xmlns:a16="http://schemas.microsoft.com/office/drawing/2014/main" id="{89A8DA33-8D6E-3E40-8E4F-07D526268881}"/>
              </a:ext>
            </a:extLst>
          </p:cNvPr>
          <p:cNvSpPr txBox="1"/>
          <p:nvPr/>
        </p:nvSpPr>
        <p:spPr>
          <a:xfrm>
            <a:off x="8265570" y="4397738"/>
            <a:ext cx="2821335" cy="369332"/>
          </a:xfrm>
          <a:prstGeom prst="rect">
            <a:avLst/>
          </a:prstGeom>
          <a:noFill/>
        </p:spPr>
        <p:txBody>
          <a:bodyPr wrap="square" lIns="91440" tIns="45720" rIns="91440" bIns="45720" anchor="t">
            <a:spAutoFit/>
          </a:bodyPr>
          <a:lstStyle/>
          <a:p>
            <a:pPr algn="ctr"/>
            <a:r>
              <a:rPr lang="fr-FR" dirty="0">
                <a:solidFill>
                  <a:schemeClr val="accent1"/>
                </a:solidFill>
                <a:latin typeface="Lumios Marker"/>
              </a:rPr>
              <a:t>Click on "Manage </a:t>
            </a:r>
            <a:r>
              <a:rPr lang="fr-FR" err="1">
                <a:solidFill>
                  <a:schemeClr val="accent1"/>
                </a:solidFill>
                <a:latin typeface="Lumios Marker"/>
              </a:rPr>
              <a:t>my</a:t>
            </a:r>
            <a:r>
              <a:rPr lang="fr-FR" dirty="0">
                <a:solidFill>
                  <a:schemeClr val="accent1"/>
                </a:solidFill>
                <a:latin typeface="Lumios Marker"/>
              </a:rPr>
              <a:t> </a:t>
            </a:r>
            <a:r>
              <a:rPr lang="fr-FR" err="1">
                <a:solidFill>
                  <a:schemeClr val="accent1"/>
                </a:solidFill>
                <a:latin typeface="Lumios Marker"/>
              </a:rPr>
              <a:t>alerts</a:t>
            </a:r>
            <a:r>
              <a:rPr lang="fr-FR" dirty="0">
                <a:solidFill>
                  <a:schemeClr val="accent1"/>
                </a:solidFill>
                <a:latin typeface="Lumios Marker"/>
              </a:rPr>
              <a:t>"</a:t>
            </a:r>
          </a:p>
        </p:txBody>
      </p:sp>
    </p:spTree>
    <p:extLst>
      <p:ext uri="{BB962C8B-B14F-4D97-AF65-F5344CB8AC3E}">
        <p14:creationId xmlns:p14="http://schemas.microsoft.com/office/powerpoint/2010/main" val="30940525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My</a:t>
            </a:r>
            <a:r>
              <a:rPr lang="fr-FR" dirty="0">
                <a:latin typeface="Figtree Light"/>
              </a:rPr>
              <a:t> </a:t>
            </a:r>
            <a:r>
              <a:rPr lang="fr-FR" dirty="0" err="1">
                <a:latin typeface="Figtree Light"/>
              </a:rPr>
              <a:t>daily</a:t>
            </a:r>
            <a:r>
              <a:rPr lang="fr-FR" dirty="0">
                <a:latin typeface="Figtree Light"/>
              </a:rPr>
              <a:t> HR – </a:t>
            </a:r>
            <a:r>
              <a:rPr lang="fr-FR" dirty="0" err="1">
                <a:latin typeface="Figtree Light"/>
              </a:rPr>
              <a:t>Managing</a:t>
            </a:r>
            <a:r>
              <a:rPr lang="fr-FR" dirty="0">
                <a:latin typeface="Figtree Light"/>
              </a:rPr>
              <a:t> </a:t>
            </a:r>
            <a:r>
              <a:rPr lang="fr-FR" dirty="0" err="1">
                <a:latin typeface="Figtree Light"/>
              </a:rPr>
              <a:t>my</a:t>
            </a:r>
            <a:r>
              <a:rPr lang="fr-FR" dirty="0">
                <a:latin typeface="Figtree Light"/>
              </a:rPr>
              <a:t> </a:t>
            </a:r>
            <a:r>
              <a:rPr lang="fr-FR" dirty="0" err="1">
                <a:latin typeface="Figtree Light"/>
              </a:rPr>
              <a:t>alerts</a:t>
            </a:r>
            <a:endParaRPr lang="fr-F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Creating</a:t>
            </a:r>
            <a:r>
              <a:rPr lang="fr-FR" dirty="0">
                <a:latin typeface="Figtree"/>
              </a:rPr>
              <a:t> new </a:t>
            </a:r>
            <a:r>
              <a:rPr lang="fr-FR" dirty="0" err="1">
                <a:latin typeface="Figtree"/>
              </a:rPr>
              <a:t>alerts</a:t>
            </a:r>
            <a:endParaRPr lang="fr-FR" dirty="0" err="1"/>
          </a:p>
        </p:txBody>
      </p:sp>
      <p:sp>
        <p:nvSpPr>
          <p:cNvPr id="14" name="ZoneTexte 13">
            <a:extLst>
              <a:ext uri="{FF2B5EF4-FFF2-40B4-BE49-F238E27FC236}">
                <a16:creationId xmlns:a16="http://schemas.microsoft.com/office/drawing/2014/main" id="{89A8DA33-8D6E-3E40-8E4F-07D526268881}"/>
              </a:ext>
            </a:extLst>
          </p:cNvPr>
          <p:cNvSpPr txBox="1"/>
          <p:nvPr/>
        </p:nvSpPr>
        <p:spPr>
          <a:xfrm>
            <a:off x="884442" y="5690968"/>
            <a:ext cx="10428030" cy="738664"/>
          </a:xfrm>
          <a:prstGeom prst="rect">
            <a:avLst/>
          </a:prstGeom>
          <a:noFill/>
        </p:spPr>
        <p:txBody>
          <a:bodyPr wrap="square" lIns="91440" tIns="45720" rIns="91440" bIns="45720" anchor="t">
            <a:spAutoFit/>
          </a:bodyPr>
          <a:lstStyle/>
          <a:p>
            <a:pPr eaLnBrk="0" fontAlgn="base" hangingPunct="0">
              <a:spcBef>
                <a:spcPct val="0"/>
              </a:spcBef>
              <a:spcAft>
                <a:spcPct val="0"/>
              </a:spcAft>
            </a:pPr>
            <a:r>
              <a:rPr lang="fr-FR" altLang="fr-FR" sz="1400" dirty="0">
                <a:solidFill>
                  <a:srgbClr val="333333"/>
                </a:solidFill>
              </a:rPr>
              <a:t>In the "List of </a:t>
            </a:r>
            <a:r>
              <a:rPr lang="fr-FR" altLang="fr-FR" sz="1400" dirty="0" err="1">
                <a:solidFill>
                  <a:srgbClr val="333333"/>
                </a:solidFill>
              </a:rPr>
              <a:t>alerts</a:t>
            </a:r>
            <a:r>
              <a:rPr lang="fr-FR" altLang="fr-FR" sz="1400" dirty="0">
                <a:solidFill>
                  <a:srgbClr val="333333"/>
                </a:solidFill>
              </a:rPr>
              <a:t>" tab, all </a:t>
            </a:r>
            <a:r>
              <a:rPr lang="fr-FR" altLang="fr-FR" sz="1400" dirty="0" err="1">
                <a:solidFill>
                  <a:srgbClr val="333333"/>
                </a:solidFill>
              </a:rPr>
              <a:t>my</a:t>
            </a:r>
            <a:r>
              <a:rPr lang="fr-FR" altLang="fr-FR" sz="1400" dirty="0">
                <a:solidFill>
                  <a:srgbClr val="333333"/>
                </a:solidFill>
              </a:rPr>
              <a:t> </a:t>
            </a:r>
            <a:r>
              <a:rPr lang="fr-FR" altLang="fr-FR" sz="1400" dirty="0" err="1">
                <a:solidFill>
                  <a:srgbClr val="333333"/>
                </a:solidFill>
              </a:rPr>
              <a:t>personalized</a:t>
            </a:r>
            <a:r>
              <a:rPr lang="fr-FR" altLang="fr-FR" sz="1400" dirty="0">
                <a:solidFill>
                  <a:srgbClr val="333333"/>
                </a:solidFill>
              </a:rPr>
              <a:t> </a:t>
            </a:r>
            <a:r>
              <a:rPr lang="fr-FR" altLang="fr-FR" sz="1400" dirty="0" err="1">
                <a:solidFill>
                  <a:srgbClr val="333333"/>
                </a:solidFill>
              </a:rPr>
              <a:t>alerts</a:t>
            </a:r>
            <a:r>
              <a:rPr lang="fr-FR" altLang="fr-FR" sz="1400" dirty="0">
                <a:solidFill>
                  <a:srgbClr val="333333"/>
                </a:solidFill>
              </a:rPr>
              <a:t> </a:t>
            </a:r>
            <a:r>
              <a:rPr lang="fr-FR" altLang="fr-FR" sz="1400" dirty="0" err="1">
                <a:solidFill>
                  <a:srgbClr val="333333"/>
                </a:solidFill>
              </a:rPr>
              <a:t>will</a:t>
            </a:r>
            <a:r>
              <a:rPr lang="fr-FR" altLang="fr-FR" sz="1400" dirty="0">
                <a:solidFill>
                  <a:srgbClr val="333333"/>
                </a:solidFill>
              </a:rPr>
              <a:t> </a:t>
            </a:r>
            <a:r>
              <a:rPr lang="fr-FR" altLang="fr-FR" sz="1400" dirty="0" err="1">
                <a:solidFill>
                  <a:srgbClr val="333333"/>
                </a:solidFill>
              </a:rPr>
              <a:t>be</a:t>
            </a:r>
            <a:r>
              <a:rPr lang="fr-FR" altLang="fr-FR" sz="1400" dirty="0">
                <a:solidFill>
                  <a:srgbClr val="333333"/>
                </a:solidFill>
              </a:rPr>
              <a:t> </a:t>
            </a:r>
            <a:r>
              <a:rPr lang="fr-FR" altLang="fr-FR" sz="1400" dirty="0" err="1">
                <a:solidFill>
                  <a:srgbClr val="333333"/>
                </a:solidFill>
              </a:rPr>
              <a:t>displayed</a:t>
            </a:r>
            <a:r>
              <a:rPr lang="fr-FR" altLang="fr-FR" sz="1400" dirty="0">
                <a:solidFill>
                  <a:srgbClr val="333333"/>
                </a:solidFill>
              </a:rPr>
              <a:t>. New </a:t>
            </a:r>
            <a:r>
              <a:rPr lang="fr-FR" altLang="fr-FR" sz="1400" dirty="0" err="1">
                <a:solidFill>
                  <a:srgbClr val="333333"/>
                </a:solidFill>
              </a:rPr>
              <a:t>alerts</a:t>
            </a:r>
            <a:r>
              <a:rPr lang="fr-FR" altLang="fr-FR" sz="1400" dirty="0">
                <a:solidFill>
                  <a:srgbClr val="333333"/>
                </a:solidFill>
              </a:rPr>
              <a:t> </a:t>
            </a:r>
            <a:r>
              <a:rPr lang="fr-FR" altLang="fr-FR" sz="1400" dirty="0" err="1">
                <a:solidFill>
                  <a:srgbClr val="333333"/>
                </a:solidFill>
              </a:rPr>
              <a:t>may</a:t>
            </a:r>
            <a:r>
              <a:rPr lang="fr-FR" altLang="fr-FR" sz="1400" dirty="0">
                <a:solidFill>
                  <a:srgbClr val="333333"/>
                </a:solidFill>
              </a:rPr>
              <a:t> </a:t>
            </a:r>
            <a:r>
              <a:rPr lang="fr-FR" altLang="fr-FR" sz="1400" dirty="0" err="1">
                <a:solidFill>
                  <a:srgbClr val="333333"/>
                </a:solidFill>
              </a:rPr>
              <a:t>be</a:t>
            </a:r>
            <a:r>
              <a:rPr lang="fr-FR" altLang="fr-FR" sz="1400" dirty="0">
                <a:solidFill>
                  <a:srgbClr val="333333"/>
                </a:solidFill>
              </a:rPr>
              <a:t> </a:t>
            </a:r>
            <a:r>
              <a:rPr lang="fr-FR" altLang="fr-FR" sz="1400" dirty="0" err="1">
                <a:solidFill>
                  <a:srgbClr val="333333"/>
                </a:solidFill>
              </a:rPr>
              <a:t>added</a:t>
            </a:r>
            <a:r>
              <a:rPr lang="fr-FR" altLang="fr-FR" sz="1400" dirty="0">
                <a:solidFill>
                  <a:srgbClr val="333333"/>
                </a:solidFill>
              </a:rPr>
              <a:t> by </a:t>
            </a:r>
            <a:r>
              <a:rPr lang="fr-FR" altLang="fr-FR" sz="1400" dirty="0" err="1">
                <a:solidFill>
                  <a:srgbClr val="333333"/>
                </a:solidFill>
              </a:rPr>
              <a:t>clicking</a:t>
            </a:r>
            <a:r>
              <a:rPr lang="fr-FR" altLang="fr-FR" sz="1400" dirty="0">
                <a:solidFill>
                  <a:srgbClr val="333333"/>
                </a:solidFill>
              </a:rPr>
              <a:t> on the </a:t>
            </a:r>
            <a:r>
              <a:rPr lang="fr-FR" altLang="fr-FR" sz="1400" dirty="0" err="1">
                <a:solidFill>
                  <a:srgbClr val="333333"/>
                </a:solidFill>
              </a:rPr>
              <a:t>button</a:t>
            </a:r>
            <a:r>
              <a:rPr lang="fr-FR" altLang="fr-FR" sz="1400" dirty="0">
                <a:solidFill>
                  <a:srgbClr val="333333"/>
                </a:solidFill>
              </a:rPr>
              <a:t> :</a:t>
            </a:r>
            <a:endParaRPr lang="fr-FR" altLang="fr-FR" sz="1400" b="0" i="0" u="none" strike="noStrike" cap="none" normalizeH="0" baseline="0" dirty="0">
              <a:ln>
                <a:noFill/>
              </a:ln>
              <a:solidFill>
                <a:srgbClr val="333333"/>
              </a:solidFill>
              <a:effectLst/>
            </a:endParaRPr>
          </a:p>
          <a:p>
            <a:pPr marL="0" marR="0" lvl="0" indent="0" algn="l" defTabSz="914400" rtl="0" eaLnBrk="0" fontAlgn="base" latinLnBrk="0" hangingPunct="0">
              <a:lnSpc>
                <a:spcPct val="100000"/>
              </a:lnSpc>
              <a:spcBef>
                <a:spcPct val="0"/>
              </a:spcBef>
              <a:spcAft>
                <a:spcPct val="0"/>
              </a:spcAft>
              <a:buClrTx/>
              <a:buSzTx/>
              <a:tabLst/>
            </a:pPr>
            <a:endParaRPr lang="fr-FR" altLang="fr-FR" sz="1400" dirty="0">
              <a:solidFill>
                <a:srgbClr val="333333"/>
              </a:solidFill>
              <a:latin typeface="Figtree Light" pitchFamily="2" charset="0"/>
            </a:endParaRPr>
          </a:p>
          <a:p>
            <a:pPr marL="0" marR="0" lvl="0" indent="0" algn="l" defTabSz="914400" rtl="0" eaLnBrk="0" fontAlgn="base" latinLnBrk="0" hangingPunct="0">
              <a:lnSpc>
                <a:spcPct val="100000"/>
              </a:lnSpc>
              <a:spcBef>
                <a:spcPct val="0"/>
              </a:spcBef>
              <a:spcAft>
                <a:spcPct val="0"/>
              </a:spcAft>
              <a:buClrTx/>
              <a:buSzTx/>
              <a:tabLst/>
            </a:pPr>
            <a:endParaRPr lang="fr-FR" altLang="fr-FR" sz="1400" b="0" i="0" u="none" strike="noStrike" cap="none" normalizeH="0" baseline="0" dirty="0">
              <a:ln>
                <a:noFill/>
              </a:ln>
              <a:solidFill>
                <a:srgbClr val="333333"/>
              </a:solidFill>
              <a:effectLst/>
              <a:latin typeface="Figtree Light" pitchFamily="2" charset="0"/>
            </a:endParaRPr>
          </a:p>
        </p:txBody>
      </p:sp>
      <p:sp>
        <p:nvSpPr>
          <p:cNvPr id="5" name="ZoneTexte 4">
            <a:extLst>
              <a:ext uri="{FF2B5EF4-FFF2-40B4-BE49-F238E27FC236}">
                <a16:creationId xmlns:a16="http://schemas.microsoft.com/office/drawing/2014/main" id="{3B84722F-4FD5-6C1A-2A65-A55891F83834}"/>
              </a:ext>
            </a:extLst>
          </p:cNvPr>
          <p:cNvSpPr txBox="1"/>
          <p:nvPr/>
        </p:nvSpPr>
        <p:spPr>
          <a:xfrm>
            <a:off x="2443436" y="6108713"/>
            <a:ext cx="7696962" cy="307777"/>
          </a:xfrm>
          <a:prstGeom prst="rect">
            <a:avLst/>
          </a:prstGeom>
          <a:noFill/>
        </p:spPr>
        <p:txBody>
          <a:bodyPr wrap="square" lIns="91440" tIns="45720" rIns="91440" bIns="45720" anchor="t">
            <a:spAutoFit/>
          </a:bodyPr>
          <a:lstStyle/>
          <a:p>
            <a:pPr algn="ctr"/>
            <a:r>
              <a:rPr lang="fr-FR" sz="1400" b="1" dirty="0">
                <a:solidFill>
                  <a:schemeClr val="accent1"/>
                </a:solidFill>
              </a:rPr>
              <a:t>Good to know ! </a:t>
            </a:r>
            <a:r>
              <a:rPr lang="fr-FR" sz="1400" dirty="0">
                <a:solidFill>
                  <a:srgbClr val="333333"/>
                </a:solidFill>
              </a:rPr>
              <a:t>In </a:t>
            </a:r>
            <a:r>
              <a:rPr lang="fr-FR" sz="1400" dirty="0" err="1">
                <a:solidFill>
                  <a:srgbClr val="333333"/>
                </a:solidFill>
              </a:rPr>
              <a:t>order</a:t>
            </a:r>
            <a:r>
              <a:rPr lang="fr-FR" sz="1400" dirty="0">
                <a:solidFill>
                  <a:srgbClr val="333333"/>
                </a:solidFill>
              </a:rPr>
              <a:t> to </a:t>
            </a:r>
            <a:r>
              <a:rPr lang="fr-FR" sz="1400" dirty="0" err="1">
                <a:solidFill>
                  <a:srgbClr val="333333"/>
                </a:solidFill>
              </a:rPr>
              <a:t>facilitate</a:t>
            </a:r>
            <a:r>
              <a:rPr lang="fr-FR" sz="1400" dirty="0">
                <a:solidFill>
                  <a:srgbClr val="333333"/>
                </a:solidFill>
              </a:rPr>
              <a:t> the process, </a:t>
            </a:r>
            <a:r>
              <a:rPr lang="fr-FR" sz="1400" dirty="0" err="1">
                <a:solidFill>
                  <a:srgbClr val="333333"/>
                </a:solidFill>
              </a:rPr>
              <a:t>alerts</a:t>
            </a:r>
            <a:r>
              <a:rPr lang="fr-FR" sz="1400" dirty="0">
                <a:solidFill>
                  <a:srgbClr val="333333"/>
                </a:solidFill>
              </a:rPr>
              <a:t> can </a:t>
            </a:r>
            <a:r>
              <a:rPr lang="fr-FR" sz="1400" dirty="0" err="1">
                <a:solidFill>
                  <a:srgbClr val="333333"/>
                </a:solidFill>
              </a:rPr>
              <a:t>be</a:t>
            </a:r>
            <a:r>
              <a:rPr lang="fr-FR" sz="1400" dirty="0">
                <a:solidFill>
                  <a:srgbClr val="333333"/>
                </a:solidFill>
              </a:rPr>
              <a:t> </a:t>
            </a:r>
            <a:r>
              <a:rPr lang="fr-FR" sz="1400" dirty="0" err="1">
                <a:solidFill>
                  <a:srgbClr val="333333"/>
                </a:solidFill>
              </a:rPr>
              <a:t>duplicated</a:t>
            </a:r>
            <a:r>
              <a:rPr lang="fr-FR" sz="1400" dirty="0">
                <a:solidFill>
                  <a:srgbClr val="333333"/>
                </a:solidFill>
              </a:rPr>
              <a:t>.</a:t>
            </a:r>
            <a:endParaRPr lang="fr-FR" sz="1400"/>
          </a:p>
        </p:txBody>
      </p:sp>
      <p:pic>
        <p:nvPicPr>
          <p:cNvPr id="2" name="Image 1">
            <a:extLst>
              <a:ext uri="{FF2B5EF4-FFF2-40B4-BE49-F238E27FC236}">
                <a16:creationId xmlns:a16="http://schemas.microsoft.com/office/drawing/2014/main" id="{5E1AFE91-BB2D-11A5-2F31-AC3853749D02}"/>
              </a:ext>
            </a:extLst>
          </p:cNvPr>
          <p:cNvPicPr>
            <a:picLocks noChangeAspect="1"/>
          </p:cNvPicPr>
          <p:nvPr/>
        </p:nvPicPr>
        <p:blipFill>
          <a:blip r:embed="rId3"/>
          <a:stretch>
            <a:fillRect/>
          </a:stretch>
        </p:blipFill>
        <p:spPr>
          <a:xfrm>
            <a:off x="10618862" y="5694893"/>
            <a:ext cx="1123454" cy="346735"/>
          </a:xfrm>
          <a:prstGeom prst="rect">
            <a:avLst/>
          </a:prstGeom>
        </p:spPr>
      </p:pic>
      <p:pic>
        <p:nvPicPr>
          <p:cNvPr id="8" name="Image 7">
            <a:extLst>
              <a:ext uri="{FF2B5EF4-FFF2-40B4-BE49-F238E27FC236}">
                <a16:creationId xmlns:a16="http://schemas.microsoft.com/office/drawing/2014/main" id="{B2E58AB8-A089-0B7C-24B5-2D25013D7669}"/>
              </a:ext>
            </a:extLst>
          </p:cNvPr>
          <p:cNvPicPr>
            <a:picLocks noChangeAspect="1"/>
          </p:cNvPicPr>
          <p:nvPr/>
        </p:nvPicPr>
        <p:blipFill>
          <a:blip r:embed="rId4"/>
          <a:stretch>
            <a:fillRect/>
          </a:stretch>
        </p:blipFill>
        <p:spPr>
          <a:xfrm>
            <a:off x="1731627" y="1393824"/>
            <a:ext cx="8886118" cy="388972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815129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My</a:t>
            </a:r>
            <a:r>
              <a:rPr lang="fr-FR" dirty="0">
                <a:latin typeface="Figtree Light"/>
              </a:rPr>
              <a:t> </a:t>
            </a:r>
            <a:r>
              <a:rPr lang="fr-FR" dirty="0" err="1">
                <a:latin typeface="Figtree Light"/>
              </a:rPr>
              <a:t>daily</a:t>
            </a:r>
            <a:r>
              <a:rPr lang="fr-FR" dirty="0">
                <a:latin typeface="Figtree Light"/>
              </a:rPr>
              <a:t> HR – </a:t>
            </a:r>
            <a:r>
              <a:rPr lang="fr-FR" dirty="0" err="1">
                <a:latin typeface="Figtree Light"/>
              </a:rPr>
              <a:t>Managing</a:t>
            </a:r>
            <a:r>
              <a:rPr lang="fr-FR" dirty="0">
                <a:latin typeface="Figtree Light"/>
              </a:rPr>
              <a:t> </a:t>
            </a:r>
            <a:r>
              <a:rPr lang="fr-FR" dirty="0" err="1">
                <a:latin typeface="Figtree Light"/>
              </a:rPr>
              <a:t>my</a:t>
            </a:r>
            <a:r>
              <a:rPr lang="fr-FR" dirty="0">
                <a:latin typeface="Figtree Light"/>
              </a:rPr>
              <a:t> </a:t>
            </a:r>
            <a:r>
              <a:rPr lang="fr-FR" dirty="0" err="1">
                <a:latin typeface="Figtree Light"/>
              </a:rPr>
              <a:t>alerts</a:t>
            </a:r>
            <a:endParaRPr lang="fr-FR" dirty="0" err="1">
              <a:solidFill>
                <a:srgbClr val="000000"/>
              </a:solidFill>
              <a:latin typeface="Figtree Light"/>
            </a:endParaRP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Creating</a:t>
            </a:r>
            <a:r>
              <a:rPr lang="fr-FR" dirty="0">
                <a:latin typeface="Figtree"/>
              </a:rPr>
              <a:t> new </a:t>
            </a:r>
            <a:r>
              <a:rPr lang="fr-FR" dirty="0" err="1">
                <a:latin typeface="Figtree"/>
              </a:rPr>
              <a:t>alerts</a:t>
            </a:r>
            <a:endParaRPr lang="fr-FR" dirty="0" err="1"/>
          </a:p>
        </p:txBody>
      </p:sp>
      <p:sp>
        <p:nvSpPr>
          <p:cNvPr id="14" name="ZoneTexte 13">
            <a:extLst>
              <a:ext uri="{FF2B5EF4-FFF2-40B4-BE49-F238E27FC236}">
                <a16:creationId xmlns:a16="http://schemas.microsoft.com/office/drawing/2014/main" id="{89A8DA33-8D6E-3E40-8E4F-07D526268881}"/>
              </a:ext>
            </a:extLst>
          </p:cNvPr>
          <p:cNvSpPr txBox="1"/>
          <p:nvPr/>
        </p:nvSpPr>
        <p:spPr>
          <a:xfrm>
            <a:off x="222276" y="4581035"/>
            <a:ext cx="7063427" cy="2000548"/>
          </a:xfrm>
          <a:prstGeom prst="rect">
            <a:avLst/>
          </a:prstGeom>
          <a:noFill/>
        </p:spPr>
        <p:txBody>
          <a:bodyPr wrap="square" lIns="91440" tIns="45720" rIns="91440" bIns="45720" anchor="t">
            <a:spAutoFit/>
          </a:bodyPr>
          <a:lstStyle/>
          <a:p>
            <a:pPr>
              <a:spcBef>
                <a:spcPct val="0"/>
              </a:spcBef>
              <a:spcAft>
                <a:spcPct val="0"/>
              </a:spcAft>
            </a:pPr>
            <a:r>
              <a:rPr lang="en-US" sz="1400" dirty="0">
                <a:solidFill>
                  <a:srgbClr val="333333"/>
                </a:solidFill>
              </a:rPr>
              <a:t>You can choose between different types of alerts : when a deadline is approaching, when sensitive elements have been changed or to anticipate </a:t>
            </a:r>
            <a:r>
              <a:rPr lang="fr-FR" sz="1400" dirty="0">
                <a:solidFill>
                  <a:srgbClr val="333333"/>
                </a:solidFill>
              </a:rPr>
              <a:t>an on/</a:t>
            </a:r>
            <a:r>
              <a:rPr lang="fr-FR" sz="1400" dirty="0" err="1">
                <a:solidFill>
                  <a:srgbClr val="333333"/>
                </a:solidFill>
              </a:rPr>
              <a:t>offboarding</a:t>
            </a:r>
            <a:r>
              <a:rPr lang="fr-FR" sz="1400" dirty="0">
                <a:solidFill>
                  <a:srgbClr val="333333"/>
                </a:solidFill>
              </a:rPr>
              <a:t>.</a:t>
            </a:r>
            <a:endParaRPr lang="fr-FR" altLang="fr-FR" sz="1400" dirty="0">
              <a:solidFill>
                <a:srgbClr val="333333"/>
              </a:solidFill>
            </a:endParaRPr>
          </a:p>
          <a:p>
            <a:pPr marL="0" marR="0" lvl="0" indent="0" algn="l" defTabSz="914400" rtl="0" eaLnBrk="0" fontAlgn="base" latinLnBrk="0" hangingPunct="0">
              <a:lnSpc>
                <a:spcPct val="100000"/>
              </a:lnSpc>
              <a:spcBef>
                <a:spcPct val="0"/>
              </a:spcBef>
              <a:spcAft>
                <a:spcPct val="0"/>
              </a:spcAft>
              <a:buClrTx/>
              <a:buSzTx/>
              <a:tabLst/>
            </a:pPr>
            <a:endParaRPr lang="fr-FR" altLang="fr-FR" sz="1400" dirty="0">
              <a:solidFill>
                <a:srgbClr val="333333"/>
              </a:solidFill>
            </a:endParaRPr>
          </a:p>
          <a:p>
            <a:pPr>
              <a:spcBef>
                <a:spcPct val="0"/>
              </a:spcBef>
              <a:spcAft>
                <a:spcPct val="0"/>
              </a:spcAft>
            </a:pPr>
            <a:r>
              <a:rPr lang="en-US" sz="1400" dirty="0">
                <a:solidFill>
                  <a:srgbClr val="333333"/>
                </a:solidFill>
              </a:rPr>
              <a:t>Once you’ve made a choice, you can select the reason for the alert: birthdays, contract end date, trial period end date and more…</a:t>
            </a:r>
          </a:p>
          <a:p>
            <a:pPr>
              <a:spcBef>
                <a:spcPct val="0"/>
              </a:spcBef>
              <a:spcAft>
                <a:spcPct val="0"/>
              </a:spcAft>
            </a:pPr>
            <a:endParaRPr lang="fr-FR" altLang="fr-FR" sz="1400" dirty="0">
              <a:solidFill>
                <a:srgbClr val="333333"/>
              </a:solidFill>
            </a:endParaRPr>
          </a:p>
          <a:p>
            <a:pPr eaLnBrk="0" fontAlgn="base" hangingPunct="0">
              <a:spcBef>
                <a:spcPct val="0"/>
              </a:spcBef>
              <a:spcAft>
                <a:spcPct val="0"/>
              </a:spcAft>
            </a:pPr>
            <a:r>
              <a:rPr lang="fr-FR" altLang="fr-FR" sz="1400" dirty="0">
                <a:solidFill>
                  <a:srgbClr val="333333"/>
                </a:solidFill>
              </a:rPr>
              <a:t>Setting up </a:t>
            </a:r>
            <a:r>
              <a:rPr lang="fr-FR" altLang="fr-FR" sz="1400" dirty="0" err="1">
                <a:solidFill>
                  <a:srgbClr val="333333"/>
                </a:solidFill>
              </a:rPr>
              <a:t>alerts</a:t>
            </a:r>
            <a:r>
              <a:rPr lang="fr-FR" altLang="fr-FR" sz="1400" dirty="0">
                <a:solidFill>
                  <a:srgbClr val="333333"/>
                </a:solidFill>
              </a:rPr>
              <a:t> </a:t>
            </a:r>
            <a:r>
              <a:rPr lang="fr-FR" altLang="fr-FR" sz="1400" dirty="0" err="1">
                <a:solidFill>
                  <a:srgbClr val="333333"/>
                </a:solidFill>
              </a:rPr>
              <a:t>helps</a:t>
            </a:r>
            <a:r>
              <a:rPr lang="fr-FR" altLang="fr-FR" sz="1400" dirty="0">
                <a:solidFill>
                  <a:srgbClr val="333333"/>
                </a:solidFill>
              </a:rPr>
              <a:t> in </a:t>
            </a:r>
            <a:r>
              <a:rPr lang="fr-FR" altLang="fr-FR" sz="1400" dirty="0" err="1">
                <a:solidFill>
                  <a:srgbClr val="333333"/>
                </a:solidFill>
              </a:rPr>
              <a:t>notifying</a:t>
            </a:r>
            <a:r>
              <a:rPr lang="fr-FR" altLang="fr-FR" sz="1400" dirty="0">
                <a:solidFill>
                  <a:srgbClr val="333333"/>
                </a:solidFill>
              </a:rPr>
              <a:t> relevant </a:t>
            </a:r>
            <a:r>
              <a:rPr lang="fr-FR" altLang="fr-FR" sz="1400" dirty="0" err="1">
                <a:solidFill>
                  <a:srgbClr val="333333"/>
                </a:solidFill>
              </a:rPr>
              <a:t>recipients</a:t>
            </a:r>
            <a:r>
              <a:rPr lang="fr-FR" altLang="fr-FR" sz="1400" dirty="0">
                <a:solidFill>
                  <a:srgbClr val="333333"/>
                </a:solidFill>
              </a:rPr>
              <a:t> </a:t>
            </a:r>
            <a:r>
              <a:rPr lang="fr-FR" altLang="fr-FR" sz="1400" dirty="0" err="1">
                <a:solidFill>
                  <a:srgbClr val="333333"/>
                </a:solidFill>
              </a:rPr>
              <a:t>several</a:t>
            </a:r>
            <a:r>
              <a:rPr lang="fr-FR" altLang="fr-FR" sz="1400" dirty="0">
                <a:solidFill>
                  <a:srgbClr val="333333"/>
                </a:solidFill>
              </a:rPr>
              <a:t> </a:t>
            </a:r>
            <a:r>
              <a:rPr lang="fr-FR" altLang="fr-FR" sz="1400" dirty="0" err="1">
                <a:solidFill>
                  <a:srgbClr val="333333"/>
                </a:solidFill>
              </a:rPr>
              <a:t>days</a:t>
            </a:r>
            <a:r>
              <a:rPr lang="fr-FR" altLang="fr-FR" sz="1400" dirty="0">
                <a:solidFill>
                  <a:srgbClr val="333333"/>
                </a:solidFill>
              </a:rPr>
              <a:t> </a:t>
            </a:r>
            <a:r>
              <a:rPr lang="fr-FR" altLang="fr-FR" sz="1400" dirty="0" err="1">
                <a:solidFill>
                  <a:srgbClr val="333333"/>
                </a:solidFill>
              </a:rPr>
              <a:t>before</a:t>
            </a:r>
            <a:r>
              <a:rPr lang="fr-FR" altLang="fr-FR" sz="1400" dirty="0">
                <a:solidFill>
                  <a:srgbClr val="333333"/>
                </a:solidFill>
              </a:rPr>
              <a:t> an </a:t>
            </a:r>
            <a:r>
              <a:rPr lang="fr-FR" altLang="fr-FR" sz="1400" dirty="0" err="1">
                <a:solidFill>
                  <a:srgbClr val="333333"/>
                </a:solidFill>
              </a:rPr>
              <a:t>actual</a:t>
            </a:r>
            <a:r>
              <a:rPr lang="fr-FR" altLang="fr-FR" sz="1400" dirty="0">
                <a:solidFill>
                  <a:srgbClr val="333333"/>
                </a:solidFill>
              </a:rPr>
              <a:t> deadline or in case of </a:t>
            </a:r>
            <a:r>
              <a:rPr lang="fr-FR" altLang="fr-FR" sz="1400" dirty="0" err="1">
                <a:solidFill>
                  <a:srgbClr val="333333"/>
                </a:solidFill>
              </a:rPr>
              <a:t>any</a:t>
            </a:r>
            <a:r>
              <a:rPr lang="fr-FR" altLang="fr-FR" sz="1400" dirty="0">
                <a:solidFill>
                  <a:srgbClr val="333333"/>
                </a:solidFill>
              </a:rPr>
              <a:t> changes.</a:t>
            </a:r>
            <a:endParaRPr lang="fr-FR" altLang="fr-FR" sz="1400" b="0" i="0" u="none" strike="noStrike" cap="none" normalizeH="0" baseline="0" dirty="0">
              <a:ln>
                <a:noFill/>
              </a:ln>
              <a:solidFill>
                <a:srgbClr val="333333"/>
              </a:solidFill>
              <a:effectLst/>
            </a:endParaRPr>
          </a:p>
          <a:p>
            <a:pPr marL="0" marR="0" lvl="0" indent="0" algn="l" defTabSz="914400" rtl="0" eaLnBrk="0" fontAlgn="base" latinLnBrk="0" hangingPunct="0">
              <a:lnSpc>
                <a:spcPct val="100000"/>
              </a:lnSpc>
              <a:spcBef>
                <a:spcPct val="0"/>
              </a:spcBef>
              <a:spcAft>
                <a:spcPct val="0"/>
              </a:spcAft>
              <a:buClrTx/>
              <a:buSzTx/>
              <a:tabLst/>
            </a:pPr>
            <a:endParaRPr kumimoji="0" lang="fr-FR" altLang="fr-FR" sz="1200" b="0" i="0" u="none" strike="noStrike" cap="none" normalizeH="0" baseline="0" dirty="0">
              <a:ln>
                <a:noFill/>
              </a:ln>
              <a:solidFill>
                <a:srgbClr val="333333"/>
              </a:solidFill>
              <a:effectLst/>
              <a:latin typeface="Figtree Light" pitchFamily="2" charset="0"/>
            </a:endParaRPr>
          </a:p>
        </p:txBody>
      </p:sp>
      <p:pic>
        <p:nvPicPr>
          <p:cNvPr id="9" name="Image 8">
            <a:extLst>
              <a:ext uri="{FF2B5EF4-FFF2-40B4-BE49-F238E27FC236}">
                <a16:creationId xmlns:a16="http://schemas.microsoft.com/office/drawing/2014/main" id="{514EE62F-0543-3A36-EEB2-33E3E0400F6B}"/>
              </a:ext>
            </a:extLst>
          </p:cNvPr>
          <p:cNvPicPr>
            <a:picLocks noChangeAspect="1"/>
          </p:cNvPicPr>
          <p:nvPr/>
        </p:nvPicPr>
        <p:blipFill>
          <a:blip r:embed="rId3"/>
          <a:stretch>
            <a:fillRect/>
          </a:stretch>
        </p:blipFill>
        <p:spPr>
          <a:xfrm>
            <a:off x="875539" y="1573398"/>
            <a:ext cx="4699351" cy="2524085"/>
          </a:xfrm>
          <a:prstGeom prst="rect">
            <a:avLst/>
          </a:prstGeom>
          <a:ln>
            <a:noFill/>
          </a:ln>
          <a:effectLst>
            <a:outerShdw blurRad="292100" dist="139700" dir="2700000" algn="tl" rotWithShape="0">
              <a:srgbClr val="333333">
                <a:alpha val="65000"/>
              </a:srgbClr>
            </a:outerShdw>
          </a:effectLst>
        </p:spPr>
      </p:pic>
      <p:pic>
        <p:nvPicPr>
          <p:cNvPr id="7" name="Image 6">
            <a:extLst>
              <a:ext uri="{FF2B5EF4-FFF2-40B4-BE49-F238E27FC236}">
                <a16:creationId xmlns:a16="http://schemas.microsoft.com/office/drawing/2014/main" id="{A88D7BB9-2626-D597-2822-A54B7E158D6C}"/>
              </a:ext>
            </a:extLst>
          </p:cNvPr>
          <p:cNvPicPr>
            <a:picLocks noChangeAspect="1"/>
          </p:cNvPicPr>
          <p:nvPr/>
        </p:nvPicPr>
        <p:blipFill>
          <a:blip r:embed="rId4"/>
          <a:stretch>
            <a:fillRect/>
          </a:stretch>
        </p:blipFill>
        <p:spPr>
          <a:xfrm>
            <a:off x="4738274" y="1981133"/>
            <a:ext cx="4471131" cy="2480369"/>
          </a:xfrm>
          <a:prstGeom prst="rect">
            <a:avLst/>
          </a:prstGeom>
          <a:ln>
            <a:noFill/>
          </a:ln>
          <a:effectLst>
            <a:outerShdw blurRad="292100" dist="139700" dir="2700000" algn="tl" rotWithShape="0">
              <a:srgbClr val="333333">
                <a:alpha val="65000"/>
              </a:srgbClr>
            </a:outerShdw>
          </a:effectLst>
        </p:spPr>
      </p:pic>
      <p:pic>
        <p:nvPicPr>
          <p:cNvPr id="5" name="Image 4">
            <a:extLst>
              <a:ext uri="{FF2B5EF4-FFF2-40B4-BE49-F238E27FC236}">
                <a16:creationId xmlns:a16="http://schemas.microsoft.com/office/drawing/2014/main" id="{975B830A-4B7E-91D3-F21B-93D6AD326FCA}"/>
              </a:ext>
            </a:extLst>
          </p:cNvPr>
          <p:cNvPicPr>
            <a:picLocks noChangeAspect="1"/>
          </p:cNvPicPr>
          <p:nvPr/>
        </p:nvPicPr>
        <p:blipFill>
          <a:blip r:embed="rId5"/>
          <a:stretch>
            <a:fillRect/>
          </a:stretch>
        </p:blipFill>
        <p:spPr>
          <a:xfrm>
            <a:off x="7498592" y="3009723"/>
            <a:ext cx="4471132" cy="217552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778649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32129" y="449468"/>
            <a:ext cx="9613900" cy="3799447"/>
          </a:xfrm>
        </p:spPr>
        <p:txBody>
          <a:bodyPr/>
          <a:lstStyle/>
          <a:p>
            <a:pPr algn="ctr">
              <a:lnSpc>
                <a:spcPct val="100000"/>
              </a:lnSpc>
            </a:pPr>
            <a:br>
              <a:rPr lang="fr-FR" sz="8000" dirty="0">
                <a:latin typeface="PP Woodland"/>
              </a:rPr>
            </a:br>
            <a:r>
              <a:rPr lang="fr-FR" sz="8000" dirty="0">
                <a:latin typeface="PP Woodland"/>
              </a:rPr>
              <a:t>On/</a:t>
            </a:r>
            <a:r>
              <a:rPr lang="fr-FR" sz="8000" err="1">
                <a:latin typeface="PP Woodland"/>
              </a:rPr>
              <a:t>Offboarding</a:t>
            </a:r>
            <a:r>
              <a:rPr lang="fr-FR" sz="8000" dirty="0">
                <a:latin typeface="PP Woodland"/>
              </a:rPr>
              <a:t> Management</a:t>
            </a:r>
          </a:p>
        </p:txBody>
      </p:sp>
    </p:spTree>
    <p:extLst>
      <p:ext uri="{BB962C8B-B14F-4D97-AF65-F5344CB8AC3E}">
        <p14:creationId xmlns:p14="http://schemas.microsoft.com/office/powerpoint/2010/main" val="18331033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Managing</a:t>
            </a:r>
            <a:r>
              <a:rPr lang="fr-FR" dirty="0">
                <a:latin typeface="Figtree Light"/>
              </a:rPr>
              <a:t> On/</a:t>
            </a:r>
            <a:r>
              <a:rPr lang="fr-FR" dirty="0" err="1">
                <a:latin typeface="Figtree Light"/>
              </a:rPr>
              <a:t>Offboarding</a:t>
            </a:r>
            <a:endParaRPr lang="fr-FR" dirty="0" err="1"/>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a:latin typeface="Figtree"/>
              </a:rPr>
              <a:t>Access: HR Portal &gt; On/</a:t>
            </a:r>
            <a:r>
              <a:rPr lang="fr-FR" dirty="0" err="1">
                <a:latin typeface="Figtree"/>
              </a:rPr>
              <a:t>offboarding</a:t>
            </a:r>
            <a:r>
              <a:rPr lang="fr-FR" dirty="0">
                <a:latin typeface="Figtree"/>
              </a:rPr>
              <a:t> management</a:t>
            </a:r>
            <a:endParaRPr lang="fr-FR" dirty="0"/>
          </a:p>
        </p:txBody>
      </p:sp>
      <p:sp>
        <p:nvSpPr>
          <p:cNvPr id="14" name="ZoneTexte 13">
            <a:extLst>
              <a:ext uri="{FF2B5EF4-FFF2-40B4-BE49-F238E27FC236}">
                <a16:creationId xmlns:a16="http://schemas.microsoft.com/office/drawing/2014/main" id="{89A8DA33-8D6E-3E40-8E4F-07D526268881}"/>
              </a:ext>
            </a:extLst>
          </p:cNvPr>
          <p:cNvSpPr txBox="1"/>
          <p:nvPr/>
        </p:nvSpPr>
        <p:spPr>
          <a:xfrm>
            <a:off x="381000" y="5918200"/>
            <a:ext cx="11564363" cy="523220"/>
          </a:xfrm>
          <a:prstGeom prst="rect">
            <a:avLst/>
          </a:prstGeom>
          <a:noFill/>
        </p:spPr>
        <p:txBody>
          <a:bodyPr wrap="square" lIns="91440" tIns="45720" rIns="91440" bIns="45720" anchor="t">
            <a:spAutoFit/>
          </a:bodyPr>
          <a:lstStyle/>
          <a:p>
            <a:pPr algn="ctr">
              <a:spcBef>
                <a:spcPct val="0"/>
              </a:spcBef>
              <a:spcAft>
                <a:spcPct val="0"/>
              </a:spcAft>
            </a:pPr>
            <a:r>
              <a:rPr lang="fr-FR" sz="1400" err="1">
                <a:solidFill>
                  <a:srgbClr val="333333"/>
                </a:solidFill>
              </a:rPr>
              <a:t>With</a:t>
            </a:r>
            <a:r>
              <a:rPr lang="fr-FR" sz="1400" dirty="0">
                <a:solidFill>
                  <a:srgbClr val="333333"/>
                </a:solidFill>
              </a:rPr>
              <a:t> the help of </a:t>
            </a:r>
            <a:r>
              <a:rPr lang="fr-FR" sz="1400" err="1">
                <a:solidFill>
                  <a:srgbClr val="333333"/>
                </a:solidFill>
              </a:rPr>
              <a:t>dashboards</a:t>
            </a:r>
            <a:r>
              <a:rPr kumimoji="0" lang="fr-FR" sz="1400" b="0" i="0" u="none" strike="noStrike" cap="none" normalizeH="0" baseline="0" dirty="0">
                <a:ln>
                  <a:noFill/>
                </a:ln>
                <a:solidFill>
                  <a:srgbClr val="333333"/>
                </a:solidFill>
                <a:effectLst/>
              </a:rPr>
              <a:t>, </a:t>
            </a:r>
            <a:r>
              <a:rPr kumimoji="0" lang="fr-FR" sz="1400" b="0" i="0" u="none" strike="noStrike" cap="none" normalizeH="0" baseline="0" err="1">
                <a:ln>
                  <a:noFill/>
                </a:ln>
                <a:solidFill>
                  <a:srgbClr val="333333"/>
                </a:solidFill>
                <a:effectLst/>
              </a:rPr>
              <a:t>you</a:t>
            </a:r>
            <a:r>
              <a:rPr kumimoji="0" lang="fr-FR" sz="1400" b="0" i="0" u="none" strike="noStrike" cap="none" normalizeH="0" baseline="0" dirty="0">
                <a:ln>
                  <a:noFill/>
                </a:ln>
                <a:solidFill>
                  <a:srgbClr val="333333"/>
                </a:solidFill>
                <a:effectLst/>
              </a:rPr>
              <a:t> can </a:t>
            </a:r>
            <a:r>
              <a:rPr lang="fr-FR" sz="1400" err="1">
                <a:solidFill>
                  <a:srgbClr val="333333"/>
                </a:solidFill>
              </a:rPr>
              <a:t>get</a:t>
            </a:r>
            <a:r>
              <a:rPr lang="fr-FR" sz="1400" dirty="0">
                <a:solidFill>
                  <a:srgbClr val="333333"/>
                </a:solidFill>
              </a:rPr>
              <a:t> a </a:t>
            </a:r>
            <a:r>
              <a:rPr lang="fr-FR" sz="1400" err="1">
                <a:solidFill>
                  <a:srgbClr val="333333"/>
                </a:solidFill>
              </a:rPr>
              <a:t>clear</a:t>
            </a:r>
            <a:r>
              <a:rPr lang="fr-FR" sz="1400" dirty="0">
                <a:solidFill>
                  <a:srgbClr val="333333"/>
                </a:solidFill>
              </a:rPr>
              <a:t> </a:t>
            </a:r>
            <a:r>
              <a:rPr lang="fr-FR" sz="1400" err="1">
                <a:solidFill>
                  <a:srgbClr val="333333"/>
                </a:solidFill>
              </a:rPr>
              <a:t>idea</a:t>
            </a:r>
            <a:r>
              <a:rPr lang="fr-FR" sz="1400" dirty="0">
                <a:solidFill>
                  <a:srgbClr val="333333"/>
                </a:solidFill>
              </a:rPr>
              <a:t> </a:t>
            </a:r>
            <a:r>
              <a:rPr lang="en-US" sz="1400" dirty="0">
                <a:solidFill>
                  <a:srgbClr val="333333"/>
                </a:solidFill>
              </a:rPr>
              <a:t>of when your employees will be joining and leaving your company. </a:t>
            </a:r>
          </a:p>
          <a:p>
            <a:pPr algn="ctr">
              <a:spcBef>
                <a:spcPct val="0"/>
              </a:spcBef>
              <a:spcAft>
                <a:spcPct val="0"/>
              </a:spcAft>
            </a:pPr>
            <a:r>
              <a:rPr lang="fr-FR" sz="1400" dirty="0">
                <a:solidFill>
                  <a:srgbClr val="333333"/>
                </a:solidFill>
              </a:rPr>
              <a:t>Progress can </a:t>
            </a:r>
            <a:r>
              <a:rPr lang="fr-FR" sz="1400" err="1">
                <a:solidFill>
                  <a:srgbClr val="333333"/>
                </a:solidFill>
              </a:rPr>
              <a:t>be</a:t>
            </a:r>
            <a:r>
              <a:rPr lang="fr-FR" sz="1400" dirty="0">
                <a:solidFill>
                  <a:srgbClr val="333333"/>
                </a:solidFill>
              </a:rPr>
              <a:t> </a:t>
            </a:r>
            <a:r>
              <a:rPr lang="fr-FR" sz="1400" err="1">
                <a:solidFill>
                  <a:srgbClr val="333333"/>
                </a:solidFill>
              </a:rPr>
              <a:t>monitored</a:t>
            </a:r>
            <a:r>
              <a:rPr lang="fr-FR" sz="1400" dirty="0">
                <a:solidFill>
                  <a:srgbClr val="333333"/>
                </a:solidFill>
              </a:rPr>
              <a:t> and manager. </a:t>
            </a:r>
            <a:r>
              <a:rPr lang="fr-FR" sz="1400" err="1">
                <a:solidFill>
                  <a:srgbClr val="333333"/>
                </a:solidFill>
              </a:rPr>
              <a:t>Tasks</a:t>
            </a:r>
            <a:r>
              <a:rPr lang="fr-FR" sz="1400" dirty="0">
                <a:solidFill>
                  <a:srgbClr val="333333"/>
                </a:solidFill>
              </a:rPr>
              <a:t> can </a:t>
            </a:r>
            <a:r>
              <a:rPr lang="fr-FR" sz="1400" err="1">
                <a:solidFill>
                  <a:srgbClr val="333333"/>
                </a:solidFill>
              </a:rPr>
              <a:t>be</a:t>
            </a:r>
            <a:r>
              <a:rPr lang="fr-FR" sz="1400" dirty="0">
                <a:solidFill>
                  <a:srgbClr val="333333"/>
                </a:solidFill>
              </a:rPr>
              <a:t> </a:t>
            </a:r>
            <a:r>
              <a:rPr lang="fr-FR" sz="1400" err="1">
                <a:solidFill>
                  <a:srgbClr val="333333"/>
                </a:solidFill>
              </a:rPr>
              <a:t>created</a:t>
            </a:r>
            <a:r>
              <a:rPr lang="fr-FR" sz="1400" dirty="0">
                <a:solidFill>
                  <a:srgbClr val="333333"/>
                </a:solidFill>
              </a:rPr>
              <a:t> </a:t>
            </a:r>
            <a:r>
              <a:rPr lang="fr-FR" sz="1400" err="1">
                <a:solidFill>
                  <a:srgbClr val="333333"/>
                </a:solidFill>
              </a:rPr>
              <a:t>using</a:t>
            </a:r>
            <a:r>
              <a:rPr lang="fr-FR" sz="1400" dirty="0">
                <a:solidFill>
                  <a:srgbClr val="333333"/>
                </a:solidFill>
              </a:rPr>
              <a:t> </a:t>
            </a:r>
            <a:r>
              <a:rPr lang="fr-FR" sz="1400" err="1">
                <a:solidFill>
                  <a:srgbClr val="333333"/>
                </a:solidFill>
              </a:rPr>
              <a:t>templates</a:t>
            </a:r>
            <a:r>
              <a:rPr lang="fr-FR" sz="1400" dirty="0">
                <a:solidFill>
                  <a:srgbClr val="333333"/>
                </a:solidFill>
              </a:rPr>
              <a:t> management</a:t>
            </a:r>
            <a:r>
              <a:rPr kumimoji="0" lang="fr-FR" sz="1400" b="0" i="0" u="none" strike="noStrike" cap="none" normalizeH="0" baseline="0" dirty="0">
                <a:ln>
                  <a:noFill/>
                </a:ln>
                <a:solidFill>
                  <a:srgbClr val="333333"/>
                </a:solidFill>
                <a:effectLst/>
              </a:rPr>
              <a:t>.</a:t>
            </a:r>
            <a:endParaRPr lang="fr-FR" sz="1400"/>
          </a:p>
        </p:txBody>
      </p:sp>
      <p:pic>
        <p:nvPicPr>
          <p:cNvPr id="5" name="Image 4">
            <a:extLst>
              <a:ext uri="{FF2B5EF4-FFF2-40B4-BE49-F238E27FC236}">
                <a16:creationId xmlns:a16="http://schemas.microsoft.com/office/drawing/2014/main" id="{2BF8D97A-BBFB-FEC6-FCC4-179F46F7C373}"/>
              </a:ext>
            </a:extLst>
          </p:cNvPr>
          <p:cNvPicPr>
            <a:picLocks noChangeAspect="1"/>
          </p:cNvPicPr>
          <p:nvPr/>
        </p:nvPicPr>
        <p:blipFill>
          <a:blip r:embed="rId3"/>
          <a:stretch>
            <a:fillRect/>
          </a:stretch>
        </p:blipFill>
        <p:spPr>
          <a:xfrm>
            <a:off x="1767401" y="1471813"/>
            <a:ext cx="8657197" cy="410765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85589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hlinkClick r:id="rId2" action="ppaction://hlinksldjump"/>
              </a:rPr>
              <a:t>Module </a:t>
            </a:r>
            <a:r>
              <a:rPr lang="fr-FR" dirty="0" err="1">
                <a:hlinkClick r:id="rId2" action="ppaction://hlinksldjump"/>
              </a:rPr>
              <a:t>features</a:t>
            </a:r>
            <a:r>
              <a:rPr lang="fr-FR" dirty="0">
                <a:hlinkClick r:id="rId2" action="ppaction://hlinksldjump"/>
              </a:rPr>
              <a:t> </a:t>
            </a:r>
            <a:endParaRPr lang="fr-FR" dirty="0"/>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vert="horz" lIns="91440" tIns="45720" rIns="91440" bIns="45720" rtlCol="0" anchor="t">
            <a:normAutofit/>
          </a:bodyPr>
          <a:lstStyle/>
          <a:p>
            <a:r>
              <a:rPr lang="fr-FR" dirty="0"/>
              <a:t>Training program</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2" y="2286243"/>
            <a:ext cx="6821742" cy="2534044"/>
          </a:xfrm>
        </p:spPr>
        <p:txBody>
          <a:bodyPr vert="horz" lIns="91440" tIns="45720" rIns="91440" bIns="45720" rtlCol="0" anchor="t">
            <a:normAutofit/>
          </a:bodyPr>
          <a:lstStyle/>
          <a:p>
            <a:pPr>
              <a:lnSpc>
                <a:spcPct val="100000"/>
              </a:lnSpc>
            </a:pPr>
            <a:r>
              <a:rPr lang="fr-FR" sz="1200" dirty="0">
                <a:solidFill>
                  <a:schemeClr val="bg2"/>
                </a:solidFill>
                <a:latin typeface="Figtree"/>
                <a:hlinkClick r:id="" action="ppaction://noaction">
                  <a:extLst>
                    <a:ext uri="{A12FA001-AC4F-418D-AE19-62706E023703}">
                      <ahyp:hlinkClr xmlns:ahyp="http://schemas.microsoft.com/office/drawing/2018/hyperlinkcolor" val="tx"/>
                    </a:ext>
                  </a:extLst>
                </a:hlinkClick>
              </a:rPr>
              <a:t>Managing employee lifecycle </a:t>
            </a:r>
          </a:p>
          <a:p>
            <a:pPr>
              <a:lnSpc>
                <a:spcPct val="100000"/>
              </a:lnSpc>
            </a:pPr>
            <a:r>
              <a:rPr lang="fr-FR" sz="1200" dirty="0">
                <a:solidFill>
                  <a:schemeClr val="bg2"/>
                </a:solidFill>
                <a:latin typeface="Figtree"/>
                <a:hlinkClick r:id="rId3" action="ppaction://hlinksldjump">
                  <a:extLst>
                    <a:ext uri="{A12FA001-AC4F-418D-AE19-62706E023703}">
                      <ahyp:hlinkClr xmlns:ahyp="http://schemas.microsoft.com/office/drawing/2018/hyperlinkcolor" val="tx"/>
                    </a:ext>
                  </a:extLst>
                </a:hlinkClick>
              </a:rPr>
              <a:t>Administration of </a:t>
            </a:r>
            <a:r>
              <a:rPr lang="fr-FR" sz="1200" u="sng" dirty="0">
                <a:solidFill>
                  <a:schemeClr val="bg2"/>
                </a:solidFill>
                <a:latin typeface="Figtree"/>
                <a:hlinkClick r:id="" action="ppaction://noaction">
                  <a:extLst>
                    <a:ext uri="{A12FA001-AC4F-418D-AE19-62706E023703}">
                      <ahyp:hlinkClr xmlns:ahyp="http://schemas.microsoft.com/office/drawing/2018/hyperlinkcolor" val="tx"/>
                    </a:ext>
                  </a:extLst>
                </a:hlinkClick>
              </a:rPr>
              <a:t>employees</a:t>
            </a:r>
            <a:r>
              <a:rPr lang="fr-FR" sz="1200" u="sng" dirty="0">
                <a:solidFill>
                  <a:schemeClr val="bg2"/>
                </a:solidFill>
                <a:latin typeface="Figtree"/>
              </a:rPr>
              <a:t> documents</a:t>
            </a:r>
            <a:endParaRPr lang="fr-FR" sz="1200" u="sng" dirty="0">
              <a:solidFill>
                <a:schemeClr val="bg2"/>
              </a:solidFill>
            </a:endParaRPr>
          </a:p>
          <a:p>
            <a:pPr>
              <a:lnSpc>
                <a:spcPct val="100000"/>
              </a:lnSpc>
            </a:pPr>
            <a:r>
              <a:rPr lang="fr-FR" sz="1200" dirty="0">
                <a:solidFill>
                  <a:schemeClr val="bg2"/>
                </a:solidFill>
                <a:latin typeface="Figtree"/>
                <a:hlinkClick r:id="" action="ppaction://noaction">
                  <a:extLst>
                    <a:ext uri="{A12FA001-AC4F-418D-AE19-62706E023703}">
                      <ahyp:hlinkClr xmlns:ahyp="http://schemas.microsoft.com/office/drawing/2018/hyperlinkcolor" val="tx"/>
                    </a:ext>
                  </a:extLst>
                </a:hlinkClick>
              </a:rPr>
              <a:t>Creation of document templates</a:t>
            </a:r>
          </a:p>
          <a:p>
            <a:pPr>
              <a:lnSpc>
                <a:spcPct val="100000"/>
              </a:lnSpc>
            </a:pPr>
            <a:r>
              <a:rPr lang="fr-FR" sz="1200" dirty="0">
                <a:solidFill>
                  <a:schemeClr val="bg2"/>
                </a:solidFill>
                <a:latin typeface="Figtree"/>
                <a:hlinkClick r:id="" action="ppaction://noaction">
                  <a:extLst>
                    <a:ext uri="{A12FA001-AC4F-418D-AE19-62706E023703}">
                      <ahyp:hlinkClr xmlns:ahyp="http://schemas.microsoft.com/office/drawing/2018/hyperlinkcolor" val="tx"/>
                    </a:ext>
                  </a:extLst>
                </a:hlinkClick>
              </a:rPr>
              <a:t>Adding shared company documents</a:t>
            </a:r>
            <a:endParaRPr lang="fr-FR" sz="1200" dirty="0">
              <a:solidFill>
                <a:schemeClr val="bg2"/>
              </a:solidFill>
              <a:hlinkClick r:id="" action="ppaction://noaction">
                <a:extLst>
                  <a:ext uri="{A12FA001-AC4F-418D-AE19-62706E023703}">
                    <ahyp:hlinkClr xmlns:ahyp="http://schemas.microsoft.com/office/drawing/2018/hyperlinkcolor" val="tx"/>
                  </a:ext>
                </a:extLst>
              </a:hlinkClick>
            </a:endParaRPr>
          </a:p>
          <a:p>
            <a:pPr>
              <a:lnSpc>
                <a:spcPct val="100000"/>
              </a:lnSpc>
            </a:pPr>
            <a:r>
              <a:rPr lang="fr-FR" sz="1200" dirty="0">
                <a:solidFill>
                  <a:schemeClr val="bg2"/>
                </a:solidFill>
                <a:latin typeface="Figtree"/>
                <a:hlinkClick r:id="" action="ppaction://noaction">
                  <a:extLst>
                    <a:ext uri="{A12FA001-AC4F-418D-AE19-62706E023703}">
                      <ahyp:hlinkClr xmlns:ahyp="http://schemas.microsoft.com/office/drawing/2018/hyperlinkcolor" val="tx"/>
                    </a:ext>
                  </a:extLst>
                </a:hlinkClick>
              </a:rPr>
              <a:t>HR dashboard</a:t>
            </a:r>
            <a:endParaRPr lang="fr-FR" sz="1200" dirty="0">
              <a:solidFill>
                <a:schemeClr val="bg2"/>
              </a:solidFill>
              <a:hlinkClick r:id="" action="ppaction://noaction">
                <a:extLst>
                  <a:ext uri="{A12FA001-AC4F-418D-AE19-62706E023703}">
                    <ahyp:hlinkClr xmlns:ahyp="http://schemas.microsoft.com/office/drawing/2018/hyperlinkcolor" val="tx"/>
                  </a:ext>
                </a:extLst>
              </a:hlinkClick>
            </a:endParaRPr>
          </a:p>
          <a:p>
            <a:pPr>
              <a:lnSpc>
                <a:spcPct val="100000"/>
              </a:lnSpc>
            </a:pPr>
            <a:r>
              <a:rPr lang="fr-FR" sz="1200" dirty="0">
                <a:solidFill>
                  <a:schemeClr val="bg2"/>
                </a:solidFill>
                <a:latin typeface="Figtree"/>
                <a:hlinkClick r:id="" action="ppaction://noaction">
                  <a:extLst>
                    <a:ext uri="{A12FA001-AC4F-418D-AE19-62706E023703}">
                      <ahyp:hlinkClr xmlns:ahyp="http://schemas.microsoft.com/office/drawing/2018/hyperlinkcolor" val="tx"/>
                    </a:ext>
                  </a:extLst>
                </a:hlinkClick>
              </a:rPr>
              <a:t>Managing alerts</a:t>
            </a:r>
            <a:endParaRPr lang="fr-FR" sz="1200" dirty="0">
              <a:solidFill>
                <a:schemeClr val="bg2"/>
              </a:solidFill>
              <a:hlinkClick r:id="" action="ppaction://noaction">
                <a:extLst>
                  <a:ext uri="{A12FA001-AC4F-418D-AE19-62706E023703}">
                    <ahyp:hlinkClr xmlns:ahyp="http://schemas.microsoft.com/office/drawing/2018/hyperlinkcolor" val="tx"/>
                  </a:ext>
                </a:extLst>
              </a:hlinkClick>
            </a:endParaRPr>
          </a:p>
          <a:p>
            <a:pPr>
              <a:lnSpc>
                <a:spcPct val="100000"/>
              </a:lnSpc>
            </a:pPr>
            <a:r>
              <a:rPr lang="fr-FR" sz="1200" dirty="0">
                <a:solidFill>
                  <a:schemeClr val="bg2"/>
                </a:solidFill>
                <a:latin typeface="Figtree"/>
                <a:hlinkClick r:id="" action="ppaction://noaction">
                  <a:extLst>
                    <a:ext uri="{A12FA001-AC4F-418D-AE19-62706E023703}">
                      <ahyp:hlinkClr xmlns:ahyp="http://schemas.microsoft.com/office/drawing/2018/hyperlinkcolor" val="tx"/>
                    </a:ext>
                  </a:extLst>
                </a:hlinkClick>
              </a:rPr>
              <a:t>Onboarding/Offboarding management (Models, tasks, welcome email, onboarding form)</a:t>
            </a:r>
            <a:endParaRPr lang="fr-FR" sz="1200" dirty="0">
              <a:solidFill>
                <a:schemeClr val="bg2"/>
              </a:solidFill>
              <a:hlinkClick r:id="" action="ppaction://noaction">
                <a:extLst>
                  <a:ext uri="{A12FA001-AC4F-418D-AE19-62706E023703}">
                    <ahyp:hlinkClr xmlns:ahyp="http://schemas.microsoft.com/office/drawing/2018/hyperlinkcolor" val="tx"/>
                  </a:ext>
                </a:extLst>
              </a:hlinkClick>
            </a:endParaRPr>
          </a:p>
          <a:p>
            <a:pPr>
              <a:lnSpc>
                <a:spcPct val="100000"/>
              </a:lnSpc>
            </a:pPr>
            <a:r>
              <a:rPr lang="fr-FR" sz="1200" dirty="0">
                <a:solidFill>
                  <a:schemeClr val="bg2"/>
                </a:solidFill>
                <a:latin typeface="Figtree"/>
                <a:hlinkClick r:id="" action="ppaction://noaction">
                  <a:extLst>
                    <a:ext uri="{A12FA001-AC4F-418D-AE19-62706E023703}">
                      <ahyp:hlinkClr xmlns:ahyp="http://schemas.microsoft.com/office/drawing/2018/hyperlinkcolor" val="tx"/>
                    </a:ext>
                  </a:extLst>
                </a:hlinkClick>
              </a:rPr>
              <a:t>Payslips import</a:t>
            </a:r>
            <a:endParaRPr lang="fr-FR" sz="1200" dirty="0">
              <a:solidFill>
                <a:schemeClr val="bg2"/>
              </a:solidFill>
              <a:hlinkClick r:id="" action="ppaction://noaction">
                <a:extLst>
                  <a:ext uri="{A12FA001-AC4F-418D-AE19-62706E023703}">
                    <ahyp:hlinkClr xmlns:ahyp="http://schemas.microsoft.com/office/drawing/2018/hyperlinkcolor" val="tx"/>
                  </a:ext>
                </a:extLst>
              </a:hlinkClick>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4888672"/>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4" action="ppaction://hlinksldjump"/>
              </a:rPr>
              <a:t>Admin area</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11163" y="5299205"/>
            <a:ext cx="5283200" cy="1296988"/>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200" dirty="0">
                <a:solidFill>
                  <a:schemeClr val="bg2"/>
                </a:solidFill>
                <a:latin typeface="Figtree"/>
                <a:hlinkClick r:id="" action="ppaction://noaction">
                  <a:extLst>
                    <a:ext uri="{A12FA001-AC4F-418D-AE19-62706E023703}">
                      <ahyp:hlinkClr xmlns:ahyp="http://schemas.microsoft.com/office/drawing/2018/hyperlinkcolor" val="tx"/>
                    </a:ext>
                  </a:extLst>
                </a:hlinkClick>
              </a:rPr>
              <a:t>Managing access to HR related tasks</a:t>
            </a:r>
            <a:endParaRPr lang="fr-FR" sz="1200" dirty="0">
              <a:solidFill>
                <a:schemeClr val="bg2"/>
              </a:solidFill>
              <a:hlinkClick r:id="" action="ppaction://noaction">
                <a:extLst>
                  <a:ext uri="{A12FA001-AC4F-418D-AE19-62706E023703}">
                    <ahyp:hlinkClr xmlns:ahyp="http://schemas.microsoft.com/office/drawing/2018/hyperlinkcolor" val="tx"/>
                  </a:ext>
                </a:extLst>
              </a:hlinkClick>
            </a:endParaRPr>
          </a:p>
          <a:p>
            <a:pPr>
              <a:lnSpc>
                <a:spcPct val="100000"/>
              </a:lnSpc>
            </a:pPr>
            <a:r>
              <a:rPr lang="fr-FR" sz="1200" u="sng" dirty="0">
                <a:solidFill>
                  <a:schemeClr val="bg2"/>
                </a:solidFill>
                <a:latin typeface="Figtree"/>
                <a:hlinkClick r:id="rId9" action="ppaction://hlinksldjump">
                  <a:extLst>
                    <a:ext uri="{A12FA001-AC4F-418D-AE19-62706E023703}">
                      <ahyp:hlinkClr xmlns:ahyp="http://schemas.microsoft.com/office/drawing/2018/hyperlinkcolor" val="tx"/>
                    </a:ext>
                  </a:extLst>
                </a:hlinkClick>
              </a:rPr>
              <a:t>Setting up the employee</a:t>
            </a:r>
            <a:r>
              <a:rPr lang="fr-FR" sz="1200" u="sng" dirty="0">
                <a:solidFill>
                  <a:schemeClr val="bg2"/>
                </a:solidFill>
                <a:latin typeface="Figtree"/>
                <a:hlinkClick r:id="" action="ppaction://noaction">
                  <a:extLst>
                    <a:ext uri="{A12FA001-AC4F-418D-AE19-62706E023703}">
                      <ahyp:hlinkClr xmlns:ahyp="http://schemas.microsoft.com/office/drawing/2018/hyperlinkcolor" val="tx"/>
                    </a:ext>
                  </a:extLst>
                </a:hlinkClick>
              </a:rPr>
              <a:t> documents</a:t>
            </a:r>
          </a:p>
          <a:p>
            <a:pPr>
              <a:lnSpc>
                <a:spcPct val="100000"/>
              </a:lnSpc>
            </a:pPr>
            <a:r>
              <a:rPr lang="fr-FR" sz="1200" dirty="0">
                <a:solidFill>
                  <a:schemeClr val="bg2"/>
                </a:solidFill>
                <a:latin typeface="Figtree"/>
                <a:hlinkClick r:id="rId10" action="ppaction://hlinksldjump">
                  <a:extLst>
                    <a:ext uri="{A12FA001-AC4F-418D-AE19-62706E023703}">
                      <ahyp:hlinkClr xmlns:ahyp="http://schemas.microsoft.com/office/drawing/2018/hyperlinkcolor" val="tx"/>
                    </a:ext>
                  </a:extLst>
                </a:hlinkClick>
              </a:rPr>
              <a:t>Setting up user sheets</a:t>
            </a:r>
            <a:endParaRPr lang="fr-FR" sz="1200" u="sng">
              <a:solidFill>
                <a:schemeClr val="bg2"/>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1"/>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Managing</a:t>
            </a:r>
            <a:r>
              <a:rPr lang="fr-FR" dirty="0">
                <a:latin typeface="Figtree Light"/>
              </a:rPr>
              <a:t> On/</a:t>
            </a:r>
            <a:r>
              <a:rPr lang="fr-FR" dirty="0" err="1">
                <a:latin typeface="Figtree Light"/>
              </a:rPr>
              <a:t>Offboarding</a:t>
            </a:r>
            <a:endParaRPr lang="fr-FR" dirty="0" err="1"/>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Welcome</a:t>
            </a:r>
            <a:r>
              <a:rPr lang="fr-FR" dirty="0">
                <a:latin typeface="Figtree"/>
              </a:rPr>
              <a:t> email</a:t>
            </a:r>
            <a:endParaRPr lang="fr-FR" dirty="0"/>
          </a:p>
        </p:txBody>
      </p:sp>
      <p:sp>
        <p:nvSpPr>
          <p:cNvPr id="14" name="ZoneTexte 13">
            <a:extLst>
              <a:ext uri="{FF2B5EF4-FFF2-40B4-BE49-F238E27FC236}">
                <a16:creationId xmlns:a16="http://schemas.microsoft.com/office/drawing/2014/main" id="{89A8DA33-8D6E-3E40-8E4F-07D526268881}"/>
              </a:ext>
            </a:extLst>
          </p:cNvPr>
          <p:cNvSpPr txBox="1"/>
          <p:nvPr/>
        </p:nvSpPr>
        <p:spPr>
          <a:xfrm>
            <a:off x="325724" y="5918200"/>
            <a:ext cx="11564363" cy="738664"/>
          </a:xfrm>
          <a:prstGeom prst="rect">
            <a:avLst/>
          </a:prstGeom>
          <a:noFill/>
        </p:spPr>
        <p:txBody>
          <a:bodyPr wrap="square" lIns="91440" tIns="45720" rIns="91440" bIns="45720" anchor="t">
            <a:spAutoFit/>
          </a:bodyPr>
          <a:lstStyle/>
          <a:p>
            <a:pPr algn="ctr">
              <a:spcBef>
                <a:spcPct val="0"/>
              </a:spcBef>
              <a:spcAft>
                <a:spcPct val="0"/>
              </a:spcAft>
            </a:pPr>
            <a:r>
              <a:rPr lang="fr-FR" sz="1400" dirty="0">
                <a:solidFill>
                  <a:srgbClr val="333333"/>
                </a:solidFill>
                <a:latin typeface="Figtree"/>
              </a:rPr>
              <a:t>You can set up a custom </a:t>
            </a:r>
            <a:r>
              <a:rPr lang="fr-FR" sz="1400" err="1">
                <a:solidFill>
                  <a:srgbClr val="333333"/>
                </a:solidFill>
                <a:latin typeface="Figtree"/>
              </a:rPr>
              <a:t>welcome</a:t>
            </a:r>
            <a:r>
              <a:rPr lang="fr-FR" sz="1400" dirty="0">
                <a:solidFill>
                  <a:srgbClr val="333333"/>
                </a:solidFill>
                <a:latin typeface="Figtree"/>
              </a:rPr>
              <a:t> e-mail.</a:t>
            </a:r>
          </a:p>
          <a:p>
            <a:pPr algn="ctr">
              <a:spcBef>
                <a:spcPct val="0"/>
              </a:spcBef>
              <a:spcAft>
                <a:spcPct val="0"/>
              </a:spcAft>
            </a:pPr>
            <a:r>
              <a:rPr lang="fr-FR" sz="1400" dirty="0">
                <a:solidFill>
                  <a:srgbClr val="333333"/>
                </a:solidFill>
                <a:latin typeface="Figtree"/>
              </a:rPr>
              <a:t>The </a:t>
            </a:r>
            <a:r>
              <a:rPr lang="fr-FR" sz="1400" err="1">
                <a:solidFill>
                  <a:srgbClr val="333333"/>
                </a:solidFill>
                <a:latin typeface="Figtree"/>
              </a:rPr>
              <a:t>purpose</a:t>
            </a:r>
            <a:r>
              <a:rPr lang="fr-FR" sz="1400" dirty="0">
                <a:solidFill>
                  <a:srgbClr val="333333"/>
                </a:solidFill>
                <a:latin typeface="Figtree"/>
              </a:rPr>
              <a:t> of </a:t>
            </a:r>
            <a:r>
              <a:rPr lang="fr-FR" sz="1400" err="1">
                <a:solidFill>
                  <a:srgbClr val="333333"/>
                </a:solidFill>
                <a:latin typeface="Figtree"/>
              </a:rPr>
              <a:t>this</a:t>
            </a:r>
            <a:r>
              <a:rPr lang="fr-FR" sz="1400" dirty="0">
                <a:solidFill>
                  <a:srgbClr val="333333"/>
                </a:solidFill>
                <a:latin typeface="Figtree"/>
              </a:rPr>
              <a:t> e-mail </a:t>
            </a:r>
            <a:r>
              <a:rPr lang="fr-FR" sz="1400" err="1">
                <a:solidFill>
                  <a:srgbClr val="333333"/>
                </a:solidFill>
                <a:latin typeface="Figtree"/>
              </a:rPr>
              <a:t>is</a:t>
            </a:r>
            <a:r>
              <a:rPr lang="fr-FR" sz="1400" dirty="0">
                <a:solidFill>
                  <a:srgbClr val="333333"/>
                </a:solidFill>
                <a:latin typeface="Figtree"/>
              </a:rPr>
              <a:t> to </a:t>
            </a:r>
            <a:r>
              <a:rPr lang="fr-FR" sz="1400" err="1">
                <a:solidFill>
                  <a:srgbClr val="333333"/>
                </a:solidFill>
                <a:latin typeface="Figtree"/>
              </a:rPr>
              <a:t>inform</a:t>
            </a:r>
            <a:r>
              <a:rPr lang="fr-FR" sz="1400" dirty="0">
                <a:solidFill>
                  <a:srgbClr val="333333"/>
                </a:solidFill>
                <a:latin typeface="Figtree"/>
              </a:rPr>
              <a:t> the </a:t>
            </a:r>
            <a:r>
              <a:rPr lang="fr-FR" sz="1400" err="1">
                <a:solidFill>
                  <a:srgbClr val="333333"/>
                </a:solidFill>
                <a:latin typeface="Figtree"/>
              </a:rPr>
              <a:t>employee</a:t>
            </a:r>
            <a:r>
              <a:rPr lang="fr-FR" sz="1400" dirty="0">
                <a:solidFill>
                  <a:srgbClr val="333333"/>
                </a:solidFill>
                <a:latin typeface="Figtree"/>
              </a:rPr>
              <a:t> of the </a:t>
            </a:r>
            <a:r>
              <a:rPr lang="fr-FR" sz="1400" err="1">
                <a:solidFill>
                  <a:srgbClr val="333333"/>
                </a:solidFill>
                <a:latin typeface="Figtree"/>
              </a:rPr>
              <a:t>elements</a:t>
            </a:r>
            <a:r>
              <a:rPr lang="fr-FR" sz="1400" dirty="0">
                <a:solidFill>
                  <a:srgbClr val="333333"/>
                </a:solidFill>
                <a:latin typeface="Figtree"/>
              </a:rPr>
              <a:t> </a:t>
            </a:r>
            <a:r>
              <a:rPr lang="fr-FR" sz="1400" err="1">
                <a:solidFill>
                  <a:srgbClr val="333333"/>
                </a:solidFill>
                <a:latin typeface="Figtree"/>
              </a:rPr>
              <a:t>they</a:t>
            </a:r>
            <a:r>
              <a:rPr lang="fr-FR" sz="1400" dirty="0">
                <a:solidFill>
                  <a:srgbClr val="333333"/>
                </a:solidFill>
                <a:latin typeface="Figtree"/>
              </a:rPr>
              <a:t> </a:t>
            </a:r>
            <a:r>
              <a:rPr lang="fr-FR" sz="1400" err="1">
                <a:solidFill>
                  <a:srgbClr val="333333"/>
                </a:solidFill>
                <a:latin typeface="Figtree"/>
              </a:rPr>
              <a:t>need</a:t>
            </a:r>
            <a:r>
              <a:rPr lang="fr-FR" sz="1400" dirty="0">
                <a:solidFill>
                  <a:srgbClr val="333333"/>
                </a:solidFill>
                <a:latin typeface="Figtree"/>
              </a:rPr>
              <a:t> to </a:t>
            </a:r>
            <a:r>
              <a:rPr lang="fr-FR" sz="1400" err="1">
                <a:solidFill>
                  <a:srgbClr val="333333"/>
                </a:solidFill>
                <a:latin typeface="Figtree"/>
              </a:rPr>
              <a:t>communicate</a:t>
            </a:r>
            <a:r>
              <a:rPr lang="fr-FR" sz="1400" dirty="0">
                <a:solidFill>
                  <a:srgbClr val="333333"/>
                </a:solidFill>
                <a:latin typeface="Figtree"/>
              </a:rPr>
              <a:t> to </a:t>
            </a:r>
            <a:r>
              <a:rPr lang="fr-FR" sz="1400" err="1">
                <a:solidFill>
                  <a:srgbClr val="333333"/>
                </a:solidFill>
                <a:latin typeface="Figtree"/>
              </a:rPr>
              <a:t>their</a:t>
            </a:r>
            <a:r>
              <a:rPr lang="fr-FR" sz="1400" dirty="0">
                <a:solidFill>
                  <a:srgbClr val="333333"/>
                </a:solidFill>
                <a:latin typeface="Figtree"/>
              </a:rPr>
              <a:t> new employer.</a:t>
            </a:r>
          </a:p>
          <a:p>
            <a:pPr algn="ctr">
              <a:spcBef>
                <a:spcPct val="0"/>
              </a:spcBef>
              <a:spcAft>
                <a:spcPct val="0"/>
              </a:spcAft>
            </a:pPr>
            <a:r>
              <a:rPr lang="fr-FR" sz="1400" dirty="0">
                <a:solidFill>
                  <a:srgbClr val="333333"/>
                </a:solidFill>
                <a:latin typeface="Figtree"/>
              </a:rPr>
              <a:t>It </a:t>
            </a:r>
            <a:r>
              <a:rPr lang="fr-FR" sz="1400" err="1">
                <a:solidFill>
                  <a:srgbClr val="333333"/>
                </a:solidFill>
                <a:latin typeface="Figtree"/>
              </a:rPr>
              <a:t>also</a:t>
            </a:r>
            <a:r>
              <a:rPr lang="fr-FR" sz="1400" dirty="0">
                <a:solidFill>
                  <a:srgbClr val="333333"/>
                </a:solidFill>
                <a:latin typeface="Figtree"/>
              </a:rPr>
              <a:t> </a:t>
            </a:r>
            <a:r>
              <a:rPr lang="fr-FR" sz="1400" err="1">
                <a:solidFill>
                  <a:srgbClr val="333333"/>
                </a:solidFill>
                <a:latin typeface="Figtree"/>
              </a:rPr>
              <a:t>gives</a:t>
            </a:r>
            <a:r>
              <a:rPr lang="fr-FR" sz="1400" dirty="0">
                <a:solidFill>
                  <a:srgbClr val="333333"/>
                </a:solidFill>
                <a:latin typeface="Figtree"/>
              </a:rPr>
              <a:t> </a:t>
            </a:r>
            <a:r>
              <a:rPr lang="fr-FR" sz="1400" err="1">
                <a:solidFill>
                  <a:srgbClr val="333333"/>
                </a:solidFill>
                <a:latin typeface="Figtree"/>
              </a:rPr>
              <a:t>them</a:t>
            </a:r>
            <a:r>
              <a:rPr lang="fr-FR" sz="1400" dirty="0">
                <a:solidFill>
                  <a:srgbClr val="333333"/>
                </a:solidFill>
                <a:latin typeface="Figtree"/>
              </a:rPr>
              <a:t> </a:t>
            </a:r>
            <a:r>
              <a:rPr lang="fr-FR" sz="1400" err="1">
                <a:solidFill>
                  <a:srgbClr val="333333"/>
                </a:solidFill>
                <a:latin typeface="Figtree"/>
              </a:rPr>
              <a:t>access</a:t>
            </a:r>
            <a:r>
              <a:rPr lang="fr-FR" sz="1400" dirty="0">
                <a:solidFill>
                  <a:srgbClr val="333333"/>
                </a:solidFill>
                <a:latin typeface="Figtree"/>
              </a:rPr>
              <a:t> to </a:t>
            </a:r>
            <a:r>
              <a:rPr kumimoji="0" lang="fr-FR" sz="1400" b="0" i="0" u="none" strike="noStrike" cap="none" normalizeH="0" baseline="0" dirty="0">
                <a:ln>
                  <a:noFill/>
                </a:ln>
                <a:solidFill>
                  <a:srgbClr val="333333"/>
                </a:solidFill>
                <a:effectLst/>
                <a:latin typeface="Figtree"/>
              </a:rPr>
              <a:t>Eurécia </a:t>
            </a:r>
            <a:r>
              <a:rPr lang="fr-FR" sz="1400" dirty="0">
                <a:solidFill>
                  <a:srgbClr val="333333"/>
                </a:solidFill>
                <a:latin typeface="Figtree"/>
              </a:rPr>
              <a:t>to </a:t>
            </a:r>
            <a:r>
              <a:rPr lang="fr-FR" sz="1400" err="1">
                <a:solidFill>
                  <a:srgbClr val="333333"/>
                </a:solidFill>
                <a:latin typeface="Figtree"/>
              </a:rPr>
              <a:t>complete</a:t>
            </a:r>
            <a:r>
              <a:rPr lang="fr-FR" sz="1400" dirty="0">
                <a:solidFill>
                  <a:srgbClr val="333333"/>
                </a:solidFill>
                <a:latin typeface="Figtree"/>
              </a:rPr>
              <a:t> </a:t>
            </a:r>
            <a:r>
              <a:rPr lang="fr-FR" sz="1400" err="1">
                <a:solidFill>
                  <a:srgbClr val="333333"/>
                </a:solidFill>
                <a:latin typeface="Figtree"/>
              </a:rPr>
              <a:t>their</a:t>
            </a:r>
            <a:r>
              <a:rPr lang="fr-FR" sz="1400" dirty="0">
                <a:solidFill>
                  <a:srgbClr val="333333"/>
                </a:solidFill>
                <a:latin typeface="Figtree"/>
              </a:rPr>
              <a:t> </a:t>
            </a:r>
            <a:r>
              <a:rPr lang="fr-FR" sz="1400" err="1">
                <a:solidFill>
                  <a:srgbClr val="333333"/>
                </a:solidFill>
                <a:latin typeface="Figtree"/>
              </a:rPr>
              <a:t>employee</a:t>
            </a:r>
            <a:r>
              <a:rPr lang="fr-FR" sz="1400" dirty="0">
                <a:solidFill>
                  <a:srgbClr val="333333"/>
                </a:solidFill>
                <a:latin typeface="Figtree"/>
              </a:rPr>
              <a:t> file</a:t>
            </a:r>
            <a:r>
              <a:rPr kumimoji="0" lang="fr-FR" sz="1400" b="0" i="0" u="none" strike="noStrike" cap="none" normalizeH="0" baseline="0" dirty="0">
                <a:ln>
                  <a:noFill/>
                </a:ln>
                <a:solidFill>
                  <a:srgbClr val="333333"/>
                </a:solidFill>
                <a:effectLst/>
                <a:latin typeface="Figtree"/>
              </a:rPr>
              <a:t>.</a:t>
            </a:r>
            <a:endParaRPr lang="fr-FR" sz="1400">
              <a:latin typeface="Figtree"/>
            </a:endParaRPr>
          </a:p>
        </p:txBody>
      </p:sp>
      <p:pic>
        <p:nvPicPr>
          <p:cNvPr id="6" name="Image 5">
            <a:extLst>
              <a:ext uri="{FF2B5EF4-FFF2-40B4-BE49-F238E27FC236}">
                <a16:creationId xmlns:a16="http://schemas.microsoft.com/office/drawing/2014/main" id="{D2122CA2-678D-E7B0-B596-C8945D62C6ED}"/>
              </a:ext>
            </a:extLst>
          </p:cNvPr>
          <p:cNvPicPr>
            <a:picLocks noChangeAspect="1"/>
          </p:cNvPicPr>
          <p:nvPr/>
        </p:nvPicPr>
        <p:blipFill>
          <a:blip r:embed="rId3"/>
          <a:stretch>
            <a:fillRect/>
          </a:stretch>
        </p:blipFill>
        <p:spPr>
          <a:xfrm>
            <a:off x="1667076" y="1466976"/>
            <a:ext cx="8857848" cy="4202864"/>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877159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Managing</a:t>
            </a:r>
            <a:r>
              <a:rPr lang="fr-FR" dirty="0">
                <a:latin typeface="Figtree Light"/>
              </a:rPr>
              <a:t> On/</a:t>
            </a:r>
            <a:r>
              <a:rPr lang="fr-FR" dirty="0" err="1">
                <a:latin typeface="Figtree Light"/>
              </a:rPr>
              <a:t>Offboarding</a:t>
            </a:r>
            <a:endParaRPr lang="fr-FR" dirty="0" err="1"/>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Onboarding</a:t>
            </a:r>
            <a:r>
              <a:rPr lang="fr-FR" dirty="0">
                <a:latin typeface="Figtree"/>
              </a:rPr>
              <a:t> </a:t>
            </a:r>
            <a:r>
              <a:rPr lang="fr-FR" dirty="0" err="1">
                <a:latin typeface="Figtree"/>
              </a:rPr>
              <a:t>form</a:t>
            </a:r>
            <a:endParaRPr lang="fr-FR" dirty="0" err="1"/>
          </a:p>
        </p:txBody>
      </p:sp>
      <p:sp>
        <p:nvSpPr>
          <p:cNvPr id="14" name="ZoneTexte 13">
            <a:extLst>
              <a:ext uri="{FF2B5EF4-FFF2-40B4-BE49-F238E27FC236}">
                <a16:creationId xmlns:a16="http://schemas.microsoft.com/office/drawing/2014/main" id="{89A8DA33-8D6E-3E40-8E4F-07D526268881}"/>
              </a:ext>
            </a:extLst>
          </p:cNvPr>
          <p:cNvSpPr txBox="1"/>
          <p:nvPr/>
        </p:nvSpPr>
        <p:spPr>
          <a:xfrm>
            <a:off x="381000" y="5803032"/>
            <a:ext cx="11564363" cy="954107"/>
          </a:xfrm>
          <a:prstGeom prst="rect">
            <a:avLst/>
          </a:prstGeom>
          <a:noFill/>
        </p:spPr>
        <p:txBody>
          <a:bodyPr wrap="square" lIns="91440" tIns="45720" rIns="91440" bIns="45720" anchor="t">
            <a:spAutoFit/>
          </a:bodyPr>
          <a:lstStyle/>
          <a:p>
            <a:pPr algn="ctr">
              <a:spcBef>
                <a:spcPct val="0"/>
              </a:spcBef>
              <a:spcAft>
                <a:spcPct val="0"/>
              </a:spcAft>
            </a:pPr>
            <a:r>
              <a:rPr lang="fr-FR" sz="1400" dirty="0">
                <a:solidFill>
                  <a:srgbClr val="333333"/>
                </a:solidFill>
                <a:ea typeface="+mn-lt"/>
                <a:cs typeface="+mn-lt"/>
              </a:rPr>
              <a:t>In the </a:t>
            </a:r>
            <a:r>
              <a:rPr lang="fr-FR" sz="1400" dirty="0" err="1">
                <a:solidFill>
                  <a:srgbClr val="333333"/>
                </a:solidFill>
                <a:ea typeface="+mn-lt"/>
                <a:cs typeface="+mn-lt"/>
              </a:rPr>
              <a:t>onboarding</a:t>
            </a:r>
            <a:r>
              <a:rPr lang="fr-FR" sz="1400" dirty="0">
                <a:solidFill>
                  <a:srgbClr val="333333"/>
                </a:solidFill>
                <a:ea typeface="+mn-lt"/>
                <a:cs typeface="+mn-lt"/>
              </a:rPr>
              <a:t> </a:t>
            </a:r>
            <a:r>
              <a:rPr lang="fr-FR" sz="1400" dirty="0" err="1">
                <a:solidFill>
                  <a:srgbClr val="333333"/>
                </a:solidFill>
                <a:ea typeface="+mn-lt"/>
                <a:cs typeface="+mn-lt"/>
              </a:rPr>
              <a:t>form</a:t>
            </a:r>
            <a:r>
              <a:rPr lang="fr-FR" sz="1400" dirty="0">
                <a:solidFill>
                  <a:srgbClr val="333333"/>
                </a:solidFill>
                <a:ea typeface="+mn-lt"/>
                <a:cs typeface="+mn-lt"/>
              </a:rPr>
              <a:t>, </a:t>
            </a:r>
            <a:r>
              <a:rPr lang="fr-FR" sz="1400" dirty="0" err="1">
                <a:solidFill>
                  <a:srgbClr val="333333"/>
                </a:solidFill>
                <a:ea typeface="+mn-lt"/>
                <a:cs typeface="+mn-lt"/>
              </a:rPr>
              <a:t>you</a:t>
            </a:r>
            <a:r>
              <a:rPr lang="fr-FR" sz="1400" dirty="0">
                <a:solidFill>
                  <a:srgbClr val="333333"/>
                </a:solidFill>
                <a:ea typeface="+mn-lt"/>
                <a:cs typeface="+mn-lt"/>
              </a:rPr>
              <a:t> can select </a:t>
            </a:r>
            <a:r>
              <a:rPr lang="fr-FR" sz="1400" dirty="0" err="1">
                <a:solidFill>
                  <a:srgbClr val="333333"/>
                </a:solidFill>
                <a:ea typeface="+mn-lt"/>
                <a:cs typeface="+mn-lt"/>
              </a:rPr>
              <a:t>elements</a:t>
            </a:r>
            <a:r>
              <a:rPr lang="fr-FR" sz="1400" dirty="0">
                <a:solidFill>
                  <a:srgbClr val="333333"/>
                </a:solidFill>
                <a:ea typeface="+mn-lt"/>
                <a:cs typeface="+mn-lt"/>
              </a:rPr>
              <a:t> </a:t>
            </a:r>
            <a:r>
              <a:rPr lang="fr-FR" sz="1400" dirty="0" err="1">
                <a:solidFill>
                  <a:srgbClr val="333333"/>
                </a:solidFill>
                <a:ea typeface="+mn-lt"/>
                <a:cs typeface="+mn-lt"/>
              </a:rPr>
              <a:t>that</a:t>
            </a:r>
            <a:r>
              <a:rPr lang="fr-FR" sz="1400" dirty="0">
                <a:solidFill>
                  <a:srgbClr val="333333"/>
                </a:solidFill>
                <a:ea typeface="+mn-lt"/>
                <a:cs typeface="+mn-lt"/>
              </a:rPr>
              <a:t> </a:t>
            </a:r>
            <a:r>
              <a:rPr lang="fr-FR" sz="1400" dirty="0" err="1">
                <a:solidFill>
                  <a:srgbClr val="333333"/>
                </a:solidFill>
                <a:ea typeface="+mn-lt"/>
                <a:cs typeface="+mn-lt"/>
              </a:rPr>
              <a:t>will</a:t>
            </a:r>
            <a:r>
              <a:rPr lang="fr-FR" sz="1400" dirty="0">
                <a:solidFill>
                  <a:srgbClr val="333333"/>
                </a:solidFill>
                <a:ea typeface="+mn-lt"/>
                <a:cs typeface="+mn-lt"/>
              </a:rPr>
              <a:t> </a:t>
            </a:r>
            <a:r>
              <a:rPr lang="fr-FR" sz="1400" dirty="0" err="1">
                <a:solidFill>
                  <a:srgbClr val="333333"/>
                </a:solidFill>
                <a:ea typeface="+mn-lt"/>
                <a:cs typeface="+mn-lt"/>
              </a:rPr>
              <a:t>be</a:t>
            </a:r>
            <a:r>
              <a:rPr lang="fr-FR" sz="1400" dirty="0">
                <a:solidFill>
                  <a:srgbClr val="333333"/>
                </a:solidFill>
                <a:ea typeface="+mn-lt"/>
                <a:cs typeface="+mn-lt"/>
              </a:rPr>
              <a:t> </a:t>
            </a:r>
            <a:r>
              <a:rPr lang="fr-FR" sz="1400" dirty="0" err="1">
                <a:solidFill>
                  <a:srgbClr val="333333"/>
                </a:solidFill>
                <a:ea typeface="+mn-lt"/>
                <a:cs typeface="+mn-lt"/>
              </a:rPr>
              <a:t>requested</a:t>
            </a:r>
            <a:r>
              <a:rPr lang="fr-FR" sz="1400" dirty="0">
                <a:solidFill>
                  <a:srgbClr val="333333"/>
                </a:solidFill>
                <a:ea typeface="+mn-lt"/>
                <a:cs typeface="+mn-lt"/>
              </a:rPr>
              <a:t> </a:t>
            </a:r>
            <a:r>
              <a:rPr lang="fr-FR" sz="1400" dirty="0" err="1">
                <a:solidFill>
                  <a:srgbClr val="333333"/>
                </a:solidFill>
                <a:ea typeface="+mn-lt"/>
                <a:cs typeface="+mn-lt"/>
              </a:rPr>
              <a:t>from</a:t>
            </a:r>
            <a:r>
              <a:rPr lang="fr-FR" sz="1400" dirty="0">
                <a:solidFill>
                  <a:srgbClr val="333333"/>
                </a:solidFill>
                <a:ea typeface="+mn-lt"/>
                <a:cs typeface="+mn-lt"/>
              </a:rPr>
              <a:t> the </a:t>
            </a:r>
            <a:r>
              <a:rPr lang="fr-FR" sz="1400" dirty="0" err="1">
                <a:solidFill>
                  <a:srgbClr val="333333"/>
                </a:solidFill>
                <a:ea typeface="+mn-lt"/>
                <a:cs typeface="+mn-lt"/>
              </a:rPr>
              <a:t>employee</a:t>
            </a:r>
            <a:r>
              <a:rPr lang="fr-FR" sz="1400" dirty="0">
                <a:solidFill>
                  <a:srgbClr val="333333"/>
                </a:solidFill>
                <a:ea typeface="+mn-lt"/>
                <a:cs typeface="+mn-lt"/>
              </a:rPr>
              <a:t> via the </a:t>
            </a:r>
            <a:r>
              <a:rPr lang="fr-FR" sz="1400" dirty="0" err="1">
                <a:solidFill>
                  <a:srgbClr val="333333"/>
                </a:solidFill>
                <a:ea typeface="+mn-lt"/>
                <a:cs typeface="+mn-lt"/>
              </a:rPr>
              <a:t>welcome</a:t>
            </a:r>
            <a:r>
              <a:rPr lang="fr-FR" sz="1400" dirty="0">
                <a:solidFill>
                  <a:srgbClr val="333333"/>
                </a:solidFill>
                <a:ea typeface="+mn-lt"/>
                <a:cs typeface="+mn-lt"/>
              </a:rPr>
              <a:t> email.</a:t>
            </a:r>
          </a:p>
          <a:p>
            <a:pPr algn="ctr">
              <a:spcBef>
                <a:spcPct val="0"/>
              </a:spcBef>
              <a:spcAft>
                <a:spcPct val="0"/>
              </a:spcAft>
            </a:pPr>
            <a:r>
              <a:rPr lang="fr-FR" sz="1400" dirty="0">
                <a:solidFill>
                  <a:srgbClr val="333333"/>
                </a:solidFill>
                <a:ea typeface="+mn-lt"/>
                <a:cs typeface="+mn-lt"/>
              </a:rPr>
              <a:t>The links in the email </a:t>
            </a:r>
            <a:r>
              <a:rPr lang="fr-FR" sz="1400" err="1">
                <a:solidFill>
                  <a:srgbClr val="333333"/>
                </a:solidFill>
                <a:ea typeface="+mn-lt"/>
                <a:cs typeface="+mn-lt"/>
              </a:rPr>
              <a:t>will</a:t>
            </a:r>
            <a:r>
              <a:rPr lang="fr-FR" sz="1400" dirty="0">
                <a:solidFill>
                  <a:srgbClr val="333333"/>
                </a:solidFill>
                <a:ea typeface="+mn-lt"/>
                <a:cs typeface="+mn-lt"/>
              </a:rPr>
              <a:t> </a:t>
            </a:r>
            <a:r>
              <a:rPr lang="fr-FR" sz="1400" err="1">
                <a:solidFill>
                  <a:srgbClr val="333333"/>
                </a:solidFill>
                <a:ea typeface="+mn-lt"/>
                <a:cs typeface="+mn-lt"/>
              </a:rPr>
              <a:t>redirect</a:t>
            </a:r>
            <a:r>
              <a:rPr lang="fr-FR" sz="1400" dirty="0">
                <a:solidFill>
                  <a:srgbClr val="333333"/>
                </a:solidFill>
                <a:ea typeface="+mn-lt"/>
                <a:cs typeface="+mn-lt"/>
              </a:rPr>
              <a:t> the </a:t>
            </a:r>
            <a:r>
              <a:rPr lang="fr-FR" sz="1400" err="1">
                <a:solidFill>
                  <a:srgbClr val="333333"/>
                </a:solidFill>
                <a:ea typeface="+mn-lt"/>
                <a:cs typeface="+mn-lt"/>
              </a:rPr>
              <a:t>employee</a:t>
            </a:r>
            <a:r>
              <a:rPr lang="fr-FR" sz="1400" dirty="0">
                <a:solidFill>
                  <a:srgbClr val="333333"/>
                </a:solidFill>
                <a:ea typeface="+mn-lt"/>
                <a:cs typeface="+mn-lt"/>
              </a:rPr>
              <a:t> to the </a:t>
            </a:r>
            <a:r>
              <a:rPr lang="fr-FR" sz="1400" err="1">
                <a:solidFill>
                  <a:srgbClr val="333333"/>
                </a:solidFill>
                <a:ea typeface="+mn-lt"/>
                <a:cs typeface="+mn-lt"/>
              </a:rPr>
              <a:t>form</a:t>
            </a:r>
            <a:r>
              <a:rPr lang="fr-FR" sz="1400" dirty="0">
                <a:solidFill>
                  <a:srgbClr val="333333"/>
                </a:solidFill>
                <a:ea typeface="+mn-lt"/>
                <a:cs typeface="+mn-lt"/>
              </a:rPr>
              <a:t>, </a:t>
            </a:r>
            <a:r>
              <a:rPr lang="fr-FR" sz="1400" err="1">
                <a:solidFill>
                  <a:srgbClr val="333333"/>
                </a:solidFill>
                <a:ea typeface="+mn-lt"/>
                <a:cs typeface="+mn-lt"/>
              </a:rPr>
              <a:t>where</a:t>
            </a:r>
            <a:r>
              <a:rPr lang="fr-FR" sz="1400" dirty="0">
                <a:solidFill>
                  <a:srgbClr val="333333"/>
                </a:solidFill>
                <a:ea typeface="+mn-lt"/>
                <a:cs typeface="+mn-lt"/>
              </a:rPr>
              <a:t> </a:t>
            </a:r>
            <a:r>
              <a:rPr lang="fr-FR" sz="1400" err="1">
                <a:solidFill>
                  <a:srgbClr val="333333"/>
                </a:solidFill>
                <a:ea typeface="+mn-lt"/>
                <a:cs typeface="+mn-lt"/>
              </a:rPr>
              <a:t>they</a:t>
            </a:r>
            <a:r>
              <a:rPr lang="fr-FR" sz="1400" dirty="0">
                <a:solidFill>
                  <a:srgbClr val="333333"/>
                </a:solidFill>
                <a:ea typeface="+mn-lt"/>
                <a:cs typeface="+mn-lt"/>
              </a:rPr>
              <a:t> can </a:t>
            </a:r>
            <a:r>
              <a:rPr lang="fr-FR" sz="1400" err="1">
                <a:solidFill>
                  <a:srgbClr val="333333"/>
                </a:solidFill>
                <a:ea typeface="+mn-lt"/>
                <a:cs typeface="+mn-lt"/>
              </a:rPr>
              <a:t>fill</a:t>
            </a:r>
            <a:r>
              <a:rPr lang="fr-FR" sz="1400" dirty="0">
                <a:solidFill>
                  <a:srgbClr val="333333"/>
                </a:solidFill>
                <a:ea typeface="+mn-lt"/>
                <a:cs typeface="+mn-lt"/>
              </a:rPr>
              <a:t> in </a:t>
            </a:r>
            <a:r>
              <a:rPr lang="fr-FR" sz="1400" err="1">
                <a:solidFill>
                  <a:srgbClr val="333333"/>
                </a:solidFill>
                <a:ea typeface="+mn-lt"/>
                <a:cs typeface="+mn-lt"/>
              </a:rPr>
              <a:t>their</a:t>
            </a:r>
            <a:r>
              <a:rPr lang="fr-FR" sz="1400" dirty="0">
                <a:solidFill>
                  <a:srgbClr val="333333"/>
                </a:solidFill>
                <a:ea typeface="+mn-lt"/>
                <a:cs typeface="+mn-lt"/>
              </a:rPr>
              <a:t> </a:t>
            </a:r>
            <a:r>
              <a:rPr lang="fr-FR" sz="1400" err="1">
                <a:solidFill>
                  <a:srgbClr val="333333"/>
                </a:solidFill>
                <a:ea typeface="+mn-lt"/>
                <a:cs typeface="+mn-lt"/>
              </a:rPr>
              <a:t>personal</a:t>
            </a:r>
            <a:r>
              <a:rPr lang="fr-FR" sz="1400">
                <a:solidFill>
                  <a:srgbClr val="333333"/>
                </a:solidFill>
                <a:ea typeface="+mn-lt"/>
                <a:cs typeface="+mn-lt"/>
              </a:rPr>
              <a:t> information</a:t>
            </a:r>
          </a:p>
          <a:p>
            <a:pPr algn="ctr">
              <a:spcBef>
                <a:spcPct val="0"/>
              </a:spcBef>
              <a:spcAft>
                <a:spcPct val="0"/>
              </a:spcAft>
            </a:pPr>
            <a:r>
              <a:rPr lang="fr-FR" sz="1400" dirty="0">
                <a:solidFill>
                  <a:srgbClr val="333333"/>
                </a:solidFill>
                <a:ea typeface="+mn-lt"/>
                <a:cs typeface="+mn-lt"/>
              </a:rPr>
              <a:t>and </a:t>
            </a:r>
            <a:r>
              <a:rPr lang="fr-FR" sz="1400" dirty="0" err="1">
                <a:solidFill>
                  <a:srgbClr val="333333"/>
                </a:solidFill>
                <a:ea typeface="+mn-lt"/>
                <a:cs typeface="+mn-lt"/>
              </a:rPr>
              <a:t>submit</a:t>
            </a:r>
            <a:r>
              <a:rPr lang="fr-FR" sz="1400" dirty="0">
                <a:solidFill>
                  <a:srgbClr val="333333"/>
                </a:solidFill>
                <a:ea typeface="+mn-lt"/>
                <a:cs typeface="+mn-lt"/>
              </a:rPr>
              <a:t> the </a:t>
            </a:r>
            <a:r>
              <a:rPr lang="fr-FR" sz="1400" dirty="0" err="1">
                <a:solidFill>
                  <a:srgbClr val="333333"/>
                </a:solidFill>
                <a:ea typeface="+mn-lt"/>
                <a:cs typeface="+mn-lt"/>
              </a:rPr>
              <a:t>required</a:t>
            </a:r>
            <a:r>
              <a:rPr lang="fr-FR" sz="1400" dirty="0">
                <a:solidFill>
                  <a:srgbClr val="333333"/>
                </a:solidFill>
                <a:ea typeface="+mn-lt"/>
                <a:cs typeface="+mn-lt"/>
              </a:rPr>
              <a:t> documents.</a:t>
            </a:r>
            <a:endParaRPr lang="fr-FR"/>
          </a:p>
          <a:p>
            <a:pPr algn="ctr">
              <a:spcBef>
                <a:spcPct val="0"/>
              </a:spcBef>
              <a:spcAft>
                <a:spcPct val="0"/>
              </a:spcAft>
            </a:pPr>
            <a:r>
              <a:rPr lang="fr-FR" sz="1400" dirty="0">
                <a:solidFill>
                  <a:srgbClr val="333333"/>
                </a:solidFill>
                <a:ea typeface="+mn-lt"/>
                <a:cs typeface="+mn-lt"/>
              </a:rPr>
              <a:t>The documents and information are </a:t>
            </a:r>
            <a:r>
              <a:rPr lang="fr-FR" sz="1400" dirty="0" err="1">
                <a:solidFill>
                  <a:srgbClr val="333333"/>
                </a:solidFill>
                <a:ea typeface="+mn-lt"/>
                <a:cs typeface="+mn-lt"/>
              </a:rPr>
              <a:t>automatically</a:t>
            </a:r>
            <a:r>
              <a:rPr lang="fr-FR" sz="1400" dirty="0">
                <a:solidFill>
                  <a:srgbClr val="333333"/>
                </a:solidFill>
                <a:ea typeface="+mn-lt"/>
                <a:cs typeface="+mn-lt"/>
              </a:rPr>
              <a:t> </a:t>
            </a:r>
            <a:r>
              <a:rPr lang="fr-FR" sz="1400" dirty="0" err="1">
                <a:solidFill>
                  <a:srgbClr val="333333"/>
                </a:solidFill>
                <a:ea typeface="+mn-lt"/>
                <a:cs typeface="+mn-lt"/>
              </a:rPr>
              <a:t>transferred</a:t>
            </a:r>
            <a:r>
              <a:rPr lang="fr-FR" sz="1400" dirty="0">
                <a:solidFill>
                  <a:srgbClr val="333333"/>
                </a:solidFill>
                <a:ea typeface="+mn-lt"/>
                <a:cs typeface="+mn-lt"/>
              </a:rPr>
              <a:t> to the </a:t>
            </a:r>
            <a:r>
              <a:rPr lang="fr-FR" sz="1400" dirty="0" err="1">
                <a:solidFill>
                  <a:srgbClr val="333333"/>
                </a:solidFill>
                <a:ea typeface="+mn-lt"/>
                <a:cs typeface="+mn-lt"/>
              </a:rPr>
              <a:t>employee</a:t>
            </a:r>
            <a:r>
              <a:rPr lang="fr-FR" sz="1400" dirty="0">
                <a:solidFill>
                  <a:srgbClr val="333333"/>
                </a:solidFill>
                <a:ea typeface="+mn-lt"/>
                <a:cs typeface="+mn-lt"/>
              </a:rPr>
              <a:t> file and records.</a:t>
            </a:r>
            <a:endParaRPr lang="fr-FR" sz="1400"/>
          </a:p>
        </p:txBody>
      </p:sp>
      <p:pic>
        <p:nvPicPr>
          <p:cNvPr id="5" name="Image 4">
            <a:extLst>
              <a:ext uri="{FF2B5EF4-FFF2-40B4-BE49-F238E27FC236}">
                <a16:creationId xmlns:a16="http://schemas.microsoft.com/office/drawing/2014/main" id="{04CFE203-E5C5-D2C4-84E9-501127AF4768}"/>
              </a:ext>
            </a:extLst>
          </p:cNvPr>
          <p:cNvPicPr>
            <a:picLocks noChangeAspect="1"/>
          </p:cNvPicPr>
          <p:nvPr/>
        </p:nvPicPr>
        <p:blipFill>
          <a:blip r:embed="rId3"/>
          <a:stretch>
            <a:fillRect/>
          </a:stretch>
        </p:blipFill>
        <p:spPr>
          <a:xfrm>
            <a:off x="1917214" y="1552882"/>
            <a:ext cx="8381384" cy="397679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852748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561487" y="508083"/>
            <a:ext cx="9613900" cy="3799447"/>
          </a:xfrm>
        </p:spPr>
        <p:txBody>
          <a:bodyPr/>
          <a:lstStyle/>
          <a:p>
            <a:pPr algn="ctr">
              <a:lnSpc>
                <a:spcPct val="100000"/>
              </a:lnSpc>
            </a:pPr>
            <a:br>
              <a:rPr lang="fr-FR" sz="8000" dirty="0">
                <a:latin typeface="PP Woodland"/>
              </a:rPr>
            </a:br>
            <a:r>
              <a:rPr lang="fr-FR" sz="8000" dirty="0" err="1">
                <a:latin typeface="PP Woodland"/>
              </a:rPr>
              <a:t>Importing</a:t>
            </a:r>
            <a:r>
              <a:rPr lang="fr-FR" sz="8000" dirty="0">
                <a:latin typeface="PP Woodland"/>
              </a:rPr>
              <a:t> </a:t>
            </a:r>
            <a:r>
              <a:rPr lang="fr-FR" sz="8000" dirty="0" err="1">
                <a:latin typeface="PP Woodland"/>
              </a:rPr>
              <a:t>payslips</a:t>
            </a:r>
            <a:endParaRPr lang="fr-FR" sz="8000"/>
          </a:p>
        </p:txBody>
      </p:sp>
    </p:spTree>
    <p:extLst>
      <p:ext uri="{BB962C8B-B14F-4D97-AF65-F5344CB8AC3E}">
        <p14:creationId xmlns:p14="http://schemas.microsoft.com/office/powerpoint/2010/main" val="11048591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Payslips</a:t>
            </a:r>
            <a:r>
              <a:rPr lang="fr-FR" dirty="0">
                <a:latin typeface="Figtree Light"/>
              </a:rPr>
              <a:t> import</a:t>
            </a:r>
            <a:endParaRPr lang="fr-FR" dirty="0"/>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a:latin typeface="Figtree"/>
              </a:rPr>
              <a:t>Access: Menu &gt; HR portal &gt; documents &gt; </a:t>
            </a:r>
            <a:r>
              <a:rPr lang="fr-FR" dirty="0" err="1">
                <a:latin typeface="Figtree"/>
              </a:rPr>
              <a:t>payslips</a:t>
            </a:r>
          </a:p>
        </p:txBody>
      </p:sp>
      <p:sp>
        <p:nvSpPr>
          <p:cNvPr id="11" name="ZoneTexte 10">
            <a:extLst>
              <a:ext uri="{FF2B5EF4-FFF2-40B4-BE49-F238E27FC236}">
                <a16:creationId xmlns:a16="http://schemas.microsoft.com/office/drawing/2014/main" id="{80232AD3-BDFE-EDA1-628F-5D1A3798AB47}"/>
              </a:ext>
            </a:extLst>
          </p:cNvPr>
          <p:cNvSpPr txBox="1"/>
          <p:nvPr/>
        </p:nvSpPr>
        <p:spPr>
          <a:xfrm>
            <a:off x="246885" y="4788738"/>
            <a:ext cx="4371306" cy="646331"/>
          </a:xfrm>
          <a:prstGeom prst="rect">
            <a:avLst/>
          </a:prstGeom>
          <a:noFill/>
        </p:spPr>
        <p:txBody>
          <a:bodyPr wrap="square" lIns="91440" tIns="45720" rIns="91440" bIns="45720" anchor="t">
            <a:spAutoFit/>
          </a:bodyPr>
          <a:lstStyle/>
          <a:p>
            <a:pPr algn="ctr"/>
            <a:r>
              <a:rPr lang="fr-FR" sz="1200" b="1" dirty="0">
                <a:solidFill>
                  <a:schemeClr val="accent1"/>
                </a:solidFill>
                <a:latin typeface="Figtree" pitchFamily="2" charset="0"/>
              </a:rPr>
              <a:t>Good to know ! </a:t>
            </a:r>
            <a:r>
              <a:rPr lang="fr-FR" sz="1200" dirty="0">
                <a:solidFill>
                  <a:srgbClr val="333333"/>
                </a:solidFill>
                <a:latin typeface="Figtree" pitchFamily="2" charset="0"/>
                <a:ea typeface="+mn-lt"/>
                <a:cs typeface="+mn-lt"/>
              </a:rPr>
              <a:t>For </a:t>
            </a:r>
            <a:r>
              <a:rPr lang="fr-FR" sz="1200" dirty="0" err="1">
                <a:solidFill>
                  <a:srgbClr val="333333"/>
                </a:solidFill>
                <a:latin typeface="Figtree" pitchFamily="2" charset="0"/>
                <a:ea typeface="+mn-lt"/>
                <a:cs typeface="+mn-lt"/>
              </a:rPr>
              <a:t>each</a:t>
            </a:r>
            <a:r>
              <a:rPr lang="fr-FR" sz="1200" dirty="0">
                <a:solidFill>
                  <a:srgbClr val="333333"/>
                </a:solidFill>
                <a:latin typeface="Figtree" pitchFamily="2" charset="0"/>
                <a:ea typeface="+mn-lt"/>
                <a:cs typeface="+mn-lt"/>
              </a:rPr>
              <a:t> </a:t>
            </a:r>
            <a:r>
              <a:rPr lang="fr-FR" sz="1200" dirty="0" err="1">
                <a:solidFill>
                  <a:srgbClr val="333333"/>
                </a:solidFill>
                <a:latin typeface="Figtree" pitchFamily="2" charset="0"/>
                <a:ea typeface="+mn-lt"/>
                <a:cs typeface="+mn-lt"/>
              </a:rPr>
              <a:t>employee</a:t>
            </a:r>
            <a:r>
              <a:rPr lang="fr-FR" sz="1200" dirty="0">
                <a:solidFill>
                  <a:srgbClr val="333333"/>
                </a:solidFill>
                <a:latin typeface="Figtree" pitchFamily="2" charset="0"/>
                <a:ea typeface="+mn-lt"/>
                <a:cs typeface="+mn-lt"/>
              </a:rPr>
              <a:t>, the social </a:t>
            </a:r>
            <a:r>
              <a:rPr lang="fr-FR" sz="1200" dirty="0" err="1">
                <a:solidFill>
                  <a:srgbClr val="333333"/>
                </a:solidFill>
                <a:latin typeface="Figtree" pitchFamily="2" charset="0"/>
                <a:ea typeface="+mn-lt"/>
                <a:cs typeface="+mn-lt"/>
              </a:rPr>
              <a:t>security</a:t>
            </a:r>
            <a:r>
              <a:rPr lang="fr-FR" sz="1200" dirty="0">
                <a:solidFill>
                  <a:srgbClr val="333333"/>
                </a:solidFill>
                <a:latin typeface="Figtree" pitchFamily="2" charset="0"/>
                <a:ea typeface="+mn-lt"/>
                <a:cs typeface="+mn-lt"/>
              </a:rPr>
              <a:t> </a:t>
            </a:r>
            <a:r>
              <a:rPr lang="fr-FR" sz="1200" dirty="0" err="1">
                <a:solidFill>
                  <a:srgbClr val="333333"/>
                </a:solidFill>
                <a:latin typeface="Figtree" pitchFamily="2" charset="0"/>
                <a:ea typeface="+mn-lt"/>
                <a:cs typeface="+mn-lt"/>
              </a:rPr>
              <a:t>number</a:t>
            </a:r>
            <a:r>
              <a:rPr lang="fr-FR" sz="1200" dirty="0">
                <a:solidFill>
                  <a:srgbClr val="333333"/>
                </a:solidFill>
                <a:latin typeface="Figtree" pitchFamily="2" charset="0"/>
                <a:ea typeface="+mn-lt"/>
                <a:cs typeface="+mn-lt"/>
              </a:rPr>
              <a:t> (national </a:t>
            </a:r>
            <a:r>
              <a:rPr lang="fr-FR" sz="1200" dirty="0" err="1">
                <a:solidFill>
                  <a:srgbClr val="333333"/>
                </a:solidFill>
                <a:latin typeface="Figtree" pitchFamily="2" charset="0"/>
                <a:ea typeface="+mn-lt"/>
                <a:cs typeface="+mn-lt"/>
              </a:rPr>
              <a:t>insurance</a:t>
            </a:r>
            <a:r>
              <a:rPr lang="fr-FR" sz="1200" dirty="0">
                <a:solidFill>
                  <a:srgbClr val="333333"/>
                </a:solidFill>
                <a:latin typeface="Figtree" pitchFamily="2" charset="0"/>
                <a:ea typeface="+mn-lt"/>
                <a:cs typeface="+mn-lt"/>
              </a:rPr>
              <a:t> </a:t>
            </a:r>
            <a:r>
              <a:rPr lang="fr-FR" sz="1200" dirty="0" err="1">
                <a:solidFill>
                  <a:srgbClr val="333333"/>
                </a:solidFill>
                <a:latin typeface="Figtree" pitchFamily="2" charset="0"/>
                <a:ea typeface="+mn-lt"/>
                <a:cs typeface="+mn-lt"/>
              </a:rPr>
              <a:t>number</a:t>
            </a:r>
            <a:r>
              <a:rPr lang="fr-FR" sz="1200" dirty="0">
                <a:solidFill>
                  <a:srgbClr val="333333"/>
                </a:solidFill>
                <a:latin typeface="Figtree" pitchFamily="2" charset="0"/>
                <a:ea typeface="+mn-lt"/>
                <a:cs typeface="+mn-lt"/>
              </a:rPr>
              <a:t>), first </a:t>
            </a:r>
            <a:r>
              <a:rPr lang="fr-FR" sz="1200" dirty="0" err="1">
                <a:solidFill>
                  <a:srgbClr val="333333"/>
                </a:solidFill>
                <a:latin typeface="Figtree" pitchFamily="2" charset="0"/>
                <a:ea typeface="+mn-lt"/>
                <a:cs typeface="+mn-lt"/>
              </a:rPr>
              <a:t>name</a:t>
            </a:r>
            <a:r>
              <a:rPr lang="fr-FR" sz="1200" dirty="0">
                <a:solidFill>
                  <a:srgbClr val="333333"/>
                </a:solidFill>
                <a:latin typeface="Figtree" pitchFamily="2" charset="0"/>
                <a:ea typeface="+mn-lt"/>
                <a:cs typeface="+mn-lt"/>
              </a:rPr>
              <a:t>, and last </a:t>
            </a:r>
            <a:r>
              <a:rPr lang="fr-FR" sz="1200" dirty="0" err="1">
                <a:solidFill>
                  <a:srgbClr val="333333"/>
                </a:solidFill>
                <a:latin typeface="Figtree" pitchFamily="2" charset="0"/>
                <a:ea typeface="+mn-lt"/>
                <a:cs typeface="+mn-lt"/>
              </a:rPr>
              <a:t>name</a:t>
            </a:r>
            <a:r>
              <a:rPr lang="fr-FR" sz="1200" dirty="0">
                <a:solidFill>
                  <a:srgbClr val="333333"/>
                </a:solidFill>
                <a:latin typeface="Figtree" pitchFamily="2" charset="0"/>
                <a:ea typeface="+mn-lt"/>
                <a:cs typeface="+mn-lt"/>
              </a:rPr>
              <a:t> must </a:t>
            </a:r>
            <a:r>
              <a:rPr lang="fr-FR" sz="1200" dirty="0" err="1">
                <a:solidFill>
                  <a:srgbClr val="333333"/>
                </a:solidFill>
                <a:latin typeface="Figtree" pitchFamily="2" charset="0"/>
                <a:ea typeface="+mn-lt"/>
                <a:cs typeface="+mn-lt"/>
              </a:rPr>
              <a:t>be</a:t>
            </a:r>
            <a:r>
              <a:rPr lang="fr-FR" sz="1200" dirty="0">
                <a:solidFill>
                  <a:srgbClr val="333333"/>
                </a:solidFill>
                <a:latin typeface="Figtree" pitchFamily="2" charset="0"/>
                <a:ea typeface="+mn-lt"/>
                <a:cs typeface="+mn-lt"/>
              </a:rPr>
              <a:t> </a:t>
            </a:r>
            <a:r>
              <a:rPr lang="fr-FR" sz="1200" dirty="0" err="1">
                <a:solidFill>
                  <a:srgbClr val="333333"/>
                </a:solidFill>
                <a:latin typeface="Figtree" pitchFamily="2" charset="0"/>
                <a:ea typeface="+mn-lt"/>
                <a:cs typeface="+mn-lt"/>
              </a:rPr>
              <a:t>identical</a:t>
            </a:r>
            <a:r>
              <a:rPr lang="fr-FR" sz="1200" dirty="0">
                <a:solidFill>
                  <a:srgbClr val="333333"/>
                </a:solidFill>
                <a:latin typeface="Figtree" pitchFamily="2" charset="0"/>
                <a:ea typeface="+mn-lt"/>
                <a:cs typeface="+mn-lt"/>
              </a:rPr>
              <a:t> in the </a:t>
            </a:r>
            <a:r>
              <a:rPr lang="fr-FR" sz="1200" dirty="0" err="1">
                <a:solidFill>
                  <a:srgbClr val="333333"/>
                </a:solidFill>
                <a:latin typeface="Figtree" pitchFamily="2" charset="0"/>
                <a:ea typeface="+mn-lt"/>
                <a:cs typeface="+mn-lt"/>
              </a:rPr>
              <a:t>payroll</a:t>
            </a:r>
            <a:r>
              <a:rPr lang="fr-FR" sz="1200" dirty="0">
                <a:solidFill>
                  <a:srgbClr val="333333"/>
                </a:solidFill>
                <a:latin typeface="Figtree" pitchFamily="2" charset="0"/>
                <a:ea typeface="+mn-lt"/>
                <a:cs typeface="+mn-lt"/>
              </a:rPr>
              <a:t> software and Eurécia.</a:t>
            </a:r>
          </a:p>
        </p:txBody>
      </p:sp>
      <p:pic>
        <p:nvPicPr>
          <p:cNvPr id="5" name="Image 4" descr="Une image contenant texte, capture d’écran, affichage, logiciel&#10;&#10;Le contenu généré par l’IA peut être incorrect.">
            <a:extLst>
              <a:ext uri="{FF2B5EF4-FFF2-40B4-BE49-F238E27FC236}">
                <a16:creationId xmlns:a16="http://schemas.microsoft.com/office/drawing/2014/main" id="{9179C836-D26C-18F3-A313-CCD04C293897}"/>
              </a:ext>
            </a:extLst>
          </p:cNvPr>
          <p:cNvPicPr>
            <a:picLocks noChangeAspect="1"/>
          </p:cNvPicPr>
          <p:nvPr/>
        </p:nvPicPr>
        <p:blipFill>
          <a:blip r:embed="rId3"/>
          <a:stretch>
            <a:fillRect/>
          </a:stretch>
        </p:blipFill>
        <p:spPr>
          <a:xfrm>
            <a:off x="372574" y="1419836"/>
            <a:ext cx="5292237" cy="2826483"/>
          </a:xfrm>
          <a:prstGeom prst="rect">
            <a:avLst/>
          </a:prstGeom>
          <a:ln>
            <a:noFill/>
          </a:ln>
          <a:effectLst>
            <a:outerShdw blurRad="292100" dist="139700" dir="2700000" algn="tl" rotWithShape="0">
              <a:srgbClr val="333333">
                <a:alpha val="65000"/>
              </a:srgbClr>
            </a:outerShdw>
          </a:effectLst>
        </p:spPr>
      </p:pic>
      <p:pic>
        <p:nvPicPr>
          <p:cNvPr id="7" name="Image 6" descr="Une image contenant texte, capture d’écran, logiciel, affichage&#10;&#10;Le contenu généré par l’IA peut être incorrect.">
            <a:extLst>
              <a:ext uri="{FF2B5EF4-FFF2-40B4-BE49-F238E27FC236}">
                <a16:creationId xmlns:a16="http://schemas.microsoft.com/office/drawing/2014/main" id="{01141806-2456-86F1-6096-BF097E2CB068}"/>
              </a:ext>
            </a:extLst>
          </p:cNvPr>
          <p:cNvPicPr>
            <a:picLocks noChangeAspect="1"/>
          </p:cNvPicPr>
          <p:nvPr/>
        </p:nvPicPr>
        <p:blipFill>
          <a:blip r:embed="rId4"/>
          <a:stretch>
            <a:fillRect/>
          </a:stretch>
        </p:blipFill>
        <p:spPr>
          <a:xfrm>
            <a:off x="4786923" y="2992824"/>
            <a:ext cx="7043616" cy="3588196"/>
          </a:xfrm>
          <a:prstGeom prst="rect">
            <a:avLst/>
          </a:prstGeom>
          <a:ln>
            <a:noFill/>
          </a:ln>
          <a:effectLst>
            <a:outerShdw blurRad="292100" dist="139700" dir="2700000" algn="tl" rotWithShape="0">
              <a:srgbClr val="333333">
                <a:alpha val="65000"/>
              </a:srgbClr>
            </a:outerShdw>
          </a:effectLst>
        </p:spPr>
      </p:pic>
      <p:sp>
        <p:nvSpPr>
          <p:cNvPr id="12" name="Arc 11">
            <a:extLst>
              <a:ext uri="{FF2B5EF4-FFF2-40B4-BE49-F238E27FC236}">
                <a16:creationId xmlns:a16="http://schemas.microsoft.com/office/drawing/2014/main" id="{3A165206-1115-57A0-F441-95C529BA4C94}"/>
              </a:ext>
            </a:extLst>
          </p:cNvPr>
          <p:cNvSpPr/>
          <p:nvPr/>
        </p:nvSpPr>
        <p:spPr>
          <a:xfrm>
            <a:off x="5193828" y="2740867"/>
            <a:ext cx="739876" cy="821373"/>
          </a:xfrm>
          <a:prstGeom prst="arc">
            <a:avLst>
              <a:gd name="adj1" fmla="val 16037801"/>
              <a:gd name="adj2" fmla="val 0"/>
            </a:avLst>
          </a:prstGeom>
          <a:ln w="28575">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6483505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a:xfrm>
            <a:off x="1069487" y="1709699"/>
            <a:ext cx="9613900" cy="3799447"/>
          </a:xfrm>
        </p:spPr>
        <p:txBody>
          <a:bodyPr/>
          <a:lstStyle/>
          <a:p>
            <a:r>
              <a:rPr lang="fr-FR" sz="8000" dirty="0">
                <a:latin typeface="PP Woodland"/>
              </a:rPr>
              <a:t>Admin Area</a:t>
            </a:r>
          </a:p>
        </p:txBody>
      </p:sp>
    </p:spTree>
    <p:extLst>
      <p:ext uri="{BB962C8B-B14F-4D97-AF65-F5344CB8AC3E}">
        <p14:creationId xmlns:p14="http://schemas.microsoft.com/office/powerpoint/2010/main" val="767681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932717" y="205237"/>
            <a:ext cx="9613900" cy="3799447"/>
          </a:xfrm>
        </p:spPr>
        <p:txBody>
          <a:bodyPr/>
          <a:lstStyle/>
          <a:p>
            <a:pPr>
              <a:lnSpc>
                <a:spcPct val="100000"/>
              </a:lnSpc>
            </a:pPr>
            <a:br>
              <a:rPr lang="fr-FR" sz="8000" dirty="0">
                <a:latin typeface="PP Woodland"/>
              </a:rPr>
            </a:br>
            <a:r>
              <a:rPr lang="fr-FR" sz="8000" err="1">
                <a:latin typeface="PP Woodland"/>
              </a:rPr>
              <a:t>Managing</a:t>
            </a:r>
            <a:r>
              <a:rPr lang="fr-FR" sz="8000" dirty="0">
                <a:latin typeface="PP Woodland"/>
              </a:rPr>
              <a:t> </a:t>
            </a:r>
            <a:r>
              <a:rPr lang="fr-FR" sz="8000" err="1">
                <a:latin typeface="PP Woodland"/>
              </a:rPr>
              <a:t>access</a:t>
            </a:r>
            <a:br>
              <a:rPr lang="fr-FR" sz="8000" dirty="0">
                <a:latin typeface="PP Woodland"/>
              </a:rPr>
            </a:br>
            <a:r>
              <a:rPr lang="fr-FR" sz="8000" dirty="0">
                <a:latin typeface="PP Woodland"/>
              </a:rPr>
              <a:t>to "</a:t>
            </a:r>
            <a:r>
              <a:rPr lang="fr-FR" sz="8000" err="1">
                <a:latin typeface="PP Woodland"/>
              </a:rPr>
              <a:t>My</a:t>
            </a:r>
            <a:r>
              <a:rPr lang="fr-FR" sz="8000" dirty="0">
                <a:latin typeface="PP Woodland"/>
              </a:rPr>
              <a:t> Daily HR"</a:t>
            </a:r>
            <a:endParaRPr lang="fr-FR" sz="8000"/>
          </a:p>
        </p:txBody>
      </p:sp>
    </p:spTree>
    <p:extLst>
      <p:ext uri="{BB962C8B-B14F-4D97-AF65-F5344CB8AC3E}">
        <p14:creationId xmlns:p14="http://schemas.microsoft.com/office/powerpoint/2010/main" val="11881881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a:t>HR </a:t>
            </a:r>
            <a:r>
              <a:rPr lang="fr-FR" dirty="0" err="1"/>
              <a:t>Alerts</a:t>
            </a:r>
            <a:endParaRPr lang="fr-FR" dirty="0"/>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a:latin typeface="Figtree"/>
              </a:rPr>
              <a:t>Access: Admin area &gt; </a:t>
            </a:r>
            <a:r>
              <a:rPr lang="fr-FR" dirty="0" err="1">
                <a:latin typeface="Figtree"/>
              </a:rPr>
              <a:t>general</a:t>
            </a:r>
            <a:r>
              <a:rPr lang="fr-FR" dirty="0">
                <a:latin typeface="Figtree"/>
              </a:rPr>
              <a:t> settings &gt; Management of HR </a:t>
            </a:r>
            <a:r>
              <a:rPr lang="fr-FR" dirty="0" err="1">
                <a:latin typeface="Figtree"/>
              </a:rPr>
              <a:t>alerts</a:t>
            </a:r>
            <a:endParaRPr lang="fr-FR" dirty="0" err="1"/>
          </a:p>
        </p:txBody>
      </p:sp>
      <p:sp>
        <p:nvSpPr>
          <p:cNvPr id="14" name="ZoneTexte 13">
            <a:extLst>
              <a:ext uri="{FF2B5EF4-FFF2-40B4-BE49-F238E27FC236}">
                <a16:creationId xmlns:a16="http://schemas.microsoft.com/office/drawing/2014/main" id="{89A8DA33-8D6E-3E40-8E4F-07D526268881}"/>
              </a:ext>
            </a:extLst>
          </p:cNvPr>
          <p:cNvSpPr txBox="1"/>
          <p:nvPr/>
        </p:nvSpPr>
        <p:spPr>
          <a:xfrm>
            <a:off x="1633181" y="6126004"/>
            <a:ext cx="8918699" cy="523220"/>
          </a:xfrm>
          <a:prstGeom prst="rect">
            <a:avLst/>
          </a:prstGeom>
          <a:noFill/>
        </p:spPr>
        <p:txBody>
          <a:bodyPr wrap="square" lIns="91440" tIns="45720" rIns="91440" bIns="45720" anchor="t">
            <a:spAutoFit/>
          </a:bodyPr>
          <a:lstStyle/>
          <a:p>
            <a:pPr algn="ctr">
              <a:spcBef>
                <a:spcPct val="0"/>
              </a:spcBef>
              <a:spcAft>
                <a:spcPct val="0"/>
              </a:spcAft>
            </a:pPr>
            <a:r>
              <a:rPr lang="fr-FR" sz="1400" err="1">
                <a:solidFill>
                  <a:srgbClr val="333333"/>
                </a:solidFill>
                <a:latin typeface="Figtree"/>
              </a:rPr>
              <a:t>From</a:t>
            </a:r>
            <a:r>
              <a:rPr lang="fr-FR" sz="1400" dirty="0">
                <a:solidFill>
                  <a:srgbClr val="333333"/>
                </a:solidFill>
                <a:latin typeface="Figtree"/>
              </a:rPr>
              <a:t> the « Access management » tab, </a:t>
            </a:r>
            <a:r>
              <a:rPr lang="fr-FR" sz="1400" err="1">
                <a:solidFill>
                  <a:srgbClr val="333333"/>
                </a:solidFill>
                <a:latin typeface="Figtree"/>
              </a:rPr>
              <a:t>you</a:t>
            </a:r>
            <a:r>
              <a:rPr lang="fr-FR" sz="1400" dirty="0">
                <a:solidFill>
                  <a:srgbClr val="333333"/>
                </a:solidFill>
                <a:latin typeface="Figtree"/>
              </a:rPr>
              <a:t> can </a:t>
            </a:r>
            <a:r>
              <a:rPr lang="fr-FR" sz="1400" err="1">
                <a:solidFill>
                  <a:srgbClr val="333333"/>
                </a:solidFill>
                <a:latin typeface="Figtree"/>
              </a:rPr>
              <a:t>activate</a:t>
            </a:r>
            <a:r>
              <a:rPr lang="fr-FR" sz="1400" dirty="0">
                <a:solidFill>
                  <a:srgbClr val="333333"/>
                </a:solidFill>
                <a:latin typeface="Figtree"/>
              </a:rPr>
              <a:t> the </a:t>
            </a:r>
            <a:r>
              <a:rPr lang="fr-FR" sz="1400" err="1">
                <a:solidFill>
                  <a:srgbClr val="333333"/>
                </a:solidFill>
                <a:latin typeface="Figtree"/>
              </a:rPr>
              <a:t>daily</a:t>
            </a:r>
            <a:r>
              <a:rPr lang="fr-FR" sz="1400" dirty="0">
                <a:solidFill>
                  <a:srgbClr val="333333"/>
                </a:solidFill>
                <a:latin typeface="Figtree"/>
              </a:rPr>
              <a:t> HR for </a:t>
            </a:r>
            <a:r>
              <a:rPr lang="fr-FR" sz="1400" err="1">
                <a:solidFill>
                  <a:srgbClr val="333333"/>
                </a:solidFill>
                <a:latin typeface="Figtree"/>
              </a:rPr>
              <a:t>your</a:t>
            </a:r>
            <a:r>
              <a:rPr lang="fr-FR" sz="1400" dirty="0">
                <a:solidFill>
                  <a:srgbClr val="333333"/>
                </a:solidFill>
                <a:latin typeface="Figtree"/>
              </a:rPr>
              <a:t> </a:t>
            </a:r>
            <a:r>
              <a:rPr lang="fr-FR" sz="1400" err="1">
                <a:solidFill>
                  <a:srgbClr val="333333"/>
                </a:solidFill>
                <a:latin typeface="Figtree"/>
              </a:rPr>
              <a:t>employees</a:t>
            </a:r>
            <a:r>
              <a:rPr lang="fr-FR" sz="1400" dirty="0">
                <a:solidFill>
                  <a:srgbClr val="333333"/>
                </a:solidFill>
                <a:latin typeface="Figtree"/>
              </a:rPr>
              <a:t>. </a:t>
            </a:r>
          </a:p>
          <a:p>
            <a:pPr algn="ctr">
              <a:spcBef>
                <a:spcPct val="0"/>
              </a:spcBef>
              <a:spcAft>
                <a:spcPct val="0"/>
              </a:spcAft>
            </a:pPr>
            <a:r>
              <a:rPr lang="fr-FR" sz="1400" err="1">
                <a:solidFill>
                  <a:srgbClr val="333333"/>
                </a:solidFill>
                <a:latin typeface="Figtree"/>
              </a:rPr>
              <a:t>They</a:t>
            </a:r>
            <a:r>
              <a:rPr lang="fr-FR" sz="1400" dirty="0">
                <a:solidFill>
                  <a:srgbClr val="333333"/>
                </a:solidFill>
                <a:latin typeface="Figtree"/>
              </a:rPr>
              <a:t> </a:t>
            </a:r>
            <a:r>
              <a:rPr lang="fr-FR" sz="1400" err="1">
                <a:solidFill>
                  <a:srgbClr val="333333"/>
                </a:solidFill>
                <a:latin typeface="Figtree"/>
              </a:rPr>
              <a:t>will</a:t>
            </a:r>
            <a:r>
              <a:rPr lang="fr-FR" sz="1400" dirty="0">
                <a:solidFill>
                  <a:srgbClr val="333333"/>
                </a:solidFill>
                <a:latin typeface="Figtree"/>
              </a:rPr>
              <a:t> </a:t>
            </a:r>
            <a:r>
              <a:rPr lang="fr-FR" sz="1400" err="1">
                <a:solidFill>
                  <a:srgbClr val="333333"/>
                </a:solidFill>
                <a:latin typeface="Figtree"/>
              </a:rPr>
              <a:t>be</a:t>
            </a:r>
            <a:r>
              <a:rPr lang="fr-FR" sz="1400" dirty="0">
                <a:solidFill>
                  <a:srgbClr val="333333"/>
                </a:solidFill>
                <a:latin typeface="Figtree"/>
              </a:rPr>
              <a:t> able to set </a:t>
            </a:r>
            <a:r>
              <a:rPr lang="fr-FR" sz="1400" err="1">
                <a:solidFill>
                  <a:srgbClr val="333333"/>
                </a:solidFill>
                <a:latin typeface="Figtree"/>
              </a:rPr>
              <a:t>their</a:t>
            </a:r>
            <a:r>
              <a:rPr lang="fr-FR" sz="1400" dirty="0">
                <a:solidFill>
                  <a:srgbClr val="333333"/>
                </a:solidFill>
                <a:latin typeface="Figtree"/>
              </a:rPr>
              <a:t> </a:t>
            </a:r>
            <a:r>
              <a:rPr lang="fr-FR" sz="1400" err="1">
                <a:solidFill>
                  <a:srgbClr val="333333"/>
                </a:solidFill>
                <a:latin typeface="Figtree"/>
              </a:rPr>
              <a:t>own</a:t>
            </a:r>
            <a:r>
              <a:rPr lang="fr-FR" sz="1400" dirty="0">
                <a:solidFill>
                  <a:srgbClr val="333333"/>
                </a:solidFill>
                <a:latin typeface="Figtree"/>
              </a:rPr>
              <a:t> </a:t>
            </a:r>
            <a:r>
              <a:rPr lang="fr-FR" sz="1400" err="1">
                <a:solidFill>
                  <a:srgbClr val="333333"/>
                </a:solidFill>
                <a:latin typeface="Figtree"/>
              </a:rPr>
              <a:t>alerts</a:t>
            </a:r>
            <a:r>
              <a:rPr lang="fr-FR" sz="1400" dirty="0">
                <a:solidFill>
                  <a:srgbClr val="333333"/>
                </a:solidFill>
                <a:latin typeface="Figtree"/>
              </a:rPr>
              <a:t> and </a:t>
            </a:r>
            <a:r>
              <a:rPr lang="fr-FR" sz="1400" err="1">
                <a:solidFill>
                  <a:srgbClr val="333333"/>
                </a:solidFill>
                <a:latin typeface="Figtree"/>
              </a:rPr>
              <a:t>benefit</a:t>
            </a:r>
            <a:r>
              <a:rPr lang="fr-FR" sz="1400" dirty="0">
                <a:solidFill>
                  <a:srgbClr val="333333"/>
                </a:solidFill>
                <a:latin typeface="Figtree"/>
              </a:rPr>
              <a:t> </a:t>
            </a:r>
            <a:r>
              <a:rPr lang="fr-FR" sz="1400" err="1">
                <a:solidFill>
                  <a:srgbClr val="333333"/>
                </a:solidFill>
                <a:latin typeface="Figtree"/>
              </a:rPr>
              <a:t>from</a:t>
            </a:r>
            <a:r>
              <a:rPr lang="fr-FR" sz="1400" dirty="0">
                <a:solidFill>
                  <a:srgbClr val="333333"/>
                </a:solidFill>
                <a:latin typeface="Figtree"/>
              </a:rPr>
              <a:t> the monitoring </a:t>
            </a:r>
            <a:r>
              <a:rPr lang="fr-FR" sz="1400" err="1">
                <a:solidFill>
                  <a:srgbClr val="333333"/>
                </a:solidFill>
                <a:latin typeface="Figtree"/>
              </a:rPr>
              <a:t>dashboard</a:t>
            </a:r>
            <a:r>
              <a:rPr lang="fr-FR" sz="1400" dirty="0">
                <a:solidFill>
                  <a:srgbClr val="333333"/>
                </a:solidFill>
                <a:latin typeface="Figtree"/>
              </a:rPr>
              <a:t>.</a:t>
            </a:r>
            <a:endParaRPr lang="fr-FR" sz="1400">
              <a:latin typeface="Figtree"/>
            </a:endParaRPr>
          </a:p>
        </p:txBody>
      </p:sp>
      <p:pic>
        <p:nvPicPr>
          <p:cNvPr id="5" name="Image 4">
            <a:extLst>
              <a:ext uri="{FF2B5EF4-FFF2-40B4-BE49-F238E27FC236}">
                <a16:creationId xmlns:a16="http://schemas.microsoft.com/office/drawing/2014/main" id="{74A7F6DC-0B75-8B2C-F349-E506BAF91E54}"/>
              </a:ext>
            </a:extLst>
          </p:cNvPr>
          <p:cNvPicPr>
            <a:picLocks noChangeAspect="1"/>
          </p:cNvPicPr>
          <p:nvPr/>
        </p:nvPicPr>
        <p:blipFill>
          <a:blip r:embed="rId3"/>
          <a:stretch>
            <a:fillRect/>
          </a:stretch>
        </p:blipFill>
        <p:spPr>
          <a:xfrm>
            <a:off x="1307691" y="1467694"/>
            <a:ext cx="9379974" cy="445060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700309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BE967-A6F1-D0CB-2523-48CED24DD64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B940F99-2C96-1FE6-AE19-4CDBE149640D}"/>
              </a:ext>
            </a:extLst>
          </p:cNvPr>
          <p:cNvSpPr>
            <a:spLocks noGrp="1"/>
          </p:cNvSpPr>
          <p:nvPr>
            <p:ph type="title"/>
          </p:nvPr>
        </p:nvSpPr>
        <p:spPr>
          <a:xfrm>
            <a:off x="668948" y="83"/>
            <a:ext cx="11792438" cy="3799447"/>
          </a:xfrm>
        </p:spPr>
        <p:txBody>
          <a:bodyPr/>
          <a:lstStyle/>
          <a:p>
            <a:pPr>
              <a:lnSpc>
                <a:spcPct val="100000"/>
              </a:lnSpc>
            </a:pPr>
            <a:br>
              <a:rPr lang="fr-FR" sz="8000" dirty="0">
                <a:latin typeface="PP Woodland"/>
              </a:rPr>
            </a:br>
            <a:r>
              <a:rPr lang="fr-FR" sz="8000" dirty="0">
                <a:latin typeface="PP Woodland"/>
              </a:rPr>
              <a:t>Setting up</a:t>
            </a:r>
            <a:br>
              <a:rPr lang="fr-FR" sz="8000" dirty="0">
                <a:latin typeface="PP Woodland"/>
              </a:rPr>
            </a:br>
            <a:r>
              <a:rPr lang="fr-FR" sz="8000" dirty="0">
                <a:latin typeface="PP Woodland"/>
              </a:rPr>
              <a:t>the </a:t>
            </a:r>
            <a:r>
              <a:rPr lang="fr-FR" sz="8000" dirty="0" err="1">
                <a:latin typeface="PP Woodland"/>
              </a:rPr>
              <a:t>employee</a:t>
            </a:r>
            <a:br>
              <a:rPr lang="fr-FR" sz="8000" dirty="0">
                <a:latin typeface="PP Woodland"/>
              </a:rPr>
            </a:br>
            <a:r>
              <a:rPr lang="fr-FR" sz="8000" dirty="0">
                <a:latin typeface="PP Woodland"/>
              </a:rPr>
              <a:t>documents</a:t>
            </a:r>
            <a:endParaRPr lang="fr-FR" sz="8000" dirty="0"/>
          </a:p>
        </p:txBody>
      </p:sp>
    </p:spTree>
    <p:extLst>
      <p:ext uri="{BB962C8B-B14F-4D97-AF65-F5344CB8AC3E}">
        <p14:creationId xmlns:p14="http://schemas.microsoft.com/office/powerpoint/2010/main" val="7845220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5E463-BB40-DB19-4A8F-CF5DA327F026}"/>
            </a:ext>
          </a:extLst>
        </p:cNvPr>
        <p:cNvGrpSpPr/>
        <p:nvPr/>
      </p:nvGrpSpPr>
      <p:grpSpPr>
        <a:xfrm>
          <a:off x="0" y="0"/>
          <a:ext cx="0" cy="0"/>
          <a:chOff x="0" y="0"/>
          <a:chExt cx="0" cy="0"/>
        </a:xfrm>
      </p:grpSpPr>
      <p:pic>
        <p:nvPicPr>
          <p:cNvPr id="2" name="Image 1" descr="Une image contenant texte, capture d’écran, nombre, logiciel&#10;&#10;Le contenu généré par l’IA peut être incorrect.">
            <a:extLst>
              <a:ext uri="{FF2B5EF4-FFF2-40B4-BE49-F238E27FC236}">
                <a16:creationId xmlns:a16="http://schemas.microsoft.com/office/drawing/2014/main" id="{BCA35CAD-0E19-E5BD-4CB0-91DED0ADF4AE}"/>
              </a:ext>
            </a:extLst>
          </p:cNvPr>
          <p:cNvPicPr>
            <a:picLocks noChangeAspect="1"/>
          </p:cNvPicPr>
          <p:nvPr/>
        </p:nvPicPr>
        <p:blipFill>
          <a:blip r:embed="rId3"/>
          <a:stretch>
            <a:fillRect/>
          </a:stretch>
        </p:blipFill>
        <p:spPr>
          <a:xfrm>
            <a:off x="3214115" y="1475154"/>
            <a:ext cx="8440540" cy="5119077"/>
          </a:xfrm>
          <a:prstGeom prst="rect">
            <a:avLst/>
          </a:prstGeom>
          <a:ln>
            <a:noFill/>
          </a:ln>
          <a:effectLst>
            <a:outerShdw blurRad="292100" dist="139700" dir="2700000" algn="tl" rotWithShape="0">
              <a:srgbClr val="333333">
                <a:alpha val="65000"/>
              </a:srgbClr>
            </a:outerShdw>
          </a:effectLst>
        </p:spPr>
      </p:pic>
      <p:sp>
        <p:nvSpPr>
          <p:cNvPr id="3" name="Titre 2">
            <a:extLst>
              <a:ext uri="{FF2B5EF4-FFF2-40B4-BE49-F238E27FC236}">
                <a16:creationId xmlns:a16="http://schemas.microsoft.com/office/drawing/2014/main" id="{C0F61405-FEF8-E38C-74F0-2F919CEF24E8}"/>
              </a:ext>
            </a:extLst>
          </p:cNvPr>
          <p:cNvSpPr>
            <a:spLocks noGrp="1"/>
          </p:cNvSpPr>
          <p:nvPr>
            <p:ph type="title"/>
          </p:nvPr>
        </p:nvSpPr>
        <p:spPr/>
        <p:txBody>
          <a:bodyPr/>
          <a:lstStyle/>
          <a:p>
            <a:r>
              <a:rPr lang="fr-FR" dirty="0" err="1">
                <a:latin typeface="Figtree Light"/>
              </a:rPr>
              <a:t>Visibility</a:t>
            </a:r>
            <a:r>
              <a:rPr lang="fr-FR" dirty="0">
                <a:latin typeface="Figtree Light"/>
              </a:rPr>
              <a:t> </a:t>
            </a:r>
            <a:r>
              <a:rPr lang="fr-FR" dirty="0" err="1">
                <a:latin typeface="Figtree Light"/>
              </a:rPr>
              <a:t>rights</a:t>
            </a:r>
            <a:r>
              <a:rPr lang="fr-FR" dirty="0">
                <a:latin typeface="Figtree Light"/>
              </a:rPr>
              <a:t> on the new documents </a:t>
            </a:r>
            <a:r>
              <a:rPr lang="fr-FR" dirty="0" err="1">
                <a:latin typeface="Figtree Light"/>
              </a:rPr>
              <a:t>space</a:t>
            </a:r>
            <a:endParaRPr lang="fr-FR" dirty="0" err="1"/>
          </a:p>
        </p:txBody>
      </p:sp>
      <p:sp>
        <p:nvSpPr>
          <p:cNvPr id="4" name="Espace réservé du texte 3">
            <a:extLst>
              <a:ext uri="{FF2B5EF4-FFF2-40B4-BE49-F238E27FC236}">
                <a16:creationId xmlns:a16="http://schemas.microsoft.com/office/drawing/2014/main" id="{22915D07-3FC7-A11C-78C1-4DD3EA04489B}"/>
              </a:ext>
            </a:extLst>
          </p:cNvPr>
          <p:cNvSpPr>
            <a:spLocks noGrp="1"/>
          </p:cNvSpPr>
          <p:nvPr>
            <p:ph type="body" sz="quarter" idx="19"/>
          </p:nvPr>
        </p:nvSpPr>
        <p:spPr>
          <a:xfrm>
            <a:off x="381000" y="939800"/>
            <a:ext cx="11453813" cy="532384"/>
          </a:xfrm>
        </p:spPr>
        <p:txBody>
          <a:bodyPr vert="horz" lIns="91440" tIns="45720" rIns="91440" bIns="45720" rtlCol="0" anchor="t">
            <a:normAutofit/>
          </a:bodyPr>
          <a:lstStyle/>
          <a:p>
            <a:r>
              <a:rPr lang="fr-FR" sz="1050" b="1" dirty="0">
                <a:latin typeface="Figtree"/>
              </a:rPr>
              <a:t>Access: admin area &gt; </a:t>
            </a:r>
            <a:r>
              <a:rPr lang="fr-FR" sz="1050" b="1" dirty="0" err="1">
                <a:latin typeface="Figtree"/>
              </a:rPr>
              <a:t>hr</a:t>
            </a:r>
            <a:r>
              <a:rPr lang="fr-FR" sz="1050" b="1" dirty="0">
                <a:latin typeface="Figtree"/>
              </a:rPr>
              <a:t> portal &gt; drive configuration</a:t>
            </a:r>
          </a:p>
        </p:txBody>
      </p:sp>
      <p:sp>
        <p:nvSpPr>
          <p:cNvPr id="6" name="Rectangle 5">
            <a:extLst>
              <a:ext uri="{FF2B5EF4-FFF2-40B4-BE49-F238E27FC236}">
                <a16:creationId xmlns:a16="http://schemas.microsoft.com/office/drawing/2014/main" id="{F2CB4564-E311-99DB-FD27-3AB4527D453B}"/>
              </a:ext>
            </a:extLst>
          </p:cNvPr>
          <p:cNvSpPr/>
          <p:nvPr/>
        </p:nvSpPr>
        <p:spPr>
          <a:xfrm>
            <a:off x="3314713" y="2328716"/>
            <a:ext cx="8186406" cy="1099659"/>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Graphique 6">
            <a:extLst>
              <a:ext uri="{FF2B5EF4-FFF2-40B4-BE49-F238E27FC236}">
                <a16:creationId xmlns:a16="http://schemas.microsoft.com/office/drawing/2014/main" id="{E00F6C1A-6833-A3A5-6F78-6AFDAFE93E9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7102332">
            <a:off x="2960294" y="2491344"/>
            <a:ext cx="365760" cy="365761"/>
          </a:xfrm>
          <a:prstGeom prst="rect">
            <a:avLst/>
          </a:prstGeom>
        </p:spPr>
      </p:pic>
      <p:sp>
        <p:nvSpPr>
          <p:cNvPr id="8" name="ZoneTexte 7">
            <a:extLst>
              <a:ext uri="{FF2B5EF4-FFF2-40B4-BE49-F238E27FC236}">
                <a16:creationId xmlns:a16="http://schemas.microsoft.com/office/drawing/2014/main" id="{0DAADBBF-6F52-EE4F-A175-E7B071FDF3D4}"/>
              </a:ext>
            </a:extLst>
          </p:cNvPr>
          <p:cNvSpPr txBox="1"/>
          <p:nvPr/>
        </p:nvSpPr>
        <p:spPr>
          <a:xfrm>
            <a:off x="612607" y="2773661"/>
            <a:ext cx="2711345" cy="646331"/>
          </a:xfrm>
          <a:prstGeom prst="rect">
            <a:avLst/>
          </a:prstGeom>
          <a:noFill/>
        </p:spPr>
        <p:txBody>
          <a:bodyPr wrap="square" lIns="91440" tIns="45720" rIns="91440" bIns="45720" rtlCol="0" anchor="t">
            <a:spAutoFit/>
          </a:bodyPr>
          <a:lstStyle/>
          <a:p>
            <a:pPr algn="ctr"/>
            <a:r>
              <a:rPr lang="fr-FR" sz="1200" err="1">
                <a:latin typeface="Figtree Light"/>
              </a:rPr>
              <a:t>Define</a:t>
            </a:r>
            <a:r>
              <a:rPr lang="fr-FR" sz="1200" dirty="0">
                <a:latin typeface="Figtree Light"/>
              </a:rPr>
              <a:t> </a:t>
            </a:r>
            <a:r>
              <a:rPr lang="fr-FR" sz="1200" err="1">
                <a:latin typeface="Figtree Light"/>
              </a:rPr>
              <a:t>which</a:t>
            </a:r>
            <a:r>
              <a:rPr lang="fr-FR" sz="1200" dirty="0">
                <a:latin typeface="Figtree Light"/>
              </a:rPr>
              <a:t> </a:t>
            </a:r>
            <a:r>
              <a:rPr lang="fr-FR" sz="1200" err="1">
                <a:latin typeface="Figtree Light"/>
              </a:rPr>
              <a:t>users</a:t>
            </a:r>
            <a:r>
              <a:rPr lang="fr-FR" sz="1200" dirty="0">
                <a:latin typeface="Figtree Light"/>
              </a:rPr>
              <a:t> can manage the documents. </a:t>
            </a:r>
            <a:r>
              <a:rPr lang="fr-FR" sz="1200" err="1">
                <a:latin typeface="Figtree Light"/>
              </a:rPr>
              <a:t>These</a:t>
            </a:r>
            <a:r>
              <a:rPr lang="fr-FR" sz="1200" dirty="0">
                <a:latin typeface="Figtree Light"/>
              </a:rPr>
              <a:t> </a:t>
            </a:r>
            <a:r>
              <a:rPr lang="fr-FR" sz="1200" err="1">
                <a:latin typeface="Figtree Light"/>
              </a:rPr>
              <a:t>users</a:t>
            </a:r>
            <a:r>
              <a:rPr lang="fr-FR" sz="1200" dirty="0">
                <a:latin typeface="Figtree Light"/>
              </a:rPr>
              <a:t> </a:t>
            </a:r>
            <a:r>
              <a:rPr lang="fr-FR" sz="1200" err="1">
                <a:latin typeface="Figtree Light"/>
              </a:rPr>
              <a:t>will</a:t>
            </a:r>
            <a:r>
              <a:rPr lang="fr-FR" sz="1200" dirty="0">
                <a:latin typeface="Figtree Light"/>
              </a:rPr>
              <a:t> have a </a:t>
            </a:r>
            <a:r>
              <a:rPr lang="fr-FR" sz="1200" err="1">
                <a:latin typeface="Figtree Light"/>
              </a:rPr>
              <a:t>visibility</a:t>
            </a:r>
            <a:r>
              <a:rPr lang="fr-FR" sz="1200" dirty="0">
                <a:latin typeface="Figtree Light"/>
              </a:rPr>
              <a:t> on 100% of the data!</a:t>
            </a:r>
            <a:endParaRPr lang="fr-FR" sz="1200" dirty="0">
              <a:latin typeface="Figtree Light" pitchFamily="2" charset="0"/>
            </a:endParaRPr>
          </a:p>
        </p:txBody>
      </p:sp>
      <p:sp>
        <p:nvSpPr>
          <p:cNvPr id="10" name="Rectangle 9">
            <a:extLst>
              <a:ext uri="{FF2B5EF4-FFF2-40B4-BE49-F238E27FC236}">
                <a16:creationId xmlns:a16="http://schemas.microsoft.com/office/drawing/2014/main" id="{F5F142FD-CDD8-5405-4159-A0B231E3BD11}"/>
              </a:ext>
            </a:extLst>
          </p:cNvPr>
          <p:cNvSpPr/>
          <p:nvPr/>
        </p:nvSpPr>
        <p:spPr>
          <a:xfrm>
            <a:off x="3314713" y="3434101"/>
            <a:ext cx="8186407" cy="3162582"/>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Graphique 10">
            <a:extLst>
              <a:ext uri="{FF2B5EF4-FFF2-40B4-BE49-F238E27FC236}">
                <a16:creationId xmlns:a16="http://schemas.microsoft.com/office/drawing/2014/main" id="{A489FC8D-9B69-0534-4155-E846A4C6BE1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7102332">
            <a:off x="2960293" y="4308924"/>
            <a:ext cx="365760" cy="365761"/>
          </a:xfrm>
          <a:prstGeom prst="rect">
            <a:avLst/>
          </a:prstGeom>
        </p:spPr>
      </p:pic>
      <p:sp>
        <p:nvSpPr>
          <p:cNvPr id="12" name="ZoneTexte 11">
            <a:extLst>
              <a:ext uri="{FF2B5EF4-FFF2-40B4-BE49-F238E27FC236}">
                <a16:creationId xmlns:a16="http://schemas.microsoft.com/office/drawing/2014/main" id="{83AFFC29-F760-53E8-636F-D3CE500905D5}"/>
              </a:ext>
            </a:extLst>
          </p:cNvPr>
          <p:cNvSpPr txBox="1"/>
          <p:nvPr/>
        </p:nvSpPr>
        <p:spPr>
          <a:xfrm>
            <a:off x="690760" y="4603437"/>
            <a:ext cx="2633191" cy="646331"/>
          </a:xfrm>
          <a:prstGeom prst="rect">
            <a:avLst/>
          </a:prstGeom>
          <a:noFill/>
        </p:spPr>
        <p:txBody>
          <a:bodyPr wrap="square" lIns="91440" tIns="45720" rIns="91440" bIns="45720" rtlCol="0" anchor="t">
            <a:spAutoFit/>
          </a:bodyPr>
          <a:lstStyle/>
          <a:p>
            <a:pPr algn="ctr"/>
            <a:r>
              <a:rPr lang="fr-FR" sz="1200" dirty="0" err="1">
                <a:latin typeface="Figtree Light"/>
              </a:rPr>
              <a:t>Then</a:t>
            </a:r>
            <a:r>
              <a:rPr lang="fr-FR" sz="1200" dirty="0">
                <a:latin typeface="Figtree Light"/>
              </a:rPr>
              <a:t>, select </a:t>
            </a:r>
            <a:r>
              <a:rPr lang="fr-FR" sz="1200" dirty="0" err="1">
                <a:latin typeface="Figtree Light"/>
              </a:rPr>
              <a:t>what</a:t>
            </a:r>
            <a:r>
              <a:rPr lang="fr-FR" sz="1200" dirty="0">
                <a:latin typeface="Figtree Light"/>
              </a:rPr>
              <a:t> </a:t>
            </a:r>
            <a:r>
              <a:rPr lang="fr-FR" sz="1200" dirty="0" err="1">
                <a:latin typeface="Figtree Light"/>
              </a:rPr>
              <a:t>different</a:t>
            </a:r>
            <a:r>
              <a:rPr lang="fr-FR" sz="1200" dirty="0">
                <a:latin typeface="Figtree Light"/>
              </a:rPr>
              <a:t> profiles can </a:t>
            </a:r>
            <a:r>
              <a:rPr lang="fr-FR" sz="1200" dirty="0" err="1">
                <a:latin typeface="Figtree Light"/>
              </a:rPr>
              <a:t>act</a:t>
            </a:r>
            <a:r>
              <a:rPr lang="fr-FR" sz="1200" dirty="0">
                <a:latin typeface="Figtree Light"/>
              </a:rPr>
              <a:t> on (</a:t>
            </a:r>
            <a:r>
              <a:rPr lang="fr-FR" sz="1200" dirty="0" err="1">
                <a:latin typeface="Figtree Light"/>
              </a:rPr>
              <a:t>employee</a:t>
            </a:r>
            <a:r>
              <a:rPr lang="fr-FR" sz="1200" dirty="0">
                <a:latin typeface="Figtree Light"/>
              </a:rPr>
              <a:t> documents, </a:t>
            </a:r>
            <a:r>
              <a:rPr lang="fr-FR" sz="1200" dirty="0" err="1">
                <a:latin typeface="Figtree Light"/>
              </a:rPr>
              <a:t>payslips</a:t>
            </a:r>
            <a:r>
              <a:rPr lang="fr-FR" sz="1200" dirty="0">
                <a:latin typeface="Figtree Light"/>
              </a:rPr>
              <a:t>, document </a:t>
            </a:r>
            <a:r>
              <a:rPr lang="fr-FR" sz="1200" dirty="0" err="1">
                <a:latin typeface="Figtree Light"/>
              </a:rPr>
              <a:t>templates</a:t>
            </a:r>
            <a:r>
              <a:rPr lang="fr-FR" sz="1200" dirty="0">
                <a:latin typeface="Figtree Light"/>
              </a:rPr>
              <a:t>)</a:t>
            </a:r>
            <a:endParaRPr lang="fr-FR" sz="1200">
              <a:latin typeface="Figtree Light" pitchFamily="2" charset="0"/>
            </a:endParaRPr>
          </a:p>
        </p:txBody>
      </p:sp>
    </p:spTree>
    <p:extLst>
      <p:ext uri="{BB962C8B-B14F-4D97-AF65-F5344CB8AC3E}">
        <p14:creationId xmlns:p14="http://schemas.microsoft.com/office/powerpoint/2010/main" val="39256656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844795" y="263853"/>
            <a:ext cx="9613900" cy="3799447"/>
          </a:xfrm>
        </p:spPr>
        <p:txBody>
          <a:bodyPr/>
          <a:lstStyle/>
          <a:p>
            <a:pPr>
              <a:lnSpc>
                <a:spcPct val="100000"/>
              </a:lnSpc>
            </a:pPr>
            <a:br>
              <a:rPr lang="fr-FR" sz="8000" dirty="0">
                <a:latin typeface="PP Woodland"/>
              </a:rPr>
            </a:br>
            <a:r>
              <a:rPr lang="fr-FR" sz="8000" dirty="0">
                <a:latin typeface="PP Woodland"/>
              </a:rPr>
              <a:t>Setting up</a:t>
            </a:r>
            <a:br>
              <a:rPr lang="fr-FR" sz="8000" dirty="0">
                <a:latin typeface="PP Woodland"/>
              </a:rPr>
            </a:br>
            <a:r>
              <a:rPr lang="fr-FR" sz="8000" dirty="0">
                <a:latin typeface="PP Woodland"/>
              </a:rPr>
              <a:t>the new user </a:t>
            </a:r>
            <a:r>
              <a:rPr lang="fr-FR" sz="8000" dirty="0" err="1">
                <a:latin typeface="PP Woodland"/>
              </a:rPr>
              <a:t>sheet</a:t>
            </a:r>
            <a:endParaRPr lang="fr-FR" sz="8000" dirty="0" err="1"/>
          </a:p>
        </p:txBody>
      </p:sp>
    </p:spTree>
    <p:extLst>
      <p:ext uri="{BB962C8B-B14F-4D97-AF65-F5344CB8AC3E}">
        <p14:creationId xmlns:p14="http://schemas.microsoft.com/office/powerpoint/2010/main" val="2946573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a:xfrm>
            <a:off x="1343025" y="1807391"/>
            <a:ext cx="9613900" cy="2265150"/>
          </a:xfrm>
        </p:spPr>
        <p:txBody>
          <a:bodyPr/>
          <a:lstStyle/>
          <a:p>
            <a:r>
              <a:rPr lang="fr-FR" sz="8000" dirty="0">
                <a:latin typeface="PP Woodland"/>
              </a:rPr>
              <a:t>Module </a:t>
            </a:r>
            <a:r>
              <a:rPr lang="fr-FR" sz="8000" dirty="0" err="1">
                <a:latin typeface="PP Woodland"/>
              </a:rPr>
              <a:t>features</a:t>
            </a:r>
            <a:endParaRPr lang="fr-FR" dirty="0" err="1"/>
          </a:p>
        </p:txBody>
      </p:sp>
    </p:spTree>
    <p:extLst>
      <p:ext uri="{BB962C8B-B14F-4D97-AF65-F5344CB8AC3E}">
        <p14:creationId xmlns:p14="http://schemas.microsoft.com/office/powerpoint/2010/main" val="10098628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a:latin typeface="Figtree Light"/>
              </a:rPr>
              <a:t>The new  user </a:t>
            </a:r>
            <a:r>
              <a:rPr lang="fr-FR" dirty="0" err="1">
                <a:latin typeface="Figtree Light"/>
              </a:rPr>
              <a:t>sheet</a:t>
            </a:r>
            <a:endParaRPr lang="fr-FR" dirty="0" err="1"/>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a:xfrm>
            <a:off x="381000" y="939800"/>
            <a:ext cx="11453813" cy="532384"/>
          </a:xfrm>
        </p:spPr>
        <p:txBody>
          <a:bodyPr vert="horz" lIns="91440" tIns="45720" rIns="91440" bIns="45720" rtlCol="0" anchor="t">
            <a:normAutofit/>
          </a:bodyPr>
          <a:lstStyle/>
          <a:p>
            <a:r>
              <a:rPr lang="fr-FR" sz="1050" dirty="0">
                <a:latin typeface="Figtree"/>
              </a:rPr>
              <a:t>Access: Admin area &gt; </a:t>
            </a:r>
            <a:r>
              <a:rPr lang="fr-FR" sz="1050" dirty="0" err="1">
                <a:latin typeface="Figtree"/>
              </a:rPr>
              <a:t>general</a:t>
            </a:r>
            <a:r>
              <a:rPr lang="fr-FR" sz="1050" dirty="0">
                <a:latin typeface="Figtree"/>
              </a:rPr>
              <a:t> settings &gt; user </a:t>
            </a:r>
            <a:r>
              <a:rPr lang="fr-FR" sz="1050" dirty="0" err="1">
                <a:latin typeface="Figtree"/>
              </a:rPr>
              <a:t>sheet</a:t>
            </a:r>
            <a:r>
              <a:rPr lang="fr-FR" sz="1050" dirty="0">
                <a:latin typeface="Figtree"/>
              </a:rPr>
              <a:t> configuration</a:t>
            </a:r>
            <a:endParaRPr lang="fr-FR" sz="1050" dirty="0"/>
          </a:p>
        </p:txBody>
      </p:sp>
      <p:sp>
        <p:nvSpPr>
          <p:cNvPr id="6" name="ZoneTexte 13">
            <a:extLst>
              <a:ext uri="{FF2B5EF4-FFF2-40B4-BE49-F238E27FC236}">
                <a16:creationId xmlns:a16="http://schemas.microsoft.com/office/drawing/2014/main" id="{89A8DA33-8D6E-3E40-8E4F-07D526268881}"/>
              </a:ext>
            </a:extLst>
          </p:cNvPr>
          <p:cNvSpPr txBox="1"/>
          <p:nvPr/>
        </p:nvSpPr>
        <p:spPr>
          <a:xfrm>
            <a:off x="1340104" y="6000633"/>
            <a:ext cx="9511365" cy="738664"/>
          </a:xfrm>
          <a:prstGeom prst="rect">
            <a:avLst/>
          </a:prstGeom>
          <a:noFill/>
        </p:spPr>
        <p:txBody>
          <a:bodyPr wrap="square" lIns="91440" tIns="45720" rIns="91440" bIns="4572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0" fontAlgn="base" hangingPunct="0">
              <a:spcBef>
                <a:spcPct val="0"/>
              </a:spcBef>
              <a:spcAft>
                <a:spcPct val="0"/>
              </a:spcAft>
            </a:pPr>
            <a:r>
              <a:rPr lang="fr-FR" altLang="fr-FR" sz="1400" err="1">
                <a:solidFill>
                  <a:srgbClr val="333333"/>
                </a:solidFill>
                <a:latin typeface="Figtree Light"/>
              </a:rPr>
              <a:t>With</a:t>
            </a:r>
            <a:r>
              <a:rPr lang="fr-FR" altLang="fr-FR" sz="1400" dirty="0">
                <a:solidFill>
                  <a:srgbClr val="333333"/>
                </a:solidFill>
                <a:latin typeface="Figtree Light"/>
              </a:rPr>
              <a:t> the new user </a:t>
            </a:r>
            <a:r>
              <a:rPr lang="fr-FR" altLang="fr-FR" sz="1400" err="1">
                <a:solidFill>
                  <a:srgbClr val="333333"/>
                </a:solidFill>
                <a:latin typeface="Figtree Light"/>
              </a:rPr>
              <a:t>sheet</a:t>
            </a:r>
            <a:r>
              <a:rPr lang="fr-FR" altLang="fr-FR" sz="1400" dirty="0">
                <a:solidFill>
                  <a:srgbClr val="333333"/>
                </a:solidFill>
                <a:latin typeface="Figtree Light"/>
              </a:rPr>
              <a:t>, </a:t>
            </a:r>
            <a:r>
              <a:rPr lang="fr-FR" altLang="fr-FR" sz="1400" err="1">
                <a:solidFill>
                  <a:srgbClr val="333333"/>
                </a:solidFill>
                <a:latin typeface="Figtree Light"/>
              </a:rPr>
              <a:t>you</a:t>
            </a:r>
            <a:r>
              <a:rPr lang="fr-FR" altLang="fr-FR" sz="1400" dirty="0">
                <a:solidFill>
                  <a:srgbClr val="333333"/>
                </a:solidFill>
                <a:latin typeface="Figtree Light"/>
              </a:rPr>
              <a:t> have more </a:t>
            </a:r>
            <a:r>
              <a:rPr lang="fr-FR" altLang="fr-FR" sz="1400" err="1">
                <a:solidFill>
                  <a:srgbClr val="333333"/>
                </a:solidFill>
                <a:latin typeface="Figtree Light"/>
              </a:rPr>
              <a:t>freedom</a:t>
            </a:r>
            <a:r>
              <a:rPr lang="fr-FR" altLang="fr-FR" sz="1400" dirty="0">
                <a:solidFill>
                  <a:srgbClr val="333333"/>
                </a:solidFill>
                <a:latin typeface="Figtree Light"/>
              </a:rPr>
              <a:t> to </a:t>
            </a:r>
            <a:r>
              <a:rPr lang="fr-FR" altLang="fr-FR" sz="1400" err="1">
                <a:solidFill>
                  <a:srgbClr val="333333"/>
                </a:solidFill>
                <a:latin typeface="Figtree Light"/>
              </a:rPr>
              <a:t>personalise</a:t>
            </a:r>
            <a:r>
              <a:rPr lang="fr-FR" altLang="fr-FR" sz="1400" dirty="0">
                <a:solidFill>
                  <a:srgbClr val="333333"/>
                </a:solidFill>
                <a:latin typeface="Figtree Light"/>
              </a:rPr>
              <a:t> </a:t>
            </a:r>
            <a:r>
              <a:rPr lang="fr-FR" altLang="fr-FR" sz="1400" err="1">
                <a:solidFill>
                  <a:srgbClr val="333333"/>
                </a:solidFill>
                <a:latin typeface="Figtree Light"/>
              </a:rPr>
              <a:t>what</a:t>
            </a:r>
            <a:r>
              <a:rPr lang="fr-FR" altLang="fr-FR" sz="1400" dirty="0">
                <a:solidFill>
                  <a:srgbClr val="333333"/>
                </a:solidFill>
                <a:latin typeface="Figtree Light"/>
              </a:rPr>
              <a:t>  </a:t>
            </a:r>
            <a:r>
              <a:rPr lang="fr-FR" altLang="fr-FR" sz="1400" err="1">
                <a:solidFill>
                  <a:srgbClr val="333333"/>
                </a:solidFill>
                <a:latin typeface="Figtree Light"/>
              </a:rPr>
              <a:t>is</a:t>
            </a:r>
            <a:r>
              <a:rPr lang="fr-FR" altLang="fr-FR" sz="1400" dirty="0">
                <a:solidFill>
                  <a:srgbClr val="333333"/>
                </a:solidFill>
                <a:latin typeface="Figtree Light"/>
              </a:rPr>
              <a:t> visible and/or </a:t>
            </a:r>
            <a:r>
              <a:rPr lang="fr-FR" altLang="fr-FR" sz="1400" err="1">
                <a:solidFill>
                  <a:srgbClr val="333333"/>
                </a:solidFill>
                <a:latin typeface="Figtree Light"/>
              </a:rPr>
              <a:t>editable</a:t>
            </a:r>
            <a:r>
              <a:rPr lang="fr-FR" altLang="fr-FR" sz="1400" dirty="0">
                <a:solidFill>
                  <a:srgbClr val="333333"/>
                </a:solidFill>
                <a:latin typeface="Figtree Light"/>
              </a:rPr>
              <a:t> by </a:t>
            </a:r>
            <a:r>
              <a:rPr lang="fr-FR" altLang="fr-FR" sz="1400" err="1">
                <a:solidFill>
                  <a:srgbClr val="333333"/>
                </a:solidFill>
                <a:latin typeface="Figtree Light"/>
              </a:rPr>
              <a:t>your</a:t>
            </a:r>
            <a:r>
              <a:rPr lang="fr-FR" altLang="fr-FR" sz="1400" dirty="0">
                <a:solidFill>
                  <a:srgbClr val="333333"/>
                </a:solidFill>
                <a:latin typeface="Figtree Light"/>
              </a:rPr>
              <a:t> </a:t>
            </a:r>
            <a:r>
              <a:rPr lang="fr-FR" altLang="fr-FR" sz="1400" err="1">
                <a:solidFill>
                  <a:srgbClr val="333333"/>
                </a:solidFill>
                <a:latin typeface="Figtree Light"/>
              </a:rPr>
              <a:t>collaborators</a:t>
            </a:r>
            <a:r>
              <a:rPr lang="fr-FR" altLang="fr-FR" sz="1400" dirty="0">
                <a:solidFill>
                  <a:srgbClr val="333333"/>
                </a:solidFill>
                <a:latin typeface="Figtree Light"/>
              </a:rPr>
              <a:t>. If </a:t>
            </a:r>
            <a:r>
              <a:rPr lang="fr-FR" altLang="fr-FR" sz="1400" err="1">
                <a:solidFill>
                  <a:srgbClr val="333333"/>
                </a:solidFill>
                <a:latin typeface="Figtree Light"/>
              </a:rPr>
              <a:t>any</a:t>
            </a:r>
            <a:r>
              <a:rPr lang="fr-FR" altLang="fr-FR" sz="1400" dirty="0">
                <a:solidFill>
                  <a:srgbClr val="333333"/>
                </a:solidFill>
                <a:latin typeface="Figtree Light"/>
              </a:rPr>
              <a:t> info </a:t>
            </a:r>
            <a:r>
              <a:rPr lang="fr-FR" altLang="fr-FR" sz="1400" err="1">
                <a:solidFill>
                  <a:srgbClr val="333333"/>
                </a:solidFill>
                <a:latin typeface="Figtree Light"/>
              </a:rPr>
              <a:t>isn't</a:t>
            </a:r>
            <a:r>
              <a:rPr lang="fr-FR" altLang="fr-FR" sz="1400" dirty="0">
                <a:solidFill>
                  <a:srgbClr val="333333"/>
                </a:solidFill>
                <a:latin typeface="Figtree Light"/>
              </a:rPr>
              <a:t> relevant to </a:t>
            </a:r>
            <a:r>
              <a:rPr lang="fr-FR" altLang="fr-FR" sz="1400" err="1">
                <a:solidFill>
                  <a:srgbClr val="333333"/>
                </a:solidFill>
                <a:latin typeface="Figtree Light"/>
              </a:rPr>
              <a:t>you</a:t>
            </a:r>
            <a:r>
              <a:rPr lang="fr-FR" altLang="fr-FR" sz="1400" dirty="0">
                <a:solidFill>
                  <a:srgbClr val="333333"/>
                </a:solidFill>
                <a:latin typeface="Figtree Light"/>
              </a:rPr>
              <a:t>, </a:t>
            </a:r>
            <a:r>
              <a:rPr lang="fr-FR" altLang="fr-FR" sz="1400" err="1">
                <a:solidFill>
                  <a:srgbClr val="333333"/>
                </a:solidFill>
                <a:latin typeface="Figtree Light"/>
              </a:rPr>
              <a:t>you</a:t>
            </a:r>
            <a:r>
              <a:rPr lang="fr-FR" altLang="fr-FR" sz="1400" dirty="0">
                <a:solidFill>
                  <a:srgbClr val="333333"/>
                </a:solidFill>
                <a:latin typeface="Figtree Light"/>
              </a:rPr>
              <a:t> have the </a:t>
            </a:r>
            <a:r>
              <a:rPr lang="fr-FR" altLang="fr-FR" sz="1400" err="1">
                <a:solidFill>
                  <a:srgbClr val="333333"/>
                </a:solidFill>
                <a:latin typeface="Figtree Light"/>
              </a:rPr>
              <a:t>choice</a:t>
            </a:r>
            <a:r>
              <a:rPr lang="fr-FR" altLang="fr-FR" sz="1400" dirty="0">
                <a:solidFill>
                  <a:srgbClr val="333333"/>
                </a:solidFill>
                <a:latin typeface="Figtree Light"/>
              </a:rPr>
              <a:t> not to display </a:t>
            </a:r>
            <a:r>
              <a:rPr lang="fr-FR" altLang="fr-FR" sz="1400" err="1">
                <a:solidFill>
                  <a:srgbClr val="333333"/>
                </a:solidFill>
                <a:latin typeface="Figtree Light"/>
              </a:rPr>
              <a:t>it</a:t>
            </a:r>
            <a:r>
              <a:rPr lang="fr-FR" altLang="fr-FR" sz="1400" dirty="0">
                <a:solidFill>
                  <a:srgbClr val="333333"/>
                </a:solidFill>
                <a:latin typeface="Figtree Light"/>
              </a:rPr>
              <a:t>, </a:t>
            </a:r>
            <a:r>
              <a:rPr lang="fr-FR" altLang="fr-FR" sz="1400" err="1">
                <a:solidFill>
                  <a:srgbClr val="333333"/>
                </a:solidFill>
                <a:latin typeface="Figtree Light"/>
              </a:rPr>
              <a:t>so</a:t>
            </a:r>
            <a:r>
              <a:rPr lang="fr-FR" altLang="fr-FR" sz="1400" dirty="0">
                <a:solidFill>
                  <a:srgbClr val="333333"/>
                </a:solidFill>
                <a:latin typeface="Figtree Light"/>
              </a:rPr>
              <a:t> as to </a:t>
            </a:r>
            <a:r>
              <a:rPr lang="fr-FR" altLang="fr-FR" sz="1400" err="1">
                <a:solidFill>
                  <a:srgbClr val="333333"/>
                </a:solidFill>
                <a:latin typeface="Figtree Light"/>
              </a:rPr>
              <a:t>clear</a:t>
            </a:r>
            <a:r>
              <a:rPr lang="fr-FR" altLang="fr-FR" sz="1400" dirty="0">
                <a:solidFill>
                  <a:srgbClr val="333333"/>
                </a:solidFill>
                <a:latin typeface="Figtree Light"/>
              </a:rPr>
              <a:t> </a:t>
            </a:r>
            <a:r>
              <a:rPr lang="fr-FR" altLang="fr-FR" sz="1400" err="1">
                <a:solidFill>
                  <a:srgbClr val="333333"/>
                </a:solidFill>
                <a:latin typeface="Figtree Light"/>
              </a:rPr>
              <a:t>your</a:t>
            </a:r>
            <a:r>
              <a:rPr lang="fr-FR" altLang="fr-FR" sz="1400" dirty="0">
                <a:solidFill>
                  <a:srgbClr val="333333"/>
                </a:solidFill>
                <a:latin typeface="Figtree Light"/>
              </a:rPr>
              <a:t> </a:t>
            </a:r>
            <a:r>
              <a:rPr lang="fr-FR" altLang="fr-FR" sz="1400" err="1">
                <a:solidFill>
                  <a:srgbClr val="333333"/>
                </a:solidFill>
                <a:latin typeface="Figtree Light"/>
              </a:rPr>
              <a:t>form</a:t>
            </a:r>
            <a:r>
              <a:rPr lang="fr-FR" altLang="fr-FR" sz="1400">
                <a:solidFill>
                  <a:srgbClr val="333333"/>
                </a:solidFill>
                <a:latin typeface="Figtree Light"/>
              </a:rPr>
              <a:t>!</a:t>
            </a:r>
            <a:endParaRPr lang="fr-FR" altLang="fr-FR" sz="1400">
              <a:solidFill>
                <a:srgbClr val="333333"/>
              </a:solidFill>
              <a:latin typeface="Figtree Light" pitchFamily="2" charset="0"/>
            </a:endParaRPr>
          </a:p>
          <a:p>
            <a:pPr algn="ctr">
              <a:spcBef>
                <a:spcPct val="0"/>
              </a:spcBef>
              <a:spcAft>
                <a:spcPct val="0"/>
              </a:spcAft>
            </a:pPr>
            <a:r>
              <a:rPr lang="fr-FR" altLang="fr-FR" sz="1400" dirty="0">
                <a:solidFill>
                  <a:srgbClr val="333333"/>
                </a:solidFill>
                <a:latin typeface="Figtree Light"/>
              </a:rPr>
              <a:t>You can </a:t>
            </a:r>
            <a:r>
              <a:rPr lang="fr-FR" altLang="fr-FR" sz="1400" dirty="0" err="1">
                <a:solidFill>
                  <a:srgbClr val="333333"/>
                </a:solidFill>
                <a:latin typeface="Figtree Light"/>
              </a:rPr>
              <a:t>preview</a:t>
            </a:r>
            <a:r>
              <a:rPr lang="fr-FR" altLang="fr-FR" sz="1400" dirty="0">
                <a:solidFill>
                  <a:srgbClr val="333333"/>
                </a:solidFill>
                <a:latin typeface="Figtree Light"/>
              </a:rPr>
              <a:t> changes </a:t>
            </a:r>
            <a:r>
              <a:rPr lang="fr-FR" altLang="fr-FR" sz="1400" dirty="0" err="1">
                <a:solidFill>
                  <a:srgbClr val="333333"/>
                </a:solidFill>
                <a:latin typeface="Figtree Light"/>
              </a:rPr>
              <a:t>while</a:t>
            </a:r>
            <a:r>
              <a:rPr lang="fr-FR" altLang="fr-FR" sz="1400" dirty="0">
                <a:solidFill>
                  <a:srgbClr val="333333"/>
                </a:solidFill>
                <a:latin typeface="Figtree Light"/>
              </a:rPr>
              <a:t> </a:t>
            </a:r>
            <a:r>
              <a:rPr lang="fr-FR" altLang="fr-FR" sz="1400" dirty="0" err="1">
                <a:solidFill>
                  <a:srgbClr val="333333"/>
                </a:solidFill>
                <a:latin typeface="Figtree Light"/>
              </a:rPr>
              <a:t>working</a:t>
            </a:r>
            <a:r>
              <a:rPr lang="fr-FR" altLang="fr-FR" sz="1400" dirty="0">
                <a:solidFill>
                  <a:srgbClr val="333333"/>
                </a:solidFill>
                <a:latin typeface="Figtree Light"/>
              </a:rPr>
              <a:t>. Don't </a:t>
            </a:r>
            <a:r>
              <a:rPr lang="fr-FR" altLang="fr-FR" sz="1400" dirty="0" err="1">
                <a:solidFill>
                  <a:srgbClr val="333333"/>
                </a:solidFill>
                <a:latin typeface="Figtree Light"/>
              </a:rPr>
              <a:t>forget</a:t>
            </a:r>
            <a:r>
              <a:rPr lang="fr-FR" altLang="fr-FR" sz="1400" dirty="0">
                <a:solidFill>
                  <a:srgbClr val="333333"/>
                </a:solidFill>
                <a:latin typeface="Figtree Light"/>
              </a:rPr>
              <a:t> to </a:t>
            </a:r>
            <a:r>
              <a:rPr lang="fr-FR" altLang="fr-FR" sz="1400" dirty="0" err="1">
                <a:solidFill>
                  <a:srgbClr val="333333"/>
                </a:solidFill>
                <a:latin typeface="Figtree Light"/>
              </a:rPr>
              <a:t>apply</a:t>
            </a:r>
            <a:r>
              <a:rPr lang="fr-FR" altLang="fr-FR" sz="1400" dirty="0">
                <a:solidFill>
                  <a:srgbClr val="333333"/>
                </a:solidFill>
                <a:latin typeface="Figtree Light"/>
              </a:rPr>
              <a:t> </a:t>
            </a:r>
            <a:r>
              <a:rPr lang="fr-FR" altLang="fr-FR" sz="1400" dirty="0" err="1">
                <a:solidFill>
                  <a:srgbClr val="333333"/>
                </a:solidFill>
                <a:latin typeface="Figtree Light"/>
              </a:rPr>
              <a:t>them</a:t>
            </a:r>
            <a:r>
              <a:rPr lang="fr-FR" altLang="fr-FR" sz="1400" dirty="0">
                <a:solidFill>
                  <a:srgbClr val="333333"/>
                </a:solidFill>
                <a:latin typeface="Figtree Light"/>
              </a:rPr>
              <a:t> </a:t>
            </a:r>
            <a:r>
              <a:rPr lang="fr-FR" altLang="fr-FR" sz="1400" dirty="0" err="1">
                <a:solidFill>
                  <a:srgbClr val="333333"/>
                </a:solidFill>
                <a:latin typeface="Figtree Light"/>
              </a:rPr>
              <a:t>when</a:t>
            </a:r>
            <a:r>
              <a:rPr lang="fr-FR" altLang="fr-FR" sz="1400" dirty="0">
                <a:solidFill>
                  <a:srgbClr val="333333"/>
                </a:solidFill>
                <a:latin typeface="Figtree Light"/>
              </a:rPr>
              <a:t> </a:t>
            </a:r>
            <a:r>
              <a:rPr lang="fr-FR" altLang="fr-FR" sz="1400" dirty="0" err="1">
                <a:solidFill>
                  <a:srgbClr val="333333"/>
                </a:solidFill>
                <a:latin typeface="Figtree Light"/>
              </a:rPr>
              <a:t>you're</a:t>
            </a:r>
            <a:r>
              <a:rPr lang="fr-FR" altLang="fr-FR" sz="1400" dirty="0">
                <a:solidFill>
                  <a:srgbClr val="333333"/>
                </a:solidFill>
                <a:latin typeface="Figtree Light"/>
              </a:rPr>
              <a:t> </a:t>
            </a:r>
            <a:r>
              <a:rPr lang="fr-FR" altLang="fr-FR" sz="1400" dirty="0" err="1">
                <a:solidFill>
                  <a:srgbClr val="333333"/>
                </a:solidFill>
                <a:latin typeface="Figtree Light"/>
              </a:rPr>
              <a:t>done</a:t>
            </a:r>
            <a:r>
              <a:rPr lang="fr-FR" altLang="fr-FR" sz="1400" dirty="0">
                <a:solidFill>
                  <a:srgbClr val="333333"/>
                </a:solidFill>
                <a:latin typeface="Figtree Light"/>
              </a:rPr>
              <a:t>!</a:t>
            </a:r>
            <a:endParaRPr lang="fr-FR" altLang="fr-FR" sz="1400" b="0" i="0" u="none" strike="noStrike" cap="none" normalizeH="0" baseline="0">
              <a:ln>
                <a:noFill/>
              </a:ln>
              <a:solidFill>
                <a:srgbClr val="333333"/>
              </a:solidFill>
              <a:effectLst/>
              <a:latin typeface="Figtree Light" pitchFamily="2" charset="0"/>
            </a:endParaRPr>
          </a:p>
        </p:txBody>
      </p:sp>
      <p:pic>
        <p:nvPicPr>
          <p:cNvPr id="8" name="Image 7" descr="Une image contenant texte, capture d’écran, nombre, Police&#10;&#10;Le contenu généré par l’IA peut être incorrect.">
            <a:extLst>
              <a:ext uri="{FF2B5EF4-FFF2-40B4-BE49-F238E27FC236}">
                <a16:creationId xmlns:a16="http://schemas.microsoft.com/office/drawing/2014/main" id="{6416640C-A548-383A-5772-0B788B56F436}"/>
              </a:ext>
            </a:extLst>
          </p:cNvPr>
          <p:cNvPicPr>
            <a:picLocks noChangeAspect="1"/>
          </p:cNvPicPr>
          <p:nvPr/>
        </p:nvPicPr>
        <p:blipFill>
          <a:blip r:embed="rId3"/>
          <a:stretch>
            <a:fillRect/>
          </a:stretch>
        </p:blipFill>
        <p:spPr>
          <a:xfrm>
            <a:off x="1555750" y="1314284"/>
            <a:ext cx="9069917" cy="4578682"/>
          </a:xfrm>
          <a:prstGeom prst="rect">
            <a:avLst/>
          </a:prstGeom>
          <a:ln>
            <a:noFill/>
          </a:ln>
          <a:effectLst>
            <a:outerShdw blurRad="292100" dist="139700" dir="2700000" algn="tl" rotWithShape="0">
              <a:srgbClr val="333333">
                <a:alpha val="65000"/>
              </a:srgbClr>
            </a:outerShdw>
          </a:effectLst>
        </p:spPr>
      </p:pic>
      <p:sp>
        <p:nvSpPr>
          <p:cNvPr id="15" name="Arc 14">
            <a:extLst>
              <a:ext uri="{FF2B5EF4-FFF2-40B4-BE49-F238E27FC236}">
                <a16:creationId xmlns:a16="http://schemas.microsoft.com/office/drawing/2014/main" id="{7CE70C21-E314-4065-522D-C8EC2A437CEA}"/>
              </a:ext>
            </a:extLst>
          </p:cNvPr>
          <p:cNvSpPr/>
          <p:nvPr/>
        </p:nvSpPr>
        <p:spPr>
          <a:xfrm rot="19200000">
            <a:off x="8607238" y="1409783"/>
            <a:ext cx="1025626" cy="1028155"/>
          </a:xfrm>
          <a:prstGeom prst="arc">
            <a:avLst>
              <a:gd name="adj1" fmla="val 16037801"/>
              <a:gd name="adj2" fmla="val 0"/>
            </a:avLst>
          </a:prstGeom>
          <a:ln w="28575">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6" name="Arc 15">
            <a:extLst>
              <a:ext uri="{FF2B5EF4-FFF2-40B4-BE49-F238E27FC236}">
                <a16:creationId xmlns:a16="http://schemas.microsoft.com/office/drawing/2014/main" id="{A34BACF5-CF37-04A3-2ED7-A6DA105B2B6C}"/>
              </a:ext>
            </a:extLst>
          </p:cNvPr>
          <p:cNvSpPr/>
          <p:nvPr/>
        </p:nvSpPr>
        <p:spPr>
          <a:xfrm rot="1980000" flipH="1">
            <a:off x="10035988" y="1367450"/>
            <a:ext cx="1025626" cy="1028155"/>
          </a:xfrm>
          <a:prstGeom prst="arc">
            <a:avLst>
              <a:gd name="adj1" fmla="val 16037801"/>
              <a:gd name="adj2" fmla="val 0"/>
            </a:avLst>
          </a:prstGeom>
          <a:ln w="28575">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39796977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dirty="0" err="1">
                <a:latin typeface="PP Woodland"/>
              </a:rPr>
              <a:t>Still</a:t>
            </a:r>
            <a:r>
              <a:rPr lang="fr-FR" dirty="0">
                <a:latin typeface="PP Woodland"/>
              </a:rPr>
              <a:t> </a:t>
            </a:r>
            <a:r>
              <a:rPr lang="fr-FR" dirty="0" err="1">
                <a:latin typeface="PP Woodland"/>
              </a:rPr>
              <a:t>having</a:t>
            </a:r>
            <a:r>
              <a:rPr lang="fr-FR" dirty="0">
                <a:latin typeface="PP Woodland"/>
              </a:rPr>
              <a:t> </a:t>
            </a:r>
            <a:r>
              <a:rPr lang="fr-FR" dirty="0" err="1">
                <a:latin typeface="PP Woodland"/>
              </a:rPr>
              <a:t>doubts</a:t>
            </a:r>
            <a:r>
              <a:rPr lang="fr-FR" dirty="0">
                <a:latin typeface="PP Woodland"/>
              </a:rPr>
              <a:t>? </a:t>
            </a:r>
            <a:br>
              <a:rPr lang="fr-FR" dirty="0"/>
            </a:br>
            <a:r>
              <a:rPr lang="fr-FR" sz="2800" dirty="0">
                <a:latin typeface="PP Woodland"/>
              </a:rPr>
              <a:t>All </a:t>
            </a:r>
            <a:r>
              <a:rPr lang="fr-FR" sz="2800" dirty="0" err="1">
                <a:latin typeface="PP Woodland"/>
              </a:rPr>
              <a:t>answers</a:t>
            </a:r>
            <a:r>
              <a:rPr lang="fr-FR" sz="2800" dirty="0">
                <a:latin typeface="PP Woodland"/>
              </a:rPr>
              <a:t> </a:t>
            </a:r>
            <a:r>
              <a:rPr lang="fr-FR" sz="2800" dirty="0" err="1">
                <a:latin typeface="PP Woodland"/>
              </a:rPr>
              <a:t>within</a:t>
            </a:r>
            <a:r>
              <a:rPr lang="fr-FR" sz="2800" dirty="0">
                <a:latin typeface="PP Woodland"/>
              </a:rPr>
              <a:t> </a:t>
            </a:r>
            <a:r>
              <a:rPr lang="fr-FR" sz="2800" dirty="0" err="1">
                <a:latin typeface="PP Woodland"/>
              </a:rPr>
              <a:t>your</a:t>
            </a:r>
            <a:r>
              <a:rPr lang="fr-FR" sz="2800" dirty="0">
                <a:latin typeface="PP Woodland"/>
              </a:rPr>
              <a:t> </a:t>
            </a:r>
            <a:r>
              <a:rPr lang="fr-FR" sz="2800" dirty="0" err="1">
                <a:latin typeface="PP Woodland"/>
              </a:rPr>
              <a:t>reach</a:t>
            </a:r>
            <a:r>
              <a:rPr lang="fr-FR" sz="2800" dirty="0">
                <a:latin typeface="PP Woodland"/>
              </a:rPr>
              <a:t>.</a:t>
            </a:r>
            <a:endParaRPr lang="fr-FR" sz="2800" dirty="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650784" y="5747774"/>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dirty="0">
                <a:latin typeface="Figtree"/>
                <a:hlinkClick r:id="rId2">
                  <a:extLst>
                    <a:ext uri="{A12FA001-AC4F-418D-AE19-62706E023703}">
                      <ahyp:hlinkClr xmlns:ahyp="http://schemas.microsoft.com/office/drawing/2018/hyperlinkcolor" val="tx"/>
                    </a:ext>
                  </a:extLst>
                </a:hlinkClick>
              </a:rPr>
              <a:t>support</a:t>
            </a:r>
            <a:r>
              <a:rPr lang="fr-FR" b="0" dirty="0">
                <a:latin typeface="Figtree"/>
                <a:hlinkClick r:id="rId2">
                  <a:extLst>
                    <a:ext uri="{A12FA001-AC4F-418D-AE19-62706E023703}">
                      <ahyp:hlinkClr xmlns:ahyp="http://schemas.microsoft.com/office/drawing/2018/hyperlinkcolor" val="tx"/>
                    </a:ext>
                  </a:extLst>
                </a:hlinkClick>
              </a:rPr>
              <a:t>@eurecia.com</a:t>
            </a:r>
            <a:endParaRPr lang="fr-FR" b="0" dirty="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446481" y="5747774"/>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u="sng" dirty="0">
                <a:solidFill>
                  <a:schemeClr val="bg1"/>
                </a:solidFill>
                <a:latin typeface="Figtree"/>
              </a:rPr>
              <a:t>Help center</a:t>
            </a:r>
            <a:endParaRPr lang="fr-FR" dirty="0"/>
          </a:p>
        </p:txBody>
      </p:sp>
    </p:spTree>
    <p:extLst>
      <p:ext uri="{BB962C8B-B14F-4D97-AF65-F5344CB8AC3E}">
        <p14:creationId xmlns:p14="http://schemas.microsoft.com/office/powerpoint/2010/main" val="1323003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079256" y="1709699"/>
            <a:ext cx="10366130" cy="3799447"/>
          </a:xfrm>
        </p:spPr>
        <p:txBody>
          <a:bodyPr/>
          <a:lstStyle/>
          <a:p>
            <a:pPr>
              <a:lnSpc>
                <a:spcPct val="100000"/>
              </a:lnSpc>
            </a:pPr>
            <a:r>
              <a:rPr lang="fr-FR" sz="8000" err="1">
                <a:latin typeface="PP Woodland"/>
              </a:rPr>
              <a:t>Managing</a:t>
            </a:r>
            <a:br>
              <a:rPr lang="fr-FR" sz="8000" dirty="0">
                <a:latin typeface="PP Woodland"/>
              </a:rPr>
            </a:br>
            <a:r>
              <a:rPr lang="fr-FR" sz="8000" dirty="0">
                <a:latin typeface="PP Woodland"/>
              </a:rPr>
              <a:t>the </a:t>
            </a:r>
            <a:r>
              <a:rPr lang="fr-FR" sz="8000" err="1">
                <a:latin typeface="PP Woodland"/>
              </a:rPr>
              <a:t>employee</a:t>
            </a:r>
            <a:r>
              <a:rPr lang="fr-FR" sz="8000" dirty="0">
                <a:latin typeface="PP Woodland"/>
              </a:rPr>
              <a:t> </a:t>
            </a:r>
            <a:r>
              <a:rPr lang="fr-FR" sz="8000" err="1">
                <a:latin typeface="PP Woodland"/>
              </a:rPr>
              <a:t>lifecycle</a:t>
            </a:r>
            <a:endParaRPr lang="fr-FR" sz="8000" err="1"/>
          </a:p>
        </p:txBody>
      </p:sp>
    </p:spTree>
    <p:extLst>
      <p:ext uri="{BB962C8B-B14F-4D97-AF65-F5344CB8AC3E}">
        <p14:creationId xmlns:p14="http://schemas.microsoft.com/office/powerpoint/2010/main" val="351285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F8425131-194F-CB0B-FB37-284DAC32B680}"/>
              </a:ext>
            </a:extLst>
          </p:cNvPr>
          <p:cNvPicPr>
            <a:picLocks noChangeAspect="1"/>
          </p:cNvPicPr>
          <p:nvPr/>
        </p:nvPicPr>
        <p:blipFill>
          <a:blip r:embed="rId2"/>
          <a:stretch>
            <a:fillRect/>
          </a:stretch>
        </p:blipFill>
        <p:spPr>
          <a:xfrm>
            <a:off x="1329353" y="1590674"/>
            <a:ext cx="9386272" cy="4498103"/>
          </a:xfrm>
          <a:prstGeom prst="rect">
            <a:avLst/>
          </a:prstGeom>
          <a:ln>
            <a:noFill/>
          </a:ln>
          <a:effectLst>
            <a:outerShdw blurRad="292100" dist="139700" dir="2700000" algn="tl" rotWithShape="0">
              <a:srgbClr val="333333">
                <a:alpha val="65000"/>
              </a:srgbClr>
            </a:outerShdw>
          </a:effectLst>
        </p:spPr>
      </p:pic>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Managing</a:t>
            </a:r>
            <a:r>
              <a:rPr lang="fr-FR" dirty="0">
                <a:latin typeface="Figtree Light"/>
              </a:rPr>
              <a:t> </a:t>
            </a:r>
            <a:r>
              <a:rPr lang="fr-FR" dirty="0" err="1">
                <a:latin typeface="Figtree Light"/>
              </a:rPr>
              <a:t>employee</a:t>
            </a:r>
            <a:r>
              <a:rPr lang="fr-FR" dirty="0">
                <a:latin typeface="Figtree Light"/>
              </a:rPr>
              <a:t> </a:t>
            </a:r>
            <a:r>
              <a:rPr lang="fr-FR" dirty="0" err="1">
                <a:latin typeface="Figtree Light"/>
              </a:rPr>
              <a:t>lifecycle</a:t>
            </a:r>
            <a:endParaRPr lang="fr-FR" dirty="0" err="1"/>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a:xfrm>
            <a:off x="381000" y="985520"/>
            <a:ext cx="11453813" cy="339725"/>
          </a:xfrm>
        </p:spPr>
        <p:txBody>
          <a:bodyPr vert="horz" lIns="91440" tIns="45720" rIns="91440" bIns="45720" rtlCol="0" anchor="t">
            <a:normAutofit/>
          </a:bodyPr>
          <a:lstStyle/>
          <a:p>
            <a:r>
              <a:rPr lang="fr-FR" dirty="0">
                <a:latin typeface="Figtree"/>
              </a:rPr>
              <a:t>Access n°1: HR portal &gt; </a:t>
            </a:r>
            <a:r>
              <a:rPr lang="fr-FR" dirty="0" err="1">
                <a:latin typeface="Figtree"/>
              </a:rPr>
              <a:t>Employee</a:t>
            </a:r>
            <a:r>
              <a:rPr lang="fr-FR" dirty="0">
                <a:latin typeface="Figtree"/>
              </a:rPr>
              <a:t> directory</a:t>
            </a:r>
          </a:p>
        </p:txBody>
      </p:sp>
      <p:sp>
        <p:nvSpPr>
          <p:cNvPr id="14" name="ZoneTexte 13">
            <a:extLst>
              <a:ext uri="{FF2B5EF4-FFF2-40B4-BE49-F238E27FC236}">
                <a16:creationId xmlns:a16="http://schemas.microsoft.com/office/drawing/2014/main" id="{16A5B043-01D6-6DB8-ED42-8B0E36B1AFB6}"/>
              </a:ext>
            </a:extLst>
          </p:cNvPr>
          <p:cNvSpPr txBox="1"/>
          <p:nvPr/>
        </p:nvSpPr>
        <p:spPr>
          <a:xfrm>
            <a:off x="2274830" y="6337299"/>
            <a:ext cx="7100646" cy="307777"/>
          </a:xfrm>
          <a:prstGeom prst="rect">
            <a:avLst/>
          </a:prstGeom>
          <a:noFill/>
        </p:spPr>
        <p:txBody>
          <a:bodyPr wrap="square" lIns="91440" tIns="45720" rIns="91440" bIns="45720" rtlCol="0" anchor="t">
            <a:spAutoFit/>
          </a:bodyPr>
          <a:lstStyle/>
          <a:p>
            <a:r>
              <a:rPr lang="fr-FR" sz="1400" b="1" dirty="0">
                <a:solidFill>
                  <a:schemeClr val="accent1"/>
                </a:solidFill>
                <a:latin typeface="Figtree"/>
              </a:rPr>
              <a:t>Good to know ! </a:t>
            </a:r>
            <a:r>
              <a:rPr lang="fr-FR" sz="1400" dirty="0">
                <a:solidFill>
                  <a:srgbClr val="111111"/>
                </a:solidFill>
                <a:latin typeface="Figtree"/>
                <a:ea typeface="+mn-lt"/>
                <a:cs typeface="+mn-lt"/>
              </a:rPr>
              <a:t>By </a:t>
            </a:r>
            <a:r>
              <a:rPr lang="fr-FR" sz="1400" dirty="0" err="1">
                <a:solidFill>
                  <a:srgbClr val="111111"/>
                </a:solidFill>
                <a:latin typeface="Figtree"/>
                <a:ea typeface="+mn-lt"/>
                <a:cs typeface="+mn-lt"/>
              </a:rPr>
              <a:t>clicking</a:t>
            </a:r>
            <a:r>
              <a:rPr lang="fr-FR" sz="1400" dirty="0">
                <a:solidFill>
                  <a:srgbClr val="111111"/>
                </a:solidFill>
                <a:latin typeface="Figtree"/>
                <a:ea typeface="+mn-lt"/>
                <a:cs typeface="+mn-lt"/>
              </a:rPr>
              <a:t> on an </a:t>
            </a:r>
            <a:r>
              <a:rPr lang="fr-FR" sz="1400" dirty="0" err="1">
                <a:solidFill>
                  <a:srgbClr val="111111"/>
                </a:solidFill>
                <a:latin typeface="Figtree"/>
                <a:ea typeface="+mn-lt"/>
                <a:cs typeface="+mn-lt"/>
              </a:rPr>
              <a:t>employee’s</a:t>
            </a:r>
            <a:r>
              <a:rPr lang="fr-FR" sz="1400" dirty="0">
                <a:solidFill>
                  <a:srgbClr val="111111"/>
                </a:solidFill>
                <a:latin typeface="Figtree"/>
                <a:ea typeface="+mn-lt"/>
                <a:cs typeface="+mn-lt"/>
              </a:rPr>
              <a:t> line, </a:t>
            </a:r>
            <a:r>
              <a:rPr lang="fr-FR" sz="1400" dirty="0" err="1">
                <a:solidFill>
                  <a:srgbClr val="111111"/>
                </a:solidFill>
                <a:latin typeface="Figtree"/>
                <a:ea typeface="+mn-lt"/>
                <a:cs typeface="+mn-lt"/>
              </a:rPr>
              <a:t>you</a:t>
            </a:r>
            <a:r>
              <a:rPr lang="fr-FR" sz="1400" dirty="0">
                <a:solidFill>
                  <a:srgbClr val="111111"/>
                </a:solidFill>
                <a:latin typeface="Figtree"/>
                <a:ea typeface="+mn-lt"/>
                <a:cs typeface="+mn-lt"/>
              </a:rPr>
              <a:t> can </a:t>
            </a:r>
            <a:r>
              <a:rPr lang="fr-FR" sz="1400" dirty="0" err="1">
                <a:solidFill>
                  <a:srgbClr val="111111"/>
                </a:solidFill>
                <a:latin typeface="Figtree"/>
                <a:ea typeface="+mn-lt"/>
                <a:cs typeface="+mn-lt"/>
              </a:rPr>
              <a:t>access</a:t>
            </a:r>
            <a:r>
              <a:rPr lang="fr-FR" sz="1400" dirty="0">
                <a:solidFill>
                  <a:srgbClr val="111111"/>
                </a:solidFill>
                <a:latin typeface="Figtree"/>
                <a:ea typeface="+mn-lt"/>
                <a:cs typeface="+mn-lt"/>
              </a:rPr>
              <a:t> </a:t>
            </a:r>
            <a:r>
              <a:rPr lang="fr-FR" sz="1400" dirty="0" err="1">
                <a:solidFill>
                  <a:srgbClr val="111111"/>
                </a:solidFill>
                <a:latin typeface="Figtree"/>
                <a:ea typeface="+mn-lt"/>
                <a:cs typeface="+mn-lt"/>
              </a:rPr>
              <a:t>their</a:t>
            </a:r>
            <a:r>
              <a:rPr lang="fr-FR" sz="1400" dirty="0">
                <a:solidFill>
                  <a:srgbClr val="111111"/>
                </a:solidFill>
                <a:latin typeface="Figtree"/>
                <a:ea typeface="+mn-lt"/>
                <a:cs typeface="+mn-lt"/>
              </a:rPr>
              <a:t> </a:t>
            </a:r>
            <a:r>
              <a:rPr lang="fr-FR" sz="1400" dirty="0" err="1">
                <a:solidFill>
                  <a:srgbClr val="111111"/>
                </a:solidFill>
                <a:latin typeface="Figtree"/>
                <a:ea typeface="+mn-lt"/>
                <a:cs typeface="+mn-lt"/>
              </a:rPr>
              <a:t>employee</a:t>
            </a:r>
            <a:r>
              <a:rPr lang="fr-FR" sz="1400" dirty="0">
                <a:solidFill>
                  <a:srgbClr val="111111"/>
                </a:solidFill>
                <a:latin typeface="Figtree"/>
                <a:ea typeface="+mn-lt"/>
                <a:cs typeface="+mn-lt"/>
              </a:rPr>
              <a:t> file.</a:t>
            </a:r>
          </a:p>
        </p:txBody>
      </p:sp>
      <p:sp>
        <p:nvSpPr>
          <p:cNvPr id="15" name="ZoneTexte 14">
            <a:extLst>
              <a:ext uri="{FF2B5EF4-FFF2-40B4-BE49-F238E27FC236}">
                <a16:creationId xmlns:a16="http://schemas.microsoft.com/office/drawing/2014/main" id="{F0F410D4-7947-C9F8-007A-A6846D80BABC}"/>
              </a:ext>
            </a:extLst>
          </p:cNvPr>
          <p:cNvSpPr txBox="1"/>
          <p:nvPr/>
        </p:nvSpPr>
        <p:spPr>
          <a:xfrm>
            <a:off x="6427999" y="1940240"/>
            <a:ext cx="1946783" cy="646331"/>
          </a:xfrm>
          <a:prstGeom prst="rect">
            <a:avLst/>
          </a:prstGeom>
          <a:noFill/>
        </p:spPr>
        <p:txBody>
          <a:bodyPr wrap="square" lIns="91440" tIns="45720" rIns="91440" bIns="45720" rtlCol="0" anchor="t">
            <a:spAutoFit/>
          </a:bodyPr>
          <a:lstStyle/>
          <a:p>
            <a:pPr algn="ctr"/>
            <a:r>
              <a:rPr lang="fr-FR" dirty="0" err="1">
                <a:solidFill>
                  <a:schemeClr val="accent3"/>
                </a:solidFill>
                <a:latin typeface="Lumios Marker" panose="00000500000000000000" pitchFamily="2" charset="0"/>
              </a:rPr>
              <a:t>Add</a:t>
            </a:r>
            <a:r>
              <a:rPr lang="fr-FR" dirty="0">
                <a:solidFill>
                  <a:schemeClr val="accent3"/>
                </a:solidFill>
                <a:latin typeface="Lumios Marker" panose="00000500000000000000" pitchFamily="2" charset="0"/>
              </a:rPr>
              <a:t> a new user </a:t>
            </a:r>
            <a:r>
              <a:rPr lang="fr-FR" dirty="0" err="1">
                <a:solidFill>
                  <a:schemeClr val="accent3"/>
                </a:solidFill>
                <a:latin typeface="Lumios Marker" panose="00000500000000000000" pitchFamily="2" charset="0"/>
              </a:rPr>
              <a:t>from</a:t>
            </a:r>
            <a:r>
              <a:rPr lang="fr-FR" dirty="0">
                <a:solidFill>
                  <a:schemeClr val="accent3"/>
                </a:solidFill>
                <a:latin typeface="Lumios Marker" panose="00000500000000000000" pitchFamily="2" charset="0"/>
              </a:rPr>
              <a:t> </a:t>
            </a:r>
            <a:r>
              <a:rPr lang="fr-FR" dirty="0" err="1">
                <a:solidFill>
                  <a:schemeClr val="accent3"/>
                </a:solidFill>
                <a:latin typeface="Lumios Marker" panose="00000500000000000000" pitchFamily="2" charset="0"/>
              </a:rPr>
              <a:t>this</a:t>
            </a:r>
            <a:r>
              <a:rPr lang="fr-FR" dirty="0">
                <a:solidFill>
                  <a:schemeClr val="accent3"/>
                </a:solidFill>
                <a:latin typeface="Lumios Marker" panose="00000500000000000000" pitchFamily="2" charset="0"/>
              </a:rPr>
              <a:t> screen</a:t>
            </a:r>
          </a:p>
        </p:txBody>
      </p:sp>
      <p:sp>
        <p:nvSpPr>
          <p:cNvPr id="16" name="ZoneTexte 15">
            <a:extLst>
              <a:ext uri="{FF2B5EF4-FFF2-40B4-BE49-F238E27FC236}">
                <a16:creationId xmlns:a16="http://schemas.microsoft.com/office/drawing/2014/main" id="{D1AC9896-D15E-A074-A688-8BCE0FF2551E}"/>
              </a:ext>
            </a:extLst>
          </p:cNvPr>
          <p:cNvSpPr txBox="1"/>
          <p:nvPr/>
        </p:nvSpPr>
        <p:spPr>
          <a:xfrm>
            <a:off x="9381400" y="3546231"/>
            <a:ext cx="1188171" cy="2031325"/>
          </a:xfrm>
          <a:prstGeom prst="rect">
            <a:avLst/>
          </a:prstGeom>
          <a:noFill/>
        </p:spPr>
        <p:txBody>
          <a:bodyPr wrap="square" lIns="91440" tIns="45720" rIns="91440" bIns="45720" rtlCol="0" anchor="t">
            <a:spAutoFit/>
          </a:bodyPr>
          <a:lstStyle/>
          <a:p>
            <a:pPr algn="ctr"/>
            <a:r>
              <a:rPr lang="fr-FR" dirty="0">
                <a:solidFill>
                  <a:schemeClr val="accent3"/>
                </a:solidFill>
                <a:latin typeface="Lumios Marker"/>
              </a:rPr>
              <a:t>Display the directory as a </a:t>
            </a:r>
            <a:r>
              <a:rPr lang="fr-FR" dirty="0" err="1">
                <a:solidFill>
                  <a:schemeClr val="accent3"/>
                </a:solidFill>
                <a:latin typeface="Lumios Marker"/>
              </a:rPr>
              <a:t>list</a:t>
            </a:r>
            <a:r>
              <a:rPr lang="fr-FR" dirty="0">
                <a:solidFill>
                  <a:schemeClr val="accent3"/>
                </a:solidFill>
                <a:latin typeface="Lumios Marker"/>
              </a:rPr>
              <a:t> or as an </a:t>
            </a:r>
            <a:r>
              <a:rPr lang="fr-FR" dirty="0" err="1">
                <a:solidFill>
                  <a:schemeClr val="accent3"/>
                </a:solidFill>
                <a:latin typeface="Lumios Marker"/>
              </a:rPr>
              <a:t>organisational</a:t>
            </a:r>
            <a:r>
              <a:rPr lang="fr-FR" dirty="0">
                <a:solidFill>
                  <a:schemeClr val="accent3"/>
                </a:solidFill>
                <a:latin typeface="Lumios Marker"/>
              </a:rPr>
              <a:t> chart</a:t>
            </a:r>
            <a:endParaRPr lang="fr-FR" dirty="0">
              <a:solidFill>
                <a:schemeClr val="accent3"/>
              </a:solidFill>
              <a:latin typeface="Lumios Marker" panose="00000500000000000000" pitchFamily="2" charset="0"/>
            </a:endParaRPr>
          </a:p>
        </p:txBody>
      </p:sp>
    </p:spTree>
    <p:extLst>
      <p:ext uri="{BB962C8B-B14F-4D97-AF65-F5344CB8AC3E}">
        <p14:creationId xmlns:p14="http://schemas.microsoft.com/office/powerpoint/2010/main" val="2604455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96F98902-C4E9-2900-BC87-A087BC1CFC6B}"/>
              </a:ext>
            </a:extLst>
          </p:cNvPr>
          <p:cNvPicPr>
            <a:picLocks noChangeAspect="1"/>
          </p:cNvPicPr>
          <p:nvPr/>
        </p:nvPicPr>
        <p:blipFill>
          <a:blip r:embed="rId2"/>
          <a:stretch>
            <a:fillRect/>
          </a:stretch>
        </p:blipFill>
        <p:spPr>
          <a:xfrm>
            <a:off x="1247775" y="1551804"/>
            <a:ext cx="9696450" cy="4568128"/>
          </a:xfrm>
          <a:prstGeom prst="rect">
            <a:avLst/>
          </a:prstGeom>
          <a:ln>
            <a:noFill/>
          </a:ln>
          <a:effectLst>
            <a:outerShdw blurRad="292100" dist="139700" dir="2700000" algn="tl" rotWithShape="0">
              <a:srgbClr val="333333">
                <a:alpha val="65000"/>
              </a:srgbClr>
            </a:outerShdw>
          </a:effectLst>
        </p:spPr>
      </p:pic>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Managing</a:t>
            </a:r>
            <a:r>
              <a:rPr lang="fr-FR" dirty="0">
                <a:latin typeface="Figtree Light"/>
              </a:rPr>
              <a:t> </a:t>
            </a:r>
            <a:r>
              <a:rPr lang="fr-FR" dirty="0" err="1">
                <a:latin typeface="Figtree Light"/>
              </a:rPr>
              <a:t>employee</a:t>
            </a:r>
            <a:r>
              <a:rPr lang="fr-FR" dirty="0">
                <a:latin typeface="Figtree Light"/>
              </a:rPr>
              <a:t> </a:t>
            </a:r>
            <a:r>
              <a:rPr lang="fr-FR" dirty="0" err="1">
                <a:latin typeface="Figtree Light"/>
              </a:rPr>
              <a:t>lifecycle</a:t>
            </a:r>
            <a:endParaRPr lang="fr-FR" dirty="0" err="1">
              <a:solidFill>
                <a:srgbClr val="000000"/>
              </a:solidFill>
              <a:latin typeface="Figtree Light"/>
            </a:endParaRP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a:latin typeface="Figtree"/>
              </a:rPr>
              <a:t>Access N°2: admin area &gt; </a:t>
            </a:r>
            <a:r>
              <a:rPr lang="fr-FR" dirty="0" err="1">
                <a:latin typeface="Figtree"/>
              </a:rPr>
              <a:t>general</a:t>
            </a:r>
            <a:r>
              <a:rPr lang="fr-FR" dirty="0">
                <a:latin typeface="Figtree"/>
              </a:rPr>
              <a:t> settings &gt; </a:t>
            </a:r>
            <a:r>
              <a:rPr lang="fr-FR" dirty="0" err="1">
                <a:latin typeface="Figtree"/>
              </a:rPr>
              <a:t>employee</a:t>
            </a:r>
            <a:r>
              <a:rPr lang="fr-FR" dirty="0">
                <a:latin typeface="Figtree"/>
              </a:rPr>
              <a:t> directory</a:t>
            </a:r>
          </a:p>
        </p:txBody>
      </p:sp>
      <p:sp>
        <p:nvSpPr>
          <p:cNvPr id="24" name="ZoneTexte 23">
            <a:extLst>
              <a:ext uri="{FF2B5EF4-FFF2-40B4-BE49-F238E27FC236}">
                <a16:creationId xmlns:a16="http://schemas.microsoft.com/office/drawing/2014/main" id="{23374FA2-1CAD-8F8F-38DC-D6F0C3330DBA}"/>
              </a:ext>
            </a:extLst>
          </p:cNvPr>
          <p:cNvSpPr txBox="1"/>
          <p:nvPr/>
        </p:nvSpPr>
        <p:spPr>
          <a:xfrm>
            <a:off x="8064177" y="1972467"/>
            <a:ext cx="1946783" cy="400110"/>
          </a:xfrm>
          <a:prstGeom prst="rect">
            <a:avLst/>
          </a:prstGeom>
          <a:noFill/>
          <a:ln>
            <a:noFill/>
          </a:ln>
        </p:spPr>
        <p:txBody>
          <a:bodyPr wrap="square" lIns="91440" tIns="45720" rIns="91440" bIns="45720" rtlCol="0" anchor="t">
            <a:spAutoFit/>
          </a:bodyPr>
          <a:lstStyle/>
          <a:p>
            <a:pPr algn="ctr"/>
            <a:r>
              <a:rPr lang="fr-FR" sz="2000" dirty="0">
                <a:solidFill>
                  <a:schemeClr val="accent1"/>
                </a:solidFill>
                <a:latin typeface="Lumios Marker" panose="00000500000000000000" pitchFamily="2" charset="0"/>
              </a:rPr>
              <a:t>New </a:t>
            </a:r>
            <a:r>
              <a:rPr lang="fr-FR" sz="2000" dirty="0" err="1">
                <a:solidFill>
                  <a:schemeClr val="accent1"/>
                </a:solidFill>
                <a:latin typeface="Lumios Marker" panose="00000500000000000000" pitchFamily="2" charset="0"/>
              </a:rPr>
              <a:t>employee</a:t>
            </a:r>
            <a:r>
              <a:rPr lang="fr-FR" sz="2000" dirty="0">
                <a:solidFill>
                  <a:schemeClr val="accent1"/>
                </a:solidFill>
                <a:latin typeface="Lumios Marker" panose="00000500000000000000" pitchFamily="2" charset="0"/>
              </a:rPr>
              <a:t>/User</a:t>
            </a:r>
          </a:p>
        </p:txBody>
      </p:sp>
      <p:sp>
        <p:nvSpPr>
          <p:cNvPr id="29" name="ZoneTexte 28">
            <a:extLst>
              <a:ext uri="{FF2B5EF4-FFF2-40B4-BE49-F238E27FC236}">
                <a16:creationId xmlns:a16="http://schemas.microsoft.com/office/drawing/2014/main" id="{F5B465D5-3FB8-C063-9BA2-4A280D7AFAF1}"/>
              </a:ext>
            </a:extLst>
          </p:cNvPr>
          <p:cNvSpPr txBox="1"/>
          <p:nvPr/>
        </p:nvSpPr>
        <p:spPr>
          <a:xfrm>
            <a:off x="8056557" y="2632484"/>
            <a:ext cx="1946783" cy="400110"/>
          </a:xfrm>
          <a:prstGeom prst="rect">
            <a:avLst/>
          </a:prstGeom>
          <a:noFill/>
          <a:ln>
            <a:noFill/>
          </a:ln>
        </p:spPr>
        <p:txBody>
          <a:bodyPr wrap="square" lIns="91440" tIns="45720" rIns="91440" bIns="45720" rtlCol="0" anchor="t">
            <a:spAutoFit/>
          </a:bodyPr>
          <a:lstStyle/>
          <a:p>
            <a:pPr algn="ctr"/>
            <a:r>
              <a:rPr lang="fr-FR" sz="2000" dirty="0">
                <a:solidFill>
                  <a:schemeClr val="accent1"/>
                </a:solidFill>
                <a:latin typeface="Lumios Marker" panose="00000500000000000000" pitchFamily="2" charset="0"/>
              </a:rPr>
              <a:t>Import "DSN"</a:t>
            </a:r>
          </a:p>
        </p:txBody>
      </p:sp>
      <p:sp>
        <p:nvSpPr>
          <p:cNvPr id="30" name="ZoneTexte 29">
            <a:extLst>
              <a:ext uri="{FF2B5EF4-FFF2-40B4-BE49-F238E27FC236}">
                <a16:creationId xmlns:a16="http://schemas.microsoft.com/office/drawing/2014/main" id="{D3582B88-72ED-52EC-83D3-337288C8AD88}"/>
              </a:ext>
            </a:extLst>
          </p:cNvPr>
          <p:cNvSpPr txBox="1"/>
          <p:nvPr/>
        </p:nvSpPr>
        <p:spPr>
          <a:xfrm>
            <a:off x="8056557" y="3555423"/>
            <a:ext cx="1900321" cy="877163"/>
          </a:xfrm>
          <a:prstGeom prst="rect">
            <a:avLst/>
          </a:prstGeom>
          <a:noFill/>
          <a:ln>
            <a:noFill/>
          </a:ln>
        </p:spPr>
        <p:txBody>
          <a:bodyPr wrap="square" lIns="91440" tIns="45720" rIns="91440" bIns="45720" rtlCol="0" anchor="t">
            <a:spAutoFit/>
          </a:bodyPr>
          <a:lstStyle/>
          <a:p>
            <a:pPr algn="ctr"/>
            <a:r>
              <a:rPr lang="fr-FR" sz="2000" dirty="0">
                <a:solidFill>
                  <a:schemeClr val="accent1"/>
                </a:solidFill>
                <a:latin typeface="Lumios Marker" panose="00000500000000000000" pitchFamily="2" charset="0"/>
              </a:rPr>
              <a:t>Export </a:t>
            </a:r>
            <a:r>
              <a:rPr lang="fr-FR" sz="2000" dirty="0" err="1">
                <a:solidFill>
                  <a:schemeClr val="accent1"/>
                </a:solidFill>
                <a:latin typeface="Lumios Marker" panose="00000500000000000000" pitchFamily="2" charset="0"/>
              </a:rPr>
              <a:t>employee</a:t>
            </a:r>
            <a:r>
              <a:rPr lang="fr-FR" sz="2000" dirty="0">
                <a:solidFill>
                  <a:schemeClr val="accent1"/>
                </a:solidFill>
                <a:latin typeface="Lumios Marker" panose="00000500000000000000" pitchFamily="2" charset="0"/>
              </a:rPr>
              <a:t> </a:t>
            </a:r>
            <a:r>
              <a:rPr lang="fr-FR" sz="2000" dirty="0" err="1">
                <a:solidFill>
                  <a:schemeClr val="accent1"/>
                </a:solidFill>
                <a:latin typeface="Lumios Marker" panose="00000500000000000000" pitchFamily="2" charset="0"/>
              </a:rPr>
              <a:t>related</a:t>
            </a:r>
            <a:r>
              <a:rPr lang="fr-FR" sz="2000" dirty="0">
                <a:solidFill>
                  <a:schemeClr val="accent1"/>
                </a:solidFill>
                <a:latin typeface="Lumios Marker" panose="00000500000000000000" pitchFamily="2" charset="0"/>
              </a:rPr>
              <a:t> data</a:t>
            </a:r>
          </a:p>
          <a:p>
            <a:pPr algn="ctr"/>
            <a:endParaRPr lang="fr-FR" sz="1100" dirty="0">
              <a:solidFill>
                <a:schemeClr val="accent3"/>
              </a:solidFill>
            </a:endParaRPr>
          </a:p>
        </p:txBody>
      </p:sp>
      <p:sp>
        <p:nvSpPr>
          <p:cNvPr id="2" name="ZoneTexte 1">
            <a:extLst>
              <a:ext uri="{FF2B5EF4-FFF2-40B4-BE49-F238E27FC236}">
                <a16:creationId xmlns:a16="http://schemas.microsoft.com/office/drawing/2014/main" id="{C1B477BA-4279-95AD-FC0C-6EA2AACA1D81}"/>
              </a:ext>
            </a:extLst>
          </p:cNvPr>
          <p:cNvSpPr txBox="1"/>
          <p:nvPr/>
        </p:nvSpPr>
        <p:spPr>
          <a:xfrm>
            <a:off x="7909006" y="6145660"/>
            <a:ext cx="531853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000" dirty="0">
                <a:solidFill>
                  <a:schemeClr val="accent1"/>
                </a:solidFill>
                <a:latin typeface="Lumios Marker" panose="00000500000000000000" pitchFamily="2" charset="0"/>
              </a:rPr>
              <a:t>DSN : Déclaration Sociale Nominative</a:t>
            </a:r>
          </a:p>
          <a:p>
            <a:r>
              <a:rPr lang="fr-FR" sz="2000" dirty="0">
                <a:solidFill>
                  <a:schemeClr val="accent1"/>
                </a:solidFill>
                <a:latin typeface="Lumios Marker" panose="00000500000000000000" pitchFamily="2" charset="0"/>
              </a:rPr>
              <a:t>-&gt; Nominative Social </a:t>
            </a:r>
            <a:r>
              <a:rPr lang="fr-FR" sz="2000" err="1">
                <a:solidFill>
                  <a:schemeClr val="accent1"/>
                </a:solidFill>
                <a:latin typeface="Lumios Marker" panose="00000500000000000000" pitchFamily="2" charset="0"/>
              </a:rPr>
              <a:t>Declaration</a:t>
            </a:r>
            <a:endParaRPr lang="fr-FR" sz="2000">
              <a:solidFill>
                <a:schemeClr val="accent1"/>
              </a:solidFill>
              <a:latin typeface="Lumios Marker" panose="00000500000000000000" pitchFamily="2" charset="0"/>
            </a:endParaRPr>
          </a:p>
        </p:txBody>
      </p:sp>
    </p:spTree>
    <p:extLst>
      <p:ext uri="{BB962C8B-B14F-4D97-AF65-F5344CB8AC3E}">
        <p14:creationId xmlns:p14="http://schemas.microsoft.com/office/powerpoint/2010/main" val="516957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Managing</a:t>
            </a:r>
            <a:r>
              <a:rPr lang="fr-FR" dirty="0">
                <a:latin typeface="Figtree Light"/>
              </a:rPr>
              <a:t> </a:t>
            </a:r>
            <a:r>
              <a:rPr lang="fr-FR" dirty="0" err="1">
                <a:latin typeface="Figtree Light"/>
              </a:rPr>
              <a:t>employee</a:t>
            </a:r>
            <a:r>
              <a:rPr lang="fr-FR" dirty="0">
                <a:latin typeface="Figtree Light"/>
              </a:rPr>
              <a:t> </a:t>
            </a:r>
            <a:r>
              <a:rPr lang="fr-FR" dirty="0" err="1">
                <a:latin typeface="Figtree Light"/>
              </a:rPr>
              <a:t>lifecycle</a:t>
            </a:r>
            <a:endParaRPr lang="fr-FR" dirty="0" err="1">
              <a:solidFill>
                <a:srgbClr val="000000"/>
              </a:solidFill>
              <a:latin typeface="Figtree Light"/>
            </a:endParaRP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Employee</a:t>
            </a:r>
            <a:r>
              <a:rPr lang="fr-FR" dirty="0">
                <a:latin typeface="Figtree"/>
              </a:rPr>
              <a:t> directory </a:t>
            </a:r>
            <a:r>
              <a:rPr lang="fr-FR" dirty="0" err="1">
                <a:latin typeface="Figtree"/>
              </a:rPr>
              <a:t>overview</a:t>
            </a:r>
            <a:endParaRPr lang="fr-FR" dirty="0" err="1"/>
          </a:p>
        </p:txBody>
      </p:sp>
      <p:sp>
        <p:nvSpPr>
          <p:cNvPr id="2" name="ZoneTexte 1">
            <a:extLst>
              <a:ext uri="{FF2B5EF4-FFF2-40B4-BE49-F238E27FC236}">
                <a16:creationId xmlns:a16="http://schemas.microsoft.com/office/drawing/2014/main" id="{971835C3-68E6-5A49-672D-68DFEAE3C103}"/>
              </a:ext>
            </a:extLst>
          </p:cNvPr>
          <p:cNvSpPr txBox="1"/>
          <p:nvPr/>
        </p:nvSpPr>
        <p:spPr>
          <a:xfrm>
            <a:off x="2086522" y="6051609"/>
            <a:ext cx="7805342" cy="307777"/>
          </a:xfrm>
          <a:prstGeom prst="rect">
            <a:avLst/>
          </a:prstGeom>
          <a:noFill/>
        </p:spPr>
        <p:txBody>
          <a:bodyPr wrap="none" lIns="91440" tIns="45720" rIns="91440" bIns="45720" rtlCol="0" anchor="t">
            <a:spAutoFit/>
          </a:bodyPr>
          <a:lstStyle/>
          <a:p>
            <a:r>
              <a:rPr lang="fr-FR" sz="1400" dirty="0">
                <a:latin typeface="Figtree" pitchFamily="2" charset="0"/>
              </a:rPr>
              <a:t>You can change the </a:t>
            </a:r>
            <a:r>
              <a:rPr lang="fr-FR" sz="1400" dirty="0" err="1">
                <a:latin typeface="Figtree" pitchFamily="2" charset="0"/>
              </a:rPr>
              <a:t>employee’s</a:t>
            </a:r>
            <a:r>
              <a:rPr lang="fr-FR" sz="1400" dirty="0">
                <a:latin typeface="Figtree" pitchFamily="2" charset="0"/>
              </a:rPr>
              <a:t> information in the </a:t>
            </a:r>
            <a:r>
              <a:rPr lang="fr-FR" sz="1400" i="1" dirty="0">
                <a:latin typeface="Figtree" pitchFamily="2" charset="0"/>
              </a:rPr>
              <a:t>"</a:t>
            </a:r>
            <a:r>
              <a:rPr lang="fr-FR" sz="1400" i="1" dirty="0" err="1">
                <a:latin typeface="Figtree" pitchFamily="2" charset="0"/>
              </a:rPr>
              <a:t>Personal</a:t>
            </a:r>
            <a:r>
              <a:rPr lang="fr-FR" sz="1400" i="1" dirty="0">
                <a:latin typeface="Figtree" pitchFamily="2" charset="0"/>
              </a:rPr>
              <a:t> info"</a:t>
            </a:r>
            <a:r>
              <a:rPr lang="fr-FR" sz="1400" dirty="0">
                <a:latin typeface="Figtree" pitchFamily="2" charset="0"/>
              </a:rPr>
              <a:t> and </a:t>
            </a:r>
            <a:r>
              <a:rPr lang="fr-FR" sz="1400" i="1" dirty="0">
                <a:latin typeface="Figtree" pitchFamily="2" charset="0"/>
              </a:rPr>
              <a:t>"Professional Info</a:t>
            </a:r>
            <a:r>
              <a:rPr lang="fr-FR" sz="1400" dirty="0">
                <a:latin typeface="Figtree" pitchFamily="2" charset="0"/>
              </a:rPr>
              <a:t>«  </a:t>
            </a:r>
            <a:r>
              <a:rPr lang="fr-FR" sz="1400" dirty="0" err="1">
                <a:latin typeface="Figtree" pitchFamily="2" charset="0"/>
              </a:rPr>
              <a:t>tabs</a:t>
            </a:r>
            <a:r>
              <a:rPr lang="fr-FR" sz="1400" dirty="0">
                <a:latin typeface="Figtree" pitchFamily="2" charset="0"/>
              </a:rPr>
              <a:t>.</a:t>
            </a:r>
          </a:p>
        </p:txBody>
      </p:sp>
      <p:pic>
        <p:nvPicPr>
          <p:cNvPr id="5" name="Image 4">
            <a:extLst>
              <a:ext uri="{FF2B5EF4-FFF2-40B4-BE49-F238E27FC236}">
                <a16:creationId xmlns:a16="http://schemas.microsoft.com/office/drawing/2014/main" id="{382F5C80-112F-2532-E1DD-45FD435021B1}"/>
              </a:ext>
            </a:extLst>
          </p:cNvPr>
          <p:cNvPicPr>
            <a:picLocks noChangeAspect="1"/>
          </p:cNvPicPr>
          <p:nvPr/>
        </p:nvPicPr>
        <p:blipFill>
          <a:blip r:embed="rId2"/>
          <a:stretch>
            <a:fillRect/>
          </a:stretch>
        </p:blipFill>
        <p:spPr>
          <a:xfrm>
            <a:off x="498988" y="1393824"/>
            <a:ext cx="7578012" cy="3423226"/>
          </a:xfrm>
          <a:prstGeom prst="rect">
            <a:avLst/>
          </a:prstGeom>
          <a:ln>
            <a:no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DD5E2D4B-3533-4784-00CD-4F758A058726}"/>
              </a:ext>
            </a:extLst>
          </p:cNvPr>
          <p:cNvPicPr>
            <a:picLocks noChangeAspect="1"/>
          </p:cNvPicPr>
          <p:nvPr/>
        </p:nvPicPr>
        <p:blipFill>
          <a:blip r:embed="rId3"/>
          <a:stretch>
            <a:fillRect/>
          </a:stretch>
        </p:blipFill>
        <p:spPr>
          <a:xfrm>
            <a:off x="5716355" y="3095598"/>
            <a:ext cx="5878286" cy="27140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66286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7302CC7-BE79-FB85-F1B9-4B3647A5F71A}"/>
              </a:ext>
            </a:extLst>
          </p:cNvPr>
          <p:cNvSpPr>
            <a:spLocks noGrp="1"/>
          </p:cNvSpPr>
          <p:nvPr>
            <p:ph type="title"/>
          </p:nvPr>
        </p:nvSpPr>
        <p:spPr/>
        <p:txBody>
          <a:bodyPr/>
          <a:lstStyle/>
          <a:p>
            <a:r>
              <a:rPr lang="fr-FR" dirty="0" err="1">
                <a:latin typeface="Figtree Light"/>
              </a:rPr>
              <a:t>Managing</a:t>
            </a:r>
            <a:r>
              <a:rPr lang="fr-FR" dirty="0">
                <a:latin typeface="Figtree Light"/>
              </a:rPr>
              <a:t> </a:t>
            </a:r>
            <a:r>
              <a:rPr lang="fr-FR" dirty="0" err="1">
                <a:latin typeface="Figtree Light"/>
              </a:rPr>
              <a:t>employee</a:t>
            </a:r>
            <a:r>
              <a:rPr lang="fr-FR" dirty="0">
                <a:latin typeface="Figtree Light"/>
              </a:rPr>
              <a:t> </a:t>
            </a:r>
            <a:r>
              <a:rPr lang="fr-FR" dirty="0" err="1">
                <a:latin typeface="Figtree Light"/>
              </a:rPr>
              <a:t>lifecycle</a:t>
            </a:r>
            <a:endParaRPr lang="fr-FR" dirty="0" err="1">
              <a:solidFill>
                <a:srgbClr val="000000"/>
              </a:solidFill>
              <a:latin typeface="Figtree Light"/>
            </a:endParaRPr>
          </a:p>
        </p:txBody>
      </p:sp>
      <p:sp>
        <p:nvSpPr>
          <p:cNvPr id="4" name="Espace réservé du texte 3">
            <a:extLst>
              <a:ext uri="{FF2B5EF4-FFF2-40B4-BE49-F238E27FC236}">
                <a16:creationId xmlns:a16="http://schemas.microsoft.com/office/drawing/2014/main" id="{C75E216D-3884-00A3-E9C9-8AFE56370403}"/>
              </a:ext>
            </a:extLst>
          </p:cNvPr>
          <p:cNvSpPr>
            <a:spLocks noGrp="1"/>
          </p:cNvSpPr>
          <p:nvPr>
            <p:ph type="body" sz="quarter" idx="19"/>
          </p:nvPr>
        </p:nvSpPr>
        <p:spPr/>
        <p:txBody>
          <a:bodyPr vert="horz" lIns="91440" tIns="45720" rIns="91440" bIns="45720" rtlCol="0" anchor="t">
            <a:normAutofit/>
          </a:bodyPr>
          <a:lstStyle/>
          <a:p>
            <a:r>
              <a:rPr lang="fr-FR" dirty="0">
                <a:latin typeface="Figtree"/>
              </a:rPr>
              <a:t>Data </a:t>
            </a:r>
            <a:r>
              <a:rPr lang="fr-FR" dirty="0" err="1">
                <a:latin typeface="Figtree"/>
              </a:rPr>
              <a:t>history</a:t>
            </a:r>
            <a:r>
              <a:rPr lang="fr-FR" dirty="0">
                <a:latin typeface="Figtree"/>
              </a:rPr>
              <a:t> in the </a:t>
            </a:r>
            <a:r>
              <a:rPr lang="fr-FR" dirty="0" err="1">
                <a:latin typeface="Figtree"/>
              </a:rPr>
              <a:t>employee’s</a:t>
            </a:r>
            <a:r>
              <a:rPr lang="fr-FR" dirty="0">
                <a:latin typeface="Figtree"/>
              </a:rPr>
              <a:t> file</a:t>
            </a:r>
          </a:p>
        </p:txBody>
      </p:sp>
      <p:sp>
        <p:nvSpPr>
          <p:cNvPr id="8" name="ZoneTexte 7">
            <a:extLst>
              <a:ext uri="{FF2B5EF4-FFF2-40B4-BE49-F238E27FC236}">
                <a16:creationId xmlns:a16="http://schemas.microsoft.com/office/drawing/2014/main" id="{CF02F627-0029-5EBD-F4B3-DFEC7AECED56}"/>
              </a:ext>
            </a:extLst>
          </p:cNvPr>
          <p:cNvSpPr txBox="1"/>
          <p:nvPr/>
        </p:nvSpPr>
        <p:spPr>
          <a:xfrm>
            <a:off x="800208" y="5973953"/>
            <a:ext cx="10615407" cy="523220"/>
          </a:xfrm>
          <a:prstGeom prst="rect">
            <a:avLst/>
          </a:prstGeom>
          <a:noFill/>
        </p:spPr>
        <p:txBody>
          <a:bodyPr wrap="none" lIns="91440" tIns="45720" rIns="91440" bIns="45720" rtlCol="0" anchor="t">
            <a:spAutoFit/>
          </a:bodyPr>
          <a:lstStyle/>
          <a:p>
            <a:pPr algn="ctr"/>
            <a:r>
              <a:rPr lang="fr-FR" sz="1400" dirty="0" err="1">
                <a:solidFill>
                  <a:srgbClr val="333333"/>
                </a:solidFill>
                <a:ea typeface="+mn-lt"/>
                <a:cs typeface="+mn-lt"/>
              </a:rPr>
              <a:t>When</a:t>
            </a:r>
            <a:r>
              <a:rPr lang="fr-FR" sz="1400" dirty="0">
                <a:solidFill>
                  <a:srgbClr val="333333"/>
                </a:solidFill>
                <a:ea typeface="+mn-lt"/>
                <a:cs typeface="+mn-lt"/>
              </a:rPr>
              <a:t> </a:t>
            </a:r>
            <a:r>
              <a:rPr lang="fr-FR" sz="1400" dirty="0" err="1">
                <a:solidFill>
                  <a:srgbClr val="333333"/>
                </a:solidFill>
                <a:ea typeface="+mn-lt"/>
                <a:cs typeface="+mn-lt"/>
              </a:rPr>
              <a:t>you</a:t>
            </a:r>
            <a:r>
              <a:rPr lang="fr-FR" sz="1400" dirty="0">
                <a:solidFill>
                  <a:srgbClr val="333333"/>
                </a:solidFill>
                <a:ea typeface="+mn-lt"/>
                <a:cs typeface="+mn-lt"/>
              </a:rPr>
              <a:t> </a:t>
            </a:r>
            <a:r>
              <a:rPr lang="fr-FR" sz="1400" dirty="0" err="1">
                <a:solidFill>
                  <a:srgbClr val="333333"/>
                </a:solidFill>
                <a:ea typeface="+mn-lt"/>
                <a:cs typeface="+mn-lt"/>
              </a:rPr>
              <a:t>modify</a:t>
            </a:r>
            <a:r>
              <a:rPr lang="fr-FR" sz="1400" dirty="0">
                <a:solidFill>
                  <a:srgbClr val="333333"/>
                </a:solidFill>
                <a:ea typeface="+mn-lt"/>
                <a:cs typeface="+mn-lt"/>
              </a:rPr>
              <a:t> certain </a:t>
            </a:r>
            <a:r>
              <a:rPr lang="fr-FR" sz="1400" dirty="0" err="1">
                <a:solidFill>
                  <a:srgbClr val="333333"/>
                </a:solidFill>
                <a:ea typeface="+mn-lt"/>
                <a:cs typeface="+mn-lt"/>
              </a:rPr>
              <a:t>fields</a:t>
            </a:r>
            <a:r>
              <a:rPr lang="fr-FR" sz="1400" dirty="0">
                <a:solidFill>
                  <a:srgbClr val="333333"/>
                </a:solidFill>
                <a:ea typeface="+mn-lt"/>
                <a:cs typeface="+mn-lt"/>
              </a:rPr>
              <a:t> in the </a:t>
            </a:r>
            <a:r>
              <a:rPr lang="fr-FR" sz="1400" dirty="0" err="1">
                <a:solidFill>
                  <a:srgbClr val="333333"/>
                </a:solidFill>
                <a:ea typeface="+mn-lt"/>
                <a:cs typeface="+mn-lt"/>
              </a:rPr>
              <a:t>employee’s</a:t>
            </a:r>
            <a:r>
              <a:rPr lang="fr-FR" sz="1400" dirty="0">
                <a:solidFill>
                  <a:srgbClr val="333333"/>
                </a:solidFill>
                <a:ea typeface="+mn-lt"/>
                <a:cs typeface="+mn-lt"/>
              </a:rPr>
              <a:t> file, Eurécia </a:t>
            </a:r>
            <a:r>
              <a:rPr lang="fr-FR" sz="1400" dirty="0" err="1">
                <a:solidFill>
                  <a:srgbClr val="333333"/>
                </a:solidFill>
                <a:ea typeface="+mn-lt"/>
                <a:cs typeface="+mn-lt"/>
              </a:rPr>
              <a:t>suggests</a:t>
            </a:r>
            <a:r>
              <a:rPr lang="fr-FR" sz="1400" dirty="0">
                <a:solidFill>
                  <a:srgbClr val="333333"/>
                </a:solidFill>
                <a:ea typeface="+mn-lt"/>
                <a:cs typeface="+mn-lt"/>
              </a:rPr>
              <a:t> to store the values in the “</a:t>
            </a:r>
            <a:r>
              <a:rPr lang="fr-FR" sz="1400" dirty="0" err="1">
                <a:solidFill>
                  <a:srgbClr val="333333"/>
                </a:solidFill>
                <a:ea typeface="+mn-lt"/>
                <a:cs typeface="+mn-lt"/>
              </a:rPr>
              <a:t>Employee</a:t>
            </a:r>
            <a:r>
              <a:rPr lang="fr-FR" sz="1400" dirty="0">
                <a:solidFill>
                  <a:srgbClr val="333333"/>
                </a:solidFill>
                <a:ea typeface="+mn-lt"/>
                <a:cs typeface="+mn-lt"/>
              </a:rPr>
              <a:t> file” </a:t>
            </a:r>
            <a:r>
              <a:rPr lang="fr-FR" sz="1400" dirty="0" err="1">
                <a:solidFill>
                  <a:srgbClr val="333333"/>
                </a:solidFill>
                <a:ea typeface="+mn-lt"/>
                <a:cs typeface="+mn-lt"/>
              </a:rPr>
              <a:t>when</a:t>
            </a:r>
            <a:r>
              <a:rPr lang="fr-FR" sz="1400" dirty="0">
                <a:solidFill>
                  <a:srgbClr val="333333"/>
                </a:solidFill>
                <a:ea typeface="+mn-lt"/>
                <a:cs typeface="+mn-lt"/>
              </a:rPr>
              <a:t> </a:t>
            </a:r>
            <a:r>
              <a:rPr lang="fr-FR" sz="1400" dirty="0" err="1">
                <a:solidFill>
                  <a:srgbClr val="333333"/>
                </a:solidFill>
                <a:ea typeface="+mn-lt"/>
                <a:cs typeface="+mn-lt"/>
              </a:rPr>
              <a:t>you</a:t>
            </a:r>
            <a:r>
              <a:rPr lang="fr-FR" sz="1400" dirty="0">
                <a:solidFill>
                  <a:srgbClr val="333333"/>
                </a:solidFill>
                <a:ea typeface="+mn-lt"/>
                <a:cs typeface="+mn-lt"/>
              </a:rPr>
              <a:t> </a:t>
            </a:r>
            <a:r>
              <a:rPr lang="fr-FR" sz="1400" dirty="0" err="1">
                <a:solidFill>
                  <a:srgbClr val="333333"/>
                </a:solidFill>
                <a:ea typeface="+mn-lt"/>
                <a:cs typeface="+mn-lt"/>
              </a:rPr>
              <a:t>save</a:t>
            </a:r>
            <a:r>
              <a:rPr lang="fr-FR" sz="1400" dirty="0">
                <a:solidFill>
                  <a:srgbClr val="333333"/>
                </a:solidFill>
                <a:ea typeface="+mn-lt"/>
                <a:cs typeface="+mn-lt"/>
              </a:rPr>
              <a:t> </a:t>
            </a:r>
            <a:r>
              <a:rPr lang="fr-FR" sz="1400" dirty="0" err="1">
                <a:solidFill>
                  <a:srgbClr val="333333"/>
                </a:solidFill>
                <a:ea typeface="+mn-lt"/>
                <a:cs typeface="+mn-lt"/>
              </a:rPr>
              <a:t>it</a:t>
            </a:r>
            <a:r>
              <a:rPr lang="fr-FR" sz="1400" dirty="0">
                <a:solidFill>
                  <a:srgbClr val="333333"/>
                </a:solidFill>
                <a:ea typeface="+mn-lt"/>
                <a:cs typeface="+mn-lt"/>
              </a:rPr>
              <a:t>.</a:t>
            </a:r>
            <a:br>
              <a:rPr lang="fr-FR" sz="1400" dirty="0">
                <a:solidFill>
                  <a:srgbClr val="333333"/>
                </a:solidFill>
                <a:ea typeface="+mn-lt"/>
                <a:cs typeface="+mn-lt"/>
              </a:rPr>
            </a:br>
            <a:r>
              <a:rPr lang="fr-FR" sz="1400" dirty="0">
                <a:solidFill>
                  <a:srgbClr val="333333"/>
                </a:solidFill>
                <a:ea typeface="+mn-lt"/>
                <a:cs typeface="+mn-lt"/>
              </a:rPr>
              <a:t>This </a:t>
            </a:r>
            <a:r>
              <a:rPr lang="fr-FR" sz="1400" dirty="0" err="1">
                <a:solidFill>
                  <a:srgbClr val="333333"/>
                </a:solidFill>
                <a:ea typeface="+mn-lt"/>
                <a:cs typeface="+mn-lt"/>
              </a:rPr>
              <a:t>allows</a:t>
            </a:r>
            <a:r>
              <a:rPr lang="fr-FR" sz="1400" dirty="0">
                <a:solidFill>
                  <a:srgbClr val="333333"/>
                </a:solidFill>
                <a:ea typeface="+mn-lt"/>
                <a:cs typeface="+mn-lt"/>
              </a:rPr>
              <a:t> </a:t>
            </a:r>
            <a:r>
              <a:rPr lang="fr-FR" sz="1400" dirty="0" err="1">
                <a:solidFill>
                  <a:srgbClr val="333333"/>
                </a:solidFill>
                <a:ea typeface="+mn-lt"/>
                <a:cs typeface="+mn-lt"/>
              </a:rPr>
              <a:t>you</a:t>
            </a:r>
            <a:r>
              <a:rPr lang="fr-FR" sz="1400" dirty="0">
                <a:solidFill>
                  <a:srgbClr val="333333"/>
                </a:solidFill>
                <a:ea typeface="+mn-lt"/>
                <a:cs typeface="+mn-lt"/>
              </a:rPr>
              <a:t> to </a:t>
            </a:r>
            <a:r>
              <a:rPr lang="fr-FR" sz="1400" dirty="0" err="1">
                <a:solidFill>
                  <a:srgbClr val="333333"/>
                </a:solidFill>
                <a:ea typeface="+mn-lt"/>
                <a:cs typeface="+mn-lt"/>
              </a:rPr>
              <a:t>track</a:t>
            </a:r>
            <a:r>
              <a:rPr lang="fr-FR" sz="1400" dirty="0">
                <a:solidFill>
                  <a:srgbClr val="333333"/>
                </a:solidFill>
                <a:ea typeface="+mn-lt"/>
                <a:cs typeface="+mn-lt"/>
              </a:rPr>
              <a:t> the </a:t>
            </a:r>
            <a:r>
              <a:rPr lang="fr-FR" sz="1400" dirty="0" err="1">
                <a:solidFill>
                  <a:srgbClr val="333333"/>
                </a:solidFill>
                <a:ea typeface="+mn-lt"/>
                <a:cs typeface="+mn-lt"/>
              </a:rPr>
              <a:t>chronology</a:t>
            </a:r>
            <a:r>
              <a:rPr lang="fr-FR" sz="1400" dirty="0">
                <a:solidFill>
                  <a:srgbClr val="333333"/>
                </a:solidFill>
                <a:ea typeface="+mn-lt"/>
                <a:cs typeface="+mn-lt"/>
              </a:rPr>
              <a:t> of the </a:t>
            </a:r>
            <a:r>
              <a:rPr lang="fr-FR" sz="1400" dirty="0" err="1">
                <a:solidFill>
                  <a:srgbClr val="333333"/>
                </a:solidFill>
                <a:ea typeface="+mn-lt"/>
                <a:cs typeface="+mn-lt"/>
              </a:rPr>
              <a:t>employee’s</a:t>
            </a:r>
            <a:r>
              <a:rPr lang="fr-FR" sz="1400" dirty="0">
                <a:solidFill>
                  <a:srgbClr val="333333"/>
                </a:solidFill>
                <a:ea typeface="+mn-lt"/>
                <a:cs typeface="+mn-lt"/>
              </a:rPr>
              <a:t> changes.</a:t>
            </a:r>
            <a:endParaRPr lang="fr-FR" sz="1400" dirty="0"/>
          </a:p>
        </p:txBody>
      </p:sp>
      <p:pic>
        <p:nvPicPr>
          <p:cNvPr id="5" name="Image 4">
            <a:extLst>
              <a:ext uri="{FF2B5EF4-FFF2-40B4-BE49-F238E27FC236}">
                <a16:creationId xmlns:a16="http://schemas.microsoft.com/office/drawing/2014/main" id="{B4E61CEF-D845-95C2-A6F0-560163221DCD}"/>
              </a:ext>
            </a:extLst>
          </p:cNvPr>
          <p:cNvPicPr>
            <a:picLocks noChangeAspect="1"/>
          </p:cNvPicPr>
          <p:nvPr/>
        </p:nvPicPr>
        <p:blipFill>
          <a:blip r:embed="rId3"/>
          <a:stretch>
            <a:fillRect/>
          </a:stretch>
        </p:blipFill>
        <p:spPr>
          <a:xfrm>
            <a:off x="2094271" y="1507840"/>
            <a:ext cx="8790039" cy="421516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84242832"/>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Props1.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2.xml><?xml version="1.0" encoding="utf-8"?>
<ds:datastoreItem xmlns:ds="http://schemas.openxmlformats.org/officeDocument/2006/customXml" ds:itemID="{7C06B29C-22D0-481F-821C-F6FB357C297E}"/>
</file>

<file path=customXml/itemProps3.xml><?xml version="1.0" encoding="utf-8"?>
<ds:datastoreItem xmlns:ds="http://schemas.openxmlformats.org/officeDocument/2006/customXml" ds:itemID="{71CFDAFC-4E7F-44DE-8298-2422C3DA181E}">
  <ds:schemaRefs>
    <ds:schemaRef ds:uri="http://schemas.microsoft.com/office/infopath/2007/PartnerControls"/>
    <ds:schemaRef ds:uri="http://purl.org/dc/terms/"/>
    <ds:schemaRef ds:uri="http://schemas.microsoft.com/office/2006/metadata/properties"/>
    <ds:schemaRef ds:uri="http://schemas.openxmlformats.org/package/2006/metadata/core-properties"/>
    <ds:schemaRef ds:uri="2c2b06c5-99bd-423a-9f6e-c688389443bc"/>
    <ds:schemaRef ds:uri="http://purl.org/dc/elements/1.1/"/>
    <ds:schemaRef ds:uri="http://schemas.microsoft.com/office/2006/documentManagement/types"/>
    <ds:schemaRef ds:uri="602bd6e3-6dcc-4d3a-87a7-d7792198175b"/>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3027</TotalTime>
  <Words>1399</Words>
  <Application>Microsoft Office PowerPoint</Application>
  <PresentationFormat>Grand écran</PresentationFormat>
  <Paragraphs>177</Paragraphs>
  <Slides>41</Slides>
  <Notes>20</Notes>
  <HiddenSlides>0</HiddenSlides>
  <MMClips>0</MMClips>
  <ScaleCrop>false</ScaleCrop>
  <HeadingPairs>
    <vt:vector size="4" baseType="variant">
      <vt:variant>
        <vt:lpstr>Thème</vt:lpstr>
      </vt:variant>
      <vt:variant>
        <vt:i4>1</vt:i4>
      </vt:variant>
      <vt:variant>
        <vt:lpstr>Titres des diapositives</vt:lpstr>
      </vt:variant>
      <vt:variant>
        <vt:i4>41</vt:i4>
      </vt:variant>
    </vt:vector>
  </HeadingPairs>
  <TitlesOfParts>
    <vt:vector size="42" baseType="lpstr">
      <vt:lpstr>Eurecia</vt:lpstr>
      <vt:lpstr>All you need to know about       HR Portal</vt:lpstr>
      <vt:lpstr>At the end of this training, administrators will be able to:</vt:lpstr>
      <vt:lpstr>Module features </vt:lpstr>
      <vt:lpstr>Module features</vt:lpstr>
      <vt:lpstr>Managing the employee lifecycle</vt:lpstr>
      <vt:lpstr>Managing employee lifecycle</vt:lpstr>
      <vt:lpstr>Managing employee lifecycle</vt:lpstr>
      <vt:lpstr>Managing employee lifecycle</vt:lpstr>
      <vt:lpstr>Managing employee lifecycle</vt:lpstr>
      <vt:lpstr> Employee documents</vt:lpstr>
      <vt:lpstr>Organising the documents space</vt:lpstr>
      <vt:lpstr>Adding a document</vt:lpstr>
      <vt:lpstr> Document Templates</vt:lpstr>
      <vt:lpstr>Creating document templates</vt:lpstr>
      <vt:lpstr>Creating document templates</vt:lpstr>
      <vt:lpstr>Creating document templates</vt:lpstr>
      <vt:lpstr>Creating document templates</vt:lpstr>
      <vt:lpstr>Creating document templates</vt:lpstr>
      <vt:lpstr> Shared documents</vt:lpstr>
      <vt:lpstr>Company shared documents</vt:lpstr>
      <vt:lpstr> HR dashboard</vt:lpstr>
      <vt:lpstr>HR dashboard</vt:lpstr>
      <vt:lpstr> My daily HR</vt:lpstr>
      <vt:lpstr>My daily HR – Managing my alerts</vt:lpstr>
      <vt:lpstr>My daily HR – Managing my alerts</vt:lpstr>
      <vt:lpstr>My daily HR – Managing my alerts</vt:lpstr>
      <vt:lpstr>My daily HR – Managing my alerts</vt:lpstr>
      <vt:lpstr> On/Offboarding Management</vt:lpstr>
      <vt:lpstr>Managing On/Offboarding</vt:lpstr>
      <vt:lpstr>Managing On/Offboarding</vt:lpstr>
      <vt:lpstr>Managing On/Offboarding</vt:lpstr>
      <vt:lpstr> Importing payslips</vt:lpstr>
      <vt:lpstr>Payslips import</vt:lpstr>
      <vt:lpstr>Admin Area</vt:lpstr>
      <vt:lpstr> Managing access to "My Daily HR"</vt:lpstr>
      <vt:lpstr>HR Alerts</vt:lpstr>
      <vt:lpstr> Setting up the employee documents</vt:lpstr>
      <vt:lpstr>Visibility rights on the new documents space</vt:lpstr>
      <vt:lpstr> Setting up the new user sheet</vt:lpstr>
      <vt:lpstr>The new  user sheet</vt:lpstr>
      <vt:lpstr>Still having doubts?  All answers within your reach.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Gwenaelle CLEMENT [Eurécia]</cp:lastModifiedBy>
  <cp:revision>976</cp:revision>
  <dcterms:created xsi:type="dcterms:W3CDTF">2023-07-17T08:33:49Z</dcterms:created>
  <dcterms:modified xsi:type="dcterms:W3CDTF">2025-10-22T14:55:47Z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