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handoutMasterIdLst>
    <p:handoutMasterId r:id="rId29"/>
  </p:handoutMasterIdLst>
  <p:sldIdLst>
    <p:sldId id="340" r:id="rId5"/>
    <p:sldId id="354" r:id="rId6"/>
    <p:sldId id="353" r:id="rId7"/>
    <p:sldId id="334" r:id="rId8"/>
    <p:sldId id="344" r:id="rId9"/>
    <p:sldId id="356" r:id="rId10"/>
    <p:sldId id="345" r:id="rId11"/>
    <p:sldId id="346" r:id="rId12"/>
    <p:sldId id="350" r:id="rId13"/>
    <p:sldId id="362" r:id="rId14"/>
    <p:sldId id="351" r:id="rId15"/>
    <p:sldId id="358" r:id="rId16"/>
    <p:sldId id="336" r:id="rId17"/>
    <p:sldId id="357" r:id="rId18"/>
    <p:sldId id="337" r:id="rId19"/>
    <p:sldId id="365" r:id="rId20"/>
    <p:sldId id="352" r:id="rId21"/>
    <p:sldId id="359" r:id="rId22"/>
    <p:sldId id="363" r:id="rId23"/>
    <p:sldId id="361" r:id="rId24"/>
    <p:sldId id="364" r:id="rId25"/>
    <p:sldId id="360" r:id="rId26"/>
    <p:sldId id="341"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6566044-3218-6B67-B706-C9F2E3C62893}" name="Sally MAILLOT [Eurécia]" initials="S[" userId="S::sally.maillot@eurecia.com::0f5c0356-0cfd-41d5-b4cf-f627621fc2d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B6F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C390DC-6306-754F-93E6-E027EB2127A7}" v="729" dt="2026-08-18T14:53:44.289"/>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éline SARASAR [Eurécia]" userId="S::celine.sarasar@eurecia.com::c7506270-8b7d-449d-850c-0622c02b1877" providerId="AD" clId="Web-{BAC390DC-6306-754F-93E6-E027EB2127A7}"/>
    <pc:docChg chg="addSld delSld modSld sldOrd">
      <pc:chgData name="Céline SARASAR [Eurécia]" userId="S::celine.sarasar@eurecia.com::c7506270-8b7d-449d-850c-0622c02b1877" providerId="AD" clId="Web-{BAC390DC-6306-754F-93E6-E027EB2127A7}" dt="2026-08-18T14:53:44.289" v="576" actId="1076"/>
      <pc:docMkLst>
        <pc:docMk/>
      </pc:docMkLst>
      <pc:sldChg chg="addSp delSp modSp add del ord">
        <pc:chgData name="Céline SARASAR [Eurécia]" userId="S::celine.sarasar@eurecia.com::c7506270-8b7d-449d-850c-0622c02b1877" providerId="AD" clId="Web-{BAC390DC-6306-754F-93E6-E027EB2127A7}" dt="2026-08-18T14:28:26.270" v="541" actId="1076"/>
        <pc:sldMkLst>
          <pc:docMk/>
          <pc:sldMk cId="407031299" sldId="337"/>
        </pc:sldMkLst>
        <pc:spChg chg="del mod">
          <ac:chgData name="Céline SARASAR [Eurécia]" userId="S::celine.sarasar@eurecia.com::c7506270-8b7d-449d-850c-0622c02b1877" providerId="AD" clId="Web-{BAC390DC-6306-754F-93E6-E027EB2127A7}" dt="2026-08-18T14:22:18.195" v="491"/>
          <ac:spMkLst>
            <pc:docMk/>
            <pc:sldMk cId="407031299" sldId="337"/>
            <ac:spMk id="2" creationId="{0ED16911-BE4F-7178-A964-6BF6DF2D85CF}"/>
          </ac:spMkLst>
        </pc:spChg>
        <pc:spChg chg="add mod">
          <ac:chgData name="Céline SARASAR [Eurécia]" userId="S::celine.sarasar@eurecia.com::c7506270-8b7d-449d-850c-0622c02b1877" providerId="AD" clId="Web-{BAC390DC-6306-754F-93E6-E027EB2127A7}" dt="2026-08-18T14:28:26.270" v="541" actId="1076"/>
          <ac:spMkLst>
            <pc:docMk/>
            <pc:sldMk cId="407031299" sldId="337"/>
            <ac:spMk id="6" creationId="{627EC5FE-4CD7-3658-9600-82CF96B2A581}"/>
          </ac:spMkLst>
        </pc:spChg>
        <pc:spChg chg="add mod">
          <ac:chgData name="Céline SARASAR [Eurécia]" userId="S::celine.sarasar@eurecia.com::c7506270-8b7d-449d-850c-0622c02b1877" providerId="AD" clId="Web-{BAC390DC-6306-754F-93E6-E027EB2127A7}" dt="2026-08-18T14:22:54.384" v="502" actId="20577"/>
          <ac:spMkLst>
            <pc:docMk/>
            <pc:sldMk cId="407031299" sldId="337"/>
            <ac:spMk id="8" creationId="{E83CD8BF-09EA-6F66-A650-2E5954E09418}"/>
          </ac:spMkLst>
        </pc:spChg>
        <pc:picChg chg="mod">
          <ac:chgData name="Céline SARASAR [Eurécia]" userId="S::celine.sarasar@eurecia.com::c7506270-8b7d-449d-850c-0622c02b1877" providerId="AD" clId="Web-{BAC390DC-6306-754F-93E6-E027EB2127A7}" dt="2026-08-18T14:27:56.878" v="537" actId="1076"/>
          <ac:picMkLst>
            <pc:docMk/>
            <pc:sldMk cId="407031299" sldId="337"/>
            <ac:picMk id="7" creationId="{E31433AE-A7C3-9048-ED40-22FA307395DC}"/>
          </ac:picMkLst>
        </pc:picChg>
      </pc:sldChg>
      <pc:sldChg chg="addSp delSp modSp">
        <pc:chgData name="Céline SARASAR [Eurécia]" userId="S::celine.sarasar@eurecia.com::c7506270-8b7d-449d-850c-0622c02b1877" providerId="AD" clId="Web-{BAC390DC-6306-754F-93E6-E027EB2127A7}" dt="2026-08-18T13:51:21.586" v="236" actId="14100"/>
        <pc:sldMkLst>
          <pc:docMk/>
          <pc:sldMk cId="738565706" sldId="345"/>
        </pc:sldMkLst>
        <pc:spChg chg="del mod">
          <ac:chgData name="Céline SARASAR [Eurécia]" userId="S::celine.sarasar@eurecia.com::c7506270-8b7d-449d-850c-0622c02b1877" providerId="AD" clId="Web-{BAC390DC-6306-754F-93E6-E027EB2127A7}" dt="2026-08-18T13:40:46.956" v="176"/>
          <ac:spMkLst>
            <pc:docMk/>
            <pc:sldMk cId="738565706" sldId="345"/>
            <ac:spMk id="7" creationId="{363049D8-5D38-E524-486C-BE0CCA2A7435}"/>
          </ac:spMkLst>
        </pc:spChg>
        <pc:spChg chg="del mod">
          <ac:chgData name="Céline SARASAR [Eurécia]" userId="S::celine.sarasar@eurecia.com::c7506270-8b7d-449d-850c-0622c02b1877" providerId="AD" clId="Web-{BAC390DC-6306-754F-93E6-E027EB2127A7}" dt="2026-08-18T13:51:11.680" v="232"/>
          <ac:spMkLst>
            <pc:docMk/>
            <pc:sldMk cId="738565706" sldId="345"/>
            <ac:spMk id="8" creationId="{6B9C70B0-68DB-09A1-BCC2-AA816D782A27}"/>
          </ac:spMkLst>
        </pc:spChg>
        <pc:spChg chg="add del mod">
          <ac:chgData name="Céline SARASAR [Eurécia]" userId="S::celine.sarasar@eurecia.com::c7506270-8b7d-449d-850c-0622c02b1877" providerId="AD" clId="Web-{BAC390DC-6306-754F-93E6-E027EB2127A7}" dt="2026-08-18T13:40:55.003" v="177"/>
          <ac:spMkLst>
            <pc:docMk/>
            <pc:sldMk cId="738565706" sldId="345"/>
            <ac:spMk id="9" creationId="{E9718980-EFD7-9933-A5B8-6CED74752BBB}"/>
          </ac:spMkLst>
        </pc:spChg>
        <pc:spChg chg="add del">
          <ac:chgData name="Céline SARASAR [Eurécia]" userId="S::celine.sarasar@eurecia.com::c7506270-8b7d-449d-850c-0622c02b1877" providerId="AD" clId="Web-{BAC390DC-6306-754F-93E6-E027EB2127A7}" dt="2026-08-18T13:41:13.676" v="179"/>
          <ac:spMkLst>
            <pc:docMk/>
            <pc:sldMk cId="738565706" sldId="345"/>
            <ac:spMk id="10" creationId="{F11A60DD-8BDE-6FBD-4570-FA4226368DE5}"/>
          </ac:spMkLst>
        </pc:spChg>
        <pc:spChg chg="add mod">
          <ac:chgData name="Céline SARASAR [Eurécia]" userId="S::celine.sarasar@eurecia.com::c7506270-8b7d-449d-850c-0622c02b1877" providerId="AD" clId="Web-{BAC390DC-6306-754F-93E6-E027EB2127A7}" dt="2026-08-18T13:41:48.536" v="188" actId="14100"/>
          <ac:spMkLst>
            <pc:docMk/>
            <pc:sldMk cId="738565706" sldId="345"/>
            <ac:spMk id="12" creationId="{9AA0464F-1D20-60E1-4CC1-F1C8CCA20845}"/>
          </ac:spMkLst>
        </pc:spChg>
        <pc:spChg chg="add mod">
          <ac:chgData name="Céline SARASAR [Eurécia]" userId="S::celine.sarasar@eurecia.com::c7506270-8b7d-449d-850c-0622c02b1877" providerId="AD" clId="Web-{BAC390DC-6306-754F-93E6-E027EB2127A7}" dt="2026-08-18T13:48:08.627" v="220" actId="14100"/>
          <ac:spMkLst>
            <pc:docMk/>
            <pc:sldMk cId="738565706" sldId="345"/>
            <ac:spMk id="13" creationId="{07D2707C-520B-7A95-90CA-6330BE2A30B5}"/>
          </ac:spMkLst>
        </pc:spChg>
        <pc:picChg chg="add mod">
          <ac:chgData name="Céline SARASAR [Eurécia]" userId="S::celine.sarasar@eurecia.com::c7506270-8b7d-449d-850c-0622c02b1877" providerId="AD" clId="Web-{BAC390DC-6306-754F-93E6-E027EB2127A7}" dt="2026-08-18T13:48:16.612" v="222" actId="1076"/>
          <ac:picMkLst>
            <pc:docMk/>
            <pc:sldMk cId="738565706" sldId="345"/>
            <ac:picMk id="2" creationId="{9BFFEBBB-6679-0F6F-6688-930E9BD1B830}"/>
          </ac:picMkLst>
        </pc:picChg>
        <pc:picChg chg="del mod">
          <ac:chgData name="Céline SARASAR [Eurécia]" userId="S::celine.sarasar@eurecia.com::c7506270-8b7d-449d-850c-0622c02b1877" providerId="AD" clId="Web-{BAC390DC-6306-754F-93E6-E027EB2127A7}" dt="2026-08-18T13:51:10.399" v="231"/>
          <ac:picMkLst>
            <pc:docMk/>
            <pc:sldMk cId="738565706" sldId="345"/>
            <ac:picMk id="6" creationId="{E911040E-7C8A-A765-8343-D58F7D3FF7CE}"/>
          </ac:picMkLst>
        </pc:picChg>
        <pc:picChg chg="del mod">
          <ac:chgData name="Céline SARASAR [Eurécia]" userId="S::celine.sarasar@eurecia.com::c7506270-8b7d-449d-850c-0622c02b1877" providerId="AD" clId="Web-{BAC390DC-6306-754F-93E6-E027EB2127A7}" dt="2026-08-18T13:46:46.249" v="199"/>
          <ac:picMkLst>
            <pc:docMk/>
            <pc:sldMk cId="738565706" sldId="345"/>
            <ac:picMk id="11" creationId="{633E45DB-2FA7-35EB-6A9F-57E7DDF2C036}"/>
          </ac:picMkLst>
        </pc:picChg>
        <pc:picChg chg="add del mod">
          <ac:chgData name="Céline SARASAR [Eurécia]" userId="S::celine.sarasar@eurecia.com::c7506270-8b7d-449d-850c-0622c02b1877" providerId="AD" clId="Web-{BAC390DC-6306-754F-93E6-E027EB2127A7}" dt="2026-08-18T13:49:53.646" v="228"/>
          <ac:picMkLst>
            <pc:docMk/>
            <pc:sldMk cId="738565706" sldId="345"/>
            <ac:picMk id="14" creationId="{07770A28-8964-FFDD-F2CF-F4ADC6B9556D}"/>
          </ac:picMkLst>
        </pc:picChg>
        <pc:picChg chg="add mod">
          <ac:chgData name="Céline SARASAR [Eurécia]" userId="S::celine.sarasar@eurecia.com::c7506270-8b7d-449d-850c-0622c02b1877" providerId="AD" clId="Web-{BAC390DC-6306-754F-93E6-E027EB2127A7}" dt="2026-08-18T13:49:58.131" v="230" actId="1076"/>
          <ac:picMkLst>
            <pc:docMk/>
            <pc:sldMk cId="738565706" sldId="345"/>
            <ac:picMk id="15" creationId="{572F362E-CCCA-B3FA-A60B-08D92BDF435C}"/>
          </ac:picMkLst>
        </pc:picChg>
        <pc:picChg chg="add mod">
          <ac:chgData name="Céline SARASAR [Eurécia]" userId="S::celine.sarasar@eurecia.com::c7506270-8b7d-449d-850c-0622c02b1877" providerId="AD" clId="Web-{BAC390DC-6306-754F-93E6-E027EB2127A7}" dt="2026-08-18T13:51:21.586" v="236" actId="14100"/>
          <ac:picMkLst>
            <pc:docMk/>
            <pc:sldMk cId="738565706" sldId="345"/>
            <ac:picMk id="16" creationId="{4DDCA246-5A85-F614-066A-FE7C1A041518}"/>
          </ac:picMkLst>
        </pc:picChg>
      </pc:sldChg>
      <pc:sldChg chg="modSp">
        <pc:chgData name="Céline SARASAR [Eurécia]" userId="S::celine.sarasar@eurecia.com::c7506270-8b7d-449d-850c-0622c02b1877" providerId="AD" clId="Web-{BAC390DC-6306-754F-93E6-E027EB2127A7}" dt="2026-08-18T13:22:28.357" v="148" actId="20577"/>
        <pc:sldMkLst>
          <pc:docMk/>
          <pc:sldMk cId="567170341" sldId="346"/>
        </pc:sldMkLst>
        <pc:spChg chg="mod">
          <ac:chgData name="Céline SARASAR [Eurécia]" userId="S::celine.sarasar@eurecia.com::c7506270-8b7d-449d-850c-0622c02b1877" providerId="AD" clId="Web-{BAC390DC-6306-754F-93E6-E027EB2127A7}" dt="2026-08-18T13:22:28.357" v="148" actId="20577"/>
          <ac:spMkLst>
            <pc:docMk/>
            <pc:sldMk cId="567170341" sldId="346"/>
            <ac:spMk id="2" creationId="{0ED16911-BE4F-7178-A964-6BF6DF2D85CF}"/>
          </ac:spMkLst>
        </pc:spChg>
      </pc:sldChg>
      <pc:sldChg chg="modSp">
        <pc:chgData name="Céline SARASAR [Eurécia]" userId="S::celine.sarasar@eurecia.com::c7506270-8b7d-449d-850c-0622c02b1877" providerId="AD" clId="Web-{BAC390DC-6306-754F-93E6-E027EB2127A7}" dt="2026-08-18T13:20:59.198" v="141" actId="20577"/>
        <pc:sldMkLst>
          <pc:docMk/>
          <pc:sldMk cId="217338043" sldId="350"/>
        </pc:sldMkLst>
        <pc:spChg chg="mod">
          <ac:chgData name="Céline SARASAR [Eurécia]" userId="S::celine.sarasar@eurecia.com::c7506270-8b7d-449d-850c-0622c02b1877" providerId="AD" clId="Web-{BAC390DC-6306-754F-93E6-E027EB2127A7}" dt="2026-08-18T13:20:59.198" v="141" actId="20577"/>
          <ac:spMkLst>
            <pc:docMk/>
            <pc:sldMk cId="217338043" sldId="350"/>
            <ac:spMk id="2" creationId="{0ED16911-BE4F-7178-A964-6BF6DF2D85CF}"/>
          </ac:spMkLst>
        </pc:spChg>
        <pc:picChg chg="mod">
          <ac:chgData name="Céline SARASAR [Eurécia]" userId="S::celine.sarasar@eurecia.com::c7506270-8b7d-449d-850c-0622c02b1877" providerId="AD" clId="Web-{BAC390DC-6306-754F-93E6-E027EB2127A7}" dt="2026-08-18T13:07:50.906" v="60" actId="1076"/>
          <ac:picMkLst>
            <pc:docMk/>
            <pc:sldMk cId="217338043" sldId="350"/>
            <ac:picMk id="12" creationId="{52B5AD97-9DA8-8527-37F7-770BEBA6F5CF}"/>
          </ac:picMkLst>
        </pc:picChg>
      </pc:sldChg>
      <pc:sldChg chg="modSp">
        <pc:chgData name="Céline SARASAR [Eurécia]" userId="S::celine.sarasar@eurecia.com::c7506270-8b7d-449d-850c-0622c02b1877" providerId="AD" clId="Web-{BAC390DC-6306-754F-93E6-E027EB2127A7}" dt="2026-08-18T14:16:23.887" v="438" actId="20577"/>
        <pc:sldMkLst>
          <pc:docMk/>
          <pc:sldMk cId="1618494200" sldId="351"/>
        </pc:sldMkLst>
        <pc:spChg chg="mod">
          <ac:chgData name="Céline SARASAR [Eurécia]" userId="S::celine.sarasar@eurecia.com::c7506270-8b7d-449d-850c-0622c02b1877" providerId="AD" clId="Web-{BAC390DC-6306-754F-93E6-E027EB2127A7}" dt="2026-08-18T14:16:23.887" v="438" actId="20577"/>
          <ac:spMkLst>
            <pc:docMk/>
            <pc:sldMk cId="1618494200" sldId="351"/>
            <ac:spMk id="2" creationId="{0ED16911-BE4F-7178-A964-6BF6DF2D85CF}"/>
          </ac:spMkLst>
        </pc:spChg>
      </pc:sldChg>
      <pc:sldChg chg="modSp">
        <pc:chgData name="Céline SARASAR [Eurécia]" userId="S::celine.sarasar@eurecia.com::c7506270-8b7d-449d-850c-0622c02b1877" providerId="AD" clId="Web-{BAC390DC-6306-754F-93E6-E027EB2127A7}" dt="2026-08-18T14:18:24.187" v="465" actId="20577"/>
        <pc:sldMkLst>
          <pc:docMk/>
          <pc:sldMk cId="3052707774" sldId="360"/>
        </pc:sldMkLst>
        <pc:spChg chg="mod">
          <ac:chgData name="Céline SARASAR [Eurécia]" userId="S::celine.sarasar@eurecia.com::c7506270-8b7d-449d-850c-0622c02b1877" providerId="AD" clId="Web-{BAC390DC-6306-754F-93E6-E027EB2127A7}" dt="2026-08-18T14:18:24.187" v="465" actId="20577"/>
          <ac:spMkLst>
            <pc:docMk/>
            <pc:sldMk cId="3052707774" sldId="360"/>
            <ac:spMk id="4" creationId="{80A5081C-D081-EBA3-A7DD-6C4F4DF0C208}"/>
          </ac:spMkLst>
        </pc:spChg>
      </pc:sldChg>
      <pc:sldChg chg="addSp delSp modSp">
        <pc:chgData name="Céline SARASAR [Eurécia]" userId="S::celine.sarasar@eurecia.com::c7506270-8b7d-449d-850c-0622c02b1877" providerId="AD" clId="Web-{BAC390DC-6306-754F-93E6-E027EB2127A7}" dt="2026-08-18T14:53:44.289" v="576" actId="1076"/>
        <pc:sldMkLst>
          <pc:docMk/>
          <pc:sldMk cId="2455533226" sldId="361"/>
        </pc:sldMkLst>
        <pc:spChg chg="mod">
          <ac:chgData name="Céline SARASAR [Eurécia]" userId="S::celine.sarasar@eurecia.com::c7506270-8b7d-449d-850c-0622c02b1877" providerId="AD" clId="Web-{BAC390DC-6306-754F-93E6-E027EB2127A7}" dt="2026-08-18T14:19:52.050" v="480" actId="20577"/>
          <ac:spMkLst>
            <pc:docMk/>
            <pc:sldMk cId="2455533226" sldId="361"/>
            <ac:spMk id="2" creationId="{FCD4BE9C-5963-DDE2-069A-DE0DC359686F}"/>
          </ac:spMkLst>
        </pc:spChg>
        <pc:picChg chg="add del mod">
          <ac:chgData name="Céline SARASAR [Eurécia]" userId="S::celine.sarasar@eurecia.com::c7506270-8b7d-449d-850c-0622c02b1877" providerId="AD" clId="Web-{BAC390DC-6306-754F-93E6-E027EB2127A7}" dt="2026-08-18T14:38:27.399" v="570"/>
          <ac:picMkLst>
            <pc:docMk/>
            <pc:sldMk cId="2455533226" sldId="361"/>
            <ac:picMk id="5" creationId="{17A7FA79-3A4A-7833-A97C-33B3FF53D86D}"/>
          </ac:picMkLst>
        </pc:picChg>
        <pc:picChg chg="add mod">
          <ac:chgData name="Céline SARASAR [Eurécia]" userId="S::celine.sarasar@eurecia.com::c7506270-8b7d-449d-850c-0622c02b1877" providerId="AD" clId="Web-{BAC390DC-6306-754F-93E6-E027EB2127A7}" dt="2026-08-18T14:53:44.289" v="576" actId="1076"/>
          <ac:picMkLst>
            <pc:docMk/>
            <pc:sldMk cId="2455533226" sldId="361"/>
            <ac:picMk id="6" creationId="{487436A9-635F-7572-5D45-928939B41B33}"/>
          </ac:picMkLst>
        </pc:picChg>
        <pc:picChg chg="del">
          <ac:chgData name="Céline SARASAR [Eurécia]" userId="S::celine.sarasar@eurecia.com::c7506270-8b7d-449d-850c-0622c02b1877" providerId="AD" clId="Web-{BAC390DC-6306-754F-93E6-E027EB2127A7}" dt="2026-08-18T14:53:32.429" v="571"/>
          <ac:picMkLst>
            <pc:docMk/>
            <pc:sldMk cId="2455533226" sldId="361"/>
            <ac:picMk id="9" creationId="{38C91FC2-A808-F5F4-14F8-0A753E9D384A}"/>
          </ac:picMkLst>
        </pc:picChg>
      </pc:sldChg>
      <pc:sldChg chg="addSp delSp modSp">
        <pc:chgData name="Céline SARASAR [Eurécia]" userId="S::celine.sarasar@eurecia.com::c7506270-8b7d-449d-850c-0622c02b1877" providerId="AD" clId="Web-{BAC390DC-6306-754F-93E6-E027EB2127A7}" dt="2026-08-18T14:14:38.602" v="435" actId="20577"/>
        <pc:sldMkLst>
          <pc:docMk/>
          <pc:sldMk cId="878419231" sldId="362"/>
        </pc:sldMkLst>
        <pc:spChg chg="mod">
          <ac:chgData name="Céline SARASAR [Eurécia]" userId="S::celine.sarasar@eurecia.com::c7506270-8b7d-449d-850c-0622c02b1877" providerId="AD" clId="Web-{BAC390DC-6306-754F-93E6-E027EB2127A7}" dt="2026-08-18T14:02:36.281" v="258" actId="14100"/>
          <ac:spMkLst>
            <pc:docMk/>
            <pc:sldMk cId="878419231" sldId="362"/>
            <ac:spMk id="2" creationId="{FEFAD83E-86C0-7D3D-DB3A-662583536A71}"/>
          </ac:spMkLst>
        </pc:spChg>
        <pc:spChg chg="mod">
          <ac:chgData name="Céline SARASAR [Eurécia]" userId="S::celine.sarasar@eurecia.com::c7506270-8b7d-449d-850c-0622c02b1877" providerId="AD" clId="Web-{BAC390DC-6306-754F-93E6-E027EB2127A7}" dt="2026-08-18T13:24:53.346" v="161" actId="1076"/>
          <ac:spMkLst>
            <pc:docMk/>
            <pc:sldMk cId="878419231" sldId="362"/>
            <ac:spMk id="3" creationId="{5AADEB7B-1D63-78CB-77FD-4D6183D2C443}"/>
          </ac:spMkLst>
        </pc:spChg>
        <pc:spChg chg="mod">
          <ac:chgData name="Céline SARASAR [Eurécia]" userId="S::celine.sarasar@eurecia.com::c7506270-8b7d-449d-850c-0622c02b1877" providerId="AD" clId="Web-{BAC390DC-6306-754F-93E6-E027EB2127A7}" dt="2026-08-18T13:25:00.909" v="162" actId="1076"/>
          <ac:spMkLst>
            <pc:docMk/>
            <pc:sldMk cId="878419231" sldId="362"/>
            <ac:spMk id="4" creationId="{230CF275-4FE3-7C20-5F0F-7EBE9F59B188}"/>
          </ac:spMkLst>
        </pc:spChg>
        <pc:spChg chg="add mod">
          <ac:chgData name="Céline SARASAR [Eurécia]" userId="S::celine.sarasar@eurecia.com::c7506270-8b7d-449d-850c-0622c02b1877" providerId="AD" clId="Web-{BAC390DC-6306-754F-93E6-E027EB2127A7}" dt="2026-08-18T14:10:35.890" v="360" actId="20577"/>
          <ac:spMkLst>
            <pc:docMk/>
            <pc:sldMk cId="878419231" sldId="362"/>
            <ac:spMk id="12" creationId="{0EA4A7AC-3FB1-5A20-88E9-8F772585BF7C}"/>
          </ac:spMkLst>
        </pc:spChg>
        <pc:spChg chg="add mod">
          <ac:chgData name="Céline SARASAR [Eurécia]" userId="S::celine.sarasar@eurecia.com::c7506270-8b7d-449d-850c-0622c02b1877" providerId="AD" clId="Web-{BAC390DC-6306-754F-93E6-E027EB2127A7}" dt="2026-08-18T14:14:38.602" v="435" actId="20577"/>
          <ac:spMkLst>
            <pc:docMk/>
            <pc:sldMk cId="878419231" sldId="362"/>
            <ac:spMk id="13" creationId="{8954DFDE-8108-EDFA-B7DD-1CCA7B2E510D}"/>
          </ac:spMkLst>
        </pc:spChg>
        <pc:picChg chg="add del mod">
          <ac:chgData name="Céline SARASAR [Eurécia]" userId="S::celine.sarasar@eurecia.com::c7506270-8b7d-449d-850c-0622c02b1877" providerId="AD" clId="Web-{BAC390DC-6306-754F-93E6-E027EB2127A7}" dt="2026-08-18T13:52:34.948" v="239"/>
          <ac:picMkLst>
            <pc:docMk/>
            <pc:sldMk cId="878419231" sldId="362"/>
            <ac:picMk id="5" creationId="{F50794AD-5006-1962-8B5D-733D52568093}"/>
          </ac:picMkLst>
        </pc:picChg>
        <pc:picChg chg="del mod">
          <ac:chgData name="Céline SARASAR [Eurécia]" userId="S::celine.sarasar@eurecia.com::c7506270-8b7d-449d-850c-0622c02b1877" providerId="AD" clId="Web-{BAC390DC-6306-754F-93E6-E027EB2127A7}" dt="2026-08-18T14:06:11.788" v="272"/>
          <ac:picMkLst>
            <pc:docMk/>
            <pc:sldMk cId="878419231" sldId="362"/>
            <ac:picMk id="6" creationId="{86B897E4-D901-8121-0E10-9CC858E21093}"/>
          </ac:picMkLst>
        </pc:picChg>
        <pc:picChg chg="add del mod">
          <ac:chgData name="Céline SARASAR [Eurécia]" userId="S::celine.sarasar@eurecia.com::c7506270-8b7d-449d-850c-0622c02b1877" providerId="AD" clId="Web-{BAC390DC-6306-754F-93E6-E027EB2127A7}" dt="2026-08-18T14:03:34.158" v="260"/>
          <ac:picMkLst>
            <pc:docMk/>
            <pc:sldMk cId="878419231" sldId="362"/>
            <ac:picMk id="7" creationId="{152F2EB7-016C-70BC-B506-2F7140887258}"/>
          </ac:picMkLst>
        </pc:picChg>
        <pc:picChg chg="add mod">
          <ac:chgData name="Céline SARASAR [Eurécia]" userId="S::celine.sarasar@eurecia.com::c7506270-8b7d-449d-850c-0622c02b1877" providerId="AD" clId="Web-{BAC390DC-6306-754F-93E6-E027EB2127A7}" dt="2026-08-18T14:07:06.055" v="280" actId="1076"/>
          <ac:picMkLst>
            <pc:docMk/>
            <pc:sldMk cId="878419231" sldId="362"/>
            <ac:picMk id="8" creationId="{68A4D7CC-4028-73B9-BBB9-75CCEB3BD75A}"/>
          </ac:picMkLst>
        </pc:picChg>
        <pc:picChg chg="add mod">
          <ac:chgData name="Céline SARASAR [Eurécia]" userId="S::celine.sarasar@eurecia.com::c7506270-8b7d-449d-850c-0622c02b1877" providerId="AD" clId="Web-{BAC390DC-6306-754F-93E6-E027EB2127A7}" dt="2026-08-18T14:07:03.415" v="279" actId="14100"/>
          <ac:picMkLst>
            <pc:docMk/>
            <pc:sldMk cId="878419231" sldId="362"/>
            <ac:picMk id="9" creationId="{F40C5272-DB04-4754-AC19-4BA3BF48FD60}"/>
          </ac:picMkLst>
        </pc:picChg>
        <pc:cxnChg chg="add del">
          <ac:chgData name="Céline SARASAR [Eurécia]" userId="S::celine.sarasar@eurecia.com::c7506270-8b7d-449d-850c-0622c02b1877" providerId="AD" clId="Web-{BAC390DC-6306-754F-93E6-E027EB2127A7}" dt="2026-08-18T14:07:44.150" v="282"/>
          <ac:cxnSpMkLst>
            <pc:docMk/>
            <pc:sldMk cId="878419231" sldId="362"/>
            <ac:cxnSpMk id="10" creationId="{75BF3941-0DB4-F197-FF5C-A35247F0BFBD}"/>
          </ac:cxnSpMkLst>
        </pc:cxnChg>
        <pc:cxnChg chg="add mod">
          <ac:chgData name="Céline SARASAR [Eurécia]" userId="S::celine.sarasar@eurecia.com::c7506270-8b7d-449d-850c-0622c02b1877" providerId="AD" clId="Web-{BAC390DC-6306-754F-93E6-E027EB2127A7}" dt="2026-08-18T14:08:12.245" v="284"/>
          <ac:cxnSpMkLst>
            <pc:docMk/>
            <pc:sldMk cId="878419231" sldId="362"/>
            <ac:cxnSpMk id="11" creationId="{DACD10D6-5E70-0A97-C31E-204BB6BAEFB0}"/>
          </ac:cxnSpMkLst>
        </pc:cxnChg>
      </pc:sldChg>
      <pc:sldChg chg="delSp add del replId">
        <pc:chgData name="Céline SARASAR [Eurécia]" userId="S::celine.sarasar@eurecia.com::c7506270-8b7d-449d-850c-0622c02b1877" providerId="AD" clId="Web-{BAC390DC-6306-754F-93E6-E027EB2127A7}" dt="2026-08-18T14:15:23.353" v="436"/>
        <pc:sldMkLst>
          <pc:docMk/>
          <pc:sldMk cId="2369102598" sldId="364"/>
        </pc:sldMkLst>
        <pc:picChg chg="del">
          <ac:chgData name="Céline SARASAR [Eurécia]" userId="S::celine.sarasar@eurecia.com::c7506270-8b7d-449d-850c-0622c02b1877" providerId="AD" clId="Web-{BAC390DC-6306-754F-93E6-E027EB2127A7}" dt="2026-08-18T14:06:13.694" v="273"/>
          <ac:picMkLst>
            <pc:docMk/>
            <pc:sldMk cId="2369102598" sldId="364"/>
            <ac:picMk id="9" creationId="{1232EDE6-782A-9BAB-D744-B041000ECC2F}"/>
          </ac:picMkLst>
        </pc:picChg>
      </pc:sldChg>
      <pc:sldChg chg="modSp add replId">
        <pc:chgData name="Céline SARASAR [Eurécia]" userId="S::celine.sarasar@eurecia.com::c7506270-8b7d-449d-850c-0622c02b1877" providerId="AD" clId="Web-{BAC390DC-6306-754F-93E6-E027EB2127A7}" dt="2026-08-18T14:18:36.157" v="473" actId="20577"/>
        <pc:sldMkLst>
          <pc:docMk/>
          <pc:sldMk cId="3681592313" sldId="364"/>
        </pc:sldMkLst>
        <pc:spChg chg="mod">
          <ac:chgData name="Céline SARASAR [Eurécia]" userId="S::celine.sarasar@eurecia.com::c7506270-8b7d-449d-850c-0622c02b1877" providerId="AD" clId="Web-{BAC390DC-6306-754F-93E6-E027EB2127A7}" dt="2026-08-18T14:18:36.157" v="473" actId="20577"/>
          <ac:spMkLst>
            <pc:docMk/>
            <pc:sldMk cId="3681592313" sldId="364"/>
            <ac:spMk id="2" creationId="{AE707192-EFD5-D091-3D18-ABC926B54044}"/>
          </ac:spMkLst>
        </pc:spChg>
        <pc:spChg chg="mod">
          <ac:chgData name="Céline SARASAR [Eurécia]" userId="S::celine.sarasar@eurecia.com::c7506270-8b7d-449d-850c-0622c02b1877" providerId="AD" clId="Web-{BAC390DC-6306-754F-93E6-E027EB2127A7}" dt="2026-08-18T14:17:42.905" v="441" actId="20577"/>
          <ac:spMkLst>
            <pc:docMk/>
            <pc:sldMk cId="3681592313" sldId="364"/>
            <ac:spMk id="4" creationId="{60C8101C-C826-C749-659C-C24DC5BC4E86}"/>
          </ac:spMkLst>
        </pc:spChg>
      </pc:sldChg>
      <pc:sldChg chg="add del replId">
        <pc:chgData name="Céline SARASAR [Eurécia]" userId="S::celine.sarasar@eurecia.com::c7506270-8b7d-449d-850c-0622c02b1877" providerId="AD" clId="Web-{BAC390DC-6306-754F-93E6-E027EB2127A7}" dt="2026-08-18T13:51:31.884" v="237"/>
        <pc:sldMkLst>
          <pc:docMk/>
          <pc:sldMk cId="3691884022" sldId="364"/>
        </pc:sldMkLst>
      </pc:sldChg>
      <pc:sldChg chg="addSp delSp modSp add replId">
        <pc:chgData name="Céline SARASAR [Eurécia]" userId="S::celine.sarasar@eurecia.com::c7506270-8b7d-449d-850c-0622c02b1877" providerId="AD" clId="Web-{BAC390DC-6306-754F-93E6-E027EB2127A7}" dt="2026-08-18T14:33:40.780" v="567" actId="1076"/>
        <pc:sldMkLst>
          <pc:docMk/>
          <pc:sldMk cId="599845400" sldId="365"/>
        </pc:sldMkLst>
        <pc:spChg chg="mod">
          <ac:chgData name="Céline SARASAR [Eurécia]" userId="S::celine.sarasar@eurecia.com::c7506270-8b7d-449d-850c-0622c02b1877" providerId="AD" clId="Web-{BAC390DC-6306-754F-93E6-E027EB2127A7}" dt="2026-08-18T14:32:32.512" v="565" actId="20577"/>
          <ac:spMkLst>
            <pc:docMk/>
            <pc:sldMk cId="599845400" sldId="365"/>
            <ac:spMk id="2" creationId="{79B63A8E-D817-ECFC-A617-4891798A69B2}"/>
          </ac:spMkLst>
        </pc:spChg>
        <pc:picChg chg="add mod">
          <ac:chgData name="Céline SARASAR [Eurécia]" userId="S::celine.sarasar@eurecia.com::c7506270-8b7d-449d-850c-0622c02b1877" providerId="AD" clId="Web-{BAC390DC-6306-754F-93E6-E027EB2127A7}" dt="2026-08-18T14:33:40.780" v="567" actId="1076"/>
          <ac:picMkLst>
            <pc:docMk/>
            <pc:sldMk cId="599845400" sldId="365"/>
            <ac:picMk id="5" creationId="{449235BB-2730-BACC-B169-C0949F7C90DE}"/>
          </ac:picMkLst>
        </pc:picChg>
        <pc:picChg chg="del">
          <ac:chgData name="Céline SARASAR [Eurécia]" userId="S::celine.sarasar@eurecia.com::c7506270-8b7d-449d-850c-0622c02b1877" providerId="AD" clId="Web-{BAC390DC-6306-754F-93E6-E027EB2127A7}" dt="2026-08-18T14:29:41.569" v="552"/>
          <ac:picMkLst>
            <pc:docMk/>
            <pc:sldMk cId="599845400" sldId="365"/>
            <ac:picMk id="7" creationId="{DDFC4502-48C6-EEF6-4B77-C689D761135D}"/>
          </ac:picMkLst>
        </pc:picChg>
      </pc:sldChg>
      <pc:sldChg chg="add del replId">
        <pc:chgData name="Céline SARASAR [Eurécia]" userId="S::celine.sarasar@eurecia.com::c7506270-8b7d-449d-850c-0622c02b1877" providerId="AD" clId="Web-{BAC390DC-6306-754F-93E6-E027EB2127A7}" dt="2026-08-18T14:21:43.663" v="486"/>
        <pc:sldMkLst>
          <pc:docMk/>
          <pc:sldMk cId="2941683166" sldId="36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41651FFC-2360-CA04-8370-6C1A9AFF0C0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0C70EC76-A85A-AB84-CBE1-662A8FBA312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CE66F4F-66F6-489B-BBB7-7DDEE1345C6B}" type="datetimeFigureOut">
              <a:rPr lang="fr-FR" smtClean="0"/>
              <a:t>18/08/2026</a:t>
            </a:fld>
            <a:endParaRPr lang="fr-FR"/>
          </a:p>
        </p:txBody>
      </p:sp>
      <p:sp>
        <p:nvSpPr>
          <p:cNvPr id="4" name="Espace réservé du pied de page 3">
            <a:extLst>
              <a:ext uri="{FF2B5EF4-FFF2-40B4-BE49-F238E27FC236}">
                <a16:creationId xmlns:a16="http://schemas.microsoft.com/office/drawing/2014/main" id="{C1AAFFA2-7A13-393C-04C4-7871A442D7A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D2854CAE-42CE-BE52-E9E4-201EDAD21D6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7E05AE2-63B2-4D0F-81AF-9FFDCB2FA6DA}" type="slidenum">
              <a:rPr lang="fr-FR" smtClean="0"/>
              <a:t>‹N°›</a:t>
            </a:fld>
            <a:endParaRPr lang="fr-FR"/>
          </a:p>
        </p:txBody>
      </p:sp>
    </p:spTree>
    <p:extLst>
      <p:ext uri="{BB962C8B-B14F-4D97-AF65-F5344CB8AC3E}">
        <p14:creationId xmlns:p14="http://schemas.microsoft.com/office/powerpoint/2010/main" val="2327539079"/>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A0CC53-C257-46D5-9DF5-0208FF508EA5}" type="datetimeFigureOut">
              <a:rPr lang="fr-FR" smtClean="0"/>
              <a:t>18/08/2026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5EC2F2-F8FB-460F-A35C-637309E078FA}" type="slidenum">
              <a:rPr lang="fr-FR" smtClean="0"/>
              <a:t>‹N°›</a:t>
            </a:fld>
            <a:endParaRPr lang="fr-FR"/>
          </a:p>
        </p:txBody>
      </p:sp>
    </p:spTree>
    <p:extLst>
      <p:ext uri="{BB962C8B-B14F-4D97-AF65-F5344CB8AC3E}">
        <p14:creationId xmlns:p14="http://schemas.microsoft.com/office/powerpoint/2010/main" val="97946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A05EC2F2-F8FB-460F-A35C-637309E078FA}" type="slidenum">
              <a:rPr lang="fr-FR" smtClean="0"/>
              <a:t>5</a:t>
            </a:fld>
            <a:endParaRPr lang="fr-FR"/>
          </a:p>
        </p:txBody>
      </p:sp>
    </p:spTree>
    <p:extLst>
      <p:ext uri="{BB962C8B-B14F-4D97-AF65-F5344CB8AC3E}">
        <p14:creationId xmlns:p14="http://schemas.microsoft.com/office/powerpoint/2010/main" val="29589957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16.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3.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4.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5.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5.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6.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st">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800100"/>
            <a:ext cx="10515600" cy="542925"/>
          </a:xfrm>
        </p:spPr>
        <p:txBody>
          <a:bodyPr/>
          <a:lstStyle>
            <a:lvl1pPr>
              <a:defRPr/>
            </a:lvl1pPr>
          </a:lstStyle>
          <a:p>
            <a:r>
              <a:rPr lang="fr-FR" err="1"/>
              <a:t>Title</a:t>
            </a:r>
            <a:r>
              <a:rPr lang="fr-FR"/>
              <a:t> </a:t>
            </a:r>
            <a:r>
              <a:rPr lang="fr-FR" err="1"/>
              <a:t>heading</a:t>
            </a:r>
            <a:endParaRPr lang="fr-FR"/>
          </a:p>
        </p:txBody>
      </p:sp>
      <p:sp>
        <p:nvSpPr>
          <p:cNvPr id="3" name="Espace réservé de la date 2">
            <a:extLst>
              <a:ext uri="{FF2B5EF4-FFF2-40B4-BE49-F238E27FC236}">
                <a16:creationId xmlns:a16="http://schemas.microsoft.com/office/drawing/2014/main" id="{BCBCA34A-24A6-77E6-5FE1-4F33FFD46771}"/>
              </a:ext>
            </a:extLst>
          </p:cNvPr>
          <p:cNvSpPr>
            <a:spLocks noGrp="1"/>
          </p:cNvSpPr>
          <p:nvPr>
            <p:ph type="dt" sz="half" idx="10"/>
          </p:nvPr>
        </p:nvSpPr>
        <p:spPr>
          <a:xfrm>
            <a:off x="371475" y="6124575"/>
            <a:ext cx="2743200" cy="365125"/>
          </a:xfrm>
        </p:spPr>
        <p:txBody>
          <a:bodyPr/>
          <a:lstStyle/>
          <a:p>
            <a:fld id="{7C153CDF-EDCB-4BAF-B258-4B42F8239FDA}" type="datetimeFigureOut">
              <a:rPr lang="fr-FR" smtClean="0"/>
              <a:t>18/08/2026</a:t>
            </a:fld>
            <a:endParaRPr lang="fr-FR"/>
          </a:p>
        </p:txBody>
      </p:sp>
      <p:sp>
        <p:nvSpPr>
          <p:cNvPr id="4" name="Espace réservé du pied de page 3">
            <a:extLst>
              <a:ext uri="{FF2B5EF4-FFF2-40B4-BE49-F238E27FC236}">
                <a16:creationId xmlns:a16="http://schemas.microsoft.com/office/drawing/2014/main" id="{95F22811-067A-C2A6-AE23-A13C9EEA9EF4}"/>
              </a:ext>
            </a:extLst>
          </p:cNvPr>
          <p:cNvSpPr>
            <a:spLocks noGrp="1"/>
          </p:cNvSpPr>
          <p:nvPr>
            <p:ph type="ftr" sz="quarter" idx="11"/>
          </p:nvPr>
        </p:nvSpPr>
        <p:spPr>
          <a:xfrm>
            <a:off x="4038600" y="6124574"/>
            <a:ext cx="4114800" cy="365125"/>
          </a:xfrm>
        </p:spPr>
        <p:txBody>
          <a:bodyPr/>
          <a:lstStyle/>
          <a:p>
            <a:endParaRPr lang="fr-FR"/>
          </a:p>
        </p:txBody>
      </p:sp>
      <p:sp>
        <p:nvSpPr>
          <p:cNvPr id="5" name="Espace réservé du numéro de diapositive 4">
            <a:extLst>
              <a:ext uri="{FF2B5EF4-FFF2-40B4-BE49-F238E27FC236}">
                <a16:creationId xmlns:a16="http://schemas.microsoft.com/office/drawing/2014/main" id="{30C3D9DE-98DC-048E-3E8A-8F6FBD295F02}"/>
              </a:ext>
            </a:extLst>
          </p:cNvPr>
          <p:cNvSpPr>
            <a:spLocks noGrp="1"/>
          </p:cNvSpPr>
          <p:nvPr>
            <p:ph type="sldNum" sz="quarter" idx="12"/>
          </p:nvPr>
        </p:nvSpPr>
        <p:spPr>
          <a:xfrm>
            <a:off x="8610600" y="6127750"/>
            <a:ext cx="2743200" cy="365125"/>
          </a:xfrm>
        </p:spPr>
        <p:txBody>
          <a:bodyPr/>
          <a:lstStyle/>
          <a:p>
            <a:fld id="{E67E39C8-A3E3-4A9D-B0E0-A8AF5B2E9661}" type="slidenum">
              <a:rPr lang="fr-FR" smtClean="0"/>
              <a:t>‹N°›</a:t>
            </a:fld>
            <a:endParaRPr lang="fr-FR"/>
          </a:p>
        </p:txBody>
      </p:sp>
    </p:spTree>
    <p:extLst>
      <p:ext uri="{BB962C8B-B14F-4D97-AF65-F5344CB8AC3E}">
        <p14:creationId xmlns:p14="http://schemas.microsoft.com/office/powerpoint/2010/main" val="1465415696"/>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fault_pag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Tree>
    <p:extLst>
      <p:ext uri="{BB962C8B-B14F-4D97-AF65-F5344CB8AC3E}">
        <p14:creationId xmlns:p14="http://schemas.microsoft.com/office/powerpoint/2010/main" val="73814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fault_pag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Tree>
    <p:extLst>
      <p:ext uri="{BB962C8B-B14F-4D97-AF65-F5344CB8AC3E}">
        <p14:creationId xmlns:p14="http://schemas.microsoft.com/office/powerpoint/2010/main" val="347058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ogo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solidFill>
              <a:schemeClr val="bg2"/>
            </a:solid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solidFill>
              <a:schemeClr val="bg2"/>
            </a:solid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solidFill>
              <a:schemeClr val="bg2"/>
            </a:solid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102" name="Espace réservé du texte 44">
            <a:extLst>
              <a:ext uri="{FF2B5EF4-FFF2-40B4-BE49-F238E27FC236}">
                <a16:creationId xmlns:a16="http://schemas.microsoft.com/office/drawing/2014/main" id="{B383B642-B054-A630-5354-5FB01A948752}"/>
              </a:ext>
            </a:extLst>
          </p:cNvPr>
          <p:cNvSpPr>
            <a:spLocks noGrp="1"/>
          </p:cNvSpPr>
          <p:nvPr>
            <p:ph type="body" sz="quarter" idx="15" hasCustomPrompt="1"/>
          </p:nvPr>
        </p:nvSpPr>
        <p:spPr>
          <a:xfrm>
            <a:off x="5102562" y="5168049"/>
            <a:ext cx="2043114" cy="459619"/>
          </a:xfrm>
          <a:prstGeom prst="rect">
            <a:avLst/>
          </a:prstGeom>
          <a:solidFill>
            <a:schemeClr val="accent3"/>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a:t>12.10.2023</a:t>
            </a:r>
          </a:p>
        </p:txBody>
      </p:sp>
    </p:spTree>
    <p:extLst>
      <p:ext uri="{BB962C8B-B14F-4D97-AF65-F5344CB8AC3E}">
        <p14:creationId xmlns:p14="http://schemas.microsoft.com/office/powerpoint/2010/main" val="170576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02">
                                            <p:bg/>
                                          </p:spTgt>
                                        </p:tgtEl>
                                        <p:attrNameLst>
                                          <p:attrName>style.visibility</p:attrName>
                                        </p:attrNameLst>
                                      </p:cBhvr>
                                      <p:to>
                                        <p:strVal val="visible"/>
                                      </p:to>
                                    </p:set>
                                    <p:animEffect transition="in" filter="dissolve">
                                      <p:cBhvr>
                                        <p:cTn id="14" dur="500"/>
                                        <p:tgtEl>
                                          <p:spTgt spid="10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102">
                                            <p:txEl>
                                              <p:pRg st="0" end="0"/>
                                            </p:txEl>
                                          </p:spTgt>
                                        </p:tgtEl>
                                        <p:attrNameLst>
                                          <p:attrName>style.visibility</p:attrName>
                                        </p:attrNameLst>
                                      </p:cBhvr>
                                      <p:to>
                                        <p:strVal val="visible"/>
                                      </p:to>
                                    </p:set>
                                    <p:animEffect transition="in" filter="dissolve">
                                      <p:cBhvr>
                                        <p:cTn id="18" dur="500"/>
                                        <p:tgtEl>
                                          <p:spTgt spid="10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build="p" animBg="1">
        <p:tmplLst>
          <p:tmpl>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ogo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1" y="0"/>
            <a:ext cx="12191999" cy="6857999"/>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a:solidFill>
            <a:schemeClr val="accent3"/>
          </a:solidFill>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grp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grp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grp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2" name="Espace réservé du texte 44">
            <a:extLst>
              <a:ext uri="{FF2B5EF4-FFF2-40B4-BE49-F238E27FC236}">
                <a16:creationId xmlns:a16="http://schemas.microsoft.com/office/drawing/2014/main" id="{9F0450C1-2A6E-BD72-548A-7A68DC28C3E5}"/>
              </a:ext>
            </a:extLst>
          </p:cNvPr>
          <p:cNvSpPr>
            <a:spLocks noGrp="1"/>
          </p:cNvSpPr>
          <p:nvPr>
            <p:ph type="body" sz="quarter" idx="15" hasCustomPrompt="1"/>
          </p:nvPr>
        </p:nvSpPr>
        <p:spPr>
          <a:xfrm>
            <a:off x="5119687" y="5168049"/>
            <a:ext cx="2043114" cy="459619"/>
          </a:xfrm>
          <a:prstGeom prst="rect">
            <a:avLst/>
          </a:prstGeom>
          <a:solidFill>
            <a:schemeClr val="accent1"/>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a:t>12.10.2023</a:t>
            </a:r>
          </a:p>
        </p:txBody>
      </p:sp>
    </p:spTree>
    <p:extLst>
      <p:ext uri="{BB962C8B-B14F-4D97-AF65-F5344CB8AC3E}">
        <p14:creationId xmlns:p14="http://schemas.microsoft.com/office/powerpoint/2010/main" val="3127872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2">
                                            <p:bg/>
                                          </p:spTgt>
                                        </p:tgtEl>
                                        <p:attrNameLst>
                                          <p:attrName>style.visibility</p:attrName>
                                        </p:attrNameLst>
                                      </p:cBhvr>
                                      <p:to>
                                        <p:strVal val="visible"/>
                                      </p:to>
                                    </p:set>
                                    <p:animEffect transition="in" filter="dissolve">
                                      <p:cBhvr>
                                        <p:cTn id="14" dur="500"/>
                                        <p:tgtEl>
                                          <p:spTgt spid="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dissolve">
                                      <p:cBhvr>
                                        <p:cTn id="1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tmplLst>
          <p:tmpl>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ain_heading_light_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013D5B2-CB6C-5D66-9B9B-0444FED56D1C}"/>
              </a:ext>
            </a:extLst>
          </p:cNvPr>
          <p:cNvSpPr/>
          <p:nvPr userDrawn="1"/>
        </p:nvSpPr>
        <p:spPr>
          <a:xfrm>
            <a:off x="0" y="0"/>
            <a:ext cx="12192000" cy="6858000"/>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alphaModFix amt="50000"/>
            <a:extLst>
              <a:ext uri="{28A0092B-C50C-407E-A947-70E740481C1C}">
                <a14:useLocalDpi xmlns:a14="http://schemas.microsoft.com/office/drawing/2010/main" val="0"/>
              </a:ext>
            </a:extLst>
          </a:blip>
          <a:srcRect/>
          <a:stretch/>
        </p:blipFill>
        <p:spPr>
          <a:xfrm>
            <a:off x="-4762" y="0"/>
            <a:ext cx="12191999" cy="6857999"/>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a:p>
        </p:txBody>
      </p:sp>
      <p:sp>
        <p:nvSpPr>
          <p:cNvPr id="38" name="Forme libre : forme 37">
            <a:extLst>
              <a:ext uri="{FF2B5EF4-FFF2-40B4-BE49-F238E27FC236}">
                <a16:creationId xmlns:a16="http://schemas.microsoft.com/office/drawing/2014/main" id="{C408EEFF-ACF6-9C35-23EC-EAB8B3F97CAB}"/>
              </a:ext>
            </a:extLst>
          </p:cNvPr>
          <p:cNvSpPr/>
          <p:nvPr/>
        </p:nvSpPr>
        <p:spPr>
          <a:xfrm>
            <a:off x="463827" y="29599"/>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accent3"/>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696480" y="1920525"/>
            <a:ext cx="9613900" cy="3799447"/>
          </a:xfrm>
        </p:spPr>
        <p:txBody>
          <a:bodyPr anchor="t">
            <a:noAutofit/>
          </a:bodyPr>
          <a:lstStyle>
            <a:lvl1pPr>
              <a:lnSpc>
                <a:spcPts val="7000"/>
              </a:lnSpc>
              <a:defRPr sz="6600">
                <a:solidFill>
                  <a:schemeClr val="tx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696480" y="999646"/>
            <a:ext cx="9613900" cy="798035"/>
          </a:xfrm>
          <a:prstGeom prst="rect">
            <a:avLst/>
          </a:prstGeom>
        </p:spPr>
        <p:txBody>
          <a:bodyPr anchor="t">
            <a:normAutofit/>
          </a:bodyPr>
          <a:lstStyle>
            <a:lvl1pPr marL="0" indent="0">
              <a:lnSpc>
                <a:spcPct val="120000"/>
              </a:lnSpc>
              <a:buNone/>
              <a:defRPr sz="1400" b="1" cap="all" spc="800" baseline="0">
                <a:solidFill>
                  <a:schemeClr val="accent3"/>
                </a:solidFill>
              </a:defRPr>
            </a:lvl1pPr>
          </a:lstStyle>
          <a:p>
            <a:pPr lvl="0"/>
            <a:r>
              <a:rPr lang="fr-FR"/>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tx1"/>
                </a:solidFill>
                <a:latin typeface="Figtree" pitchFamily="2" charset="0"/>
              </a:defRPr>
            </a:lvl1pPr>
            <a:lvl2pPr>
              <a:defRPr/>
            </a:lvl2pPr>
          </a:lstStyle>
          <a:p>
            <a:pPr lvl="0"/>
            <a:r>
              <a:rPr lang="fr-FR"/>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441508"/>
            <a:ext cx="7578725"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1545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38"/>
                                        </p:tgtEl>
                                        <p:attrNameLst>
                                          <p:attrName>ppt_x</p:attrName>
                                          <p:attrName>ppt_y</p:attrName>
                                        </p:attrNameLst>
                                      </p:cBhvr>
                                      <p:rCtr x="0" y="9144"/>
                                    </p:animMotion>
                                  </p:childTnLst>
                                </p:cTn>
                              </p:par>
                              <p:par>
                                <p:cTn id="7" presetID="22" presetClass="entr" presetSubtype="8" fill="hold" nodeType="withEffect">
                                  <p:stCondLst>
                                    <p:cond delay="500"/>
                                  </p:stCondLst>
                                  <p:childTnLst>
                                    <p:set>
                                      <p:cBhvr>
                                        <p:cTn id="8" dur="1" fill="hold">
                                          <p:stCondLst>
                                            <p:cond delay="0"/>
                                          </p:stCondLst>
                                        </p:cTn>
                                        <p:tgtEl>
                                          <p:spTgt spid="50"/>
                                        </p:tgtEl>
                                        <p:attrNameLst>
                                          <p:attrName>style.visibility</p:attrName>
                                        </p:attrNameLst>
                                      </p:cBhvr>
                                      <p:to>
                                        <p:strVal val="visible"/>
                                      </p:to>
                                    </p:set>
                                    <p:animEffect transition="in" filter="wipe(left)">
                                      <p:cBhvr>
                                        <p:cTn id="9" dur="1000"/>
                                        <p:tgtEl>
                                          <p:spTgt spid="50"/>
                                        </p:tgtEl>
                                      </p:cBhvr>
                                    </p:animEffect>
                                  </p:childTnLst>
                                </p:cTn>
                              </p:par>
                              <p:par>
                                <p:cTn id="10" presetID="10" presetClass="entr" presetSubtype="0" fill="hold" grpId="1" nodeType="withEffect">
                                  <p:stCondLst>
                                    <p:cond delay="1100"/>
                                  </p:stCondLst>
                                  <p:childTnLst>
                                    <p:set>
                                      <p:cBhvr>
                                        <p:cTn id="11" dur="1" fill="hold">
                                          <p:stCondLst>
                                            <p:cond delay="0"/>
                                          </p:stCondLst>
                                        </p:cTn>
                                        <p:tgtEl>
                                          <p:spTgt spid="43">
                                            <p:txEl>
                                              <p:pRg st="0" end="0"/>
                                            </p:txEl>
                                          </p:spTgt>
                                        </p:tgtEl>
                                        <p:attrNameLst>
                                          <p:attrName>style.visibility</p:attrName>
                                        </p:attrNameLst>
                                      </p:cBhvr>
                                      <p:to>
                                        <p:strVal val="visible"/>
                                      </p:to>
                                    </p:set>
                                    <p:animEffect transition="in" filter="fade">
                                      <p:cBhvr>
                                        <p:cTn id="12" dur="900"/>
                                        <p:tgtEl>
                                          <p:spTgt spid="43">
                                            <p:txEl>
                                              <p:pRg st="0" end="0"/>
                                            </p:txEl>
                                          </p:spTgt>
                                        </p:tgtEl>
                                      </p:cBhvr>
                                    </p:animEffect>
                                  </p:childTnLst>
                                </p:cTn>
                              </p:par>
                              <p:par>
                                <p:cTn id="13" presetID="42" presetClass="path" presetSubtype="0" accel="10000" decel="90000" fill="hold" grpId="0" nodeType="withEffect">
                                  <p:stCondLst>
                                    <p:cond delay="1100"/>
                                  </p:stCondLst>
                                  <p:childTnLst>
                                    <p:animMotion origin="layout" path="M 2.70833E-6 -0.0544 L 2.70833E-6 0.00023 " pathEditMode="relative" rAng="0" ptsTypes="AA">
                                      <p:cBhvr>
                                        <p:cTn id="14" dur="900" fill="hold"/>
                                        <p:tgtEl>
                                          <p:spTgt spid="43">
                                            <p:txEl>
                                              <p:pRg st="0" end="0"/>
                                            </p:txEl>
                                          </p:spTgt>
                                        </p:tgtEl>
                                        <p:attrNameLst>
                                          <p:attrName>ppt_x</p:attrName>
                                          <p:attrName>ppt_y</p:attrName>
                                        </p:attrNameLst>
                                      </p:cBhvr>
                                      <p:rCtr x="0" y="2731"/>
                                    </p:animMotion>
                                  </p:childTnLst>
                                </p:cTn>
                              </p:par>
                              <p:par>
                                <p:cTn id="15" presetID="22" presetClass="entr" presetSubtype="1" fill="hold" grpId="0" nodeType="withEffect">
                                  <p:stCondLst>
                                    <p:cond delay="110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par>
                                <p:cTn id="18" presetID="2" presetClass="entr" presetSubtype="2" decel="28000" fill="hold" grpId="0" nodeType="withEffect" nodePh="1">
                                  <p:stCondLst>
                                    <p:cond delay="1100"/>
                                  </p:stCondLst>
                                  <p:endCondLst>
                                    <p:cond evt="begin" delay="0">
                                      <p:tn val="18"/>
                                    </p:cond>
                                  </p:end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1500" fill="hold"/>
                                        <p:tgtEl>
                                          <p:spTgt spid="22"/>
                                        </p:tgtEl>
                                        <p:attrNameLst>
                                          <p:attrName>ppt_x</p:attrName>
                                        </p:attrNameLst>
                                      </p:cBhvr>
                                      <p:tavLst>
                                        <p:tav tm="0">
                                          <p:val>
                                            <p:strVal val="1+#ppt_w/2"/>
                                          </p:val>
                                        </p:tav>
                                        <p:tav tm="100000">
                                          <p:val>
                                            <p:strVal val="#ppt_x"/>
                                          </p:val>
                                        </p:tav>
                                      </p:tavLst>
                                    </p:anim>
                                    <p:anim calcmode="lin" valueType="num">
                                      <p:cBhvr additive="base">
                                        <p:cTn id="21" dur="1500" fill="hold"/>
                                        <p:tgtEl>
                                          <p:spTgt spid="22"/>
                                        </p:tgtEl>
                                        <p:attrNameLst>
                                          <p:attrName>ppt_y</p:attrName>
                                        </p:attrNameLst>
                                      </p:cBhvr>
                                      <p:tavLst>
                                        <p:tav tm="0">
                                          <p:val>
                                            <p:strVal val="#ppt_y"/>
                                          </p:val>
                                        </p:tav>
                                        <p:tav tm="100000">
                                          <p:val>
                                            <p:strVal val="#ppt_y"/>
                                          </p:val>
                                        </p:tav>
                                      </p:tavLst>
                                    </p:anim>
                                  </p:childTnLst>
                                </p:cTn>
                              </p:par>
                              <p:par>
                                <p:cTn id="22" presetID="42" presetClass="path" presetSubtype="0" accel="50000" decel="50000" fill="hold" nodeType="withEffect">
                                  <p:stCondLst>
                                    <p:cond delay="0"/>
                                  </p:stCondLst>
                                  <p:childTnLst>
                                    <p:animMotion origin="layout" path="M 0 0 L 0 0.25 E" pathEditMode="relative" ptsTypes="">
                                      <p:cBhvr>
                                        <p:cTn id="23" dur="2000" spd="-100000" fill="hold"/>
                                        <p:tgtEl>
                                          <p:spTgt spid="47"/>
                                        </p:tgtEl>
                                        <p:attrNameLst>
                                          <p:attrName>ppt_x</p:attrName>
                                          <p:attrName>ppt_y</p:attrName>
                                        </p:attrNameLst>
                                      </p:cBhvr>
                                    </p:animMotion>
                                  </p:childTnLst>
                                </p:cTn>
                              </p:par>
                              <p:par>
                                <p:cTn id="24" presetID="42" presetClass="path" presetSubtype="0" accel="50000" decel="50000" fill="hold" grpId="0" nodeType="withEffect">
                                  <p:stCondLst>
                                    <p:cond delay="0"/>
                                  </p:stCondLst>
                                  <p:childTnLst>
                                    <p:animMotion origin="layout" path="M 0 0 L 0 0.25 E" pathEditMode="relative" ptsTypes="">
                                      <p:cBhvr>
                                        <p:cTn id="25" dur="2000" spd="-100000" fill="hold"/>
                                        <p:tgtEl>
                                          <p:spTgt spid="45">
                                            <p:txEl>
                                              <p:pRg st="0" end="0"/>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8" grpId="0" animBg="1"/>
      <p:bldP spid="2" grpId="0"/>
      <p:bldP spid="43" grpId="0" build="p">
        <p:tmplLst>
          <p:tmpl lvl="1">
            <p:tnLst>
              <p:par>
                <p:cTn presetID="42" presetClass="path" presetSubtype="0" accel="10000" decel="90000" fill="hold" nodeType="withEffect">
                  <p:stCondLst>
                    <p:cond delay="1100"/>
                  </p:stCondLst>
                  <p:childTnLst>
                    <p:animMotion origin="layout" path="M 2.70833E-6 -0.0544 L 2.70833E-6 0.00023 " pathEditMode="relative" rAng="0" ptsTypes="AA">
                      <p:cBhvr>
                        <p:cTn dur="900" fill="hold"/>
                        <p:tgtEl>
                          <p:spTgt spid="43"/>
                        </p:tgtEl>
                        <p:attrNameLst>
                          <p:attrName>ppt_x</p:attrName>
                          <p:attrName>ppt_y</p:attrName>
                        </p:attrNameLst>
                      </p:cBhvr>
                      <p:rCtr x="0" y="2731"/>
                    </p:animMotion>
                  </p:childTnLst>
                </p:cTn>
              </p:par>
            </p:tnLst>
          </p:tmpl>
        </p:tmplLst>
      </p:bldP>
      <p:bldP spid="43" grpId="1" build="p">
        <p:tmplLst>
          <p:tmpl lvl="1">
            <p:tnLst>
              <p:par>
                <p:cTn presetID="10" presetClass="entr" presetSubtype="0" fill="hold" nodeType="withEffect">
                  <p:stCondLst>
                    <p:cond delay="1100"/>
                  </p:stCondLst>
                  <p:childTnLst>
                    <p:set>
                      <p:cBhvr>
                        <p:cTn dur="1" fill="hold">
                          <p:stCondLst>
                            <p:cond delay="0"/>
                          </p:stCondLst>
                        </p:cTn>
                        <p:tgtEl>
                          <p:spTgt spid="43"/>
                        </p:tgtEl>
                        <p:attrNameLst>
                          <p:attrName>style.visibility</p:attrName>
                        </p:attrNameLst>
                      </p:cBhvr>
                      <p:to>
                        <p:strVal val="visible"/>
                      </p:to>
                    </p:set>
                    <p:animEffect transition="in" filter="fade">
                      <p:cBhvr>
                        <p:cTn dur="900"/>
                        <p:tgtEl>
                          <p:spTgt spid="43"/>
                        </p:tgtEl>
                      </p:cBhvr>
                    </p:animEffect>
                  </p:childTnLst>
                </p:cTn>
              </p:par>
            </p:tnLst>
          </p:tmpl>
        </p:tmplLst>
      </p:bldP>
      <p:bldP spid="45" grpId="0" build="p">
        <p:tmplLst>
          <p:tmpl lvl="1">
            <p:tnLst>
              <p:par>
                <p:cTn presetID="42" presetClass="path" presetSubtype="0" accel="50000" decel="50000" fill="hold" nodeType="withEffect">
                  <p:stCondLst>
                    <p:cond delay="0"/>
                  </p:stCondLst>
                  <p:childTnLst>
                    <p:animMotion origin="layout" path="M 0 0 L 0 0.25 E" pathEditMode="relative" ptsTypes="">
                      <p:cBhvr>
                        <p:cTn dur="2000" spd="-100000" fill="hold"/>
                        <p:tgtEl>
                          <p:spTgt spid="45"/>
                        </p:tgtEl>
                        <p:attrNameLst>
                          <p:attrName>ppt_x</p:attrName>
                          <p:attrName>ppt_y</p:attrName>
                        </p:attrNameLst>
                      </p:cBhvr>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ain_heading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1" y="0"/>
            <a:ext cx="12191999" cy="6858000"/>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373156"/>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accent1"/>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1351651" y="979528"/>
            <a:ext cx="9613900" cy="798035"/>
          </a:xfrm>
          <a:prstGeom prst="rect">
            <a:avLst/>
          </a:prstGeom>
        </p:spPr>
        <p:txBody>
          <a:bodyPr anchor="t">
            <a:normAutofit/>
          </a:bodyPr>
          <a:lstStyle>
            <a:lvl1pPr marL="0" indent="0">
              <a:lnSpc>
                <a:spcPct val="120000"/>
              </a:lnSpc>
              <a:buNone/>
              <a:defRPr sz="1400" b="1" cap="all" spc="800" baseline="0">
                <a:solidFill>
                  <a:schemeClr val="accent6"/>
                </a:solidFill>
              </a:defRPr>
            </a:lvl1pPr>
          </a:lstStyle>
          <a:p>
            <a:pPr lvl="0"/>
            <a:r>
              <a:rPr lang="fr-FR"/>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bg1"/>
                </a:solidFill>
                <a:latin typeface="Figtree" pitchFamily="2" charset="0"/>
              </a:defRPr>
            </a:lvl1pPr>
            <a:lvl2pPr>
              <a:defRPr/>
            </a:lvl2pPr>
          </a:lstStyle>
          <a:p>
            <a:pPr lvl="0"/>
            <a:r>
              <a:rPr lang="fr-FR"/>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800100"/>
            <a:ext cx="7578725"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724909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_bg_green">
    <p:spTree>
      <p:nvGrpSpPr>
        <p:cNvPr id="1" name=""/>
        <p:cNvGrpSpPr/>
        <p:nvPr/>
      </p:nvGrpSpPr>
      <p:grpSpPr>
        <a:xfrm>
          <a:off x="0" y="0"/>
          <a:ext cx="0" cy="0"/>
          <a:chOff x="0" y="0"/>
          <a:chExt cx="0" cy="0"/>
        </a:xfrm>
      </p:grpSpPr>
      <p:pic>
        <p:nvPicPr>
          <p:cNvPr id="9" name="Image 8" descr="Une image contenant vert, Turquoise, Bleu sarcelle, bleu vert&#10;&#10;Description générée automatiquement">
            <a:extLst>
              <a:ext uri="{FF2B5EF4-FFF2-40B4-BE49-F238E27FC236}">
                <a16:creationId xmlns:a16="http://schemas.microsoft.com/office/drawing/2014/main" id="{F6F0F0BB-292F-8773-9DAE-CFC23A69B0D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8E7CD797-2B60-452E-EBBB-771F1BE62DD3}"/>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6082BE93-80FD-2F7E-766B-4B0666C8B5F5}"/>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5" name="Espace réservé du texte 44">
            <a:extLst>
              <a:ext uri="{FF2B5EF4-FFF2-40B4-BE49-F238E27FC236}">
                <a16:creationId xmlns:a16="http://schemas.microsoft.com/office/drawing/2014/main" id="{E5389B31-7628-49D2-8244-24000697CD61}"/>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6" name="Connecteur droit 5">
            <a:extLst>
              <a:ext uri="{FF2B5EF4-FFF2-40B4-BE49-F238E27FC236}">
                <a16:creationId xmlns:a16="http://schemas.microsoft.com/office/drawing/2014/main" id="{A2C91BCB-3A36-2135-0A0F-4A18E8151170}"/>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A94A403-AECF-8219-D3F7-A86633CA4E5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Forme libre : forme 7">
            <a:extLst>
              <a:ext uri="{FF2B5EF4-FFF2-40B4-BE49-F238E27FC236}">
                <a16:creationId xmlns:a16="http://schemas.microsoft.com/office/drawing/2014/main" id="{FFDAF7F2-0587-A9F7-ADFD-DE996CB367C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0F7B466C-5204-D7E8-93CA-61C1A5F97E8F}"/>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4"/>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1699303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8"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_bg_yellow">
    <p:bg>
      <p:bgPr>
        <a:solidFill>
          <a:schemeClr val="accent2"/>
        </a:solidFill>
        <a:effectLst/>
      </p:bgPr>
    </p:bg>
    <p:spTree>
      <p:nvGrpSpPr>
        <p:cNvPr id="1" name=""/>
        <p:cNvGrpSpPr/>
        <p:nvPr/>
      </p:nvGrpSpPr>
      <p:grpSpPr>
        <a:xfrm>
          <a:off x="0" y="0"/>
          <a:ext cx="0" cy="0"/>
          <a:chOff x="0" y="0"/>
          <a:chExt cx="0" cy="0"/>
        </a:xfrm>
      </p:grpSpPr>
      <p:pic>
        <p:nvPicPr>
          <p:cNvPr id="9" name="Image 8" descr="Une image contenant jaune&#10;&#10;Description générée automatiquement">
            <a:extLst>
              <a:ext uri="{FF2B5EF4-FFF2-40B4-BE49-F238E27FC236}">
                <a16:creationId xmlns:a16="http://schemas.microsoft.com/office/drawing/2014/main" id="{F7E9403F-9567-4BD8-1FC4-F3CE2B3E29BF}"/>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8" name="Forme libre : forme 37">
            <a:extLst>
              <a:ext uri="{FF2B5EF4-FFF2-40B4-BE49-F238E27FC236}">
                <a16:creationId xmlns:a16="http://schemas.microsoft.com/office/drawing/2014/main" id="{C408EEFF-ACF6-9C35-23EC-EAB8B3F97CAB}"/>
              </a:ext>
            </a:extLst>
          </p:cNvPr>
          <p:cNvSpPr/>
          <p:nvPr/>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5" name="Espace réservé du texte 3">
            <a:extLst>
              <a:ext uri="{FF2B5EF4-FFF2-40B4-BE49-F238E27FC236}">
                <a16:creationId xmlns:a16="http://schemas.microsoft.com/office/drawing/2014/main" id="{AB6C8AFD-9631-8968-10D8-C2D71C2B8D41}"/>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5"/>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3859843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wipe(left)">
                                      <p:cBhvr>
                                        <p:cTn id="14" dur="500"/>
                                        <p:tgtEl>
                                          <p:spTgt spid="50"/>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1300"/>
                                        <p:tgtEl>
                                          <p:spTgt spid="2"/>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45">
                                            <p:txEl>
                                              <p:pRg st="0" end="0"/>
                                            </p:txEl>
                                          </p:spTgt>
                                        </p:tgtEl>
                                        <p:attrNameLst>
                                          <p:attrName>style.visibility</p:attrName>
                                        </p:attrNameLst>
                                      </p:cBhvr>
                                      <p:to>
                                        <p:strVal val="visible"/>
                                      </p:to>
                                    </p:set>
                                    <p:anim calcmode="lin" valueType="num">
                                      <p:cBhvr additive="base">
                                        <p:cTn id="25" dur="700" fill="hold"/>
                                        <p:tgtEl>
                                          <p:spTgt spid="4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4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5" grpId="0" build="p">
        <p:tmplLst>
          <p:tmpl lvl="1">
            <p:tnLst>
              <p:par>
                <p:cTn presetID="2" presetClass="entr" presetSubtype="4" decel="80000" fill="hold" nodeType="afterEffect">
                  <p:stCondLst>
                    <p:cond delay="0"/>
                  </p:stCondLst>
                  <p:childTnLst>
                    <p:set>
                      <p:cBhvr>
                        <p:cTn dur="1" fill="hold">
                          <p:stCondLst>
                            <p:cond delay="0"/>
                          </p:stCondLst>
                        </p:cTn>
                        <p:tgtEl>
                          <p:spTgt spid="45"/>
                        </p:tgtEl>
                        <p:attrNameLst>
                          <p:attrName>style.visibility</p:attrName>
                        </p:attrNameLst>
                      </p:cBhvr>
                      <p:to>
                        <p:strVal val="visible"/>
                      </p:to>
                    </p:set>
                    <p:anim calcmode="lin" valueType="num">
                      <p:cBhvr additive="base">
                        <p:cTn dur="700" fill="hold"/>
                        <p:tgtEl>
                          <p:spTgt spid="45"/>
                        </p:tgtEl>
                        <p:attrNameLst>
                          <p:attrName>ppt_x</p:attrName>
                        </p:attrNameLst>
                      </p:cBhvr>
                      <p:tavLst>
                        <p:tav tm="0">
                          <p:val>
                            <p:strVal val="#ppt_x"/>
                          </p:val>
                        </p:tav>
                        <p:tav tm="100000">
                          <p:val>
                            <p:strVal val="#ppt_x"/>
                          </p:val>
                        </p:tav>
                      </p:tavLst>
                    </p:anim>
                    <p:anim calcmode="lin" valueType="num">
                      <p:cBhvr additive="base">
                        <p:cTn dur="700" fill="hold"/>
                        <p:tgtEl>
                          <p:spTgt spid="45"/>
                        </p:tgtEl>
                        <p:attrNameLst>
                          <p:attrName>ppt_y</p:attrName>
                        </p:attrNameLst>
                      </p:cBhvr>
                      <p:tavLst>
                        <p:tav tm="0">
                          <p:val>
                            <p:strVal val="1+#ppt_h/2"/>
                          </p:val>
                        </p:tav>
                        <p:tav tm="100000">
                          <p:val>
                            <p:strVal val="#ppt_y"/>
                          </p:val>
                        </p:tav>
                      </p:tavLst>
                    </p:anim>
                  </p:childTnLst>
                </p:cTn>
              </p:par>
            </p:tnLst>
          </p:tmpl>
        </p:tmplLst>
      </p:bldP>
      <p:bldP spid="38" grpId="0" animBg="1"/>
      <p:bldP spid="5" grpId="0" build="p">
        <p:tmplLst>
          <p:tmpl lvl="1">
            <p:tnLst>
              <p:par>
                <p:cTn presetID="2" presetClass="entr" presetSubtype="2" decel="80000" fill="hold" nodeType="withEffect">
                  <p:stCondLst>
                    <p:cond delay="80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1+#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_bg_blue">
    <p:spTree>
      <p:nvGrpSpPr>
        <p:cNvPr id="1" name=""/>
        <p:cNvGrpSpPr/>
        <p:nvPr/>
      </p:nvGrpSpPr>
      <p:grpSpPr>
        <a:xfrm>
          <a:off x="0" y="0"/>
          <a:ext cx="0" cy="0"/>
          <a:chOff x="0" y="0"/>
          <a:chExt cx="0" cy="0"/>
        </a:xfrm>
      </p:grpSpPr>
      <p:pic>
        <p:nvPicPr>
          <p:cNvPr id="5" name="Image 4" descr="Une image contenant bleu, bleu vert, Turquoise, capture d’écran&#10;&#10;Description générée automatiquement">
            <a:extLst>
              <a:ext uri="{FF2B5EF4-FFF2-40B4-BE49-F238E27FC236}">
                <a16:creationId xmlns:a16="http://schemas.microsoft.com/office/drawing/2014/main" id="{4C98D1D8-986A-94AD-A00E-97FC88132376}"/>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D589A5F6-17BE-3434-E776-868FAD213FFB}"/>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11B088F2-D9DE-9E79-0242-E99076288C7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6" name="Espace réservé du texte 44">
            <a:extLst>
              <a:ext uri="{FF2B5EF4-FFF2-40B4-BE49-F238E27FC236}">
                <a16:creationId xmlns:a16="http://schemas.microsoft.com/office/drawing/2014/main" id="{2A6BB1D1-D59E-9B08-BDA3-BC5AB70406B0}"/>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7" name="Connecteur droit 6">
            <a:extLst>
              <a:ext uri="{FF2B5EF4-FFF2-40B4-BE49-F238E27FC236}">
                <a16:creationId xmlns:a16="http://schemas.microsoft.com/office/drawing/2014/main" id="{63937094-66D0-1AA8-0760-AB6A7E7E1A82}"/>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84C98E5C-EA39-9FB0-56AD-517E98F491BD}"/>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215530DF-E14E-E24D-7C77-FEA5C4C8BDB4}"/>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AF98F303-53A0-54F4-A3D0-617D0D50D2A7}"/>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tx2">
                    <a:lumMod val="40000"/>
                    <a:lumOff val="60000"/>
                  </a:schemeClr>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120901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7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tmplLst>
          <p:tmpl lvl="1">
            <p:tnLst>
              <p:par>
                <p:cTn presetID="2" presetClass="entr" presetSubtype="4" decel="8000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700" fill="hold"/>
                        <p:tgtEl>
                          <p:spTgt spid="6"/>
                        </p:tgtEl>
                        <p:attrNameLst>
                          <p:attrName>ppt_x</p:attrName>
                        </p:attrNameLst>
                      </p:cBhvr>
                      <p:tavLst>
                        <p:tav tm="0">
                          <p:val>
                            <p:strVal val="#ppt_x"/>
                          </p:val>
                        </p:tav>
                        <p:tav tm="100000">
                          <p:val>
                            <p:strVal val="#ppt_x"/>
                          </p:val>
                        </p:tav>
                      </p:tavLst>
                    </p:anim>
                    <p:anim calcmode="lin" valueType="num">
                      <p:cBhvr additive="base">
                        <p:cTn dur="700" fill="hold"/>
                        <p:tgtEl>
                          <p:spTgt spid="6"/>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_bg_red">
    <p:spTree>
      <p:nvGrpSpPr>
        <p:cNvPr id="1" name=""/>
        <p:cNvGrpSpPr/>
        <p:nvPr/>
      </p:nvGrpSpPr>
      <p:grpSpPr>
        <a:xfrm>
          <a:off x="0" y="0"/>
          <a:ext cx="0" cy="0"/>
          <a:chOff x="0" y="0"/>
          <a:chExt cx="0" cy="0"/>
        </a:xfrm>
      </p:grpSpPr>
      <p:pic>
        <p:nvPicPr>
          <p:cNvPr id="7" name="Image 6" descr="Une image contenant orange, pêche, rouge&#10;&#10;Description générée automatiquement">
            <a:extLst>
              <a:ext uri="{FF2B5EF4-FFF2-40B4-BE49-F238E27FC236}">
                <a16:creationId xmlns:a16="http://schemas.microsoft.com/office/drawing/2014/main" id="{93381111-2AA2-2BCA-DFB5-72C0BA398F6D}"/>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itre 1">
            <a:extLst>
              <a:ext uri="{FF2B5EF4-FFF2-40B4-BE49-F238E27FC236}">
                <a16:creationId xmlns:a16="http://schemas.microsoft.com/office/drawing/2014/main" id="{9CEE3299-077C-77B0-02F2-8EBA828A1C31}"/>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 name="Titre 1">
            <a:extLst>
              <a:ext uri="{FF2B5EF4-FFF2-40B4-BE49-F238E27FC236}">
                <a16:creationId xmlns:a16="http://schemas.microsoft.com/office/drawing/2014/main" id="{CE13E380-4971-2563-9E1D-5A27F647EB6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err="1"/>
              <a:t>Title</a:t>
            </a:r>
            <a:r>
              <a:rPr lang="fr-FR"/>
              <a:t> </a:t>
            </a:r>
            <a:r>
              <a:rPr lang="fr-FR" err="1"/>
              <a:t>heading</a:t>
            </a:r>
            <a:br>
              <a:rPr lang="fr-FR"/>
            </a:br>
            <a:r>
              <a:rPr lang="fr-FR"/>
              <a:t>up to four </a:t>
            </a:r>
            <a:r>
              <a:rPr lang="fr-FR" err="1"/>
              <a:t>lines</a:t>
            </a:r>
            <a:r>
              <a:rPr lang="fr-FR"/>
              <a:t>.</a:t>
            </a:r>
            <a:br>
              <a:rPr lang="fr-FR"/>
            </a:br>
            <a:r>
              <a:rPr lang="fr-FR"/>
              <a:t>Yes, </a:t>
            </a:r>
            <a:r>
              <a:rPr lang="fr-FR" err="1"/>
              <a:t>it’s</a:t>
            </a:r>
            <a:r>
              <a:rPr lang="fr-FR"/>
              <a:t> </a:t>
            </a:r>
            <a:r>
              <a:rPr lang="fr-FR" err="1"/>
              <a:t>this</a:t>
            </a:r>
            <a:br>
              <a:rPr lang="fr-FR"/>
            </a:br>
            <a:r>
              <a:rPr lang="fr-FR"/>
              <a:t>flexible.</a:t>
            </a:r>
          </a:p>
        </p:txBody>
      </p:sp>
      <p:sp>
        <p:nvSpPr>
          <p:cNvPr id="5" name="Espace réservé du texte 44">
            <a:extLst>
              <a:ext uri="{FF2B5EF4-FFF2-40B4-BE49-F238E27FC236}">
                <a16:creationId xmlns:a16="http://schemas.microsoft.com/office/drawing/2014/main" id="{4E35A88C-34BE-57F6-39BA-FCB8662C821C}"/>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err="1"/>
              <a:t>Inspiring</a:t>
            </a:r>
            <a:r>
              <a:rPr lang="fr-FR"/>
              <a:t> </a:t>
            </a:r>
            <a:r>
              <a:rPr lang="fr-FR" err="1"/>
              <a:t>quote</a:t>
            </a:r>
            <a:r>
              <a:rPr lang="fr-FR"/>
              <a:t> </a:t>
            </a:r>
            <a:r>
              <a:rPr lang="fr-FR" err="1"/>
              <a:t>goes</a:t>
            </a:r>
            <a:r>
              <a:rPr lang="fr-FR"/>
              <a:t> </a:t>
            </a:r>
            <a:r>
              <a:rPr lang="fr-FR" err="1"/>
              <a:t>here</a:t>
            </a:r>
            <a:endParaRPr lang="fr-FR"/>
          </a:p>
        </p:txBody>
      </p:sp>
      <p:cxnSp>
        <p:nvCxnSpPr>
          <p:cNvPr id="6" name="Connecteur droit 5">
            <a:extLst>
              <a:ext uri="{FF2B5EF4-FFF2-40B4-BE49-F238E27FC236}">
                <a16:creationId xmlns:a16="http://schemas.microsoft.com/office/drawing/2014/main" id="{49D1AE44-ADB0-4F0E-8D64-66826B73FF84}"/>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DF084358-58F5-1965-1609-68362CAEED1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850C7C79-5176-0DDC-B6CE-7B4B1364A28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6D4028CF-EBAF-F084-920F-03682834CD62}"/>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6"/>
                </a:solidFill>
                <a:latin typeface="Figtree Light" pitchFamily="2" charset="0"/>
              </a:defRPr>
            </a:lvl1pPr>
            <a:lvl5pPr>
              <a:defRPr/>
            </a:lvl5pPr>
          </a:lstStyle>
          <a:p>
            <a:pPr lvl="0"/>
            <a:r>
              <a:rPr lang="fr-FR"/>
              <a:t>01</a:t>
            </a:r>
          </a:p>
        </p:txBody>
      </p:sp>
    </p:spTree>
    <p:extLst>
      <p:ext uri="{BB962C8B-B14F-4D97-AF65-F5344CB8AC3E}">
        <p14:creationId xmlns:p14="http://schemas.microsoft.com/office/powerpoint/2010/main" val="293259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ndex_headings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2"/>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bg2"/>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2"/>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3088625468"/>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ndex_headings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ChangeAspect="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3"/>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3"/>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415789153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ndex_headings_tor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bg1"/>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bg2"/>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bg1"/>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a:p>
        </p:txBody>
      </p:sp>
      <p:sp>
        <p:nvSpPr>
          <p:cNvPr id="34" name="Espace réservé du texte 33">
            <a:extLst>
              <a:ext uri="{FF2B5EF4-FFF2-40B4-BE49-F238E27FC236}">
                <a16:creationId xmlns:a16="http://schemas.microsoft.com/office/drawing/2014/main" id="{EDDA7A8A-2207-9D6A-8C54-346E753DEEBA}"/>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2"/>
                </a:solidFill>
                <a:latin typeface="+mj-lt"/>
              </a:defRPr>
            </a:lvl1pPr>
          </a:lstStyle>
          <a:p>
            <a:pPr lvl="0"/>
            <a:r>
              <a:rPr lang="fr-FR"/>
              <a:t>Type </a:t>
            </a:r>
            <a:r>
              <a:rPr lang="fr-FR" err="1"/>
              <a:t>your</a:t>
            </a:r>
            <a:r>
              <a:rPr lang="fr-FR"/>
              <a:t> </a:t>
            </a:r>
            <a:r>
              <a:rPr lang="fr-FR" err="1"/>
              <a:t>chapter</a:t>
            </a:r>
            <a:r>
              <a:rPr lang="fr-FR"/>
              <a:t> description </a:t>
            </a:r>
            <a:r>
              <a:rPr lang="fr-FR" err="1"/>
              <a:t>here</a:t>
            </a:r>
            <a:r>
              <a:rPr lang="fr-FR"/>
              <a:t>.</a:t>
            </a:r>
            <a:br>
              <a:rPr lang="fr-FR"/>
            </a:br>
            <a:r>
              <a:rPr lang="fr-FR" err="1"/>
              <a:t>Here</a:t>
            </a:r>
            <a:r>
              <a:rPr lang="fr-FR"/>
              <a:t> </a:t>
            </a:r>
            <a:r>
              <a:rPr lang="fr-FR" err="1"/>
              <a:t>again</a:t>
            </a:r>
            <a:r>
              <a:rPr lang="fr-FR"/>
              <a:t>, </a:t>
            </a:r>
            <a:r>
              <a:rPr lang="fr-FR" err="1"/>
              <a:t>you</a:t>
            </a:r>
            <a:r>
              <a:rPr lang="fr-FR"/>
              <a:t> can use up to </a:t>
            </a:r>
            <a:r>
              <a:rPr lang="fr-FR" err="1"/>
              <a:t>twelve</a:t>
            </a:r>
            <a:r>
              <a:rPr lang="fr-FR"/>
              <a:t> </a:t>
            </a:r>
            <a:r>
              <a:rPr lang="fr-FR" err="1"/>
              <a:t>lines</a:t>
            </a:r>
            <a:r>
              <a:rPr lang="fr-FR"/>
              <a:t>.	</a:t>
            </a:r>
          </a:p>
        </p:txBody>
      </p:sp>
    </p:spTree>
    <p:extLst>
      <p:ext uri="{BB962C8B-B14F-4D97-AF65-F5344CB8AC3E}">
        <p14:creationId xmlns:p14="http://schemas.microsoft.com/office/powerpoint/2010/main" val="4167050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3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34"/>
                        </p:tgtEl>
                        <p:attrNameLst>
                          <p:attrName>style.visibility</p:attrName>
                        </p:attrNameLst>
                      </p:cBhvr>
                      <p:to>
                        <p:strVal val="visible"/>
                      </p:to>
                    </p:set>
                    <p:animEffect transition="in" filter="fade">
                      <p:cBhvr>
                        <p:cTn dur="1000"/>
                        <p:tgtEl>
                          <p:spTgt spid="34"/>
                        </p:tgtEl>
                      </p:cBhvr>
                    </p:animEffect>
                  </p:childTnLst>
                </p:cTn>
              </p:par>
            </p:tnLst>
          </p:tmpl>
        </p:tmplLst>
      </p:bldP>
      <p:bldP spid="3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3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ndex_headings_tor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a:solidFill>
                <a:schemeClr val="tx1"/>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accent3"/>
                </a:solidFill>
                <a:latin typeface="Figtree Black" pitchFamily="2" charset="0"/>
              </a:defRPr>
            </a:lvl1pPr>
            <a:lvl2pPr>
              <a:defRPr/>
            </a:lvl2pPr>
          </a:lstStyle>
          <a:p>
            <a:pPr lvl="0"/>
            <a:r>
              <a:rPr lang="fr-FR" err="1"/>
              <a:t>Highlited</a:t>
            </a:r>
            <a:r>
              <a:rPr lang="fr-FR"/>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accent3"/>
                </a:solidFill>
                <a:latin typeface="Figtree Black" pitchFamily="2" charset="0"/>
              </a:defRPr>
            </a:lvl1pPr>
            <a:lvl2pPr>
              <a:defRPr/>
            </a:lvl2pPr>
          </a:lstStyle>
          <a:p>
            <a:pPr lvl="0"/>
            <a:r>
              <a:rPr lang="fr-FR"/>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a:p>
        </p:txBody>
      </p:sp>
      <p:sp>
        <p:nvSpPr>
          <p:cNvPr id="4" name="Espace réservé du texte 33">
            <a:extLst>
              <a:ext uri="{FF2B5EF4-FFF2-40B4-BE49-F238E27FC236}">
                <a16:creationId xmlns:a16="http://schemas.microsoft.com/office/drawing/2014/main" id="{CAA2668D-A5AC-C9D9-DC14-CB309DFEEA47}"/>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1"/>
                </a:solidFill>
                <a:latin typeface="+mj-lt"/>
              </a:defRPr>
            </a:lvl1pPr>
          </a:lstStyle>
          <a:p>
            <a:pPr lvl="0"/>
            <a:r>
              <a:rPr lang="fr-FR"/>
              <a:t>Type </a:t>
            </a:r>
            <a:r>
              <a:rPr lang="fr-FR" err="1"/>
              <a:t>your</a:t>
            </a:r>
            <a:r>
              <a:rPr lang="fr-FR"/>
              <a:t> </a:t>
            </a:r>
            <a:r>
              <a:rPr lang="fr-FR" err="1"/>
              <a:t>chapter</a:t>
            </a:r>
            <a:r>
              <a:rPr lang="fr-FR"/>
              <a:t> description </a:t>
            </a:r>
            <a:r>
              <a:rPr lang="fr-FR" err="1"/>
              <a:t>here</a:t>
            </a:r>
            <a:r>
              <a:rPr lang="fr-FR"/>
              <a:t>.</a:t>
            </a:r>
            <a:br>
              <a:rPr lang="fr-FR"/>
            </a:br>
            <a:r>
              <a:rPr lang="fr-FR" err="1"/>
              <a:t>Here</a:t>
            </a:r>
            <a:r>
              <a:rPr lang="fr-FR"/>
              <a:t> </a:t>
            </a:r>
            <a:r>
              <a:rPr lang="fr-FR" err="1"/>
              <a:t>again</a:t>
            </a:r>
            <a:r>
              <a:rPr lang="fr-FR"/>
              <a:t>, </a:t>
            </a:r>
            <a:r>
              <a:rPr lang="fr-FR" err="1"/>
              <a:t>you</a:t>
            </a:r>
            <a:r>
              <a:rPr lang="fr-FR"/>
              <a:t> can use up to </a:t>
            </a:r>
            <a:r>
              <a:rPr lang="fr-FR" err="1"/>
              <a:t>twelve</a:t>
            </a:r>
            <a:r>
              <a:rPr lang="fr-FR"/>
              <a:t> </a:t>
            </a:r>
            <a:r>
              <a:rPr lang="fr-FR" err="1"/>
              <a:t>lines</a:t>
            </a:r>
            <a:r>
              <a:rPr lang="fr-FR"/>
              <a:t>.	</a:t>
            </a:r>
          </a:p>
        </p:txBody>
      </p:sp>
    </p:spTree>
    <p:extLst>
      <p:ext uri="{BB962C8B-B14F-4D97-AF65-F5344CB8AC3E}">
        <p14:creationId xmlns:p14="http://schemas.microsoft.com/office/powerpoint/2010/main" val="4135658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childTnLst>
                </p:cTn>
              </p:par>
            </p:tnLst>
          </p:tmpl>
        </p:tmplLst>
      </p:bldP>
      <p:bldP spid="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1"/>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a:t> </a:t>
            </a:r>
          </a:p>
        </p:txBody>
      </p:sp>
    </p:spTree>
    <p:extLst>
      <p:ext uri="{BB962C8B-B14F-4D97-AF65-F5344CB8AC3E}">
        <p14:creationId xmlns:p14="http://schemas.microsoft.com/office/powerpoint/2010/main" val="218870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hapter_heading_image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6"/>
            <a:ext cx="6174804" cy="68920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74804 w 6174804"/>
              <a:gd name="connsiteY0" fmla="*/ 0 h 6874796"/>
              <a:gd name="connsiteX1" fmla="*/ 87061 w 6174804"/>
              <a:gd name="connsiteY1" fmla="*/ 16796 h 6874796"/>
              <a:gd name="connsiteX2" fmla="*/ 95818 w 6174804"/>
              <a:gd name="connsiteY2" fmla="*/ 32344 h 6874796"/>
              <a:gd name="connsiteX3" fmla="*/ 105886 w 6174804"/>
              <a:gd name="connsiteY3" fmla="*/ 43671 h 6874796"/>
              <a:gd name="connsiteX4" fmla="*/ 129798 w 6174804"/>
              <a:gd name="connsiteY4" fmla="*/ 86461 h 6874796"/>
              <a:gd name="connsiteX5" fmla="*/ 136091 w 6174804"/>
              <a:gd name="connsiteY5" fmla="*/ 141837 h 6874796"/>
              <a:gd name="connsiteX6" fmla="*/ 123505 w 6174804"/>
              <a:gd name="connsiteY6" fmla="*/ 207281 h 6874796"/>
              <a:gd name="connsiteX7" fmla="*/ 122247 w 6174804"/>
              <a:gd name="connsiteY7" fmla="*/ 209797 h 6874796"/>
              <a:gd name="connsiteX8" fmla="*/ 119730 w 6174804"/>
              <a:gd name="connsiteY8" fmla="*/ 242520 h 6874796"/>
              <a:gd name="connsiteX9" fmla="*/ 114696 w 6174804"/>
              <a:gd name="connsiteY9" fmla="*/ 258881 h 6874796"/>
              <a:gd name="connsiteX10" fmla="*/ 103369 w 6174804"/>
              <a:gd name="connsiteY10" fmla="*/ 273983 h 6874796"/>
              <a:gd name="connsiteX11" fmla="*/ 85750 w 6174804"/>
              <a:gd name="connsiteY11" fmla="*/ 301671 h 6874796"/>
              <a:gd name="connsiteX12" fmla="*/ 60579 w 6174804"/>
              <a:gd name="connsiteY12" fmla="*/ 344461 h 6874796"/>
              <a:gd name="connsiteX13" fmla="*/ 50510 w 6174804"/>
              <a:gd name="connsiteY13" fmla="*/ 373407 h 6874796"/>
              <a:gd name="connsiteX14" fmla="*/ 50510 w 6174804"/>
              <a:gd name="connsiteY14" fmla="*/ 379700 h 6874796"/>
              <a:gd name="connsiteX15" fmla="*/ 60579 w 6174804"/>
              <a:gd name="connsiteY15" fmla="*/ 406129 h 6874796"/>
              <a:gd name="connsiteX16" fmla="*/ 63096 w 6174804"/>
              <a:gd name="connsiteY16" fmla="*/ 427524 h 6874796"/>
              <a:gd name="connsiteX17" fmla="*/ 65613 w 6174804"/>
              <a:gd name="connsiteY17" fmla="*/ 446402 h 6874796"/>
              <a:gd name="connsiteX18" fmla="*/ 68130 w 6174804"/>
              <a:gd name="connsiteY18" fmla="*/ 484159 h 6874796"/>
              <a:gd name="connsiteX19" fmla="*/ 58061 w 6174804"/>
              <a:gd name="connsiteY19" fmla="*/ 547085 h 6874796"/>
              <a:gd name="connsiteX20" fmla="*/ 49252 w 6174804"/>
              <a:gd name="connsiteY20" fmla="*/ 582324 h 6874796"/>
              <a:gd name="connsiteX21" fmla="*/ 50510 w 6174804"/>
              <a:gd name="connsiteY21" fmla="*/ 601202 h 6874796"/>
              <a:gd name="connsiteX22" fmla="*/ 50510 w 6174804"/>
              <a:gd name="connsiteY22" fmla="*/ 607495 h 6874796"/>
              <a:gd name="connsiteX23" fmla="*/ 45476 w 6174804"/>
              <a:gd name="connsiteY23" fmla="*/ 622597 h 6874796"/>
              <a:gd name="connsiteX24" fmla="*/ 21564 w 6174804"/>
              <a:gd name="connsiteY24" fmla="*/ 675455 h 6874796"/>
              <a:gd name="connsiteX25" fmla="*/ 17789 w 6174804"/>
              <a:gd name="connsiteY25" fmla="*/ 705660 h 6874796"/>
              <a:gd name="connsiteX26" fmla="*/ 16531 w 6174804"/>
              <a:gd name="connsiteY26" fmla="*/ 745934 h 6874796"/>
              <a:gd name="connsiteX27" fmla="*/ 16531 w 6174804"/>
              <a:gd name="connsiteY27" fmla="*/ 768587 h 6874796"/>
              <a:gd name="connsiteX28" fmla="*/ 24082 w 6174804"/>
              <a:gd name="connsiteY28" fmla="*/ 776139 h 6874796"/>
              <a:gd name="connsiteX29" fmla="*/ 29116 w 6174804"/>
              <a:gd name="connsiteY29" fmla="*/ 783689 h 6874796"/>
              <a:gd name="connsiteX30" fmla="*/ 36667 w 6174804"/>
              <a:gd name="connsiteY30" fmla="*/ 834031 h 6874796"/>
              <a:gd name="connsiteX31" fmla="*/ 36667 w 6174804"/>
              <a:gd name="connsiteY31" fmla="*/ 835289 h 6874796"/>
              <a:gd name="connsiteX32" fmla="*/ 26598 w 6174804"/>
              <a:gd name="connsiteY32" fmla="*/ 874304 h 6874796"/>
              <a:gd name="connsiteX33" fmla="*/ 6462 w 6174804"/>
              <a:gd name="connsiteY33" fmla="*/ 900733 h 6874796"/>
              <a:gd name="connsiteX34" fmla="*/ 8979 w 6174804"/>
              <a:gd name="connsiteY34" fmla="*/ 922128 h 6874796"/>
              <a:gd name="connsiteX35" fmla="*/ 10238 w 6174804"/>
              <a:gd name="connsiteY35" fmla="*/ 932196 h 6874796"/>
              <a:gd name="connsiteX36" fmla="*/ 16531 w 6174804"/>
              <a:gd name="connsiteY36" fmla="*/ 942265 h 6874796"/>
              <a:gd name="connsiteX37" fmla="*/ 21564 w 6174804"/>
              <a:gd name="connsiteY37" fmla="*/ 952333 h 6874796"/>
              <a:gd name="connsiteX38" fmla="*/ 29116 w 6174804"/>
              <a:gd name="connsiteY38" fmla="*/ 991347 h 6874796"/>
              <a:gd name="connsiteX39" fmla="*/ 21564 w 6174804"/>
              <a:gd name="connsiteY39" fmla="*/ 1032879 h 6874796"/>
              <a:gd name="connsiteX40" fmla="*/ 21564 w 6174804"/>
              <a:gd name="connsiteY40" fmla="*/ 1050499 h 6874796"/>
              <a:gd name="connsiteX41" fmla="*/ 25340 w 6174804"/>
              <a:gd name="connsiteY41" fmla="*/ 1114683 h 6874796"/>
              <a:gd name="connsiteX42" fmla="*/ 25340 w 6174804"/>
              <a:gd name="connsiteY42" fmla="*/ 1120976 h 6874796"/>
              <a:gd name="connsiteX43" fmla="*/ 34149 w 6174804"/>
              <a:gd name="connsiteY43" fmla="*/ 1163766 h 6874796"/>
              <a:gd name="connsiteX44" fmla="*/ 42960 w 6174804"/>
              <a:gd name="connsiteY44" fmla="*/ 1186420 h 6874796"/>
              <a:gd name="connsiteX45" fmla="*/ 58061 w 6174804"/>
              <a:gd name="connsiteY45" fmla="*/ 1243054 h 6874796"/>
              <a:gd name="connsiteX46" fmla="*/ 58061 w 6174804"/>
              <a:gd name="connsiteY46" fmla="*/ 1250606 h 6874796"/>
              <a:gd name="connsiteX47" fmla="*/ 59321 w 6174804"/>
              <a:gd name="connsiteY47" fmla="*/ 1277035 h 6874796"/>
              <a:gd name="connsiteX48" fmla="*/ 58061 w 6174804"/>
              <a:gd name="connsiteY48" fmla="*/ 1297171 h 6874796"/>
              <a:gd name="connsiteX49" fmla="*/ 59321 w 6174804"/>
              <a:gd name="connsiteY49" fmla="*/ 1326117 h 6874796"/>
              <a:gd name="connsiteX50" fmla="*/ 66872 w 6174804"/>
              <a:gd name="connsiteY50" fmla="*/ 1365133 h 6874796"/>
              <a:gd name="connsiteX51" fmla="*/ 69388 w 6174804"/>
              <a:gd name="connsiteY51" fmla="*/ 1384010 h 6874796"/>
              <a:gd name="connsiteX52" fmla="*/ 76940 w 6174804"/>
              <a:gd name="connsiteY52" fmla="*/ 1438127 h 6874796"/>
              <a:gd name="connsiteX53" fmla="*/ 75681 w 6174804"/>
              <a:gd name="connsiteY53" fmla="*/ 1443161 h 6874796"/>
              <a:gd name="connsiteX54" fmla="*/ 74423 w 6174804"/>
              <a:gd name="connsiteY54" fmla="*/ 1485951 h 6874796"/>
              <a:gd name="connsiteX55" fmla="*/ 85750 w 6174804"/>
              <a:gd name="connsiteY55" fmla="*/ 1537551 h 6874796"/>
              <a:gd name="connsiteX56" fmla="*/ 85750 w 6174804"/>
              <a:gd name="connsiteY56" fmla="*/ 1543844 h 6874796"/>
              <a:gd name="connsiteX57" fmla="*/ 79457 w 6174804"/>
              <a:gd name="connsiteY57" fmla="*/ 1594185 h 6874796"/>
              <a:gd name="connsiteX58" fmla="*/ 81974 w 6174804"/>
              <a:gd name="connsiteY58" fmla="*/ 1664663 h 6874796"/>
              <a:gd name="connsiteX59" fmla="*/ 83233 w 6174804"/>
              <a:gd name="connsiteY59" fmla="*/ 1670956 h 6874796"/>
              <a:gd name="connsiteX60" fmla="*/ 89526 w 6174804"/>
              <a:gd name="connsiteY60" fmla="*/ 1711228 h 6874796"/>
              <a:gd name="connsiteX61" fmla="*/ 90784 w 6174804"/>
              <a:gd name="connsiteY61" fmla="*/ 1718780 h 6874796"/>
              <a:gd name="connsiteX62" fmla="*/ 93301 w 6174804"/>
              <a:gd name="connsiteY62" fmla="*/ 1731366 h 6874796"/>
              <a:gd name="connsiteX63" fmla="*/ 98335 w 6174804"/>
              <a:gd name="connsiteY63" fmla="*/ 1751502 h 6874796"/>
              <a:gd name="connsiteX64" fmla="*/ 105886 w 6174804"/>
              <a:gd name="connsiteY64" fmla="*/ 1774156 h 6874796"/>
              <a:gd name="connsiteX65" fmla="*/ 120989 w 6174804"/>
              <a:gd name="connsiteY65" fmla="*/ 1811912 h 6874796"/>
              <a:gd name="connsiteX66" fmla="*/ 129798 w 6174804"/>
              <a:gd name="connsiteY66" fmla="*/ 1833306 h 6874796"/>
              <a:gd name="connsiteX67" fmla="*/ 141125 w 6174804"/>
              <a:gd name="connsiteY67" fmla="*/ 1857218 h 6874796"/>
              <a:gd name="connsiteX68" fmla="*/ 143643 w 6174804"/>
              <a:gd name="connsiteY68" fmla="*/ 1863511 h 6874796"/>
              <a:gd name="connsiteX69" fmla="*/ 149935 w 6174804"/>
              <a:gd name="connsiteY69" fmla="*/ 1901268 h 6874796"/>
              <a:gd name="connsiteX70" fmla="*/ 151194 w 6174804"/>
              <a:gd name="connsiteY70" fmla="*/ 1903784 h 6874796"/>
              <a:gd name="connsiteX71" fmla="*/ 156228 w 6174804"/>
              <a:gd name="connsiteY71" fmla="*/ 1928955 h 6874796"/>
              <a:gd name="connsiteX72" fmla="*/ 163779 w 6174804"/>
              <a:gd name="connsiteY72" fmla="*/ 1976779 h 6874796"/>
              <a:gd name="connsiteX73" fmla="*/ 165037 w 6174804"/>
              <a:gd name="connsiteY73" fmla="*/ 1993141 h 6874796"/>
              <a:gd name="connsiteX74" fmla="*/ 163779 w 6174804"/>
              <a:gd name="connsiteY74" fmla="*/ 2004467 h 6874796"/>
              <a:gd name="connsiteX75" fmla="*/ 163779 w 6174804"/>
              <a:gd name="connsiteY75" fmla="*/ 2035931 h 6874796"/>
              <a:gd name="connsiteX76" fmla="*/ 163779 w 6174804"/>
              <a:gd name="connsiteY76" fmla="*/ 2037189 h 6874796"/>
              <a:gd name="connsiteX77" fmla="*/ 156228 w 6174804"/>
              <a:gd name="connsiteY77" fmla="*/ 2076203 h 6874796"/>
              <a:gd name="connsiteX78" fmla="*/ 152452 w 6174804"/>
              <a:gd name="connsiteY78" fmla="*/ 2134096 h 6874796"/>
              <a:gd name="connsiteX79" fmla="*/ 144901 w 6174804"/>
              <a:gd name="connsiteY79" fmla="*/ 2169335 h 6874796"/>
              <a:gd name="connsiteX80" fmla="*/ 128540 w 6174804"/>
              <a:gd name="connsiteY80" fmla="*/ 2215900 h 6874796"/>
              <a:gd name="connsiteX81" fmla="*/ 123505 w 6174804"/>
              <a:gd name="connsiteY81" fmla="*/ 2229745 h 6874796"/>
              <a:gd name="connsiteX82" fmla="*/ 119730 w 6174804"/>
              <a:gd name="connsiteY82" fmla="*/ 2280086 h 6874796"/>
              <a:gd name="connsiteX83" fmla="*/ 118471 w 6174804"/>
              <a:gd name="connsiteY83" fmla="*/ 2312808 h 6874796"/>
              <a:gd name="connsiteX84" fmla="*/ 109662 w 6174804"/>
              <a:gd name="connsiteY84" fmla="*/ 2354339 h 6874796"/>
              <a:gd name="connsiteX85" fmla="*/ 104628 w 6174804"/>
              <a:gd name="connsiteY85" fmla="*/ 2385802 h 6874796"/>
              <a:gd name="connsiteX86" fmla="*/ 105886 w 6174804"/>
              <a:gd name="connsiteY86" fmla="*/ 2428594 h 6874796"/>
              <a:gd name="connsiteX87" fmla="*/ 109662 w 6174804"/>
              <a:gd name="connsiteY87" fmla="*/ 2468866 h 6874796"/>
              <a:gd name="connsiteX88" fmla="*/ 107144 w 6174804"/>
              <a:gd name="connsiteY88" fmla="*/ 2481451 h 6874796"/>
              <a:gd name="connsiteX89" fmla="*/ 104628 w 6174804"/>
              <a:gd name="connsiteY89" fmla="*/ 2514173 h 6874796"/>
              <a:gd name="connsiteX90" fmla="*/ 103369 w 6174804"/>
              <a:gd name="connsiteY90" fmla="*/ 2530534 h 6874796"/>
              <a:gd name="connsiteX91" fmla="*/ 88266 w 6174804"/>
              <a:gd name="connsiteY91" fmla="*/ 2590944 h 6874796"/>
              <a:gd name="connsiteX92" fmla="*/ 78199 w 6174804"/>
              <a:gd name="connsiteY92" fmla="*/ 2606047 h 6874796"/>
              <a:gd name="connsiteX93" fmla="*/ 63096 w 6174804"/>
              <a:gd name="connsiteY93" fmla="*/ 2634992 h 6874796"/>
              <a:gd name="connsiteX94" fmla="*/ 56803 w 6174804"/>
              <a:gd name="connsiteY94" fmla="*/ 2680300 h 6874796"/>
              <a:gd name="connsiteX95" fmla="*/ 63096 w 6174804"/>
              <a:gd name="connsiteY95" fmla="*/ 2706729 h 6874796"/>
              <a:gd name="connsiteX96" fmla="*/ 78199 w 6174804"/>
              <a:gd name="connsiteY96" fmla="*/ 2738192 h 6874796"/>
              <a:gd name="connsiteX97" fmla="*/ 83233 w 6174804"/>
              <a:gd name="connsiteY97" fmla="*/ 2779724 h 6874796"/>
              <a:gd name="connsiteX98" fmla="*/ 94559 w 6174804"/>
              <a:gd name="connsiteY98" fmla="*/ 2816221 h 6874796"/>
              <a:gd name="connsiteX99" fmla="*/ 98335 w 6174804"/>
              <a:gd name="connsiteY99" fmla="*/ 2822514 h 6874796"/>
              <a:gd name="connsiteX100" fmla="*/ 98335 w 6174804"/>
              <a:gd name="connsiteY100" fmla="*/ 2866563 h 6874796"/>
              <a:gd name="connsiteX101" fmla="*/ 94559 w 6174804"/>
              <a:gd name="connsiteY101" fmla="*/ 2928231 h 6874796"/>
              <a:gd name="connsiteX102" fmla="*/ 94559 w 6174804"/>
              <a:gd name="connsiteY102" fmla="*/ 2930748 h 6874796"/>
              <a:gd name="connsiteX103" fmla="*/ 92042 w 6174804"/>
              <a:gd name="connsiteY103" fmla="*/ 2971022 h 6874796"/>
              <a:gd name="connsiteX104" fmla="*/ 89526 w 6174804"/>
              <a:gd name="connsiteY104" fmla="*/ 2993674 h 6874796"/>
              <a:gd name="connsiteX105" fmla="*/ 98335 w 6174804"/>
              <a:gd name="connsiteY105" fmla="*/ 3025139 h 6874796"/>
              <a:gd name="connsiteX106" fmla="*/ 114696 w 6174804"/>
              <a:gd name="connsiteY106" fmla="*/ 3054084 h 6874796"/>
              <a:gd name="connsiteX107" fmla="*/ 123505 w 6174804"/>
              <a:gd name="connsiteY107" fmla="*/ 3085547 h 6874796"/>
              <a:gd name="connsiteX108" fmla="*/ 126023 w 6174804"/>
              <a:gd name="connsiteY108" fmla="*/ 3105684 h 6874796"/>
              <a:gd name="connsiteX109" fmla="*/ 118471 w 6174804"/>
              <a:gd name="connsiteY109" fmla="*/ 3143440 h 6874796"/>
              <a:gd name="connsiteX110" fmla="*/ 119730 w 6174804"/>
              <a:gd name="connsiteY110" fmla="*/ 3152250 h 6874796"/>
              <a:gd name="connsiteX111" fmla="*/ 126023 w 6174804"/>
              <a:gd name="connsiteY111" fmla="*/ 3210143 h 6874796"/>
              <a:gd name="connsiteX112" fmla="*/ 122247 w 6174804"/>
              <a:gd name="connsiteY112" fmla="*/ 3218952 h 6874796"/>
              <a:gd name="connsiteX113" fmla="*/ 120989 w 6174804"/>
              <a:gd name="connsiteY113" fmla="*/ 3227762 h 6874796"/>
              <a:gd name="connsiteX114" fmla="*/ 134832 w 6174804"/>
              <a:gd name="connsiteY114" fmla="*/ 3284396 h 6874796"/>
              <a:gd name="connsiteX115" fmla="*/ 134832 w 6174804"/>
              <a:gd name="connsiteY115" fmla="*/ 3312084 h 6874796"/>
              <a:gd name="connsiteX116" fmla="*/ 131056 w 6174804"/>
              <a:gd name="connsiteY116" fmla="*/ 3353616 h 6874796"/>
              <a:gd name="connsiteX117" fmla="*/ 119730 w 6174804"/>
              <a:gd name="connsiteY117" fmla="*/ 3383821 h 6874796"/>
              <a:gd name="connsiteX118" fmla="*/ 110920 w 6174804"/>
              <a:gd name="connsiteY118" fmla="*/ 3407732 h 6874796"/>
              <a:gd name="connsiteX119" fmla="*/ 114696 w 6174804"/>
              <a:gd name="connsiteY119" fmla="*/ 3427869 h 6874796"/>
              <a:gd name="connsiteX120" fmla="*/ 97077 w 6174804"/>
              <a:gd name="connsiteY120" fmla="*/ 3473176 h 6874796"/>
              <a:gd name="connsiteX121" fmla="*/ 88266 w 6174804"/>
              <a:gd name="connsiteY121" fmla="*/ 3489537 h 6874796"/>
              <a:gd name="connsiteX122" fmla="*/ 73164 w 6174804"/>
              <a:gd name="connsiteY122" fmla="*/ 3519742 h 6874796"/>
              <a:gd name="connsiteX123" fmla="*/ 73164 w 6174804"/>
              <a:gd name="connsiteY123" fmla="*/ 3533585 h 6874796"/>
              <a:gd name="connsiteX124" fmla="*/ 74423 w 6174804"/>
              <a:gd name="connsiteY124" fmla="*/ 3538620 h 6874796"/>
              <a:gd name="connsiteX125" fmla="*/ 73164 w 6174804"/>
              <a:gd name="connsiteY125" fmla="*/ 3551205 h 6874796"/>
              <a:gd name="connsiteX126" fmla="*/ 56803 w 6174804"/>
              <a:gd name="connsiteY126" fmla="*/ 3600288 h 6874796"/>
              <a:gd name="connsiteX127" fmla="*/ 55545 w 6174804"/>
              <a:gd name="connsiteY127" fmla="*/ 3609098 h 6874796"/>
              <a:gd name="connsiteX128" fmla="*/ 59321 w 6174804"/>
              <a:gd name="connsiteY128" fmla="*/ 3664473 h 6874796"/>
              <a:gd name="connsiteX129" fmla="*/ 61837 w 6174804"/>
              <a:gd name="connsiteY129" fmla="*/ 3674541 h 6874796"/>
              <a:gd name="connsiteX130" fmla="*/ 60579 w 6174804"/>
              <a:gd name="connsiteY130" fmla="*/ 3685868 h 6874796"/>
              <a:gd name="connsiteX131" fmla="*/ 61837 w 6174804"/>
              <a:gd name="connsiteY131" fmla="*/ 3698453 h 6874796"/>
              <a:gd name="connsiteX132" fmla="*/ 60579 w 6174804"/>
              <a:gd name="connsiteY132" fmla="*/ 3733692 h 6874796"/>
              <a:gd name="connsiteX133" fmla="*/ 59321 w 6174804"/>
              <a:gd name="connsiteY133" fmla="*/ 3742502 h 6874796"/>
              <a:gd name="connsiteX134" fmla="*/ 46735 w 6174804"/>
              <a:gd name="connsiteY134" fmla="*/ 3758863 h 6874796"/>
              <a:gd name="connsiteX135" fmla="*/ 36667 w 6174804"/>
              <a:gd name="connsiteY135" fmla="*/ 3795361 h 6874796"/>
              <a:gd name="connsiteX136" fmla="*/ 35409 w 6174804"/>
              <a:gd name="connsiteY136" fmla="*/ 3802911 h 6874796"/>
              <a:gd name="connsiteX137" fmla="*/ 47994 w 6174804"/>
              <a:gd name="connsiteY137" fmla="*/ 3828083 h 6874796"/>
              <a:gd name="connsiteX138" fmla="*/ 54286 w 6174804"/>
              <a:gd name="connsiteY138" fmla="*/ 3836892 h 6874796"/>
              <a:gd name="connsiteX139" fmla="*/ 47994 w 6174804"/>
              <a:gd name="connsiteY139" fmla="*/ 3845702 h 6874796"/>
              <a:gd name="connsiteX140" fmla="*/ 44218 w 6174804"/>
              <a:gd name="connsiteY140" fmla="*/ 3851994 h 6874796"/>
              <a:gd name="connsiteX141" fmla="*/ 53028 w 6174804"/>
              <a:gd name="connsiteY141" fmla="*/ 3902336 h 6874796"/>
              <a:gd name="connsiteX142" fmla="*/ 54286 w 6174804"/>
              <a:gd name="connsiteY142" fmla="*/ 3904853 h 6874796"/>
              <a:gd name="connsiteX143" fmla="*/ 64354 w 6174804"/>
              <a:gd name="connsiteY143" fmla="*/ 3956453 h 6874796"/>
              <a:gd name="connsiteX144" fmla="*/ 63096 w 6174804"/>
              <a:gd name="connsiteY144" fmla="*/ 3966521 h 6874796"/>
              <a:gd name="connsiteX145" fmla="*/ 80715 w 6174804"/>
              <a:gd name="connsiteY145" fmla="*/ 4003019 h 6874796"/>
              <a:gd name="connsiteX146" fmla="*/ 89526 w 6174804"/>
              <a:gd name="connsiteY146" fmla="*/ 4020638 h 6874796"/>
              <a:gd name="connsiteX147" fmla="*/ 98335 w 6174804"/>
              <a:gd name="connsiteY147" fmla="*/ 4043292 h 6874796"/>
              <a:gd name="connsiteX148" fmla="*/ 119730 w 6174804"/>
              <a:gd name="connsiteY148" fmla="*/ 4063428 h 6874796"/>
              <a:gd name="connsiteX149" fmla="*/ 122247 w 6174804"/>
              <a:gd name="connsiteY149" fmla="*/ 4070980 h 6874796"/>
              <a:gd name="connsiteX150" fmla="*/ 124764 w 6174804"/>
              <a:gd name="connsiteY150" fmla="*/ 4082306 h 6874796"/>
              <a:gd name="connsiteX151" fmla="*/ 138608 w 6174804"/>
              <a:gd name="connsiteY151" fmla="*/ 4122580 h 6874796"/>
              <a:gd name="connsiteX152" fmla="*/ 139867 w 6174804"/>
              <a:gd name="connsiteY152" fmla="*/ 4126355 h 6874796"/>
              <a:gd name="connsiteX153" fmla="*/ 144901 w 6174804"/>
              <a:gd name="connsiteY153" fmla="*/ 4160335 h 6874796"/>
              <a:gd name="connsiteX154" fmla="*/ 146159 w 6174804"/>
              <a:gd name="connsiteY154" fmla="*/ 4193058 h 6874796"/>
              <a:gd name="connsiteX155" fmla="*/ 134832 w 6174804"/>
              <a:gd name="connsiteY155" fmla="*/ 4220745 h 6874796"/>
              <a:gd name="connsiteX156" fmla="*/ 133574 w 6174804"/>
              <a:gd name="connsiteY156" fmla="*/ 4229555 h 6874796"/>
              <a:gd name="connsiteX157" fmla="*/ 149935 w 6174804"/>
              <a:gd name="connsiteY157" fmla="*/ 4267311 h 6874796"/>
              <a:gd name="connsiteX158" fmla="*/ 153710 w 6174804"/>
              <a:gd name="connsiteY158" fmla="*/ 4286189 h 6874796"/>
              <a:gd name="connsiteX159" fmla="*/ 160003 w 6174804"/>
              <a:gd name="connsiteY159" fmla="*/ 4317652 h 6874796"/>
              <a:gd name="connsiteX160" fmla="*/ 158745 w 6174804"/>
              <a:gd name="connsiteY160" fmla="*/ 4365477 h 6874796"/>
              <a:gd name="connsiteX161" fmla="*/ 158745 w 6174804"/>
              <a:gd name="connsiteY161" fmla="*/ 4410783 h 6874796"/>
              <a:gd name="connsiteX162" fmla="*/ 157486 w 6174804"/>
              <a:gd name="connsiteY162" fmla="*/ 4469935 h 6874796"/>
              <a:gd name="connsiteX163" fmla="*/ 151194 w 6174804"/>
              <a:gd name="connsiteY163" fmla="*/ 4515242 h 6874796"/>
              <a:gd name="connsiteX164" fmla="*/ 158745 w 6174804"/>
              <a:gd name="connsiteY164" fmla="*/ 4534120 h 6874796"/>
              <a:gd name="connsiteX165" fmla="*/ 178881 w 6174804"/>
              <a:gd name="connsiteY165" fmla="*/ 4595788 h 6874796"/>
              <a:gd name="connsiteX166" fmla="*/ 181398 w 6174804"/>
              <a:gd name="connsiteY166" fmla="*/ 4638579 h 6874796"/>
              <a:gd name="connsiteX167" fmla="*/ 181398 w 6174804"/>
              <a:gd name="connsiteY167" fmla="*/ 4647388 h 6874796"/>
              <a:gd name="connsiteX168" fmla="*/ 182657 w 6174804"/>
              <a:gd name="connsiteY168" fmla="*/ 4672559 h 6874796"/>
              <a:gd name="connsiteX169" fmla="*/ 181398 w 6174804"/>
              <a:gd name="connsiteY169" fmla="*/ 4700247 h 6874796"/>
              <a:gd name="connsiteX170" fmla="*/ 166296 w 6174804"/>
              <a:gd name="connsiteY170" fmla="*/ 4745554 h 6874796"/>
              <a:gd name="connsiteX171" fmla="*/ 163779 w 6174804"/>
              <a:gd name="connsiteY171" fmla="*/ 4753105 h 6874796"/>
              <a:gd name="connsiteX172" fmla="*/ 165037 w 6174804"/>
              <a:gd name="connsiteY172" fmla="*/ 4797154 h 6874796"/>
              <a:gd name="connsiteX173" fmla="*/ 167554 w 6174804"/>
              <a:gd name="connsiteY173" fmla="*/ 4816031 h 6874796"/>
              <a:gd name="connsiteX174" fmla="*/ 170072 w 6174804"/>
              <a:gd name="connsiteY174" fmla="*/ 4842460 h 6874796"/>
              <a:gd name="connsiteX175" fmla="*/ 170072 w 6174804"/>
              <a:gd name="connsiteY175" fmla="*/ 4852529 h 6874796"/>
              <a:gd name="connsiteX176" fmla="*/ 172588 w 6174804"/>
              <a:gd name="connsiteY176" fmla="*/ 4868890 h 6874796"/>
              <a:gd name="connsiteX177" fmla="*/ 177622 w 6174804"/>
              <a:gd name="connsiteY177" fmla="*/ 4907905 h 6874796"/>
              <a:gd name="connsiteX178" fmla="*/ 170072 w 6174804"/>
              <a:gd name="connsiteY178" fmla="*/ 4950695 h 6874796"/>
              <a:gd name="connsiteX179" fmla="*/ 170072 w 6174804"/>
              <a:gd name="connsiteY179" fmla="*/ 4999777 h 6874796"/>
              <a:gd name="connsiteX180" fmla="*/ 168813 w 6174804"/>
              <a:gd name="connsiteY180" fmla="*/ 5008588 h 6874796"/>
              <a:gd name="connsiteX181" fmla="*/ 166296 w 6174804"/>
              <a:gd name="connsiteY181" fmla="*/ 5014880 h 6874796"/>
              <a:gd name="connsiteX182" fmla="*/ 148676 w 6174804"/>
              <a:gd name="connsiteY182" fmla="*/ 5061445 h 6874796"/>
              <a:gd name="connsiteX183" fmla="*/ 131056 w 6174804"/>
              <a:gd name="connsiteY183" fmla="*/ 5090392 h 6874796"/>
              <a:gd name="connsiteX184" fmla="*/ 129798 w 6174804"/>
              <a:gd name="connsiteY184" fmla="*/ 5095426 h 6874796"/>
              <a:gd name="connsiteX185" fmla="*/ 119730 w 6174804"/>
              <a:gd name="connsiteY185" fmla="*/ 5125631 h 6874796"/>
              <a:gd name="connsiteX186" fmla="*/ 100853 w 6174804"/>
              <a:gd name="connsiteY186" fmla="*/ 5155836 h 6874796"/>
              <a:gd name="connsiteX187" fmla="*/ 87008 w 6174804"/>
              <a:gd name="connsiteY187" fmla="*/ 5165905 h 6874796"/>
              <a:gd name="connsiteX188" fmla="*/ 74423 w 6174804"/>
              <a:gd name="connsiteY188" fmla="*/ 5177231 h 6874796"/>
              <a:gd name="connsiteX189" fmla="*/ 61837 w 6174804"/>
              <a:gd name="connsiteY189" fmla="*/ 5202402 h 6874796"/>
              <a:gd name="connsiteX190" fmla="*/ 56803 w 6174804"/>
              <a:gd name="connsiteY190" fmla="*/ 5214987 h 6874796"/>
              <a:gd name="connsiteX191" fmla="*/ 56803 w 6174804"/>
              <a:gd name="connsiteY191" fmla="*/ 5217504 h 6874796"/>
              <a:gd name="connsiteX192" fmla="*/ 35409 w 6174804"/>
              <a:gd name="connsiteY192" fmla="*/ 5248967 h 6874796"/>
              <a:gd name="connsiteX193" fmla="*/ 32891 w 6174804"/>
              <a:gd name="connsiteY193" fmla="*/ 5252743 h 6874796"/>
              <a:gd name="connsiteX194" fmla="*/ 3944 w 6174804"/>
              <a:gd name="connsiteY194" fmla="*/ 5296791 h 6874796"/>
              <a:gd name="connsiteX195" fmla="*/ 6462 w 6174804"/>
              <a:gd name="connsiteY195" fmla="*/ 5311895 h 6874796"/>
              <a:gd name="connsiteX196" fmla="*/ 11496 w 6174804"/>
              <a:gd name="connsiteY196" fmla="*/ 5318187 h 6874796"/>
              <a:gd name="connsiteX197" fmla="*/ 22823 w 6174804"/>
              <a:gd name="connsiteY197" fmla="*/ 5347134 h 6874796"/>
              <a:gd name="connsiteX198" fmla="*/ 26598 w 6174804"/>
              <a:gd name="connsiteY198" fmla="*/ 5369786 h 6874796"/>
              <a:gd name="connsiteX199" fmla="*/ 21564 w 6174804"/>
              <a:gd name="connsiteY199" fmla="*/ 5436489 h 6874796"/>
              <a:gd name="connsiteX200" fmla="*/ 22823 w 6174804"/>
              <a:gd name="connsiteY200" fmla="*/ 5462919 h 6874796"/>
              <a:gd name="connsiteX201" fmla="*/ 30374 w 6174804"/>
              <a:gd name="connsiteY201" fmla="*/ 5498157 h 6874796"/>
              <a:gd name="connsiteX202" fmla="*/ 12755 w 6174804"/>
              <a:gd name="connsiteY202" fmla="*/ 5542206 h 6874796"/>
              <a:gd name="connsiteX203" fmla="*/ 16531 w 6174804"/>
              <a:gd name="connsiteY203" fmla="*/ 5569894 h 6874796"/>
              <a:gd name="connsiteX204" fmla="*/ 25340 w 6174804"/>
              <a:gd name="connsiteY204" fmla="*/ 5581220 h 6874796"/>
              <a:gd name="connsiteX205" fmla="*/ 35409 w 6174804"/>
              <a:gd name="connsiteY205" fmla="*/ 5618976 h 6874796"/>
              <a:gd name="connsiteX206" fmla="*/ 29116 w 6174804"/>
              <a:gd name="connsiteY206" fmla="*/ 5656732 h 6874796"/>
              <a:gd name="connsiteX207" fmla="*/ 36667 w 6174804"/>
              <a:gd name="connsiteY207" fmla="*/ 5689455 h 6874796"/>
              <a:gd name="connsiteX208" fmla="*/ 49252 w 6174804"/>
              <a:gd name="connsiteY208" fmla="*/ 5747346 h 6874796"/>
              <a:gd name="connsiteX209" fmla="*/ 59321 w 6174804"/>
              <a:gd name="connsiteY209" fmla="*/ 5776293 h 6874796"/>
              <a:gd name="connsiteX210" fmla="*/ 60579 w 6174804"/>
              <a:gd name="connsiteY210" fmla="*/ 5788878 h 6874796"/>
              <a:gd name="connsiteX211" fmla="*/ 47994 w 6174804"/>
              <a:gd name="connsiteY211" fmla="*/ 5859357 h 6874796"/>
              <a:gd name="connsiteX212" fmla="*/ 50510 w 6174804"/>
              <a:gd name="connsiteY212" fmla="*/ 5892078 h 6874796"/>
              <a:gd name="connsiteX213" fmla="*/ 46735 w 6174804"/>
              <a:gd name="connsiteY213" fmla="*/ 5909698 h 6874796"/>
              <a:gd name="connsiteX214" fmla="*/ 42960 w 6174804"/>
              <a:gd name="connsiteY214" fmla="*/ 5918507 h 6874796"/>
              <a:gd name="connsiteX215" fmla="*/ 39184 w 6174804"/>
              <a:gd name="connsiteY215" fmla="*/ 5947454 h 6874796"/>
              <a:gd name="connsiteX216" fmla="*/ 32891 w 6174804"/>
              <a:gd name="connsiteY216" fmla="*/ 6000312 h 6874796"/>
              <a:gd name="connsiteX217" fmla="*/ 21564 w 6174804"/>
              <a:gd name="connsiteY217" fmla="*/ 6031775 h 6874796"/>
              <a:gd name="connsiteX218" fmla="*/ 20306 w 6174804"/>
              <a:gd name="connsiteY218" fmla="*/ 6040586 h 6874796"/>
              <a:gd name="connsiteX219" fmla="*/ 22823 w 6174804"/>
              <a:gd name="connsiteY219" fmla="*/ 6070789 h 6874796"/>
              <a:gd name="connsiteX220" fmla="*/ 32891 w 6174804"/>
              <a:gd name="connsiteY220" fmla="*/ 6084634 h 6874796"/>
              <a:gd name="connsiteX221" fmla="*/ 39184 w 6174804"/>
              <a:gd name="connsiteY221" fmla="*/ 6121131 h 6874796"/>
              <a:gd name="connsiteX222" fmla="*/ 44218 w 6174804"/>
              <a:gd name="connsiteY222" fmla="*/ 6160145 h 6874796"/>
              <a:gd name="connsiteX223" fmla="*/ 45476 w 6174804"/>
              <a:gd name="connsiteY223" fmla="*/ 6173989 h 6874796"/>
              <a:gd name="connsiteX224" fmla="*/ 40443 w 6174804"/>
              <a:gd name="connsiteY224" fmla="*/ 6205454 h 6874796"/>
              <a:gd name="connsiteX225" fmla="*/ 39184 w 6174804"/>
              <a:gd name="connsiteY225" fmla="*/ 6220556 h 6874796"/>
              <a:gd name="connsiteX226" fmla="*/ 37925 w 6174804"/>
              <a:gd name="connsiteY226" fmla="*/ 6224331 h 6874796"/>
              <a:gd name="connsiteX227" fmla="*/ 42960 w 6174804"/>
              <a:gd name="connsiteY227" fmla="*/ 6255795 h 6874796"/>
              <a:gd name="connsiteX228" fmla="*/ 42960 w 6174804"/>
              <a:gd name="connsiteY228" fmla="*/ 6287258 h 6874796"/>
              <a:gd name="connsiteX229" fmla="*/ 32891 w 6174804"/>
              <a:gd name="connsiteY229" fmla="*/ 6314946 h 6874796"/>
              <a:gd name="connsiteX230" fmla="*/ 34149 w 6174804"/>
              <a:gd name="connsiteY230" fmla="*/ 6330047 h 6874796"/>
              <a:gd name="connsiteX231" fmla="*/ 36667 w 6174804"/>
              <a:gd name="connsiteY231" fmla="*/ 6343891 h 6874796"/>
              <a:gd name="connsiteX232" fmla="*/ 44218 w 6174804"/>
              <a:gd name="connsiteY232" fmla="*/ 6364028 h 6874796"/>
              <a:gd name="connsiteX233" fmla="*/ 55545 w 6174804"/>
              <a:gd name="connsiteY233" fmla="*/ 6405560 h 6874796"/>
              <a:gd name="connsiteX234" fmla="*/ 58061 w 6174804"/>
              <a:gd name="connsiteY234" fmla="*/ 6411853 h 6874796"/>
              <a:gd name="connsiteX235" fmla="*/ 64354 w 6174804"/>
              <a:gd name="connsiteY235" fmla="*/ 6443316 h 6874796"/>
              <a:gd name="connsiteX236" fmla="*/ 84491 w 6174804"/>
              <a:gd name="connsiteY236" fmla="*/ 6487364 h 6874796"/>
              <a:gd name="connsiteX237" fmla="*/ 90784 w 6174804"/>
              <a:gd name="connsiteY237" fmla="*/ 6513794 h 6874796"/>
              <a:gd name="connsiteX238" fmla="*/ 92042 w 6174804"/>
              <a:gd name="connsiteY238" fmla="*/ 6536447 h 6874796"/>
              <a:gd name="connsiteX239" fmla="*/ 93301 w 6174804"/>
              <a:gd name="connsiteY239" fmla="*/ 6540223 h 6874796"/>
              <a:gd name="connsiteX240" fmla="*/ 98335 w 6174804"/>
              <a:gd name="connsiteY240" fmla="*/ 6579238 h 6874796"/>
              <a:gd name="connsiteX241" fmla="*/ 117213 w 6174804"/>
              <a:gd name="connsiteY241" fmla="*/ 6635871 h 6874796"/>
              <a:gd name="connsiteX242" fmla="*/ 128540 w 6174804"/>
              <a:gd name="connsiteY242" fmla="*/ 6667336 h 6874796"/>
              <a:gd name="connsiteX243" fmla="*/ 144901 w 6174804"/>
              <a:gd name="connsiteY243" fmla="*/ 6691246 h 6874796"/>
              <a:gd name="connsiteX244" fmla="*/ 148676 w 6174804"/>
              <a:gd name="connsiteY244" fmla="*/ 6695022 h 6874796"/>
              <a:gd name="connsiteX245" fmla="*/ 166296 w 6174804"/>
              <a:gd name="connsiteY245" fmla="*/ 6751656 h 6874796"/>
              <a:gd name="connsiteX246" fmla="*/ 181398 w 6174804"/>
              <a:gd name="connsiteY246" fmla="*/ 6798222 h 6874796"/>
              <a:gd name="connsiteX247" fmla="*/ 195242 w 6174804"/>
              <a:gd name="connsiteY247" fmla="*/ 6842271 h 6874796"/>
              <a:gd name="connsiteX248" fmla="*/ 199018 w 6174804"/>
              <a:gd name="connsiteY248" fmla="*/ 6852339 h 6874796"/>
              <a:gd name="connsiteX249" fmla="*/ 201534 w 6174804"/>
              <a:gd name="connsiteY249" fmla="*/ 6867285 h 6874796"/>
              <a:gd name="connsiteX250" fmla="*/ 200859 w 6174804"/>
              <a:gd name="connsiteY250" fmla="*/ 6874796 h 6874796"/>
              <a:gd name="connsiteX251" fmla="*/ 6170296 w 6174804"/>
              <a:gd name="connsiteY251" fmla="*/ 6815803 h 6874796"/>
              <a:gd name="connsiteX252" fmla="*/ 6174804 w 6174804"/>
              <a:gd name="connsiteY252" fmla="*/ 0 h 6874796"/>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200859 w 6174804"/>
              <a:gd name="connsiteY250" fmla="*/ 6874796 h 6892003"/>
              <a:gd name="connsiteX251" fmla="*/ 6157596 w 6174804"/>
              <a:gd name="connsiteY251" fmla="*/ 6892003 h 6892003"/>
              <a:gd name="connsiteX252" fmla="*/ 6174804 w 6174804"/>
              <a:gd name="connsiteY252" fmla="*/ 0 h 6892003"/>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194509 w 6174804"/>
              <a:gd name="connsiteY250" fmla="*/ 6887496 h 6892003"/>
              <a:gd name="connsiteX251" fmla="*/ 6157596 w 6174804"/>
              <a:gd name="connsiteY251" fmla="*/ 6892003 h 6892003"/>
              <a:gd name="connsiteX252" fmla="*/ 6174804 w 6174804"/>
              <a:gd name="connsiteY252" fmla="*/ 0 h 689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174804" h="6892003">
                <a:moveTo>
                  <a:pt x="6174804" y="0"/>
                </a:moveTo>
                <a:lnTo>
                  <a:pt x="87061" y="167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94509" y="6887496"/>
                </a:lnTo>
                <a:lnTo>
                  <a:pt x="6157596" y="6892003"/>
                </a:lnTo>
                <a:cubicBezTo>
                  <a:pt x="6157596" y="4606003"/>
                  <a:pt x="6174804" y="2286000"/>
                  <a:pt x="6174804" y="0"/>
                </a:cubicBezTo>
                <a:close/>
              </a:path>
            </a:pathLst>
          </a:custGeom>
        </p:spPr>
        <p:txBody>
          <a:bodyPr wrap="square">
            <a:noAutofit/>
          </a:bodyPr>
          <a:lstStyle>
            <a:lvl1pPr>
              <a:defRPr lang="fr-FR" dirty="0"/>
            </a:lvl1pPr>
          </a:lstStyle>
          <a:p>
            <a:r>
              <a:rPr lang="fr-FR"/>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3"/>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a:t> </a:t>
            </a:r>
          </a:p>
        </p:txBody>
      </p:sp>
    </p:spTree>
    <p:extLst>
      <p:ext uri="{BB962C8B-B14F-4D97-AF65-F5344CB8AC3E}">
        <p14:creationId xmlns:p14="http://schemas.microsoft.com/office/powerpoint/2010/main" val="306525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hapter_heading_illustrati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3"/>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a:t> </a:t>
            </a:r>
          </a:p>
        </p:txBody>
      </p:sp>
      <p:sp>
        <p:nvSpPr>
          <p:cNvPr id="6" name="Espace réservé pour une image  5">
            <a:extLst>
              <a:ext uri="{FF2B5EF4-FFF2-40B4-BE49-F238E27FC236}">
                <a16:creationId xmlns:a16="http://schemas.microsoft.com/office/drawing/2014/main" id="{5D0CE0F1-1246-3176-D98E-21346A466344}"/>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05853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Effect transition="in" filter="fade">
                                      <p:cBhvr>
                                        <p:cTn id="22" dur="1000"/>
                                        <p:tgtEl>
                                          <p:spTgt spid="6"/>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6"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1"/>
                </a:solidFill>
                <a:latin typeface="Figtree Light" pitchFamily="2" charset="0"/>
              </a:defRPr>
            </a:lvl1pPr>
          </a:lstStyle>
          <a:p>
            <a:pPr lvl="0"/>
            <a:r>
              <a:rPr lang="fr-FR"/>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err="1"/>
              <a:t>Title</a:t>
            </a:r>
            <a:r>
              <a:rPr lang="fr-FR"/>
              <a:t> </a:t>
            </a:r>
            <a:r>
              <a:rPr lang="fr-FR" err="1"/>
              <a:t>heading</a:t>
            </a:r>
            <a:br>
              <a:rPr lang="fr-FR"/>
            </a:br>
            <a:r>
              <a:rPr lang="fr-FR"/>
              <a:t>up to </a:t>
            </a:r>
            <a:r>
              <a:rPr lang="fr-FR" err="1"/>
              <a:t>two</a:t>
            </a:r>
            <a:r>
              <a:rPr lang="fr-FR"/>
              <a:t> </a:t>
            </a:r>
            <a:r>
              <a:rPr lang="fr-FR" err="1"/>
              <a:t>lines</a:t>
            </a:r>
            <a:r>
              <a:rPr lang="fr-FR"/>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chapter</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a:t> </a:t>
            </a:r>
          </a:p>
        </p:txBody>
      </p:sp>
      <p:sp>
        <p:nvSpPr>
          <p:cNvPr id="2" name="Espace réservé pour une image  5">
            <a:extLst>
              <a:ext uri="{FF2B5EF4-FFF2-40B4-BE49-F238E27FC236}">
                <a16:creationId xmlns:a16="http://schemas.microsoft.com/office/drawing/2014/main" id="{D71441AF-48A3-DB0C-B213-1A566ABF0382}"/>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88560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Effect transition="in" filter="fade">
                                      <p:cBhvr>
                                        <p:cTn id="22" dur="1000"/>
                                        <p:tgtEl>
                                          <p:spTgt spid="2"/>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2"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columns_blocks_illustration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Gagnez du temps pour vous</a:t>
            </a:r>
            <a:br>
              <a:rPr lang="fr-FR"/>
            </a:br>
            <a:r>
              <a:rPr lang="fr-FR"/>
              <a:t>et vos collaborateurs en structurant les process RH</a:t>
            </a:r>
          </a:p>
          <a:p>
            <a:pPr lvl="0"/>
            <a:endParaRPr lang="fr-FR"/>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35 à 40% </a:t>
            </a:r>
          </a:p>
          <a:p>
            <a:pPr lvl="0"/>
            <a:r>
              <a:rPr lang="fr-FR"/>
              <a:t>c’est le temps gagné par vos équipes RH grâce à Eurécia. </a:t>
            </a:r>
          </a:p>
          <a:p>
            <a:pPr lvl="0"/>
            <a:r>
              <a:rPr lang="fr-FR"/>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Accompagnez le développement de vos talents</a:t>
            </a:r>
          </a:p>
          <a:p>
            <a:pPr lvl="0"/>
            <a:endParaRPr lang="fr-FR"/>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94%</a:t>
            </a:r>
          </a:p>
          <a:p>
            <a:pPr lvl="0"/>
            <a:r>
              <a:rPr lang="fr-FR"/>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Développez la cohésion entre les équipes et fluidifiez la communication</a:t>
            </a:r>
          </a:p>
          <a:p>
            <a:pPr lvl="0"/>
            <a:endParaRPr lang="fr-FR"/>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+ 17% </a:t>
            </a:r>
          </a:p>
          <a:p>
            <a:pPr lvl="0"/>
            <a:r>
              <a:rPr lang="fr-FR"/>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7366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830010594"/>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columns_blocks_illustration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Gagnez du temps pour vous</a:t>
            </a:r>
            <a:br>
              <a:rPr lang="fr-FR"/>
            </a:br>
            <a:r>
              <a:rPr lang="fr-FR"/>
              <a:t>et vos collaborateurs en structurant les process RH</a:t>
            </a:r>
          </a:p>
          <a:p>
            <a:pPr lvl="0"/>
            <a:endParaRPr lang="fr-FR"/>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35 à 40% </a:t>
            </a:r>
          </a:p>
          <a:p>
            <a:pPr lvl="0"/>
            <a:r>
              <a:rPr lang="fr-FR"/>
              <a:t>c’est le temps gagné par vos équipes RH grâce à Eurécia. </a:t>
            </a:r>
          </a:p>
          <a:p>
            <a:pPr lvl="0"/>
            <a:r>
              <a:rPr lang="fr-FR"/>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Accompagnez le développement de vos talents</a:t>
            </a:r>
          </a:p>
          <a:p>
            <a:pPr lvl="0"/>
            <a:endParaRPr lang="fr-FR"/>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94%</a:t>
            </a:r>
          </a:p>
          <a:p>
            <a:pPr lvl="0"/>
            <a:r>
              <a:rPr lang="fr-FR"/>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a:t>Développez la cohésion entre les équipes et fluidifiez la communication</a:t>
            </a:r>
          </a:p>
          <a:p>
            <a:pPr lvl="0"/>
            <a:endParaRPr lang="fr-FR"/>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a:t>+ 17% </a:t>
            </a:r>
          </a:p>
          <a:p>
            <a:pPr lvl="0"/>
            <a:r>
              <a:rPr lang="fr-FR"/>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9" name="Espace réservé du texte 42">
            <a:extLst>
              <a:ext uri="{FF2B5EF4-FFF2-40B4-BE49-F238E27FC236}">
                <a16:creationId xmlns:a16="http://schemas.microsoft.com/office/drawing/2014/main" id="{0E4AFC47-F82D-5A25-FDD4-50A3D5D0EB72}"/>
              </a:ext>
            </a:extLst>
          </p:cNvPr>
          <p:cNvSpPr>
            <a:spLocks noGrp="1"/>
          </p:cNvSpPr>
          <p:nvPr>
            <p:ph type="body" sz="quarter" idx="19" hasCustomPrompt="1"/>
          </p:nvPr>
        </p:nvSpPr>
        <p:spPr>
          <a:xfrm>
            <a:off x="381000" y="739775"/>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80105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3DCF76E5-2B8A-3A36-D7EF-DF089AA84BAA}"/>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719530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6">
                                            <p:txEl>
                                              <p:pRg st="0" end="0"/>
                                            </p:txEl>
                                          </p:spTgt>
                                        </p:tgtEl>
                                        <p:attrNameLst>
                                          <p:attrName>style.visibility</p:attrName>
                                        </p:attrNameLst>
                                      </p:cBhvr>
                                      <p:to>
                                        <p:strVal val="visible"/>
                                      </p:to>
                                    </p:set>
                                    <p:animEffect transition="in" filter="wipe(left)">
                                      <p:cBhvr>
                                        <p:cTn id="13" dur="500"/>
                                        <p:tgtEl>
                                          <p:spTgt spid="36">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7">
                                            <p:txEl>
                                              <p:pRg st="0" end="0"/>
                                            </p:txEl>
                                          </p:spTgt>
                                        </p:tgtEl>
                                        <p:attrNameLst>
                                          <p:attrName>style.visibility</p:attrName>
                                        </p:attrNameLst>
                                      </p:cBhvr>
                                      <p:to>
                                        <p:strVal val="visible"/>
                                      </p:to>
                                    </p:set>
                                    <p:animEffect transition="in" filter="wipe(left)">
                                      <p:cBhvr>
                                        <p:cTn id="20" dur="500"/>
                                        <p:tgtEl>
                                          <p:spTgt spid="37">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38">
                                            <p:txEl>
                                              <p:pRg st="0" end="0"/>
                                            </p:txEl>
                                          </p:spTgt>
                                        </p:tgtEl>
                                        <p:attrNameLst>
                                          <p:attrName>style.visibility</p:attrName>
                                        </p:attrNameLst>
                                      </p:cBhvr>
                                      <p:to>
                                        <p:strVal val="visible"/>
                                      </p:to>
                                    </p:set>
                                    <p:animEffect transition="in" filter="wipe(left)">
                                      <p:cBhvr>
                                        <p:cTn id="27" dur="500"/>
                                        <p:tgtEl>
                                          <p:spTgt spid="38">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fade">
                                      <p:cBhvr>
                                        <p:cTn id="30" dur="500"/>
                                        <p:tgtEl>
                                          <p:spTgt spid="23">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1" end="1"/>
                                            </p:txEl>
                                          </p:spTgt>
                                        </p:tgtEl>
                                        <p:attrNameLst>
                                          <p:attrName>style.visibility</p:attrName>
                                        </p:attrNameLst>
                                      </p:cBhvr>
                                      <p:to>
                                        <p:strVal val="visible"/>
                                      </p:to>
                                    </p:set>
                                    <p:animEffect transition="in" filter="fade">
                                      <p:cBhvr>
                                        <p:cTn id="33" dur="500"/>
                                        <p:tgtEl>
                                          <p:spTgt spid="23">
                                            <p:txEl>
                                              <p:pRg st="1" end="1"/>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2" end="2"/>
                                            </p:txEl>
                                          </p:spTgt>
                                        </p:tgtEl>
                                        <p:attrNameLst>
                                          <p:attrName>style.visibility</p:attrName>
                                        </p:attrNameLst>
                                      </p:cBhvr>
                                      <p:to>
                                        <p:strVal val="visible"/>
                                      </p:to>
                                    </p:set>
                                    <p:animEffect transition="in" filter="fade">
                                      <p:cBhvr>
                                        <p:cTn id="36" dur="500"/>
                                        <p:tgtEl>
                                          <p:spTgt spid="23">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3" end="3"/>
                                            </p:txEl>
                                          </p:spTgt>
                                        </p:tgtEl>
                                        <p:attrNameLst>
                                          <p:attrName>style.visibility</p:attrName>
                                        </p:attrNameLst>
                                      </p:cBhvr>
                                      <p:to>
                                        <p:strVal val="visible"/>
                                      </p:to>
                                    </p:set>
                                    <p:animEffect transition="in" filter="fade">
                                      <p:cBhvr>
                                        <p:cTn id="39" dur="500"/>
                                        <p:tgtEl>
                                          <p:spTgt spid="23">
                                            <p:txEl>
                                              <p:pRg st="3" end="3"/>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fade">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3DCF76E5-2B8A-3A36-D7EF-DF089AA84BAA}"/>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6" name="Espace réservé du texte 42">
            <a:extLst>
              <a:ext uri="{FF2B5EF4-FFF2-40B4-BE49-F238E27FC236}">
                <a16:creationId xmlns:a16="http://schemas.microsoft.com/office/drawing/2014/main" id="{D248921B-2C5A-B33D-64E3-83DB3EEEEC7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50034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xEl>
                                              <p:pRg st="0" end="0"/>
                                            </p:txEl>
                                          </p:spTgt>
                                        </p:tgtEl>
                                        <p:attrNameLst>
                                          <p:attrName>style.visibility</p:attrName>
                                        </p:attrNameLst>
                                      </p:cBhvr>
                                      <p:to>
                                        <p:strVal val="visible"/>
                                      </p:to>
                                    </p:set>
                                    <p:animEffect transition="in" filter="wipe(left)">
                                      <p:cBhvr>
                                        <p:cTn id="10" dur="500"/>
                                        <p:tgtEl>
                                          <p:spTgt spid="36">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7">
                                            <p:txEl>
                                              <p:pRg st="0" end="0"/>
                                            </p:txEl>
                                          </p:spTgt>
                                        </p:tgtEl>
                                        <p:attrNameLst>
                                          <p:attrName>style.visibility</p:attrName>
                                        </p:attrNameLst>
                                      </p:cBhvr>
                                      <p:to>
                                        <p:strVal val="visible"/>
                                      </p:to>
                                    </p:set>
                                    <p:animEffect transition="in" filter="wipe(left)">
                                      <p:cBhvr>
                                        <p:cTn id="17" dur="500"/>
                                        <p:tgtEl>
                                          <p:spTgt spid="37">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38">
                                            <p:txEl>
                                              <p:pRg st="0" end="0"/>
                                            </p:txEl>
                                          </p:spTgt>
                                        </p:tgtEl>
                                        <p:attrNameLst>
                                          <p:attrName>style.visibility</p:attrName>
                                        </p:attrNameLst>
                                      </p:cBhvr>
                                      <p:to>
                                        <p:strVal val="visible"/>
                                      </p:to>
                                    </p:set>
                                    <p:animEffect transition="in" filter="wipe(left)">
                                      <p:cBhvr>
                                        <p:cTn id="24" dur="500"/>
                                        <p:tgtEl>
                                          <p:spTgt spid="38">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xEl>
                                              <p:pRg st="0" end="0"/>
                                            </p:txEl>
                                          </p:spTgt>
                                        </p:tgtEl>
                                        <p:attrNameLst>
                                          <p:attrName>style.visibility</p:attrName>
                                        </p:attrNameLst>
                                      </p:cBhvr>
                                      <p:to>
                                        <p:strVal val="visible"/>
                                      </p:to>
                                    </p:set>
                                    <p:animEffect transition="in" filter="fade">
                                      <p:cBhvr>
                                        <p:cTn id="27" dur="500"/>
                                        <p:tgtEl>
                                          <p:spTgt spid="23">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1" end="1"/>
                                            </p:txEl>
                                          </p:spTgt>
                                        </p:tgtEl>
                                        <p:attrNameLst>
                                          <p:attrName>style.visibility</p:attrName>
                                        </p:attrNameLst>
                                      </p:cBhvr>
                                      <p:to>
                                        <p:strVal val="visible"/>
                                      </p:to>
                                    </p:set>
                                    <p:animEffect transition="in" filter="fade">
                                      <p:cBhvr>
                                        <p:cTn id="30" dur="500"/>
                                        <p:tgtEl>
                                          <p:spTgt spid="23">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2" end="2"/>
                                            </p:txEl>
                                          </p:spTgt>
                                        </p:tgtEl>
                                        <p:attrNameLst>
                                          <p:attrName>style.visibility</p:attrName>
                                        </p:attrNameLst>
                                      </p:cBhvr>
                                      <p:to>
                                        <p:strVal val="visible"/>
                                      </p:to>
                                    </p:set>
                                    <p:animEffect transition="in" filter="fade">
                                      <p:cBhvr>
                                        <p:cTn id="33" dur="500"/>
                                        <p:tgtEl>
                                          <p:spTgt spid="23">
                                            <p:txEl>
                                              <p:pRg st="2" end="2"/>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3" end="3"/>
                                            </p:txEl>
                                          </p:spTgt>
                                        </p:tgtEl>
                                        <p:attrNameLst>
                                          <p:attrName>style.visibility</p:attrName>
                                        </p:attrNameLst>
                                      </p:cBhvr>
                                      <p:to>
                                        <p:strVal val="visible"/>
                                      </p:to>
                                    </p:set>
                                    <p:animEffect transition="in" filter="fade">
                                      <p:cBhvr>
                                        <p:cTn id="36" dur="500"/>
                                        <p:tgtEl>
                                          <p:spTgt spid="23">
                                            <p:txEl>
                                              <p:pRg st="3" end="3"/>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4" end="4"/>
                                            </p:txEl>
                                          </p:spTgt>
                                        </p:tgtEl>
                                        <p:attrNameLst>
                                          <p:attrName>style.visibility</p:attrName>
                                        </p:attrNameLst>
                                      </p:cBhvr>
                                      <p:to>
                                        <p:strVal val="visible"/>
                                      </p:to>
                                    </p:set>
                                    <p:animEffect transition="in" filter="fade">
                                      <p:cBhvr>
                                        <p:cTn id="39" dur="500"/>
                                        <p:tgtEl>
                                          <p:spTgt spid="23">
                                            <p:txEl>
                                              <p:pRg st="4" end="4"/>
                                            </p:txEl>
                                          </p:spTgt>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6">
                                            <p:txEl>
                                              <p:pRg st="0" end="0"/>
                                            </p:txEl>
                                          </p:spTgt>
                                        </p:tgtEl>
                                        <p:attrNameLst>
                                          <p:attrName>style.visibility</p:attrName>
                                        </p:attrNameLst>
                                      </p:cBhvr>
                                      <p:to>
                                        <p:strVal val="visible"/>
                                      </p:to>
                                    </p:set>
                                    <p:animEffect transition="in" filter="wipe(left)">
                                      <p:cBhvr>
                                        <p:cTn id="4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6" grpId="0" build="p">
        <p:tmplLst>
          <p:tmpl lvl="1">
            <p:tnLst>
              <p:par>
                <p:cTn presetID="22" presetClass="entr" presetSubtype="8"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email">
            <a:extLst>
              <a:ext uri="{28A0092B-C50C-407E-A947-70E740481C1C}">
                <a14:useLocalDpi xmlns:a14="http://schemas.microsoft.com/office/drawing/2010/main" val="0"/>
              </a:ext>
            </a:extLst>
          </a:blip>
          <a:srcRect/>
          <a:stretch>
            <a:fill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42">
            <a:extLst>
              <a:ext uri="{FF2B5EF4-FFF2-40B4-BE49-F238E27FC236}">
                <a16:creationId xmlns:a16="http://schemas.microsoft.com/office/drawing/2014/main" id="{732B4F92-3A26-FE76-8B7D-538928B7A22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29322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4" cstate="screen">
            <a:extLst>
              <a:ext uri="{28A0092B-C50C-407E-A947-70E740481C1C}">
                <a14:useLocalDpi xmlns:a14="http://schemas.microsoft.com/office/drawing/2010/main" val="0"/>
              </a:ext>
            </a:extLst>
          </a:blip>
          <a:src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42">
            <a:extLst>
              <a:ext uri="{FF2B5EF4-FFF2-40B4-BE49-F238E27FC236}">
                <a16:creationId xmlns:a16="http://schemas.microsoft.com/office/drawing/2014/main" id="{093915EC-3D45-F88D-27BA-6CD56708C727}"/>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6521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algn="ctr">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349318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6">
                                            <p:txEl>
                                              <p:pRg st="0" end="0"/>
                                            </p:txEl>
                                          </p:spTgt>
                                        </p:tgtEl>
                                        <p:attrNameLst>
                                          <p:attrName>style.visibility</p:attrName>
                                        </p:attrNameLst>
                                      </p:cBhvr>
                                      <p:to>
                                        <p:strVal val="visible"/>
                                      </p:to>
                                    </p:set>
                                    <p:animEffect transition="in" filter="wipe(left)">
                                      <p:cBhvr>
                                        <p:cTn id="14" dur="500"/>
                                        <p:tgtEl>
                                          <p:spTgt spid="36">
                                            <p:txEl>
                                              <p:pRg st="0" end="0"/>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0">
                                            <p:txEl>
                                              <p:pRg st="0" end="0"/>
                                            </p:txEl>
                                          </p:spTgt>
                                        </p:tgtEl>
                                        <p:attrNameLst>
                                          <p:attrName>style.visibility</p:attrName>
                                        </p:attrNameLst>
                                      </p:cBhvr>
                                      <p:to>
                                        <p:strVal val="visible"/>
                                      </p:to>
                                    </p:set>
                                    <p:animEffect transition="in" filter="wipe(left)">
                                      <p:cBhvr>
                                        <p:cTn id="21" dur="500"/>
                                        <p:tgtEl>
                                          <p:spTgt spid="30">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2">
                                            <p:txEl>
                                              <p:pRg st="0" end="0"/>
                                            </p:txEl>
                                          </p:spTgt>
                                        </p:tgtEl>
                                        <p:attrNameLst>
                                          <p:attrName>style.visibility</p:attrName>
                                        </p:attrNameLst>
                                      </p:cBhvr>
                                      <p:to>
                                        <p:strVal val="visible"/>
                                      </p:to>
                                    </p:set>
                                    <p:animEffect transition="in" filter="wipe(left)">
                                      <p:cBhvr>
                                        <p:cTn id="28" dur="500"/>
                                        <p:tgtEl>
                                          <p:spTgt spid="32">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4">
                                            <p:txEl>
                                              <p:pRg st="0" end="0"/>
                                            </p:txEl>
                                          </p:spTgt>
                                        </p:tgtEl>
                                        <p:attrNameLst>
                                          <p:attrName>style.visibility</p:attrName>
                                        </p:attrNameLst>
                                      </p:cBhvr>
                                      <p:to>
                                        <p:strVal val="visible"/>
                                      </p:to>
                                    </p:set>
                                    <p:animEffect transition="in" filter="wipe(left)">
                                      <p:cBhvr>
                                        <p:cTn id="35" dur="500"/>
                                        <p:tgtEl>
                                          <p:spTgt spid="34">
                                            <p:txEl>
                                              <p:pRg st="0" end="0"/>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wipe(left)">
                                      <p:cBhvr>
                                        <p:cTn id="42" dur="500"/>
                                        <p:tgtEl>
                                          <p:spTgt spid="10">
                                            <p:txEl>
                                              <p:pRg st="0" end="0"/>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27D22DA6-A2CD-81A1-46D0-275D82F41BF2}"/>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015727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xEl>
                                              <p:pRg st="0" end="0"/>
                                            </p:txEl>
                                          </p:spTgt>
                                        </p:tgtEl>
                                        <p:attrNameLst>
                                          <p:attrName>style.visibility</p:attrName>
                                        </p:attrNameLst>
                                      </p:cBhvr>
                                      <p:to>
                                        <p:strVal val="visible"/>
                                      </p:to>
                                    </p:set>
                                    <p:animEffect transition="in" filter="wipe(left)">
                                      <p:cBhvr>
                                        <p:cTn id="45"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63248"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3844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88241"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209497"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46891"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354035"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2272052"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4197202"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6132639"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47684"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69276"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78512"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8306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9229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14597"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23833"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79336"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8065085"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4704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5627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18312"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4557C0EC-331C-9AEF-8022-A394E6106018}"/>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a:fillRect/>
          </a:stretch>
        </p:blipFill>
        <p:spPr>
          <a:xfrm>
            <a:off x="10004061"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86019"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95255"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849AB4B4-10A8-4FB3-EEB3-E7BBCC59138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18938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53723"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2892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78716"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199972"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37366"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344510"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2262527"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4187677"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6123114"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38159"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59751"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68987"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7353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8277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05072"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14308"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69811"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8055560"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3751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4675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solidFill>
                  <a:schemeClr val="tx1"/>
                </a:solidFill>
              </a:defRPr>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08787"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4557C0EC-331C-9AEF-8022-A394E6106018}"/>
              </a:ext>
            </a:extLst>
          </p:cNvPr>
          <p:cNvPicPr>
            <a:picLocks noChangeAspect="1"/>
          </p:cNvPicPr>
          <p:nvPr userDrawn="1"/>
        </p:nvPicPr>
        <p:blipFill>
          <a:blip r:embed="rId3" cstate="screen">
            <a:extLst>
              <a:ext uri="{28A0092B-C50C-407E-A947-70E740481C1C}">
                <a14:useLocalDpi xmlns:a14="http://schemas.microsoft.com/office/drawing/2010/main" val="0"/>
              </a:ext>
            </a:extLst>
          </a:blip>
          <a:srcRect/>
          <a:stretch/>
        </p:blipFill>
        <p:spPr>
          <a:xfrm>
            <a:off x="9994536"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76494"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err="1"/>
              <a:t>Heading</a:t>
            </a:r>
            <a:r>
              <a:rPr lang="fr-FR"/>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85730"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2" name="Espace réservé du texte 42">
            <a:extLst>
              <a:ext uri="{FF2B5EF4-FFF2-40B4-BE49-F238E27FC236}">
                <a16:creationId xmlns:a16="http://schemas.microsoft.com/office/drawing/2014/main" id="{C7AB4A4E-CA76-7E7E-45E5-F012DD2731F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9111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creen_laptop_center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3405188" y="2076450"/>
            <a:ext cx="5583242" cy="3486150"/>
          </a:xfrm>
        </p:spPr>
        <p:txBody>
          <a:bodyPr/>
          <a:lstStyle/>
          <a:p>
            <a:endParaRPr lang="fr-FR"/>
          </a:p>
        </p:txBody>
      </p:sp>
      <p:sp>
        <p:nvSpPr>
          <p:cNvPr id="14" name="Espace réservé pour une image  13">
            <a:extLst>
              <a:ext uri="{FF2B5EF4-FFF2-40B4-BE49-F238E27FC236}">
                <a16:creationId xmlns:a16="http://schemas.microsoft.com/office/drawing/2014/main" id="{F71A040B-B7F1-3DEF-789E-01B0583ED1A6}"/>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15" name="Espace réservé pour une image  14">
            <a:extLst>
              <a:ext uri="{FF2B5EF4-FFF2-40B4-BE49-F238E27FC236}">
                <a16:creationId xmlns:a16="http://schemas.microsoft.com/office/drawing/2014/main" id="{7B806EB1-C6EC-380E-2662-EB65C892AF34}"/>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6" name="Espace réservé pour une image  15">
            <a:extLst>
              <a:ext uri="{FF2B5EF4-FFF2-40B4-BE49-F238E27FC236}">
                <a16:creationId xmlns:a16="http://schemas.microsoft.com/office/drawing/2014/main" id="{621BE7A6-DDD4-D679-BAC8-2B6A87AEFC04}"/>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7" name="Espace réservé pour une image  16">
            <a:extLst>
              <a:ext uri="{FF2B5EF4-FFF2-40B4-BE49-F238E27FC236}">
                <a16:creationId xmlns:a16="http://schemas.microsoft.com/office/drawing/2014/main" id="{62EEEFFB-64DE-FEE0-1B20-1E63A50B9EA8}"/>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4" name="Espace réservé du texte 3">
            <a:extLst>
              <a:ext uri="{FF2B5EF4-FFF2-40B4-BE49-F238E27FC236}">
                <a16:creationId xmlns:a16="http://schemas.microsoft.com/office/drawing/2014/main" id="{73D5E90C-B824-159D-2AE4-7897857D98A4}"/>
              </a:ext>
            </a:extLst>
          </p:cNvPr>
          <p:cNvSpPr>
            <a:spLocks noGrp="1"/>
          </p:cNvSpPr>
          <p:nvPr>
            <p:ph type="body" sz="quarter" idx="25"/>
          </p:nvPr>
        </p:nvSpPr>
        <p:spPr>
          <a:xfrm>
            <a:off x="381000" y="4265617"/>
            <a:ext cx="2443163" cy="557002"/>
          </a:xfrm>
        </p:spPr>
        <p:txBody>
          <a:bodyPr/>
          <a:lstStyle>
            <a:lvl1pPr>
              <a:defRPr b="1"/>
            </a:lvl1pPr>
          </a:lstStyle>
          <a:p>
            <a:pPr lvl="0"/>
            <a:r>
              <a:rPr lang="fr-FR"/>
              <a:t>Cliquez pour modifier</a:t>
            </a:r>
          </a:p>
        </p:txBody>
      </p:sp>
      <p:sp>
        <p:nvSpPr>
          <p:cNvPr id="5" name="Espace réservé du texte 3">
            <a:extLst>
              <a:ext uri="{FF2B5EF4-FFF2-40B4-BE49-F238E27FC236}">
                <a16:creationId xmlns:a16="http://schemas.microsoft.com/office/drawing/2014/main" id="{E1217D5D-6D9C-4228-B96A-B95B98C75913}"/>
              </a:ext>
            </a:extLst>
          </p:cNvPr>
          <p:cNvSpPr>
            <a:spLocks noGrp="1"/>
          </p:cNvSpPr>
          <p:nvPr>
            <p:ph type="body" sz="quarter" idx="26"/>
          </p:nvPr>
        </p:nvSpPr>
        <p:spPr>
          <a:xfrm>
            <a:off x="381000" y="6325948"/>
            <a:ext cx="2443163" cy="501650"/>
          </a:xfrm>
        </p:spPr>
        <p:txBody>
          <a:bodyPr/>
          <a:lstStyle>
            <a:lvl1pPr>
              <a:defRPr b="1"/>
            </a:lvl1pPr>
          </a:lstStyle>
          <a:p>
            <a:pPr lvl="0"/>
            <a:r>
              <a:rPr lang="fr-FR"/>
              <a:t>Cliquez pour modifier</a:t>
            </a:r>
          </a:p>
        </p:txBody>
      </p:sp>
      <p:sp>
        <p:nvSpPr>
          <p:cNvPr id="9" name="Espace réservé du texte 3">
            <a:extLst>
              <a:ext uri="{FF2B5EF4-FFF2-40B4-BE49-F238E27FC236}">
                <a16:creationId xmlns:a16="http://schemas.microsoft.com/office/drawing/2014/main" id="{CD793401-14EE-BBEF-12C2-5AAEE13C80D1}"/>
              </a:ext>
            </a:extLst>
          </p:cNvPr>
          <p:cNvSpPr>
            <a:spLocks noGrp="1"/>
          </p:cNvSpPr>
          <p:nvPr>
            <p:ph type="body" sz="quarter" idx="28"/>
          </p:nvPr>
        </p:nvSpPr>
        <p:spPr>
          <a:xfrm>
            <a:off x="4874417" y="6325948"/>
            <a:ext cx="2443163" cy="501650"/>
          </a:xfrm>
        </p:spPr>
        <p:txBody>
          <a:bodyPr/>
          <a:lstStyle>
            <a:lvl1pPr>
              <a:defRPr b="1"/>
            </a:lvl1pPr>
          </a:lstStyle>
          <a:p>
            <a:pPr lvl="0"/>
            <a:r>
              <a:rPr lang="fr-FR"/>
              <a:t>Cliquez pour modifier</a:t>
            </a:r>
          </a:p>
        </p:txBody>
      </p:sp>
      <p:sp>
        <p:nvSpPr>
          <p:cNvPr id="11" name="Espace réservé du texte 3">
            <a:extLst>
              <a:ext uri="{FF2B5EF4-FFF2-40B4-BE49-F238E27FC236}">
                <a16:creationId xmlns:a16="http://schemas.microsoft.com/office/drawing/2014/main" id="{A7DFA044-201F-BB92-742D-6084F09EF2A7}"/>
              </a:ext>
            </a:extLst>
          </p:cNvPr>
          <p:cNvSpPr>
            <a:spLocks noGrp="1"/>
          </p:cNvSpPr>
          <p:nvPr>
            <p:ph type="body" sz="quarter" idx="29"/>
          </p:nvPr>
        </p:nvSpPr>
        <p:spPr>
          <a:xfrm>
            <a:off x="9521764" y="6315749"/>
            <a:ext cx="2443163" cy="501649"/>
          </a:xfrm>
        </p:spPr>
        <p:txBody>
          <a:bodyPr/>
          <a:lstStyle>
            <a:lvl1pPr>
              <a:defRPr b="1"/>
            </a:lvl1pPr>
          </a:lstStyle>
          <a:p>
            <a:pPr lvl="0"/>
            <a:r>
              <a:rPr lang="fr-FR"/>
              <a:t>Cliquez pour modifier</a:t>
            </a: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18" name="Espace réservé pour une image  17">
            <a:extLst>
              <a:ext uri="{FF2B5EF4-FFF2-40B4-BE49-F238E27FC236}">
                <a16:creationId xmlns:a16="http://schemas.microsoft.com/office/drawing/2014/main" id="{026E05E3-454B-38D8-DA1B-26F5380533B4}"/>
              </a:ext>
            </a:extLst>
          </p:cNvPr>
          <p:cNvSpPr>
            <a:spLocks noGrp="1"/>
          </p:cNvSpPr>
          <p:nvPr>
            <p:ph type="pic" sz="quarter" idx="30"/>
          </p:nvPr>
        </p:nvSpPr>
        <p:spPr>
          <a:xfrm>
            <a:off x="1155700" y="3860800"/>
            <a:ext cx="633413" cy="633413"/>
          </a:xfrm>
        </p:spPr>
        <p:txBody>
          <a:bodyPr/>
          <a:lstStyle/>
          <a:p>
            <a:endParaRPr lang="fr-FR"/>
          </a:p>
        </p:txBody>
      </p:sp>
      <p:sp>
        <p:nvSpPr>
          <p:cNvPr id="19" name="Espace réservé pour une image  17">
            <a:extLst>
              <a:ext uri="{FF2B5EF4-FFF2-40B4-BE49-F238E27FC236}">
                <a16:creationId xmlns:a16="http://schemas.microsoft.com/office/drawing/2014/main" id="{FCD2B211-4862-9F6C-BAB2-8ECB1A5E7B42}"/>
              </a:ext>
            </a:extLst>
          </p:cNvPr>
          <p:cNvSpPr>
            <a:spLocks noGrp="1"/>
          </p:cNvSpPr>
          <p:nvPr>
            <p:ph type="pic" sz="quarter" idx="31"/>
          </p:nvPr>
        </p:nvSpPr>
        <p:spPr>
          <a:xfrm>
            <a:off x="1155700" y="5806832"/>
            <a:ext cx="633413" cy="633413"/>
          </a:xfrm>
        </p:spPr>
        <p:txBody>
          <a:bodyPr/>
          <a:lstStyle/>
          <a:p>
            <a:endParaRPr lang="fr-FR"/>
          </a:p>
        </p:txBody>
      </p:sp>
      <p:sp>
        <p:nvSpPr>
          <p:cNvPr id="20" name="Espace réservé pour une image  17">
            <a:extLst>
              <a:ext uri="{FF2B5EF4-FFF2-40B4-BE49-F238E27FC236}">
                <a16:creationId xmlns:a16="http://schemas.microsoft.com/office/drawing/2014/main" id="{3ED9A060-411F-5B92-EF52-F0CED3CE113F}"/>
              </a:ext>
            </a:extLst>
          </p:cNvPr>
          <p:cNvSpPr>
            <a:spLocks noGrp="1"/>
          </p:cNvSpPr>
          <p:nvPr>
            <p:ph type="pic" sz="quarter" idx="32"/>
          </p:nvPr>
        </p:nvSpPr>
        <p:spPr>
          <a:xfrm>
            <a:off x="5791199" y="5806832"/>
            <a:ext cx="633413" cy="633413"/>
          </a:xfrm>
        </p:spPr>
        <p:txBody>
          <a:bodyPr/>
          <a:lstStyle/>
          <a:p>
            <a:endParaRPr lang="fr-FR"/>
          </a:p>
        </p:txBody>
      </p:sp>
      <p:sp>
        <p:nvSpPr>
          <p:cNvPr id="21" name="Espace réservé pour une image  17">
            <a:extLst>
              <a:ext uri="{FF2B5EF4-FFF2-40B4-BE49-F238E27FC236}">
                <a16:creationId xmlns:a16="http://schemas.microsoft.com/office/drawing/2014/main" id="{1DDC900B-1D4C-57DC-5CB5-A9CCBA37C96D}"/>
              </a:ext>
            </a:extLst>
          </p:cNvPr>
          <p:cNvSpPr>
            <a:spLocks noGrp="1"/>
          </p:cNvSpPr>
          <p:nvPr>
            <p:ph type="pic" sz="quarter" idx="33"/>
          </p:nvPr>
        </p:nvSpPr>
        <p:spPr>
          <a:xfrm>
            <a:off x="10326717" y="5806832"/>
            <a:ext cx="633413" cy="633413"/>
          </a:xfrm>
        </p:spPr>
        <p:txBody>
          <a:bodyPr/>
          <a:lstStyle/>
          <a:p>
            <a:endParaRPr lang="fr-FR"/>
          </a:p>
        </p:txBody>
      </p:sp>
      <p:sp>
        <p:nvSpPr>
          <p:cNvPr id="3" name="Espace réservé du texte 42">
            <a:extLst>
              <a:ext uri="{FF2B5EF4-FFF2-40B4-BE49-F238E27FC236}">
                <a16:creationId xmlns:a16="http://schemas.microsoft.com/office/drawing/2014/main" id="{E705573E-9A3B-B789-4DB1-E62722A42A9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417927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anim calcmode="lin" valueType="num">
                                      <p:cBhvr>
                                        <p:cTn id="16" dur="500" fill="hold"/>
                                        <p:tgtEl>
                                          <p:spTgt spid="14"/>
                                        </p:tgtEl>
                                        <p:attrNameLst>
                                          <p:attrName>ppt_x</p:attrName>
                                        </p:attrNameLst>
                                      </p:cBhvr>
                                      <p:tavLst>
                                        <p:tav tm="0">
                                          <p:val>
                                            <p:strVal val="#ppt_x"/>
                                          </p:val>
                                        </p:tav>
                                        <p:tav tm="100000">
                                          <p:val>
                                            <p:strVal val="#ppt_x"/>
                                          </p:val>
                                        </p:tav>
                                      </p:tavLst>
                                    </p:anim>
                                    <p:anim calcmode="lin" valueType="num">
                                      <p:cBhvr>
                                        <p:cTn id="17" dur="500" fill="hold"/>
                                        <p:tgtEl>
                                          <p:spTgt spid="14"/>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anim calcmode="lin" valueType="num">
                                      <p:cBhvr>
                                        <p:cTn id="21" dur="500" fill="hold"/>
                                        <p:tgtEl>
                                          <p:spTgt spid="18"/>
                                        </p:tgtEl>
                                        <p:attrNameLst>
                                          <p:attrName>ppt_x</p:attrName>
                                        </p:attrNameLst>
                                      </p:cBhvr>
                                      <p:tavLst>
                                        <p:tav tm="0">
                                          <p:val>
                                            <p:strVal val="#ppt_x"/>
                                          </p:val>
                                        </p:tav>
                                        <p:tav tm="100000">
                                          <p:val>
                                            <p:strVal val="#ppt_x"/>
                                          </p:val>
                                        </p:tav>
                                      </p:tavLst>
                                    </p:anim>
                                    <p:anim calcmode="lin" valueType="num">
                                      <p:cBhvr>
                                        <p:cTn id="22" dur="500" fill="hold"/>
                                        <p:tgtEl>
                                          <p:spTgt spid="18"/>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fade">
                                      <p:cBhvr>
                                        <p:cTn id="25" dur="500"/>
                                        <p:tgtEl>
                                          <p:spTgt spid="4">
                                            <p:txEl>
                                              <p:pRg st="0" end="0"/>
                                            </p:txEl>
                                          </p:spTgt>
                                        </p:tgtEl>
                                      </p:cBhvr>
                                    </p:animEffect>
                                    <p:anim calcmode="lin" valueType="num">
                                      <p:cBhvr>
                                        <p:cTn id="26"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anim calcmode="lin" valueType="num">
                                      <p:cBhvr>
                                        <p:cTn id="32" dur="500" fill="hold"/>
                                        <p:tgtEl>
                                          <p:spTgt spid="16"/>
                                        </p:tgtEl>
                                        <p:attrNameLst>
                                          <p:attrName>ppt_x</p:attrName>
                                        </p:attrNameLst>
                                      </p:cBhvr>
                                      <p:tavLst>
                                        <p:tav tm="0">
                                          <p:val>
                                            <p:strVal val="#ppt_x"/>
                                          </p:val>
                                        </p:tav>
                                        <p:tav tm="100000">
                                          <p:val>
                                            <p:strVal val="#ppt_x"/>
                                          </p:val>
                                        </p:tav>
                                      </p:tavLst>
                                    </p:anim>
                                    <p:anim calcmode="lin" valueType="num">
                                      <p:cBhvr>
                                        <p:cTn id="33" dur="500" fill="hold"/>
                                        <p:tgtEl>
                                          <p:spTgt spid="16"/>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anim calcmode="lin" valueType="num">
                                      <p:cBhvr>
                                        <p:cTn id="37" dur="500" fill="hold"/>
                                        <p:tgtEl>
                                          <p:spTgt spid="19"/>
                                        </p:tgtEl>
                                        <p:attrNameLst>
                                          <p:attrName>ppt_x</p:attrName>
                                        </p:attrNameLst>
                                      </p:cBhvr>
                                      <p:tavLst>
                                        <p:tav tm="0">
                                          <p:val>
                                            <p:strVal val="#ppt_x"/>
                                          </p:val>
                                        </p:tav>
                                        <p:tav tm="100000">
                                          <p:val>
                                            <p:strVal val="#ppt_x"/>
                                          </p:val>
                                        </p:tav>
                                      </p:tavLst>
                                    </p:anim>
                                    <p:anim calcmode="lin" valueType="num">
                                      <p:cBhvr>
                                        <p:cTn id="38" dur="500" fill="hold"/>
                                        <p:tgtEl>
                                          <p:spTgt spid="19"/>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5">
                                            <p:txEl>
                                              <p:pRg st="0" end="0"/>
                                            </p:txEl>
                                          </p:spTgt>
                                        </p:tgtEl>
                                        <p:attrNameLst>
                                          <p:attrName>style.visibility</p:attrName>
                                        </p:attrNameLst>
                                      </p:cBhvr>
                                      <p:to>
                                        <p:strVal val="visible"/>
                                      </p:to>
                                    </p:set>
                                    <p:animEffect transition="in" filter="fade">
                                      <p:cBhvr>
                                        <p:cTn id="41" dur="500"/>
                                        <p:tgtEl>
                                          <p:spTgt spid="5">
                                            <p:txEl>
                                              <p:pRg st="0" end="0"/>
                                            </p:txEl>
                                          </p:spTgt>
                                        </p:tgtEl>
                                      </p:cBhvr>
                                    </p:animEffect>
                                    <p:anim calcmode="lin" valueType="num">
                                      <p:cBhvr>
                                        <p:cTn id="4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anim calcmode="lin" valueType="num">
                                      <p:cBhvr>
                                        <p:cTn id="48" dur="500" fill="hold"/>
                                        <p:tgtEl>
                                          <p:spTgt spid="17"/>
                                        </p:tgtEl>
                                        <p:attrNameLst>
                                          <p:attrName>ppt_x</p:attrName>
                                        </p:attrNameLst>
                                      </p:cBhvr>
                                      <p:tavLst>
                                        <p:tav tm="0">
                                          <p:val>
                                            <p:strVal val="#ppt_x"/>
                                          </p:val>
                                        </p:tav>
                                        <p:tav tm="100000">
                                          <p:val>
                                            <p:strVal val="#ppt_x"/>
                                          </p:val>
                                        </p:tav>
                                      </p:tavLst>
                                    </p:anim>
                                    <p:anim calcmode="lin" valueType="num">
                                      <p:cBhvr>
                                        <p:cTn id="49" dur="500" fill="hold"/>
                                        <p:tgtEl>
                                          <p:spTgt spid="1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9">
                                            <p:txEl>
                                              <p:pRg st="0" end="0"/>
                                            </p:txEl>
                                          </p:spTgt>
                                        </p:tgtEl>
                                        <p:attrNameLst>
                                          <p:attrName>style.visibility</p:attrName>
                                        </p:attrNameLst>
                                      </p:cBhvr>
                                      <p:to>
                                        <p:strVal val="visible"/>
                                      </p:to>
                                    </p:set>
                                    <p:animEffect transition="in" filter="fade">
                                      <p:cBhvr>
                                        <p:cTn id="57" dur="500"/>
                                        <p:tgtEl>
                                          <p:spTgt spid="9">
                                            <p:txEl>
                                              <p:pRg st="0" end="0"/>
                                            </p:txEl>
                                          </p:spTgt>
                                        </p:tgtEl>
                                      </p:cBhvr>
                                    </p:animEffect>
                                    <p:anim calcmode="lin" valueType="num">
                                      <p:cBhvr>
                                        <p:cTn id="58"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anim calcmode="lin" valueType="num">
                                      <p:cBhvr>
                                        <p:cTn id="64" dur="500" fill="hold"/>
                                        <p:tgtEl>
                                          <p:spTgt spid="15"/>
                                        </p:tgtEl>
                                        <p:attrNameLst>
                                          <p:attrName>ppt_x</p:attrName>
                                        </p:attrNameLst>
                                      </p:cBhvr>
                                      <p:tavLst>
                                        <p:tav tm="0">
                                          <p:val>
                                            <p:strVal val="#ppt_x"/>
                                          </p:val>
                                        </p:tav>
                                        <p:tav tm="100000">
                                          <p:val>
                                            <p:strVal val="#ppt_x"/>
                                          </p:val>
                                        </p:tav>
                                      </p:tavLst>
                                    </p:anim>
                                    <p:anim calcmode="lin" valueType="num">
                                      <p:cBhvr>
                                        <p:cTn id="65" dur="500" fill="hold"/>
                                        <p:tgtEl>
                                          <p:spTgt spid="1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anim calcmode="lin" valueType="num">
                                      <p:cBhvr>
                                        <p:cTn id="69" dur="500" fill="hold"/>
                                        <p:tgtEl>
                                          <p:spTgt spid="21"/>
                                        </p:tgtEl>
                                        <p:attrNameLst>
                                          <p:attrName>ppt_x</p:attrName>
                                        </p:attrNameLst>
                                      </p:cBhvr>
                                      <p:tavLst>
                                        <p:tav tm="0">
                                          <p:val>
                                            <p:strVal val="#ppt_x"/>
                                          </p:val>
                                        </p:tav>
                                        <p:tav tm="100000">
                                          <p:val>
                                            <p:strVal val="#ppt_x"/>
                                          </p:val>
                                        </p:tav>
                                      </p:tavLst>
                                    </p:anim>
                                    <p:anim calcmode="lin" valueType="num">
                                      <p:cBhvr>
                                        <p:cTn id="70" dur="500" fill="hold"/>
                                        <p:tgtEl>
                                          <p:spTgt spid="21"/>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1">
                                            <p:txEl>
                                              <p:pRg st="0" end="0"/>
                                            </p:txEl>
                                          </p:spTgt>
                                        </p:tgtEl>
                                        <p:attrNameLst>
                                          <p:attrName>style.visibility</p:attrName>
                                        </p:attrNameLst>
                                      </p:cBhvr>
                                      <p:to>
                                        <p:strVal val="visible"/>
                                      </p:to>
                                    </p:set>
                                    <p:animEffect transition="in" filter="fade">
                                      <p:cBhvr>
                                        <p:cTn id="73" dur="500"/>
                                        <p:tgtEl>
                                          <p:spTgt spid="11">
                                            <p:txEl>
                                              <p:pRg st="0" end="0"/>
                                            </p:txEl>
                                          </p:spTgt>
                                        </p:tgtEl>
                                      </p:cBhvr>
                                    </p:animEffect>
                                    <p:anim calcmode="lin" valueType="num">
                                      <p:cBhvr>
                                        <p:cTn id="74"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3">
                                            <p:txEl>
                                              <p:pRg st="0" end="0"/>
                                            </p:txEl>
                                          </p:spTgt>
                                        </p:tgtEl>
                                        <p:attrNameLst>
                                          <p:attrName>style.visibility</p:attrName>
                                        </p:attrNameLst>
                                      </p:cBhvr>
                                      <p:to>
                                        <p:strVal val="visible"/>
                                      </p:to>
                                    </p:set>
                                    <p:animEffect transition="in" filter="wipe(left)">
                                      <p:cBhvr>
                                        <p:cTn id="7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15" grpId="0"/>
      <p:bldP spid="16" grpId="0"/>
      <p:bldP spid="17" grpId="0"/>
      <p:bldP spid="4" grpId="0" build="p">
        <p:tmplLst>
          <p:tmpl lvl="1">
            <p:tnLst>
              <p:par>
                <p:cTn presetID="47"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anim calcmode="lin" valueType="num">
                      <p:cBhvr>
                        <p:cTn dur="500" fill="hold"/>
                        <p:tgtEl>
                          <p:spTgt spid="4"/>
                        </p:tgtEl>
                        <p:attrNameLst>
                          <p:attrName>ppt_x</p:attrName>
                        </p:attrNameLst>
                      </p:cBhvr>
                      <p:tavLst>
                        <p:tav tm="0">
                          <p:val>
                            <p:strVal val="#ppt_x"/>
                          </p:val>
                        </p:tav>
                        <p:tav tm="100000">
                          <p:val>
                            <p:strVal val="#ppt_x"/>
                          </p:val>
                        </p:tav>
                      </p:tavLst>
                    </p:anim>
                    <p:anim calcmode="lin" valueType="num">
                      <p:cBhvr>
                        <p:cTn dur="500" fill="hold"/>
                        <p:tgtEl>
                          <p:spTgt spid="4"/>
                        </p:tgtEl>
                        <p:attrNameLst>
                          <p:attrName>ppt_y</p:attrName>
                        </p:attrNameLst>
                      </p:cBhvr>
                      <p:tavLst>
                        <p:tav tm="0">
                          <p:val>
                            <p:strVal val="#ppt_y-.1"/>
                          </p:val>
                        </p:tav>
                        <p:tav tm="100000">
                          <p:val>
                            <p:strVal val="#ppt_y"/>
                          </p:val>
                        </p:tav>
                      </p:tavLst>
                    </p:anim>
                  </p:childTnLst>
                </p:cTn>
              </p:par>
            </p:tnLst>
          </p:tmpl>
        </p:tmplLst>
      </p:bldP>
      <p:bldP spid="5" grpId="0" build="p">
        <p:tmplLst>
          <p:tmpl lvl="1">
            <p:tnLst>
              <p:par>
                <p:cTn presetID="47" presetClass="entr" presetSubtype="0"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anim calcmode="lin" valueType="num">
                      <p:cBhvr>
                        <p:cTn dur="500" fill="hold"/>
                        <p:tgtEl>
                          <p:spTgt spid="5"/>
                        </p:tgtEl>
                        <p:attrNameLst>
                          <p:attrName>ppt_x</p:attrName>
                        </p:attrNameLst>
                      </p:cBhvr>
                      <p:tavLst>
                        <p:tav tm="0">
                          <p:val>
                            <p:strVal val="#ppt_x"/>
                          </p:val>
                        </p:tav>
                        <p:tav tm="100000">
                          <p:val>
                            <p:strVal val="#ppt_x"/>
                          </p:val>
                        </p:tav>
                      </p:tavLst>
                    </p:anim>
                    <p:anim calcmode="lin" valueType="num">
                      <p:cBhvr>
                        <p:cTn dur="500" fill="hold"/>
                        <p:tgtEl>
                          <p:spTgt spid="5"/>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1" grpId="0" build="p">
        <p:tmplLst>
          <p:tmpl lvl="1">
            <p:tnLst>
              <p:par>
                <p:cTn presetID="47"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anim calcmode="lin" valueType="num">
                      <p:cBhvr>
                        <p:cTn dur="500" fill="hold"/>
                        <p:tgtEl>
                          <p:spTgt spid="11"/>
                        </p:tgtEl>
                        <p:attrNameLst>
                          <p:attrName>ppt_x</p:attrName>
                        </p:attrNameLst>
                      </p:cBhvr>
                      <p:tavLst>
                        <p:tav tm="0">
                          <p:val>
                            <p:strVal val="#ppt_x"/>
                          </p:val>
                        </p:tav>
                        <p:tav tm="100000">
                          <p:val>
                            <p:strVal val="#ppt_x"/>
                          </p:val>
                        </p:tav>
                      </p:tavLst>
                    </p:anim>
                    <p:anim calcmode="lin" valueType="num">
                      <p:cBhvr>
                        <p:cTn dur="500" fill="hold"/>
                        <p:tgtEl>
                          <p:spTgt spid="11"/>
                        </p:tgtEl>
                        <p:attrNameLst>
                          <p:attrName>ppt_y</p:attrName>
                        </p:attrNameLst>
                      </p:cBhvr>
                      <p:tavLst>
                        <p:tav tm="0">
                          <p:val>
                            <p:strVal val="#ppt_y-.1"/>
                          </p:val>
                        </p:tav>
                        <p:tav tm="100000">
                          <p:val>
                            <p:strVal val="#ppt_y"/>
                          </p:val>
                        </p:tav>
                      </p:tavLst>
                    </p:anim>
                  </p:childTnLst>
                </p:cTn>
              </p:par>
            </p:tnLst>
          </p:tmpl>
        </p:tmplLst>
      </p:bldP>
      <p:bldP spid="12" grpId="0" animBg="1"/>
      <p:bldP spid="18" grpId="0"/>
      <p:bldP spid="19" grpId="0"/>
      <p:bldP spid="20" grpId="0"/>
      <p:bldP spid="21" grpId="0"/>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creen_laptop_center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val="0"/>
              </a:ext>
            </a:extLst>
          </a:blip>
          <a:stretch>
            <a:fillRect/>
          </a:stretch>
        </p:blipFill>
        <p:spPr>
          <a:xfrm>
            <a:off x="1318898" y="1689103"/>
            <a:ext cx="9844402" cy="4483098"/>
          </a:xfrm>
          <a:prstGeom prst="rect">
            <a:avLst/>
          </a:prstGeom>
        </p:spPr>
      </p:pic>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Espace réservé pour une image  13">
            <a:extLst>
              <a:ext uri="{FF2B5EF4-FFF2-40B4-BE49-F238E27FC236}">
                <a16:creationId xmlns:a16="http://schemas.microsoft.com/office/drawing/2014/main" id="{7FAE7723-584F-2DB0-3357-475B73DBF76E}"/>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6" name="Espace réservé pour une image  14">
            <a:extLst>
              <a:ext uri="{FF2B5EF4-FFF2-40B4-BE49-F238E27FC236}">
                <a16:creationId xmlns:a16="http://schemas.microsoft.com/office/drawing/2014/main" id="{60A79F3F-C6A2-8589-522E-B8521AB82B9B}"/>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3" name="Espace réservé pour une image  15">
            <a:extLst>
              <a:ext uri="{FF2B5EF4-FFF2-40B4-BE49-F238E27FC236}">
                <a16:creationId xmlns:a16="http://schemas.microsoft.com/office/drawing/2014/main" id="{77BA05BD-D3B6-B197-25C7-E8347C57AE0F}"/>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8" name="Espace réservé pour une image  16">
            <a:extLst>
              <a:ext uri="{FF2B5EF4-FFF2-40B4-BE49-F238E27FC236}">
                <a16:creationId xmlns:a16="http://schemas.microsoft.com/office/drawing/2014/main" id="{112346C4-2637-83AE-80BF-2E86B4B19BE7}"/>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9" name="Espace réservé du texte 3">
            <a:extLst>
              <a:ext uri="{FF2B5EF4-FFF2-40B4-BE49-F238E27FC236}">
                <a16:creationId xmlns:a16="http://schemas.microsoft.com/office/drawing/2014/main" id="{66EBB4A4-C646-617F-BE85-05719E31D8F9}"/>
              </a:ext>
            </a:extLst>
          </p:cNvPr>
          <p:cNvSpPr>
            <a:spLocks noGrp="1"/>
          </p:cNvSpPr>
          <p:nvPr>
            <p:ph type="body" sz="quarter" idx="25"/>
          </p:nvPr>
        </p:nvSpPr>
        <p:spPr>
          <a:xfrm>
            <a:off x="381000" y="4265617"/>
            <a:ext cx="2443163" cy="557002"/>
          </a:xfrm>
        </p:spPr>
        <p:txBody>
          <a:bodyPr/>
          <a:lstStyle>
            <a:lvl1pPr>
              <a:defRPr b="1">
                <a:solidFill>
                  <a:schemeClr val="bg1"/>
                </a:solidFill>
              </a:defRPr>
            </a:lvl1pPr>
          </a:lstStyle>
          <a:p>
            <a:pPr lvl="0"/>
            <a:r>
              <a:rPr lang="fr-FR"/>
              <a:t>Cliquez pour modifier</a:t>
            </a:r>
          </a:p>
        </p:txBody>
      </p:sp>
      <p:sp>
        <p:nvSpPr>
          <p:cNvPr id="20" name="Espace réservé du texte 3">
            <a:extLst>
              <a:ext uri="{FF2B5EF4-FFF2-40B4-BE49-F238E27FC236}">
                <a16:creationId xmlns:a16="http://schemas.microsoft.com/office/drawing/2014/main" id="{E3FF73D7-DA3F-91ED-BF7B-2F97E45C9861}"/>
              </a:ext>
            </a:extLst>
          </p:cNvPr>
          <p:cNvSpPr>
            <a:spLocks noGrp="1"/>
          </p:cNvSpPr>
          <p:nvPr>
            <p:ph type="body" sz="quarter" idx="26"/>
          </p:nvPr>
        </p:nvSpPr>
        <p:spPr>
          <a:xfrm>
            <a:off x="381000" y="6325948"/>
            <a:ext cx="2443163" cy="501650"/>
          </a:xfrm>
        </p:spPr>
        <p:txBody>
          <a:bodyPr/>
          <a:lstStyle>
            <a:lvl1pPr>
              <a:defRPr b="1">
                <a:solidFill>
                  <a:schemeClr val="bg1"/>
                </a:solidFill>
              </a:defRPr>
            </a:lvl1pPr>
          </a:lstStyle>
          <a:p>
            <a:pPr lvl="0"/>
            <a:r>
              <a:rPr lang="fr-FR"/>
              <a:t>Cliquez pour modifier</a:t>
            </a:r>
          </a:p>
        </p:txBody>
      </p:sp>
      <p:sp>
        <p:nvSpPr>
          <p:cNvPr id="21" name="Espace réservé du texte 3">
            <a:extLst>
              <a:ext uri="{FF2B5EF4-FFF2-40B4-BE49-F238E27FC236}">
                <a16:creationId xmlns:a16="http://schemas.microsoft.com/office/drawing/2014/main" id="{4847C510-74A4-30D2-8789-B1ECA1202468}"/>
              </a:ext>
            </a:extLst>
          </p:cNvPr>
          <p:cNvSpPr>
            <a:spLocks noGrp="1"/>
          </p:cNvSpPr>
          <p:nvPr>
            <p:ph type="body" sz="quarter" idx="28"/>
          </p:nvPr>
        </p:nvSpPr>
        <p:spPr>
          <a:xfrm>
            <a:off x="4874417" y="6325948"/>
            <a:ext cx="2443163" cy="501650"/>
          </a:xfrm>
        </p:spPr>
        <p:txBody>
          <a:bodyPr/>
          <a:lstStyle>
            <a:lvl1pPr>
              <a:defRPr b="1">
                <a:solidFill>
                  <a:schemeClr val="bg1"/>
                </a:solidFill>
              </a:defRPr>
            </a:lvl1pPr>
          </a:lstStyle>
          <a:p>
            <a:pPr lvl="0"/>
            <a:r>
              <a:rPr lang="fr-FR"/>
              <a:t>Cliquez pour modifier</a:t>
            </a:r>
          </a:p>
        </p:txBody>
      </p:sp>
      <p:sp>
        <p:nvSpPr>
          <p:cNvPr id="22" name="Espace réservé du texte 3">
            <a:extLst>
              <a:ext uri="{FF2B5EF4-FFF2-40B4-BE49-F238E27FC236}">
                <a16:creationId xmlns:a16="http://schemas.microsoft.com/office/drawing/2014/main" id="{D404087C-57B3-60ED-5D08-6B1272714CCA}"/>
              </a:ext>
            </a:extLst>
          </p:cNvPr>
          <p:cNvSpPr>
            <a:spLocks noGrp="1"/>
          </p:cNvSpPr>
          <p:nvPr>
            <p:ph type="body" sz="quarter" idx="29"/>
          </p:nvPr>
        </p:nvSpPr>
        <p:spPr>
          <a:xfrm>
            <a:off x="9521764" y="6315749"/>
            <a:ext cx="2443163" cy="501649"/>
          </a:xfrm>
        </p:spPr>
        <p:txBody>
          <a:bodyPr/>
          <a:lstStyle>
            <a:lvl1pPr>
              <a:defRPr b="1">
                <a:solidFill>
                  <a:schemeClr val="bg1"/>
                </a:solidFill>
              </a:defRPr>
            </a:lvl1pPr>
          </a:lstStyle>
          <a:p>
            <a:pPr lvl="0"/>
            <a:r>
              <a:rPr lang="fr-FR"/>
              <a:t>Cliquez pour modifier</a:t>
            </a:r>
          </a:p>
        </p:txBody>
      </p:sp>
      <p:sp>
        <p:nvSpPr>
          <p:cNvPr id="23" name="Espace réservé pour une image  17">
            <a:extLst>
              <a:ext uri="{FF2B5EF4-FFF2-40B4-BE49-F238E27FC236}">
                <a16:creationId xmlns:a16="http://schemas.microsoft.com/office/drawing/2014/main" id="{F27386C2-9D5F-9228-9FA5-EEECF5E12B3C}"/>
              </a:ext>
            </a:extLst>
          </p:cNvPr>
          <p:cNvSpPr>
            <a:spLocks noGrp="1"/>
          </p:cNvSpPr>
          <p:nvPr>
            <p:ph type="pic" sz="quarter" idx="30"/>
          </p:nvPr>
        </p:nvSpPr>
        <p:spPr>
          <a:xfrm>
            <a:off x="1155700" y="3860800"/>
            <a:ext cx="633413" cy="633413"/>
          </a:xfrm>
        </p:spPr>
        <p:txBody>
          <a:bodyPr/>
          <a:lstStyle/>
          <a:p>
            <a:endParaRPr lang="fr-FR"/>
          </a:p>
        </p:txBody>
      </p:sp>
      <p:sp>
        <p:nvSpPr>
          <p:cNvPr id="24" name="Espace réservé pour une image  17">
            <a:extLst>
              <a:ext uri="{FF2B5EF4-FFF2-40B4-BE49-F238E27FC236}">
                <a16:creationId xmlns:a16="http://schemas.microsoft.com/office/drawing/2014/main" id="{BCE0A3C2-49F1-FD5D-3A0D-E844B118D5BC}"/>
              </a:ext>
            </a:extLst>
          </p:cNvPr>
          <p:cNvSpPr>
            <a:spLocks noGrp="1"/>
          </p:cNvSpPr>
          <p:nvPr>
            <p:ph type="pic" sz="quarter" idx="31"/>
          </p:nvPr>
        </p:nvSpPr>
        <p:spPr>
          <a:xfrm>
            <a:off x="1155700" y="5806832"/>
            <a:ext cx="633413" cy="633413"/>
          </a:xfrm>
        </p:spPr>
        <p:txBody>
          <a:bodyPr/>
          <a:lstStyle/>
          <a:p>
            <a:endParaRPr lang="fr-FR"/>
          </a:p>
        </p:txBody>
      </p:sp>
      <p:sp>
        <p:nvSpPr>
          <p:cNvPr id="25" name="Espace réservé pour une image  17">
            <a:extLst>
              <a:ext uri="{FF2B5EF4-FFF2-40B4-BE49-F238E27FC236}">
                <a16:creationId xmlns:a16="http://schemas.microsoft.com/office/drawing/2014/main" id="{399FF654-062E-682B-C9D1-5F0D0C07304D}"/>
              </a:ext>
            </a:extLst>
          </p:cNvPr>
          <p:cNvSpPr>
            <a:spLocks noGrp="1"/>
          </p:cNvSpPr>
          <p:nvPr>
            <p:ph type="pic" sz="quarter" idx="32"/>
          </p:nvPr>
        </p:nvSpPr>
        <p:spPr>
          <a:xfrm>
            <a:off x="5791199" y="5806832"/>
            <a:ext cx="633413" cy="633413"/>
          </a:xfrm>
        </p:spPr>
        <p:txBody>
          <a:bodyPr/>
          <a:lstStyle/>
          <a:p>
            <a:endParaRPr lang="fr-FR"/>
          </a:p>
        </p:txBody>
      </p:sp>
      <p:sp>
        <p:nvSpPr>
          <p:cNvPr id="26" name="Espace réservé pour une image  17">
            <a:extLst>
              <a:ext uri="{FF2B5EF4-FFF2-40B4-BE49-F238E27FC236}">
                <a16:creationId xmlns:a16="http://schemas.microsoft.com/office/drawing/2014/main" id="{9205EB0D-0049-A8E0-36E9-0B46F717C323}"/>
              </a:ext>
            </a:extLst>
          </p:cNvPr>
          <p:cNvSpPr>
            <a:spLocks noGrp="1"/>
          </p:cNvSpPr>
          <p:nvPr>
            <p:ph type="pic" sz="quarter" idx="33"/>
          </p:nvPr>
        </p:nvSpPr>
        <p:spPr>
          <a:xfrm>
            <a:off x="10326717" y="5806832"/>
            <a:ext cx="633413" cy="633413"/>
          </a:xfrm>
        </p:spPr>
        <p:txBody>
          <a:bodyPr/>
          <a:lstStyle/>
          <a:p>
            <a:endParaRPr lang="fr-FR"/>
          </a:p>
        </p:txBody>
      </p:sp>
      <p:sp>
        <p:nvSpPr>
          <p:cNvPr id="27" name="Titre 1">
            <a:extLst>
              <a:ext uri="{FF2B5EF4-FFF2-40B4-BE49-F238E27FC236}">
                <a16:creationId xmlns:a16="http://schemas.microsoft.com/office/drawing/2014/main" id="{43357B61-06EC-C533-CB79-13AADBCC7FB7}"/>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30" name="Espace réservé pour une image  9">
            <a:extLst>
              <a:ext uri="{FF2B5EF4-FFF2-40B4-BE49-F238E27FC236}">
                <a16:creationId xmlns:a16="http://schemas.microsoft.com/office/drawing/2014/main" id="{0E92D4A1-FD19-DCF5-9F18-182241A6A04B}"/>
              </a:ext>
            </a:extLst>
          </p:cNvPr>
          <p:cNvSpPr>
            <a:spLocks noGrp="1"/>
          </p:cNvSpPr>
          <p:nvPr>
            <p:ph type="pic" sz="quarter" idx="20"/>
          </p:nvPr>
        </p:nvSpPr>
        <p:spPr>
          <a:xfrm>
            <a:off x="3405188" y="2076450"/>
            <a:ext cx="5583242" cy="3486150"/>
          </a:xfrm>
        </p:spPr>
        <p:txBody>
          <a:bodyPr/>
          <a:lstStyle/>
          <a:p>
            <a:endParaRPr lang="fr-FR"/>
          </a:p>
        </p:txBody>
      </p:sp>
      <p:sp>
        <p:nvSpPr>
          <p:cNvPr id="2" name="Espace réservé du texte 42">
            <a:extLst>
              <a:ext uri="{FF2B5EF4-FFF2-40B4-BE49-F238E27FC236}">
                <a16:creationId xmlns:a16="http://schemas.microsoft.com/office/drawing/2014/main" id="{94357DC0-9B7E-6FF5-986D-A8639C512C8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25766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animEffect transition="in" filter="fade">
                                      <p:cBhvr>
                                        <p:cTn id="9" dur="1000"/>
                                        <p:tgtEl>
                                          <p:spTgt spid="27"/>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anim calcmode="lin" valueType="num">
                                      <p:cBhvr>
                                        <p:cTn id="21" dur="500" fill="hold"/>
                                        <p:tgtEl>
                                          <p:spTgt spid="23"/>
                                        </p:tgtEl>
                                        <p:attrNameLst>
                                          <p:attrName>ppt_x</p:attrName>
                                        </p:attrNameLst>
                                      </p:cBhvr>
                                      <p:tavLst>
                                        <p:tav tm="0">
                                          <p:val>
                                            <p:strVal val="#ppt_x"/>
                                          </p:val>
                                        </p:tav>
                                        <p:tav tm="100000">
                                          <p:val>
                                            <p:strVal val="#ppt_x"/>
                                          </p:val>
                                        </p:tav>
                                      </p:tavLst>
                                    </p:anim>
                                    <p:anim calcmode="lin" valueType="num">
                                      <p:cBhvr>
                                        <p:cTn id="22" dur="500" fill="hold"/>
                                        <p:tgtEl>
                                          <p:spTgt spid="23"/>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19">
                                            <p:txEl>
                                              <p:pRg st="0" end="0"/>
                                            </p:txEl>
                                          </p:spTgt>
                                        </p:tgtEl>
                                        <p:attrNameLst>
                                          <p:attrName>style.visibility</p:attrName>
                                        </p:attrNameLst>
                                      </p:cBhvr>
                                      <p:to>
                                        <p:strVal val="visible"/>
                                      </p:to>
                                    </p:set>
                                    <p:animEffect transition="in" filter="fade">
                                      <p:cBhvr>
                                        <p:cTn id="25" dur="500"/>
                                        <p:tgtEl>
                                          <p:spTgt spid="19">
                                            <p:txEl>
                                              <p:pRg st="0" end="0"/>
                                            </p:txEl>
                                          </p:spTgt>
                                        </p:tgtEl>
                                      </p:cBhvr>
                                    </p:animEffect>
                                    <p:anim calcmode="lin" valueType="num">
                                      <p:cBhvr>
                                        <p:cTn id="26"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20">
                                            <p:txEl>
                                              <p:pRg st="0" end="0"/>
                                            </p:txEl>
                                          </p:spTgt>
                                        </p:tgtEl>
                                        <p:attrNameLst>
                                          <p:attrName>style.visibility</p:attrName>
                                        </p:attrNameLst>
                                      </p:cBhvr>
                                      <p:to>
                                        <p:strVal val="visible"/>
                                      </p:to>
                                    </p:set>
                                    <p:animEffect transition="in" filter="fade">
                                      <p:cBhvr>
                                        <p:cTn id="41" dur="500"/>
                                        <p:tgtEl>
                                          <p:spTgt spid="20">
                                            <p:txEl>
                                              <p:pRg st="0" end="0"/>
                                            </p:txEl>
                                          </p:spTgt>
                                        </p:tgtEl>
                                      </p:cBhvr>
                                    </p:animEffect>
                                    <p:anim calcmode="lin" valueType="num">
                                      <p:cBhvr>
                                        <p:cTn id="42"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anim calcmode="lin" valueType="num">
                                      <p:cBhvr>
                                        <p:cTn id="48" dur="500" fill="hold"/>
                                        <p:tgtEl>
                                          <p:spTgt spid="18"/>
                                        </p:tgtEl>
                                        <p:attrNameLst>
                                          <p:attrName>ppt_x</p:attrName>
                                        </p:attrNameLst>
                                      </p:cBhvr>
                                      <p:tavLst>
                                        <p:tav tm="0">
                                          <p:val>
                                            <p:strVal val="#ppt_x"/>
                                          </p:val>
                                        </p:tav>
                                        <p:tav tm="100000">
                                          <p:val>
                                            <p:strVal val="#ppt_x"/>
                                          </p:val>
                                        </p:tav>
                                      </p:tavLst>
                                    </p:anim>
                                    <p:anim calcmode="lin" valueType="num">
                                      <p:cBhvr>
                                        <p:cTn id="49" dur="500" fill="hold"/>
                                        <p:tgtEl>
                                          <p:spTgt spid="18"/>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anim calcmode="lin" valueType="num">
                                      <p:cBhvr>
                                        <p:cTn id="53" dur="500" fill="hold"/>
                                        <p:tgtEl>
                                          <p:spTgt spid="25"/>
                                        </p:tgtEl>
                                        <p:attrNameLst>
                                          <p:attrName>ppt_x</p:attrName>
                                        </p:attrNameLst>
                                      </p:cBhvr>
                                      <p:tavLst>
                                        <p:tav tm="0">
                                          <p:val>
                                            <p:strVal val="#ppt_x"/>
                                          </p:val>
                                        </p:tav>
                                        <p:tav tm="100000">
                                          <p:val>
                                            <p:strVal val="#ppt_x"/>
                                          </p:val>
                                        </p:tav>
                                      </p:tavLst>
                                    </p:anim>
                                    <p:anim calcmode="lin" valueType="num">
                                      <p:cBhvr>
                                        <p:cTn id="54" dur="500" fill="hold"/>
                                        <p:tgtEl>
                                          <p:spTgt spid="25"/>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21">
                                            <p:txEl>
                                              <p:pRg st="0" end="0"/>
                                            </p:txEl>
                                          </p:spTgt>
                                        </p:tgtEl>
                                        <p:attrNameLst>
                                          <p:attrName>style.visibility</p:attrName>
                                        </p:attrNameLst>
                                      </p:cBhvr>
                                      <p:to>
                                        <p:strVal val="visible"/>
                                      </p:to>
                                    </p:set>
                                    <p:animEffect transition="in" filter="fade">
                                      <p:cBhvr>
                                        <p:cTn id="57" dur="500"/>
                                        <p:tgtEl>
                                          <p:spTgt spid="21">
                                            <p:txEl>
                                              <p:pRg st="0" end="0"/>
                                            </p:txEl>
                                          </p:spTgt>
                                        </p:tgtEl>
                                      </p:cBhvr>
                                    </p:animEffect>
                                    <p:anim calcmode="lin" valueType="num">
                                      <p:cBhvr>
                                        <p:cTn id="58"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6"/>
                                        </p:tgtEl>
                                        <p:attrNameLst>
                                          <p:attrName>style.visibility</p:attrName>
                                        </p:attrNameLst>
                                      </p:cBhvr>
                                      <p:to>
                                        <p:strVal val="visible"/>
                                      </p:to>
                                    </p:set>
                                    <p:animEffect transition="in" filter="fade">
                                      <p:cBhvr>
                                        <p:cTn id="63" dur="500"/>
                                        <p:tgtEl>
                                          <p:spTgt spid="6"/>
                                        </p:tgtEl>
                                      </p:cBhvr>
                                    </p:animEffect>
                                    <p:anim calcmode="lin" valueType="num">
                                      <p:cBhvr>
                                        <p:cTn id="64" dur="500" fill="hold"/>
                                        <p:tgtEl>
                                          <p:spTgt spid="6"/>
                                        </p:tgtEl>
                                        <p:attrNameLst>
                                          <p:attrName>ppt_x</p:attrName>
                                        </p:attrNameLst>
                                      </p:cBhvr>
                                      <p:tavLst>
                                        <p:tav tm="0">
                                          <p:val>
                                            <p:strVal val="#ppt_x"/>
                                          </p:val>
                                        </p:tav>
                                        <p:tav tm="100000">
                                          <p:val>
                                            <p:strVal val="#ppt_x"/>
                                          </p:val>
                                        </p:tav>
                                      </p:tavLst>
                                    </p:anim>
                                    <p:anim calcmode="lin" valueType="num">
                                      <p:cBhvr>
                                        <p:cTn id="65" dur="500" fill="hold"/>
                                        <p:tgtEl>
                                          <p:spTgt spid="6"/>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anim calcmode="lin" valueType="num">
                                      <p:cBhvr>
                                        <p:cTn id="69" dur="500" fill="hold"/>
                                        <p:tgtEl>
                                          <p:spTgt spid="26"/>
                                        </p:tgtEl>
                                        <p:attrNameLst>
                                          <p:attrName>ppt_x</p:attrName>
                                        </p:attrNameLst>
                                      </p:cBhvr>
                                      <p:tavLst>
                                        <p:tav tm="0">
                                          <p:val>
                                            <p:strVal val="#ppt_x"/>
                                          </p:val>
                                        </p:tav>
                                        <p:tav tm="100000">
                                          <p:val>
                                            <p:strVal val="#ppt_x"/>
                                          </p:val>
                                        </p:tav>
                                      </p:tavLst>
                                    </p:anim>
                                    <p:anim calcmode="lin" valueType="num">
                                      <p:cBhvr>
                                        <p:cTn id="70" dur="500" fill="hold"/>
                                        <p:tgtEl>
                                          <p:spTgt spid="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2">
                                            <p:txEl>
                                              <p:pRg st="0" end="0"/>
                                            </p:txEl>
                                          </p:spTgt>
                                        </p:tgtEl>
                                        <p:attrNameLst>
                                          <p:attrName>style.visibility</p:attrName>
                                        </p:attrNameLst>
                                      </p:cBhvr>
                                      <p:to>
                                        <p:strVal val="visible"/>
                                      </p:to>
                                    </p:set>
                                    <p:animEffect transition="in" filter="fade">
                                      <p:cBhvr>
                                        <p:cTn id="73" dur="500"/>
                                        <p:tgtEl>
                                          <p:spTgt spid="22">
                                            <p:txEl>
                                              <p:pRg st="0" end="0"/>
                                            </p:txEl>
                                          </p:spTgt>
                                        </p:tgtEl>
                                      </p:cBhvr>
                                    </p:animEffect>
                                    <p:anim calcmode="lin" valueType="num">
                                      <p:cBhvr>
                                        <p:cTn id="74"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22">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2">
                                            <p:txEl>
                                              <p:pRg st="0" end="0"/>
                                            </p:txEl>
                                          </p:spTgt>
                                        </p:tgtEl>
                                        <p:attrNameLst>
                                          <p:attrName>style.visibility</p:attrName>
                                        </p:attrNameLst>
                                      </p:cBhvr>
                                      <p:to>
                                        <p:strVal val="visible"/>
                                      </p:to>
                                    </p:set>
                                    <p:animEffect transition="in" filter="wipe(left)">
                                      <p:cBhvr>
                                        <p:cTn id="7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6" grpId="0"/>
      <p:bldP spid="13" grpId="0"/>
      <p:bldP spid="18" grpId="0"/>
      <p:bldP spid="19" grpId="0" build="p">
        <p:tmplLst>
          <p:tmpl lvl="1">
            <p:tnLst>
              <p:par>
                <p:cTn presetID="47"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anim calcmode="lin" valueType="num">
                      <p:cBhvr>
                        <p:cTn dur="500" fill="hold"/>
                        <p:tgtEl>
                          <p:spTgt spid="19"/>
                        </p:tgtEl>
                        <p:attrNameLst>
                          <p:attrName>ppt_x</p:attrName>
                        </p:attrNameLst>
                      </p:cBhvr>
                      <p:tavLst>
                        <p:tav tm="0">
                          <p:val>
                            <p:strVal val="#ppt_x"/>
                          </p:val>
                        </p:tav>
                        <p:tav tm="100000">
                          <p:val>
                            <p:strVal val="#ppt_x"/>
                          </p:val>
                        </p:tav>
                      </p:tavLst>
                    </p:anim>
                    <p:anim calcmode="lin" valueType="num">
                      <p:cBhvr>
                        <p:cTn dur="500" fill="hold"/>
                        <p:tgtEl>
                          <p:spTgt spid="19"/>
                        </p:tgtEl>
                        <p:attrNameLst>
                          <p:attrName>ppt_y</p:attrName>
                        </p:attrNameLst>
                      </p:cBhvr>
                      <p:tavLst>
                        <p:tav tm="0">
                          <p:val>
                            <p:strVal val="#ppt_y-.1"/>
                          </p:val>
                        </p:tav>
                        <p:tav tm="100000">
                          <p:val>
                            <p:strVal val="#ppt_y"/>
                          </p:val>
                        </p:tav>
                      </p:tavLst>
                    </p:anim>
                  </p:childTnLst>
                </p:cTn>
              </p:par>
            </p:tnLst>
          </p:tmpl>
        </p:tmplLst>
      </p:bldP>
      <p:bldP spid="20" grpId="0" build="p">
        <p:tmplLst>
          <p:tmpl lvl="1">
            <p:tnLst>
              <p:par>
                <p:cTn presetID="47"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anim calcmode="lin" valueType="num">
                      <p:cBhvr>
                        <p:cTn dur="500" fill="hold"/>
                        <p:tgtEl>
                          <p:spTgt spid="20"/>
                        </p:tgtEl>
                        <p:attrNameLst>
                          <p:attrName>ppt_x</p:attrName>
                        </p:attrNameLst>
                      </p:cBhvr>
                      <p:tavLst>
                        <p:tav tm="0">
                          <p:val>
                            <p:strVal val="#ppt_x"/>
                          </p:val>
                        </p:tav>
                        <p:tav tm="100000">
                          <p:val>
                            <p:strVal val="#ppt_x"/>
                          </p:val>
                        </p:tav>
                      </p:tavLst>
                    </p:anim>
                    <p:anim calcmode="lin" valueType="num">
                      <p:cBhvr>
                        <p:cTn dur="500" fill="hold"/>
                        <p:tgtEl>
                          <p:spTgt spid="20"/>
                        </p:tgtEl>
                        <p:attrNameLst>
                          <p:attrName>ppt_y</p:attrName>
                        </p:attrNameLst>
                      </p:cBhvr>
                      <p:tavLst>
                        <p:tav tm="0">
                          <p:val>
                            <p:strVal val="#ppt_y-.1"/>
                          </p:val>
                        </p:tav>
                        <p:tav tm="100000">
                          <p:val>
                            <p:strVal val="#ppt_y"/>
                          </p:val>
                        </p:tav>
                      </p:tavLst>
                    </p:anim>
                  </p:childTnLst>
                </p:cTn>
              </p:par>
            </p:tnLst>
          </p:tmpl>
        </p:tmplLst>
      </p:bldP>
      <p:bldP spid="21" grpId="0" build="p">
        <p:tmplLst>
          <p:tmpl lvl="1">
            <p:tnLst>
              <p:par>
                <p:cTn presetID="47"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anim calcmode="lin" valueType="num">
                      <p:cBhvr>
                        <p:cTn dur="500" fill="hold"/>
                        <p:tgtEl>
                          <p:spTgt spid="21"/>
                        </p:tgtEl>
                        <p:attrNameLst>
                          <p:attrName>ppt_x</p:attrName>
                        </p:attrNameLst>
                      </p:cBhvr>
                      <p:tavLst>
                        <p:tav tm="0">
                          <p:val>
                            <p:strVal val="#ppt_x"/>
                          </p:val>
                        </p:tav>
                        <p:tav tm="100000">
                          <p:val>
                            <p:strVal val="#ppt_x"/>
                          </p:val>
                        </p:tav>
                      </p:tavLst>
                    </p:anim>
                    <p:anim calcmode="lin" valueType="num">
                      <p:cBhvr>
                        <p:cTn dur="500" fill="hold"/>
                        <p:tgtEl>
                          <p:spTgt spid="21"/>
                        </p:tgtEl>
                        <p:attrNameLst>
                          <p:attrName>ppt_y</p:attrName>
                        </p:attrNameLst>
                      </p:cBhvr>
                      <p:tavLst>
                        <p:tav tm="0">
                          <p:val>
                            <p:strVal val="#ppt_y-.1"/>
                          </p:val>
                        </p:tav>
                        <p:tav tm="100000">
                          <p:val>
                            <p:strVal val="#ppt_y"/>
                          </p:val>
                        </p:tav>
                      </p:tavLst>
                    </p:anim>
                  </p:childTnLst>
                </p:cTn>
              </p:par>
            </p:tnLst>
          </p:tmpl>
        </p:tmplLst>
      </p:bldP>
      <p:bldP spid="22" grpId="0" build="p">
        <p:tmplLst>
          <p:tmpl lvl="1">
            <p:tnLst>
              <p:par>
                <p:cTn presetID="47"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anim calcmode="lin" valueType="num">
                      <p:cBhvr>
                        <p:cTn dur="500" fill="hold"/>
                        <p:tgtEl>
                          <p:spTgt spid="22"/>
                        </p:tgtEl>
                        <p:attrNameLst>
                          <p:attrName>ppt_x</p:attrName>
                        </p:attrNameLst>
                      </p:cBhvr>
                      <p:tavLst>
                        <p:tav tm="0">
                          <p:val>
                            <p:strVal val="#ppt_x"/>
                          </p:val>
                        </p:tav>
                        <p:tav tm="100000">
                          <p:val>
                            <p:strVal val="#ppt_x"/>
                          </p:val>
                        </p:tav>
                      </p:tavLst>
                    </p:anim>
                    <p:anim calcmode="lin" valueType="num">
                      <p:cBhvr>
                        <p:cTn dur="500" fill="hold"/>
                        <p:tgtEl>
                          <p:spTgt spid="22"/>
                        </p:tgtEl>
                        <p:attrNameLst>
                          <p:attrName>ppt_y</p:attrName>
                        </p:attrNameLst>
                      </p:cBhvr>
                      <p:tavLst>
                        <p:tav tm="0">
                          <p:val>
                            <p:strVal val="#ppt_y-.1"/>
                          </p:val>
                        </p:tav>
                        <p:tav tm="100000">
                          <p:val>
                            <p:strVal val="#ppt_y"/>
                          </p:val>
                        </p:tav>
                      </p:tavLst>
                    </p:anim>
                  </p:childTnLst>
                </p:cTn>
              </p:par>
            </p:tnLst>
          </p:tmpl>
        </p:tmplLst>
      </p:bldP>
      <p:bldP spid="23" grpId="0"/>
      <p:bldP spid="24" grpId="0"/>
      <p:bldP spid="25" grpId="0"/>
      <p:bldP spid="26" grpId="0"/>
      <p:bldP spid="27" grpId="0"/>
      <p:bldP spid="30" grpId="0"/>
      <p:bldP spid="2" grpId="0" build="p">
        <p:tmplLst>
          <p:tmpl lvl="1">
            <p:tnLst>
              <p:par>
                <p:cTn presetID="22" presetClass="entr" presetSubtype="8" fill="hold" nodeType="with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creen_laptop_right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lvl1pPr>
            <a:lvl2pPr marL="457200" indent="0">
              <a:buNone/>
              <a:defRPr sz="1000"/>
            </a:lvl2pPr>
            <a:lvl3pPr>
              <a:defRPr sz="1000"/>
            </a:lvl3pPr>
            <a:lvl4pPr>
              <a:defRPr sz="1000"/>
            </a:lvl4pPr>
            <a:lvl5pPr>
              <a:defRPr sz="1000"/>
            </a:lvl5pPr>
          </a:lstStyle>
          <a:p>
            <a:pPr lvl="0"/>
            <a:r>
              <a:rPr lang="fr-FR" err="1"/>
              <a:t>Onboarding</a:t>
            </a:r>
            <a:r>
              <a:rPr lang="fr-FR"/>
              <a:t> &amp; </a:t>
            </a:r>
            <a:r>
              <a:rPr lang="fr-FR" err="1"/>
              <a:t>offboarding</a:t>
            </a:r>
            <a:r>
              <a:rPr lang="fr-FR"/>
              <a:t> : préparez et pilotez  l’intégration/ départ  de vos collaborateurs en toute simplicité et de façon automatisée ! Personnalisez des modèles par équipes. </a:t>
            </a:r>
          </a:p>
          <a:p>
            <a:pPr lvl="0"/>
            <a:r>
              <a:rPr lang="fr-FR"/>
              <a:t>Vos modèles de documents salariés aux couleurs de votre entreprise, sans perte de temps avec la possibilité de faire signer vos contrats à distance avec la signature électronique</a:t>
            </a:r>
          </a:p>
          <a:p>
            <a:pPr lvl="0"/>
            <a:r>
              <a:rPr lang="fr-FR"/>
              <a:t>Des dossiers salariés consultables en un clin d’</a:t>
            </a:r>
            <a:r>
              <a:rPr lang="fr-FR" err="1"/>
              <a:t>oeil</a:t>
            </a:r>
            <a:r>
              <a:rPr lang="fr-FR"/>
              <a:t> : </a:t>
            </a:r>
            <a:br>
              <a:rPr lang="fr-FR"/>
            </a:br>
            <a:r>
              <a:rPr lang="fr-FR"/>
              <a:t>contrats de travail, bulletins de salaire, RIB, et autres données administratives.. Vous pouvez aussi ajouter des alertes pour ne plus être pris de court ! </a:t>
            </a:r>
          </a:p>
          <a:p>
            <a:pPr lvl="0"/>
            <a:r>
              <a:rPr lang="fr-FR"/>
              <a:t>Un annuaire collaborateurs complet avec trombinoscope et organigramme dynamique </a:t>
            </a:r>
          </a:p>
          <a:p>
            <a:pPr lvl="0"/>
            <a:r>
              <a:rPr lang="fr-FR"/>
              <a:t>Espace de documents partagés : centralisez et mettez à disposition des salariés tous les documents de la vie d’entreprise : règlement intérieur, charte télétravail… Et gérer les visibilités par document</a:t>
            </a:r>
          </a:p>
          <a:p>
            <a:pPr lvl="0"/>
            <a:r>
              <a:rPr lang="fr-FR"/>
              <a:t>Pilotage RH : suivez l'évolution des rémunérations, les effectifs, le turnover…</a:t>
            </a:r>
          </a:p>
          <a:p>
            <a:pPr lvl="0"/>
            <a:endParaRPr lang="fr-FR"/>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a:t>6</a:t>
            </a:r>
          </a:p>
        </p:txBody>
      </p:sp>
      <p:sp>
        <p:nvSpPr>
          <p:cNvPr id="40" name="Forme libre : forme 39">
            <a:extLst>
              <a:ext uri="{FF2B5EF4-FFF2-40B4-BE49-F238E27FC236}">
                <a16:creationId xmlns:a16="http://schemas.microsoft.com/office/drawing/2014/main" id="{01F5886F-4A4E-7FA1-064B-11CBD150592E}"/>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tx2"/>
          </a:solidFill>
          <a:ln w="9525" cap="flat">
            <a:noFill/>
            <a:prstDash val="solid"/>
            <a:miter/>
          </a:ln>
        </p:spPr>
        <p:txBody>
          <a:bodyPr rtlCol="0" anchor="ctr"/>
          <a:lstStyle/>
          <a:p>
            <a:endParaRPr lang="fr-FR"/>
          </a:p>
        </p:txBody>
      </p:sp>
      <p:sp>
        <p:nvSpPr>
          <p:cNvPr id="3" name="Espace réservé du texte 42">
            <a:extLst>
              <a:ext uri="{FF2B5EF4-FFF2-40B4-BE49-F238E27FC236}">
                <a16:creationId xmlns:a16="http://schemas.microsoft.com/office/drawing/2014/main" id="{9603FA99-B5EE-A5A2-99B2-C1CA1768F41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94598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left)">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creen_laptop_right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sp>
        <p:nvSpPr>
          <p:cNvPr id="3" name="Forme libre : forme 2">
            <a:extLst>
              <a:ext uri="{FF2B5EF4-FFF2-40B4-BE49-F238E27FC236}">
                <a16:creationId xmlns:a16="http://schemas.microsoft.com/office/drawing/2014/main" id="{7244E9F3-D296-2CB3-80F2-D64995952751}"/>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4006908" y="1392144"/>
            <a:ext cx="10496492" cy="4780057"/>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solidFill>
                  <a:schemeClr val="bg1"/>
                </a:solidFill>
              </a:defRPr>
            </a:lvl1pPr>
            <a:lvl2pPr marL="457200" indent="0">
              <a:buNone/>
              <a:defRPr sz="1000"/>
            </a:lvl2pPr>
            <a:lvl3pPr>
              <a:defRPr sz="1000"/>
            </a:lvl3pPr>
            <a:lvl4pPr>
              <a:defRPr sz="1000"/>
            </a:lvl4pPr>
            <a:lvl5pPr>
              <a:defRPr sz="1000"/>
            </a:lvl5pPr>
          </a:lstStyle>
          <a:p>
            <a:pPr lvl="0"/>
            <a:r>
              <a:rPr lang="fr-FR" err="1"/>
              <a:t>Onboarding</a:t>
            </a:r>
            <a:r>
              <a:rPr lang="fr-FR"/>
              <a:t> &amp; </a:t>
            </a:r>
            <a:r>
              <a:rPr lang="fr-FR" err="1"/>
              <a:t>offboarding</a:t>
            </a:r>
            <a:r>
              <a:rPr lang="fr-FR"/>
              <a:t> : préparez et pilotez  l’intégration/ départ  de vos collaborateurs en toute simplicité et de façon automatisée ! Personnalisez des modèles par équipes. </a:t>
            </a:r>
          </a:p>
          <a:p>
            <a:pPr lvl="0"/>
            <a:r>
              <a:rPr lang="fr-FR"/>
              <a:t>Vos modèles de documents salariés aux couleurs de votre entreprise, sans perte de temps avec la possibilité de faire signer vos contrats à distance avec la signature électronique</a:t>
            </a:r>
          </a:p>
          <a:p>
            <a:pPr lvl="0"/>
            <a:r>
              <a:rPr lang="fr-FR"/>
              <a:t>Des dossiers salariés consultables en un clin d’</a:t>
            </a:r>
            <a:r>
              <a:rPr lang="fr-FR" err="1"/>
              <a:t>oeil</a:t>
            </a:r>
            <a:r>
              <a:rPr lang="fr-FR"/>
              <a:t> : </a:t>
            </a:r>
            <a:br>
              <a:rPr lang="fr-FR"/>
            </a:br>
            <a:r>
              <a:rPr lang="fr-FR"/>
              <a:t>contrats de travail, bulletins de salaire, RIB, et autres données administratives.. Vous pouvez aussi ajouter des alertes pour ne plus être pris de court ! </a:t>
            </a:r>
          </a:p>
          <a:p>
            <a:pPr lvl="0"/>
            <a:r>
              <a:rPr lang="fr-FR"/>
              <a:t>Un annuaire collaborateurs complet avec trombinoscope et organigramme dynamique </a:t>
            </a:r>
          </a:p>
          <a:p>
            <a:pPr lvl="0"/>
            <a:r>
              <a:rPr lang="fr-FR"/>
              <a:t>Espace de documents partagés : centralisez et mettez à disposition des salariés tous les documents de la vie d’entreprise : règlement intérieur, charte télétravail… Et gérer les visibilités par document</a:t>
            </a:r>
          </a:p>
          <a:p>
            <a:pPr lvl="0"/>
            <a:r>
              <a:rPr lang="fr-FR"/>
              <a:t>Pilotage RH : suivez l'évolution des rémunérations, les effectifs, le turnover…</a:t>
            </a:r>
          </a:p>
          <a:p>
            <a:pPr lvl="0"/>
            <a:endParaRPr lang="fr-FR"/>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a:t>6</a:t>
            </a:r>
          </a:p>
        </p:txBody>
      </p:sp>
      <p:sp>
        <p:nvSpPr>
          <p:cNvPr id="4" name="Forme libre : forme 3">
            <a:extLst>
              <a:ext uri="{FF2B5EF4-FFF2-40B4-BE49-F238E27FC236}">
                <a16:creationId xmlns:a16="http://schemas.microsoft.com/office/drawing/2014/main" id="{B00B4E10-043B-86D2-79C5-38FAE42346DB}"/>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5" name="Forme libre : forme 4">
            <a:extLst>
              <a:ext uri="{FF2B5EF4-FFF2-40B4-BE49-F238E27FC236}">
                <a16:creationId xmlns:a16="http://schemas.microsoft.com/office/drawing/2014/main" id="{F061CDB1-EB7C-37B4-089C-4213CF624DA2}"/>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accent3"/>
          </a:solidFill>
          <a:ln w="9525" cap="flat">
            <a:noFill/>
            <a:prstDash val="solid"/>
            <a:miter/>
          </a:ln>
        </p:spPr>
        <p:txBody>
          <a:bodyPr rtlCol="0" anchor="ctr"/>
          <a:lstStyle/>
          <a:p>
            <a:endParaRPr lang="fr-FR"/>
          </a:p>
        </p:txBody>
      </p:sp>
      <p:sp>
        <p:nvSpPr>
          <p:cNvPr id="9" name="Espace réservé du texte 42">
            <a:extLst>
              <a:ext uri="{FF2B5EF4-FFF2-40B4-BE49-F238E27FC236}">
                <a16:creationId xmlns:a16="http://schemas.microsoft.com/office/drawing/2014/main" id="{54EE04A4-4E40-7A28-7B47-6FE27AB101E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02188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left)">
                                      <p:cBhvr>
                                        <p:cTn id="15"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ingle_pers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a:t>Job </a:t>
            </a:r>
            <a:r>
              <a:rPr lang="fr-FR" err="1"/>
              <a:t>title</a:t>
            </a:r>
            <a:endParaRPr lang="fr-F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a:t>This </a:t>
            </a:r>
            <a:r>
              <a:rPr lang="fr-FR" err="1"/>
              <a:t>person’s</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3"/>
                </a:solidFill>
                <a:latin typeface="+mj-lt"/>
              </a:defRPr>
            </a:lvl1pPr>
          </a:lstStyle>
          <a:p>
            <a:pPr lvl="0"/>
            <a:r>
              <a:rPr lang="fr-FR" sz="3600" err="1">
                <a:latin typeface="+mj-lt"/>
              </a:rPr>
              <a:t>Surname</a:t>
            </a:r>
            <a:br>
              <a:rPr lang="fr-FR" sz="3600">
                <a:latin typeface="+mj-lt"/>
              </a:rPr>
            </a:br>
            <a:r>
              <a:rPr lang="fr-FR" sz="3600">
                <a:latin typeface="+mj-lt"/>
              </a:rPr>
              <a:t>Name</a:t>
            </a:r>
            <a:endParaRPr lang="fr-FR"/>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425564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ingle_perso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a:t>Job </a:t>
            </a:r>
            <a:r>
              <a:rPr lang="fr-FR" err="1"/>
              <a:t>title</a:t>
            </a:r>
            <a:endParaRPr lang="fr-F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a:t>This </a:t>
            </a:r>
            <a:r>
              <a:rPr lang="fr-FR" err="1"/>
              <a:t>person’s</a:t>
            </a:r>
            <a:r>
              <a:rPr lang="fr-FR"/>
              <a:t> description can </a:t>
            </a:r>
            <a:r>
              <a:rPr lang="fr-FR" err="1"/>
              <a:t>be</a:t>
            </a:r>
            <a:r>
              <a:rPr lang="fr-FR"/>
              <a:t> set on </a:t>
            </a:r>
            <a:r>
              <a:rPr lang="fr-FR" err="1"/>
              <a:t>three</a:t>
            </a:r>
            <a:r>
              <a:rPr lang="fr-FR"/>
              <a:t> or four </a:t>
            </a:r>
            <a:r>
              <a:rPr lang="fr-FR" err="1"/>
              <a:t>lines</a:t>
            </a:r>
            <a:r>
              <a:rPr lang="fr-FR"/>
              <a:t> </a:t>
            </a:r>
            <a:r>
              <a:rPr lang="fr-FR" err="1"/>
              <a:t>depending</a:t>
            </a:r>
            <a:r>
              <a:rPr lang="fr-FR"/>
              <a:t> on </a:t>
            </a:r>
            <a:r>
              <a:rPr lang="fr-FR" err="1"/>
              <a:t>your</a:t>
            </a:r>
            <a:r>
              <a:rPr lang="fr-FR"/>
              <a:t> </a:t>
            </a:r>
            <a:r>
              <a:rPr lang="fr-FR" err="1"/>
              <a:t>needs</a:t>
            </a:r>
            <a:r>
              <a:rPr lang="fr-FR"/>
              <a:t>. </a:t>
            </a:r>
            <a:r>
              <a:rPr lang="fr-FR" err="1"/>
              <a:t>Ain’t</a:t>
            </a:r>
            <a:r>
              <a:rPr lang="fr-FR"/>
              <a:t> </a:t>
            </a:r>
            <a:r>
              <a:rPr lang="fr-FR" err="1"/>
              <a:t>that</a:t>
            </a:r>
            <a:r>
              <a:rPr lang="fr-FR"/>
              <a:t> super </a:t>
            </a:r>
            <a:r>
              <a:rPr lang="fr-FR" err="1"/>
              <a:t>convenient</a:t>
            </a:r>
            <a:r>
              <a:rPr lang="fr-FR"/>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2"/>
                </a:solidFill>
                <a:latin typeface="+mj-lt"/>
              </a:defRPr>
            </a:lvl1pPr>
          </a:lstStyle>
          <a:p>
            <a:pPr lvl="0"/>
            <a:r>
              <a:rPr lang="fr-FR" sz="3600" err="1">
                <a:latin typeface="+mj-lt"/>
              </a:rPr>
              <a:t>Surname</a:t>
            </a:r>
            <a:br>
              <a:rPr lang="fr-FR" sz="3600">
                <a:latin typeface="+mj-lt"/>
              </a:rPr>
            </a:br>
            <a:r>
              <a:rPr lang="fr-FR" sz="3600">
                <a:latin typeface="+mj-lt"/>
              </a:rPr>
              <a:t>Name</a:t>
            </a:r>
            <a:endParaRPr lang="fr-FR"/>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79739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eople_3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776"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lvl1pPr>
          </a:lstStyle>
          <a:p>
            <a:pPr lvl="0"/>
            <a:r>
              <a:rPr lang="fr-FR"/>
              <a:t>Description </a:t>
            </a:r>
            <a:r>
              <a:rPr lang="fr-FR" err="1"/>
              <a:t>goes</a:t>
            </a:r>
            <a:r>
              <a:rPr lang="fr-FR"/>
              <a:t> </a:t>
            </a:r>
            <a:r>
              <a:rPr lang="fr-FR" err="1"/>
              <a:t>here</a:t>
            </a:r>
            <a:endParaRPr lang="fr-FR"/>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FEE74910-F49B-1EFF-BE96-222BE17CB90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0032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people_3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6" name="Graphique 5">
            <a:extLst>
              <a:ext uri="{FF2B5EF4-FFF2-40B4-BE49-F238E27FC236}">
                <a16:creationId xmlns:a16="http://schemas.microsoft.com/office/drawing/2014/main" id="{1502FA82-BD10-5461-BC5A-4101D59DAF0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78543"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solidFill>
                  <a:schemeClr val="bg1"/>
                </a:solidFill>
              </a:defRPr>
            </a:lvl1pPr>
          </a:lstStyle>
          <a:p>
            <a:pPr lvl="0"/>
            <a:r>
              <a:rPr lang="fr-FR"/>
              <a:t>Description </a:t>
            </a:r>
            <a:r>
              <a:rPr lang="fr-FR" err="1"/>
              <a:t>goes</a:t>
            </a:r>
            <a:r>
              <a:rPr lang="fr-FR"/>
              <a:t> </a:t>
            </a:r>
            <a:r>
              <a:rPr lang="fr-FR" err="1"/>
              <a:t>here</a:t>
            </a:r>
            <a:endParaRPr lang="fr-FR"/>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56A4494E-5300-548F-C17D-B48263FC123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25332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a:t>Name </a:t>
            </a:r>
            <a:r>
              <a:rPr lang="fr-FR" err="1"/>
              <a:t>Surname</a:t>
            </a:r>
            <a:endParaRPr lang="fr-FR"/>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CA075C83-E473-2101-82B5-E30C43EE36B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18665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people_4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a:t>Name </a:t>
            </a:r>
            <a:r>
              <a:rPr lang="fr-FR" err="1"/>
              <a:t>Surname</a:t>
            </a:r>
            <a:endParaRPr lang="fr-FR"/>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a:t>Name </a:t>
            </a:r>
            <a:r>
              <a:rPr lang="fr-FR" err="1"/>
              <a:t>Surname</a:t>
            </a:r>
            <a:endParaRPr lang="fr-FR"/>
          </a:p>
        </p:txBody>
      </p:sp>
      <p:sp>
        <p:nvSpPr>
          <p:cNvPr id="3" name="Espace réservé du texte 42">
            <a:extLst>
              <a:ext uri="{FF2B5EF4-FFF2-40B4-BE49-F238E27FC236}">
                <a16:creationId xmlns:a16="http://schemas.microsoft.com/office/drawing/2014/main" id="{F29292CE-CD80-F238-840C-F25DFF24287E}"/>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191838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_side_col_grid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cstate="email">
            <a:extLst>
              <a:ext uri="{28A0092B-C50C-407E-A947-70E740481C1C}">
                <a14:useLocalDpi xmlns:a14="http://schemas.microsoft.com/office/drawing/2010/main" val="0"/>
              </a:ext>
            </a:extLst>
          </a:blip>
          <a:srcRect/>
          <a:stretch>
            <a:fill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3"/>
                </a:solidFill>
                <a:latin typeface="+mj-lt"/>
              </a:defRPr>
            </a:lvl1pPr>
          </a:lstStyle>
          <a:p>
            <a:pPr lvl="0"/>
            <a:r>
              <a:rPr lang="fr-FR" err="1"/>
              <a:t>Your</a:t>
            </a:r>
            <a:r>
              <a:rPr lang="fr-FR"/>
              <a:t> </a:t>
            </a:r>
            <a:r>
              <a:rPr lang="fr-FR" err="1"/>
              <a:t>heading</a:t>
            </a:r>
            <a:r>
              <a:rPr lang="fr-FR"/>
              <a:t> </a:t>
            </a:r>
            <a:r>
              <a:rPr lang="fr-FR" err="1"/>
              <a:t>goes</a:t>
            </a:r>
            <a:r>
              <a:rPr lang="fr-FR"/>
              <a:t> </a:t>
            </a:r>
            <a:r>
              <a:rPr lang="fr-FR" err="1"/>
              <a:t>here</a:t>
            </a:r>
            <a:r>
              <a:rPr lang="fr-FR"/>
              <a:t>. It </a:t>
            </a:r>
            <a:r>
              <a:rPr lang="fr-FR" err="1"/>
              <a:t>works</a:t>
            </a:r>
            <a:r>
              <a:rPr lang="fr-FR"/>
              <a:t> </a:t>
            </a:r>
            <a:r>
              <a:rPr lang="fr-FR" err="1"/>
              <a:t>with</a:t>
            </a:r>
            <a:r>
              <a:rPr lang="fr-FR"/>
              <a:t> longer sentences </a:t>
            </a:r>
            <a:r>
              <a:rPr lang="fr-FR" err="1"/>
              <a:t>just</a:t>
            </a:r>
            <a:r>
              <a:rPr lang="fr-FR"/>
              <a:t> as </a:t>
            </a:r>
            <a:r>
              <a:rPr lang="fr-FR" err="1"/>
              <a:t>well</a:t>
            </a:r>
            <a:r>
              <a:rPr lang="fr-FR"/>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tx1"/>
                </a:solidFill>
              </a:defRPr>
            </a:lvl1pPr>
            <a:lvl2pPr>
              <a:lnSpc>
                <a:spcPct val="150000"/>
              </a:lnSpc>
              <a:defRPr/>
            </a:lvl2pPr>
          </a:lstStyle>
          <a:p>
            <a:pPr lvl="0"/>
            <a:r>
              <a:rPr lang="fr-FR"/>
              <a:t>Copy </a:t>
            </a:r>
            <a:r>
              <a:rPr lang="fr-FR" err="1"/>
              <a:t>goes</a:t>
            </a:r>
            <a:r>
              <a:rPr lang="fr-FR"/>
              <a:t> </a:t>
            </a:r>
            <a:r>
              <a:rPr lang="fr-FR" err="1"/>
              <a:t>here</a:t>
            </a:r>
            <a:r>
              <a:rPr lang="fr-FR"/>
              <a:t>, and can </a:t>
            </a:r>
            <a:r>
              <a:rPr lang="fr-FR" err="1"/>
              <a:t>be</a:t>
            </a:r>
            <a:r>
              <a:rPr lang="fr-FR"/>
              <a:t> a quick </a:t>
            </a:r>
            <a:r>
              <a:rPr lang="fr-FR" err="1"/>
              <a:t>paragraph</a:t>
            </a:r>
            <a:r>
              <a:rPr lang="fr-FR"/>
              <a:t> or a </a:t>
            </a:r>
            <a:r>
              <a:rPr lang="fr-FR" err="1"/>
              <a:t>bullet</a:t>
            </a:r>
            <a:r>
              <a:rPr lang="fr-FR"/>
              <a:t> </a:t>
            </a:r>
            <a:r>
              <a:rPr lang="fr-FR" err="1"/>
              <a:t>list</a:t>
            </a:r>
            <a:r>
              <a:rPr lang="fr-FR"/>
              <a:t> of key items as </a:t>
            </a:r>
            <a:r>
              <a:rPr lang="fr-FR" err="1"/>
              <a:t>follows</a:t>
            </a:r>
            <a:r>
              <a:rPr lang="fr-FR"/>
              <a:t> :</a:t>
            </a:r>
            <a:br>
              <a:rPr lang="fr-FR"/>
            </a:br>
            <a:endParaRPr lang="fr-FR"/>
          </a:p>
          <a:p>
            <a:pPr lvl="1"/>
            <a:r>
              <a:rPr lang="fr-FR"/>
              <a:t>Item #1</a:t>
            </a:r>
          </a:p>
          <a:p>
            <a:pPr lvl="1"/>
            <a:r>
              <a:rPr lang="fr-FR"/>
              <a:t>Item #2</a:t>
            </a:r>
          </a:p>
          <a:p>
            <a:pPr lvl="1"/>
            <a:r>
              <a:rPr lang="fr-FR"/>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3"/>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bg1"/>
                </a:solidFill>
                <a:latin typeface="+mj-lt"/>
              </a:defRPr>
            </a:lvl1pPr>
          </a:lstStyle>
          <a:p>
            <a:pPr lvl="0"/>
            <a:r>
              <a:rPr lang="fr-FR"/>
              <a:t>This </a:t>
            </a:r>
            <a:r>
              <a:rPr lang="fr-FR" err="1"/>
              <a:t>is</a:t>
            </a:r>
            <a:r>
              <a:rPr lang="fr-FR"/>
              <a:t> a </a:t>
            </a:r>
            <a:r>
              <a:rPr lang="fr-FR" err="1"/>
              <a:t>random</a:t>
            </a:r>
            <a:r>
              <a:rPr lang="fr-FR"/>
              <a:t> </a:t>
            </a:r>
            <a:r>
              <a:rPr lang="fr-FR" err="1"/>
              <a:t>title</a:t>
            </a:r>
            <a:endParaRPr lang="fr-FR"/>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bg1"/>
                </a:solidFill>
              </a:defRPr>
            </a:lvl1pPr>
          </a:lstStyle>
          <a:p>
            <a:pPr lvl="0"/>
            <a:r>
              <a:rPr lang="fr-FR" err="1"/>
              <a:t>Here’s</a:t>
            </a:r>
            <a:r>
              <a:rPr lang="fr-FR"/>
              <a:t> </a:t>
            </a:r>
            <a:r>
              <a:rPr lang="fr-FR" err="1"/>
              <a:t>some</a:t>
            </a:r>
            <a:r>
              <a:rPr lang="fr-FR"/>
              <a:t> copy on a </a:t>
            </a:r>
            <a:r>
              <a:rPr lang="fr-FR" err="1"/>
              <a:t>two</a:t>
            </a:r>
            <a:r>
              <a:rPr lang="fr-FR"/>
              <a:t> </a:t>
            </a:r>
            <a:r>
              <a:rPr lang="fr-FR" err="1"/>
              <a:t>columns</a:t>
            </a:r>
            <a:r>
              <a:rPr lang="fr-FR"/>
              <a:t> </a:t>
            </a:r>
            <a:r>
              <a:rPr lang="fr-FR" err="1"/>
              <a:t>grid</a:t>
            </a:r>
            <a:r>
              <a:rPr lang="fr-FR"/>
              <a:t> system.</a:t>
            </a:r>
            <a:br>
              <a:rPr lang="fr-FR"/>
            </a:br>
            <a:r>
              <a:rPr lang="fr-FR" err="1"/>
              <a:t>Nifty</a:t>
            </a:r>
            <a:r>
              <a:rPr lang="fr-FR"/>
              <a:t>, </a:t>
            </a:r>
            <a:r>
              <a:rPr lang="fr-FR" err="1"/>
              <a:t>don’t</a:t>
            </a:r>
            <a:r>
              <a:rPr lang="fr-FR"/>
              <a:t> </a:t>
            </a:r>
            <a:r>
              <a:rPr lang="fr-FR" err="1"/>
              <a:t>you</a:t>
            </a:r>
            <a:r>
              <a:rPr lang="fr-FR"/>
              <a:t> </a:t>
            </a:r>
            <a:r>
              <a:rPr lang="fr-FR" err="1"/>
              <a:t>think</a:t>
            </a:r>
            <a:r>
              <a:rPr lang="fr-FR"/>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bg1"/>
                </a:solidFill>
              </a:defRPr>
            </a:lvl1pPr>
          </a:lstStyle>
          <a:p>
            <a:pPr lvl="0"/>
            <a:r>
              <a:rPr lang="fr-FR" err="1"/>
              <a:t>Here’s</a:t>
            </a:r>
            <a:r>
              <a:rPr lang="fr-FR"/>
              <a:t> </a:t>
            </a:r>
            <a:r>
              <a:rPr lang="fr-FR" err="1"/>
              <a:t>some</a:t>
            </a:r>
            <a:r>
              <a:rPr lang="fr-FR"/>
              <a:t> more copy on</a:t>
            </a:r>
            <a:br>
              <a:rPr lang="fr-FR"/>
            </a:br>
            <a:r>
              <a:rPr lang="fr-FR"/>
              <a:t>a </a:t>
            </a:r>
            <a:r>
              <a:rPr lang="fr-FR" err="1"/>
              <a:t>two</a:t>
            </a:r>
            <a:r>
              <a:rPr lang="fr-FR"/>
              <a:t> </a:t>
            </a:r>
            <a:r>
              <a:rPr lang="fr-FR" err="1"/>
              <a:t>columns</a:t>
            </a:r>
            <a:r>
              <a:rPr lang="fr-FR"/>
              <a:t> </a:t>
            </a:r>
            <a:r>
              <a:rPr lang="fr-FR" err="1"/>
              <a:t>grid</a:t>
            </a:r>
            <a:r>
              <a:rPr lang="fr-FR"/>
              <a:t> system.</a:t>
            </a:r>
            <a:br>
              <a:rPr lang="fr-FR"/>
            </a:br>
            <a:r>
              <a:rPr lang="fr-FR" err="1"/>
              <a:t>Pretty</a:t>
            </a:r>
            <a:r>
              <a:rPr lang="fr-FR"/>
              <a:t> cool, </a:t>
            </a:r>
            <a:r>
              <a:rPr lang="fr-FR" err="1"/>
              <a:t>don’t</a:t>
            </a:r>
            <a:r>
              <a:rPr lang="fr-FR"/>
              <a:t> </a:t>
            </a:r>
            <a:r>
              <a:rPr lang="fr-FR" err="1"/>
              <a:t>you</a:t>
            </a:r>
            <a:r>
              <a:rPr lang="fr-FR"/>
              <a:t> </a:t>
            </a:r>
            <a:r>
              <a:rPr lang="fr-FR" err="1"/>
              <a:t>think</a:t>
            </a:r>
            <a:r>
              <a:rPr lang="fr-FR"/>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bg1"/>
                </a:solidFill>
              </a:defRPr>
            </a:lvl1pPr>
          </a:lstStyle>
          <a:p>
            <a:pPr lvl="0"/>
            <a:r>
              <a:rPr lang="fr-FR" err="1"/>
              <a:t>Here’s</a:t>
            </a:r>
            <a:r>
              <a:rPr lang="fr-FR"/>
              <a:t> </a:t>
            </a:r>
            <a:r>
              <a:rPr lang="fr-FR" err="1"/>
              <a:t>some</a:t>
            </a:r>
            <a:r>
              <a:rPr lang="fr-FR"/>
              <a:t> copy on a single </a:t>
            </a:r>
            <a:r>
              <a:rPr lang="fr-FR" err="1"/>
              <a:t>column</a:t>
            </a:r>
            <a:r>
              <a:rPr lang="fr-FR"/>
              <a:t> for longer </a:t>
            </a:r>
            <a:r>
              <a:rPr lang="fr-FR" err="1"/>
              <a:t>paragraphs</a:t>
            </a:r>
            <a:r>
              <a:rPr lang="fr-FR"/>
              <a:t>, </a:t>
            </a:r>
            <a:r>
              <a:rPr lang="fr-FR" err="1"/>
              <a:t>you</a:t>
            </a:r>
            <a:r>
              <a:rPr lang="fr-FR"/>
              <a:t> can have </a:t>
            </a:r>
            <a:r>
              <a:rPr lang="fr-FR" err="1"/>
              <a:t>around</a:t>
            </a:r>
            <a:r>
              <a:rPr lang="fr-FR"/>
              <a:t> </a:t>
            </a:r>
            <a:r>
              <a:rPr lang="fr-FR" err="1"/>
              <a:t>ten</a:t>
            </a:r>
            <a:r>
              <a:rPr lang="fr-FR"/>
              <a:t> or </a:t>
            </a:r>
            <a:r>
              <a:rPr lang="fr-FR" err="1"/>
              <a:t>fifteen</a:t>
            </a:r>
            <a:r>
              <a:rPr lang="fr-FR"/>
              <a:t> </a:t>
            </a:r>
            <a:r>
              <a:rPr lang="fr-FR" err="1"/>
              <a:t>words</a:t>
            </a:r>
            <a:r>
              <a:rPr lang="fr-FR"/>
              <a:t> per </a:t>
            </a:r>
            <a:r>
              <a:rPr lang="fr-FR" err="1"/>
              <a:t>lines</a:t>
            </a:r>
            <a:r>
              <a:rPr lang="fr-FR"/>
              <a:t> </a:t>
            </a:r>
            <a:r>
              <a:rPr lang="fr-FR" err="1"/>
              <a:t>using</a:t>
            </a:r>
            <a:r>
              <a:rPr lang="fr-FR"/>
              <a:t> </a:t>
            </a:r>
            <a:r>
              <a:rPr lang="fr-FR" err="1"/>
              <a:t>this</a:t>
            </a:r>
            <a:r>
              <a:rPr lang="fr-FR"/>
              <a:t> </a:t>
            </a:r>
            <a:r>
              <a:rPr lang="fr-FR" err="1"/>
              <a:t>layout</a:t>
            </a:r>
            <a:r>
              <a:rPr lang="fr-FR"/>
              <a:t>.</a:t>
            </a:r>
            <a:br>
              <a:rPr lang="fr-FR"/>
            </a:br>
            <a:r>
              <a:rPr lang="fr-FR" err="1"/>
              <a:t>Make</a:t>
            </a:r>
            <a:r>
              <a:rPr lang="fr-FR"/>
              <a:t> sure </a:t>
            </a:r>
            <a:r>
              <a:rPr lang="fr-FR" err="1"/>
              <a:t>you</a:t>
            </a:r>
            <a:r>
              <a:rPr lang="fr-FR"/>
              <a:t> </a:t>
            </a:r>
            <a:r>
              <a:rPr lang="fr-FR" err="1"/>
              <a:t>pick</a:t>
            </a:r>
            <a:r>
              <a:rPr lang="fr-FR"/>
              <a:t> the </a:t>
            </a:r>
            <a:r>
              <a:rPr lang="fr-FR" err="1"/>
              <a:t>layout</a:t>
            </a:r>
            <a:r>
              <a:rPr lang="fr-FR"/>
              <a:t> </a:t>
            </a:r>
            <a:r>
              <a:rPr lang="fr-FR" err="1"/>
              <a:t>that’s</a:t>
            </a:r>
            <a:r>
              <a:rPr lang="fr-FR"/>
              <a:t> right for </a:t>
            </a:r>
            <a:r>
              <a:rPr lang="fr-FR" err="1"/>
              <a:t>your</a:t>
            </a:r>
            <a:r>
              <a:rPr lang="fr-FR"/>
              <a:t> content !</a:t>
            </a:r>
          </a:p>
        </p:txBody>
      </p:sp>
    </p:spTree>
    <p:extLst>
      <p:ext uri="{BB962C8B-B14F-4D97-AF65-F5344CB8AC3E}">
        <p14:creationId xmlns:p14="http://schemas.microsoft.com/office/powerpoint/2010/main" val="601417413"/>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_side_col_grid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cstate="email">
            <a:extLst>
              <a:ext uri="{28A0092B-C50C-407E-A947-70E740481C1C}">
                <a14:useLocalDpi xmlns:a14="http://schemas.microsoft.com/office/drawing/2010/main" val="0"/>
              </a:ext>
            </a:extLst>
          </a:blip>
          <a:src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2"/>
                </a:solidFill>
                <a:latin typeface="+mj-lt"/>
              </a:defRPr>
            </a:lvl1pPr>
          </a:lstStyle>
          <a:p>
            <a:pPr lvl="0"/>
            <a:r>
              <a:rPr lang="fr-FR" err="1"/>
              <a:t>Your</a:t>
            </a:r>
            <a:r>
              <a:rPr lang="fr-FR"/>
              <a:t> </a:t>
            </a:r>
            <a:r>
              <a:rPr lang="fr-FR" err="1"/>
              <a:t>heading</a:t>
            </a:r>
            <a:r>
              <a:rPr lang="fr-FR"/>
              <a:t> </a:t>
            </a:r>
            <a:r>
              <a:rPr lang="fr-FR" err="1"/>
              <a:t>goes</a:t>
            </a:r>
            <a:r>
              <a:rPr lang="fr-FR"/>
              <a:t> </a:t>
            </a:r>
            <a:r>
              <a:rPr lang="fr-FR" err="1"/>
              <a:t>here</a:t>
            </a:r>
            <a:r>
              <a:rPr lang="fr-FR"/>
              <a:t>. It </a:t>
            </a:r>
            <a:r>
              <a:rPr lang="fr-FR" err="1"/>
              <a:t>works</a:t>
            </a:r>
            <a:r>
              <a:rPr lang="fr-FR"/>
              <a:t> </a:t>
            </a:r>
            <a:r>
              <a:rPr lang="fr-FR" err="1"/>
              <a:t>with</a:t>
            </a:r>
            <a:r>
              <a:rPr lang="fr-FR"/>
              <a:t> longer sentences </a:t>
            </a:r>
            <a:r>
              <a:rPr lang="fr-FR" err="1"/>
              <a:t>just</a:t>
            </a:r>
            <a:r>
              <a:rPr lang="fr-FR"/>
              <a:t> as </a:t>
            </a:r>
            <a:r>
              <a:rPr lang="fr-FR" err="1"/>
              <a:t>well</a:t>
            </a:r>
            <a:r>
              <a:rPr lang="fr-FR"/>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bg2"/>
                </a:solidFill>
              </a:defRPr>
            </a:lvl1pPr>
            <a:lvl2pPr>
              <a:lnSpc>
                <a:spcPct val="150000"/>
              </a:lnSpc>
              <a:defRPr>
                <a:solidFill>
                  <a:schemeClr val="accent2"/>
                </a:solidFill>
              </a:defRPr>
            </a:lvl2pPr>
          </a:lstStyle>
          <a:p>
            <a:pPr lvl="0"/>
            <a:r>
              <a:rPr lang="fr-FR"/>
              <a:t>Copy </a:t>
            </a:r>
            <a:r>
              <a:rPr lang="fr-FR" err="1"/>
              <a:t>goes</a:t>
            </a:r>
            <a:r>
              <a:rPr lang="fr-FR"/>
              <a:t> </a:t>
            </a:r>
            <a:r>
              <a:rPr lang="fr-FR" err="1"/>
              <a:t>here</a:t>
            </a:r>
            <a:r>
              <a:rPr lang="fr-FR"/>
              <a:t>, and can </a:t>
            </a:r>
            <a:r>
              <a:rPr lang="fr-FR" err="1"/>
              <a:t>be</a:t>
            </a:r>
            <a:r>
              <a:rPr lang="fr-FR"/>
              <a:t> a quick </a:t>
            </a:r>
            <a:r>
              <a:rPr lang="fr-FR" err="1"/>
              <a:t>paragraph</a:t>
            </a:r>
            <a:r>
              <a:rPr lang="fr-FR"/>
              <a:t> or a </a:t>
            </a:r>
            <a:r>
              <a:rPr lang="fr-FR" err="1"/>
              <a:t>bullet</a:t>
            </a:r>
            <a:r>
              <a:rPr lang="fr-FR"/>
              <a:t> </a:t>
            </a:r>
            <a:r>
              <a:rPr lang="fr-FR" err="1"/>
              <a:t>list</a:t>
            </a:r>
            <a:r>
              <a:rPr lang="fr-FR"/>
              <a:t> of key items as </a:t>
            </a:r>
            <a:r>
              <a:rPr lang="fr-FR" err="1"/>
              <a:t>follows</a:t>
            </a:r>
            <a:r>
              <a:rPr lang="fr-FR"/>
              <a:t> :</a:t>
            </a:r>
            <a:br>
              <a:rPr lang="fr-FR"/>
            </a:br>
            <a:endParaRPr lang="fr-FR"/>
          </a:p>
          <a:p>
            <a:pPr lvl="1"/>
            <a:r>
              <a:rPr lang="fr-FR"/>
              <a:t>Item #1</a:t>
            </a:r>
          </a:p>
          <a:p>
            <a:pPr lvl="1"/>
            <a:r>
              <a:rPr lang="fr-FR"/>
              <a:t>Item #2</a:t>
            </a:r>
          </a:p>
          <a:p>
            <a:pPr lvl="1"/>
            <a:r>
              <a:rPr lang="fr-FR"/>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2"/>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tx1"/>
                </a:solidFill>
                <a:latin typeface="+mj-lt"/>
              </a:defRPr>
            </a:lvl1pPr>
          </a:lstStyle>
          <a:p>
            <a:pPr lvl="0"/>
            <a:r>
              <a:rPr lang="fr-FR"/>
              <a:t>This </a:t>
            </a:r>
            <a:r>
              <a:rPr lang="fr-FR" err="1"/>
              <a:t>is</a:t>
            </a:r>
            <a:r>
              <a:rPr lang="fr-FR"/>
              <a:t> a </a:t>
            </a:r>
            <a:r>
              <a:rPr lang="fr-FR" err="1"/>
              <a:t>random</a:t>
            </a:r>
            <a:r>
              <a:rPr lang="fr-FR"/>
              <a:t> </a:t>
            </a:r>
            <a:r>
              <a:rPr lang="fr-FR" err="1"/>
              <a:t>title</a:t>
            </a:r>
            <a:endParaRPr lang="fr-FR"/>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tx1"/>
                </a:solidFill>
              </a:defRPr>
            </a:lvl1pPr>
          </a:lstStyle>
          <a:p>
            <a:pPr lvl="0"/>
            <a:r>
              <a:rPr lang="fr-FR" err="1"/>
              <a:t>Here’s</a:t>
            </a:r>
            <a:r>
              <a:rPr lang="fr-FR"/>
              <a:t> </a:t>
            </a:r>
            <a:r>
              <a:rPr lang="fr-FR" err="1"/>
              <a:t>some</a:t>
            </a:r>
            <a:r>
              <a:rPr lang="fr-FR"/>
              <a:t> copy on a </a:t>
            </a:r>
            <a:r>
              <a:rPr lang="fr-FR" err="1"/>
              <a:t>two</a:t>
            </a:r>
            <a:r>
              <a:rPr lang="fr-FR"/>
              <a:t> </a:t>
            </a:r>
            <a:r>
              <a:rPr lang="fr-FR" err="1"/>
              <a:t>columns</a:t>
            </a:r>
            <a:r>
              <a:rPr lang="fr-FR"/>
              <a:t> </a:t>
            </a:r>
            <a:r>
              <a:rPr lang="fr-FR" err="1"/>
              <a:t>grid</a:t>
            </a:r>
            <a:r>
              <a:rPr lang="fr-FR"/>
              <a:t> system.</a:t>
            </a:r>
            <a:br>
              <a:rPr lang="fr-FR"/>
            </a:br>
            <a:r>
              <a:rPr lang="fr-FR" err="1"/>
              <a:t>Nifty</a:t>
            </a:r>
            <a:r>
              <a:rPr lang="fr-FR"/>
              <a:t>, </a:t>
            </a:r>
            <a:r>
              <a:rPr lang="fr-FR" err="1"/>
              <a:t>don’t</a:t>
            </a:r>
            <a:r>
              <a:rPr lang="fr-FR"/>
              <a:t> </a:t>
            </a:r>
            <a:r>
              <a:rPr lang="fr-FR" err="1"/>
              <a:t>you</a:t>
            </a:r>
            <a:r>
              <a:rPr lang="fr-FR"/>
              <a:t> </a:t>
            </a:r>
            <a:r>
              <a:rPr lang="fr-FR" err="1"/>
              <a:t>think</a:t>
            </a:r>
            <a:r>
              <a:rPr lang="fr-FR"/>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tx1"/>
                </a:solidFill>
              </a:defRPr>
            </a:lvl1pPr>
          </a:lstStyle>
          <a:p>
            <a:pPr lvl="0"/>
            <a:r>
              <a:rPr lang="fr-FR" err="1"/>
              <a:t>Here’s</a:t>
            </a:r>
            <a:r>
              <a:rPr lang="fr-FR"/>
              <a:t> </a:t>
            </a:r>
            <a:r>
              <a:rPr lang="fr-FR" err="1"/>
              <a:t>some</a:t>
            </a:r>
            <a:r>
              <a:rPr lang="fr-FR"/>
              <a:t> more copy on</a:t>
            </a:r>
            <a:br>
              <a:rPr lang="fr-FR"/>
            </a:br>
            <a:r>
              <a:rPr lang="fr-FR"/>
              <a:t>a </a:t>
            </a:r>
            <a:r>
              <a:rPr lang="fr-FR" err="1"/>
              <a:t>two</a:t>
            </a:r>
            <a:r>
              <a:rPr lang="fr-FR"/>
              <a:t> </a:t>
            </a:r>
            <a:r>
              <a:rPr lang="fr-FR" err="1"/>
              <a:t>columns</a:t>
            </a:r>
            <a:r>
              <a:rPr lang="fr-FR"/>
              <a:t> </a:t>
            </a:r>
            <a:r>
              <a:rPr lang="fr-FR" err="1"/>
              <a:t>grid</a:t>
            </a:r>
            <a:r>
              <a:rPr lang="fr-FR"/>
              <a:t> system.</a:t>
            </a:r>
            <a:br>
              <a:rPr lang="fr-FR"/>
            </a:br>
            <a:r>
              <a:rPr lang="fr-FR" err="1"/>
              <a:t>Pretty</a:t>
            </a:r>
            <a:r>
              <a:rPr lang="fr-FR"/>
              <a:t> cool, </a:t>
            </a:r>
            <a:r>
              <a:rPr lang="fr-FR" err="1"/>
              <a:t>don’t</a:t>
            </a:r>
            <a:r>
              <a:rPr lang="fr-FR"/>
              <a:t> </a:t>
            </a:r>
            <a:r>
              <a:rPr lang="fr-FR" err="1"/>
              <a:t>you</a:t>
            </a:r>
            <a:r>
              <a:rPr lang="fr-FR"/>
              <a:t> </a:t>
            </a:r>
            <a:r>
              <a:rPr lang="fr-FR" err="1"/>
              <a:t>think</a:t>
            </a:r>
            <a:r>
              <a:rPr lang="fr-FR"/>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tx1"/>
                </a:solidFill>
              </a:defRPr>
            </a:lvl1pPr>
          </a:lstStyle>
          <a:p>
            <a:pPr lvl="0"/>
            <a:r>
              <a:rPr lang="fr-FR" err="1"/>
              <a:t>Here’s</a:t>
            </a:r>
            <a:r>
              <a:rPr lang="fr-FR"/>
              <a:t> </a:t>
            </a:r>
            <a:r>
              <a:rPr lang="fr-FR" err="1"/>
              <a:t>some</a:t>
            </a:r>
            <a:r>
              <a:rPr lang="fr-FR"/>
              <a:t> copy on a single </a:t>
            </a:r>
            <a:r>
              <a:rPr lang="fr-FR" err="1"/>
              <a:t>column</a:t>
            </a:r>
            <a:r>
              <a:rPr lang="fr-FR"/>
              <a:t> for longer </a:t>
            </a:r>
            <a:r>
              <a:rPr lang="fr-FR" err="1"/>
              <a:t>paragraphs</a:t>
            </a:r>
            <a:r>
              <a:rPr lang="fr-FR"/>
              <a:t>, </a:t>
            </a:r>
            <a:r>
              <a:rPr lang="fr-FR" err="1"/>
              <a:t>you</a:t>
            </a:r>
            <a:r>
              <a:rPr lang="fr-FR"/>
              <a:t> can have </a:t>
            </a:r>
            <a:r>
              <a:rPr lang="fr-FR" err="1"/>
              <a:t>around</a:t>
            </a:r>
            <a:r>
              <a:rPr lang="fr-FR"/>
              <a:t> </a:t>
            </a:r>
            <a:r>
              <a:rPr lang="fr-FR" err="1"/>
              <a:t>ten</a:t>
            </a:r>
            <a:r>
              <a:rPr lang="fr-FR"/>
              <a:t> or </a:t>
            </a:r>
            <a:r>
              <a:rPr lang="fr-FR" err="1"/>
              <a:t>fifteen</a:t>
            </a:r>
            <a:r>
              <a:rPr lang="fr-FR"/>
              <a:t> </a:t>
            </a:r>
            <a:r>
              <a:rPr lang="fr-FR" err="1"/>
              <a:t>words</a:t>
            </a:r>
            <a:r>
              <a:rPr lang="fr-FR"/>
              <a:t> per </a:t>
            </a:r>
            <a:r>
              <a:rPr lang="fr-FR" err="1"/>
              <a:t>lines</a:t>
            </a:r>
            <a:r>
              <a:rPr lang="fr-FR"/>
              <a:t> </a:t>
            </a:r>
            <a:r>
              <a:rPr lang="fr-FR" err="1"/>
              <a:t>using</a:t>
            </a:r>
            <a:r>
              <a:rPr lang="fr-FR"/>
              <a:t> </a:t>
            </a:r>
            <a:r>
              <a:rPr lang="fr-FR" err="1"/>
              <a:t>this</a:t>
            </a:r>
            <a:r>
              <a:rPr lang="fr-FR"/>
              <a:t> </a:t>
            </a:r>
            <a:r>
              <a:rPr lang="fr-FR" err="1"/>
              <a:t>layout</a:t>
            </a:r>
            <a:r>
              <a:rPr lang="fr-FR"/>
              <a:t>.</a:t>
            </a:r>
            <a:br>
              <a:rPr lang="fr-FR"/>
            </a:br>
            <a:r>
              <a:rPr lang="fr-FR" err="1"/>
              <a:t>Make</a:t>
            </a:r>
            <a:r>
              <a:rPr lang="fr-FR"/>
              <a:t> sure </a:t>
            </a:r>
            <a:r>
              <a:rPr lang="fr-FR" err="1"/>
              <a:t>you</a:t>
            </a:r>
            <a:r>
              <a:rPr lang="fr-FR"/>
              <a:t> </a:t>
            </a:r>
            <a:r>
              <a:rPr lang="fr-FR" err="1"/>
              <a:t>pick</a:t>
            </a:r>
            <a:r>
              <a:rPr lang="fr-FR"/>
              <a:t> the </a:t>
            </a:r>
            <a:r>
              <a:rPr lang="fr-FR" err="1"/>
              <a:t>layout</a:t>
            </a:r>
            <a:r>
              <a:rPr lang="fr-FR"/>
              <a:t> </a:t>
            </a:r>
            <a:r>
              <a:rPr lang="fr-FR" err="1"/>
              <a:t>that’s</a:t>
            </a:r>
            <a:r>
              <a:rPr lang="fr-FR"/>
              <a:t> right for </a:t>
            </a:r>
            <a:r>
              <a:rPr lang="fr-FR" err="1"/>
              <a:t>your</a:t>
            </a:r>
            <a:r>
              <a:rPr lang="fr-FR"/>
              <a:t> content !</a:t>
            </a:r>
          </a:p>
        </p:txBody>
      </p:sp>
    </p:spTree>
    <p:extLst>
      <p:ext uri="{BB962C8B-B14F-4D97-AF65-F5344CB8AC3E}">
        <p14:creationId xmlns:p14="http://schemas.microsoft.com/office/powerpoint/2010/main" val="365468050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_side_col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val="0"/>
              </a:ext>
            </a:extLst>
          </a:blip>
          <a:srcRect/>
          <a:stretch>
            <a:fill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3"/>
                </a:solidFill>
                <a:latin typeface="+mj-lt"/>
              </a:defRPr>
            </a:lvl1pPr>
          </a:lstStyle>
          <a:p>
            <a:pPr lvl="0"/>
            <a:r>
              <a:rPr lang="fr-FR" err="1"/>
              <a:t>Detail</a:t>
            </a:r>
            <a:endParaRPr lang="fr-F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3"/>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2"/>
                </a:solidFill>
                <a:latin typeface="+mn-lt"/>
              </a:defRPr>
            </a:lvl1pPr>
          </a:lstStyle>
          <a:p>
            <a:pPr lvl="0"/>
            <a:r>
              <a:rPr lang="fr-FR"/>
              <a:t>Section 01 </a:t>
            </a:r>
            <a:r>
              <a:rPr lang="fr-FR" err="1"/>
              <a:t>title</a:t>
            </a:r>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2"/>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3"/>
                </a:solidFill>
                <a:latin typeface="+mj-lt"/>
              </a:defRPr>
            </a:lvl1pPr>
          </a:lstStyle>
          <a:p>
            <a:pPr lvl="0"/>
            <a:r>
              <a:rPr lang="fr-FR" err="1"/>
              <a:t>Detail</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2"/>
                </a:solidFill>
                <a:latin typeface="+mn-lt"/>
              </a:defRPr>
            </a:lvl1pPr>
          </a:lstStyle>
          <a:p>
            <a:pPr lvl="0"/>
            <a:r>
              <a:rPr lang="fr-FR"/>
              <a:t>Section 02 </a:t>
            </a:r>
            <a:r>
              <a:rPr lang="fr-FR" err="1"/>
              <a:t>title</a:t>
            </a:r>
            <a:endParaRPr lang="fr-FR"/>
          </a:p>
        </p:txBody>
      </p:sp>
    </p:spTree>
    <p:extLst>
      <p:ext uri="{BB962C8B-B14F-4D97-AF65-F5344CB8AC3E}">
        <p14:creationId xmlns:p14="http://schemas.microsoft.com/office/powerpoint/2010/main" val="225387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_side_col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val="0"/>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2"/>
                </a:solidFill>
                <a:latin typeface="+mj-lt"/>
              </a:defRPr>
            </a:lvl1pPr>
          </a:lstStyle>
          <a:p>
            <a:pPr lvl="0"/>
            <a:r>
              <a:rPr lang="fr-FR" err="1"/>
              <a:t>Detail</a:t>
            </a:r>
            <a:endParaRPr lang="fr-F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2"/>
                </a:solidFill>
              </a:defRPr>
            </a:lvl1pPr>
          </a:lstStyle>
          <a:p>
            <a:pPr lvl="0"/>
            <a:r>
              <a:rPr lang="fr-FR"/>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3"/>
                </a:solidFill>
                <a:latin typeface="+mn-lt"/>
              </a:defRPr>
            </a:lvl1pPr>
          </a:lstStyle>
          <a:p>
            <a:pPr lvl="0"/>
            <a:r>
              <a:rPr lang="fr-FR"/>
              <a:t>Section 01 </a:t>
            </a:r>
            <a:r>
              <a:rPr lang="fr-FR" err="1"/>
              <a:t>title</a:t>
            </a:r>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3"/>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2"/>
                </a:solidFill>
                <a:latin typeface="+mj-lt"/>
              </a:defRPr>
            </a:lvl1pPr>
          </a:lstStyle>
          <a:p>
            <a:pPr lvl="0"/>
            <a:r>
              <a:rPr lang="fr-FR" err="1"/>
              <a:t>Detail</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3"/>
                </a:solidFill>
                <a:latin typeface="+mn-lt"/>
              </a:defRPr>
            </a:lvl1pPr>
          </a:lstStyle>
          <a:p>
            <a:pPr lvl="0"/>
            <a:r>
              <a:rPr lang="fr-FR"/>
              <a:t>Section 02 </a:t>
            </a:r>
            <a:r>
              <a:rPr lang="fr-FR" err="1"/>
              <a:t>title</a:t>
            </a:r>
            <a:endParaRPr lang="fr-FR"/>
          </a:p>
        </p:txBody>
      </p:sp>
    </p:spTree>
    <p:extLst>
      <p:ext uri="{BB962C8B-B14F-4D97-AF65-F5344CB8AC3E}">
        <p14:creationId xmlns:p14="http://schemas.microsoft.com/office/powerpoint/2010/main" val="530815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556664" y="558008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732685" y="-88280"/>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22116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56" name="Rectangle : coins arrondis 55">
            <a:extLst>
              <a:ext uri="{FF2B5EF4-FFF2-40B4-BE49-F238E27FC236}">
                <a16:creationId xmlns:a16="http://schemas.microsoft.com/office/drawing/2014/main" id="{82D7E423-C8C9-EB67-6DA5-296ECC712BE3}"/>
              </a:ext>
            </a:extLst>
          </p:cNvPr>
          <p:cNvSpPr/>
          <p:nvPr userDrawn="1"/>
        </p:nvSpPr>
        <p:spPr>
          <a:xfrm>
            <a:off x="876300" y="3727785"/>
            <a:ext cx="971550" cy="1283463"/>
          </a:xfrm>
          <a:prstGeom prst="roundRect">
            <a:avLst>
              <a:gd name="adj" fmla="val 32353"/>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57" name="Flèche : chevron 56">
            <a:extLst>
              <a:ext uri="{FF2B5EF4-FFF2-40B4-BE49-F238E27FC236}">
                <a16:creationId xmlns:a16="http://schemas.microsoft.com/office/drawing/2014/main" id="{0CF3BB20-C66D-B287-3C40-7B2461DA2C0E}"/>
              </a:ext>
            </a:extLst>
          </p:cNvPr>
          <p:cNvSpPr/>
          <p:nvPr userDrawn="1"/>
        </p:nvSpPr>
        <p:spPr>
          <a:xfrm>
            <a:off x="2820988" y="3727785"/>
            <a:ext cx="1945736" cy="1283463"/>
          </a:xfrm>
          <a:prstGeom prst="chevron">
            <a:avLst>
              <a:gd name="adj" fmla="val 13448"/>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a:ln>
                  <a:noFill/>
                </a:ln>
              </a:rPr>
              <a:t>Organisation équipe projet</a:t>
            </a:r>
          </a:p>
        </p:txBody>
      </p:sp>
      <p:sp>
        <p:nvSpPr>
          <p:cNvPr id="58" name="Flèche : chevron 57">
            <a:extLst>
              <a:ext uri="{FF2B5EF4-FFF2-40B4-BE49-F238E27FC236}">
                <a16:creationId xmlns:a16="http://schemas.microsoft.com/office/drawing/2014/main" id="{A3ECDF10-EDD4-286E-F96C-29DBDA90315C}"/>
              </a:ext>
            </a:extLst>
          </p:cNvPr>
          <p:cNvSpPr/>
          <p:nvPr userDrawn="1"/>
        </p:nvSpPr>
        <p:spPr>
          <a:xfrm>
            <a:off x="4765676" y="3727785"/>
            <a:ext cx="3743324" cy="1283463"/>
          </a:xfrm>
          <a:prstGeom prst="chevron">
            <a:avLst>
              <a:gd name="adj" fmla="val 15307"/>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Renseignement de vos données, tests </a:t>
            </a:r>
          </a:p>
          <a:p>
            <a:pPr marL="360000" algn="l"/>
            <a:r>
              <a:rPr lang="fr-FR" sz="1200">
                <a:ln>
                  <a:noFill/>
                </a:ln>
              </a:rPr>
              <a:t>Préparation &amp; participation aux points hebdos</a:t>
            </a:r>
          </a:p>
        </p:txBody>
      </p:sp>
      <p:sp>
        <p:nvSpPr>
          <p:cNvPr id="59" name="Flèche : chevron 58">
            <a:extLst>
              <a:ext uri="{FF2B5EF4-FFF2-40B4-BE49-F238E27FC236}">
                <a16:creationId xmlns:a16="http://schemas.microsoft.com/office/drawing/2014/main" id="{24DCD04B-13C4-655B-ADE6-E6596A9BA65C}"/>
              </a:ext>
            </a:extLst>
          </p:cNvPr>
          <p:cNvSpPr/>
          <p:nvPr userDrawn="1"/>
        </p:nvSpPr>
        <p:spPr>
          <a:xfrm>
            <a:off x="8508999" y="3727785"/>
            <a:ext cx="2691239" cy="1283463"/>
          </a:xfrm>
          <a:prstGeom prst="chevron">
            <a:avLst>
              <a:gd name="adj" fmla="val 12829"/>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Utilisation terrain Eurécia,</a:t>
            </a:r>
          </a:p>
          <a:p>
            <a:pPr marL="360000" algn="l"/>
            <a:r>
              <a:rPr lang="fr-FR" sz="1200">
                <a:ln>
                  <a:noFill/>
                </a:ln>
              </a:rPr>
              <a:t>remontée des questions collaborateurs</a:t>
            </a:r>
          </a:p>
        </p:txBody>
      </p:sp>
      <p:sp>
        <p:nvSpPr>
          <p:cNvPr id="62" name="Flèche : chevron 61">
            <a:extLst>
              <a:ext uri="{FF2B5EF4-FFF2-40B4-BE49-F238E27FC236}">
                <a16:creationId xmlns:a16="http://schemas.microsoft.com/office/drawing/2014/main" id="{30C295E9-59DA-5A05-3577-AFE3495888BD}"/>
              </a:ext>
            </a:extLst>
          </p:cNvPr>
          <p:cNvSpPr/>
          <p:nvPr userDrawn="1"/>
        </p:nvSpPr>
        <p:spPr>
          <a:xfrm>
            <a:off x="2820988" y="5167779"/>
            <a:ext cx="1945736" cy="1283463"/>
          </a:xfrm>
          <a:prstGeom prst="chevron">
            <a:avLst>
              <a:gd name="adj" fmla="val 13448"/>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a:ln>
                  <a:noFill/>
                </a:ln>
              </a:rPr>
              <a:t>Organisation consultant</a:t>
            </a:r>
          </a:p>
        </p:txBody>
      </p:sp>
      <p:sp>
        <p:nvSpPr>
          <p:cNvPr id="63" name="Flèche : chevron 62">
            <a:extLst>
              <a:ext uri="{FF2B5EF4-FFF2-40B4-BE49-F238E27FC236}">
                <a16:creationId xmlns:a16="http://schemas.microsoft.com/office/drawing/2014/main" id="{57795B0F-9C9C-776A-921D-72A57A5AA2E7}"/>
              </a:ext>
            </a:extLst>
          </p:cNvPr>
          <p:cNvSpPr/>
          <p:nvPr userDrawn="1"/>
        </p:nvSpPr>
        <p:spPr>
          <a:xfrm>
            <a:off x="4765676" y="5167779"/>
            <a:ext cx="3743324" cy="1283463"/>
          </a:xfrm>
          <a:prstGeom prst="chevron">
            <a:avLst>
              <a:gd name="adj" fmla="val 1530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Paramétrage spécifique, ajustements, formation au fil de l’eau</a:t>
            </a:r>
          </a:p>
        </p:txBody>
      </p:sp>
      <p:sp>
        <p:nvSpPr>
          <p:cNvPr id="64" name="Flèche : chevron 63">
            <a:extLst>
              <a:ext uri="{FF2B5EF4-FFF2-40B4-BE49-F238E27FC236}">
                <a16:creationId xmlns:a16="http://schemas.microsoft.com/office/drawing/2014/main" id="{A03D16A7-884A-E361-1D22-4FA781BDF84F}"/>
              </a:ext>
            </a:extLst>
          </p:cNvPr>
          <p:cNvSpPr/>
          <p:nvPr userDrawn="1"/>
        </p:nvSpPr>
        <p:spPr>
          <a:xfrm>
            <a:off x="8508999" y="5167779"/>
            <a:ext cx="2691239" cy="1283463"/>
          </a:xfrm>
          <a:prstGeom prst="chevron">
            <a:avLst>
              <a:gd name="adj" fmla="val 12829"/>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a:ln>
                  <a:noFill/>
                </a:ln>
              </a:rPr>
              <a:t>Utilisation terrain Eurécia,</a:t>
            </a:r>
          </a:p>
          <a:p>
            <a:pPr marL="360000" algn="l"/>
            <a:r>
              <a:rPr lang="fr-FR" sz="1200">
                <a:ln>
                  <a:noFill/>
                </a:ln>
              </a:rPr>
              <a:t>remontée des questions collaborateurs</a:t>
            </a:r>
          </a:p>
        </p:txBody>
      </p:sp>
      <p:sp>
        <p:nvSpPr>
          <p:cNvPr id="68" name="Organigramme : Connecteur page suivante 67">
            <a:extLst>
              <a:ext uri="{FF2B5EF4-FFF2-40B4-BE49-F238E27FC236}">
                <a16:creationId xmlns:a16="http://schemas.microsoft.com/office/drawing/2014/main" id="{B5A55EC5-0DC3-1CDF-FB8F-EA453719D452}"/>
              </a:ext>
            </a:extLst>
          </p:cNvPr>
          <p:cNvSpPr/>
          <p:nvPr userDrawn="1"/>
        </p:nvSpPr>
        <p:spPr>
          <a:xfrm>
            <a:off x="2202563"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Date de commande</a:t>
            </a:r>
          </a:p>
          <a:p>
            <a:pPr algn="ctr"/>
            <a:endParaRPr lang="fr-FR" sz="1200" spc="-60" baseline="0"/>
          </a:p>
        </p:txBody>
      </p:sp>
      <p:sp>
        <p:nvSpPr>
          <p:cNvPr id="69" name="Organigramme : Connecteur page suivante 68">
            <a:extLst>
              <a:ext uri="{FF2B5EF4-FFF2-40B4-BE49-F238E27FC236}">
                <a16:creationId xmlns:a16="http://schemas.microsoft.com/office/drawing/2014/main" id="{2919C4DA-D2EE-5E1C-5186-AB01A455F5B2}"/>
              </a:ext>
            </a:extLst>
          </p:cNvPr>
          <p:cNvSpPr/>
          <p:nvPr userDrawn="1"/>
        </p:nvSpPr>
        <p:spPr>
          <a:xfrm>
            <a:off x="4118194"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Réunion de lancement</a:t>
            </a:r>
          </a:p>
          <a:p>
            <a:pPr algn="ctr"/>
            <a:endParaRPr lang="fr-FR" sz="1200" spc="-60" baseline="0"/>
          </a:p>
        </p:txBody>
      </p:sp>
      <p:sp>
        <p:nvSpPr>
          <p:cNvPr id="70" name="Organigramme : Connecteur page suivante 69">
            <a:extLst>
              <a:ext uri="{FF2B5EF4-FFF2-40B4-BE49-F238E27FC236}">
                <a16:creationId xmlns:a16="http://schemas.microsoft.com/office/drawing/2014/main" id="{0EA3A4B6-67A7-56B8-32A7-3E6214D37B20}"/>
              </a:ext>
            </a:extLst>
          </p:cNvPr>
          <p:cNvSpPr/>
          <p:nvPr userDrawn="1"/>
        </p:nvSpPr>
        <p:spPr>
          <a:xfrm>
            <a:off x="7861518"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spc="-60" baseline="0"/>
              <a:t>Libération abonnement</a:t>
            </a:r>
          </a:p>
          <a:p>
            <a:pPr algn="ctr"/>
            <a:r>
              <a:rPr lang="fr-FR" sz="1200" spc="-60" baseline="0"/>
              <a:t>&amp; Déploiement</a:t>
            </a:r>
          </a:p>
        </p:txBody>
      </p:sp>
      <p:sp>
        <p:nvSpPr>
          <p:cNvPr id="71" name="Organigramme : Connecteur page suivante 70">
            <a:extLst>
              <a:ext uri="{FF2B5EF4-FFF2-40B4-BE49-F238E27FC236}">
                <a16:creationId xmlns:a16="http://schemas.microsoft.com/office/drawing/2014/main" id="{CDFAD8FC-8C1C-53A5-E2EA-2813CE98FC33}"/>
              </a:ext>
            </a:extLst>
          </p:cNvPr>
          <p:cNvSpPr/>
          <p:nvPr userDrawn="1"/>
        </p:nvSpPr>
        <p:spPr>
          <a:xfrm>
            <a:off x="10653980"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Bilan projet &amp; présentation de l’équipe support</a:t>
            </a:r>
          </a:p>
        </p:txBody>
      </p:sp>
      <p:sp>
        <p:nvSpPr>
          <p:cNvPr id="72" name="Organigramme : Connecteur page suivante 71">
            <a:extLst>
              <a:ext uri="{FF2B5EF4-FFF2-40B4-BE49-F238E27FC236}">
                <a16:creationId xmlns:a16="http://schemas.microsoft.com/office/drawing/2014/main" id="{FE92F167-8A2F-BE1E-A208-9CE0811BED48}"/>
              </a:ext>
            </a:extLst>
          </p:cNvPr>
          <p:cNvSpPr/>
          <p:nvPr userDrawn="1"/>
        </p:nvSpPr>
        <p:spPr>
          <a:xfrm>
            <a:off x="5354560" y="2528888"/>
            <a:ext cx="2433933"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Nos points réguliers</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d’accompagnement au fil de l’eau</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a:t>Voir Rétroplanning « Mon suivi d’actions »</a:t>
            </a:r>
          </a:p>
        </p:txBody>
      </p:sp>
      <p:sp>
        <p:nvSpPr>
          <p:cNvPr id="73" name="Espace réservé du texte 12">
            <a:extLst>
              <a:ext uri="{FF2B5EF4-FFF2-40B4-BE49-F238E27FC236}">
                <a16:creationId xmlns:a16="http://schemas.microsoft.com/office/drawing/2014/main" id="{3BAD3D78-D31C-AC08-81AD-42BFCE3DD534}"/>
              </a:ext>
            </a:extLst>
          </p:cNvPr>
          <p:cNvSpPr>
            <a:spLocks noGrp="1"/>
          </p:cNvSpPr>
          <p:nvPr>
            <p:ph type="body" sz="quarter" idx="28" hasCustomPrompt="1"/>
          </p:nvPr>
        </p:nvSpPr>
        <p:spPr>
          <a:xfrm>
            <a:off x="4127304"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4" name="Espace réservé du texte 12">
            <a:extLst>
              <a:ext uri="{FF2B5EF4-FFF2-40B4-BE49-F238E27FC236}">
                <a16:creationId xmlns:a16="http://schemas.microsoft.com/office/drawing/2014/main" id="{EE48D056-41D8-4FD3-C199-54A386B123DD}"/>
              </a:ext>
            </a:extLst>
          </p:cNvPr>
          <p:cNvSpPr>
            <a:spLocks noGrp="1"/>
          </p:cNvSpPr>
          <p:nvPr>
            <p:ph type="body" sz="quarter" idx="29" hasCustomPrompt="1"/>
          </p:nvPr>
        </p:nvSpPr>
        <p:spPr>
          <a:xfrm>
            <a:off x="5354560" y="2076366"/>
            <a:ext cx="241273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5" name="Espace réservé du texte 12">
            <a:extLst>
              <a:ext uri="{FF2B5EF4-FFF2-40B4-BE49-F238E27FC236}">
                <a16:creationId xmlns:a16="http://schemas.microsoft.com/office/drawing/2014/main" id="{1FE26ADA-4480-D344-796D-A88317F8A1F2}"/>
              </a:ext>
            </a:extLst>
          </p:cNvPr>
          <p:cNvSpPr>
            <a:spLocks noGrp="1"/>
          </p:cNvSpPr>
          <p:nvPr>
            <p:ph type="body" sz="quarter" idx="30" hasCustomPrompt="1"/>
          </p:nvPr>
        </p:nvSpPr>
        <p:spPr>
          <a:xfrm>
            <a:off x="78660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6" name="Espace réservé du texte 12">
            <a:extLst>
              <a:ext uri="{FF2B5EF4-FFF2-40B4-BE49-F238E27FC236}">
                <a16:creationId xmlns:a16="http://schemas.microsoft.com/office/drawing/2014/main" id="{52964BDF-BF94-B026-0FE1-03BD6A393027}"/>
              </a:ext>
            </a:extLst>
          </p:cNvPr>
          <p:cNvSpPr>
            <a:spLocks noGrp="1"/>
          </p:cNvSpPr>
          <p:nvPr>
            <p:ph type="body" sz="quarter" idx="31" hasCustomPrompt="1"/>
          </p:nvPr>
        </p:nvSpPr>
        <p:spPr>
          <a:xfrm>
            <a:off x="10658535"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a:t>date</a:t>
            </a:r>
          </a:p>
        </p:txBody>
      </p:sp>
      <p:sp>
        <p:nvSpPr>
          <p:cNvPr id="79" name="Espace réservé du texte 78">
            <a:extLst>
              <a:ext uri="{FF2B5EF4-FFF2-40B4-BE49-F238E27FC236}">
                <a16:creationId xmlns:a16="http://schemas.microsoft.com/office/drawing/2014/main" id="{3B87B6B5-A3A8-F771-AACF-83DE4619AE4A}"/>
              </a:ext>
            </a:extLst>
          </p:cNvPr>
          <p:cNvSpPr>
            <a:spLocks noGrp="1"/>
          </p:cNvSpPr>
          <p:nvPr>
            <p:ph type="body" sz="quarter" idx="32" hasCustomPrompt="1"/>
          </p:nvPr>
        </p:nvSpPr>
        <p:spPr>
          <a:xfrm>
            <a:off x="2316163" y="1435268"/>
            <a:ext cx="7667625" cy="425450"/>
          </a:xfrm>
        </p:spPr>
        <p:txBody>
          <a:bodyPr/>
          <a:lstStyle>
            <a:lvl1pPr marL="0" indent="0" algn="ctr">
              <a:buNone/>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fr-FR">
                <a:solidFill>
                  <a:schemeClr val="tx1"/>
                </a:solidFill>
                <a:latin typeface="+mj-lt"/>
              </a:rPr>
              <a:t>Votre plateforme Eurécia livrée au plus tard le XX/XX/XX *</a:t>
            </a:r>
          </a:p>
        </p:txBody>
      </p:sp>
      <p:sp>
        <p:nvSpPr>
          <p:cNvPr id="81" name="Espace réservé du texte 80">
            <a:extLst>
              <a:ext uri="{FF2B5EF4-FFF2-40B4-BE49-F238E27FC236}">
                <a16:creationId xmlns:a16="http://schemas.microsoft.com/office/drawing/2014/main" id="{028F2B9F-E30D-7E63-AA6D-684E87B4F60E}"/>
              </a:ext>
            </a:extLst>
          </p:cNvPr>
          <p:cNvSpPr>
            <a:spLocks noGrp="1"/>
          </p:cNvSpPr>
          <p:nvPr>
            <p:ph type="body" sz="quarter" idx="33" hasCustomPrompt="1"/>
          </p:nvPr>
        </p:nvSpPr>
        <p:spPr>
          <a:xfrm>
            <a:off x="4401145" y="6498765"/>
            <a:ext cx="6696075" cy="173037"/>
          </a:xfrm>
        </p:spPr>
        <p:txBody>
          <a:bodyPr>
            <a:noAutofit/>
          </a:bodyPr>
          <a:lstStyle>
            <a:lvl1pPr marL="0" indent="0" algn="r">
              <a:buNone/>
              <a:defRPr sz="900"/>
            </a:lvl1pPr>
          </a:lstStyle>
          <a:p>
            <a:pPr lvl="0"/>
            <a:r>
              <a:rPr lang="fr-FR"/>
              <a:t>*Voir conditions générales de vente : déploiement de la plateforme en 60 jours </a:t>
            </a:r>
          </a:p>
          <a:p>
            <a:pPr lvl="0"/>
            <a:endParaRPr lang="fr-FR"/>
          </a:p>
        </p:txBody>
      </p:sp>
      <p:sp>
        <p:nvSpPr>
          <p:cNvPr id="82" name="Flèche : pentagone 81">
            <a:extLst>
              <a:ext uri="{FF2B5EF4-FFF2-40B4-BE49-F238E27FC236}">
                <a16:creationId xmlns:a16="http://schemas.microsoft.com/office/drawing/2014/main" id="{E18A7091-EB2D-3EB6-6D9C-DC57B606B89D}"/>
              </a:ext>
            </a:extLst>
          </p:cNvPr>
          <p:cNvSpPr/>
          <p:nvPr userDrawn="1"/>
        </p:nvSpPr>
        <p:spPr>
          <a:xfrm>
            <a:off x="1248802" y="3727785"/>
            <a:ext cx="1562614" cy="1283463"/>
          </a:xfrm>
          <a:prstGeom prst="homePlate">
            <a:avLst>
              <a:gd name="adj" fmla="val 11682"/>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3" name="Rectangle : coins arrondis 82">
            <a:extLst>
              <a:ext uri="{FF2B5EF4-FFF2-40B4-BE49-F238E27FC236}">
                <a16:creationId xmlns:a16="http://schemas.microsoft.com/office/drawing/2014/main" id="{696A49CC-34BF-1199-286C-645CC37C68A9}"/>
              </a:ext>
            </a:extLst>
          </p:cNvPr>
          <p:cNvSpPr/>
          <p:nvPr userDrawn="1"/>
        </p:nvSpPr>
        <p:spPr>
          <a:xfrm>
            <a:off x="876300" y="5160969"/>
            <a:ext cx="971550" cy="1283463"/>
          </a:xfrm>
          <a:prstGeom prst="roundRect">
            <a:avLst>
              <a:gd name="adj" fmla="val 32353"/>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4" name="Flèche : pentagone 83">
            <a:extLst>
              <a:ext uri="{FF2B5EF4-FFF2-40B4-BE49-F238E27FC236}">
                <a16:creationId xmlns:a16="http://schemas.microsoft.com/office/drawing/2014/main" id="{CFDAED2C-7BC7-51CD-FF88-17A0929EFBC9}"/>
              </a:ext>
            </a:extLst>
          </p:cNvPr>
          <p:cNvSpPr/>
          <p:nvPr userDrawn="1"/>
        </p:nvSpPr>
        <p:spPr>
          <a:xfrm>
            <a:off x="1248802" y="5160969"/>
            <a:ext cx="1562614" cy="1283463"/>
          </a:xfrm>
          <a:prstGeom prst="homePlate">
            <a:avLst>
              <a:gd name="adj" fmla="val 13909"/>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grpSp>
        <p:nvGrpSpPr>
          <p:cNvPr id="55" name="Groupe 54">
            <a:extLst>
              <a:ext uri="{FF2B5EF4-FFF2-40B4-BE49-F238E27FC236}">
                <a16:creationId xmlns:a16="http://schemas.microsoft.com/office/drawing/2014/main" id="{EFAC3C75-434F-8883-2796-47BEB13353F8}"/>
              </a:ext>
            </a:extLst>
          </p:cNvPr>
          <p:cNvGrpSpPr/>
          <p:nvPr userDrawn="1"/>
        </p:nvGrpSpPr>
        <p:grpSpPr>
          <a:xfrm>
            <a:off x="1248802" y="5348751"/>
            <a:ext cx="1148434" cy="805032"/>
            <a:chOff x="3337559" y="1502092"/>
            <a:chExt cx="5523547" cy="3871912"/>
          </a:xfrm>
          <a:solidFill>
            <a:schemeClr val="bg1"/>
          </a:solidFill>
        </p:grpSpPr>
        <p:grpSp>
          <p:nvGrpSpPr>
            <p:cNvPr id="27" name="Graphique 21">
              <a:extLst>
                <a:ext uri="{FF2B5EF4-FFF2-40B4-BE49-F238E27FC236}">
                  <a16:creationId xmlns:a16="http://schemas.microsoft.com/office/drawing/2014/main" id="{B26BFF99-81AA-4562-19B7-D7C63CD83BB1}"/>
                </a:ext>
              </a:extLst>
            </p:cNvPr>
            <p:cNvGrpSpPr/>
            <p:nvPr/>
          </p:nvGrpSpPr>
          <p:grpSpPr>
            <a:xfrm>
              <a:off x="3337559" y="4052887"/>
              <a:ext cx="5523547" cy="1321117"/>
              <a:chOff x="3337559" y="4052887"/>
              <a:chExt cx="5523547" cy="1321117"/>
            </a:xfrm>
            <a:grpFill/>
          </p:grpSpPr>
          <p:sp>
            <p:nvSpPr>
              <p:cNvPr id="28" name="Forme libre : forme 27">
                <a:extLst>
                  <a:ext uri="{FF2B5EF4-FFF2-40B4-BE49-F238E27FC236}">
                    <a16:creationId xmlns:a16="http://schemas.microsoft.com/office/drawing/2014/main" id="{2BFEF50C-F8C5-68FF-723C-D91B8CD73F4C}"/>
                  </a:ext>
                </a:extLst>
              </p:cNvPr>
              <p:cNvSpPr/>
              <p:nvPr/>
            </p:nvSpPr>
            <p:spPr>
              <a:xfrm>
                <a:off x="3337559" y="4540567"/>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a:p>
            </p:txBody>
          </p:sp>
          <p:sp>
            <p:nvSpPr>
              <p:cNvPr id="30" name="Forme libre : forme 29">
                <a:extLst>
                  <a:ext uri="{FF2B5EF4-FFF2-40B4-BE49-F238E27FC236}">
                    <a16:creationId xmlns:a16="http://schemas.microsoft.com/office/drawing/2014/main" id="{32160B2F-06B0-B555-C0F3-EA393F59F2F4}"/>
                  </a:ext>
                </a:extLst>
              </p:cNvPr>
              <p:cNvSpPr/>
              <p:nvPr/>
            </p:nvSpPr>
            <p:spPr>
              <a:xfrm>
                <a:off x="4340541" y="4557712"/>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a:p>
            </p:txBody>
          </p:sp>
          <p:sp>
            <p:nvSpPr>
              <p:cNvPr id="31" name="Forme libre : forme 30">
                <a:extLst>
                  <a:ext uri="{FF2B5EF4-FFF2-40B4-BE49-F238E27FC236}">
                    <a16:creationId xmlns:a16="http://schemas.microsoft.com/office/drawing/2014/main" id="{224CB5C3-D18C-9E69-56D0-FF69F302C00B}"/>
                  </a:ext>
                </a:extLst>
              </p:cNvPr>
              <p:cNvSpPr/>
              <p:nvPr/>
            </p:nvSpPr>
            <p:spPr>
              <a:xfrm>
                <a:off x="5338762" y="4541519"/>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a:p>
            </p:txBody>
          </p:sp>
          <p:sp>
            <p:nvSpPr>
              <p:cNvPr id="44" name="Forme libre : forme 43">
                <a:extLst>
                  <a:ext uri="{FF2B5EF4-FFF2-40B4-BE49-F238E27FC236}">
                    <a16:creationId xmlns:a16="http://schemas.microsoft.com/office/drawing/2014/main" id="{C3C52FAD-F3D8-56B5-D671-DDD1B87B3A7D}"/>
                  </a:ext>
                </a:extLst>
              </p:cNvPr>
              <p:cNvSpPr/>
              <p:nvPr/>
            </p:nvSpPr>
            <p:spPr>
              <a:xfrm>
                <a:off x="5886449" y="4540567"/>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a:p>
            </p:txBody>
          </p:sp>
          <p:sp>
            <p:nvSpPr>
              <p:cNvPr id="45" name="Forme libre : forme 44">
                <a:extLst>
                  <a:ext uri="{FF2B5EF4-FFF2-40B4-BE49-F238E27FC236}">
                    <a16:creationId xmlns:a16="http://schemas.microsoft.com/office/drawing/2014/main" id="{C7D766A4-BB33-E19F-8E4F-BF060FABC397}"/>
                  </a:ext>
                </a:extLst>
              </p:cNvPr>
              <p:cNvSpPr/>
              <p:nvPr/>
            </p:nvSpPr>
            <p:spPr>
              <a:xfrm>
                <a:off x="6085521" y="4145280"/>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a:p>
            </p:txBody>
          </p:sp>
          <p:sp>
            <p:nvSpPr>
              <p:cNvPr id="46" name="Forme libre : forme 45">
                <a:extLst>
                  <a:ext uri="{FF2B5EF4-FFF2-40B4-BE49-F238E27FC236}">
                    <a16:creationId xmlns:a16="http://schemas.microsoft.com/office/drawing/2014/main" id="{85FFC32B-0947-9EC8-F910-09A7F59A0EE6}"/>
                  </a:ext>
                </a:extLst>
              </p:cNvPr>
              <p:cNvSpPr/>
              <p:nvPr/>
            </p:nvSpPr>
            <p:spPr>
              <a:xfrm>
                <a:off x="6851331" y="4540567"/>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a:p>
            </p:txBody>
          </p:sp>
          <p:sp>
            <p:nvSpPr>
              <p:cNvPr id="47" name="Forme libre : forme 46">
                <a:extLst>
                  <a:ext uri="{FF2B5EF4-FFF2-40B4-BE49-F238E27FC236}">
                    <a16:creationId xmlns:a16="http://schemas.microsoft.com/office/drawing/2014/main" id="{88509B1A-AC84-DC8B-C106-F6D79136DE81}"/>
                  </a:ext>
                </a:extLst>
              </p:cNvPr>
              <p:cNvSpPr/>
              <p:nvPr/>
            </p:nvSpPr>
            <p:spPr>
              <a:xfrm>
                <a:off x="7800974" y="4556760"/>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a:p>
            </p:txBody>
          </p:sp>
          <p:sp>
            <p:nvSpPr>
              <p:cNvPr id="48" name="Forme libre : forme 47">
                <a:extLst>
                  <a:ext uri="{FF2B5EF4-FFF2-40B4-BE49-F238E27FC236}">
                    <a16:creationId xmlns:a16="http://schemas.microsoft.com/office/drawing/2014/main" id="{E28C5B36-FCD7-1044-6479-8DC3C3C81D94}"/>
                  </a:ext>
                </a:extLst>
              </p:cNvPr>
              <p:cNvSpPr/>
              <p:nvPr/>
            </p:nvSpPr>
            <p:spPr>
              <a:xfrm>
                <a:off x="7629524" y="4052887"/>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a:p>
            </p:txBody>
          </p:sp>
          <p:sp>
            <p:nvSpPr>
              <p:cNvPr id="49" name="Forme libre : forme 48">
                <a:extLst>
                  <a:ext uri="{FF2B5EF4-FFF2-40B4-BE49-F238E27FC236}">
                    <a16:creationId xmlns:a16="http://schemas.microsoft.com/office/drawing/2014/main" id="{B86666B7-C3B0-3146-7DF7-A3A2408CFAA3}"/>
                  </a:ext>
                </a:extLst>
              </p:cNvPr>
              <p:cNvSpPr/>
              <p:nvPr/>
            </p:nvSpPr>
            <p:spPr>
              <a:xfrm>
                <a:off x="8140064" y="4540567"/>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a:p>
            </p:txBody>
          </p:sp>
        </p:grpSp>
        <p:grpSp>
          <p:nvGrpSpPr>
            <p:cNvPr id="50" name="Graphique 21">
              <a:extLst>
                <a:ext uri="{FF2B5EF4-FFF2-40B4-BE49-F238E27FC236}">
                  <a16:creationId xmlns:a16="http://schemas.microsoft.com/office/drawing/2014/main" id="{2A5728CA-9663-FA54-E8A5-DD9BD71962E7}"/>
                </a:ext>
              </a:extLst>
            </p:cNvPr>
            <p:cNvGrpSpPr/>
            <p:nvPr/>
          </p:nvGrpSpPr>
          <p:grpSpPr>
            <a:xfrm>
              <a:off x="4897754" y="1502092"/>
              <a:ext cx="2457450" cy="2440304"/>
              <a:chOff x="4897754" y="1502092"/>
              <a:chExt cx="2457450" cy="2440304"/>
            </a:xfrm>
            <a:grpFill/>
          </p:grpSpPr>
          <p:sp>
            <p:nvSpPr>
              <p:cNvPr id="51" name="Forme libre : forme 50">
                <a:extLst>
                  <a:ext uri="{FF2B5EF4-FFF2-40B4-BE49-F238E27FC236}">
                    <a16:creationId xmlns:a16="http://schemas.microsoft.com/office/drawing/2014/main" id="{90D6DFC0-CD56-F09E-7CC8-D9753FA8DA08}"/>
                  </a:ext>
                </a:extLst>
              </p:cNvPr>
              <p:cNvSpPr/>
              <p:nvPr/>
            </p:nvSpPr>
            <p:spPr>
              <a:xfrm>
                <a:off x="5313044" y="2163127"/>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a:p>
            </p:txBody>
          </p:sp>
          <p:sp>
            <p:nvSpPr>
              <p:cNvPr id="52" name="Forme libre : forme 51">
                <a:extLst>
                  <a:ext uri="{FF2B5EF4-FFF2-40B4-BE49-F238E27FC236}">
                    <a16:creationId xmlns:a16="http://schemas.microsoft.com/office/drawing/2014/main" id="{4EE38AF6-84FE-742E-FD6D-89234215C003}"/>
                  </a:ext>
                </a:extLst>
              </p:cNvPr>
              <p:cNvSpPr/>
              <p:nvPr/>
            </p:nvSpPr>
            <p:spPr>
              <a:xfrm>
                <a:off x="5317806" y="2786062"/>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a:p>
            </p:txBody>
          </p:sp>
          <p:sp>
            <p:nvSpPr>
              <p:cNvPr id="53" name="Forme libre : forme 52">
                <a:extLst>
                  <a:ext uri="{FF2B5EF4-FFF2-40B4-BE49-F238E27FC236}">
                    <a16:creationId xmlns:a16="http://schemas.microsoft.com/office/drawing/2014/main" id="{0BF8BABB-27EC-A7D5-7443-E4D50D9C327A}"/>
                  </a:ext>
                </a:extLst>
              </p:cNvPr>
              <p:cNvSpPr/>
              <p:nvPr/>
            </p:nvSpPr>
            <p:spPr>
              <a:xfrm>
                <a:off x="4897754" y="1502092"/>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a:p>
            </p:txBody>
          </p:sp>
          <p:sp>
            <p:nvSpPr>
              <p:cNvPr id="54" name="Forme libre : forme 53">
                <a:extLst>
                  <a:ext uri="{FF2B5EF4-FFF2-40B4-BE49-F238E27FC236}">
                    <a16:creationId xmlns:a16="http://schemas.microsoft.com/office/drawing/2014/main" id="{12985605-B3F5-AB77-A50D-74488B6147C1}"/>
                  </a:ext>
                </a:extLst>
              </p:cNvPr>
              <p:cNvSpPr/>
              <p:nvPr/>
            </p:nvSpPr>
            <p:spPr>
              <a:xfrm>
                <a:off x="6239827" y="2209800"/>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a:p>
            </p:txBody>
          </p:sp>
        </p:grpSp>
      </p:grpSp>
      <p:sp>
        <p:nvSpPr>
          <p:cNvPr id="61" name="Espace réservé pour une image  60">
            <a:extLst>
              <a:ext uri="{FF2B5EF4-FFF2-40B4-BE49-F238E27FC236}">
                <a16:creationId xmlns:a16="http://schemas.microsoft.com/office/drawing/2014/main" id="{BCF53AB9-D0EC-9479-F7A3-1AECDB13CAC0}"/>
              </a:ext>
            </a:extLst>
          </p:cNvPr>
          <p:cNvSpPr>
            <a:spLocks noGrp="1"/>
          </p:cNvSpPr>
          <p:nvPr>
            <p:ph type="pic" sz="quarter" idx="27" hasCustomPrompt="1"/>
          </p:nvPr>
        </p:nvSpPr>
        <p:spPr>
          <a:xfrm>
            <a:off x="876300" y="3719223"/>
            <a:ext cx="1944688" cy="1282700"/>
          </a:xfrm>
        </p:spPr>
        <p:txBody>
          <a:bodyPr/>
          <a:lstStyle>
            <a:lvl1pPr>
              <a:defRPr/>
            </a:lvl1pPr>
          </a:lstStyle>
          <a:p>
            <a:r>
              <a:rPr lang="fr-FR"/>
              <a:t>Logo client</a:t>
            </a:r>
          </a:p>
        </p:txBody>
      </p:sp>
      <p:sp>
        <p:nvSpPr>
          <p:cNvPr id="4" name="Espace réservé du texte 42">
            <a:extLst>
              <a:ext uri="{FF2B5EF4-FFF2-40B4-BE49-F238E27FC236}">
                <a16:creationId xmlns:a16="http://schemas.microsoft.com/office/drawing/2014/main" id="{0253568D-7852-0306-C492-4FD6AB0DFD6A}"/>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455664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ipe(left)">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37" name="Espace réservé du texte 42">
            <a:extLst>
              <a:ext uri="{FF2B5EF4-FFF2-40B4-BE49-F238E27FC236}">
                <a16:creationId xmlns:a16="http://schemas.microsoft.com/office/drawing/2014/main" id="{617C65F7-6CD3-D5E8-71CB-08FCB855EBF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53506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7">
                                            <p:txEl>
                                              <p:pRg st="0" end="0"/>
                                            </p:txEl>
                                          </p:spTgt>
                                        </p:tgtEl>
                                        <p:attrNameLst>
                                          <p:attrName>style.visibility</p:attrName>
                                        </p:attrNameLst>
                                      </p:cBhvr>
                                      <p:to>
                                        <p:strVal val="visible"/>
                                      </p:to>
                                    </p:set>
                                    <p:animEffect transition="in" filter="wipe(left)">
                                      <p:cBhvr>
                                        <p:cTn id="12"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7" grpId="0" build="p">
        <p:tmplLst>
          <p:tmpl lvl="1">
            <p:tnLst>
              <p:par>
                <p:cTn presetID="22" presetClass="entr" presetSubtype="8"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73263"/>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5" name="Espace réservé du texte 42">
            <a:extLst>
              <a:ext uri="{FF2B5EF4-FFF2-40B4-BE49-F238E27FC236}">
                <a16:creationId xmlns:a16="http://schemas.microsoft.com/office/drawing/2014/main" id="{5C5830CA-00AB-8542-19FD-92F25D42809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51170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 grpId="0" build="p">
        <p:tmplLst>
          <p:tmpl lvl="1">
            <p:tnLst>
              <p:par>
                <p:cTn presetID="22" presetClass="entr" presetSubtype="8"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left)">
                      <p:cBhvr>
                        <p:cTn dur="500"/>
                        <p:tgtEl>
                          <p:spTgt spid="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6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a:t>Légende 01</a:t>
            </a: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Espace réservé du texte 42">
            <a:extLst>
              <a:ext uri="{FF2B5EF4-FFF2-40B4-BE49-F238E27FC236}">
                <a16:creationId xmlns:a16="http://schemas.microsoft.com/office/drawing/2014/main" id="{564CCBEF-41B7-B15F-BD9B-4D386F82D68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27188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wipe(left)">
                                      <p:cBhvr>
                                        <p:cTn id="12"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4" grpId="0" build="p">
        <p:tmplLst>
          <p:tmpl lvl="1">
            <p:tnLst>
              <p:par>
                <p:cTn presetID="22" presetClass="entr" presetSubtype="8" fill="hold" nodeType="with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6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140923" y="230947"/>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a:t>Légende 01</a:t>
            </a:r>
          </a:p>
        </p:txBody>
      </p:sp>
      <p:sp>
        <p:nvSpPr>
          <p:cNvPr id="10" name="Espace réservé du texte 42">
            <a:extLst>
              <a:ext uri="{FF2B5EF4-FFF2-40B4-BE49-F238E27FC236}">
                <a16:creationId xmlns:a16="http://schemas.microsoft.com/office/drawing/2014/main" id="{DF8DF9D2-54C3-898D-E3BD-E56566245AE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4109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0" grpId="0" build="p">
        <p:tmplLst>
          <p:tmpl lvl="1">
            <p:tnLst>
              <p:par>
                <p:cTn presetID="22" presetClass="entr" presetSubtype="8"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8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55" name="Espace réservé du texte 42">
            <a:extLst>
              <a:ext uri="{FF2B5EF4-FFF2-40B4-BE49-F238E27FC236}">
                <a16:creationId xmlns:a16="http://schemas.microsoft.com/office/drawing/2014/main" id="{49731C7B-4951-C693-B478-8892CAEED94B}"/>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604559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5">
                                            <p:txEl>
                                              <p:pRg st="0" end="0"/>
                                            </p:txEl>
                                          </p:spTgt>
                                        </p:tgtEl>
                                        <p:attrNameLst>
                                          <p:attrName>style.visibility</p:attrName>
                                        </p:attrNameLst>
                                      </p:cBhvr>
                                      <p:to>
                                        <p:strVal val="visible"/>
                                      </p:to>
                                    </p:set>
                                    <p:animEffect transition="in" filter="wipe(left)">
                                      <p:cBhvr>
                                        <p:cTn id="12" dur="500"/>
                                        <p:tgtEl>
                                          <p:spTgt spid="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5" grpId="0" build="p">
        <p:tmplLst>
          <p:tmpl lvl="1">
            <p:tnLst>
              <p:par>
                <p:cTn presetID="2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wipe(left)">
                      <p:cBhvr>
                        <p:cTn dur="500"/>
                        <p:tgtEl>
                          <p:spTgt spid="5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8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1"/>
            <a:ext cx="2326238" cy="977118"/>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4" name="Espace réservé du texte 42">
            <a:extLst>
              <a:ext uri="{FF2B5EF4-FFF2-40B4-BE49-F238E27FC236}">
                <a16:creationId xmlns:a16="http://schemas.microsoft.com/office/drawing/2014/main" id="{F3B02B88-600F-7589-4AA2-4BF7E0794B1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3973228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multiquot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17482" y="1629544"/>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3" y="3462910"/>
            <a:ext cx="7294756"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17482" y="5179493"/>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7884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42">
            <a:extLst>
              <a:ext uri="{FF2B5EF4-FFF2-40B4-BE49-F238E27FC236}">
                <a16:creationId xmlns:a16="http://schemas.microsoft.com/office/drawing/2014/main" id="{48D2F21B-D73C-3596-A9CF-0B5DE8AABFE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7874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wipe(left)">
                                      <p:cBhvr>
                                        <p:cTn id="12"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8" grpId="0" build="p">
        <p:tmplLst>
          <p:tmpl lvl="1">
            <p:tnLst>
              <p:par>
                <p:cTn presetID="22" presetClass="entr" presetSubtype="8"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wipe(left)">
                      <p:cBhvr>
                        <p:cTn dur="500"/>
                        <p:tgtEl>
                          <p:spTgt spid="18"/>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multiquot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74478" y="1629544"/>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2" y="3431106"/>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74479" y="5179493"/>
            <a:ext cx="7237758"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a:t>It is for these reasons that I regard the decision last year to shift our efforts in space from low to high gear as among the most important decisions that will be made during my incumbency in the office of the Presidency.</a:t>
            </a:r>
            <a:endParaRPr lang="fr-FR"/>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47045"/>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 name="Espace réservé du texte 42">
            <a:extLst>
              <a:ext uri="{FF2B5EF4-FFF2-40B4-BE49-F238E27FC236}">
                <a16:creationId xmlns:a16="http://schemas.microsoft.com/office/drawing/2014/main" id="{C48E2079-6CDD-D310-DE29-656CCF67056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Tree>
    <p:extLst>
      <p:ext uri="{BB962C8B-B14F-4D97-AF65-F5344CB8AC3E}">
        <p14:creationId xmlns:p14="http://schemas.microsoft.com/office/powerpoint/2010/main" val="239660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graph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val="0"/>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3"/>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bg2"/>
                </a:solidFill>
              </a:defRPr>
            </a:lvl1pPr>
            <a:lvl2pPr>
              <a:defRPr sz="1200"/>
            </a:lvl2pPr>
            <a:lvl3pPr>
              <a:defRPr sz="1200"/>
            </a:lvl3pPr>
            <a:lvl4pPr>
              <a:defRPr sz="1200">
                <a:solidFill>
                  <a:schemeClr val="bg2"/>
                </a:solidFill>
              </a:defRPr>
            </a:lvl4pPr>
            <a:lvl5pPr>
              <a:defRPr sz="1200">
                <a:solidFill>
                  <a:schemeClr val="bg2"/>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2940867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graph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val="0"/>
              </a:ext>
            </a:extLst>
          </a:blip>
          <a:srcRect/>
          <a:stretch/>
        </p:blipFill>
        <p:spPr>
          <a:xfrm>
            <a:off x="0" y="0"/>
            <a:ext cx="12191999" cy="6857999"/>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val="0"/>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2"/>
                </a:solidFill>
                <a:latin typeface="Figtree Light" pitchFamily="2" charset="0"/>
              </a:defRPr>
            </a:lvl1pPr>
          </a:lstStyle>
          <a:p>
            <a:r>
              <a:rPr lang="fr-FR"/>
              <a:t>Main </a:t>
            </a:r>
            <a:r>
              <a:rPr lang="fr-FR" err="1"/>
              <a:t>heading</a:t>
            </a:r>
            <a:endParaRPr lang="fr-FR"/>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err="1"/>
              <a:t>subheading</a:t>
            </a:r>
            <a:endParaRPr lang="fr-FR"/>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40695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image" Target="../media/image2.svg"/><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image" Target="../media/image1.svg"/><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5ABFBF3-7A1E-5851-36CA-AFC60E1494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32ADBBC-311C-02D0-902B-B631387009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CCFA50-B060-A6ED-8E88-E06315B2C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153CDF-EDCB-4BAF-B258-4B42F8239FDA}" type="datetimeFigureOut">
              <a:rPr lang="fr-FR" smtClean="0"/>
              <a:t>18/08/2026</a:t>
            </a:fld>
            <a:endParaRPr lang="fr-FR"/>
          </a:p>
        </p:txBody>
      </p:sp>
      <p:sp>
        <p:nvSpPr>
          <p:cNvPr id="5" name="Espace réservé du pied de page 4">
            <a:extLst>
              <a:ext uri="{FF2B5EF4-FFF2-40B4-BE49-F238E27FC236}">
                <a16:creationId xmlns:a16="http://schemas.microsoft.com/office/drawing/2014/main" id="{30124945-EEC2-1F87-08CC-831E86A21A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8E01BB-D4D3-ACDD-1CB0-C1CD3F2483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7E39C8-A3E3-4A9D-B0E0-A8AF5B2E9661}" type="slidenum">
              <a:rPr lang="fr-FR" smtClean="0"/>
              <a:t>‹N°›</a:t>
            </a:fld>
            <a:endParaRPr lang="fr-FR"/>
          </a:p>
        </p:txBody>
      </p:sp>
    </p:spTree>
    <p:extLst>
      <p:ext uri="{BB962C8B-B14F-4D97-AF65-F5344CB8AC3E}">
        <p14:creationId xmlns:p14="http://schemas.microsoft.com/office/powerpoint/2010/main" val="2486603784"/>
      </p:ext>
    </p:extLst>
  </p:cSld>
  <p:clrMap bg1="lt1" tx1="dk1" bg2="lt2" tx2="dk2" accent1="accent1" accent2="accent2" accent3="accent3" accent4="accent4" accent5="accent5" accent6="accent6" hlink="hlink" folHlink="folHlink"/>
  <p:sldLayoutIdLst>
    <p:sldLayoutId id="2147483652" r:id="rId1"/>
    <p:sldLayoutId id="2147483670" r:id="rId2"/>
    <p:sldLayoutId id="2147483700" r:id="rId3"/>
    <p:sldLayoutId id="2147483701" r:id="rId4"/>
    <p:sldLayoutId id="2147483655" r:id="rId5"/>
    <p:sldLayoutId id="2147483656" r:id="rId6"/>
    <p:sldLayoutId id="2147483654" r:id="rId7"/>
    <p:sldLayoutId id="2147483653"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71" r:id="rId21"/>
    <p:sldLayoutId id="2147483686" r:id="rId22"/>
    <p:sldLayoutId id="2147483672" r:id="rId23"/>
    <p:sldLayoutId id="2147483675" r:id="rId24"/>
    <p:sldLayoutId id="2147483684" r:id="rId25"/>
    <p:sldLayoutId id="2147483685" r:id="rId26"/>
    <p:sldLayoutId id="2147483687" r:id="rId27"/>
    <p:sldLayoutId id="2147483688" r:id="rId28"/>
    <p:sldLayoutId id="2147483689" r:id="rId29"/>
    <p:sldLayoutId id="2147483690" r:id="rId30"/>
    <p:sldLayoutId id="2147483673" r:id="rId31"/>
    <p:sldLayoutId id="2147483674" r:id="rId32"/>
    <p:sldLayoutId id="2147483676" r:id="rId33"/>
    <p:sldLayoutId id="2147483677" r:id="rId34"/>
    <p:sldLayoutId id="2147483683" r:id="rId35"/>
    <p:sldLayoutId id="2147483682" r:id="rId36"/>
    <p:sldLayoutId id="2147483678" r:id="rId37"/>
    <p:sldLayoutId id="2147483679" r:id="rId38"/>
    <p:sldLayoutId id="2147483680" r:id="rId39"/>
    <p:sldLayoutId id="2147483681" r:id="rId40"/>
    <p:sldLayoutId id="2147483669" r:id="rId41"/>
    <p:sldLayoutId id="2147483704" r:id="rId42"/>
    <p:sldLayoutId id="2147483691" r:id="rId43"/>
    <p:sldLayoutId id="2147483692" r:id="rId44"/>
    <p:sldLayoutId id="2147483693" r:id="rId45"/>
    <p:sldLayoutId id="2147483696" r:id="rId46"/>
    <p:sldLayoutId id="2147483697" r:id="rId47"/>
    <p:sldLayoutId id="2147483694" r:id="rId48"/>
    <p:sldLayoutId id="2147483695" r:id="rId49"/>
    <p:sldLayoutId id="2147483698" r:id="rId50"/>
    <p:sldLayoutId id="2147483699" r:id="rId51"/>
    <p:sldLayoutId id="2147483702" r:id="rId52"/>
    <p:sldLayoutId id="2147483703" r:id="rId53"/>
    <p:sldLayoutId id="2147483705" r:id="rId54"/>
    <p:sldLayoutId id="2147483706" r:id="rId55"/>
  </p:sldLayoutIdLst>
  <p:txStyles>
    <p:titleStyle>
      <a:lvl1pPr algn="l" defTabSz="914400" rtl="0" eaLnBrk="1" latinLnBrk="0" hangingPunct="1">
        <a:lnSpc>
          <a:spcPct val="90000"/>
        </a:lnSpc>
        <a:spcBef>
          <a:spcPct val="0"/>
        </a:spcBef>
        <a:buNone/>
        <a:defRPr sz="4400" kern="1200">
          <a:solidFill>
            <a:schemeClr val="tx1"/>
          </a:solidFill>
          <a:latin typeface="PP Woodland" panose="00000500000000000000" pitchFamily="50" charset="0"/>
          <a:ea typeface="+mj-ea"/>
          <a:cs typeface="+mj-cs"/>
        </a:defRPr>
      </a:lvl1pPr>
    </p:titleStyle>
    <p:body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57"/>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58"/>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slide" Target="slide4.xml"/><Relationship Id="rId1" Type="http://schemas.openxmlformats.org/officeDocument/2006/relationships/slideLayout" Target="../slideLayouts/slideLayout36.xml"/><Relationship Id="rId6" Type="http://schemas.openxmlformats.org/officeDocument/2006/relationships/image" Target="../media/image29.png"/><Relationship Id="rId5" Type="http://schemas.openxmlformats.org/officeDocument/2006/relationships/image" Target="../media/image2.svg"/><Relationship Id="rId4" Type="http://schemas.openxmlformats.org/officeDocument/2006/relationships/image" Target="../media/image1.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help.eurecia.com/hc/fr" TargetMode="Externa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Espace réservé pour une image  51" descr="Une image contenant texte, personne, ordinateur, intérieur&#10;&#10;Description générée automatiquement">
            <a:extLst>
              <a:ext uri="{FF2B5EF4-FFF2-40B4-BE49-F238E27FC236}">
                <a16:creationId xmlns:a16="http://schemas.microsoft.com/office/drawing/2014/main" id="{91EA9845-39CD-6ACB-CBB1-E21CA8A39977}"/>
              </a:ext>
            </a:extLst>
          </p:cNvPr>
          <p:cNvPicPr>
            <a:picLocks noGrp="1" noChangeAspect="1"/>
          </p:cNvPicPr>
          <p:nvPr>
            <p:ph type="pic" sz="quarter" idx="13"/>
          </p:nvPr>
        </p:nvPicPr>
        <p:blipFill rotWithShape="1">
          <a:blip r:embed="rId2" cstate="email">
            <a:extLst>
              <a:ext uri="{28A0092B-C50C-407E-A947-70E740481C1C}">
                <a14:useLocalDpi xmlns:a14="http://schemas.microsoft.com/office/drawing/2010/main" val="0"/>
              </a:ext>
            </a:extLst>
          </a:blip>
          <a:srcRect t="-2508"/>
          <a:stretch/>
        </p:blipFill>
        <p:spPr>
          <a:xfrm>
            <a:off x="6100384" y="-147052"/>
            <a:ext cx="6215097" cy="7006119"/>
          </a:xfrm>
        </p:spPr>
      </p:pic>
      <p:sp>
        <p:nvSpPr>
          <p:cNvPr id="19" name="Titre 18">
            <a:extLst>
              <a:ext uri="{FF2B5EF4-FFF2-40B4-BE49-F238E27FC236}">
                <a16:creationId xmlns:a16="http://schemas.microsoft.com/office/drawing/2014/main" id="{5151E63F-D6EB-F3A3-4395-4F6B373F256B}"/>
              </a:ext>
            </a:extLst>
          </p:cNvPr>
          <p:cNvSpPr>
            <a:spLocks noGrp="1" noRot="1" noMove="1" noResize="1" noEditPoints="1" noAdjustHandles="1" noChangeArrowheads="1" noChangeShapeType="1"/>
          </p:cNvSpPr>
          <p:nvPr>
            <p:ph type="title"/>
          </p:nvPr>
        </p:nvSpPr>
        <p:spPr/>
        <p:txBody>
          <a:bodyPr/>
          <a:lstStyle/>
          <a:p>
            <a:pPr>
              <a:lnSpc>
                <a:spcPct val="100000"/>
              </a:lnSpc>
            </a:pPr>
            <a:r>
              <a:rPr lang="fr-FR">
                <a:latin typeface="PP Woodland"/>
              </a:rPr>
              <a:t>Tout savoir sur le module </a:t>
            </a:r>
            <a:br>
              <a:rPr lang="fr-FR">
                <a:solidFill>
                  <a:srgbClr val="486267"/>
                </a:solidFill>
                <a:latin typeface="PP Woodland"/>
              </a:rPr>
            </a:br>
            <a:r>
              <a:rPr lang="fr-FR">
                <a:solidFill>
                  <a:srgbClr val="486267"/>
                </a:solidFill>
                <a:latin typeface="PP Woodland"/>
              </a:rPr>
              <a:t>     </a:t>
            </a:r>
            <a:r>
              <a:rPr lang="fr-FR">
                <a:solidFill>
                  <a:schemeClr val="accent1"/>
                </a:solidFill>
                <a:latin typeface="PP Woodland"/>
              </a:rPr>
              <a:t>Notes de Frais</a:t>
            </a:r>
          </a:p>
        </p:txBody>
      </p:sp>
      <p:sp>
        <p:nvSpPr>
          <p:cNvPr id="21" name="Espace réservé du texte 20">
            <a:extLst>
              <a:ext uri="{FF2B5EF4-FFF2-40B4-BE49-F238E27FC236}">
                <a16:creationId xmlns:a16="http://schemas.microsoft.com/office/drawing/2014/main" id="{B2FACCB8-6C57-2710-ED66-F622171333CC}"/>
              </a:ext>
            </a:extLst>
          </p:cNvPr>
          <p:cNvSpPr>
            <a:spLocks noGrp="1" noRot="1" noMove="1" noResize="1" noEditPoints="1" noAdjustHandles="1" noChangeArrowheads="1" noChangeShapeType="1"/>
          </p:cNvSpPr>
          <p:nvPr>
            <p:ph type="body" sz="quarter" idx="14"/>
          </p:nvPr>
        </p:nvSpPr>
        <p:spPr/>
        <p:txBody>
          <a:bodyPr anchor="ctr">
            <a:normAutofit/>
          </a:bodyPr>
          <a:lstStyle/>
          <a:p>
            <a:pPr>
              <a:lnSpc>
                <a:spcPct val="50000"/>
              </a:lnSpc>
            </a:pPr>
            <a:r>
              <a:rPr lang="fr-FR"/>
              <a:t>UTILISATEUR</a:t>
            </a:r>
          </a:p>
        </p:txBody>
      </p:sp>
      <p:pic>
        <p:nvPicPr>
          <p:cNvPr id="2" name="Image 1" descr="Une image contenant Graphique, symbole, cercle, Police&#10;&#10;Description générée automatiquement">
            <a:extLst>
              <a:ext uri="{FF2B5EF4-FFF2-40B4-BE49-F238E27FC236}">
                <a16:creationId xmlns:a16="http://schemas.microsoft.com/office/drawing/2014/main" id="{ECF33391-1C6D-3684-8909-D922FF699035}"/>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02678" y="4007475"/>
            <a:ext cx="777908" cy="822045"/>
          </a:xfrm>
          <a:prstGeom prst="rect">
            <a:avLst/>
          </a:prstGeom>
        </p:spPr>
      </p:pic>
      <p:sp>
        <p:nvSpPr>
          <p:cNvPr id="5" name="Espace réservé du texte 4">
            <a:extLst>
              <a:ext uri="{FF2B5EF4-FFF2-40B4-BE49-F238E27FC236}">
                <a16:creationId xmlns:a16="http://schemas.microsoft.com/office/drawing/2014/main" id="{8CA3E488-14C2-157D-D76B-1BBB9FEE00FD}"/>
              </a:ext>
            </a:extLst>
          </p:cNvPr>
          <p:cNvSpPr txBox="1">
            <a:spLocks/>
          </p:cNvSpPr>
          <p:nvPr/>
        </p:nvSpPr>
        <p:spPr>
          <a:xfrm>
            <a:off x="987425" y="6152418"/>
            <a:ext cx="4748213" cy="468312"/>
          </a:xfrm>
          <a:prstGeom prst="rect">
            <a:avLst/>
          </a:prstGeom>
        </p:spPr>
        <p:txBody>
          <a:bodyPr vert="horz" lIns="91440" tIns="45720" rIns="91440" bIns="45720" rtlCol="0" anchor="t">
            <a:normAutofit fontScale="47500" lnSpcReduction="20000"/>
          </a:bodyPr>
          <a:lstStyle>
            <a:lvl1pPr marL="0" indent="0" algn="l" defTabSz="914400" rtl="0" eaLnBrk="1" latinLnBrk="0" hangingPunct="1">
              <a:lnSpc>
                <a:spcPct val="120000"/>
              </a:lnSpc>
              <a:spcBef>
                <a:spcPts val="1000"/>
              </a:spcBef>
              <a:buFontTx/>
              <a:buNone/>
              <a:defRPr sz="1600" b="0" kern="1200" spc="300">
                <a:solidFill>
                  <a:schemeClr val="bg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4"/>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a:solidFill>
                  <a:schemeClr val="tx1"/>
                </a:solidFill>
              </a:rPr>
              <a:t>Dernière mise à jour</a:t>
            </a:r>
          </a:p>
          <a:p>
            <a:r>
              <a:rPr lang="fr-FR">
                <a:solidFill>
                  <a:schemeClr val="tx1"/>
                </a:solidFill>
                <a:latin typeface="Figtree"/>
              </a:rPr>
              <a:t>Mars 2026</a:t>
            </a:r>
            <a:endParaRPr lang="fr-FR">
              <a:solidFill>
                <a:schemeClr val="tx1"/>
              </a:solidFill>
            </a:endParaRPr>
          </a:p>
        </p:txBody>
      </p:sp>
    </p:spTree>
    <p:extLst>
      <p:ext uri="{BB962C8B-B14F-4D97-AF65-F5344CB8AC3E}">
        <p14:creationId xmlns:p14="http://schemas.microsoft.com/office/powerpoint/2010/main" val="3210797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re 27">
            <a:extLst>
              <a:ext uri="{FF2B5EF4-FFF2-40B4-BE49-F238E27FC236}">
                <a16:creationId xmlns:a16="http://schemas.microsoft.com/office/drawing/2014/main" id="{D88B10F1-C161-29C9-E517-2C4D78936F1B}"/>
              </a:ext>
            </a:extLst>
          </p:cNvPr>
          <p:cNvSpPr>
            <a:spLocks noGrp="1"/>
          </p:cNvSpPr>
          <p:nvPr>
            <p:ph type="title"/>
          </p:nvPr>
        </p:nvSpPr>
        <p:spPr>
          <a:xfrm>
            <a:off x="388938" y="1965378"/>
            <a:ext cx="5520975" cy="577339"/>
          </a:xfrm>
        </p:spPr>
        <p:txBody>
          <a:bodyPr/>
          <a:lstStyle/>
          <a:p>
            <a:pPr>
              <a:lnSpc>
                <a:spcPct val="100000"/>
              </a:lnSpc>
            </a:pPr>
            <a:r>
              <a:rPr lang="fr-FR">
                <a:hlinkClick r:id="rId2" action="ppaction://hlinksldjump"/>
              </a:rPr>
              <a:t>Usage collaborateur</a:t>
            </a:r>
            <a:endParaRPr lang="fr-FR"/>
          </a:p>
        </p:txBody>
      </p:sp>
      <p:sp>
        <p:nvSpPr>
          <p:cNvPr id="37" name="Espace réservé du texte 36">
            <a:extLst>
              <a:ext uri="{FF2B5EF4-FFF2-40B4-BE49-F238E27FC236}">
                <a16:creationId xmlns:a16="http://schemas.microsoft.com/office/drawing/2014/main" id="{A7BE4DDF-5E10-48C1-7969-ECFC9A0C4A12}"/>
              </a:ext>
            </a:extLst>
          </p:cNvPr>
          <p:cNvSpPr>
            <a:spLocks noGrp="1"/>
          </p:cNvSpPr>
          <p:nvPr>
            <p:ph type="body" sz="quarter" idx="32"/>
          </p:nvPr>
        </p:nvSpPr>
        <p:spPr>
          <a:xfrm>
            <a:off x="388938" y="471055"/>
            <a:ext cx="5305425" cy="1157720"/>
          </a:xfrm>
        </p:spPr>
        <p:txBody>
          <a:bodyPr>
            <a:normAutofit lnSpcReduction="10000"/>
          </a:bodyPr>
          <a:lstStyle/>
          <a:p>
            <a:r>
              <a:rPr lang="fr-FR"/>
              <a:t>Programme de la formation</a:t>
            </a:r>
          </a:p>
        </p:txBody>
      </p:sp>
      <p:sp>
        <p:nvSpPr>
          <p:cNvPr id="42" name="Espace réservé du texte 41">
            <a:extLst>
              <a:ext uri="{FF2B5EF4-FFF2-40B4-BE49-F238E27FC236}">
                <a16:creationId xmlns:a16="http://schemas.microsoft.com/office/drawing/2014/main" id="{A809FF54-8E21-E76D-9608-77AF773D0852}"/>
              </a:ext>
            </a:extLst>
          </p:cNvPr>
          <p:cNvSpPr>
            <a:spLocks noGrp="1"/>
          </p:cNvSpPr>
          <p:nvPr>
            <p:ph type="body" sz="quarter" idx="33"/>
          </p:nvPr>
        </p:nvSpPr>
        <p:spPr>
          <a:xfrm>
            <a:off x="344107" y="2632312"/>
            <a:ext cx="5751893" cy="1442236"/>
          </a:xfrm>
        </p:spPr>
        <p:txBody>
          <a:bodyPr>
            <a:normAutofit fontScale="92500" lnSpcReduction="10000"/>
          </a:bodyPr>
          <a:lstStyle/>
          <a:p>
            <a:pPr>
              <a:lnSpc>
                <a:spcPct val="100000"/>
              </a:lnSpc>
            </a:pPr>
            <a:r>
              <a:rPr lang="fr-FR" sz="1800">
                <a:solidFill>
                  <a:schemeClr val="bg2"/>
                </a:solidFill>
              </a:rPr>
              <a:t>Circuit de validation d’une note de frais</a:t>
            </a:r>
          </a:p>
          <a:p>
            <a:pPr>
              <a:lnSpc>
                <a:spcPct val="100000"/>
              </a:lnSpc>
            </a:pPr>
            <a:r>
              <a:rPr lang="fr-FR" sz="1800">
                <a:solidFill>
                  <a:schemeClr val="bg2"/>
                </a:solidFill>
              </a:rPr>
              <a:t>Ajouter vos dépenses</a:t>
            </a:r>
          </a:p>
          <a:p>
            <a:pPr>
              <a:lnSpc>
                <a:spcPct val="100000"/>
              </a:lnSpc>
            </a:pPr>
            <a:r>
              <a:rPr lang="fr-FR" sz="1800">
                <a:solidFill>
                  <a:schemeClr val="bg2"/>
                </a:solidFill>
              </a:rPr>
              <a:t>Soumettre à validation mes notes de frais</a:t>
            </a:r>
          </a:p>
          <a:p>
            <a:pPr>
              <a:lnSpc>
                <a:spcPct val="100000"/>
              </a:lnSpc>
            </a:pPr>
            <a:r>
              <a:rPr lang="fr-FR" sz="1800">
                <a:solidFill>
                  <a:schemeClr val="bg2"/>
                </a:solidFill>
              </a:rPr>
              <a:t>Consulter l’avancement de mes notes de frais</a:t>
            </a:r>
          </a:p>
          <a:p>
            <a:pPr>
              <a:lnSpc>
                <a:spcPct val="100000"/>
              </a:lnSpc>
            </a:pPr>
            <a:endParaRPr lang="fr-FR" sz="1800">
              <a:solidFill>
                <a:schemeClr val="bg2"/>
              </a:solidFill>
            </a:endParaRPr>
          </a:p>
        </p:txBody>
      </p:sp>
      <p:sp>
        <p:nvSpPr>
          <p:cNvPr id="4" name="Titre 27">
            <a:extLst>
              <a:ext uri="{FF2B5EF4-FFF2-40B4-BE49-F238E27FC236}">
                <a16:creationId xmlns:a16="http://schemas.microsoft.com/office/drawing/2014/main" id="{3CBE8D5D-8605-7FE4-D841-E865AB88B43B}"/>
              </a:ext>
            </a:extLst>
          </p:cNvPr>
          <p:cNvSpPr txBox="1">
            <a:spLocks/>
          </p:cNvSpPr>
          <p:nvPr/>
        </p:nvSpPr>
        <p:spPr>
          <a:xfrm>
            <a:off x="281162" y="4253738"/>
            <a:ext cx="5520975" cy="577339"/>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1800" b="1" kern="1200" cap="all" spc="300" baseline="0">
                <a:solidFill>
                  <a:schemeClr val="accent1"/>
                </a:solidFill>
                <a:latin typeface="+mn-lt"/>
                <a:ea typeface="+mj-ea"/>
                <a:cs typeface="+mj-cs"/>
              </a:defRPr>
            </a:lvl1pPr>
          </a:lstStyle>
          <a:p>
            <a:pPr>
              <a:lnSpc>
                <a:spcPct val="100000"/>
              </a:lnSpc>
            </a:pPr>
            <a:r>
              <a:rPr lang="fr-FR">
                <a:hlinkClick r:id="rId3" action="ppaction://hlinksldjump"/>
              </a:rPr>
              <a:t>USAGE Manager</a:t>
            </a:r>
            <a:endParaRPr lang="fr-FR"/>
          </a:p>
        </p:txBody>
      </p:sp>
      <p:sp>
        <p:nvSpPr>
          <p:cNvPr id="5" name="Espace réservé du texte 41">
            <a:extLst>
              <a:ext uri="{FF2B5EF4-FFF2-40B4-BE49-F238E27FC236}">
                <a16:creationId xmlns:a16="http://schemas.microsoft.com/office/drawing/2014/main" id="{9DF4D431-5721-618B-9501-EDA06836B0A2}"/>
              </a:ext>
            </a:extLst>
          </p:cNvPr>
          <p:cNvSpPr txBox="1">
            <a:spLocks/>
          </p:cNvSpPr>
          <p:nvPr/>
        </p:nvSpPr>
        <p:spPr>
          <a:xfrm>
            <a:off x="344107" y="4831077"/>
            <a:ext cx="5520975" cy="1442236"/>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4"/>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5"/>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r-FR" sz="1800">
                <a:solidFill>
                  <a:schemeClr val="bg2"/>
                </a:solidFill>
                <a:latin typeface="Figtree"/>
              </a:rPr>
              <a:t>Valider une note de frais</a:t>
            </a:r>
          </a:p>
        </p:txBody>
      </p:sp>
      <p:pic>
        <p:nvPicPr>
          <p:cNvPr id="10" name="Espace réservé pour une image  9" descr="Une image contenant personne, meubles, habits, ordinateur portable&#10;&#10;Description générée automatiquement">
            <a:extLst>
              <a:ext uri="{FF2B5EF4-FFF2-40B4-BE49-F238E27FC236}">
                <a16:creationId xmlns:a16="http://schemas.microsoft.com/office/drawing/2014/main" id="{30AE452E-A282-272E-D61D-6350FD86703A}"/>
              </a:ext>
            </a:extLst>
          </p:cNvPr>
          <p:cNvPicPr>
            <a:picLocks noGrp="1" noChangeAspect="1"/>
          </p:cNvPicPr>
          <p:nvPr>
            <p:ph type="pic" sz="quarter" idx="27"/>
          </p:nvPr>
        </p:nvPicPr>
        <p:blipFill rotWithShape="1">
          <a:blip r:embed="rId6" cstate="email">
            <a:extLst>
              <a:ext uri="{28A0092B-C50C-407E-A947-70E740481C1C}">
                <a14:useLocalDpi xmlns:a14="http://schemas.microsoft.com/office/drawing/2010/main" val="0"/>
              </a:ext>
            </a:extLst>
          </a:blip>
          <a:srcRect b="-1237"/>
          <a:stretch/>
        </p:blipFill>
        <p:spPr>
          <a:xfrm>
            <a:off x="7154226" y="0"/>
            <a:ext cx="5111258" cy="6947347"/>
          </a:xfrm>
        </p:spPr>
      </p:pic>
    </p:spTree>
    <p:extLst>
      <p:ext uri="{BB962C8B-B14F-4D97-AF65-F5344CB8AC3E}">
        <p14:creationId xmlns:p14="http://schemas.microsoft.com/office/powerpoint/2010/main" val="1561398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B44059-E802-93FD-055A-959C4C849A1C}"/>
              </a:ext>
            </a:extLst>
          </p:cNvPr>
          <p:cNvSpPr>
            <a:spLocks noGrp="1"/>
          </p:cNvSpPr>
          <p:nvPr>
            <p:ph type="title"/>
          </p:nvPr>
        </p:nvSpPr>
        <p:spPr/>
        <p:txBody>
          <a:bodyPr/>
          <a:lstStyle/>
          <a:p>
            <a:pPr>
              <a:lnSpc>
                <a:spcPct val="100000"/>
              </a:lnSpc>
            </a:pPr>
            <a:r>
              <a:rPr lang="fr-FR" sz="8800"/>
              <a:t>Usage collaborateur</a:t>
            </a:r>
          </a:p>
        </p:txBody>
      </p:sp>
      <p:sp>
        <p:nvSpPr>
          <p:cNvPr id="3" name="Espace réservé du texte 2">
            <a:extLst>
              <a:ext uri="{FF2B5EF4-FFF2-40B4-BE49-F238E27FC236}">
                <a16:creationId xmlns:a16="http://schemas.microsoft.com/office/drawing/2014/main" id="{8A5AF780-51D3-E2B5-4A7D-5C97EF5F19B7}"/>
              </a:ext>
            </a:extLst>
          </p:cNvPr>
          <p:cNvSpPr>
            <a:spLocks noGrp="1"/>
          </p:cNvSpPr>
          <p:nvPr>
            <p:ph type="body" sz="quarter" idx="15"/>
          </p:nvPr>
        </p:nvSpPr>
        <p:spPr/>
        <p:txBody>
          <a:bodyPr>
            <a:normAutofit fontScale="77500" lnSpcReduction="20000"/>
          </a:bodyPr>
          <a:lstStyle/>
          <a:p>
            <a:endParaRPr lang="fr-FR"/>
          </a:p>
        </p:txBody>
      </p:sp>
      <p:sp>
        <p:nvSpPr>
          <p:cNvPr id="4" name="Espace réservé du texte 3">
            <a:extLst>
              <a:ext uri="{FF2B5EF4-FFF2-40B4-BE49-F238E27FC236}">
                <a16:creationId xmlns:a16="http://schemas.microsoft.com/office/drawing/2014/main" id="{7A41308C-C03D-A240-4D1C-C0E3C4C19B21}"/>
              </a:ext>
            </a:extLst>
          </p:cNvPr>
          <p:cNvSpPr>
            <a:spLocks noGrp="1"/>
          </p:cNvSpPr>
          <p:nvPr>
            <p:ph type="body" sz="quarter" idx="16"/>
          </p:nvPr>
        </p:nvSpPr>
        <p:spPr/>
        <p:txBody>
          <a:bodyPr/>
          <a:lstStyle/>
          <a:p>
            <a:r>
              <a:rPr lang="fr-FR"/>
              <a:t>01</a:t>
            </a:r>
          </a:p>
        </p:txBody>
      </p:sp>
    </p:spTree>
    <p:extLst>
      <p:ext uri="{BB962C8B-B14F-4D97-AF65-F5344CB8AC3E}">
        <p14:creationId xmlns:p14="http://schemas.microsoft.com/office/powerpoint/2010/main" val="1144442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xfrm>
            <a:off x="1289050" y="1329244"/>
            <a:ext cx="9613900" cy="3799447"/>
          </a:xfrm>
        </p:spPr>
        <p:txBody>
          <a:bodyPr/>
          <a:lstStyle/>
          <a:p>
            <a:pPr>
              <a:lnSpc>
                <a:spcPct val="100000"/>
              </a:lnSpc>
            </a:pPr>
            <a:r>
              <a:rPr lang="fr-FR" sz="9600"/>
              <a:t>Circuit de validation d’une note de frais</a:t>
            </a: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endParaRPr lang="fr-FR"/>
          </a:p>
        </p:txBody>
      </p:sp>
    </p:spTree>
    <p:extLst>
      <p:ext uri="{BB962C8B-B14F-4D97-AF65-F5344CB8AC3E}">
        <p14:creationId xmlns:p14="http://schemas.microsoft.com/office/powerpoint/2010/main" val="3512856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Circuit de validation d’une note de frais</a:t>
            </a:r>
          </a:p>
        </p:txBody>
      </p:sp>
      <p:pic>
        <p:nvPicPr>
          <p:cNvPr id="9" name="Image 8" descr="Une image contenant Visage humain, habits, sourire, dessin humoristique&#10;&#10;Description générée automatiquement">
            <a:extLst>
              <a:ext uri="{FF2B5EF4-FFF2-40B4-BE49-F238E27FC236}">
                <a16:creationId xmlns:a16="http://schemas.microsoft.com/office/drawing/2014/main" id="{5E2AF1CF-271B-88A1-0563-313329EFCCAE}"/>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52717" y="1340936"/>
            <a:ext cx="1250577" cy="1250577"/>
          </a:xfrm>
          <a:prstGeom prst="rect">
            <a:avLst/>
          </a:prstGeom>
        </p:spPr>
      </p:pic>
      <p:pic>
        <p:nvPicPr>
          <p:cNvPr id="11" name="Image 10" descr="Une image contenant dessin humoristique, poupée, jouet, art&#10;&#10;Description générée automatiquement">
            <a:extLst>
              <a:ext uri="{FF2B5EF4-FFF2-40B4-BE49-F238E27FC236}">
                <a16:creationId xmlns:a16="http://schemas.microsoft.com/office/drawing/2014/main" id="{8FDEB1D3-63B6-EB61-EB23-11BE8B829027}"/>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06864" y="2893321"/>
            <a:ext cx="1742282" cy="1742282"/>
          </a:xfrm>
          <a:prstGeom prst="rect">
            <a:avLst/>
          </a:prstGeom>
        </p:spPr>
      </p:pic>
      <p:pic>
        <p:nvPicPr>
          <p:cNvPr id="1026" name="Picture 2">
            <a:extLst>
              <a:ext uri="{FF2B5EF4-FFF2-40B4-BE49-F238E27FC236}">
                <a16:creationId xmlns:a16="http://schemas.microsoft.com/office/drawing/2014/main" id="{0FCA00BD-B7AA-295D-FF7F-016C245EEB16}"/>
              </a:ext>
            </a:extLst>
          </p:cNvPr>
          <p:cNvPicPr>
            <a:picLocks noGrp="1" noChangeAspect="1" noChangeArrowheads="1"/>
          </p:cNvPicPr>
          <p:nvPr>
            <p:ph type="tbl" sz="quarter" idx="10"/>
          </p:nvPr>
        </p:nvPicPr>
        <p:blipFill>
          <a:blip r:embed="rId5" cstate="email">
            <a:extLst>
              <a:ext uri="{28A0092B-C50C-407E-A947-70E740481C1C}">
                <a14:useLocalDpi xmlns:a14="http://schemas.microsoft.com/office/drawing/2010/main" val="0"/>
              </a:ext>
            </a:extLst>
          </a:blip>
          <a:srcRect/>
          <a:stretch>
            <a:fillRect/>
          </a:stretch>
        </p:blipFill>
        <p:spPr bwMode="auto">
          <a:xfrm>
            <a:off x="461401" y="5053164"/>
            <a:ext cx="1233207" cy="1250576"/>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e 1">
            <a:extLst>
              <a:ext uri="{FF2B5EF4-FFF2-40B4-BE49-F238E27FC236}">
                <a16:creationId xmlns:a16="http://schemas.microsoft.com/office/drawing/2014/main" id="{BE2029FF-CC05-7AE4-822D-03B8B7F2C4FA}"/>
              </a:ext>
            </a:extLst>
          </p:cNvPr>
          <p:cNvGrpSpPr/>
          <p:nvPr/>
        </p:nvGrpSpPr>
        <p:grpSpPr>
          <a:xfrm>
            <a:off x="2581906" y="1157060"/>
            <a:ext cx="8859728" cy="5384985"/>
            <a:chOff x="3233660" y="1215426"/>
            <a:chExt cx="8859728" cy="5384985"/>
          </a:xfrm>
        </p:grpSpPr>
        <p:grpSp>
          <p:nvGrpSpPr>
            <p:cNvPr id="19" name="Groupe 18">
              <a:extLst>
                <a:ext uri="{FF2B5EF4-FFF2-40B4-BE49-F238E27FC236}">
                  <a16:creationId xmlns:a16="http://schemas.microsoft.com/office/drawing/2014/main" id="{9CA2E1F7-4B9D-FAC5-707B-66AAF15403DB}"/>
                </a:ext>
              </a:extLst>
            </p:cNvPr>
            <p:cNvGrpSpPr/>
            <p:nvPr/>
          </p:nvGrpSpPr>
          <p:grpSpPr>
            <a:xfrm>
              <a:off x="7124420" y="1215426"/>
              <a:ext cx="2154051" cy="1021472"/>
              <a:chOff x="5223902" y="1313155"/>
              <a:chExt cx="2154051" cy="1021472"/>
            </a:xfrm>
            <a:solidFill>
              <a:schemeClr val="accent2">
                <a:lumMod val="60000"/>
                <a:lumOff val="40000"/>
              </a:schemeClr>
            </a:solidFill>
          </p:grpSpPr>
          <p:pic>
            <p:nvPicPr>
              <p:cNvPr id="7" name="Espace réservé du tableau 4" descr="Créa">
                <a:extLst>
                  <a:ext uri="{FF2B5EF4-FFF2-40B4-BE49-F238E27FC236}">
                    <a16:creationId xmlns:a16="http://schemas.microsoft.com/office/drawing/2014/main" id="{23F913F5-D67F-6272-F252-8F074E4DE2C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223902" y="1313155"/>
                <a:ext cx="2154051" cy="1021472"/>
              </a:xfrm>
              <a:prstGeom prst="rect">
                <a:avLst/>
              </a:prstGeom>
            </p:spPr>
          </p:pic>
          <p:sp>
            <p:nvSpPr>
              <p:cNvPr id="12" name="ZoneTexte 11">
                <a:extLst>
                  <a:ext uri="{FF2B5EF4-FFF2-40B4-BE49-F238E27FC236}">
                    <a16:creationId xmlns:a16="http://schemas.microsoft.com/office/drawing/2014/main" id="{1D64DEF1-5686-F158-9E0B-96DF8DB99912}"/>
                  </a:ext>
                </a:extLst>
              </p:cNvPr>
              <p:cNvSpPr txBox="1"/>
              <p:nvPr/>
            </p:nvSpPr>
            <p:spPr>
              <a:xfrm>
                <a:off x="5725802" y="1511743"/>
                <a:ext cx="1261884" cy="738664"/>
              </a:xfrm>
              <a:prstGeom prst="rect">
                <a:avLst/>
              </a:prstGeom>
              <a:grpFill/>
            </p:spPr>
            <p:txBody>
              <a:bodyPr wrap="none" rtlCol="0">
                <a:spAutoFit/>
              </a:bodyPr>
              <a:lstStyle/>
              <a:p>
                <a:pPr algn="ctr"/>
                <a:r>
                  <a:rPr lang="fr-FR" sz="1400"/>
                  <a:t>Création </a:t>
                </a:r>
              </a:p>
              <a:p>
                <a:pPr algn="ctr"/>
                <a:r>
                  <a:rPr lang="fr-FR" sz="1400"/>
                  <a:t>Nouvelle </a:t>
                </a:r>
              </a:p>
              <a:p>
                <a:pPr algn="ctr"/>
                <a:r>
                  <a:rPr lang="fr-FR" sz="1400"/>
                  <a:t>Note de Frais</a:t>
                </a:r>
              </a:p>
            </p:txBody>
          </p:sp>
        </p:grpSp>
        <p:grpSp>
          <p:nvGrpSpPr>
            <p:cNvPr id="21" name="Groupe 20">
              <a:extLst>
                <a:ext uri="{FF2B5EF4-FFF2-40B4-BE49-F238E27FC236}">
                  <a16:creationId xmlns:a16="http://schemas.microsoft.com/office/drawing/2014/main" id="{C886F15F-F16D-5162-9786-58F7D4B0837A}"/>
                </a:ext>
              </a:extLst>
            </p:cNvPr>
            <p:cNvGrpSpPr/>
            <p:nvPr/>
          </p:nvGrpSpPr>
          <p:grpSpPr>
            <a:xfrm>
              <a:off x="7124419" y="2600478"/>
              <a:ext cx="2154051" cy="1021472"/>
              <a:chOff x="5223901" y="2538368"/>
              <a:chExt cx="2154051" cy="1021472"/>
            </a:xfrm>
            <a:solidFill>
              <a:schemeClr val="accent2">
                <a:lumMod val="60000"/>
                <a:lumOff val="40000"/>
              </a:schemeClr>
            </a:solidFill>
          </p:grpSpPr>
          <p:pic>
            <p:nvPicPr>
              <p:cNvPr id="13" name="Espace réservé du tableau 4" descr="Créa">
                <a:extLst>
                  <a:ext uri="{FF2B5EF4-FFF2-40B4-BE49-F238E27FC236}">
                    <a16:creationId xmlns:a16="http://schemas.microsoft.com/office/drawing/2014/main" id="{A45F057E-D4BC-D674-79C1-E439DD9D020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223901" y="2538368"/>
                <a:ext cx="2154051" cy="1021472"/>
              </a:xfrm>
              <a:prstGeom prst="rect">
                <a:avLst/>
              </a:prstGeom>
            </p:spPr>
          </p:pic>
          <p:sp>
            <p:nvSpPr>
              <p:cNvPr id="14" name="ZoneTexte 13">
                <a:extLst>
                  <a:ext uri="{FF2B5EF4-FFF2-40B4-BE49-F238E27FC236}">
                    <a16:creationId xmlns:a16="http://schemas.microsoft.com/office/drawing/2014/main" id="{A16AC8A0-5F90-BADA-7F5E-F2F5E4C3C335}"/>
                  </a:ext>
                </a:extLst>
              </p:cNvPr>
              <p:cNvSpPr txBox="1"/>
              <p:nvPr/>
            </p:nvSpPr>
            <p:spPr>
              <a:xfrm>
                <a:off x="5593875" y="2706241"/>
                <a:ext cx="1596911" cy="738664"/>
              </a:xfrm>
              <a:prstGeom prst="rect">
                <a:avLst/>
              </a:prstGeom>
              <a:grpFill/>
            </p:spPr>
            <p:txBody>
              <a:bodyPr wrap="none" rtlCol="0">
                <a:spAutoFit/>
              </a:bodyPr>
              <a:lstStyle/>
              <a:p>
                <a:pPr algn="ctr"/>
                <a:r>
                  <a:rPr lang="fr-FR" sz="1400"/>
                  <a:t>Demande </a:t>
                </a:r>
              </a:p>
              <a:p>
                <a:pPr algn="ctr"/>
                <a:r>
                  <a:rPr lang="fr-FR" sz="1400"/>
                  <a:t>d’informations </a:t>
                </a:r>
              </a:p>
              <a:p>
                <a:pPr algn="ctr"/>
                <a:r>
                  <a:rPr lang="fr-FR" sz="1400"/>
                  <a:t>complémentaires</a:t>
                </a:r>
              </a:p>
            </p:txBody>
          </p:sp>
        </p:grpSp>
        <p:grpSp>
          <p:nvGrpSpPr>
            <p:cNvPr id="20" name="Groupe 19">
              <a:extLst>
                <a:ext uri="{FF2B5EF4-FFF2-40B4-BE49-F238E27FC236}">
                  <a16:creationId xmlns:a16="http://schemas.microsoft.com/office/drawing/2014/main" id="{1BF56EC2-545B-B6E9-DC4F-BA0CC82F0752}"/>
                </a:ext>
              </a:extLst>
            </p:cNvPr>
            <p:cNvGrpSpPr/>
            <p:nvPr/>
          </p:nvGrpSpPr>
          <p:grpSpPr>
            <a:xfrm>
              <a:off x="9658430" y="3175311"/>
              <a:ext cx="2154051" cy="1021472"/>
              <a:chOff x="9658430" y="3444905"/>
              <a:chExt cx="2154051" cy="1021472"/>
            </a:xfrm>
          </p:grpSpPr>
          <p:pic>
            <p:nvPicPr>
              <p:cNvPr id="15" name="Espace réservé du tableau 4" descr="Créa">
                <a:extLst>
                  <a:ext uri="{FF2B5EF4-FFF2-40B4-BE49-F238E27FC236}">
                    <a16:creationId xmlns:a16="http://schemas.microsoft.com/office/drawing/2014/main" id="{D7F4DC91-1787-87BD-2C07-0DA527810B5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658430" y="3444905"/>
                <a:ext cx="2154051" cy="1021472"/>
              </a:xfrm>
              <a:prstGeom prst="rect">
                <a:avLst/>
              </a:prstGeom>
            </p:spPr>
          </p:pic>
          <p:sp>
            <p:nvSpPr>
              <p:cNvPr id="17" name="ZoneTexte 16">
                <a:extLst>
                  <a:ext uri="{FF2B5EF4-FFF2-40B4-BE49-F238E27FC236}">
                    <a16:creationId xmlns:a16="http://schemas.microsoft.com/office/drawing/2014/main" id="{B548986D-DB8D-8518-B331-2D460B009877}"/>
                  </a:ext>
                </a:extLst>
              </p:cNvPr>
              <p:cNvSpPr txBox="1"/>
              <p:nvPr/>
            </p:nvSpPr>
            <p:spPr>
              <a:xfrm>
                <a:off x="10413892" y="3801752"/>
                <a:ext cx="643125" cy="307777"/>
              </a:xfrm>
              <a:prstGeom prst="rect">
                <a:avLst/>
              </a:prstGeom>
              <a:noFill/>
            </p:spPr>
            <p:txBody>
              <a:bodyPr wrap="none" rtlCol="0">
                <a:spAutoFit/>
              </a:bodyPr>
              <a:lstStyle/>
              <a:p>
                <a:pPr algn="ctr"/>
                <a:r>
                  <a:rPr lang="fr-FR" sz="1400"/>
                  <a:t>Refus</a:t>
                </a:r>
              </a:p>
            </p:txBody>
          </p:sp>
        </p:grpSp>
        <p:grpSp>
          <p:nvGrpSpPr>
            <p:cNvPr id="22" name="Groupe 21">
              <a:extLst>
                <a:ext uri="{FF2B5EF4-FFF2-40B4-BE49-F238E27FC236}">
                  <a16:creationId xmlns:a16="http://schemas.microsoft.com/office/drawing/2014/main" id="{DBD7CCA6-5A57-743E-0A99-3D6BA5ADD75E}"/>
                </a:ext>
              </a:extLst>
            </p:cNvPr>
            <p:cNvGrpSpPr/>
            <p:nvPr/>
          </p:nvGrpSpPr>
          <p:grpSpPr>
            <a:xfrm>
              <a:off x="4590407" y="3202219"/>
              <a:ext cx="2154052" cy="1021473"/>
              <a:chOff x="2694996" y="3561193"/>
              <a:chExt cx="2154052" cy="1021473"/>
            </a:xfrm>
          </p:grpSpPr>
          <p:pic>
            <p:nvPicPr>
              <p:cNvPr id="16" name="Espace réservé du tableau 4" descr="Créa">
                <a:extLst>
                  <a:ext uri="{FF2B5EF4-FFF2-40B4-BE49-F238E27FC236}">
                    <a16:creationId xmlns:a16="http://schemas.microsoft.com/office/drawing/2014/main" id="{E6CDD81F-22BC-FA5A-6803-532DD3CC5D3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694996" y="3561193"/>
                <a:ext cx="2154052" cy="1021473"/>
              </a:xfrm>
              <a:prstGeom prst="rect">
                <a:avLst/>
              </a:prstGeom>
            </p:spPr>
          </p:pic>
          <p:sp>
            <p:nvSpPr>
              <p:cNvPr id="18" name="ZoneTexte 17">
                <a:extLst>
                  <a:ext uri="{FF2B5EF4-FFF2-40B4-BE49-F238E27FC236}">
                    <a16:creationId xmlns:a16="http://schemas.microsoft.com/office/drawing/2014/main" id="{2964E507-A439-DA24-3A0B-86652C2DEC2B}"/>
                  </a:ext>
                </a:extLst>
              </p:cNvPr>
              <p:cNvSpPr txBox="1"/>
              <p:nvPr/>
            </p:nvSpPr>
            <p:spPr>
              <a:xfrm>
                <a:off x="3275732" y="3918040"/>
                <a:ext cx="992579" cy="307777"/>
              </a:xfrm>
              <a:prstGeom prst="rect">
                <a:avLst/>
              </a:prstGeom>
              <a:noFill/>
            </p:spPr>
            <p:txBody>
              <a:bodyPr wrap="none" rtlCol="0">
                <a:spAutoFit/>
              </a:bodyPr>
              <a:lstStyle/>
              <a:p>
                <a:pPr algn="ctr"/>
                <a:r>
                  <a:rPr lang="fr-FR" sz="1400"/>
                  <a:t>Validation</a:t>
                </a:r>
              </a:p>
            </p:txBody>
          </p:sp>
        </p:grpSp>
        <p:grpSp>
          <p:nvGrpSpPr>
            <p:cNvPr id="23" name="Groupe 22">
              <a:extLst>
                <a:ext uri="{FF2B5EF4-FFF2-40B4-BE49-F238E27FC236}">
                  <a16:creationId xmlns:a16="http://schemas.microsoft.com/office/drawing/2014/main" id="{4A9529BC-F376-1E93-E8F1-61515FB38C1F}"/>
                </a:ext>
              </a:extLst>
            </p:cNvPr>
            <p:cNvGrpSpPr/>
            <p:nvPr/>
          </p:nvGrpSpPr>
          <p:grpSpPr>
            <a:xfrm>
              <a:off x="5938439" y="4556720"/>
              <a:ext cx="2214068" cy="1021472"/>
              <a:chOff x="2664987" y="3561193"/>
              <a:chExt cx="2214069" cy="1021473"/>
            </a:xfrm>
          </p:grpSpPr>
          <p:pic>
            <p:nvPicPr>
              <p:cNvPr id="24" name="Espace réservé du tableau 4" descr="Créa">
                <a:extLst>
                  <a:ext uri="{FF2B5EF4-FFF2-40B4-BE49-F238E27FC236}">
                    <a16:creationId xmlns:a16="http://schemas.microsoft.com/office/drawing/2014/main" id="{E2DA801E-2DF5-85C9-F76A-F8087FF5A78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694996" y="3561193"/>
                <a:ext cx="2154052" cy="1021473"/>
              </a:xfrm>
              <a:prstGeom prst="rect">
                <a:avLst/>
              </a:prstGeom>
            </p:spPr>
          </p:pic>
          <p:sp>
            <p:nvSpPr>
              <p:cNvPr id="25" name="ZoneTexte 24">
                <a:extLst>
                  <a:ext uri="{FF2B5EF4-FFF2-40B4-BE49-F238E27FC236}">
                    <a16:creationId xmlns:a16="http://schemas.microsoft.com/office/drawing/2014/main" id="{DD02CF00-5BDF-8153-6616-DDD9A13408A0}"/>
                  </a:ext>
                </a:extLst>
              </p:cNvPr>
              <p:cNvSpPr txBox="1"/>
              <p:nvPr/>
            </p:nvSpPr>
            <p:spPr>
              <a:xfrm>
                <a:off x="2664987" y="3711560"/>
                <a:ext cx="2214069" cy="738665"/>
              </a:xfrm>
              <a:prstGeom prst="rect">
                <a:avLst/>
              </a:prstGeom>
              <a:noFill/>
            </p:spPr>
            <p:txBody>
              <a:bodyPr wrap="none" rtlCol="0">
                <a:spAutoFit/>
              </a:bodyPr>
              <a:lstStyle/>
              <a:p>
                <a:pPr algn="ctr"/>
                <a:r>
                  <a:rPr lang="fr-FR" sz="1400"/>
                  <a:t>Contrôle +</a:t>
                </a:r>
              </a:p>
              <a:p>
                <a:pPr algn="ctr"/>
                <a:r>
                  <a:rPr lang="fr-FR" sz="1400"/>
                  <a:t>Demande d’informations </a:t>
                </a:r>
              </a:p>
              <a:p>
                <a:pPr algn="ctr"/>
                <a:r>
                  <a:rPr lang="fr-FR" sz="1400"/>
                  <a:t>complémentaires</a:t>
                </a:r>
              </a:p>
            </p:txBody>
          </p:sp>
        </p:grpSp>
        <p:grpSp>
          <p:nvGrpSpPr>
            <p:cNvPr id="26" name="Groupe 25">
              <a:extLst>
                <a:ext uri="{FF2B5EF4-FFF2-40B4-BE49-F238E27FC236}">
                  <a16:creationId xmlns:a16="http://schemas.microsoft.com/office/drawing/2014/main" id="{4DD9C75D-79AD-F209-A35D-32C42CFB0CF1}"/>
                </a:ext>
              </a:extLst>
            </p:cNvPr>
            <p:cNvGrpSpPr/>
            <p:nvPr/>
          </p:nvGrpSpPr>
          <p:grpSpPr>
            <a:xfrm>
              <a:off x="3233660" y="4574647"/>
              <a:ext cx="2154052" cy="1003545"/>
              <a:chOff x="2694996" y="3561193"/>
              <a:chExt cx="2154052" cy="1021473"/>
            </a:xfrm>
          </p:grpSpPr>
          <p:pic>
            <p:nvPicPr>
              <p:cNvPr id="27" name="Espace réservé du tableau 4" descr="Créa">
                <a:extLst>
                  <a:ext uri="{FF2B5EF4-FFF2-40B4-BE49-F238E27FC236}">
                    <a16:creationId xmlns:a16="http://schemas.microsoft.com/office/drawing/2014/main" id="{ED68C108-F810-08A9-F2F6-CF7E0D5F8F0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694996" y="3561193"/>
                <a:ext cx="2154052" cy="1021473"/>
              </a:xfrm>
              <a:prstGeom prst="rect">
                <a:avLst/>
              </a:prstGeom>
            </p:spPr>
          </p:pic>
          <p:sp>
            <p:nvSpPr>
              <p:cNvPr id="28" name="ZoneTexte 27">
                <a:extLst>
                  <a:ext uri="{FF2B5EF4-FFF2-40B4-BE49-F238E27FC236}">
                    <a16:creationId xmlns:a16="http://schemas.microsoft.com/office/drawing/2014/main" id="{71868174-DB9B-B551-03D7-2A4A03BEBAED}"/>
                  </a:ext>
                </a:extLst>
              </p:cNvPr>
              <p:cNvSpPr txBox="1"/>
              <p:nvPr/>
            </p:nvSpPr>
            <p:spPr>
              <a:xfrm>
                <a:off x="2834645" y="3805645"/>
                <a:ext cx="1960793" cy="532567"/>
              </a:xfrm>
              <a:prstGeom prst="rect">
                <a:avLst/>
              </a:prstGeom>
              <a:noFill/>
            </p:spPr>
            <p:txBody>
              <a:bodyPr wrap="none" rtlCol="0">
                <a:spAutoFit/>
              </a:bodyPr>
              <a:lstStyle/>
              <a:p>
                <a:pPr algn="ctr"/>
                <a:r>
                  <a:rPr lang="fr-FR" sz="1400"/>
                  <a:t>Contrôle + Validation </a:t>
                </a:r>
              </a:p>
              <a:p>
                <a:pPr algn="ctr"/>
                <a:r>
                  <a:rPr lang="fr-FR" sz="1400"/>
                  <a:t>+ Statut à rembourser</a:t>
                </a:r>
              </a:p>
            </p:txBody>
          </p:sp>
        </p:grpSp>
        <p:grpSp>
          <p:nvGrpSpPr>
            <p:cNvPr id="30" name="Groupe 29">
              <a:extLst>
                <a:ext uri="{FF2B5EF4-FFF2-40B4-BE49-F238E27FC236}">
                  <a16:creationId xmlns:a16="http://schemas.microsoft.com/office/drawing/2014/main" id="{8A2C5018-9136-4815-B00A-9609231802C4}"/>
                </a:ext>
              </a:extLst>
            </p:cNvPr>
            <p:cNvGrpSpPr/>
            <p:nvPr/>
          </p:nvGrpSpPr>
          <p:grpSpPr>
            <a:xfrm>
              <a:off x="3233660" y="5730163"/>
              <a:ext cx="2154052" cy="870248"/>
              <a:chOff x="2694996" y="3561193"/>
              <a:chExt cx="2154052" cy="1021473"/>
            </a:xfrm>
          </p:grpSpPr>
          <p:pic>
            <p:nvPicPr>
              <p:cNvPr id="31" name="Espace réservé du tableau 4" descr="Créa">
                <a:extLst>
                  <a:ext uri="{FF2B5EF4-FFF2-40B4-BE49-F238E27FC236}">
                    <a16:creationId xmlns:a16="http://schemas.microsoft.com/office/drawing/2014/main" id="{7D0FC1A3-6F8B-54D3-A341-848FF801D22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694996" y="3561193"/>
                <a:ext cx="2154052" cy="1021473"/>
              </a:xfrm>
              <a:prstGeom prst="rect">
                <a:avLst/>
              </a:prstGeom>
            </p:spPr>
          </p:pic>
          <p:sp>
            <p:nvSpPr>
              <p:cNvPr id="32" name="ZoneTexte 31">
                <a:extLst>
                  <a:ext uri="{FF2B5EF4-FFF2-40B4-BE49-F238E27FC236}">
                    <a16:creationId xmlns:a16="http://schemas.microsoft.com/office/drawing/2014/main" id="{5E53AB7A-0F9C-BE98-3B9F-2FEE54B5C686}"/>
                  </a:ext>
                </a:extLst>
              </p:cNvPr>
              <p:cNvSpPr txBox="1"/>
              <p:nvPr/>
            </p:nvSpPr>
            <p:spPr>
              <a:xfrm>
                <a:off x="3003223" y="3918040"/>
                <a:ext cx="1537601" cy="361260"/>
              </a:xfrm>
              <a:prstGeom prst="rect">
                <a:avLst/>
              </a:prstGeom>
              <a:noFill/>
            </p:spPr>
            <p:txBody>
              <a:bodyPr wrap="none" rtlCol="0">
                <a:spAutoFit/>
              </a:bodyPr>
              <a:lstStyle/>
              <a:p>
                <a:pPr algn="ctr"/>
                <a:r>
                  <a:rPr lang="fr-FR" sz="1400"/>
                  <a:t>Remboursement</a:t>
                </a:r>
              </a:p>
            </p:txBody>
          </p:sp>
        </p:grpSp>
        <p:cxnSp>
          <p:nvCxnSpPr>
            <p:cNvPr id="34" name="Connecteur droit avec flèche 33">
              <a:extLst>
                <a:ext uri="{FF2B5EF4-FFF2-40B4-BE49-F238E27FC236}">
                  <a16:creationId xmlns:a16="http://schemas.microsoft.com/office/drawing/2014/main" id="{02027B50-4E46-C24A-3A07-603D26072A74}"/>
                </a:ext>
              </a:extLst>
            </p:cNvPr>
            <p:cNvCxnSpPr>
              <a:stCxn id="7" idx="1"/>
            </p:cNvCxnSpPr>
            <p:nvPr/>
          </p:nvCxnSpPr>
          <p:spPr>
            <a:xfrm flipH="1">
              <a:off x="5667432" y="1726162"/>
              <a:ext cx="1456988" cy="137562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5" name="Connecteur droit avec flèche 34">
              <a:extLst>
                <a:ext uri="{FF2B5EF4-FFF2-40B4-BE49-F238E27FC236}">
                  <a16:creationId xmlns:a16="http://schemas.microsoft.com/office/drawing/2014/main" id="{9765A8C3-C8C5-173B-F6E0-7CF422E8C9E8}"/>
                </a:ext>
              </a:extLst>
            </p:cNvPr>
            <p:cNvCxnSpPr>
              <a:cxnSpLocks/>
              <a:stCxn id="7" idx="3"/>
            </p:cNvCxnSpPr>
            <p:nvPr/>
          </p:nvCxnSpPr>
          <p:spPr>
            <a:xfrm>
              <a:off x="9278471" y="1726162"/>
              <a:ext cx="1353670" cy="137562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1" name="Connecteur droit avec flèche 40">
              <a:extLst>
                <a:ext uri="{FF2B5EF4-FFF2-40B4-BE49-F238E27FC236}">
                  <a16:creationId xmlns:a16="http://schemas.microsoft.com/office/drawing/2014/main" id="{04A27F0A-F06D-8511-B66A-D37AFDFBB78C}"/>
                </a:ext>
              </a:extLst>
            </p:cNvPr>
            <p:cNvCxnSpPr>
              <a:stCxn id="7" idx="2"/>
              <a:endCxn id="13" idx="0"/>
            </p:cNvCxnSpPr>
            <p:nvPr/>
          </p:nvCxnSpPr>
          <p:spPr>
            <a:xfrm flipH="1">
              <a:off x="8201445" y="2236898"/>
              <a:ext cx="1" cy="363580"/>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43" name="Connecteur droit avec flèche 42">
              <a:extLst>
                <a:ext uri="{FF2B5EF4-FFF2-40B4-BE49-F238E27FC236}">
                  <a16:creationId xmlns:a16="http://schemas.microsoft.com/office/drawing/2014/main" id="{9709BE87-7870-481D-FB20-478849E4E693}"/>
                </a:ext>
              </a:extLst>
            </p:cNvPr>
            <p:cNvCxnSpPr>
              <a:cxnSpLocks/>
              <a:endCxn id="27" idx="0"/>
            </p:cNvCxnSpPr>
            <p:nvPr/>
          </p:nvCxnSpPr>
          <p:spPr>
            <a:xfrm flipH="1">
              <a:off x="4310686" y="4223692"/>
              <a:ext cx="1356745" cy="35095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5" name="Connecteur droit avec flèche 44">
              <a:extLst>
                <a:ext uri="{FF2B5EF4-FFF2-40B4-BE49-F238E27FC236}">
                  <a16:creationId xmlns:a16="http://schemas.microsoft.com/office/drawing/2014/main" id="{9A353D64-8BFA-55E8-2161-D1C5B8F3BEC3}"/>
                </a:ext>
              </a:extLst>
            </p:cNvPr>
            <p:cNvCxnSpPr>
              <a:endCxn id="24" idx="0"/>
            </p:cNvCxnSpPr>
            <p:nvPr/>
          </p:nvCxnSpPr>
          <p:spPr>
            <a:xfrm>
              <a:off x="5667432" y="4232655"/>
              <a:ext cx="1378042" cy="32406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8" name="Connecteur droit avec flèche 47">
              <a:extLst>
                <a:ext uri="{FF2B5EF4-FFF2-40B4-BE49-F238E27FC236}">
                  <a16:creationId xmlns:a16="http://schemas.microsoft.com/office/drawing/2014/main" id="{EA8C7DFD-2C43-141E-BC7D-D110560FAE20}"/>
                </a:ext>
              </a:extLst>
            </p:cNvPr>
            <p:cNvCxnSpPr>
              <a:cxnSpLocks/>
              <a:endCxn id="31" idx="0"/>
            </p:cNvCxnSpPr>
            <p:nvPr/>
          </p:nvCxnSpPr>
          <p:spPr>
            <a:xfrm>
              <a:off x="4310686" y="5596120"/>
              <a:ext cx="0" cy="13404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1" name="Connecteur droit avec flèche 50">
              <a:extLst>
                <a:ext uri="{FF2B5EF4-FFF2-40B4-BE49-F238E27FC236}">
                  <a16:creationId xmlns:a16="http://schemas.microsoft.com/office/drawing/2014/main" id="{4F2F9FFF-F76A-7246-7570-EBF57366922F}"/>
                </a:ext>
              </a:extLst>
            </p:cNvPr>
            <p:cNvCxnSpPr/>
            <p:nvPr/>
          </p:nvCxnSpPr>
          <p:spPr>
            <a:xfrm>
              <a:off x="6744459" y="3944471"/>
              <a:ext cx="2913971" cy="0"/>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53" name="Connecteur droit 52">
              <a:extLst>
                <a:ext uri="{FF2B5EF4-FFF2-40B4-BE49-F238E27FC236}">
                  <a16:creationId xmlns:a16="http://schemas.microsoft.com/office/drawing/2014/main" id="{BA5587EE-297C-A007-8E4F-C331A15CF85E}"/>
                </a:ext>
              </a:extLst>
            </p:cNvPr>
            <p:cNvCxnSpPr/>
            <p:nvPr/>
          </p:nvCxnSpPr>
          <p:spPr>
            <a:xfrm flipV="1">
              <a:off x="8201444" y="3621950"/>
              <a:ext cx="0" cy="331485"/>
            </a:xfrm>
            <a:prstGeom prst="line">
              <a:avLst/>
            </a:prstGeom>
          </p:spPr>
          <p:style>
            <a:lnRef idx="1">
              <a:schemeClr val="dk1"/>
            </a:lnRef>
            <a:fillRef idx="0">
              <a:schemeClr val="dk1"/>
            </a:fillRef>
            <a:effectRef idx="0">
              <a:schemeClr val="dk1"/>
            </a:effectRef>
            <a:fontRef idx="minor">
              <a:schemeClr val="tx1"/>
            </a:fontRef>
          </p:style>
        </p:cxnSp>
        <p:cxnSp>
          <p:nvCxnSpPr>
            <p:cNvPr id="57" name="Connecteur droit avec flèche 56">
              <a:extLst>
                <a:ext uri="{FF2B5EF4-FFF2-40B4-BE49-F238E27FC236}">
                  <a16:creationId xmlns:a16="http://schemas.microsoft.com/office/drawing/2014/main" id="{0FA55580-C895-1E69-54F7-38AB0E32C98A}"/>
                </a:ext>
              </a:extLst>
            </p:cNvPr>
            <p:cNvCxnSpPr>
              <a:stCxn id="25" idx="3"/>
            </p:cNvCxnSpPr>
            <p:nvPr/>
          </p:nvCxnSpPr>
          <p:spPr>
            <a:xfrm flipV="1">
              <a:off x="8152507" y="5067456"/>
              <a:ext cx="3913987" cy="896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9" name="Connecteur droit avec flèche 58">
              <a:extLst>
                <a:ext uri="{FF2B5EF4-FFF2-40B4-BE49-F238E27FC236}">
                  <a16:creationId xmlns:a16="http://schemas.microsoft.com/office/drawing/2014/main" id="{28609E34-5731-5C5E-2D02-3F893EED6B00}"/>
                </a:ext>
              </a:extLst>
            </p:cNvPr>
            <p:cNvCxnSpPr/>
            <p:nvPr/>
          </p:nvCxnSpPr>
          <p:spPr>
            <a:xfrm flipV="1">
              <a:off x="12093388" y="1717199"/>
              <a:ext cx="0" cy="335025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61" name="Connecteur droit avec flèche 60">
              <a:extLst>
                <a:ext uri="{FF2B5EF4-FFF2-40B4-BE49-F238E27FC236}">
                  <a16:creationId xmlns:a16="http://schemas.microsoft.com/office/drawing/2014/main" id="{37286C97-E9DF-DF11-6117-AD1E3A2F0B63}"/>
                </a:ext>
              </a:extLst>
            </p:cNvPr>
            <p:cNvCxnSpPr/>
            <p:nvPr/>
          </p:nvCxnSpPr>
          <p:spPr>
            <a:xfrm flipH="1">
              <a:off x="9278470" y="1726162"/>
              <a:ext cx="2788024"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4" name="ZoneTexte 3">
            <a:extLst>
              <a:ext uri="{FF2B5EF4-FFF2-40B4-BE49-F238E27FC236}">
                <a16:creationId xmlns:a16="http://schemas.microsoft.com/office/drawing/2014/main" id="{A9376F57-71A5-5C2F-1D30-8EFF0CC91095}"/>
              </a:ext>
            </a:extLst>
          </p:cNvPr>
          <p:cNvSpPr txBox="1"/>
          <p:nvPr/>
        </p:nvSpPr>
        <p:spPr>
          <a:xfrm>
            <a:off x="568221" y="2631589"/>
            <a:ext cx="1002197" cy="307777"/>
          </a:xfrm>
          <a:prstGeom prst="rect">
            <a:avLst/>
          </a:prstGeom>
          <a:noFill/>
        </p:spPr>
        <p:txBody>
          <a:bodyPr wrap="none" rtlCol="0">
            <a:spAutoFit/>
          </a:bodyPr>
          <a:lstStyle/>
          <a:p>
            <a:r>
              <a:rPr lang="fr-FR" sz="1400"/>
              <a:t>Utilisateur</a:t>
            </a:r>
          </a:p>
        </p:txBody>
      </p:sp>
      <p:sp>
        <p:nvSpPr>
          <p:cNvPr id="5" name="ZoneTexte 4">
            <a:extLst>
              <a:ext uri="{FF2B5EF4-FFF2-40B4-BE49-F238E27FC236}">
                <a16:creationId xmlns:a16="http://schemas.microsoft.com/office/drawing/2014/main" id="{1F3AE83C-01B7-83C5-64D0-9B4D69B533CB}"/>
              </a:ext>
            </a:extLst>
          </p:cNvPr>
          <p:cNvSpPr txBox="1"/>
          <p:nvPr/>
        </p:nvSpPr>
        <p:spPr>
          <a:xfrm>
            <a:off x="669662" y="4327826"/>
            <a:ext cx="883575" cy="307777"/>
          </a:xfrm>
          <a:prstGeom prst="rect">
            <a:avLst/>
          </a:prstGeom>
          <a:noFill/>
        </p:spPr>
        <p:txBody>
          <a:bodyPr wrap="none" rtlCol="0">
            <a:spAutoFit/>
          </a:bodyPr>
          <a:lstStyle/>
          <a:p>
            <a:r>
              <a:rPr lang="fr-FR" sz="1400"/>
              <a:t>Manager</a:t>
            </a:r>
          </a:p>
        </p:txBody>
      </p:sp>
      <p:sp>
        <p:nvSpPr>
          <p:cNvPr id="6" name="ZoneTexte 5">
            <a:extLst>
              <a:ext uri="{FF2B5EF4-FFF2-40B4-BE49-F238E27FC236}">
                <a16:creationId xmlns:a16="http://schemas.microsoft.com/office/drawing/2014/main" id="{03A81909-8C9E-A647-C4DA-39B049B5A63F}"/>
              </a:ext>
            </a:extLst>
          </p:cNvPr>
          <p:cNvSpPr txBox="1"/>
          <p:nvPr/>
        </p:nvSpPr>
        <p:spPr>
          <a:xfrm>
            <a:off x="554113" y="6234268"/>
            <a:ext cx="1090363" cy="307777"/>
          </a:xfrm>
          <a:prstGeom prst="rect">
            <a:avLst/>
          </a:prstGeom>
          <a:noFill/>
        </p:spPr>
        <p:txBody>
          <a:bodyPr wrap="none" rtlCol="0">
            <a:spAutoFit/>
          </a:bodyPr>
          <a:lstStyle/>
          <a:p>
            <a:r>
              <a:rPr lang="fr-FR" sz="1400"/>
              <a:t>Comptable</a:t>
            </a:r>
          </a:p>
        </p:txBody>
      </p:sp>
    </p:spTree>
    <p:extLst>
      <p:ext uri="{BB962C8B-B14F-4D97-AF65-F5344CB8AC3E}">
        <p14:creationId xmlns:p14="http://schemas.microsoft.com/office/powerpoint/2010/main" val="3858166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xfrm>
            <a:off x="1289050" y="1329244"/>
            <a:ext cx="9613900" cy="3799447"/>
          </a:xfrm>
        </p:spPr>
        <p:txBody>
          <a:bodyPr/>
          <a:lstStyle/>
          <a:p>
            <a:pPr>
              <a:lnSpc>
                <a:spcPct val="100000"/>
              </a:lnSpc>
            </a:pPr>
            <a:r>
              <a:rPr lang="fr-FR" sz="9600"/>
              <a:t>Ajouter vos dépenses</a:t>
            </a: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endParaRPr lang="fr-FR"/>
          </a:p>
        </p:txBody>
      </p:sp>
    </p:spTree>
    <p:extLst>
      <p:ext uri="{BB962C8B-B14F-4D97-AF65-F5344CB8AC3E}">
        <p14:creationId xmlns:p14="http://schemas.microsoft.com/office/powerpoint/2010/main" val="2542527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Collaborateur</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Ajouter vos dépenses</a:t>
            </a:r>
          </a:p>
        </p:txBody>
      </p:sp>
      <p:pic>
        <p:nvPicPr>
          <p:cNvPr id="2" name="Image 1">
            <a:extLst>
              <a:ext uri="{FF2B5EF4-FFF2-40B4-BE49-F238E27FC236}">
                <a16:creationId xmlns:a16="http://schemas.microsoft.com/office/drawing/2014/main" id="{9BFFEBBB-6679-0F6F-6688-930E9BD1B830}"/>
              </a:ext>
            </a:extLst>
          </p:cNvPr>
          <p:cNvPicPr>
            <a:picLocks noChangeAspect="1"/>
          </p:cNvPicPr>
          <p:nvPr/>
        </p:nvPicPr>
        <p:blipFill>
          <a:blip r:embed="rId2"/>
          <a:stretch>
            <a:fillRect/>
          </a:stretch>
        </p:blipFill>
        <p:spPr>
          <a:xfrm>
            <a:off x="9876896" y="1105429"/>
            <a:ext cx="1666875" cy="2117726"/>
          </a:xfrm>
          <a:prstGeom prst="rect">
            <a:avLst/>
          </a:prstGeom>
        </p:spPr>
      </p:pic>
      <p:sp>
        <p:nvSpPr>
          <p:cNvPr id="12" name="ZoneTexte 11">
            <a:extLst>
              <a:ext uri="{FF2B5EF4-FFF2-40B4-BE49-F238E27FC236}">
                <a16:creationId xmlns:a16="http://schemas.microsoft.com/office/drawing/2014/main" id="{9AA0464F-1D20-60E1-4CC1-F1C8CCA20845}"/>
              </a:ext>
            </a:extLst>
          </p:cNvPr>
          <p:cNvSpPr txBox="1"/>
          <p:nvPr/>
        </p:nvSpPr>
        <p:spPr>
          <a:xfrm>
            <a:off x="105833" y="1397000"/>
            <a:ext cx="47836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20000"/>
              </a:lnSpc>
              <a:spcBef>
                <a:spcPts val="1000"/>
              </a:spcBef>
              <a:buFont typeface="Arial"/>
              <a:buChar char="•"/>
            </a:pPr>
            <a:r>
              <a:rPr lang="fr-FR" sz="1500"/>
              <a:t>Pour </a:t>
            </a:r>
            <a:r>
              <a:rPr lang="fr-FR" sz="1500" b="1"/>
              <a:t>ajouter vos dépenses</a:t>
            </a:r>
            <a:r>
              <a:rPr lang="fr-FR" sz="1500"/>
              <a:t>, plusieurs manières : </a:t>
            </a:r>
            <a:endParaRPr lang="en-US" sz="1500"/>
          </a:p>
          <a:p>
            <a:pPr algn="l"/>
            <a:endParaRPr lang="fr-FR" dirty="0"/>
          </a:p>
        </p:txBody>
      </p:sp>
      <p:sp>
        <p:nvSpPr>
          <p:cNvPr id="13" name="ZoneTexte 12">
            <a:extLst>
              <a:ext uri="{FF2B5EF4-FFF2-40B4-BE49-F238E27FC236}">
                <a16:creationId xmlns:a16="http://schemas.microsoft.com/office/drawing/2014/main" id="{07D2707C-520B-7A95-90CA-6330BE2A30B5}"/>
              </a:ext>
            </a:extLst>
          </p:cNvPr>
          <p:cNvSpPr txBox="1"/>
          <p:nvPr/>
        </p:nvSpPr>
        <p:spPr>
          <a:xfrm>
            <a:off x="783167" y="1830917"/>
            <a:ext cx="8699500" cy="13952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37845" lvl="1" indent="-537845">
              <a:lnSpc>
                <a:spcPts val="1950"/>
              </a:lnSpc>
              <a:buFont typeface=""/>
              <a:buChar char="•"/>
            </a:pPr>
            <a:r>
              <a:rPr lang="fr-FR" sz="1500" b="0" i="0" u="none" strike="noStrike" baseline="0">
                <a:solidFill>
                  <a:srgbClr val="333333"/>
                </a:solidFill>
                <a:latin typeface="Figtree"/>
                <a:ea typeface="Arial"/>
                <a:cs typeface="Arial"/>
              </a:rPr>
              <a:t>Dans le bandeau supérieur, cliquez le de « Mes actions » </a:t>
            </a:r>
            <a:r>
              <a:rPr lang="fr-FR" sz="1500" b="0" i="0">
                <a:solidFill>
                  <a:srgbClr val="333333"/>
                </a:solidFill>
                <a:latin typeface="Figtree"/>
                <a:ea typeface="Arial"/>
                <a:cs typeface="Arial"/>
              </a:rPr>
              <a:t>​</a:t>
            </a:r>
            <a:endParaRPr lang="en-US" sz="1500">
              <a:cs typeface="Arial"/>
            </a:endParaRPr>
          </a:p>
          <a:p>
            <a:pPr marL="537845" lvl="1" indent="-537845">
              <a:lnSpc>
                <a:spcPts val="1950"/>
              </a:lnSpc>
              <a:buFont typeface=""/>
              <a:buChar char="•"/>
            </a:pPr>
            <a:r>
              <a:rPr lang="fr-FR" sz="1500">
                <a:cs typeface="Arial"/>
              </a:rPr>
              <a:t>Dans la page d’accueil, cliquez sur </a:t>
            </a:r>
            <a:r>
              <a:rPr lang="fr-FR" sz="1500" b="1">
                <a:cs typeface="Arial"/>
              </a:rPr>
              <a:t>Ajouter une dépense </a:t>
            </a:r>
            <a:r>
              <a:rPr lang="fr-FR" sz="1500">
                <a:cs typeface="Arial"/>
              </a:rPr>
              <a:t>dans la rubrique « Ce qui me concerne " </a:t>
            </a:r>
            <a:endParaRPr lang="fr-FR">
              <a:cs typeface="Arial"/>
            </a:endParaRPr>
          </a:p>
          <a:p>
            <a:pPr marL="537845" lvl="1" indent="-537845">
              <a:lnSpc>
                <a:spcPts val="1950"/>
              </a:lnSpc>
              <a:buFont typeface=""/>
              <a:buChar char="•"/>
            </a:pPr>
            <a:r>
              <a:rPr lang="fr-FR" sz="1500">
                <a:cs typeface="Arial"/>
              </a:rPr>
              <a:t>Dans Menu &gt; Notes de Frais &gt; Mes notes de Frais, cliquez sur </a:t>
            </a:r>
            <a:r>
              <a:rPr lang="fr-FR" sz="1500" b="1">
                <a:cs typeface="Arial"/>
              </a:rPr>
              <a:t>Ajouter une dépense </a:t>
            </a:r>
            <a:r>
              <a:rPr lang="fr-FR" sz="1500">
                <a:cs typeface="Arial"/>
              </a:rPr>
              <a:t>:</a:t>
            </a:r>
            <a:endParaRPr lang="fr-FR"/>
          </a:p>
          <a:p>
            <a:pPr algn="ctr"/>
            <a:endParaRPr lang="fr-FR"/>
          </a:p>
        </p:txBody>
      </p:sp>
      <p:pic>
        <p:nvPicPr>
          <p:cNvPr id="15" name="Image 14">
            <a:extLst>
              <a:ext uri="{FF2B5EF4-FFF2-40B4-BE49-F238E27FC236}">
                <a16:creationId xmlns:a16="http://schemas.microsoft.com/office/drawing/2014/main" id="{572F362E-CCCA-B3FA-A60B-08D92BDF435C}"/>
              </a:ext>
            </a:extLst>
          </p:cNvPr>
          <p:cNvPicPr>
            <a:picLocks noChangeAspect="1"/>
          </p:cNvPicPr>
          <p:nvPr/>
        </p:nvPicPr>
        <p:blipFill>
          <a:blip r:embed="rId3"/>
          <a:stretch>
            <a:fillRect/>
          </a:stretch>
        </p:blipFill>
        <p:spPr>
          <a:xfrm>
            <a:off x="9477375" y="3430058"/>
            <a:ext cx="2190750" cy="3067050"/>
          </a:xfrm>
          <a:prstGeom prst="rect">
            <a:avLst/>
          </a:prstGeom>
        </p:spPr>
      </p:pic>
      <p:pic>
        <p:nvPicPr>
          <p:cNvPr id="16" name="Image 15">
            <a:extLst>
              <a:ext uri="{FF2B5EF4-FFF2-40B4-BE49-F238E27FC236}">
                <a16:creationId xmlns:a16="http://schemas.microsoft.com/office/drawing/2014/main" id="{4DDCA246-5A85-F614-066A-FE7C1A041518}"/>
              </a:ext>
            </a:extLst>
          </p:cNvPr>
          <p:cNvPicPr>
            <a:picLocks noChangeAspect="1"/>
          </p:cNvPicPr>
          <p:nvPr/>
        </p:nvPicPr>
        <p:blipFill>
          <a:blip r:embed="rId4"/>
          <a:stretch>
            <a:fillRect/>
          </a:stretch>
        </p:blipFill>
        <p:spPr>
          <a:xfrm>
            <a:off x="381000" y="3784780"/>
            <a:ext cx="8022167" cy="2939690"/>
          </a:xfrm>
          <a:prstGeom prst="rect">
            <a:avLst/>
          </a:prstGeom>
        </p:spPr>
      </p:pic>
    </p:spTree>
    <p:extLst>
      <p:ext uri="{BB962C8B-B14F-4D97-AF65-F5344CB8AC3E}">
        <p14:creationId xmlns:p14="http://schemas.microsoft.com/office/powerpoint/2010/main" val="738565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71475" y="1534429"/>
            <a:ext cx="11449050" cy="5323571"/>
          </a:xfrm>
        </p:spPr>
        <p:txBody>
          <a:bodyPr>
            <a:normAutofit/>
          </a:bodyPr>
          <a:lstStyle/>
          <a:p>
            <a:pPr marL="537845" lvl="1" algn="just"/>
            <a:r>
              <a:rPr lang="fr-FR" sz="1500" dirty="0">
                <a:solidFill>
                  <a:schemeClr val="tx1"/>
                </a:solidFill>
                <a:latin typeface="+mn-lt"/>
              </a:rPr>
              <a:t>Par défaut, </a:t>
            </a:r>
            <a:r>
              <a:rPr lang="fr-FR" sz="1500" dirty="0" err="1">
                <a:solidFill>
                  <a:schemeClr val="tx1"/>
                </a:solidFill>
                <a:latin typeface="+mn-lt"/>
              </a:rPr>
              <a:t>Eurécia</a:t>
            </a:r>
            <a:r>
              <a:rPr lang="fr-FR" sz="1500" dirty="0">
                <a:solidFill>
                  <a:schemeClr val="tx1"/>
                </a:solidFill>
                <a:latin typeface="+mn-lt"/>
              </a:rPr>
              <a:t> vous propose </a:t>
            </a:r>
            <a:r>
              <a:rPr lang="fr-FR" sz="1500" b="1" dirty="0">
                <a:solidFill>
                  <a:schemeClr val="tx1"/>
                </a:solidFill>
                <a:latin typeface="+mn-lt"/>
              </a:rPr>
              <a:t>d’ajouter votre dépense </a:t>
            </a:r>
            <a:r>
              <a:rPr lang="fr-FR" sz="1500" dirty="0">
                <a:solidFill>
                  <a:schemeClr val="tx1"/>
                </a:solidFill>
                <a:latin typeface="+mn-lt"/>
              </a:rPr>
              <a:t>dans une NDF en </a:t>
            </a:r>
            <a:r>
              <a:rPr lang="fr-FR" sz="1500" b="1" dirty="0">
                <a:solidFill>
                  <a:schemeClr val="tx1"/>
                </a:solidFill>
                <a:latin typeface="+mn-lt"/>
              </a:rPr>
              <a:t>cours de saisie </a:t>
            </a:r>
            <a:r>
              <a:rPr lang="fr-FR" sz="1500" dirty="0">
                <a:solidFill>
                  <a:schemeClr val="tx1"/>
                </a:solidFill>
                <a:latin typeface="+mn-lt"/>
              </a:rPr>
              <a:t>ou de créer une </a:t>
            </a:r>
            <a:r>
              <a:rPr lang="fr-FR" sz="1500" b="1" dirty="0">
                <a:solidFill>
                  <a:schemeClr val="tx1"/>
                </a:solidFill>
                <a:latin typeface="+mn-lt"/>
              </a:rPr>
              <a:t>nouvelle</a:t>
            </a:r>
            <a:r>
              <a:rPr lang="fr-FR" sz="1500" dirty="0">
                <a:solidFill>
                  <a:schemeClr val="tx1"/>
                </a:solidFill>
                <a:latin typeface="+mn-lt"/>
              </a:rPr>
              <a:t> note de frais pour le </a:t>
            </a:r>
            <a:r>
              <a:rPr lang="fr-FR" sz="1500" b="1" dirty="0">
                <a:solidFill>
                  <a:schemeClr val="tx1"/>
                </a:solidFill>
                <a:latin typeface="+mn-lt"/>
              </a:rPr>
              <a:t>mois en cours.</a:t>
            </a: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537845" lvl="1" algn="just"/>
            <a:endParaRPr lang="fr-FR" b="1">
              <a:solidFill>
                <a:schemeClr val="tx1"/>
              </a:solidFill>
              <a:latin typeface="+mn-lt"/>
            </a:endParaRPr>
          </a:p>
          <a:p>
            <a:pPr marL="194945" lvl="1" indent="0" algn="just">
              <a:buNone/>
            </a:pPr>
            <a:endParaRPr lang="fr-FR" b="1">
              <a:solidFill>
                <a:schemeClr val="tx1"/>
              </a:solidFill>
              <a:latin typeface="+mn-lt"/>
            </a:endParaRPr>
          </a:p>
          <a:p>
            <a:pPr marL="194945" lvl="1" indent="0" algn="just">
              <a:buNone/>
            </a:pPr>
            <a:endParaRPr lang="fr-FR" b="1">
              <a:solidFill>
                <a:schemeClr val="tx1"/>
              </a:solidFill>
            </a:endParaRPr>
          </a:p>
          <a:p>
            <a:pPr marL="194945" lvl="1" indent="0" algn="just">
              <a:buNone/>
            </a:pPr>
            <a:endParaRPr lang="fr-FR" b="1">
              <a:solidFill>
                <a:schemeClr val="tx1"/>
              </a:solidFill>
            </a:endParaRPr>
          </a:p>
          <a:p>
            <a:pPr marL="537845" lvl="1" algn="just"/>
            <a:r>
              <a:rPr lang="fr-FR" sz="1500">
                <a:solidFill>
                  <a:schemeClr val="tx1"/>
                </a:solidFill>
                <a:latin typeface="+mn-lt"/>
              </a:rPr>
              <a:t>Vous pouvez modifier le mois de la note de frais en cliquant sur la liste déroulante de droite. </a:t>
            </a: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Collaborateur</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Regrouper vos dépenses par mois</a:t>
            </a:r>
          </a:p>
        </p:txBody>
      </p:sp>
      <p:pic>
        <p:nvPicPr>
          <p:cNvPr id="7" name="Image 6">
            <a:extLst>
              <a:ext uri="{FF2B5EF4-FFF2-40B4-BE49-F238E27FC236}">
                <a16:creationId xmlns:a16="http://schemas.microsoft.com/office/drawing/2014/main" id="{769C59DB-86F0-E0FB-285D-8DBC394E8D48}"/>
              </a:ext>
            </a:extLst>
          </p:cNvPr>
          <p:cNvPicPr>
            <a:picLocks noChangeAspect="1"/>
          </p:cNvPicPr>
          <p:nvPr/>
        </p:nvPicPr>
        <p:blipFill>
          <a:blip r:embed="rId2"/>
          <a:stretch>
            <a:fillRect/>
          </a:stretch>
        </p:blipFill>
        <p:spPr>
          <a:xfrm>
            <a:off x="1692998" y="2260146"/>
            <a:ext cx="9195303" cy="355195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67170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71473" y="1697392"/>
            <a:ext cx="11449050" cy="4846635"/>
          </a:xfrm>
        </p:spPr>
        <p:txBody>
          <a:bodyPr/>
          <a:lstStyle/>
          <a:p>
            <a:pPr marL="537845" lvl="1" algn="just"/>
            <a:r>
              <a:rPr lang="fr-FR" sz="1500">
                <a:solidFill>
                  <a:schemeClr val="tx1"/>
                </a:solidFill>
                <a:latin typeface="+mn-lt"/>
              </a:rPr>
              <a:t>Sélectionner la dépense  - Celle-ci peut être regroupée par catégories</a:t>
            </a:r>
          </a:p>
          <a:p>
            <a:pPr marL="537845" lvl="1" algn="just"/>
            <a:endParaRPr lang="fr-FR" sz="1600">
              <a:solidFill>
                <a:schemeClr val="tx1"/>
              </a:solidFill>
              <a:latin typeface="+mn-lt"/>
            </a:endParaRPr>
          </a:p>
          <a:p>
            <a:pPr marL="194945" lvl="1" indent="0" algn="just">
              <a:buNone/>
            </a:pPr>
            <a:endParaRPr lang="fr-FR" sz="1600">
              <a:solidFill>
                <a:schemeClr val="tx1"/>
              </a:solidFill>
              <a:latin typeface="+mn-lt"/>
            </a:endParaRPr>
          </a:p>
          <a:p>
            <a:pPr marL="537845" lvl="1" algn="just"/>
            <a:r>
              <a:rPr lang="fr-FR" sz="1500">
                <a:solidFill>
                  <a:schemeClr val="tx1"/>
                </a:solidFill>
                <a:latin typeface="+mn-lt"/>
              </a:rPr>
              <a:t>Ajouter le justificatif - L'OCR aide à remplir automatiquement la date – montant – tva. A défaut vous pouvez saisir manuellement les éléments.</a:t>
            </a: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Collaborateur</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ajouter vos dépenses</a:t>
            </a:r>
          </a:p>
        </p:txBody>
      </p:sp>
      <p:pic>
        <p:nvPicPr>
          <p:cNvPr id="10" name="Image 9">
            <a:extLst>
              <a:ext uri="{FF2B5EF4-FFF2-40B4-BE49-F238E27FC236}">
                <a16:creationId xmlns:a16="http://schemas.microsoft.com/office/drawing/2014/main" id="{978CF983-D08B-1FBB-9A18-D489607313FB}"/>
              </a:ext>
            </a:extLst>
          </p:cNvPr>
          <p:cNvPicPr>
            <a:picLocks noChangeAspect="1"/>
          </p:cNvPicPr>
          <p:nvPr/>
        </p:nvPicPr>
        <p:blipFill>
          <a:blip r:embed="rId2"/>
          <a:stretch>
            <a:fillRect/>
          </a:stretch>
        </p:blipFill>
        <p:spPr>
          <a:xfrm>
            <a:off x="7432895" y="1279525"/>
            <a:ext cx="3336453" cy="1318437"/>
          </a:xfrm>
          <a:prstGeom prst="rect">
            <a:avLst/>
          </a:prstGeom>
          <a:ln>
            <a:noFill/>
          </a:ln>
          <a:effectLst>
            <a:outerShdw blurRad="292100" dist="139700" dir="2700000" algn="tl" rotWithShape="0">
              <a:srgbClr val="333333">
                <a:alpha val="65000"/>
              </a:srgbClr>
            </a:outerShdw>
          </a:effectLst>
        </p:spPr>
      </p:pic>
      <p:pic>
        <p:nvPicPr>
          <p:cNvPr id="12" name="Image 11">
            <a:extLst>
              <a:ext uri="{FF2B5EF4-FFF2-40B4-BE49-F238E27FC236}">
                <a16:creationId xmlns:a16="http://schemas.microsoft.com/office/drawing/2014/main" id="{52B5AD97-9DA8-8527-37F7-770BEBA6F5CF}"/>
              </a:ext>
            </a:extLst>
          </p:cNvPr>
          <p:cNvPicPr>
            <a:picLocks noChangeAspect="1"/>
          </p:cNvPicPr>
          <p:nvPr/>
        </p:nvPicPr>
        <p:blipFill>
          <a:blip r:embed="rId3"/>
          <a:stretch>
            <a:fillRect/>
          </a:stretch>
        </p:blipFill>
        <p:spPr>
          <a:xfrm>
            <a:off x="932835" y="3331596"/>
            <a:ext cx="7493250" cy="32127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73380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EC543-A890-CE1F-F77F-034858B19477}"/>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FEFAD83E-86C0-7D3D-DB3A-662583536A71}"/>
              </a:ext>
            </a:extLst>
          </p:cNvPr>
          <p:cNvSpPr>
            <a:spLocks noGrp="1"/>
          </p:cNvSpPr>
          <p:nvPr>
            <p:ph type="tbl" sz="quarter" idx="10"/>
          </p:nvPr>
        </p:nvSpPr>
        <p:spPr>
          <a:xfrm>
            <a:off x="85723" y="1296854"/>
            <a:ext cx="11734800" cy="589693"/>
          </a:xfrm>
        </p:spPr>
        <p:txBody>
          <a:bodyPr>
            <a:normAutofit fontScale="92500"/>
          </a:bodyPr>
          <a:lstStyle/>
          <a:p>
            <a:pPr marL="537845" lvl="1" algn="just"/>
            <a:r>
              <a:rPr lang="fr-FR" sz="1500">
                <a:solidFill>
                  <a:schemeClr val="tx1"/>
                </a:solidFill>
                <a:latin typeface="+mn-lt"/>
              </a:rPr>
              <a:t>Lors de la saisie de frais kilométriques, vous pouvez saisir des étapes et/ ou récupérer des adresses favorites( 5 adresses favorites max ). </a:t>
            </a:r>
          </a:p>
          <a:p>
            <a:pPr marL="194945" lvl="1" indent="0" algn="just">
              <a:buNone/>
            </a:pPr>
            <a:endParaRPr lang="fr-FR">
              <a:solidFill>
                <a:schemeClr val="tx1"/>
              </a:solidFill>
              <a:latin typeface="+mn-lt"/>
            </a:endParaRPr>
          </a:p>
          <a:p>
            <a:pPr marL="537845" lvl="1" algn="just"/>
            <a:endParaRPr lang="fr-FR" sz="1600">
              <a:solidFill>
                <a:schemeClr val="tx1"/>
              </a:solidFill>
              <a:latin typeface="+mn-lt"/>
            </a:endParaRPr>
          </a:p>
          <a:p>
            <a:pPr marL="194945" lvl="1" indent="0" algn="just">
              <a:buNone/>
            </a:pPr>
            <a:endParaRPr lang="fr-FR" sz="1600">
              <a:solidFill>
                <a:schemeClr val="tx1"/>
              </a:solidFill>
              <a:latin typeface="+mn-lt"/>
            </a:endParaRPr>
          </a:p>
          <a:p>
            <a:pPr marL="194945" lvl="1" indent="0" algn="just">
              <a:buNone/>
            </a:pPr>
            <a:endParaRPr lang="fr-FR" sz="1600">
              <a:solidFill>
                <a:schemeClr val="tx1"/>
              </a:solidFill>
              <a:latin typeface="+mn-lt"/>
            </a:endParaRPr>
          </a:p>
          <a:p>
            <a:pPr marL="537845" lvl="1" algn="just"/>
            <a:endParaRPr lang="fr-FR" sz="1600">
              <a:solidFill>
                <a:schemeClr val="tx1"/>
              </a:solidFill>
              <a:latin typeface="+mn-lt"/>
            </a:endParaRPr>
          </a:p>
        </p:txBody>
      </p:sp>
      <p:sp>
        <p:nvSpPr>
          <p:cNvPr id="3" name="Titre 2">
            <a:extLst>
              <a:ext uri="{FF2B5EF4-FFF2-40B4-BE49-F238E27FC236}">
                <a16:creationId xmlns:a16="http://schemas.microsoft.com/office/drawing/2014/main" id="{5AADEB7B-1D63-78CB-77FD-4D6183D2C443}"/>
              </a:ext>
            </a:extLst>
          </p:cNvPr>
          <p:cNvSpPr>
            <a:spLocks noGrp="1"/>
          </p:cNvSpPr>
          <p:nvPr>
            <p:ph type="title"/>
          </p:nvPr>
        </p:nvSpPr>
        <p:spPr>
          <a:xfrm>
            <a:off x="371475" y="403470"/>
            <a:ext cx="11449050" cy="304800"/>
          </a:xfrm>
        </p:spPr>
        <p:txBody>
          <a:bodyPr/>
          <a:lstStyle/>
          <a:p>
            <a:r>
              <a:rPr lang="fr-FR"/>
              <a:t>Collaborateur</a:t>
            </a:r>
          </a:p>
        </p:txBody>
      </p:sp>
      <p:sp>
        <p:nvSpPr>
          <p:cNvPr id="4" name="Espace réservé du texte 3">
            <a:extLst>
              <a:ext uri="{FF2B5EF4-FFF2-40B4-BE49-F238E27FC236}">
                <a16:creationId xmlns:a16="http://schemas.microsoft.com/office/drawing/2014/main" id="{230CF275-4FE3-7C20-5F0F-7EBE9F59B188}"/>
              </a:ext>
            </a:extLst>
          </p:cNvPr>
          <p:cNvSpPr>
            <a:spLocks noGrp="1"/>
          </p:cNvSpPr>
          <p:nvPr>
            <p:ph type="body" sz="quarter" idx="19"/>
          </p:nvPr>
        </p:nvSpPr>
        <p:spPr>
          <a:xfrm>
            <a:off x="371231" y="803031"/>
            <a:ext cx="11453813" cy="339725"/>
          </a:xfrm>
        </p:spPr>
        <p:txBody>
          <a:bodyPr/>
          <a:lstStyle/>
          <a:p>
            <a:r>
              <a:rPr lang="fr-FR"/>
              <a:t>Focus frais kilométriques</a:t>
            </a:r>
          </a:p>
        </p:txBody>
      </p:sp>
      <p:pic>
        <p:nvPicPr>
          <p:cNvPr id="8" name="Image 7">
            <a:extLst>
              <a:ext uri="{FF2B5EF4-FFF2-40B4-BE49-F238E27FC236}">
                <a16:creationId xmlns:a16="http://schemas.microsoft.com/office/drawing/2014/main" id="{68A4D7CC-4028-73B9-BBB9-75CCEB3BD75A}"/>
              </a:ext>
            </a:extLst>
          </p:cNvPr>
          <p:cNvPicPr>
            <a:picLocks noChangeAspect="1"/>
          </p:cNvPicPr>
          <p:nvPr/>
        </p:nvPicPr>
        <p:blipFill>
          <a:blip r:embed="rId2"/>
          <a:stretch>
            <a:fillRect/>
          </a:stretch>
        </p:blipFill>
        <p:spPr>
          <a:xfrm>
            <a:off x="8300508" y="3791479"/>
            <a:ext cx="3888317" cy="2841625"/>
          </a:xfrm>
          <a:prstGeom prst="rect">
            <a:avLst/>
          </a:prstGeom>
        </p:spPr>
      </p:pic>
      <p:pic>
        <p:nvPicPr>
          <p:cNvPr id="9" name="Image 8">
            <a:extLst>
              <a:ext uri="{FF2B5EF4-FFF2-40B4-BE49-F238E27FC236}">
                <a16:creationId xmlns:a16="http://schemas.microsoft.com/office/drawing/2014/main" id="{F40C5272-DB04-4754-AC19-4BA3BF48FD60}"/>
              </a:ext>
            </a:extLst>
          </p:cNvPr>
          <p:cNvPicPr>
            <a:picLocks noChangeAspect="1"/>
          </p:cNvPicPr>
          <p:nvPr/>
        </p:nvPicPr>
        <p:blipFill>
          <a:blip r:embed="rId3"/>
          <a:stretch>
            <a:fillRect/>
          </a:stretch>
        </p:blipFill>
        <p:spPr>
          <a:xfrm>
            <a:off x="84667" y="1714071"/>
            <a:ext cx="8043334" cy="2752523"/>
          </a:xfrm>
          <a:prstGeom prst="rect">
            <a:avLst/>
          </a:prstGeom>
        </p:spPr>
      </p:pic>
      <p:cxnSp>
        <p:nvCxnSpPr>
          <p:cNvPr id="11" name="Connecteur droit avec flèche 10">
            <a:extLst>
              <a:ext uri="{FF2B5EF4-FFF2-40B4-BE49-F238E27FC236}">
                <a16:creationId xmlns:a16="http://schemas.microsoft.com/office/drawing/2014/main" id="{DACD10D6-5E70-0A97-C31E-204BB6BAEFB0}"/>
              </a:ext>
            </a:extLst>
          </p:cNvPr>
          <p:cNvCxnSpPr/>
          <p:nvPr/>
        </p:nvCxnSpPr>
        <p:spPr>
          <a:xfrm>
            <a:off x="8276166" y="2857500"/>
            <a:ext cx="539750" cy="846666"/>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sp>
        <p:nvSpPr>
          <p:cNvPr id="12" name="ZoneTexte 11">
            <a:extLst>
              <a:ext uri="{FF2B5EF4-FFF2-40B4-BE49-F238E27FC236}">
                <a16:creationId xmlns:a16="http://schemas.microsoft.com/office/drawing/2014/main" id="{0EA4A7AC-3FB1-5A20-88E9-8F772585BF7C}"/>
              </a:ext>
            </a:extLst>
          </p:cNvPr>
          <p:cNvSpPr txBox="1"/>
          <p:nvPr/>
        </p:nvSpPr>
        <p:spPr>
          <a:xfrm>
            <a:off x="84667" y="4709583"/>
            <a:ext cx="7799916"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500" u="sng" dirty="0">
                <a:solidFill>
                  <a:srgbClr val="FF0000"/>
                </a:solidFill>
              </a:rPr>
              <a:t>Revenir au point de départ</a:t>
            </a:r>
            <a:r>
              <a:rPr lang="fr-FR" sz="1500" dirty="0"/>
              <a:t> vous permet de ne pas saisir l'étape de retour sur Toulouse et double le nombre de kilomètres.</a:t>
            </a:r>
          </a:p>
        </p:txBody>
      </p:sp>
      <p:sp>
        <p:nvSpPr>
          <p:cNvPr id="13" name="ZoneTexte 12">
            <a:extLst>
              <a:ext uri="{FF2B5EF4-FFF2-40B4-BE49-F238E27FC236}">
                <a16:creationId xmlns:a16="http://schemas.microsoft.com/office/drawing/2014/main" id="{8954DFDE-8108-EDFA-B7DD-1CCA7B2E510D}"/>
              </a:ext>
            </a:extLst>
          </p:cNvPr>
          <p:cNvSpPr txBox="1"/>
          <p:nvPr/>
        </p:nvSpPr>
        <p:spPr>
          <a:xfrm>
            <a:off x="84666" y="5535082"/>
            <a:ext cx="7799916"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500" u="sng" dirty="0">
                <a:solidFill>
                  <a:srgbClr val="FF0000"/>
                </a:solidFill>
              </a:rPr>
              <a:t>Je ne pars pas de mon domicile</a:t>
            </a:r>
            <a:r>
              <a:rPr lang="fr-FR" sz="1500" dirty="0"/>
              <a:t> permet de ne pas déduire automatiquement les kilomètre de mon domicile - </a:t>
            </a:r>
            <a:r>
              <a:rPr lang="fr-FR" sz="1500"/>
              <a:t>travail.</a:t>
            </a:r>
            <a:endParaRPr lang="fr-FR" sz="1500" dirty="0"/>
          </a:p>
        </p:txBody>
      </p:sp>
    </p:spTree>
    <p:extLst>
      <p:ext uri="{BB962C8B-B14F-4D97-AF65-F5344CB8AC3E}">
        <p14:creationId xmlns:p14="http://schemas.microsoft.com/office/powerpoint/2010/main" val="878419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p:txBody>
          <a:bodyPr/>
          <a:lstStyle/>
          <a:p>
            <a:pPr marL="537845" lvl="1" algn="just"/>
            <a:r>
              <a:rPr lang="fr-FR" sz="1500">
                <a:solidFill>
                  <a:schemeClr val="tx1"/>
                </a:solidFill>
                <a:latin typeface="+mn-lt"/>
              </a:rPr>
              <a:t>Une fois la totalité de vos dépenses renseignées et enregistrées, vous pouvez soumettre la note de frais à validation : </a:t>
            </a:r>
            <a:endParaRPr lang="fr-FR" sz="1500">
              <a:solidFill>
                <a:schemeClr val="tx1"/>
              </a:solidFill>
            </a:endParaRPr>
          </a:p>
          <a:p>
            <a:pPr marL="194945" lvl="1" indent="0" algn="just">
              <a:buNone/>
            </a:pPr>
            <a:endParaRPr lang="fr-FR" sz="15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Collaborateur</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Envoyer en validation vos NDF</a:t>
            </a:r>
          </a:p>
        </p:txBody>
      </p:sp>
      <p:pic>
        <p:nvPicPr>
          <p:cNvPr id="6" name="Image 5">
            <a:extLst>
              <a:ext uri="{FF2B5EF4-FFF2-40B4-BE49-F238E27FC236}">
                <a16:creationId xmlns:a16="http://schemas.microsoft.com/office/drawing/2014/main" id="{7FBD8E01-FB00-4635-D842-8BB69F6A2DDF}"/>
              </a:ext>
            </a:extLst>
          </p:cNvPr>
          <p:cNvPicPr>
            <a:picLocks noChangeAspect="1"/>
          </p:cNvPicPr>
          <p:nvPr/>
        </p:nvPicPr>
        <p:blipFill>
          <a:blip r:embed="rId2"/>
          <a:stretch>
            <a:fillRect/>
          </a:stretch>
        </p:blipFill>
        <p:spPr>
          <a:xfrm>
            <a:off x="1665838" y="2046455"/>
            <a:ext cx="9611762" cy="3822581"/>
          </a:xfrm>
          <a:prstGeom prst="rect">
            <a:avLst/>
          </a:prstGeom>
          <a:ln>
            <a:noFill/>
          </a:ln>
          <a:effectLst>
            <a:outerShdw blurRad="292100" dist="139700" dir="2700000" algn="tl" rotWithShape="0">
              <a:srgbClr val="333333">
                <a:alpha val="65000"/>
              </a:srgbClr>
            </a:outerShdw>
          </a:effectLst>
        </p:spPr>
      </p:pic>
      <p:sp>
        <p:nvSpPr>
          <p:cNvPr id="8" name="Rectangle 7">
            <a:extLst>
              <a:ext uri="{FF2B5EF4-FFF2-40B4-BE49-F238E27FC236}">
                <a16:creationId xmlns:a16="http://schemas.microsoft.com/office/drawing/2014/main" id="{0D9C45E9-1FB3-A19C-8C21-E357389DCD23}"/>
              </a:ext>
            </a:extLst>
          </p:cNvPr>
          <p:cNvSpPr/>
          <p:nvPr/>
        </p:nvSpPr>
        <p:spPr>
          <a:xfrm>
            <a:off x="9960178" y="2290525"/>
            <a:ext cx="1211797" cy="271605"/>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618494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6E8F0-7CBF-0E63-99A4-82F9EFE13113}"/>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68618CC-9740-D0C1-9CA3-604039A714B8}"/>
              </a:ext>
            </a:extLst>
          </p:cNvPr>
          <p:cNvSpPr>
            <a:spLocks noGrp="1"/>
          </p:cNvSpPr>
          <p:nvPr>
            <p:ph type="tbl" sz="quarter" idx="10"/>
          </p:nvPr>
        </p:nvSpPr>
        <p:spPr/>
        <p:txBody>
          <a:bodyPr/>
          <a:lstStyle/>
          <a:p>
            <a:pPr marL="537845" lvl="1" algn="just"/>
            <a:r>
              <a:rPr lang="fr-FR" sz="1600">
                <a:solidFill>
                  <a:schemeClr val="tx1"/>
                </a:solidFill>
                <a:latin typeface="+mn-lt"/>
              </a:rPr>
              <a:t>Gardez un œil sur l’état d’avancement de vos NDF et soyez notifié dès que le remboursement est réalisé à partir du </a:t>
            </a:r>
            <a:r>
              <a:rPr lang="fr-FR" sz="1600" b="1">
                <a:solidFill>
                  <a:schemeClr val="tx1"/>
                </a:solidFill>
                <a:latin typeface="+mn-lt"/>
              </a:rPr>
              <a:t>Menu &gt; Notes de frais &gt; Mes notes de frais</a:t>
            </a:r>
            <a:r>
              <a:rPr lang="fr-FR" sz="1600">
                <a:solidFill>
                  <a:schemeClr val="tx1"/>
                </a:solidFill>
                <a:latin typeface="+mn-lt"/>
              </a:rPr>
              <a:t> </a:t>
            </a:r>
            <a:r>
              <a:rPr lang="fr-FR">
                <a:solidFill>
                  <a:schemeClr val="tx1"/>
                </a:solidFill>
                <a:latin typeface="+mn-lt"/>
              </a:rPr>
              <a:t>:</a:t>
            </a:r>
            <a:r>
              <a:rPr lang="fr-FR" sz="1600">
                <a:solidFill>
                  <a:schemeClr val="tx1"/>
                </a:solidFill>
                <a:latin typeface="+mn-lt"/>
              </a:rPr>
              <a:t> </a:t>
            </a:r>
            <a:endParaRPr lang="fr-FR">
              <a:solidFill>
                <a:schemeClr val="tx1"/>
              </a:solidFill>
            </a:endParaRPr>
          </a:p>
          <a:p>
            <a:pPr marL="194945" lvl="1" indent="0" algn="just">
              <a:buNone/>
            </a:pPr>
            <a:endParaRPr lang="fr-FR" sz="160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itre 2">
            <a:extLst>
              <a:ext uri="{FF2B5EF4-FFF2-40B4-BE49-F238E27FC236}">
                <a16:creationId xmlns:a16="http://schemas.microsoft.com/office/drawing/2014/main" id="{54D5350D-6D24-7869-AFB3-E7530B69D745}"/>
              </a:ext>
            </a:extLst>
          </p:cNvPr>
          <p:cNvSpPr>
            <a:spLocks noGrp="1"/>
          </p:cNvSpPr>
          <p:nvPr>
            <p:ph type="title"/>
          </p:nvPr>
        </p:nvSpPr>
        <p:spPr/>
        <p:txBody>
          <a:bodyPr/>
          <a:lstStyle/>
          <a:p>
            <a:r>
              <a:rPr lang="fr-FR"/>
              <a:t>Collaborateur</a:t>
            </a:r>
          </a:p>
        </p:txBody>
      </p:sp>
      <p:sp>
        <p:nvSpPr>
          <p:cNvPr id="4" name="Espace réservé du texte 3">
            <a:extLst>
              <a:ext uri="{FF2B5EF4-FFF2-40B4-BE49-F238E27FC236}">
                <a16:creationId xmlns:a16="http://schemas.microsoft.com/office/drawing/2014/main" id="{465498F7-9CB7-2287-8005-189065DDC37B}"/>
              </a:ext>
            </a:extLst>
          </p:cNvPr>
          <p:cNvSpPr>
            <a:spLocks noGrp="1"/>
          </p:cNvSpPr>
          <p:nvPr>
            <p:ph type="body" sz="quarter" idx="19"/>
          </p:nvPr>
        </p:nvSpPr>
        <p:spPr/>
        <p:txBody>
          <a:bodyPr/>
          <a:lstStyle/>
          <a:p>
            <a:r>
              <a:rPr lang="fr-FR"/>
              <a:t>Consulter l’avancement de mes notes de frais</a:t>
            </a:r>
          </a:p>
        </p:txBody>
      </p:sp>
      <p:pic>
        <p:nvPicPr>
          <p:cNvPr id="7" name="Image 6">
            <a:extLst>
              <a:ext uri="{FF2B5EF4-FFF2-40B4-BE49-F238E27FC236}">
                <a16:creationId xmlns:a16="http://schemas.microsoft.com/office/drawing/2014/main" id="{89CF8C0D-EA86-37C2-2B9E-4FE5EB0B5478}"/>
              </a:ext>
            </a:extLst>
          </p:cNvPr>
          <p:cNvPicPr>
            <a:picLocks noChangeAspect="1"/>
          </p:cNvPicPr>
          <p:nvPr/>
        </p:nvPicPr>
        <p:blipFill>
          <a:blip r:embed="rId2"/>
          <a:stretch>
            <a:fillRect/>
          </a:stretch>
        </p:blipFill>
        <p:spPr>
          <a:xfrm>
            <a:off x="990811" y="2352649"/>
            <a:ext cx="10647253" cy="37402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256785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63FBEE7-B2EE-9744-8FCC-2E8B5A162548}"/>
              </a:ext>
            </a:extLst>
          </p:cNvPr>
          <p:cNvSpPr>
            <a:spLocks noGrp="1"/>
          </p:cNvSpPr>
          <p:nvPr>
            <p:ph type="title"/>
          </p:nvPr>
        </p:nvSpPr>
        <p:spPr/>
        <p:txBody>
          <a:bodyPr/>
          <a:lstStyle/>
          <a:p>
            <a:pPr>
              <a:lnSpc>
                <a:spcPct val="100000"/>
              </a:lnSpc>
            </a:pPr>
            <a:r>
              <a:rPr lang="fr-FR" sz="9600"/>
              <a:t>Usage </a:t>
            </a:r>
            <a:br>
              <a:rPr lang="fr-FR" sz="9600"/>
            </a:br>
            <a:r>
              <a:rPr lang="fr-FR" sz="9600"/>
              <a:t>manager</a:t>
            </a:r>
          </a:p>
        </p:txBody>
      </p:sp>
      <p:sp>
        <p:nvSpPr>
          <p:cNvPr id="6" name="Espace réservé du texte 5">
            <a:extLst>
              <a:ext uri="{FF2B5EF4-FFF2-40B4-BE49-F238E27FC236}">
                <a16:creationId xmlns:a16="http://schemas.microsoft.com/office/drawing/2014/main" id="{E5FAA013-2264-3720-DA9A-4515678E8358}"/>
              </a:ext>
            </a:extLst>
          </p:cNvPr>
          <p:cNvSpPr>
            <a:spLocks noGrp="1"/>
          </p:cNvSpPr>
          <p:nvPr>
            <p:ph type="body" sz="quarter" idx="15"/>
          </p:nvPr>
        </p:nvSpPr>
        <p:spPr/>
        <p:txBody>
          <a:bodyPr>
            <a:normAutofit fontScale="77500" lnSpcReduction="20000"/>
          </a:bodyPr>
          <a:lstStyle/>
          <a:p>
            <a:endParaRPr lang="fr-FR"/>
          </a:p>
        </p:txBody>
      </p:sp>
      <p:sp>
        <p:nvSpPr>
          <p:cNvPr id="7" name="Espace réservé du texte 6">
            <a:extLst>
              <a:ext uri="{FF2B5EF4-FFF2-40B4-BE49-F238E27FC236}">
                <a16:creationId xmlns:a16="http://schemas.microsoft.com/office/drawing/2014/main" id="{831CDDEE-D180-4D4D-1DFC-1E9C69414A23}"/>
              </a:ext>
            </a:extLst>
          </p:cNvPr>
          <p:cNvSpPr>
            <a:spLocks noGrp="1"/>
          </p:cNvSpPr>
          <p:nvPr>
            <p:ph type="body" sz="quarter" idx="16"/>
          </p:nvPr>
        </p:nvSpPr>
        <p:spPr/>
        <p:txBody>
          <a:bodyPr/>
          <a:lstStyle/>
          <a:p>
            <a:r>
              <a:rPr lang="fr-FR"/>
              <a:t>02</a:t>
            </a:r>
          </a:p>
        </p:txBody>
      </p:sp>
    </p:spTree>
    <p:extLst>
      <p:ext uri="{BB962C8B-B14F-4D97-AF65-F5344CB8AC3E}">
        <p14:creationId xmlns:p14="http://schemas.microsoft.com/office/powerpoint/2010/main" val="1009862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xfrm>
            <a:off x="1289050" y="1329244"/>
            <a:ext cx="9613900" cy="3799447"/>
          </a:xfrm>
        </p:spPr>
        <p:txBody>
          <a:bodyPr/>
          <a:lstStyle/>
          <a:p>
            <a:pPr>
              <a:lnSpc>
                <a:spcPct val="100000"/>
              </a:lnSpc>
            </a:pPr>
            <a:r>
              <a:rPr lang="fr-FR" sz="9600"/>
              <a:t>Valider une note de frais</a:t>
            </a: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endParaRPr lang="fr-FR"/>
          </a:p>
        </p:txBody>
      </p:sp>
    </p:spTree>
    <p:extLst>
      <p:ext uri="{BB962C8B-B14F-4D97-AF65-F5344CB8AC3E}">
        <p14:creationId xmlns:p14="http://schemas.microsoft.com/office/powerpoint/2010/main" val="3246457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Validation des notes de frais</a:t>
            </a:r>
          </a:p>
        </p:txBody>
      </p:sp>
      <p:pic>
        <p:nvPicPr>
          <p:cNvPr id="7" name="Image 6">
            <a:extLst>
              <a:ext uri="{FF2B5EF4-FFF2-40B4-BE49-F238E27FC236}">
                <a16:creationId xmlns:a16="http://schemas.microsoft.com/office/drawing/2014/main" id="{E31433AE-A7C3-9048-ED40-22FA307395DC}"/>
              </a:ext>
            </a:extLst>
          </p:cNvPr>
          <p:cNvPicPr>
            <a:picLocks noChangeAspect="1"/>
          </p:cNvPicPr>
          <p:nvPr/>
        </p:nvPicPr>
        <p:blipFill>
          <a:blip r:embed="rId2"/>
          <a:stretch>
            <a:fillRect/>
          </a:stretch>
        </p:blipFill>
        <p:spPr>
          <a:xfrm>
            <a:off x="1107288" y="3138673"/>
            <a:ext cx="7710535" cy="2637561"/>
          </a:xfrm>
          <a:prstGeom prst="rect">
            <a:avLst/>
          </a:prstGeom>
          <a:ln>
            <a:noFill/>
          </a:ln>
          <a:effectLst>
            <a:outerShdw blurRad="292100" dist="139700" dir="2700000" algn="tl" rotWithShape="0">
              <a:srgbClr val="333333">
                <a:alpha val="65000"/>
              </a:srgbClr>
            </a:outerShdw>
          </a:effectLst>
        </p:spPr>
      </p:pic>
      <p:sp>
        <p:nvSpPr>
          <p:cNvPr id="6" name="Espace réservé du tableau 5">
            <a:extLst>
              <a:ext uri="{FF2B5EF4-FFF2-40B4-BE49-F238E27FC236}">
                <a16:creationId xmlns:a16="http://schemas.microsoft.com/office/drawing/2014/main" id="{627EC5FE-4CD7-3658-9600-82CF96B2A581}"/>
              </a:ext>
            </a:extLst>
          </p:cNvPr>
          <p:cNvSpPr>
            <a:spLocks noGrp="1"/>
          </p:cNvSpPr>
          <p:nvPr>
            <p:ph type="tbl" sz="quarter" idx="10"/>
          </p:nvPr>
        </p:nvSpPr>
        <p:spPr>
          <a:xfrm>
            <a:off x="264013" y="1485584"/>
            <a:ext cx="11449050" cy="4846635"/>
          </a:xfrm>
        </p:spPr>
      </p:sp>
      <p:sp>
        <p:nvSpPr>
          <p:cNvPr id="8" name="ZoneTexte 7">
            <a:extLst>
              <a:ext uri="{FF2B5EF4-FFF2-40B4-BE49-F238E27FC236}">
                <a16:creationId xmlns:a16="http://schemas.microsoft.com/office/drawing/2014/main" id="{E83CD8BF-09EA-6F66-A650-2E5954E09418}"/>
              </a:ext>
            </a:extLst>
          </p:cNvPr>
          <p:cNvSpPr txBox="1"/>
          <p:nvPr/>
        </p:nvSpPr>
        <p:spPr>
          <a:xfrm>
            <a:off x="381000" y="1631462"/>
            <a:ext cx="6096000"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
              <a:buChar char="●"/>
            </a:pPr>
            <a:r>
              <a:rPr lang="fr-FR" sz="1500" kern="1200">
                <a:latin typeface="Figtree"/>
                <a:ea typeface="+mn-ea"/>
                <a:cs typeface="+mn-cs"/>
              </a:rPr>
              <a:t>Vous pouvez valider ou refuser les </a:t>
            </a:r>
            <a:r>
              <a:rPr lang="fr-FR" sz="1500">
                <a:latin typeface="Figtree"/>
              </a:rPr>
              <a:t>notes de</a:t>
            </a:r>
            <a:r>
              <a:rPr lang="fr-FR" sz="1500" kern="1200">
                <a:latin typeface="Figtree"/>
                <a:ea typeface="+mn-ea"/>
                <a:cs typeface="+mn-cs"/>
              </a:rPr>
              <a:t> </a:t>
            </a:r>
            <a:r>
              <a:rPr lang="fr-FR" sz="1500">
                <a:latin typeface="Figtree"/>
              </a:rPr>
              <a:t>frais</a:t>
            </a:r>
            <a:r>
              <a:rPr lang="fr-FR" sz="1500" kern="1200">
                <a:latin typeface="Figtree"/>
                <a:ea typeface="+mn-ea"/>
                <a:cs typeface="+mn-cs"/>
              </a:rPr>
              <a:t> :</a:t>
            </a:r>
          </a:p>
          <a:p>
            <a:pPr marL="539115" indent="-347345" algn="l" rtl="0">
              <a:buFont typeface=""/>
              <a:buChar char="●"/>
            </a:pPr>
            <a:r>
              <a:rPr lang="fr-FR" sz="1500" kern="1200">
                <a:solidFill>
                  <a:schemeClr val="tx1"/>
                </a:solidFill>
                <a:latin typeface="Figtree"/>
                <a:ea typeface="+mn-ea"/>
                <a:cs typeface="+mn-cs"/>
              </a:rPr>
              <a:t>Depuis la notification</a:t>
            </a:r>
            <a:endParaRPr lang="fr-FR" sz="1500" kern="1200">
              <a:solidFill>
                <a:schemeClr val="tx1"/>
              </a:solidFill>
              <a:latin typeface="Figtree"/>
            </a:endParaRPr>
          </a:p>
          <a:p>
            <a:pPr marL="539115" indent="-347345" algn="l" rtl="0">
              <a:buFont typeface=""/>
              <a:buChar char="●"/>
            </a:pPr>
            <a:r>
              <a:rPr lang="fr-FR" sz="1500" kern="1200">
                <a:solidFill>
                  <a:schemeClr val="tx1"/>
                </a:solidFill>
                <a:latin typeface="Figtree"/>
                <a:ea typeface="+mn-ea"/>
                <a:cs typeface="+mn-cs"/>
              </a:rPr>
              <a:t>Depuis « Mes tâches »</a:t>
            </a:r>
            <a:endParaRPr lang="fr-FR" sz="1500" kern="1200">
              <a:solidFill>
                <a:schemeClr val="tx1"/>
              </a:solidFill>
              <a:latin typeface="Figtree"/>
            </a:endParaRPr>
          </a:p>
          <a:p>
            <a:pPr marL="539115" indent="-347345" algn="l" rtl="0">
              <a:buFont typeface=""/>
              <a:buChar char="●"/>
            </a:pPr>
            <a:r>
              <a:rPr lang="fr-FR" sz="1500" kern="1200">
                <a:solidFill>
                  <a:schemeClr val="tx1"/>
                </a:solidFill>
                <a:latin typeface="Figtree"/>
                <a:ea typeface="+mn-ea"/>
                <a:cs typeface="+mn-cs"/>
              </a:rPr>
              <a:t>Depuis le Menu – Vue manager - Consultation/Validation</a:t>
            </a:r>
            <a:endParaRPr lang="fr-FR" sz="1500" kern="1200">
              <a:solidFill>
                <a:schemeClr val="tx1"/>
              </a:solidFill>
              <a:latin typeface="Figtree"/>
            </a:endParaRPr>
          </a:p>
          <a:p>
            <a:pPr algn="ctr"/>
            <a:endParaRPr lang="fr-FR"/>
          </a:p>
        </p:txBody>
      </p:sp>
    </p:spTree>
    <p:extLst>
      <p:ext uri="{BB962C8B-B14F-4D97-AF65-F5344CB8AC3E}">
        <p14:creationId xmlns:p14="http://schemas.microsoft.com/office/powerpoint/2010/main" val="407031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F9FCD-2115-CB00-4800-0CB53FB5F2B6}"/>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79B63A8E-D817-ECFC-A617-4891798A69B2}"/>
              </a:ext>
            </a:extLst>
          </p:cNvPr>
          <p:cNvSpPr>
            <a:spLocks noGrp="1"/>
          </p:cNvSpPr>
          <p:nvPr>
            <p:ph type="tbl" sz="quarter" idx="10"/>
          </p:nvPr>
        </p:nvSpPr>
        <p:spPr>
          <a:xfrm>
            <a:off x="299050" y="1534429"/>
            <a:ext cx="11449050" cy="4846635"/>
          </a:xfrm>
        </p:spPr>
        <p:txBody>
          <a:bodyPr>
            <a:normAutofit/>
          </a:bodyPr>
          <a:lstStyle/>
          <a:p>
            <a:r>
              <a:rPr lang="fr-FR" dirty="0">
                <a:latin typeface="Figtree"/>
              </a:rPr>
              <a:t>La liste des notes de frais est </a:t>
            </a:r>
            <a:r>
              <a:rPr lang="fr-FR">
                <a:latin typeface="Figtree"/>
              </a:rPr>
              <a:t>classée par :</a:t>
            </a:r>
            <a:endParaRPr lang="fr-FR"/>
          </a:p>
          <a:p>
            <a:pPr marL="537845" lvl="1"/>
            <a:r>
              <a:rPr lang="fr-FR">
                <a:solidFill>
                  <a:schemeClr val="tx1"/>
                </a:solidFill>
              </a:rPr>
              <a:t>Collaborateur</a:t>
            </a:r>
          </a:p>
          <a:p>
            <a:pPr marL="537845" lvl="1"/>
            <a:r>
              <a:rPr lang="fr-FR">
                <a:solidFill>
                  <a:schemeClr val="tx1"/>
                </a:solidFill>
              </a:rPr>
              <a:t>Période</a:t>
            </a:r>
          </a:p>
          <a:p>
            <a:pPr marL="537845" lvl="1"/>
            <a:r>
              <a:rPr lang="fr-FR">
                <a:solidFill>
                  <a:schemeClr val="tx1"/>
                </a:solidFill>
                <a:latin typeface="Figtree"/>
              </a:rPr>
              <a:t>Détails de la note (Km, HT, TVA, TTC, Net à Rembourser, Statut, N° Pièce, «à traiter par »)</a:t>
            </a:r>
          </a:p>
          <a:p>
            <a:pPr marL="194945" lvl="1" indent="0">
              <a:buNone/>
            </a:pPr>
            <a:endParaRPr lang="fr-FR">
              <a:solidFill>
                <a:schemeClr val="tx1"/>
              </a:solidFill>
            </a:endParaRPr>
          </a:p>
          <a:p>
            <a:pPr marL="194945" lvl="1" indent="0" algn="just">
              <a:buNone/>
            </a:pPr>
            <a:r>
              <a:rPr lang="fr-FR">
                <a:solidFill>
                  <a:schemeClr val="tx1"/>
                </a:solidFill>
                <a:latin typeface="Figtree"/>
              </a:rPr>
              <a:t>Les filtres permettent de ne retenir </a:t>
            </a:r>
            <a:r>
              <a:rPr lang="fr-FR">
                <a:solidFill>
                  <a:schemeClr val="tx1"/>
                </a:solidFill>
              </a:rPr>
              <a:t>que</a:t>
            </a:r>
          </a:p>
          <a:p>
            <a:pPr marL="194945" lvl="1" indent="0" algn="just">
              <a:buNone/>
            </a:pPr>
            <a:r>
              <a:rPr lang="fr-FR">
                <a:solidFill>
                  <a:schemeClr val="tx1"/>
                </a:solidFill>
              </a:rPr>
              <a:t>les notes de frais d’un département, </a:t>
            </a:r>
          </a:p>
          <a:p>
            <a:pPr marL="194945" lvl="1" indent="0" algn="just">
              <a:buNone/>
            </a:pPr>
            <a:r>
              <a:rPr lang="fr-FR" dirty="0">
                <a:solidFill>
                  <a:schemeClr val="tx1"/>
                </a:solidFill>
                <a:latin typeface="Figtree"/>
              </a:rPr>
              <a:t>d’une structure, d’un collaborateur, d'un statut</a:t>
            </a:r>
            <a:endParaRPr lang="fr-FR" dirty="0">
              <a:solidFill>
                <a:schemeClr val="tx1"/>
              </a:solidFill>
            </a:endParaRPr>
          </a:p>
          <a:p>
            <a:pPr marL="194945" lvl="1" indent="0" algn="just">
              <a:buNone/>
            </a:pPr>
            <a:r>
              <a:rPr lang="fr-FR">
                <a:solidFill>
                  <a:schemeClr val="tx1"/>
                </a:solidFill>
              </a:rPr>
              <a:t>Ou encore d’afficher les notes de frais</a:t>
            </a:r>
          </a:p>
          <a:p>
            <a:pPr marL="194945" lvl="1" indent="0" algn="just">
              <a:buNone/>
            </a:pPr>
            <a:r>
              <a:rPr lang="fr-FR">
                <a:solidFill>
                  <a:schemeClr val="tx1"/>
                </a:solidFill>
              </a:rPr>
              <a:t>	- à valider </a:t>
            </a:r>
          </a:p>
          <a:p>
            <a:pPr marL="194945" lvl="1" indent="0" algn="just">
              <a:buNone/>
            </a:pPr>
            <a:r>
              <a:rPr lang="fr-FR">
                <a:solidFill>
                  <a:schemeClr val="tx1"/>
                </a:solidFill>
              </a:rPr>
              <a:t>	- à rembourser, </a:t>
            </a:r>
          </a:p>
          <a:p>
            <a:pPr marL="194945" lvl="1" indent="0" algn="just">
              <a:buNone/>
            </a:pPr>
            <a:r>
              <a:rPr lang="fr-FR">
                <a:solidFill>
                  <a:schemeClr val="tx1"/>
                </a:solidFill>
              </a:rPr>
              <a:t>	- remboursées</a:t>
            </a:r>
          </a:p>
          <a:p>
            <a:pPr marL="194945" lvl="1" indent="0" algn="just">
              <a:buNone/>
            </a:pPr>
            <a:r>
              <a:rPr lang="fr-FR">
                <a:solidFill>
                  <a:schemeClr val="tx1"/>
                </a:solidFill>
              </a:rPr>
              <a:t>	- refusées</a:t>
            </a:r>
          </a:p>
        </p:txBody>
      </p:sp>
      <p:sp>
        <p:nvSpPr>
          <p:cNvPr id="3" name="Titre 2">
            <a:extLst>
              <a:ext uri="{FF2B5EF4-FFF2-40B4-BE49-F238E27FC236}">
                <a16:creationId xmlns:a16="http://schemas.microsoft.com/office/drawing/2014/main" id="{EB0D45E8-F9D0-38EB-2F97-AE59E74AF3DF}"/>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2130099C-B1BC-C64F-6F3E-EF384F7B70C3}"/>
              </a:ext>
            </a:extLst>
          </p:cNvPr>
          <p:cNvSpPr>
            <a:spLocks noGrp="1"/>
          </p:cNvSpPr>
          <p:nvPr>
            <p:ph type="body" sz="quarter" idx="19"/>
          </p:nvPr>
        </p:nvSpPr>
        <p:spPr/>
        <p:txBody>
          <a:bodyPr/>
          <a:lstStyle/>
          <a:p>
            <a:r>
              <a:rPr lang="fr-FR"/>
              <a:t>Validation des notes de frais</a:t>
            </a:r>
          </a:p>
        </p:txBody>
      </p:sp>
      <p:pic>
        <p:nvPicPr>
          <p:cNvPr id="5" name="Image 4">
            <a:extLst>
              <a:ext uri="{FF2B5EF4-FFF2-40B4-BE49-F238E27FC236}">
                <a16:creationId xmlns:a16="http://schemas.microsoft.com/office/drawing/2014/main" id="{449235BB-2730-BACC-B169-C0949F7C90DE}"/>
              </a:ext>
            </a:extLst>
          </p:cNvPr>
          <p:cNvPicPr>
            <a:picLocks noChangeAspect="1"/>
          </p:cNvPicPr>
          <p:nvPr/>
        </p:nvPicPr>
        <p:blipFill>
          <a:blip r:embed="rId2"/>
          <a:stretch>
            <a:fillRect/>
          </a:stretch>
        </p:blipFill>
        <p:spPr>
          <a:xfrm>
            <a:off x="4923691" y="3310652"/>
            <a:ext cx="6985001" cy="3069772"/>
          </a:xfrm>
          <a:prstGeom prst="rect">
            <a:avLst/>
          </a:prstGeom>
        </p:spPr>
      </p:pic>
    </p:spTree>
    <p:extLst>
      <p:ext uri="{BB962C8B-B14F-4D97-AF65-F5344CB8AC3E}">
        <p14:creationId xmlns:p14="http://schemas.microsoft.com/office/powerpoint/2010/main" val="599845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289994" y="1679291"/>
            <a:ext cx="11449050" cy="4846635"/>
          </a:xfrm>
        </p:spPr>
        <p:txBody>
          <a:bodyPr>
            <a:normAutofit/>
          </a:bodyPr>
          <a:lstStyle/>
          <a:p>
            <a:r>
              <a:rPr lang="fr-FR">
                <a:latin typeface="Figtree"/>
              </a:rPr>
              <a:t>La note de frais peut être validée en un clic : </a:t>
            </a:r>
            <a:endParaRPr lang="fr-FR"/>
          </a:p>
          <a:p>
            <a:pPr marL="194945" lvl="1" indent="0">
              <a:buNone/>
            </a:pPr>
            <a:endParaRPr lang="fr-FR">
              <a:solidFill>
                <a:schemeClr val="tx1"/>
              </a:solidFill>
            </a:endParaRPr>
          </a:p>
          <a:p>
            <a:pPr marL="194945" lvl="1" indent="0" algn="just">
              <a:buNone/>
            </a:pPr>
            <a:endParaRPr lang="fr-FR">
              <a:solidFill>
                <a:schemeClr val="tx1"/>
              </a:solidFill>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a:lstStyle/>
          <a:p>
            <a:r>
              <a:rPr lang="fr-FR"/>
              <a:t>Validation des notes de frais</a:t>
            </a:r>
          </a:p>
        </p:txBody>
      </p:sp>
      <p:pic>
        <p:nvPicPr>
          <p:cNvPr id="8" name="Image 7">
            <a:extLst>
              <a:ext uri="{FF2B5EF4-FFF2-40B4-BE49-F238E27FC236}">
                <a16:creationId xmlns:a16="http://schemas.microsoft.com/office/drawing/2014/main" id="{D1CF2A2B-8B3D-7A8D-422E-1031CEDB8B57}"/>
              </a:ext>
            </a:extLst>
          </p:cNvPr>
          <p:cNvPicPr>
            <a:picLocks noChangeAspect="1"/>
          </p:cNvPicPr>
          <p:nvPr/>
        </p:nvPicPr>
        <p:blipFill>
          <a:blip r:embed="rId2"/>
          <a:stretch>
            <a:fillRect/>
          </a:stretch>
        </p:blipFill>
        <p:spPr>
          <a:xfrm>
            <a:off x="864991" y="2339973"/>
            <a:ext cx="10454773" cy="2174039"/>
          </a:xfrm>
          <a:prstGeom prst="rect">
            <a:avLst/>
          </a:prstGeom>
          <a:ln>
            <a:noFill/>
          </a:ln>
          <a:effectLst>
            <a:outerShdw blurRad="292100" dist="139700" dir="2700000" algn="tl" rotWithShape="0">
              <a:srgbClr val="333333">
                <a:alpha val="65000"/>
              </a:srgbClr>
            </a:outerShdw>
          </a:effectLst>
        </p:spPr>
      </p:pic>
      <p:sp>
        <p:nvSpPr>
          <p:cNvPr id="9" name="Rectangle 8">
            <a:extLst>
              <a:ext uri="{FF2B5EF4-FFF2-40B4-BE49-F238E27FC236}">
                <a16:creationId xmlns:a16="http://schemas.microsoft.com/office/drawing/2014/main" id="{C63E9815-3C51-418F-FC88-F212B2B6ADEC}"/>
              </a:ext>
            </a:extLst>
          </p:cNvPr>
          <p:cNvSpPr/>
          <p:nvPr/>
        </p:nvSpPr>
        <p:spPr>
          <a:xfrm>
            <a:off x="9183361" y="3184908"/>
            <a:ext cx="843256" cy="242737"/>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0372CD5-0BBE-D400-1461-D1DC00802298}"/>
              </a:ext>
            </a:extLst>
          </p:cNvPr>
          <p:cNvSpPr/>
          <p:nvPr/>
        </p:nvSpPr>
        <p:spPr>
          <a:xfrm>
            <a:off x="10638858" y="2819663"/>
            <a:ext cx="208373" cy="204439"/>
          </a:xfrm>
          <a:prstGeom prst="rect">
            <a:avLst/>
          </a:prstGeom>
          <a:noFill/>
          <a:ln w="2857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325114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1BF12-2771-C0C1-9C85-980305EC8F69}"/>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3FC17D18-C543-3198-7684-EAE131F3B13A}"/>
              </a:ext>
            </a:extLst>
          </p:cNvPr>
          <p:cNvSpPr>
            <a:spLocks noGrp="1"/>
          </p:cNvSpPr>
          <p:nvPr>
            <p:ph type="tbl" sz="quarter" idx="10"/>
          </p:nvPr>
        </p:nvSpPr>
        <p:spPr>
          <a:xfrm>
            <a:off x="371475" y="1299045"/>
            <a:ext cx="11449050" cy="4846635"/>
          </a:xfrm>
        </p:spPr>
        <p:txBody>
          <a:bodyPr>
            <a:normAutofit/>
          </a:bodyPr>
          <a:lstStyle/>
          <a:p>
            <a:r>
              <a:rPr lang="fr-FR">
                <a:latin typeface="Figtree"/>
              </a:rPr>
              <a:t>Vous po</a:t>
            </a:r>
            <a:r>
              <a:rPr lang="fr-FR">
                <a:solidFill>
                  <a:schemeClr val="tx1"/>
                </a:solidFill>
                <a:latin typeface="Figtree"/>
              </a:rPr>
              <a:t>uvez aussi accéder au détail de la note de frais en cliquant sur celle-ci dans la liste.</a:t>
            </a:r>
            <a:endParaRPr lang="fr-FR">
              <a:solidFill>
                <a:schemeClr val="tx1"/>
              </a:solidFill>
            </a:endParaRPr>
          </a:p>
        </p:txBody>
      </p:sp>
      <p:sp>
        <p:nvSpPr>
          <p:cNvPr id="3" name="Titre 2">
            <a:extLst>
              <a:ext uri="{FF2B5EF4-FFF2-40B4-BE49-F238E27FC236}">
                <a16:creationId xmlns:a16="http://schemas.microsoft.com/office/drawing/2014/main" id="{7B332C30-3581-7991-E2ED-F126DB9B1F42}"/>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EADDB2EE-489C-9493-BF14-DF2BC8551ACC}"/>
              </a:ext>
            </a:extLst>
          </p:cNvPr>
          <p:cNvSpPr>
            <a:spLocks noGrp="1"/>
          </p:cNvSpPr>
          <p:nvPr>
            <p:ph type="body" sz="quarter" idx="19"/>
          </p:nvPr>
        </p:nvSpPr>
        <p:spPr/>
        <p:txBody>
          <a:bodyPr/>
          <a:lstStyle/>
          <a:p>
            <a:r>
              <a:rPr lang="fr-FR"/>
              <a:t>Validation des notes de frais</a:t>
            </a:r>
          </a:p>
        </p:txBody>
      </p:sp>
      <p:sp>
        <p:nvSpPr>
          <p:cNvPr id="11" name="ZoneTexte 10">
            <a:extLst>
              <a:ext uri="{FF2B5EF4-FFF2-40B4-BE49-F238E27FC236}">
                <a16:creationId xmlns:a16="http://schemas.microsoft.com/office/drawing/2014/main" id="{D32A2175-9438-29CF-77E6-5C8823E0A31A}"/>
              </a:ext>
            </a:extLst>
          </p:cNvPr>
          <p:cNvSpPr txBox="1"/>
          <p:nvPr/>
        </p:nvSpPr>
        <p:spPr>
          <a:xfrm>
            <a:off x="1223818" y="5918200"/>
            <a:ext cx="9744364" cy="984885"/>
          </a:xfrm>
          <a:prstGeom prst="rect">
            <a:avLst/>
          </a:prstGeom>
          <a:noFill/>
        </p:spPr>
        <p:txBody>
          <a:bodyPr wrap="square" rtlCol="0">
            <a:spAutoFit/>
          </a:bodyPr>
          <a:lstStyle/>
          <a:p>
            <a:pPr marL="194945" lvl="1" indent="0" algn="ctr">
              <a:buNone/>
            </a:pPr>
            <a:r>
              <a:rPr lang="fr-FR" sz="1400">
                <a:latin typeface="Figtree"/>
              </a:rPr>
              <a:t>Depuis ce détail, vous pouvez « </a:t>
            </a:r>
            <a:r>
              <a:rPr lang="fr-FR" sz="1400" b="1">
                <a:latin typeface="Figtree"/>
              </a:rPr>
              <a:t>Demander plus d’informations </a:t>
            </a:r>
            <a:r>
              <a:rPr lang="fr-FR" sz="1400">
                <a:latin typeface="Figtree"/>
              </a:rPr>
              <a:t>», « </a:t>
            </a:r>
            <a:r>
              <a:rPr lang="fr-FR" sz="1400" b="1">
                <a:latin typeface="Figtree"/>
              </a:rPr>
              <a:t>Ajouter des dépenses </a:t>
            </a:r>
            <a:r>
              <a:rPr lang="fr-FR" sz="1400">
                <a:latin typeface="Figtree"/>
              </a:rPr>
              <a:t>» oubliées en cliquant au préalable sur « </a:t>
            </a:r>
            <a:r>
              <a:rPr lang="fr-FR" sz="1400" b="1">
                <a:latin typeface="Figtree"/>
              </a:rPr>
              <a:t>… &gt; Modifier </a:t>
            </a:r>
            <a:r>
              <a:rPr lang="fr-FR" sz="1400">
                <a:latin typeface="Figtree"/>
              </a:rPr>
              <a:t>» ou bien valider directement la note de frais pour lancer le processus de remboursement.</a:t>
            </a:r>
          </a:p>
          <a:p>
            <a:pPr algn="ctr"/>
            <a:endParaRPr lang="fr-FR" sz="1600"/>
          </a:p>
        </p:txBody>
      </p:sp>
      <p:pic>
        <p:nvPicPr>
          <p:cNvPr id="6" name="Image 5">
            <a:extLst>
              <a:ext uri="{FF2B5EF4-FFF2-40B4-BE49-F238E27FC236}">
                <a16:creationId xmlns:a16="http://schemas.microsoft.com/office/drawing/2014/main" id="{2C54B8E0-FC63-2823-A306-0A24A9D2EF9E}"/>
              </a:ext>
            </a:extLst>
          </p:cNvPr>
          <p:cNvPicPr>
            <a:picLocks noChangeAspect="1"/>
          </p:cNvPicPr>
          <p:nvPr/>
        </p:nvPicPr>
        <p:blipFill>
          <a:blip r:embed="rId2"/>
          <a:stretch>
            <a:fillRect/>
          </a:stretch>
        </p:blipFill>
        <p:spPr>
          <a:xfrm>
            <a:off x="1392339" y="1786247"/>
            <a:ext cx="9431133" cy="38722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242219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89807-41CD-2F7D-2DC8-C1BD7AE4C52C}"/>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76F0DF3C-BEF6-F188-AF68-F7597B26970D}"/>
              </a:ext>
            </a:extLst>
          </p:cNvPr>
          <p:cNvSpPr>
            <a:spLocks noGrp="1"/>
          </p:cNvSpPr>
          <p:nvPr>
            <p:ph type="tbl" sz="quarter" idx="10"/>
          </p:nvPr>
        </p:nvSpPr>
        <p:spPr>
          <a:xfrm>
            <a:off x="371475" y="1299045"/>
            <a:ext cx="11449050" cy="4846635"/>
          </a:xfrm>
        </p:spPr>
        <p:txBody>
          <a:bodyPr>
            <a:normAutofit/>
          </a:bodyPr>
          <a:lstStyle/>
          <a:p>
            <a:r>
              <a:rPr lang="fr-FR">
                <a:latin typeface="Figtree"/>
              </a:rPr>
              <a:t>Depuis le détail de la note de frais, vous pouvez demander un complément d’information au collaborateur en cliquant sur «  Demande d’infos ». La note de frais est renvoyée au collaborateur qui peut ainsi répondre à votre demande, modifier sa note de frais et renvoyer sa note de frais à validation. </a:t>
            </a:r>
            <a:endParaRPr lang="fr-FR">
              <a:solidFill>
                <a:schemeClr val="tx1"/>
              </a:solidFill>
            </a:endParaRPr>
          </a:p>
        </p:txBody>
      </p:sp>
      <p:sp>
        <p:nvSpPr>
          <p:cNvPr id="3" name="Titre 2">
            <a:extLst>
              <a:ext uri="{FF2B5EF4-FFF2-40B4-BE49-F238E27FC236}">
                <a16:creationId xmlns:a16="http://schemas.microsoft.com/office/drawing/2014/main" id="{BA5D7759-3909-4A03-0E16-B91D5576E524}"/>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A66AA011-8825-0A0A-9CE2-BB18DE54832A}"/>
              </a:ext>
            </a:extLst>
          </p:cNvPr>
          <p:cNvSpPr>
            <a:spLocks noGrp="1"/>
          </p:cNvSpPr>
          <p:nvPr>
            <p:ph type="body" sz="quarter" idx="19"/>
          </p:nvPr>
        </p:nvSpPr>
        <p:spPr/>
        <p:txBody>
          <a:bodyPr/>
          <a:lstStyle/>
          <a:p>
            <a:r>
              <a:rPr lang="fr-FR"/>
              <a:t>Demande </a:t>
            </a:r>
            <a:r>
              <a:rPr lang="fr-FR" err="1"/>
              <a:t>d’inFOS</a:t>
            </a:r>
            <a:endParaRPr lang="fr-FR"/>
          </a:p>
        </p:txBody>
      </p:sp>
      <p:pic>
        <p:nvPicPr>
          <p:cNvPr id="7" name="Image 6">
            <a:extLst>
              <a:ext uri="{FF2B5EF4-FFF2-40B4-BE49-F238E27FC236}">
                <a16:creationId xmlns:a16="http://schemas.microsoft.com/office/drawing/2014/main" id="{EC4F4051-C02B-CCE8-F0DA-B6E75A29DDDE}"/>
              </a:ext>
            </a:extLst>
          </p:cNvPr>
          <p:cNvPicPr>
            <a:picLocks noChangeAspect="1"/>
          </p:cNvPicPr>
          <p:nvPr/>
        </p:nvPicPr>
        <p:blipFill>
          <a:blip r:embed="rId2"/>
          <a:stretch>
            <a:fillRect/>
          </a:stretch>
        </p:blipFill>
        <p:spPr>
          <a:xfrm>
            <a:off x="1020542" y="2358428"/>
            <a:ext cx="9915525" cy="4114800"/>
          </a:xfrm>
          <a:prstGeom prst="rect">
            <a:avLst/>
          </a:prstGeom>
        </p:spPr>
      </p:pic>
    </p:spTree>
    <p:extLst>
      <p:ext uri="{BB962C8B-B14F-4D97-AF65-F5344CB8AC3E}">
        <p14:creationId xmlns:p14="http://schemas.microsoft.com/office/powerpoint/2010/main" val="32056693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1FA7B-781C-289A-6545-B9ADA3390041}"/>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FCD4BE9C-5963-DDE2-069A-DE0DC359686F}"/>
              </a:ext>
            </a:extLst>
          </p:cNvPr>
          <p:cNvSpPr>
            <a:spLocks noGrp="1"/>
          </p:cNvSpPr>
          <p:nvPr>
            <p:ph type="tbl" sz="quarter" idx="10"/>
          </p:nvPr>
        </p:nvSpPr>
        <p:spPr>
          <a:xfrm>
            <a:off x="371475" y="1299045"/>
            <a:ext cx="11449050" cy="4846635"/>
          </a:xfrm>
        </p:spPr>
        <p:txBody>
          <a:bodyPr>
            <a:normAutofit/>
          </a:bodyPr>
          <a:lstStyle/>
          <a:p>
            <a:r>
              <a:rPr lang="fr-FR">
                <a:latin typeface="Figtree"/>
              </a:rPr>
              <a:t>Depuis le détail de la note de frais, vous pouvez visualiser à l’aide des tags , si les kms ont été modifiés, si la date de la dépense est dans le futur ou encore si cette dépense est similaire à une autre. </a:t>
            </a:r>
          </a:p>
          <a:p>
            <a:pPr marL="0" indent="0">
              <a:buNone/>
            </a:pPr>
            <a:endParaRPr lang="fr-FR">
              <a:solidFill>
                <a:schemeClr val="tx1"/>
              </a:solidFill>
              <a:latin typeface="Figtree"/>
            </a:endParaRPr>
          </a:p>
        </p:txBody>
      </p:sp>
      <p:sp>
        <p:nvSpPr>
          <p:cNvPr id="3" name="Titre 2">
            <a:extLst>
              <a:ext uri="{FF2B5EF4-FFF2-40B4-BE49-F238E27FC236}">
                <a16:creationId xmlns:a16="http://schemas.microsoft.com/office/drawing/2014/main" id="{37139160-3BC6-C0FD-D2BE-B3B417ABA5C7}"/>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F14531AE-9B28-B96D-8012-32C7C984F78F}"/>
              </a:ext>
            </a:extLst>
          </p:cNvPr>
          <p:cNvSpPr>
            <a:spLocks noGrp="1"/>
          </p:cNvSpPr>
          <p:nvPr>
            <p:ph type="body" sz="quarter" idx="19"/>
          </p:nvPr>
        </p:nvSpPr>
        <p:spPr/>
        <p:txBody>
          <a:bodyPr/>
          <a:lstStyle/>
          <a:p>
            <a:r>
              <a:rPr lang="fr-FR" err="1"/>
              <a:t>FoCUS</a:t>
            </a:r>
            <a:r>
              <a:rPr lang="fr-FR"/>
              <a:t> informations des </a:t>
            </a:r>
            <a:r>
              <a:rPr lang="fr-FR" err="1"/>
              <a:t>depenses</a:t>
            </a:r>
            <a:endParaRPr lang="fr-FR"/>
          </a:p>
        </p:txBody>
      </p:sp>
      <p:pic>
        <p:nvPicPr>
          <p:cNvPr id="6" name="Image 5">
            <a:extLst>
              <a:ext uri="{FF2B5EF4-FFF2-40B4-BE49-F238E27FC236}">
                <a16:creationId xmlns:a16="http://schemas.microsoft.com/office/drawing/2014/main" id="{487436A9-635F-7572-5D45-928939B41B33}"/>
              </a:ext>
            </a:extLst>
          </p:cNvPr>
          <p:cNvPicPr>
            <a:picLocks noChangeAspect="1"/>
          </p:cNvPicPr>
          <p:nvPr/>
        </p:nvPicPr>
        <p:blipFill>
          <a:blip r:embed="rId2"/>
          <a:stretch>
            <a:fillRect/>
          </a:stretch>
        </p:blipFill>
        <p:spPr>
          <a:xfrm>
            <a:off x="518584" y="2362567"/>
            <a:ext cx="10858500" cy="4122532"/>
          </a:xfrm>
          <a:prstGeom prst="rect">
            <a:avLst/>
          </a:prstGeom>
        </p:spPr>
      </p:pic>
    </p:spTree>
    <p:extLst>
      <p:ext uri="{BB962C8B-B14F-4D97-AF65-F5344CB8AC3E}">
        <p14:creationId xmlns:p14="http://schemas.microsoft.com/office/powerpoint/2010/main" val="24555332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B3AF2-A430-C410-2941-7D110116A13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E707192-EFD5-D091-3D18-ABC926B54044}"/>
              </a:ext>
            </a:extLst>
          </p:cNvPr>
          <p:cNvSpPr>
            <a:spLocks noGrp="1"/>
          </p:cNvSpPr>
          <p:nvPr>
            <p:ph type="title"/>
          </p:nvPr>
        </p:nvSpPr>
        <p:spPr>
          <a:xfrm>
            <a:off x="1289050" y="1329244"/>
            <a:ext cx="9613900" cy="3799447"/>
          </a:xfrm>
        </p:spPr>
        <p:txBody>
          <a:bodyPr/>
          <a:lstStyle/>
          <a:p>
            <a:pPr>
              <a:lnSpc>
                <a:spcPct val="100000"/>
              </a:lnSpc>
            </a:pPr>
            <a:r>
              <a:rPr lang="fr-FR" sz="9600" dirty="0">
                <a:latin typeface="PP Woodland"/>
              </a:rPr>
              <a:t>Ajout dépense pour </a:t>
            </a:r>
            <a:r>
              <a:rPr lang="fr-FR" sz="9600">
                <a:latin typeface="PP Woodland"/>
              </a:rPr>
              <a:t>l'équipe</a:t>
            </a:r>
          </a:p>
        </p:txBody>
      </p:sp>
      <p:sp>
        <p:nvSpPr>
          <p:cNvPr id="4" name="Espace réservé du texte 3">
            <a:extLst>
              <a:ext uri="{FF2B5EF4-FFF2-40B4-BE49-F238E27FC236}">
                <a16:creationId xmlns:a16="http://schemas.microsoft.com/office/drawing/2014/main" id="{60C8101C-C826-C749-659C-C24DC5BC4E86}"/>
              </a:ext>
            </a:extLst>
          </p:cNvPr>
          <p:cNvSpPr>
            <a:spLocks noGrp="1"/>
          </p:cNvSpPr>
          <p:nvPr>
            <p:ph type="body" sz="quarter" idx="16"/>
          </p:nvPr>
        </p:nvSpPr>
        <p:spPr/>
        <p:txBody>
          <a:bodyPr/>
          <a:lstStyle/>
          <a:p>
            <a:r>
              <a:rPr lang="fr-FR">
                <a:latin typeface="Figtree Light"/>
              </a:rPr>
              <a:t>02</a:t>
            </a:r>
            <a:endParaRPr lang="fr-FR"/>
          </a:p>
        </p:txBody>
      </p:sp>
    </p:spTree>
    <p:extLst>
      <p:ext uri="{BB962C8B-B14F-4D97-AF65-F5344CB8AC3E}">
        <p14:creationId xmlns:p14="http://schemas.microsoft.com/office/powerpoint/2010/main" val="3681592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99AFF-0BEB-6329-2655-81AFFF5990BE}"/>
            </a:ext>
          </a:extLst>
        </p:cNvPr>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2F194FF5-AACA-B909-9EEC-5F5E9B0A3080}"/>
              </a:ext>
            </a:extLst>
          </p:cNvPr>
          <p:cNvSpPr>
            <a:spLocks noGrp="1"/>
          </p:cNvSpPr>
          <p:nvPr>
            <p:ph type="tbl" sz="quarter" idx="10"/>
          </p:nvPr>
        </p:nvSpPr>
        <p:spPr>
          <a:xfrm>
            <a:off x="289994" y="1679291"/>
            <a:ext cx="11449050" cy="4846635"/>
          </a:xfrm>
        </p:spPr>
        <p:txBody>
          <a:bodyPr>
            <a:normAutofit/>
          </a:bodyPr>
          <a:lstStyle/>
          <a:p>
            <a:r>
              <a:rPr lang="fr-FR">
                <a:latin typeface="Figtree"/>
              </a:rPr>
              <a:t>En tant que manager,  depuis le menu « </a:t>
            </a:r>
            <a:r>
              <a:rPr lang="fr-FR" b="1">
                <a:latin typeface="Figtree"/>
              </a:rPr>
              <a:t>Notes de frais </a:t>
            </a:r>
            <a:r>
              <a:rPr lang="fr-FR">
                <a:latin typeface="Figtree"/>
              </a:rPr>
              <a:t>» / « </a:t>
            </a:r>
            <a:r>
              <a:rPr lang="fr-FR" b="1">
                <a:latin typeface="Figtree"/>
              </a:rPr>
              <a:t>Consultation / Validation , </a:t>
            </a:r>
            <a:r>
              <a:rPr lang="fr-FR">
                <a:latin typeface="Figtree"/>
              </a:rPr>
              <a:t>vous pouvez saisir une note de frais pour l'un de vos subordonné  en cliquant sur le bouton </a:t>
            </a:r>
            <a:r>
              <a:rPr lang="fr-FR" b="1">
                <a:latin typeface="Figtree"/>
              </a:rPr>
              <a:t>" Ajouter une dépense  pour une autre personne "</a:t>
            </a:r>
            <a:endParaRPr lang="fr-FR" b="1"/>
          </a:p>
          <a:p>
            <a:pPr marL="194945" lvl="1" indent="0">
              <a:buNone/>
            </a:pPr>
            <a:endParaRPr lang="fr-FR">
              <a:solidFill>
                <a:schemeClr val="tx1"/>
              </a:solidFill>
            </a:endParaRPr>
          </a:p>
          <a:p>
            <a:pPr marL="194945" lvl="1" indent="0" algn="just">
              <a:buNone/>
            </a:pPr>
            <a:endParaRPr lang="fr-FR">
              <a:solidFill>
                <a:schemeClr val="tx1"/>
              </a:solidFill>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a:p>
            <a:pPr marL="194945" lvl="1" indent="0" algn="just">
              <a:buNone/>
            </a:pPr>
            <a:endParaRPr lang="fr-FR">
              <a:solidFill>
                <a:schemeClr val="tx1"/>
              </a:solidFill>
              <a:latin typeface="Figtree"/>
            </a:endParaRPr>
          </a:p>
        </p:txBody>
      </p:sp>
      <p:sp>
        <p:nvSpPr>
          <p:cNvPr id="3" name="Titre 2">
            <a:extLst>
              <a:ext uri="{FF2B5EF4-FFF2-40B4-BE49-F238E27FC236}">
                <a16:creationId xmlns:a16="http://schemas.microsoft.com/office/drawing/2014/main" id="{4A2E0EDE-98AC-7D1A-1C84-28D8BC3E0E67}"/>
              </a:ext>
            </a:extLst>
          </p:cNvPr>
          <p:cNvSpPr>
            <a:spLocks noGrp="1"/>
          </p:cNvSpPr>
          <p:nvPr>
            <p:ph type="title"/>
          </p:nvPr>
        </p:nvSpPr>
        <p:spPr/>
        <p:txBody>
          <a:bodyPr/>
          <a:lstStyle/>
          <a:p>
            <a:r>
              <a:rPr lang="fr-FR"/>
              <a:t>Manager</a:t>
            </a:r>
          </a:p>
        </p:txBody>
      </p:sp>
      <p:sp>
        <p:nvSpPr>
          <p:cNvPr id="4" name="Espace réservé du texte 3">
            <a:extLst>
              <a:ext uri="{FF2B5EF4-FFF2-40B4-BE49-F238E27FC236}">
                <a16:creationId xmlns:a16="http://schemas.microsoft.com/office/drawing/2014/main" id="{80A5081C-D081-EBA3-A7DD-6C4F4DF0C208}"/>
              </a:ext>
            </a:extLst>
          </p:cNvPr>
          <p:cNvSpPr>
            <a:spLocks noGrp="1"/>
          </p:cNvSpPr>
          <p:nvPr>
            <p:ph type="body" sz="quarter" idx="19"/>
          </p:nvPr>
        </p:nvSpPr>
        <p:spPr/>
        <p:txBody>
          <a:bodyPr vert="horz" lIns="91440" tIns="45720" rIns="91440" bIns="45720" rtlCol="0" anchor="t">
            <a:normAutofit/>
          </a:bodyPr>
          <a:lstStyle/>
          <a:p>
            <a:r>
              <a:rPr lang="fr-FR" dirty="0" err="1">
                <a:latin typeface="Figtree"/>
              </a:rPr>
              <a:t>SAISiE</a:t>
            </a:r>
            <a:r>
              <a:rPr lang="fr-FR" dirty="0">
                <a:latin typeface="Figtree"/>
              </a:rPr>
              <a:t> des notes de frais pour l'</a:t>
            </a:r>
            <a:r>
              <a:rPr lang="fr-FR" dirty="0" err="1">
                <a:latin typeface="Figtree"/>
              </a:rPr>
              <a:t>equipe</a:t>
            </a:r>
          </a:p>
        </p:txBody>
      </p:sp>
      <p:pic>
        <p:nvPicPr>
          <p:cNvPr id="5" name="Image 4" descr="Une image contenant texte, capture d’écran, logiciel, Page web&#10;&#10;Le contenu généré par l’IA peut être incorrect.">
            <a:extLst>
              <a:ext uri="{FF2B5EF4-FFF2-40B4-BE49-F238E27FC236}">
                <a16:creationId xmlns:a16="http://schemas.microsoft.com/office/drawing/2014/main" id="{18AA368B-5A0D-6D0D-572D-1FE9F8C156FB}"/>
              </a:ext>
            </a:extLst>
          </p:cNvPr>
          <p:cNvPicPr>
            <a:picLocks noChangeAspect="1"/>
          </p:cNvPicPr>
          <p:nvPr/>
        </p:nvPicPr>
        <p:blipFill>
          <a:blip r:embed="rId2"/>
          <a:stretch>
            <a:fillRect/>
          </a:stretch>
        </p:blipFill>
        <p:spPr>
          <a:xfrm>
            <a:off x="605692" y="2506312"/>
            <a:ext cx="10990384" cy="3496374"/>
          </a:xfrm>
          <a:prstGeom prst="rect">
            <a:avLst/>
          </a:prstGeom>
        </p:spPr>
      </p:pic>
    </p:spTree>
    <p:extLst>
      <p:ext uri="{BB962C8B-B14F-4D97-AF65-F5344CB8AC3E}">
        <p14:creationId xmlns:p14="http://schemas.microsoft.com/office/powerpoint/2010/main" val="30527077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AB10F-1DCA-B10B-CC95-10172B63F2C3}"/>
              </a:ext>
            </a:extLst>
          </p:cNvPr>
          <p:cNvSpPr>
            <a:spLocks noGrp="1"/>
          </p:cNvSpPr>
          <p:nvPr>
            <p:ph type="title"/>
          </p:nvPr>
        </p:nvSpPr>
        <p:spPr/>
        <p:txBody>
          <a:bodyPr/>
          <a:lstStyle/>
          <a:p>
            <a:r>
              <a:rPr lang="fr-FR"/>
              <a:t>Une question sur notre solution ? </a:t>
            </a:r>
            <a:br>
              <a:rPr lang="fr-FR"/>
            </a:br>
            <a:r>
              <a:rPr lang="fr-FR" sz="2800"/>
              <a:t>Toutes vos réponses à portée de main. </a:t>
            </a:r>
          </a:p>
        </p:txBody>
      </p:sp>
      <p:sp>
        <p:nvSpPr>
          <p:cNvPr id="5" name="Rectangle : coins arrondis 4">
            <a:extLst>
              <a:ext uri="{FF2B5EF4-FFF2-40B4-BE49-F238E27FC236}">
                <a16:creationId xmlns:a16="http://schemas.microsoft.com/office/drawing/2014/main" id="{636CC63A-6E46-CAAF-0D99-6DABD7FE5D31}"/>
              </a:ext>
            </a:extLst>
          </p:cNvPr>
          <p:cNvSpPr/>
          <p:nvPr/>
        </p:nvSpPr>
        <p:spPr>
          <a:xfrm>
            <a:off x="2490170" y="5838488"/>
            <a:ext cx="34314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fr-FR">
                <a:solidFill>
                  <a:schemeClr val="bg1"/>
                </a:solidFill>
                <a:latin typeface="Figtree"/>
              </a:rPr>
              <a:t>Adresse mail administrateur</a:t>
            </a:r>
            <a:endParaRPr lang="fr-FR">
              <a:solidFill>
                <a:schemeClr val="bg1"/>
              </a:solidFill>
            </a:endParaRPr>
          </a:p>
        </p:txBody>
      </p:sp>
      <p:sp>
        <p:nvSpPr>
          <p:cNvPr id="6" name="Rectangle : coins arrondis 5">
            <a:extLst>
              <a:ext uri="{FF2B5EF4-FFF2-40B4-BE49-F238E27FC236}">
                <a16:creationId xmlns:a16="http://schemas.microsoft.com/office/drawing/2014/main" id="{02E320D8-64DB-C0BB-AC1C-4496F1B96168}"/>
              </a:ext>
            </a:extLst>
          </p:cNvPr>
          <p:cNvSpPr/>
          <p:nvPr/>
        </p:nvSpPr>
        <p:spPr>
          <a:xfrm>
            <a:off x="6379231" y="5838488"/>
            <a:ext cx="31266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u="sng">
                <a:solidFill>
                  <a:schemeClr val="bg1"/>
                </a:solidFill>
                <a:latin typeface="Figtree"/>
                <a:hlinkClick r:id="rId2">
                  <a:extLst>
                    <a:ext uri="{A12FA001-AC4F-418D-AE19-62706E023703}">
                      <ahyp:hlinkClr xmlns:ahyp="http://schemas.microsoft.com/office/drawing/2018/hyperlinkcolor" val="tx"/>
                    </a:ext>
                  </a:extLst>
                </a:hlinkClick>
              </a:rPr>
              <a:t>Centre d'aide</a:t>
            </a:r>
            <a:endParaRPr lang="fr-FR" u="sng">
              <a:solidFill>
                <a:schemeClr val="bg1"/>
              </a:solidFill>
            </a:endParaRPr>
          </a:p>
        </p:txBody>
      </p:sp>
    </p:spTree>
    <p:extLst>
      <p:ext uri="{BB962C8B-B14F-4D97-AF65-F5344CB8AC3E}">
        <p14:creationId xmlns:p14="http://schemas.microsoft.com/office/powerpoint/2010/main" val="1323003873"/>
      </p:ext>
    </p:extLst>
  </p:cSld>
  <p:clrMapOvr>
    <a:masterClrMapping/>
  </p:clrMapOvr>
</p:sld>
</file>

<file path=ppt/theme/theme1.xml><?xml version="1.0" encoding="utf-8"?>
<a:theme xmlns:a="http://schemas.openxmlformats.org/drawingml/2006/main" name="Eurecia">
  <a:themeElements>
    <a:clrScheme name="eurecia_rebrand">
      <a:dk1>
        <a:srgbClr val="333333"/>
      </a:dk1>
      <a:lt1>
        <a:sysClr val="window" lastClr="FFFFFF"/>
      </a:lt1>
      <a:dk2>
        <a:srgbClr val="486267"/>
      </a:dk2>
      <a:lt2>
        <a:srgbClr val="F6F2EA"/>
      </a:lt2>
      <a:accent1>
        <a:srgbClr val="79BF9D"/>
      </a:accent1>
      <a:accent2>
        <a:srgbClr val="E6B83F"/>
      </a:accent2>
      <a:accent3>
        <a:srgbClr val="C75741"/>
      </a:accent3>
      <a:accent4>
        <a:srgbClr val="73DFB4"/>
      </a:accent4>
      <a:accent5>
        <a:srgbClr val="FDEB6E"/>
      </a:accent5>
      <a:accent6>
        <a:srgbClr val="F39071"/>
      </a:accent6>
      <a:hlink>
        <a:srgbClr val="90C4CE"/>
      </a:hlink>
      <a:folHlink>
        <a:srgbClr val="90C4CE"/>
      </a:folHlink>
    </a:clrScheme>
    <a:fontScheme name="Personnalisé 3">
      <a:majorFont>
        <a:latin typeface="PP Woodland"/>
        <a:ea typeface=""/>
        <a:cs typeface=""/>
      </a:majorFont>
      <a:minorFont>
        <a:latin typeface="Figtre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602bd6e3-6dcc-4d3a-87a7-d7792198175b">
      <UserInfo>
        <DisplayName>Caroline BIDAUD [Eurécia]</DisplayName>
        <AccountId>102</AccountId>
        <AccountType/>
      </UserInfo>
      <UserInfo>
        <DisplayName>Pauline MORIN [Eurécia]</DisplayName>
        <AccountId>97</AccountId>
        <AccountType/>
      </UserInfo>
    </SharedWithUsers>
    <lcf76f155ced4ddcb4097134ff3c332f xmlns="2c2b06c5-99bd-423a-9f6e-c688389443bc">
      <Terms xmlns="http://schemas.microsoft.com/office/infopath/2007/PartnerControls"/>
    </lcf76f155ced4ddcb4097134ff3c332f>
    <TaxCatchAll xmlns="602bd6e3-6dcc-4d3a-87a7-d7792198175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38E41AB58455A4990DC8F04EA13EEB2" ma:contentTypeVersion="19" ma:contentTypeDescription="Crée un document." ma:contentTypeScope="" ma:versionID="7555514c1f1245bdc35c712287390f05">
  <xsd:schema xmlns:xsd="http://www.w3.org/2001/XMLSchema" xmlns:xs="http://www.w3.org/2001/XMLSchema" xmlns:p="http://schemas.microsoft.com/office/2006/metadata/properties" xmlns:ns2="602bd6e3-6dcc-4d3a-87a7-d7792198175b" xmlns:ns3="2c2b06c5-99bd-423a-9f6e-c688389443bc" targetNamespace="http://schemas.microsoft.com/office/2006/metadata/properties" ma:root="true" ma:fieldsID="2d0e67f5c034c59e17a929fe830e6f82" ns2:_="" ns3:_="">
    <xsd:import namespace="602bd6e3-6dcc-4d3a-87a7-d7792198175b"/>
    <xsd:import namespace="2c2b06c5-99bd-423a-9f6e-c688389443b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2bd6e3-6dcc-4d3a-87a7-d7792198175b" elementFormDefault="qualified">
    <xsd:import namespace="http://schemas.microsoft.com/office/2006/documentManagement/types"/>
    <xsd:import namespace="http://schemas.microsoft.com/office/infopath/2007/PartnerControls"/>
    <xsd:element name="SharedWithUsers" ma:index="8"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internalName="SharedWithDetails" ma:readOnly="true">
      <xsd:simpleType>
        <xsd:restriction base="dms:Note">
          <xsd:maxLength value="255"/>
        </xsd:restriction>
      </xsd:simpleType>
    </xsd:element>
    <xsd:element name="TaxCatchAll" ma:index="23" nillable="true" ma:displayName="Taxonomy Catch All Column" ma:hidden="true" ma:list="{395daf75-bc22-46f1-9eaa-44c8b1df3ea4}" ma:internalName="TaxCatchAll" ma:showField="CatchAllData" ma:web="602bd6e3-6dcc-4d3a-87a7-d779219817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c2b06c5-99bd-423a-9f6e-c688389443b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Balises d’images" ma:readOnly="false" ma:fieldId="{5cf76f15-5ced-4ddc-b409-7134ff3c332f}" ma:taxonomyMulti="true" ma:sspId="56bf4310-bb0c-4729-a714-eb058939f7b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EFAC893-9E2D-41F4-8446-6242E210A68D}">
  <ds:schemaRefs>
    <ds:schemaRef ds:uri="2c2b06c5-99bd-423a-9f6e-c688389443bc"/>
    <ds:schemaRef ds:uri="602bd6e3-6dcc-4d3a-87a7-d7792198175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62824E2-1BF3-46C1-BF96-5598435E3F66}">
  <ds:schemaRefs>
    <ds:schemaRef ds:uri="http://schemas.microsoft.com/sharepoint/v3/contenttype/forms"/>
  </ds:schemaRefs>
</ds:datastoreItem>
</file>

<file path=customXml/itemProps3.xml><?xml version="1.0" encoding="utf-8"?>
<ds:datastoreItem xmlns:ds="http://schemas.openxmlformats.org/officeDocument/2006/customXml" ds:itemID="{31C311E1-B304-4B18-9353-71880F3D71AE}">
  <ds:schemaRefs>
    <ds:schemaRef ds:uri="2c2b06c5-99bd-423a-9f6e-c688389443bc"/>
    <ds:schemaRef ds:uri="602bd6e3-6dcc-4d3a-87a7-d7792198175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Grand écran</PresentationFormat>
  <Slides>23</Slides>
  <Notes>1</Notes>
  <HiddenSlides>0</HiddenSlides>
  <ScaleCrop>false</ScaleCrop>
  <HeadingPairs>
    <vt:vector size="4" baseType="variant">
      <vt:variant>
        <vt:lpstr>Thème</vt:lpstr>
      </vt:variant>
      <vt:variant>
        <vt:i4>1</vt:i4>
      </vt:variant>
      <vt:variant>
        <vt:lpstr>Titres des diapositives</vt:lpstr>
      </vt:variant>
      <vt:variant>
        <vt:i4>23</vt:i4>
      </vt:variant>
    </vt:vector>
  </HeadingPairs>
  <TitlesOfParts>
    <vt:vector size="24" baseType="lpstr">
      <vt:lpstr>Eurecia</vt:lpstr>
      <vt:lpstr>Tout savoir sur le module       Notes de Frais</vt:lpstr>
      <vt:lpstr>Usage collaborateur</vt:lpstr>
      <vt:lpstr>Usage collaborateur</vt:lpstr>
      <vt:lpstr>Circuit de validation d’une note de frais</vt:lpstr>
      <vt:lpstr>Circuit de validation d’une note de frais</vt:lpstr>
      <vt:lpstr>Ajouter vos dépenses</vt:lpstr>
      <vt:lpstr>Collaborateur</vt:lpstr>
      <vt:lpstr>Collaborateur</vt:lpstr>
      <vt:lpstr>Collaborateur</vt:lpstr>
      <vt:lpstr>Collaborateur</vt:lpstr>
      <vt:lpstr>Collaborateur</vt:lpstr>
      <vt:lpstr>Collaborateur</vt:lpstr>
      <vt:lpstr>Usage  manager</vt:lpstr>
      <vt:lpstr>Valider une note de frais</vt:lpstr>
      <vt:lpstr>Manager</vt:lpstr>
      <vt:lpstr>Manager</vt:lpstr>
      <vt:lpstr>Manager</vt:lpstr>
      <vt:lpstr>Manager</vt:lpstr>
      <vt:lpstr>Manager</vt:lpstr>
      <vt:lpstr>Manager</vt:lpstr>
      <vt:lpstr>Ajout dépense pour l'équipe</vt:lpstr>
      <vt:lpstr>Manager</vt:lpstr>
      <vt:lpstr>Une question sur notre solution ?  Toutes vos réponses à portée de main.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dsvxv</dc:title>
  <dc:creator>Matthieu DUFOUR [Eurécia]</dc:creator>
  <cp:revision>205</cp:revision>
  <dcterms:created xsi:type="dcterms:W3CDTF">2023-07-17T08:33:49Z</dcterms:created>
  <dcterms:modified xsi:type="dcterms:W3CDTF">2026-08-18T14:53:44Z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0x010100E38E41AB58455A4990DC8F04EA13EEB2</vt:lpwstr>
  </property>
  <property fmtid="{D5CDD505-2E9C-101B-9397-08002B2CF9AE}" pid="3" name="MediaServiceImageTags">
    <vt:lpwstr/>
  </property>
</Properties>
</file>