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60" r:id="rId4"/>
    <p:sldId id="259"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DAE0"/>
    <a:srgbClr val="294B5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8A2B6E-A887-4E23-B302-07898D4877BA}" v="37" dt="2026-09-03T14:12:02.5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658"/>
    <p:restoredTop sz="94610"/>
  </p:normalViewPr>
  <p:slideViewPr>
    <p:cSldViewPr snapToGrid="0" snapToObjects="1">
      <p:cViewPr varScale="1">
        <p:scale>
          <a:sx n="74" d="100"/>
          <a:sy n="74" d="100"/>
        </p:scale>
        <p:origin x="9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ie LE GOFF MILAN [Eurécia]" userId="6ad53246-acbf-4ccd-b846-328a5839d4aa" providerId="ADAL" clId="{894EAA37-CD55-4F7F-BAB2-10BB9A8399AA}"/>
    <pc:docChg chg="undo custSel delSld modSld sldOrd">
      <pc:chgData name="Emilie LE GOFF MILAN [Eurécia]" userId="6ad53246-acbf-4ccd-b846-328a5839d4aa" providerId="ADAL" clId="{894EAA37-CD55-4F7F-BAB2-10BB9A8399AA}" dt="2026-09-03T14:12:13.497" v="532" actId="207"/>
      <pc:docMkLst>
        <pc:docMk/>
      </pc:docMkLst>
      <pc:sldChg chg="modSp mod">
        <pc:chgData name="Emilie LE GOFF MILAN [Eurécia]" userId="6ad53246-acbf-4ccd-b846-328a5839d4aa" providerId="ADAL" clId="{894EAA37-CD55-4F7F-BAB2-10BB9A8399AA}" dt="2026-09-03T13:44:59.617" v="391" actId="27636"/>
        <pc:sldMkLst>
          <pc:docMk/>
          <pc:sldMk cId="0" sldId="256"/>
        </pc:sldMkLst>
        <pc:spChg chg="mod">
          <ac:chgData name="Emilie LE GOFF MILAN [Eurécia]" userId="6ad53246-acbf-4ccd-b846-328a5839d4aa" providerId="ADAL" clId="{894EAA37-CD55-4F7F-BAB2-10BB9A8399AA}" dt="2026-09-02T09:31:25.999" v="113" actId="27636"/>
          <ac:spMkLst>
            <pc:docMk/>
            <pc:sldMk cId="0" sldId="256"/>
            <ac:spMk id="4" creationId="{00000000-0000-0000-0000-000000000000}"/>
          </ac:spMkLst>
        </pc:spChg>
        <pc:spChg chg="mod">
          <ac:chgData name="Emilie LE GOFF MILAN [Eurécia]" userId="6ad53246-acbf-4ccd-b846-328a5839d4aa" providerId="ADAL" clId="{894EAA37-CD55-4F7F-BAB2-10BB9A8399AA}" dt="2026-09-02T09:31:25.995" v="111" actId="27636"/>
          <ac:spMkLst>
            <pc:docMk/>
            <pc:sldMk cId="0" sldId="256"/>
            <ac:spMk id="6" creationId="{00000000-0000-0000-0000-000000000000}"/>
          </ac:spMkLst>
        </pc:spChg>
        <pc:spChg chg="mod">
          <ac:chgData name="Emilie LE GOFF MILAN [Eurécia]" userId="6ad53246-acbf-4ccd-b846-328a5839d4aa" providerId="ADAL" clId="{894EAA37-CD55-4F7F-BAB2-10BB9A8399AA}" dt="2026-09-03T13:44:59.617" v="391" actId="27636"/>
          <ac:spMkLst>
            <pc:docMk/>
            <pc:sldMk cId="0" sldId="256"/>
            <ac:spMk id="8" creationId="{00000000-0000-0000-0000-000000000000}"/>
          </ac:spMkLst>
        </pc:spChg>
        <pc:spChg chg="mod">
          <ac:chgData name="Emilie LE GOFF MILAN [Eurécia]" userId="6ad53246-acbf-4ccd-b846-328a5839d4aa" providerId="ADAL" clId="{894EAA37-CD55-4F7F-BAB2-10BB9A8399AA}" dt="2026-09-02T09:31:25.999" v="114" actId="27636"/>
          <ac:spMkLst>
            <pc:docMk/>
            <pc:sldMk cId="0" sldId="256"/>
            <ac:spMk id="10" creationId="{00000000-0000-0000-0000-000000000000}"/>
          </ac:spMkLst>
        </pc:spChg>
      </pc:sldChg>
      <pc:sldChg chg="modSp mod">
        <pc:chgData name="Emilie LE GOFF MILAN [Eurécia]" userId="6ad53246-acbf-4ccd-b846-328a5839d4aa" providerId="ADAL" clId="{894EAA37-CD55-4F7F-BAB2-10BB9A8399AA}" dt="2026-09-03T13:49:08.456" v="401" actId="14100"/>
        <pc:sldMkLst>
          <pc:docMk/>
          <pc:sldMk cId="0" sldId="257"/>
        </pc:sldMkLst>
        <pc:spChg chg="mod">
          <ac:chgData name="Emilie LE GOFF MILAN [Eurécia]" userId="6ad53246-acbf-4ccd-b846-328a5839d4aa" providerId="ADAL" clId="{894EAA37-CD55-4F7F-BAB2-10BB9A8399AA}" dt="2026-09-02T09:31:26.038" v="122" actId="27636"/>
          <ac:spMkLst>
            <pc:docMk/>
            <pc:sldMk cId="0" sldId="257"/>
            <ac:spMk id="3" creationId="{00000000-0000-0000-0000-000000000000}"/>
          </ac:spMkLst>
        </pc:spChg>
        <pc:spChg chg="mod">
          <ac:chgData name="Emilie LE GOFF MILAN [Eurécia]" userId="6ad53246-acbf-4ccd-b846-328a5839d4aa" providerId="ADAL" clId="{894EAA37-CD55-4F7F-BAB2-10BB9A8399AA}" dt="2026-09-02T09:31:26.005" v="116" actId="27636"/>
          <ac:spMkLst>
            <pc:docMk/>
            <pc:sldMk cId="0" sldId="257"/>
            <ac:spMk id="4" creationId="{00000000-0000-0000-0000-000000000000}"/>
          </ac:spMkLst>
        </pc:spChg>
        <pc:spChg chg="mod">
          <ac:chgData name="Emilie LE GOFF MILAN [Eurécia]" userId="6ad53246-acbf-4ccd-b846-328a5839d4aa" providerId="ADAL" clId="{894EAA37-CD55-4F7F-BAB2-10BB9A8399AA}" dt="2026-09-03T13:49:08.456" v="401" actId="14100"/>
          <ac:spMkLst>
            <pc:docMk/>
            <pc:sldMk cId="0" sldId="257"/>
            <ac:spMk id="6" creationId="{00000000-0000-0000-0000-000000000000}"/>
          </ac:spMkLst>
        </pc:spChg>
        <pc:spChg chg="mod">
          <ac:chgData name="Emilie LE GOFF MILAN [Eurécia]" userId="6ad53246-acbf-4ccd-b846-328a5839d4aa" providerId="ADAL" clId="{894EAA37-CD55-4F7F-BAB2-10BB9A8399AA}" dt="2026-09-03T13:45:47.293" v="393" actId="1076"/>
          <ac:spMkLst>
            <pc:docMk/>
            <pc:sldMk cId="0" sldId="257"/>
            <ac:spMk id="7" creationId="{00000000-0000-0000-0000-000000000000}"/>
          </ac:spMkLst>
        </pc:spChg>
        <pc:spChg chg="mod">
          <ac:chgData name="Emilie LE GOFF MILAN [Eurécia]" userId="6ad53246-acbf-4ccd-b846-328a5839d4aa" providerId="ADAL" clId="{894EAA37-CD55-4F7F-BAB2-10BB9A8399AA}" dt="2026-09-02T09:31:26.028" v="119" actId="27636"/>
          <ac:spMkLst>
            <pc:docMk/>
            <pc:sldMk cId="0" sldId="257"/>
            <ac:spMk id="8" creationId="{00000000-0000-0000-0000-000000000000}"/>
          </ac:spMkLst>
        </pc:spChg>
        <pc:spChg chg="mod">
          <ac:chgData name="Emilie LE GOFF MILAN [Eurécia]" userId="6ad53246-acbf-4ccd-b846-328a5839d4aa" providerId="ADAL" clId="{894EAA37-CD55-4F7F-BAB2-10BB9A8399AA}" dt="2026-09-02T09:31:26.005" v="117" actId="27636"/>
          <ac:spMkLst>
            <pc:docMk/>
            <pc:sldMk cId="0" sldId="257"/>
            <ac:spMk id="10" creationId="{00000000-0000-0000-0000-000000000000}"/>
          </ac:spMkLst>
        </pc:spChg>
        <pc:spChg chg="mod">
          <ac:chgData name="Emilie LE GOFF MILAN [Eurécia]" userId="6ad53246-acbf-4ccd-b846-328a5839d4aa" providerId="ADAL" clId="{894EAA37-CD55-4F7F-BAB2-10BB9A8399AA}" dt="2026-09-02T09:31:26.005" v="118" actId="27636"/>
          <ac:spMkLst>
            <pc:docMk/>
            <pc:sldMk cId="0" sldId="257"/>
            <ac:spMk id="12" creationId="{00000000-0000-0000-0000-000000000000}"/>
          </ac:spMkLst>
        </pc:spChg>
        <pc:spChg chg="mod">
          <ac:chgData name="Emilie LE GOFF MILAN [Eurécia]" userId="6ad53246-acbf-4ccd-b846-328a5839d4aa" providerId="ADAL" clId="{894EAA37-CD55-4F7F-BAB2-10BB9A8399AA}" dt="2026-09-03T13:45:03.833" v="392" actId="20577"/>
          <ac:spMkLst>
            <pc:docMk/>
            <pc:sldMk cId="0" sldId="257"/>
            <ac:spMk id="14" creationId="{00000000-0000-0000-0000-000000000000}"/>
          </ac:spMkLst>
        </pc:spChg>
        <pc:spChg chg="mod">
          <ac:chgData name="Emilie LE GOFF MILAN [Eurécia]" userId="6ad53246-acbf-4ccd-b846-328a5839d4aa" providerId="ADAL" clId="{894EAA37-CD55-4F7F-BAB2-10BB9A8399AA}" dt="2026-09-02T09:31:26.028" v="120" actId="27636"/>
          <ac:spMkLst>
            <pc:docMk/>
            <pc:sldMk cId="0" sldId="257"/>
            <ac:spMk id="16" creationId="{00000000-0000-0000-0000-000000000000}"/>
          </ac:spMkLst>
        </pc:spChg>
      </pc:sldChg>
      <pc:sldChg chg="del mod modShow">
        <pc:chgData name="Emilie LE GOFF MILAN [Eurécia]" userId="6ad53246-acbf-4ccd-b846-328a5839d4aa" providerId="ADAL" clId="{894EAA37-CD55-4F7F-BAB2-10BB9A8399AA}" dt="2026-09-02T09:29:11.876" v="28" actId="2696"/>
        <pc:sldMkLst>
          <pc:docMk/>
          <pc:sldMk cId="0" sldId="258"/>
        </pc:sldMkLst>
      </pc:sldChg>
      <pc:sldChg chg="delSp modSp mod ord">
        <pc:chgData name="Emilie LE GOFF MILAN [Eurécia]" userId="6ad53246-acbf-4ccd-b846-328a5839d4aa" providerId="ADAL" clId="{894EAA37-CD55-4F7F-BAB2-10BB9A8399AA}" dt="2026-09-03T14:04:54.059" v="455"/>
        <pc:sldMkLst>
          <pc:docMk/>
          <pc:sldMk cId="0" sldId="259"/>
        </pc:sldMkLst>
        <pc:spChg chg="mod">
          <ac:chgData name="Emilie LE GOFF MILAN [Eurécia]" userId="6ad53246-acbf-4ccd-b846-328a5839d4aa" providerId="ADAL" clId="{894EAA37-CD55-4F7F-BAB2-10BB9A8399AA}" dt="2026-09-02T09:31:26.038" v="126" actId="27636"/>
          <ac:spMkLst>
            <pc:docMk/>
            <pc:sldMk cId="0" sldId="259"/>
            <ac:spMk id="3" creationId="{00000000-0000-0000-0000-000000000000}"/>
          </ac:spMkLst>
        </pc:spChg>
        <pc:spChg chg="mod">
          <ac:chgData name="Emilie LE GOFF MILAN [Eurécia]" userId="6ad53246-acbf-4ccd-b846-328a5839d4aa" providerId="ADAL" clId="{894EAA37-CD55-4F7F-BAB2-10BB9A8399AA}" dt="2026-09-02T09:31:26.038" v="127" actId="27636"/>
          <ac:spMkLst>
            <pc:docMk/>
            <pc:sldMk cId="0" sldId="259"/>
            <ac:spMk id="4" creationId="{00000000-0000-0000-0000-000000000000}"/>
          </ac:spMkLst>
        </pc:spChg>
        <pc:spChg chg="mod">
          <ac:chgData name="Emilie LE GOFF MILAN [Eurécia]" userId="6ad53246-acbf-4ccd-b846-328a5839d4aa" providerId="ADAL" clId="{894EAA37-CD55-4F7F-BAB2-10BB9A8399AA}" dt="2026-09-02T09:31:26.038" v="123" actId="27636"/>
          <ac:spMkLst>
            <pc:docMk/>
            <pc:sldMk cId="0" sldId="259"/>
            <ac:spMk id="5" creationId="{00000000-0000-0000-0000-000000000000}"/>
          </ac:spMkLst>
        </pc:spChg>
        <pc:spChg chg="mod">
          <ac:chgData name="Emilie LE GOFF MILAN [Eurécia]" userId="6ad53246-acbf-4ccd-b846-328a5839d4aa" providerId="ADAL" clId="{894EAA37-CD55-4F7F-BAB2-10BB9A8399AA}" dt="2026-09-02T09:31:26.053" v="136" actId="27636"/>
          <ac:spMkLst>
            <pc:docMk/>
            <pc:sldMk cId="0" sldId="259"/>
            <ac:spMk id="7" creationId="{00000000-0000-0000-0000-000000000000}"/>
          </ac:spMkLst>
        </pc:spChg>
        <pc:spChg chg="mod">
          <ac:chgData name="Emilie LE GOFF MILAN [Eurécia]" userId="6ad53246-acbf-4ccd-b846-328a5839d4aa" providerId="ADAL" clId="{894EAA37-CD55-4F7F-BAB2-10BB9A8399AA}" dt="2026-09-02T09:31:26.053" v="134" actId="27636"/>
          <ac:spMkLst>
            <pc:docMk/>
            <pc:sldMk cId="0" sldId="259"/>
            <ac:spMk id="8" creationId="{00000000-0000-0000-0000-000000000000}"/>
          </ac:spMkLst>
        </pc:spChg>
        <pc:spChg chg="mod">
          <ac:chgData name="Emilie LE GOFF MILAN [Eurécia]" userId="6ad53246-acbf-4ccd-b846-328a5839d4aa" providerId="ADAL" clId="{894EAA37-CD55-4F7F-BAB2-10BB9A8399AA}" dt="2026-09-03T14:01:08.143" v="442" actId="108"/>
          <ac:spMkLst>
            <pc:docMk/>
            <pc:sldMk cId="0" sldId="259"/>
            <ac:spMk id="9" creationId="{00000000-0000-0000-0000-000000000000}"/>
          </ac:spMkLst>
        </pc:spChg>
        <pc:spChg chg="mod">
          <ac:chgData name="Emilie LE GOFF MILAN [Eurécia]" userId="6ad53246-acbf-4ccd-b846-328a5839d4aa" providerId="ADAL" clId="{894EAA37-CD55-4F7F-BAB2-10BB9A8399AA}" dt="2026-09-02T09:31:26.053" v="137" actId="27636"/>
          <ac:spMkLst>
            <pc:docMk/>
            <pc:sldMk cId="0" sldId="259"/>
            <ac:spMk id="11" creationId="{00000000-0000-0000-0000-000000000000}"/>
          </ac:spMkLst>
        </pc:spChg>
        <pc:spChg chg="mod">
          <ac:chgData name="Emilie LE GOFF MILAN [Eurécia]" userId="6ad53246-acbf-4ccd-b846-328a5839d4aa" providerId="ADAL" clId="{894EAA37-CD55-4F7F-BAB2-10BB9A8399AA}" dt="2026-09-02T09:31:26.053" v="129" actId="27636"/>
          <ac:spMkLst>
            <pc:docMk/>
            <pc:sldMk cId="0" sldId="259"/>
            <ac:spMk id="12" creationId="{00000000-0000-0000-0000-000000000000}"/>
          </ac:spMkLst>
        </pc:spChg>
        <pc:spChg chg="mod">
          <ac:chgData name="Emilie LE GOFF MILAN [Eurécia]" userId="6ad53246-acbf-4ccd-b846-328a5839d4aa" providerId="ADAL" clId="{894EAA37-CD55-4F7F-BAB2-10BB9A8399AA}" dt="2026-09-03T14:00:58.150" v="436" actId="108"/>
          <ac:spMkLst>
            <pc:docMk/>
            <pc:sldMk cId="0" sldId="259"/>
            <ac:spMk id="13" creationId="{00000000-0000-0000-0000-000000000000}"/>
          </ac:spMkLst>
        </pc:spChg>
        <pc:spChg chg="mod">
          <ac:chgData name="Emilie LE GOFF MILAN [Eurécia]" userId="6ad53246-acbf-4ccd-b846-328a5839d4aa" providerId="ADAL" clId="{894EAA37-CD55-4F7F-BAB2-10BB9A8399AA}" dt="2026-09-03T13:57:23.985" v="407" actId="1076"/>
          <ac:spMkLst>
            <pc:docMk/>
            <pc:sldMk cId="0" sldId="259"/>
            <ac:spMk id="14" creationId="{00000000-0000-0000-0000-000000000000}"/>
          </ac:spMkLst>
        </pc:spChg>
        <pc:spChg chg="mod">
          <ac:chgData name="Emilie LE GOFF MILAN [Eurécia]" userId="6ad53246-acbf-4ccd-b846-328a5839d4aa" providerId="ADAL" clId="{894EAA37-CD55-4F7F-BAB2-10BB9A8399AA}" dt="2026-09-02T09:31:26.053" v="133" actId="27636"/>
          <ac:spMkLst>
            <pc:docMk/>
            <pc:sldMk cId="0" sldId="259"/>
            <ac:spMk id="15" creationId="{00000000-0000-0000-0000-000000000000}"/>
          </ac:spMkLst>
        </pc:spChg>
        <pc:spChg chg="mod">
          <ac:chgData name="Emilie LE GOFF MILAN [Eurécia]" userId="6ad53246-acbf-4ccd-b846-328a5839d4aa" providerId="ADAL" clId="{894EAA37-CD55-4F7F-BAB2-10BB9A8399AA}" dt="2026-09-02T09:31:26.063" v="138" actId="27636"/>
          <ac:spMkLst>
            <pc:docMk/>
            <pc:sldMk cId="0" sldId="259"/>
            <ac:spMk id="16" creationId="{00000000-0000-0000-0000-000000000000}"/>
          </ac:spMkLst>
        </pc:spChg>
        <pc:spChg chg="mod">
          <ac:chgData name="Emilie LE GOFF MILAN [Eurécia]" userId="6ad53246-acbf-4ccd-b846-328a5839d4aa" providerId="ADAL" clId="{894EAA37-CD55-4F7F-BAB2-10BB9A8399AA}" dt="2026-09-03T13:58:10.686" v="416" actId="108"/>
          <ac:spMkLst>
            <pc:docMk/>
            <pc:sldMk cId="0" sldId="259"/>
            <ac:spMk id="17" creationId="{00000000-0000-0000-0000-000000000000}"/>
          </ac:spMkLst>
        </pc:spChg>
        <pc:spChg chg="mod">
          <ac:chgData name="Emilie LE GOFF MILAN [Eurécia]" userId="6ad53246-acbf-4ccd-b846-328a5839d4aa" providerId="ADAL" clId="{894EAA37-CD55-4F7F-BAB2-10BB9A8399AA}" dt="2026-09-03T14:01:59.351" v="444" actId="1076"/>
          <ac:spMkLst>
            <pc:docMk/>
            <pc:sldMk cId="0" sldId="259"/>
            <ac:spMk id="18" creationId="{00000000-0000-0000-0000-000000000000}"/>
          </ac:spMkLst>
        </pc:spChg>
        <pc:spChg chg="mod">
          <ac:chgData name="Emilie LE GOFF MILAN [Eurécia]" userId="6ad53246-acbf-4ccd-b846-328a5839d4aa" providerId="ADAL" clId="{894EAA37-CD55-4F7F-BAB2-10BB9A8399AA}" dt="2026-09-02T09:31:26.063" v="139" actId="27636"/>
          <ac:spMkLst>
            <pc:docMk/>
            <pc:sldMk cId="0" sldId="259"/>
            <ac:spMk id="19" creationId="{00000000-0000-0000-0000-000000000000}"/>
          </ac:spMkLst>
        </pc:spChg>
        <pc:spChg chg="mod">
          <ac:chgData name="Emilie LE GOFF MILAN [Eurécia]" userId="6ad53246-acbf-4ccd-b846-328a5839d4aa" providerId="ADAL" clId="{894EAA37-CD55-4F7F-BAB2-10BB9A8399AA}" dt="2026-09-02T09:31:26.053" v="131" actId="27636"/>
          <ac:spMkLst>
            <pc:docMk/>
            <pc:sldMk cId="0" sldId="259"/>
            <ac:spMk id="20" creationId="{00000000-0000-0000-0000-000000000000}"/>
          </ac:spMkLst>
        </pc:spChg>
        <pc:spChg chg="mod">
          <ac:chgData name="Emilie LE GOFF MILAN [Eurécia]" userId="6ad53246-acbf-4ccd-b846-328a5839d4aa" providerId="ADAL" clId="{894EAA37-CD55-4F7F-BAB2-10BB9A8399AA}" dt="2026-09-03T14:02:06.409" v="450"/>
          <ac:spMkLst>
            <pc:docMk/>
            <pc:sldMk cId="0" sldId="259"/>
            <ac:spMk id="21" creationId="{00000000-0000-0000-0000-000000000000}"/>
          </ac:spMkLst>
        </pc:spChg>
        <pc:spChg chg="mod">
          <ac:chgData name="Emilie LE GOFF MILAN [Eurécia]" userId="6ad53246-acbf-4ccd-b846-328a5839d4aa" providerId="ADAL" clId="{894EAA37-CD55-4F7F-BAB2-10BB9A8399AA}" dt="2026-09-02T09:31:26.038" v="128" actId="27636"/>
          <ac:spMkLst>
            <pc:docMk/>
            <pc:sldMk cId="0" sldId="259"/>
            <ac:spMk id="23" creationId="{00000000-0000-0000-0000-000000000000}"/>
          </ac:spMkLst>
        </pc:spChg>
        <pc:spChg chg="mod">
          <ac:chgData name="Emilie LE GOFF MILAN [Eurécia]" userId="6ad53246-acbf-4ccd-b846-328a5839d4aa" providerId="ADAL" clId="{894EAA37-CD55-4F7F-BAB2-10BB9A8399AA}" dt="2026-09-02T09:31:26.053" v="130" actId="27636"/>
          <ac:spMkLst>
            <pc:docMk/>
            <pc:sldMk cId="0" sldId="259"/>
            <ac:spMk id="24" creationId="{00000000-0000-0000-0000-000000000000}"/>
          </ac:spMkLst>
        </pc:spChg>
        <pc:spChg chg="mod">
          <ac:chgData name="Emilie LE GOFF MILAN [Eurécia]" userId="6ad53246-acbf-4ccd-b846-328a5839d4aa" providerId="ADAL" clId="{894EAA37-CD55-4F7F-BAB2-10BB9A8399AA}" dt="2026-09-03T14:01:04.552" v="441" actId="108"/>
          <ac:spMkLst>
            <pc:docMk/>
            <pc:sldMk cId="0" sldId="259"/>
            <ac:spMk id="25" creationId="{00000000-0000-0000-0000-000000000000}"/>
          </ac:spMkLst>
        </pc:spChg>
        <pc:spChg chg="del">
          <ac:chgData name="Emilie LE GOFF MILAN [Eurécia]" userId="6ad53246-acbf-4ccd-b846-328a5839d4aa" providerId="ADAL" clId="{894EAA37-CD55-4F7F-BAB2-10BB9A8399AA}" dt="2026-09-02T09:29:02.730" v="26" actId="478"/>
          <ac:spMkLst>
            <pc:docMk/>
            <pc:sldMk cId="0" sldId="259"/>
            <ac:spMk id="26" creationId="{00000000-0000-0000-0000-000000000000}"/>
          </ac:spMkLst>
        </pc:spChg>
        <pc:spChg chg="del">
          <ac:chgData name="Emilie LE GOFF MILAN [Eurécia]" userId="6ad53246-acbf-4ccd-b846-328a5839d4aa" providerId="ADAL" clId="{894EAA37-CD55-4F7F-BAB2-10BB9A8399AA}" dt="2026-09-02T09:29:04.620" v="27" actId="478"/>
          <ac:spMkLst>
            <pc:docMk/>
            <pc:sldMk cId="0" sldId="259"/>
            <ac:spMk id="27" creationId="{00000000-0000-0000-0000-000000000000}"/>
          </ac:spMkLst>
        </pc:spChg>
      </pc:sldChg>
      <pc:sldChg chg="modSp mod">
        <pc:chgData name="Emilie LE GOFF MILAN [Eurécia]" userId="6ad53246-acbf-4ccd-b846-328a5839d4aa" providerId="ADAL" clId="{894EAA37-CD55-4F7F-BAB2-10BB9A8399AA}" dt="2026-09-02T09:31:26.074" v="142" actId="27636"/>
        <pc:sldMkLst>
          <pc:docMk/>
          <pc:sldMk cId="0" sldId="260"/>
        </pc:sldMkLst>
        <pc:spChg chg="mod">
          <ac:chgData name="Emilie LE GOFF MILAN [Eurécia]" userId="6ad53246-acbf-4ccd-b846-328a5839d4aa" providerId="ADAL" clId="{894EAA37-CD55-4F7F-BAB2-10BB9A8399AA}" dt="2026-09-02T09:31:26.074" v="142" actId="27636"/>
          <ac:spMkLst>
            <pc:docMk/>
            <pc:sldMk cId="0" sldId="260"/>
            <ac:spMk id="3" creationId="{00000000-0000-0000-0000-000000000000}"/>
          </ac:spMkLst>
        </pc:spChg>
        <pc:spChg chg="mod">
          <ac:chgData name="Emilie LE GOFF MILAN [Eurécia]" userId="6ad53246-acbf-4ccd-b846-328a5839d4aa" providerId="ADAL" clId="{894EAA37-CD55-4F7F-BAB2-10BB9A8399AA}" dt="2026-09-02T09:31:26.074" v="141" actId="27636"/>
          <ac:spMkLst>
            <pc:docMk/>
            <pc:sldMk cId="0" sldId="260"/>
            <ac:spMk id="5" creationId="{00000000-0000-0000-0000-000000000000}"/>
          </ac:spMkLst>
        </pc:spChg>
      </pc:sldChg>
      <pc:sldChg chg="modSp del mod">
        <pc:chgData name="Emilie LE GOFF MILAN [Eurécia]" userId="6ad53246-acbf-4ccd-b846-328a5839d4aa" providerId="ADAL" clId="{894EAA37-CD55-4F7F-BAB2-10BB9A8399AA}" dt="2026-09-03T14:04:48.185" v="452" actId="2696"/>
        <pc:sldMkLst>
          <pc:docMk/>
          <pc:sldMk cId="0" sldId="261"/>
        </pc:sldMkLst>
        <pc:spChg chg="mod">
          <ac:chgData name="Emilie LE GOFF MILAN [Eurécia]" userId="6ad53246-acbf-4ccd-b846-328a5839d4aa" providerId="ADAL" clId="{894EAA37-CD55-4F7F-BAB2-10BB9A8399AA}" dt="2026-09-02T09:31:26.080" v="143" actId="27636"/>
          <ac:spMkLst>
            <pc:docMk/>
            <pc:sldMk cId="0" sldId="261"/>
            <ac:spMk id="3" creationId="{00000000-0000-0000-0000-000000000000}"/>
          </ac:spMkLst>
        </pc:spChg>
        <pc:spChg chg="mod">
          <ac:chgData name="Emilie LE GOFF MILAN [Eurécia]" userId="6ad53246-acbf-4ccd-b846-328a5839d4aa" providerId="ADAL" clId="{894EAA37-CD55-4F7F-BAB2-10BB9A8399AA}" dt="2026-09-02T09:31:26.085" v="148" actId="27636"/>
          <ac:spMkLst>
            <pc:docMk/>
            <pc:sldMk cId="0" sldId="261"/>
            <ac:spMk id="4" creationId="{00000000-0000-0000-0000-000000000000}"/>
          </ac:spMkLst>
        </pc:spChg>
        <pc:spChg chg="mod">
          <ac:chgData name="Emilie LE GOFF MILAN [Eurécia]" userId="6ad53246-acbf-4ccd-b846-328a5839d4aa" providerId="ADAL" clId="{894EAA37-CD55-4F7F-BAB2-10BB9A8399AA}" dt="2026-09-02T09:31:26.085" v="147" actId="27636"/>
          <ac:spMkLst>
            <pc:docMk/>
            <pc:sldMk cId="0" sldId="261"/>
            <ac:spMk id="5" creationId="{00000000-0000-0000-0000-000000000000}"/>
          </ac:spMkLst>
        </pc:spChg>
        <pc:spChg chg="mod">
          <ac:chgData name="Emilie LE GOFF MILAN [Eurécia]" userId="6ad53246-acbf-4ccd-b846-328a5839d4aa" providerId="ADAL" clId="{894EAA37-CD55-4F7F-BAB2-10BB9A8399AA}" dt="2026-09-02T09:31:26.101" v="161" actId="27636"/>
          <ac:spMkLst>
            <pc:docMk/>
            <pc:sldMk cId="0" sldId="261"/>
            <ac:spMk id="7" creationId="{00000000-0000-0000-0000-000000000000}"/>
          </ac:spMkLst>
        </pc:spChg>
        <pc:spChg chg="mod">
          <ac:chgData name="Emilie LE GOFF MILAN [Eurécia]" userId="6ad53246-acbf-4ccd-b846-328a5839d4aa" providerId="ADAL" clId="{894EAA37-CD55-4F7F-BAB2-10BB9A8399AA}" dt="2026-09-02T09:31:26.085" v="149" actId="27636"/>
          <ac:spMkLst>
            <pc:docMk/>
            <pc:sldMk cId="0" sldId="261"/>
            <ac:spMk id="8" creationId="{00000000-0000-0000-0000-000000000000}"/>
          </ac:spMkLst>
        </pc:spChg>
        <pc:spChg chg="mod">
          <ac:chgData name="Emilie LE GOFF MILAN [Eurécia]" userId="6ad53246-acbf-4ccd-b846-328a5839d4aa" providerId="ADAL" clId="{894EAA37-CD55-4F7F-BAB2-10BB9A8399AA}" dt="2026-09-02T09:31:26.085" v="150" actId="27636"/>
          <ac:spMkLst>
            <pc:docMk/>
            <pc:sldMk cId="0" sldId="261"/>
            <ac:spMk id="9" creationId="{00000000-0000-0000-0000-000000000000}"/>
          </ac:spMkLst>
        </pc:spChg>
        <pc:spChg chg="mod">
          <ac:chgData name="Emilie LE GOFF MILAN [Eurécia]" userId="6ad53246-acbf-4ccd-b846-328a5839d4aa" providerId="ADAL" clId="{894EAA37-CD55-4F7F-BAB2-10BB9A8399AA}" dt="2026-09-02T09:31:26.101" v="159" actId="27636"/>
          <ac:spMkLst>
            <pc:docMk/>
            <pc:sldMk cId="0" sldId="261"/>
            <ac:spMk id="10" creationId="{00000000-0000-0000-0000-000000000000}"/>
          </ac:spMkLst>
        </pc:spChg>
        <pc:spChg chg="mod">
          <ac:chgData name="Emilie LE GOFF MILAN [Eurécia]" userId="6ad53246-acbf-4ccd-b846-328a5839d4aa" providerId="ADAL" clId="{894EAA37-CD55-4F7F-BAB2-10BB9A8399AA}" dt="2026-09-02T09:31:26.082" v="144" actId="27636"/>
          <ac:spMkLst>
            <pc:docMk/>
            <pc:sldMk cId="0" sldId="261"/>
            <ac:spMk id="11" creationId="{00000000-0000-0000-0000-000000000000}"/>
          </ac:spMkLst>
        </pc:spChg>
        <pc:spChg chg="mod">
          <ac:chgData name="Emilie LE GOFF MILAN [Eurécia]" userId="6ad53246-acbf-4ccd-b846-328a5839d4aa" providerId="ADAL" clId="{894EAA37-CD55-4F7F-BAB2-10BB9A8399AA}" dt="2026-09-02T09:31:26.085" v="155" actId="27636"/>
          <ac:spMkLst>
            <pc:docMk/>
            <pc:sldMk cId="0" sldId="261"/>
            <ac:spMk id="13" creationId="{00000000-0000-0000-0000-000000000000}"/>
          </ac:spMkLst>
        </pc:spChg>
        <pc:spChg chg="mod">
          <ac:chgData name="Emilie LE GOFF MILAN [Eurécia]" userId="6ad53246-acbf-4ccd-b846-328a5839d4aa" providerId="ADAL" clId="{894EAA37-CD55-4F7F-BAB2-10BB9A8399AA}" dt="2026-09-02T09:31:26.085" v="151" actId="27636"/>
          <ac:spMkLst>
            <pc:docMk/>
            <pc:sldMk cId="0" sldId="261"/>
            <ac:spMk id="14" creationId="{00000000-0000-0000-0000-000000000000}"/>
          </ac:spMkLst>
        </pc:spChg>
        <pc:spChg chg="mod">
          <ac:chgData name="Emilie LE GOFF MILAN [Eurécia]" userId="6ad53246-acbf-4ccd-b846-328a5839d4aa" providerId="ADAL" clId="{894EAA37-CD55-4F7F-BAB2-10BB9A8399AA}" dt="2026-09-02T09:31:26.101" v="160" actId="27636"/>
          <ac:spMkLst>
            <pc:docMk/>
            <pc:sldMk cId="0" sldId="261"/>
            <ac:spMk id="15" creationId="{00000000-0000-0000-0000-000000000000}"/>
          </ac:spMkLst>
        </pc:spChg>
        <pc:spChg chg="mod">
          <ac:chgData name="Emilie LE GOFF MILAN [Eurécia]" userId="6ad53246-acbf-4ccd-b846-328a5839d4aa" providerId="ADAL" clId="{894EAA37-CD55-4F7F-BAB2-10BB9A8399AA}" dt="2026-09-02T09:31:26.101" v="158" actId="27636"/>
          <ac:spMkLst>
            <pc:docMk/>
            <pc:sldMk cId="0" sldId="261"/>
            <ac:spMk id="16" creationId="{00000000-0000-0000-0000-000000000000}"/>
          </ac:spMkLst>
        </pc:spChg>
        <pc:spChg chg="mod">
          <ac:chgData name="Emilie LE GOFF MILAN [Eurécia]" userId="6ad53246-acbf-4ccd-b846-328a5839d4aa" providerId="ADAL" clId="{894EAA37-CD55-4F7F-BAB2-10BB9A8399AA}" dt="2026-09-02T09:31:26.085" v="146" actId="27636"/>
          <ac:spMkLst>
            <pc:docMk/>
            <pc:sldMk cId="0" sldId="261"/>
            <ac:spMk id="17" creationId="{00000000-0000-0000-0000-000000000000}"/>
          </ac:spMkLst>
        </pc:spChg>
        <pc:spChg chg="mod">
          <ac:chgData name="Emilie LE GOFF MILAN [Eurécia]" userId="6ad53246-acbf-4ccd-b846-328a5839d4aa" providerId="ADAL" clId="{894EAA37-CD55-4F7F-BAB2-10BB9A8399AA}" dt="2026-09-02T09:31:26.085" v="154" actId="27636"/>
          <ac:spMkLst>
            <pc:docMk/>
            <pc:sldMk cId="0" sldId="261"/>
            <ac:spMk id="19" creationId="{00000000-0000-0000-0000-000000000000}"/>
          </ac:spMkLst>
        </pc:spChg>
        <pc:spChg chg="mod">
          <ac:chgData name="Emilie LE GOFF MILAN [Eurécia]" userId="6ad53246-acbf-4ccd-b846-328a5839d4aa" providerId="ADAL" clId="{894EAA37-CD55-4F7F-BAB2-10BB9A8399AA}" dt="2026-09-02T09:31:26.085" v="157" actId="27636"/>
          <ac:spMkLst>
            <pc:docMk/>
            <pc:sldMk cId="0" sldId="261"/>
            <ac:spMk id="20" creationId="{00000000-0000-0000-0000-000000000000}"/>
          </ac:spMkLst>
        </pc:spChg>
        <pc:spChg chg="mod">
          <ac:chgData name="Emilie LE GOFF MILAN [Eurécia]" userId="6ad53246-acbf-4ccd-b846-328a5839d4aa" providerId="ADAL" clId="{894EAA37-CD55-4F7F-BAB2-10BB9A8399AA}" dt="2026-09-02T09:31:26.085" v="153" actId="27636"/>
          <ac:spMkLst>
            <pc:docMk/>
            <pc:sldMk cId="0" sldId="261"/>
            <ac:spMk id="21" creationId="{00000000-0000-0000-0000-000000000000}"/>
          </ac:spMkLst>
        </pc:spChg>
        <pc:spChg chg="mod">
          <ac:chgData name="Emilie LE GOFF MILAN [Eurécia]" userId="6ad53246-acbf-4ccd-b846-328a5839d4aa" providerId="ADAL" clId="{894EAA37-CD55-4F7F-BAB2-10BB9A8399AA}" dt="2026-09-02T09:31:26.085" v="156" actId="27636"/>
          <ac:spMkLst>
            <pc:docMk/>
            <pc:sldMk cId="0" sldId="261"/>
            <ac:spMk id="22" creationId="{00000000-0000-0000-0000-000000000000}"/>
          </ac:spMkLst>
        </pc:spChg>
        <pc:spChg chg="mod">
          <ac:chgData name="Emilie LE GOFF MILAN [Eurécia]" userId="6ad53246-acbf-4ccd-b846-328a5839d4aa" providerId="ADAL" clId="{894EAA37-CD55-4F7F-BAB2-10BB9A8399AA}" dt="2026-09-02T09:31:26.085" v="152" actId="27636"/>
          <ac:spMkLst>
            <pc:docMk/>
            <pc:sldMk cId="0" sldId="261"/>
            <ac:spMk id="23" creationId="{00000000-0000-0000-0000-000000000000}"/>
          </ac:spMkLst>
        </pc:spChg>
        <pc:spChg chg="mod">
          <ac:chgData name="Emilie LE GOFF MILAN [Eurécia]" userId="6ad53246-acbf-4ccd-b846-328a5839d4aa" providerId="ADAL" clId="{894EAA37-CD55-4F7F-BAB2-10BB9A8399AA}" dt="2026-09-02T09:25:24.491" v="2" actId="207"/>
          <ac:spMkLst>
            <pc:docMk/>
            <pc:sldMk cId="0" sldId="261"/>
            <ac:spMk id="24" creationId="{00000000-0000-0000-0000-000000000000}"/>
          </ac:spMkLst>
        </pc:spChg>
        <pc:spChg chg="mod">
          <ac:chgData name="Emilie LE GOFF MILAN [Eurécia]" userId="6ad53246-acbf-4ccd-b846-328a5839d4aa" providerId="ADAL" clId="{894EAA37-CD55-4F7F-BAB2-10BB9A8399AA}" dt="2026-09-02T09:31:26.085" v="145" actId="27636"/>
          <ac:spMkLst>
            <pc:docMk/>
            <pc:sldMk cId="0" sldId="261"/>
            <ac:spMk id="25" creationId="{00000000-0000-0000-0000-000000000000}"/>
          </ac:spMkLst>
        </pc:spChg>
        <pc:spChg chg="mod">
          <ac:chgData name="Emilie LE GOFF MILAN [Eurécia]" userId="6ad53246-acbf-4ccd-b846-328a5839d4aa" providerId="ADAL" clId="{894EAA37-CD55-4F7F-BAB2-10BB9A8399AA}" dt="2026-09-02T09:25:58.377" v="8" actId="27636"/>
          <ac:spMkLst>
            <pc:docMk/>
            <pc:sldMk cId="0" sldId="261"/>
            <ac:spMk id="26" creationId="{00000000-0000-0000-0000-000000000000}"/>
          </ac:spMkLst>
        </pc:spChg>
        <pc:spChg chg="mod">
          <ac:chgData name="Emilie LE GOFF MILAN [Eurécia]" userId="6ad53246-acbf-4ccd-b846-328a5839d4aa" providerId="ADAL" clId="{894EAA37-CD55-4F7F-BAB2-10BB9A8399AA}" dt="2026-09-02T09:25:51.370" v="6" actId="27636"/>
          <ac:spMkLst>
            <pc:docMk/>
            <pc:sldMk cId="0" sldId="261"/>
            <ac:spMk id="27" creationId="{00000000-0000-0000-0000-000000000000}"/>
          </ac:spMkLst>
        </pc:spChg>
        <pc:spChg chg="mod">
          <ac:chgData name="Emilie LE GOFF MILAN [Eurécia]" userId="6ad53246-acbf-4ccd-b846-328a5839d4aa" providerId="ADAL" clId="{894EAA37-CD55-4F7F-BAB2-10BB9A8399AA}" dt="2026-09-02T09:25:43.501" v="4" actId="27636"/>
          <ac:spMkLst>
            <pc:docMk/>
            <pc:sldMk cId="0" sldId="261"/>
            <ac:spMk id="28" creationId="{00000000-0000-0000-0000-000000000000}"/>
          </ac:spMkLst>
        </pc:spChg>
      </pc:sldChg>
      <pc:sldChg chg="modSp del mod">
        <pc:chgData name="Emilie LE GOFF MILAN [Eurécia]" userId="6ad53246-acbf-4ccd-b846-328a5839d4aa" providerId="ADAL" clId="{894EAA37-CD55-4F7F-BAB2-10BB9A8399AA}" dt="2026-09-03T14:04:52.151" v="453" actId="2696"/>
        <pc:sldMkLst>
          <pc:docMk/>
          <pc:sldMk cId="0" sldId="262"/>
        </pc:sldMkLst>
        <pc:spChg chg="mod">
          <ac:chgData name="Emilie LE GOFF MILAN [Eurécia]" userId="6ad53246-acbf-4ccd-b846-328a5839d4aa" providerId="ADAL" clId="{894EAA37-CD55-4F7F-BAB2-10BB9A8399AA}" dt="2026-09-02T09:31:26.118" v="163" actId="27636"/>
          <ac:spMkLst>
            <pc:docMk/>
            <pc:sldMk cId="0" sldId="262"/>
            <ac:spMk id="3" creationId="{00000000-0000-0000-0000-000000000000}"/>
          </ac:spMkLst>
        </pc:spChg>
        <pc:spChg chg="mod">
          <ac:chgData name="Emilie LE GOFF MILAN [Eurécia]" userId="6ad53246-acbf-4ccd-b846-328a5839d4aa" providerId="ADAL" clId="{894EAA37-CD55-4F7F-BAB2-10BB9A8399AA}" dt="2026-09-02T09:31:26.118" v="165" actId="27636"/>
          <ac:spMkLst>
            <pc:docMk/>
            <pc:sldMk cId="0" sldId="262"/>
            <ac:spMk id="4" creationId="{00000000-0000-0000-0000-000000000000}"/>
          </ac:spMkLst>
        </pc:spChg>
        <pc:spChg chg="mod">
          <ac:chgData name="Emilie LE GOFF MILAN [Eurécia]" userId="6ad53246-acbf-4ccd-b846-328a5839d4aa" providerId="ADAL" clId="{894EAA37-CD55-4F7F-BAB2-10BB9A8399AA}" dt="2026-09-02T09:31:26.118" v="164" actId="27636"/>
          <ac:spMkLst>
            <pc:docMk/>
            <pc:sldMk cId="0" sldId="262"/>
            <ac:spMk id="5" creationId="{00000000-0000-0000-0000-000000000000}"/>
          </ac:spMkLst>
        </pc:spChg>
        <pc:spChg chg="mod">
          <ac:chgData name="Emilie LE GOFF MILAN [Eurécia]" userId="6ad53246-acbf-4ccd-b846-328a5839d4aa" providerId="ADAL" clId="{894EAA37-CD55-4F7F-BAB2-10BB9A8399AA}" dt="2026-09-02T09:26:48.730" v="10" actId="207"/>
          <ac:spMkLst>
            <pc:docMk/>
            <pc:sldMk cId="0" sldId="262"/>
            <ac:spMk id="6" creationId="{00000000-0000-0000-0000-000000000000}"/>
          </ac:spMkLst>
        </pc:spChg>
        <pc:spChg chg="mod">
          <ac:chgData name="Emilie LE GOFF MILAN [Eurécia]" userId="6ad53246-acbf-4ccd-b846-328a5839d4aa" providerId="ADAL" clId="{894EAA37-CD55-4F7F-BAB2-10BB9A8399AA}" dt="2026-09-02T09:28:39.347" v="25" actId="207"/>
          <ac:spMkLst>
            <pc:docMk/>
            <pc:sldMk cId="0" sldId="262"/>
            <ac:spMk id="7" creationId="{00000000-0000-0000-0000-000000000000}"/>
          </ac:spMkLst>
        </pc:spChg>
        <pc:spChg chg="mod">
          <ac:chgData name="Emilie LE GOFF MILAN [Eurécia]" userId="6ad53246-acbf-4ccd-b846-328a5839d4aa" providerId="ADAL" clId="{894EAA37-CD55-4F7F-BAB2-10BB9A8399AA}" dt="2026-09-02T09:28:29.922" v="22" actId="207"/>
          <ac:spMkLst>
            <pc:docMk/>
            <pc:sldMk cId="0" sldId="262"/>
            <ac:spMk id="9" creationId="{00000000-0000-0000-0000-000000000000}"/>
          </ac:spMkLst>
        </pc:spChg>
        <pc:spChg chg="mod">
          <ac:chgData name="Emilie LE GOFF MILAN [Eurécia]" userId="6ad53246-acbf-4ccd-b846-328a5839d4aa" providerId="ADAL" clId="{894EAA37-CD55-4F7F-BAB2-10BB9A8399AA}" dt="2026-09-02T09:28:25.678" v="21" actId="207"/>
          <ac:spMkLst>
            <pc:docMk/>
            <pc:sldMk cId="0" sldId="262"/>
            <ac:spMk id="10" creationId="{00000000-0000-0000-0000-000000000000}"/>
          </ac:spMkLst>
        </pc:spChg>
        <pc:spChg chg="mod">
          <ac:chgData name="Emilie LE GOFF MILAN [Eurécia]" userId="6ad53246-acbf-4ccd-b846-328a5839d4aa" providerId="ADAL" clId="{894EAA37-CD55-4F7F-BAB2-10BB9A8399AA}" dt="2026-09-02T09:28:21.341" v="20" actId="207"/>
          <ac:spMkLst>
            <pc:docMk/>
            <pc:sldMk cId="0" sldId="262"/>
            <ac:spMk id="11" creationId="{00000000-0000-0000-0000-000000000000}"/>
          </ac:spMkLst>
        </pc:spChg>
        <pc:spChg chg="mod">
          <ac:chgData name="Emilie LE GOFF MILAN [Eurécia]" userId="6ad53246-acbf-4ccd-b846-328a5839d4aa" providerId="ADAL" clId="{894EAA37-CD55-4F7F-BAB2-10BB9A8399AA}" dt="2026-09-02T09:31:26.118" v="162" actId="27636"/>
          <ac:spMkLst>
            <pc:docMk/>
            <pc:sldMk cId="0" sldId="262"/>
            <ac:spMk id="13" creationId="{00000000-0000-0000-0000-000000000000}"/>
          </ac:spMkLst>
        </pc:spChg>
        <pc:spChg chg="mod">
          <ac:chgData name="Emilie LE GOFF MILAN [Eurécia]" userId="6ad53246-acbf-4ccd-b846-328a5839d4aa" providerId="ADAL" clId="{894EAA37-CD55-4F7F-BAB2-10BB9A8399AA}" dt="2026-09-02T09:28:09.626" v="17" actId="207"/>
          <ac:spMkLst>
            <pc:docMk/>
            <pc:sldMk cId="0" sldId="262"/>
            <ac:spMk id="15" creationId="{00000000-0000-0000-0000-000000000000}"/>
          </ac:spMkLst>
        </pc:spChg>
        <pc:spChg chg="mod">
          <ac:chgData name="Emilie LE GOFF MILAN [Eurécia]" userId="6ad53246-acbf-4ccd-b846-328a5839d4aa" providerId="ADAL" clId="{894EAA37-CD55-4F7F-BAB2-10BB9A8399AA}" dt="2026-09-02T09:27:05.376" v="11" actId="207"/>
          <ac:spMkLst>
            <pc:docMk/>
            <pc:sldMk cId="0" sldId="262"/>
            <ac:spMk id="18" creationId="{00000000-0000-0000-0000-000000000000}"/>
          </ac:spMkLst>
        </pc:spChg>
        <pc:spChg chg="mod">
          <ac:chgData name="Emilie LE GOFF MILAN [Eurécia]" userId="6ad53246-acbf-4ccd-b846-328a5839d4aa" providerId="ADAL" clId="{894EAA37-CD55-4F7F-BAB2-10BB9A8399AA}" dt="2026-09-02T09:28:16.283" v="19" actId="27636"/>
          <ac:spMkLst>
            <pc:docMk/>
            <pc:sldMk cId="0" sldId="262"/>
            <ac:spMk id="19" creationId="{00000000-0000-0000-0000-000000000000}"/>
          </ac:spMkLst>
        </pc:spChg>
        <pc:spChg chg="mod">
          <ac:chgData name="Emilie LE GOFF MILAN [Eurécia]" userId="6ad53246-acbf-4ccd-b846-328a5839d4aa" providerId="ADAL" clId="{894EAA37-CD55-4F7F-BAB2-10BB9A8399AA}" dt="2026-09-02T09:28:04.277" v="16" actId="207"/>
          <ac:spMkLst>
            <pc:docMk/>
            <pc:sldMk cId="0" sldId="262"/>
            <ac:spMk id="21" creationId="{00000000-0000-0000-0000-000000000000}"/>
          </ac:spMkLst>
        </pc:spChg>
        <pc:spChg chg="mod">
          <ac:chgData name="Emilie LE GOFF MILAN [Eurécia]" userId="6ad53246-acbf-4ccd-b846-328a5839d4aa" providerId="ADAL" clId="{894EAA37-CD55-4F7F-BAB2-10BB9A8399AA}" dt="2026-09-02T09:27:30.339" v="13" actId="207"/>
          <ac:spMkLst>
            <pc:docMk/>
            <pc:sldMk cId="0" sldId="262"/>
            <ac:spMk id="22" creationId="{00000000-0000-0000-0000-000000000000}"/>
          </ac:spMkLst>
        </pc:spChg>
      </pc:sldChg>
      <pc:sldChg chg="modSp mod">
        <pc:chgData name="Emilie LE GOFF MILAN [Eurécia]" userId="6ad53246-acbf-4ccd-b846-328a5839d4aa" providerId="ADAL" clId="{894EAA37-CD55-4F7F-BAB2-10BB9A8399AA}" dt="2026-09-02T09:31:26.138" v="167" actId="27636"/>
        <pc:sldMkLst>
          <pc:docMk/>
          <pc:sldMk cId="0" sldId="263"/>
        </pc:sldMkLst>
        <pc:spChg chg="mod">
          <ac:chgData name="Emilie LE GOFF MILAN [Eurécia]" userId="6ad53246-acbf-4ccd-b846-328a5839d4aa" providerId="ADAL" clId="{894EAA37-CD55-4F7F-BAB2-10BB9A8399AA}" dt="2026-09-02T09:31:26.138" v="167" actId="27636"/>
          <ac:spMkLst>
            <pc:docMk/>
            <pc:sldMk cId="0" sldId="263"/>
            <ac:spMk id="3" creationId="{00000000-0000-0000-0000-000000000000}"/>
          </ac:spMkLst>
        </pc:spChg>
        <pc:spChg chg="mod">
          <ac:chgData name="Emilie LE GOFF MILAN [Eurécia]" userId="6ad53246-acbf-4ccd-b846-328a5839d4aa" providerId="ADAL" clId="{894EAA37-CD55-4F7F-BAB2-10BB9A8399AA}" dt="2026-09-02T09:31:26.136" v="166" actId="27636"/>
          <ac:spMkLst>
            <pc:docMk/>
            <pc:sldMk cId="0" sldId="263"/>
            <ac:spMk id="5" creationId="{00000000-0000-0000-0000-000000000000}"/>
          </ac:spMkLst>
        </pc:spChg>
      </pc:sldChg>
      <pc:sldChg chg="modSp mod">
        <pc:chgData name="Emilie LE GOFF MILAN [Eurécia]" userId="6ad53246-acbf-4ccd-b846-328a5839d4aa" providerId="ADAL" clId="{894EAA37-CD55-4F7F-BAB2-10BB9A8399AA}" dt="2026-09-02T09:35:38.684" v="388" actId="20577"/>
        <pc:sldMkLst>
          <pc:docMk/>
          <pc:sldMk cId="0" sldId="264"/>
        </pc:sldMkLst>
        <pc:spChg chg="mod">
          <ac:chgData name="Emilie LE GOFF MILAN [Eurécia]" userId="6ad53246-acbf-4ccd-b846-328a5839d4aa" providerId="ADAL" clId="{894EAA37-CD55-4F7F-BAB2-10BB9A8399AA}" dt="2026-09-02T09:31:26.139" v="168" actId="27636"/>
          <ac:spMkLst>
            <pc:docMk/>
            <pc:sldMk cId="0" sldId="264"/>
            <ac:spMk id="3" creationId="{00000000-0000-0000-0000-000000000000}"/>
          </ac:spMkLst>
        </pc:spChg>
        <pc:spChg chg="mod">
          <ac:chgData name="Emilie LE GOFF MILAN [Eurécia]" userId="6ad53246-acbf-4ccd-b846-328a5839d4aa" providerId="ADAL" clId="{894EAA37-CD55-4F7F-BAB2-10BB9A8399AA}" dt="2026-09-02T09:31:26.139" v="171" actId="27636"/>
          <ac:spMkLst>
            <pc:docMk/>
            <pc:sldMk cId="0" sldId="264"/>
            <ac:spMk id="4" creationId="{00000000-0000-0000-0000-000000000000}"/>
          </ac:spMkLst>
        </pc:spChg>
        <pc:spChg chg="mod">
          <ac:chgData name="Emilie LE GOFF MILAN [Eurécia]" userId="6ad53246-acbf-4ccd-b846-328a5839d4aa" providerId="ADAL" clId="{894EAA37-CD55-4F7F-BAB2-10BB9A8399AA}" dt="2026-09-02T09:35:38.684" v="388" actId="20577"/>
          <ac:spMkLst>
            <pc:docMk/>
            <pc:sldMk cId="0" sldId="264"/>
            <ac:spMk id="5" creationId="{00000000-0000-0000-0000-000000000000}"/>
          </ac:spMkLst>
        </pc:spChg>
        <pc:spChg chg="mod">
          <ac:chgData name="Emilie LE GOFF MILAN [Eurécia]" userId="6ad53246-acbf-4ccd-b846-328a5839d4aa" providerId="ADAL" clId="{894EAA37-CD55-4F7F-BAB2-10BB9A8399AA}" dt="2026-09-02T09:31:26.139" v="170" actId="27636"/>
          <ac:spMkLst>
            <pc:docMk/>
            <pc:sldMk cId="0" sldId="264"/>
            <ac:spMk id="19" creationId="{00000000-0000-0000-0000-000000000000}"/>
          </ac:spMkLst>
        </pc:spChg>
        <pc:spChg chg="mod">
          <ac:chgData name="Emilie LE GOFF MILAN [Eurécia]" userId="6ad53246-acbf-4ccd-b846-328a5839d4aa" providerId="ADAL" clId="{894EAA37-CD55-4F7F-BAB2-10BB9A8399AA}" dt="2026-09-02T09:31:26.149" v="172" actId="27636"/>
          <ac:spMkLst>
            <pc:docMk/>
            <pc:sldMk cId="0" sldId="264"/>
            <ac:spMk id="20" creationId="{00000000-0000-0000-0000-000000000000}"/>
          </ac:spMkLst>
        </pc:spChg>
      </pc:sldChg>
      <pc:sldChg chg="addSp delSp modSp mod">
        <pc:chgData name="Emilie LE GOFF MILAN [Eurécia]" userId="6ad53246-acbf-4ccd-b846-328a5839d4aa" providerId="ADAL" clId="{894EAA37-CD55-4F7F-BAB2-10BB9A8399AA}" dt="2026-09-02T09:31:26.163" v="179" actId="27636"/>
        <pc:sldMkLst>
          <pc:docMk/>
          <pc:sldMk cId="0" sldId="265"/>
        </pc:sldMkLst>
        <pc:spChg chg="mod">
          <ac:chgData name="Emilie LE GOFF MILAN [Eurécia]" userId="6ad53246-acbf-4ccd-b846-328a5839d4aa" providerId="ADAL" clId="{894EAA37-CD55-4F7F-BAB2-10BB9A8399AA}" dt="2026-09-02T09:31:26.159" v="175" actId="27636"/>
          <ac:spMkLst>
            <pc:docMk/>
            <pc:sldMk cId="0" sldId="265"/>
            <ac:spMk id="3" creationId="{00000000-0000-0000-0000-000000000000}"/>
          </ac:spMkLst>
        </pc:spChg>
        <pc:spChg chg="mod">
          <ac:chgData name="Emilie LE GOFF MILAN [Eurécia]" userId="6ad53246-acbf-4ccd-b846-328a5839d4aa" providerId="ADAL" clId="{894EAA37-CD55-4F7F-BAB2-10BB9A8399AA}" dt="2026-09-02T09:31:26.155" v="173" actId="27636"/>
          <ac:spMkLst>
            <pc:docMk/>
            <pc:sldMk cId="0" sldId="265"/>
            <ac:spMk id="4" creationId="{00000000-0000-0000-0000-000000000000}"/>
          </ac:spMkLst>
        </pc:spChg>
        <pc:spChg chg="mod">
          <ac:chgData name="Emilie LE GOFF MILAN [Eurécia]" userId="6ad53246-acbf-4ccd-b846-328a5839d4aa" providerId="ADAL" clId="{894EAA37-CD55-4F7F-BAB2-10BB9A8399AA}" dt="2026-09-02T09:31:26.163" v="179" actId="27636"/>
          <ac:spMkLst>
            <pc:docMk/>
            <pc:sldMk cId="0" sldId="265"/>
            <ac:spMk id="6" creationId="{00000000-0000-0000-0000-000000000000}"/>
          </ac:spMkLst>
        </pc:spChg>
        <pc:spChg chg="mod">
          <ac:chgData name="Emilie LE GOFF MILAN [Eurécia]" userId="6ad53246-acbf-4ccd-b846-328a5839d4aa" providerId="ADAL" clId="{894EAA37-CD55-4F7F-BAB2-10BB9A8399AA}" dt="2026-09-02T09:31:26.159" v="176" actId="27636"/>
          <ac:spMkLst>
            <pc:docMk/>
            <pc:sldMk cId="0" sldId="265"/>
            <ac:spMk id="9" creationId="{00000000-0000-0000-0000-000000000000}"/>
          </ac:spMkLst>
        </pc:spChg>
        <pc:spChg chg="mod">
          <ac:chgData name="Emilie LE GOFF MILAN [Eurécia]" userId="6ad53246-acbf-4ccd-b846-328a5839d4aa" providerId="ADAL" clId="{894EAA37-CD55-4F7F-BAB2-10BB9A8399AA}" dt="2026-09-02T09:31:26.161" v="178" actId="27636"/>
          <ac:spMkLst>
            <pc:docMk/>
            <pc:sldMk cId="0" sldId="265"/>
            <ac:spMk id="12" creationId="{00000000-0000-0000-0000-000000000000}"/>
          </ac:spMkLst>
        </pc:spChg>
        <pc:spChg chg="mod">
          <ac:chgData name="Emilie LE GOFF MILAN [Eurécia]" userId="6ad53246-acbf-4ccd-b846-328a5839d4aa" providerId="ADAL" clId="{894EAA37-CD55-4F7F-BAB2-10BB9A8399AA}" dt="2026-09-02T09:31:26.157" v="174" actId="27636"/>
          <ac:spMkLst>
            <pc:docMk/>
            <pc:sldMk cId="0" sldId="265"/>
            <ac:spMk id="15" creationId="{00000000-0000-0000-0000-000000000000}"/>
          </ac:spMkLst>
        </pc:spChg>
        <pc:spChg chg="mod">
          <ac:chgData name="Emilie LE GOFF MILAN [Eurécia]" userId="6ad53246-acbf-4ccd-b846-328a5839d4aa" providerId="ADAL" clId="{894EAA37-CD55-4F7F-BAB2-10BB9A8399AA}" dt="2026-09-02T09:31:26.161" v="177" actId="27636"/>
          <ac:spMkLst>
            <pc:docMk/>
            <pc:sldMk cId="0" sldId="265"/>
            <ac:spMk id="18" creationId="{00000000-0000-0000-0000-000000000000}"/>
          </ac:spMkLst>
        </pc:spChg>
        <pc:picChg chg="del">
          <ac:chgData name="Emilie LE GOFF MILAN [Eurécia]" userId="6ad53246-acbf-4ccd-b846-328a5839d4aa" providerId="ADAL" clId="{894EAA37-CD55-4F7F-BAB2-10BB9A8399AA}" dt="2026-09-02T09:30:00.114" v="29" actId="478"/>
          <ac:picMkLst>
            <pc:docMk/>
            <pc:sldMk cId="0" sldId="265"/>
            <ac:picMk id="10" creationId="{00000000-0000-0000-0000-000000000000}"/>
          </ac:picMkLst>
        </pc:picChg>
        <pc:picChg chg="add mod">
          <ac:chgData name="Emilie LE GOFF MILAN [Eurécia]" userId="6ad53246-acbf-4ccd-b846-328a5839d4aa" providerId="ADAL" clId="{894EAA37-CD55-4F7F-BAB2-10BB9A8399AA}" dt="2026-09-02T09:30:06.725" v="31" actId="1076"/>
          <ac:picMkLst>
            <pc:docMk/>
            <pc:sldMk cId="0" sldId="265"/>
            <ac:picMk id="21" creationId="{7C186A0A-04DC-0D00-6254-1A85D56C6B5C}"/>
          </ac:picMkLst>
        </pc:picChg>
      </pc:sldChg>
      <pc:sldChg chg="modSp mod">
        <pc:chgData name="Emilie LE GOFF MILAN [Eurécia]" userId="6ad53246-acbf-4ccd-b846-328a5839d4aa" providerId="ADAL" clId="{894EAA37-CD55-4F7F-BAB2-10BB9A8399AA}" dt="2026-09-02T09:31:26.165" v="184" actId="27636"/>
        <pc:sldMkLst>
          <pc:docMk/>
          <pc:sldMk cId="0" sldId="266"/>
        </pc:sldMkLst>
        <pc:spChg chg="mod">
          <ac:chgData name="Emilie LE GOFF MILAN [Eurécia]" userId="6ad53246-acbf-4ccd-b846-328a5839d4aa" providerId="ADAL" clId="{894EAA37-CD55-4F7F-BAB2-10BB9A8399AA}" dt="2026-09-02T09:31:26.165" v="184" actId="27636"/>
          <ac:spMkLst>
            <pc:docMk/>
            <pc:sldMk cId="0" sldId="266"/>
            <ac:spMk id="3" creationId="{00000000-0000-0000-0000-000000000000}"/>
          </ac:spMkLst>
        </pc:spChg>
        <pc:spChg chg="mod">
          <ac:chgData name="Emilie LE GOFF MILAN [Eurécia]" userId="6ad53246-acbf-4ccd-b846-328a5839d4aa" providerId="ADAL" clId="{894EAA37-CD55-4F7F-BAB2-10BB9A8399AA}" dt="2026-09-02T09:30:25.609" v="33" actId="27636"/>
          <ac:spMkLst>
            <pc:docMk/>
            <pc:sldMk cId="0" sldId="266"/>
            <ac:spMk id="4" creationId="{00000000-0000-0000-0000-000000000000}"/>
          </ac:spMkLst>
        </pc:spChg>
        <pc:spChg chg="mod">
          <ac:chgData name="Emilie LE GOFF MILAN [Eurécia]" userId="6ad53246-acbf-4ccd-b846-328a5839d4aa" providerId="ADAL" clId="{894EAA37-CD55-4F7F-BAB2-10BB9A8399AA}" dt="2026-09-02T09:31:26.165" v="182" actId="27636"/>
          <ac:spMkLst>
            <pc:docMk/>
            <pc:sldMk cId="0" sldId="266"/>
            <ac:spMk id="5" creationId="{00000000-0000-0000-0000-000000000000}"/>
          </ac:spMkLst>
        </pc:spChg>
        <pc:spChg chg="mod">
          <ac:chgData name="Emilie LE GOFF MILAN [Eurécia]" userId="6ad53246-acbf-4ccd-b846-328a5839d4aa" providerId="ADAL" clId="{894EAA37-CD55-4F7F-BAB2-10BB9A8399AA}" dt="2026-09-02T09:31:26.165" v="180" actId="27636"/>
          <ac:spMkLst>
            <pc:docMk/>
            <pc:sldMk cId="0" sldId="266"/>
            <ac:spMk id="7" creationId="{00000000-0000-0000-0000-000000000000}"/>
          </ac:spMkLst>
        </pc:spChg>
        <pc:spChg chg="mod">
          <ac:chgData name="Emilie LE GOFF MILAN [Eurécia]" userId="6ad53246-acbf-4ccd-b846-328a5839d4aa" providerId="ADAL" clId="{894EAA37-CD55-4F7F-BAB2-10BB9A8399AA}" dt="2026-09-02T09:31:26.165" v="181" actId="27636"/>
          <ac:spMkLst>
            <pc:docMk/>
            <pc:sldMk cId="0" sldId="266"/>
            <ac:spMk id="8" creationId="{00000000-0000-0000-0000-000000000000}"/>
          </ac:spMkLst>
        </pc:spChg>
        <pc:spChg chg="mod">
          <ac:chgData name="Emilie LE GOFF MILAN [Eurécia]" userId="6ad53246-acbf-4ccd-b846-328a5839d4aa" providerId="ADAL" clId="{894EAA37-CD55-4F7F-BAB2-10BB9A8399AA}" dt="2026-09-02T09:31:26.165" v="183" actId="27636"/>
          <ac:spMkLst>
            <pc:docMk/>
            <pc:sldMk cId="0" sldId="266"/>
            <ac:spMk id="10" creationId="{00000000-0000-0000-0000-000000000000}"/>
          </ac:spMkLst>
        </pc:spChg>
      </pc:sldChg>
      <pc:sldChg chg="modSp mod">
        <pc:chgData name="Emilie LE GOFF MILAN [Eurécia]" userId="6ad53246-acbf-4ccd-b846-328a5839d4aa" providerId="ADAL" clId="{894EAA37-CD55-4F7F-BAB2-10BB9A8399AA}" dt="2026-09-03T14:06:58.881" v="486" actId="27636"/>
        <pc:sldMkLst>
          <pc:docMk/>
          <pc:sldMk cId="0" sldId="267"/>
        </pc:sldMkLst>
        <pc:spChg chg="mod">
          <ac:chgData name="Emilie LE GOFF MILAN [Eurécia]" userId="6ad53246-acbf-4ccd-b846-328a5839d4aa" providerId="ADAL" clId="{894EAA37-CD55-4F7F-BAB2-10BB9A8399AA}" dt="2026-09-02T09:31:26.181" v="186" actId="27636"/>
          <ac:spMkLst>
            <pc:docMk/>
            <pc:sldMk cId="0" sldId="267"/>
            <ac:spMk id="3" creationId="{00000000-0000-0000-0000-000000000000}"/>
          </ac:spMkLst>
        </pc:spChg>
        <pc:spChg chg="mod">
          <ac:chgData name="Emilie LE GOFF MILAN [Eurécia]" userId="6ad53246-acbf-4ccd-b846-328a5839d4aa" providerId="ADAL" clId="{894EAA37-CD55-4F7F-BAB2-10BB9A8399AA}" dt="2026-09-02T09:31:26.165" v="185" actId="27636"/>
          <ac:spMkLst>
            <pc:docMk/>
            <pc:sldMk cId="0" sldId="267"/>
            <ac:spMk id="4" creationId="{00000000-0000-0000-0000-000000000000}"/>
          </ac:spMkLst>
        </pc:spChg>
        <pc:spChg chg="mod">
          <ac:chgData name="Emilie LE GOFF MILAN [Eurécia]" userId="6ad53246-acbf-4ccd-b846-328a5839d4aa" providerId="ADAL" clId="{894EAA37-CD55-4F7F-BAB2-10BB9A8399AA}" dt="2026-09-02T09:31:26.181" v="187" actId="27636"/>
          <ac:spMkLst>
            <pc:docMk/>
            <pc:sldMk cId="0" sldId="267"/>
            <ac:spMk id="7" creationId="{00000000-0000-0000-0000-000000000000}"/>
          </ac:spMkLst>
        </pc:spChg>
        <pc:spChg chg="mod">
          <ac:chgData name="Emilie LE GOFF MILAN [Eurécia]" userId="6ad53246-acbf-4ccd-b846-328a5839d4aa" providerId="ADAL" clId="{894EAA37-CD55-4F7F-BAB2-10BB9A8399AA}" dt="2026-09-03T14:06:58.881" v="486" actId="27636"/>
          <ac:spMkLst>
            <pc:docMk/>
            <pc:sldMk cId="0" sldId="267"/>
            <ac:spMk id="8" creationId="{00000000-0000-0000-0000-000000000000}"/>
          </ac:spMkLst>
        </pc:spChg>
      </pc:sldChg>
      <pc:sldChg chg="modSp mod">
        <pc:chgData name="Emilie LE GOFF MILAN [Eurécia]" userId="6ad53246-acbf-4ccd-b846-328a5839d4aa" providerId="ADAL" clId="{894EAA37-CD55-4F7F-BAB2-10BB9A8399AA}" dt="2026-09-02T09:31:26.181" v="189" actId="27636"/>
        <pc:sldMkLst>
          <pc:docMk/>
          <pc:sldMk cId="0" sldId="268"/>
        </pc:sldMkLst>
        <pc:spChg chg="mod">
          <ac:chgData name="Emilie LE GOFF MILAN [Eurécia]" userId="6ad53246-acbf-4ccd-b846-328a5839d4aa" providerId="ADAL" clId="{894EAA37-CD55-4F7F-BAB2-10BB9A8399AA}" dt="2026-09-02T09:31:26.181" v="189" actId="27636"/>
          <ac:spMkLst>
            <pc:docMk/>
            <pc:sldMk cId="0" sldId="268"/>
            <ac:spMk id="3" creationId="{00000000-0000-0000-0000-000000000000}"/>
          </ac:spMkLst>
        </pc:spChg>
        <pc:spChg chg="mod">
          <ac:chgData name="Emilie LE GOFF MILAN [Eurécia]" userId="6ad53246-acbf-4ccd-b846-328a5839d4aa" providerId="ADAL" clId="{894EAA37-CD55-4F7F-BAB2-10BB9A8399AA}" dt="2026-09-02T09:31:26.181" v="188" actId="27636"/>
          <ac:spMkLst>
            <pc:docMk/>
            <pc:sldMk cId="0" sldId="268"/>
            <ac:spMk id="5" creationId="{00000000-0000-0000-0000-000000000000}"/>
          </ac:spMkLst>
        </pc:spChg>
      </pc:sldChg>
      <pc:sldChg chg="modSp mod">
        <pc:chgData name="Emilie LE GOFF MILAN [Eurécia]" userId="6ad53246-acbf-4ccd-b846-328a5839d4aa" providerId="ADAL" clId="{894EAA37-CD55-4F7F-BAB2-10BB9A8399AA}" dt="2026-09-02T09:31:31.727" v="190" actId="20577"/>
        <pc:sldMkLst>
          <pc:docMk/>
          <pc:sldMk cId="0" sldId="269"/>
        </pc:sldMkLst>
        <pc:spChg chg="mod">
          <ac:chgData name="Emilie LE GOFF MILAN [Eurécia]" userId="6ad53246-acbf-4ccd-b846-328a5839d4aa" providerId="ADAL" clId="{894EAA37-CD55-4F7F-BAB2-10BB9A8399AA}" dt="2026-09-02T09:31:25.837" v="46" actId="27636"/>
          <ac:spMkLst>
            <pc:docMk/>
            <pc:sldMk cId="0" sldId="269"/>
            <ac:spMk id="3" creationId="{00000000-0000-0000-0000-000000000000}"/>
          </ac:spMkLst>
        </pc:spChg>
        <pc:spChg chg="mod">
          <ac:chgData name="Emilie LE GOFF MILAN [Eurécia]" userId="6ad53246-acbf-4ccd-b846-328a5839d4aa" providerId="ADAL" clId="{894EAA37-CD55-4F7F-BAB2-10BB9A8399AA}" dt="2026-09-02T09:31:25.831" v="44" actId="27636"/>
          <ac:spMkLst>
            <pc:docMk/>
            <pc:sldMk cId="0" sldId="269"/>
            <ac:spMk id="4" creationId="{00000000-0000-0000-0000-000000000000}"/>
          </ac:spMkLst>
        </pc:spChg>
        <pc:spChg chg="mod">
          <ac:chgData name="Emilie LE GOFF MILAN [Eurécia]" userId="6ad53246-acbf-4ccd-b846-328a5839d4aa" providerId="ADAL" clId="{894EAA37-CD55-4F7F-BAB2-10BB9A8399AA}" dt="2026-09-02T09:31:31.727" v="190" actId="20577"/>
          <ac:spMkLst>
            <pc:docMk/>
            <pc:sldMk cId="0" sldId="269"/>
            <ac:spMk id="5" creationId="{00000000-0000-0000-0000-000000000000}"/>
          </ac:spMkLst>
        </pc:spChg>
        <pc:spChg chg="mod">
          <ac:chgData name="Emilie LE GOFF MILAN [Eurécia]" userId="6ad53246-acbf-4ccd-b846-328a5839d4aa" providerId="ADAL" clId="{894EAA37-CD55-4F7F-BAB2-10BB9A8399AA}" dt="2026-09-02T09:31:25.837" v="45" actId="27636"/>
          <ac:spMkLst>
            <pc:docMk/>
            <pc:sldMk cId="0" sldId="269"/>
            <ac:spMk id="7" creationId="{00000000-0000-0000-0000-000000000000}"/>
          </ac:spMkLst>
        </pc:spChg>
        <pc:spChg chg="mod">
          <ac:chgData name="Emilie LE GOFF MILAN [Eurécia]" userId="6ad53246-acbf-4ccd-b846-328a5839d4aa" providerId="ADAL" clId="{894EAA37-CD55-4F7F-BAB2-10BB9A8399AA}" dt="2026-09-02T09:31:25.837" v="47" actId="27636"/>
          <ac:spMkLst>
            <pc:docMk/>
            <pc:sldMk cId="0" sldId="269"/>
            <ac:spMk id="10" creationId="{00000000-0000-0000-0000-000000000000}"/>
          </ac:spMkLst>
        </pc:spChg>
      </pc:sldChg>
      <pc:sldChg chg="modSp mod">
        <pc:chgData name="Emilie LE GOFF MILAN [Eurécia]" userId="6ad53246-acbf-4ccd-b846-328a5839d4aa" providerId="ADAL" clId="{894EAA37-CD55-4F7F-BAB2-10BB9A8399AA}" dt="2026-09-03T14:03:32.097" v="451" actId="27107"/>
        <pc:sldMkLst>
          <pc:docMk/>
          <pc:sldMk cId="0" sldId="270"/>
        </pc:sldMkLst>
        <pc:spChg chg="mod">
          <ac:chgData name="Emilie LE GOFF MILAN [Eurécia]" userId="6ad53246-acbf-4ccd-b846-328a5839d4aa" providerId="ADAL" clId="{894EAA37-CD55-4F7F-BAB2-10BB9A8399AA}" dt="2026-09-02T09:31:25.863" v="54" actId="27636"/>
          <ac:spMkLst>
            <pc:docMk/>
            <pc:sldMk cId="0" sldId="270"/>
            <ac:spMk id="3" creationId="{00000000-0000-0000-0000-000000000000}"/>
          </ac:spMkLst>
        </pc:spChg>
        <pc:spChg chg="mod">
          <ac:chgData name="Emilie LE GOFF MILAN [Eurécia]" userId="6ad53246-acbf-4ccd-b846-328a5839d4aa" providerId="ADAL" clId="{894EAA37-CD55-4F7F-BAB2-10BB9A8399AA}" dt="2026-09-02T09:31:25.847" v="50" actId="27636"/>
          <ac:spMkLst>
            <pc:docMk/>
            <pc:sldMk cId="0" sldId="270"/>
            <ac:spMk id="4" creationId="{00000000-0000-0000-0000-000000000000}"/>
          </ac:spMkLst>
        </pc:spChg>
        <pc:spChg chg="mod">
          <ac:chgData name="Emilie LE GOFF MILAN [Eurécia]" userId="6ad53246-acbf-4ccd-b846-328a5839d4aa" providerId="ADAL" clId="{894EAA37-CD55-4F7F-BAB2-10BB9A8399AA}" dt="2026-09-02T09:31:25.863" v="61" actId="27636"/>
          <ac:spMkLst>
            <pc:docMk/>
            <pc:sldMk cId="0" sldId="270"/>
            <ac:spMk id="6" creationId="{00000000-0000-0000-0000-000000000000}"/>
          </ac:spMkLst>
        </pc:spChg>
        <pc:spChg chg="mod">
          <ac:chgData name="Emilie LE GOFF MILAN [Eurécia]" userId="6ad53246-acbf-4ccd-b846-328a5839d4aa" providerId="ADAL" clId="{894EAA37-CD55-4F7F-BAB2-10BB9A8399AA}" dt="2026-09-02T09:31:25.857" v="51" actId="27636"/>
          <ac:spMkLst>
            <pc:docMk/>
            <pc:sldMk cId="0" sldId="270"/>
            <ac:spMk id="7" creationId="{00000000-0000-0000-0000-000000000000}"/>
          </ac:spMkLst>
        </pc:spChg>
        <pc:spChg chg="mod">
          <ac:chgData name="Emilie LE GOFF MILAN [Eurécia]" userId="6ad53246-acbf-4ccd-b846-328a5839d4aa" providerId="ADAL" clId="{894EAA37-CD55-4F7F-BAB2-10BB9A8399AA}" dt="2026-09-02T09:31:25.863" v="59" actId="27636"/>
          <ac:spMkLst>
            <pc:docMk/>
            <pc:sldMk cId="0" sldId="270"/>
            <ac:spMk id="8" creationId="{00000000-0000-0000-0000-000000000000}"/>
          </ac:spMkLst>
        </pc:spChg>
        <pc:spChg chg="mod">
          <ac:chgData name="Emilie LE GOFF MILAN [Eurécia]" userId="6ad53246-acbf-4ccd-b846-328a5839d4aa" providerId="ADAL" clId="{894EAA37-CD55-4F7F-BAB2-10BB9A8399AA}" dt="2026-09-02T09:31:25.857" v="52" actId="27636"/>
          <ac:spMkLst>
            <pc:docMk/>
            <pc:sldMk cId="0" sldId="270"/>
            <ac:spMk id="10" creationId="{00000000-0000-0000-0000-000000000000}"/>
          </ac:spMkLst>
        </pc:spChg>
        <pc:spChg chg="mod">
          <ac:chgData name="Emilie LE GOFF MILAN [Eurécia]" userId="6ad53246-acbf-4ccd-b846-328a5839d4aa" providerId="ADAL" clId="{894EAA37-CD55-4F7F-BAB2-10BB9A8399AA}" dt="2026-09-02T09:31:25.863" v="55" actId="27636"/>
          <ac:spMkLst>
            <pc:docMk/>
            <pc:sldMk cId="0" sldId="270"/>
            <ac:spMk id="11" creationId="{00000000-0000-0000-0000-000000000000}"/>
          </ac:spMkLst>
        </pc:spChg>
        <pc:spChg chg="mod">
          <ac:chgData name="Emilie LE GOFF MILAN [Eurécia]" userId="6ad53246-acbf-4ccd-b846-328a5839d4aa" providerId="ADAL" clId="{894EAA37-CD55-4F7F-BAB2-10BB9A8399AA}" dt="2026-09-02T09:31:25.863" v="58" actId="27636"/>
          <ac:spMkLst>
            <pc:docMk/>
            <pc:sldMk cId="0" sldId="270"/>
            <ac:spMk id="12" creationId="{00000000-0000-0000-0000-000000000000}"/>
          </ac:spMkLst>
        </pc:spChg>
        <pc:spChg chg="mod">
          <ac:chgData name="Emilie LE GOFF MILAN [Eurécia]" userId="6ad53246-acbf-4ccd-b846-328a5839d4aa" providerId="ADAL" clId="{894EAA37-CD55-4F7F-BAB2-10BB9A8399AA}" dt="2026-09-02T09:31:25.863" v="60" actId="27636"/>
          <ac:spMkLst>
            <pc:docMk/>
            <pc:sldMk cId="0" sldId="270"/>
            <ac:spMk id="14" creationId="{00000000-0000-0000-0000-000000000000}"/>
          </ac:spMkLst>
        </pc:spChg>
        <pc:spChg chg="mod">
          <ac:chgData name="Emilie LE GOFF MILAN [Eurécia]" userId="6ad53246-acbf-4ccd-b846-328a5839d4aa" providerId="ADAL" clId="{894EAA37-CD55-4F7F-BAB2-10BB9A8399AA}" dt="2026-09-03T14:03:32.097" v="451" actId="27107"/>
          <ac:spMkLst>
            <pc:docMk/>
            <pc:sldMk cId="0" sldId="270"/>
            <ac:spMk id="15" creationId="{00000000-0000-0000-0000-000000000000}"/>
          </ac:spMkLst>
        </pc:spChg>
        <pc:spChg chg="mod">
          <ac:chgData name="Emilie LE GOFF MILAN [Eurécia]" userId="6ad53246-acbf-4ccd-b846-328a5839d4aa" providerId="ADAL" clId="{894EAA37-CD55-4F7F-BAB2-10BB9A8399AA}" dt="2026-09-02T09:31:25.863" v="56" actId="27636"/>
          <ac:spMkLst>
            <pc:docMk/>
            <pc:sldMk cId="0" sldId="270"/>
            <ac:spMk id="16" creationId="{00000000-0000-0000-0000-000000000000}"/>
          </ac:spMkLst>
        </pc:spChg>
        <pc:spChg chg="mod">
          <ac:chgData name="Emilie LE GOFF MILAN [Eurécia]" userId="6ad53246-acbf-4ccd-b846-328a5839d4aa" providerId="ADAL" clId="{894EAA37-CD55-4F7F-BAB2-10BB9A8399AA}" dt="2026-09-02T09:31:25.847" v="49" actId="27636"/>
          <ac:spMkLst>
            <pc:docMk/>
            <pc:sldMk cId="0" sldId="270"/>
            <ac:spMk id="18" creationId="{00000000-0000-0000-0000-000000000000}"/>
          </ac:spMkLst>
        </pc:spChg>
        <pc:spChg chg="mod">
          <ac:chgData name="Emilie LE GOFF MILAN [Eurécia]" userId="6ad53246-acbf-4ccd-b846-328a5839d4aa" providerId="ADAL" clId="{894EAA37-CD55-4F7F-BAB2-10BB9A8399AA}" dt="2026-09-02T09:31:25.847" v="48" actId="27636"/>
          <ac:spMkLst>
            <pc:docMk/>
            <pc:sldMk cId="0" sldId="270"/>
            <ac:spMk id="19" creationId="{00000000-0000-0000-0000-000000000000}"/>
          </ac:spMkLst>
        </pc:spChg>
        <pc:spChg chg="mod">
          <ac:chgData name="Emilie LE GOFF MILAN [Eurécia]" userId="6ad53246-acbf-4ccd-b846-328a5839d4aa" providerId="ADAL" clId="{894EAA37-CD55-4F7F-BAB2-10BB9A8399AA}" dt="2026-09-02T09:31:53.323" v="192" actId="27636"/>
          <ac:spMkLst>
            <pc:docMk/>
            <pc:sldMk cId="0" sldId="270"/>
            <ac:spMk id="20" creationId="{00000000-0000-0000-0000-000000000000}"/>
          </ac:spMkLst>
        </pc:spChg>
      </pc:sldChg>
      <pc:sldChg chg="modSp mod">
        <pc:chgData name="Emilie LE GOFF MILAN [Eurécia]" userId="6ad53246-acbf-4ccd-b846-328a5839d4aa" providerId="ADAL" clId="{894EAA37-CD55-4F7F-BAB2-10BB9A8399AA}" dt="2026-09-03T14:06:58.893" v="487" actId="27636"/>
        <pc:sldMkLst>
          <pc:docMk/>
          <pc:sldMk cId="0" sldId="271"/>
        </pc:sldMkLst>
        <pc:spChg chg="mod">
          <ac:chgData name="Emilie LE GOFF MILAN [Eurécia]" userId="6ad53246-acbf-4ccd-b846-328a5839d4aa" providerId="ADAL" clId="{894EAA37-CD55-4F7F-BAB2-10BB9A8399AA}" dt="2026-09-02T09:31:25.879" v="62" actId="27636"/>
          <ac:spMkLst>
            <pc:docMk/>
            <pc:sldMk cId="0" sldId="271"/>
            <ac:spMk id="3" creationId="{00000000-0000-0000-0000-000000000000}"/>
          </ac:spMkLst>
        </pc:spChg>
        <pc:spChg chg="mod">
          <ac:chgData name="Emilie LE GOFF MILAN [Eurécia]" userId="6ad53246-acbf-4ccd-b846-328a5839d4aa" providerId="ADAL" clId="{894EAA37-CD55-4F7F-BAB2-10BB9A8399AA}" dt="2026-09-02T09:31:25.879" v="63" actId="27636"/>
          <ac:spMkLst>
            <pc:docMk/>
            <pc:sldMk cId="0" sldId="271"/>
            <ac:spMk id="4" creationId="{00000000-0000-0000-0000-000000000000}"/>
          </ac:spMkLst>
        </pc:spChg>
        <pc:spChg chg="mod">
          <ac:chgData name="Emilie LE GOFF MILAN [Eurécia]" userId="6ad53246-acbf-4ccd-b846-328a5839d4aa" providerId="ADAL" clId="{894EAA37-CD55-4F7F-BAB2-10BB9A8399AA}" dt="2026-09-02T09:31:25.879" v="65" actId="27636"/>
          <ac:spMkLst>
            <pc:docMk/>
            <pc:sldMk cId="0" sldId="271"/>
            <ac:spMk id="5" creationId="{00000000-0000-0000-0000-000000000000}"/>
          </ac:spMkLst>
        </pc:spChg>
        <pc:spChg chg="mod">
          <ac:chgData name="Emilie LE GOFF MILAN [Eurécia]" userId="6ad53246-acbf-4ccd-b846-328a5839d4aa" providerId="ADAL" clId="{894EAA37-CD55-4F7F-BAB2-10BB9A8399AA}" dt="2026-09-03T14:06:58.893" v="487" actId="27636"/>
          <ac:spMkLst>
            <pc:docMk/>
            <pc:sldMk cId="0" sldId="271"/>
            <ac:spMk id="7" creationId="{00000000-0000-0000-0000-000000000000}"/>
          </ac:spMkLst>
        </pc:spChg>
      </pc:sldChg>
      <pc:sldChg chg="modSp mod">
        <pc:chgData name="Emilie LE GOFF MILAN [Eurécia]" userId="6ad53246-acbf-4ccd-b846-328a5839d4aa" providerId="ADAL" clId="{894EAA37-CD55-4F7F-BAB2-10BB9A8399AA}" dt="2026-09-02T09:33:25.407" v="348" actId="27636"/>
        <pc:sldMkLst>
          <pc:docMk/>
          <pc:sldMk cId="0" sldId="272"/>
        </pc:sldMkLst>
        <pc:spChg chg="mod">
          <ac:chgData name="Emilie LE GOFF MILAN [Eurécia]" userId="6ad53246-acbf-4ccd-b846-328a5839d4aa" providerId="ADAL" clId="{894EAA37-CD55-4F7F-BAB2-10BB9A8399AA}" dt="2026-09-02T09:31:25.879" v="67" actId="27636"/>
          <ac:spMkLst>
            <pc:docMk/>
            <pc:sldMk cId="0" sldId="272"/>
            <ac:spMk id="3" creationId="{00000000-0000-0000-0000-000000000000}"/>
          </ac:spMkLst>
        </pc:spChg>
        <pc:spChg chg="mod">
          <ac:chgData name="Emilie LE GOFF MILAN [Eurécia]" userId="6ad53246-acbf-4ccd-b846-328a5839d4aa" providerId="ADAL" clId="{894EAA37-CD55-4F7F-BAB2-10BB9A8399AA}" dt="2026-09-02T09:31:25.895" v="70" actId="27636"/>
          <ac:spMkLst>
            <pc:docMk/>
            <pc:sldMk cId="0" sldId="272"/>
            <ac:spMk id="4" creationId="{00000000-0000-0000-0000-000000000000}"/>
          </ac:spMkLst>
        </pc:spChg>
        <pc:spChg chg="mod">
          <ac:chgData name="Emilie LE GOFF MILAN [Eurécia]" userId="6ad53246-acbf-4ccd-b846-328a5839d4aa" providerId="ADAL" clId="{894EAA37-CD55-4F7F-BAB2-10BB9A8399AA}" dt="2026-09-02T09:33:25.407" v="348" actId="27636"/>
          <ac:spMkLst>
            <pc:docMk/>
            <pc:sldMk cId="0" sldId="272"/>
            <ac:spMk id="5" creationId="{00000000-0000-0000-0000-000000000000}"/>
          </ac:spMkLst>
        </pc:spChg>
        <pc:spChg chg="mod">
          <ac:chgData name="Emilie LE GOFF MILAN [Eurécia]" userId="6ad53246-acbf-4ccd-b846-328a5839d4aa" providerId="ADAL" clId="{894EAA37-CD55-4F7F-BAB2-10BB9A8399AA}" dt="2026-09-02T09:31:25.879" v="66" actId="27636"/>
          <ac:spMkLst>
            <pc:docMk/>
            <pc:sldMk cId="0" sldId="272"/>
            <ac:spMk id="7" creationId="{00000000-0000-0000-0000-000000000000}"/>
          </ac:spMkLst>
        </pc:spChg>
        <pc:spChg chg="mod">
          <ac:chgData name="Emilie LE GOFF MILAN [Eurécia]" userId="6ad53246-acbf-4ccd-b846-328a5839d4aa" providerId="ADAL" clId="{894EAA37-CD55-4F7F-BAB2-10BB9A8399AA}" dt="2026-09-02T09:31:25.895" v="69" actId="27636"/>
          <ac:spMkLst>
            <pc:docMk/>
            <pc:sldMk cId="0" sldId="272"/>
            <ac:spMk id="10" creationId="{00000000-0000-0000-0000-000000000000}"/>
          </ac:spMkLst>
        </pc:spChg>
      </pc:sldChg>
      <pc:sldChg chg="modSp mod">
        <pc:chgData name="Emilie LE GOFF MILAN [Eurécia]" userId="6ad53246-acbf-4ccd-b846-328a5839d4aa" providerId="ADAL" clId="{894EAA37-CD55-4F7F-BAB2-10BB9A8399AA}" dt="2026-09-02T09:34:07.072" v="350" actId="27107"/>
        <pc:sldMkLst>
          <pc:docMk/>
          <pc:sldMk cId="0" sldId="273"/>
        </pc:sldMkLst>
        <pc:spChg chg="mod">
          <ac:chgData name="Emilie LE GOFF MILAN [Eurécia]" userId="6ad53246-acbf-4ccd-b846-328a5839d4aa" providerId="ADAL" clId="{894EAA37-CD55-4F7F-BAB2-10BB9A8399AA}" dt="2026-09-02T09:31:25.895" v="72" actId="27636"/>
          <ac:spMkLst>
            <pc:docMk/>
            <pc:sldMk cId="0" sldId="273"/>
            <ac:spMk id="3" creationId="{00000000-0000-0000-0000-000000000000}"/>
          </ac:spMkLst>
        </pc:spChg>
        <pc:spChg chg="mod">
          <ac:chgData name="Emilie LE GOFF MILAN [Eurécia]" userId="6ad53246-acbf-4ccd-b846-328a5839d4aa" providerId="ADAL" clId="{894EAA37-CD55-4F7F-BAB2-10BB9A8399AA}" dt="2026-09-02T09:34:07.072" v="350" actId="27107"/>
          <ac:spMkLst>
            <pc:docMk/>
            <pc:sldMk cId="0" sldId="273"/>
            <ac:spMk id="4" creationId="{00000000-0000-0000-0000-000000000000}"/>
          </ac:spMkLst>
        </pc:spChg>
        <pc:spChg chg="mod">
          <ac:chgData name="Emilie LE GOFF MILAN [Eurécia]" userId="6ad53246-acbf-4ccd-b846-328a5839d4aa" providerId="ADAL" clId="{894EAA37-CD55-4F7F-BAB2-10BB9A8399AA}" dt="2026-09-02T09:31:25.895" v="74" actId="27636"/>
          <ac:spMkLst>
            <pc:docMk/>
            <pc:sldMk cId="0" sldId="273"/>
            <ac:spMk id="5" creationId="{00000000-0000-0000-0000-000000000000}"/>
          </ac:spMkLst>
        </pc:spChg>
        <pc:spChg chg="mod">
          <ac:chgData name="Emilie LE GOFF MILAN [Eurécia]" userId="6ad53246-acbf-4ccd-b846-328a5839d4aa" providerId="ADAL" clId="{894EAA37-CD55-4F7F-BAB2-10BB9A8399AA}" dt="2026-09-02T09:31:25.895" v="73" actId="27636"/>
          <ac:spMkLst>
            <pc:docMk/>
            <pc:sldMk cId="0" sldId="273"/>
            <ac:spMk id="7" creationId="{00000000-0000-0000-0000-000000000000}"/>
          </ac:spMkLst>
        </pc:spChg>
      </pc:sldChg>
      <pc:sldChg chg="modSp mod">
        <pc:chgData name="Emilie LE GOFF MILAN [Eurécia]" userId="6ad53246-acbf-4ccd-b846-328a5839d4aa" providerId="ADAL" clId="{894EAA37-CD55-4F7F-BAB2-10BB9A8399AA}" dt="2026-09-02T09:31:25.918" v="78" actId="27636"/>
        <pc:sldMkLst>
          <pc:docMk/>
          <pc:sldMk cId="0" sldId="274"/>
        </pc:sldMkLst>
        <pc:spChg chg="mod">
          <ac:chgData name="Emilie LE GOFF MILAN [Eurécia]" userId="6ad53246-acbf-4ccd-b846-328a5839d4aa" providerId="ADAL" clId="{894EAA37-CD55-4F7F-BAB2-10BB9A8399AA}" dt="2026-09-02T09:31:25.910" v="76" actId="27636"/>
          <ac:spMkLst>
            <pc:docMk/>
            <pc:sldMk cId="0" sldId="274"/>
            <ac:spMk id="3" creationId="{00000000-0000-0000-0000-000000000000}"/>
          </ac:spMkLst>
        </pc:spChg>
        <pc:spChg chg="mod">
          <ac:chgData name="Emilie LE GOFF MILAN [Eurécia]" userId="6ad53246-acbf-4ccd-b846-328a5839d4aa" providerId="ADAL" clId="{894EAA37-CD55-4F7F-BAB2-10BB9A8399AA}" dt="2026-09-02T09:31:25.910" v="75" actId="27636"/>
          <ac:spMkLst>
            <pc:docMk/>
            <pc:sldMk cId="0" sldId="274"/>
            <ac:spMk id="4" creationId="{00000000-0000-0000-0000-000000000000}"/>
          </ac:spMkLst>
        </pc:spChg>
        <pc:spChg chg="mod">
          <ac:chgData name="Emilie LE GOFF MILAN [Eurécia]" userId="6ad53246-acbf-4ccd-b846-328a5839d4aa" providerId="ADAL" clId="{894EAA37-CD55-4F7F-BAB2-10BB9A8399AA}" dt="2026-09-02T09:31:25.918" v="78" actId="27636"/>
          <ac:spMkLst>
            <pc:docMk/>
            <pc:sldMk cId="0" sldId="274"/>
            <ac:spMk id="5" creationId="{00000000-0000-0000-0000-000000000000}"/>
          </ac:spMkLst>
        </pc:spChg>
        <pc:spChg chg="mod">
          <ac:chgData name="Emilie LE GOFF MILAN [Eurécia]" userId="6ad53246-acbf-4ccd-b846-328a5839d4aa" providerId="ADAL" clId="{894EAA37-CD55-4F7F-BAB2-10BB9A8399AA}" dt="2026-09-02T09:31:25.918" v="77" actId="27636"/>
          <ac:spMkLst>
            <pc:docMk/>
            <pc:sldMk cId="0" sldId="274"/>
            <ac:spMk id="7" creationId="{00000000-0000-0000-0000-000000000000}"/>
          </ac:spMkLst>
        </pc:spChg>
      </pc:sldChg>
      <pc:sldChg chg="modSp mod">
        <pc:chgData name="Emilie LE GOFF MILAN [Eurécia]" userId="6ad53246-acbf-4ccd-b846-328a5839d4aa" providerId="ADAL" clId="{894EAA37-CD55-4F7F-BAB2-10BB9A8399AA}" dt="2026-09-02T09:31:25.918" v="80" actId="27636"/>
        <pc:sldMkLst>
          <pc:docMk/>
          <pc:sldMk cId="0" sldId="275"/>
        </pc:sldMkLst>
        <pc:spChg chg="mod">
          <ac:chgData name="Emilie LE GOFF MILAN [Eurécia]" userId="6ad53246-acbf-4ccd-b846-328a5839d4aa" providerId="ADAL" clId="{894EAA37-CD55-4F7F-BAB2-10BB9A8399AA}" dt="2026-09-02T09:31:25.918" v="80" actId="27636"/>
          <ac:spMkLst>
            <pc:docMk/>
            <pc:sldMk cId="0" sldId="275"/>
            <ac:spMk id="3" creationId="{00000000-0000-0000-0000-000000000000}"/>
          </ac:spMkLst>
        </pc:spChg>
        <pc:spChg chg="mod">
          <ac:chgData name="Emilie LE GOFF MILAN [Eurécia]" userId="6ad53246-acbf-4ccd-b846-328a5839d4aa" providerId="ADAL" clId="{894EAA37-CD55-4F7F-BAB2-10BB9A8399AA}" dt="2026-09-02T09:31:25.918" v="79" actId="27636"/>
          <ac:spMkLst>
            <pc:docMk/>
            <pc:sldMk cId="0" sldId="275"/>
            <ac:spMk id="5" creationId="{00000000-0000-0000-0000-000000000000}"/>
          </ac:spMkLst>
        </pc:spChg>
      </pc:sldChg>
      <pc:sldChg chg="modSp mod">
        <pc:chgData name="Emilie LE GOFF MILAN [Eurécia]" userId="6ad53246-acbf-4ccd-b846-328a5839d4aa" providerId="ADAL" clId="{894EAA37-CD55-4F7F-BAB2-10BB9A8399AA}" dt="2026-09-03T14:06:58.813" v="485"/>
        <pc:sldMkLst>
          <pc:docMk/>
          <pc:sldMk cId="0" sldId="276"/>
        </pc:sldMkLst>
        <pc:spChg chg="mod">
          <ac:chgData name="Emilie LE GOFF MILAN [Eurécia]" userId="6ad53246-acbf-4ccd-b846-328a5839d4aa" providerId="ADAL" clId="{894EAA37-CD55-4F7F-BAB2-10BB9A8399AA}" dt="2026-09-02T09:31:25.926" v="83" actId="27636"/>
          <ac:spMkLst>
            <pc:docMk/>
            <pc:sldMk cId="0" sldId="276"/>
            <ac:spMk id="3" creationId="{00000000-0000-0000-0000-000000000000}"/>
          </ac:spMkLst>
        </pc:spChg>
        <pc:spChg chg="mod">
          <ac:chgData name="Emilie LE GOFF MILAN [Eurécia]" userId="6ad53246-acbf-4ccd-b846-328a5839d4aa" providerId="ADAL" clId="{894EAA37-CD55-4F7F-BAB2-10BB9A8399AA}" dt="2026-09-02T09:31:25.926" v="84" actId="27636"/>
          <ac:spMkLst>
            <pc:docMk/>
            <pc:sldMk cId="0" sldId="276"/>
            <ac:spMk id="4" creationId="{00000000-0000-0000-0000-000000000000}"/>
          </ac:spMkLst>
        </pc:spChg>
        <pc:spChg chg="mod">
          <ac:chgData name="Emilie LE GOFF MILAN [Eurécia]" userId="6ad53246-acbf-4ccd-b846-328a5839d4aa" providerId="ADAL" clId="{894EAA37-CD55-4F7F-BAB2-10BB9A8399AA}" dt="2026-09-02T09:31:25.926" v="82" actId="27636"/>
          <ac:spMkLst>
            <pc:docMk/>
            <pc:sldMk cId="0" sldId="276"/>
            <ac:spMk id="6" creationId="{00000000-0000-0000-0000-000000000000}"/>
          </ac:spMkLst>
        </pc:spChg>
        <pc:spChg chg="mod">
          <ac:chgData name="Emilie LE GOFF MILAN [Eurécia]" userId="6ad53246-acbf-4ccd-b846-328a5839d4aa" providerId="ADAL" clId="{894EAA37-CD55-4F7F-BAB2-10BB9A8399AA}" dt="2026-09-03T14:06:20.227" v="481" actId="20577"/>
          <ac:spMkLst>
            <pc:docMk/>
            <pc:sldMk cId="0" sldId="276"/>
            <ac:spMk id="10" creationId="{00000000-0000-0000-0000-000000000000}"/>
          </ac:spMkLst>
        </pc:spChg>
        <pc:spChg chg="mod">
          <ac:chgData name="Emilie LE GOFF MILAN [Eurécia]" userId="6ad53246-acbf-4ccd-b846-328a5839d4aa" providerId="ADAL" clId="{894EAA37-CD55-4F7F-BAB2-10BB9A8399AA}" dt="2026-09-03T14:06:58.813" v="485"/>
          <ac:spMkLst>
            <pc:docMk/>
            <pc:sldMk cId="0" sldId="276"/>
            <ac:spMk id="12" creationId="{00000000-0000-0000-0000-000000000000}"/>
          </ac:spMkLst>
        </pc:spChg>
        <pc:spChg chg="mod">
          <ac:chgData name="Emilie LE GOFF MILAN [Eurécia]" userId="6ad53246-acbf-4ccd-b846-328a5839d4aa" providerId="ADAL" clId="{894EAA37-CD55-4F7F-BAB2-10BB9A8399AA}" dt="2026-09-02T09:31:25.926" v="81" actId="27636"/>
          <ac:spMkLst>
            <pc:docMk/>
            <pc:sldMk cId="0" sldId="276"/>
            <ac:spMk id="14" creationId="{00000000-0000-0000-0000-000000000000}"/>
          </ac:spMkLst>
        </pc:spChg>
        <pc:spChg chg="mod">
          <ac:chgData name="Emilie LE GOFF MILAN [Eurécia]" userId="6ad53246-acbf-4ccd-b846-328a5839d4aa" providerId="ADAL" clId="{894EAA37-CD55-4F7F-BAB2-10BB9A8399AA}" dt="2026-09-03T13:44:59.612" v="390" actId="27636"/>
          <ac:spMkLst>
            <pc:docMk/>
            <pc:sldMk cId="0" sldId="276"/>
            <ac:spMk id="16" creationId="{00000000-0000-0000-0000-000000000000}"/>
          </ac:spMkLst>
        </pc:spChg>
      </pc:sldChg>
      <pc:sldChg chg="modSp mod">
        <pc:chgData name="Emilie LE GOFF MILAN [Eurécia]" userId="6ad53246-acbf-4ccd-b846-328a5839d4aa" providerId="ADAL" clId="{894EAA37-CD55-4F7F-BAB2-10BB9A8399AA}" dt="2026-09-03T14:10:14.585" v="524" actId="20577"/>
        <pc:sldMkLst>
          <pc:docMk/>
          <pc:sldMk cId="0" sldId="277"/>
        </pc:sldMkLst>
        <pc:spChg chg="mod">
          <ac:chgData name="Emilie LE GOFF MILAN [Eurécia]" userId="6ad53246-acbf-4ccd-b846-328a5839d4aa" providerId="ADAL" clId="{894EAA37-CD55-4F7F-BAB2-10BB9A8399AA}" dt="2026-09-02T09:31:25.953" v="94" actId="27636"/>
          <ac:spMkLst>
            <pc:docMk/>
            <pc:sldMk cId="0" sldId="277"/>
            <ac:spMk id="3" creationId="{00000000-0000-0000-0000-000000000000}"/>
          </ac:spMkLst>
        </pc:spChg>
        <pc:spChg chg="mod">
          <ac:chgData name="Emilie LE GOFF MILAN [Eurécia]" userId="6ad53246-acbf-4ccd-b846-328a5839d4aa" providerId="ADAL" clId="{894EAA37-CD55-4F7F-BAB2-10BB9A8399AA}" dt="2026-09-02T09:31:25.942" v="89" actId="27636"/>
          <ac:spMkLst>
            <pc:docMk/>
            <pc:sldMk cId="0" sldId="277"/>
            <ac:spMk id="4" creationId="{00000000-0000-0000-0000-000000000000}"/>
          </ac:spMkLst>
        </pc:spChg>
        <pc:spChg chg="mod">
          <ac:chgData name="Emilie LE GOFF MILAN [Eurécia]" userId="6ad53246-acbf-4ccd-b846-328a5839d4aa" providerId="ADAL" clId="{894EAA37-CD55-4F7F-BAB2-10BB9A8399AA}" dt="2026-09-02T09:31:25.942" v="87" actId="27636"/>
          <ac:spMkLst>
            <pc:docMk/>
            <pc:sldMk cId="0" sldId="277"/>
            <ac:spMk id="5" creationId="{00000000-0000-0000-0000-000000000000}"/>
          </ac:spMkLst>
        </pc:spChg>
        <pc:spChg chg="mod">
          <ac:chgData name="Emilie LE GOFF MILAN [Eurécia]" userId="6ad53246-acbf-4ccd-b846-328a5839d4aa" providerId="ADAL" clId="{894EAA37-CD55-4F7F-BAB2-10BB9A8399AA}" dt="2026-09-02T09:31:25.942" v="86" actId="27636"/>
          <ac:spMkLst>
            <pc:docMk/>
            <pc:sldMk cId="0" sldId="277"/>
            <ac:spMk id="7" creationId="{00000000-0000-0000-0000-000000000000}"/>
          </ac:spMkLst>
        </pc:spChg>
        <pc:spChg chg="mod">
          <ac:chgData name="Emilie LE GOFF MILAN [Eurécia]" userId="6ad53246-acbf-4ccd-b846-328a5839d4aa" providerId="ADAL" clId="{894EAA37-CD55-4F7F-BAB2-10BB9A8399AA}" dt="2026-09-03T14:09:22.506" v="494" actId="20577"/>
          <ac:spMkLst>
            <pc:docMk/>
            <pc:sldMk cId="0" sldId="277"/>
            <ac:spMk id="8" creationId="{00000000-0000-0000-0000-000000000000}"/>
          </ac:spMkLst>
        </pc:spChg>
        <pc:spChg chg="mod">
          <ac:chgData name="Emilie LE GOFF MILAN [Eurécia]" userId="6ad53246-acbf-4ccd-b846-328a5839d4aa" providerId="ADAL" clId="{894EAA37-CD55-4F7F-BAB2-10BB9A8399AA}" dt="2026-09-02T09:31:25.942" v="92" actId="27636"/>
          <ac:spMkLst>
            <pc:docMk/>
            <pc:sldMk cId="0" sldId="277"/>
            <ac:spMk id="10" creationId="{00000000-0000-0000-0000-000000000000}"/>
          </ac:spMkLst>
        </pc:spChg>
        <pc:spChg chg="mod">
          <ac:chgData name="Emilie LE GOFF MILAN [Eurécia]" userId="6ad53246-acbf-4ccd-b846-328a5839d4aa" providerId="ADAL" clId="{894EAA37-CD55-4F7F-BAB2-10BB9A8399AA}" dt="2026-09-03T14:10:14.585" v="524" actId="20577"/>
          <ac:spMkLst>
            <pc:docMk/>
            <pc:sldMk cId="0" sldId="277"/>
            <ac:spMk id="11" creationId="{00000000-0000-0000-0000-000000000000}"/>
          </ac:spMkLst>
        </pc:spChg>
        <pc:spChg chg="mod">
          <ac:chgData name="Emilie LE GOFF MILAN [Eurécia]" userId="6ad53246-acbf-4ccd-b846-328a5839d4aa" providerId="ADAL" clId="{894EAA37-CD55-4F7F-BAB2-10BB9A8399AA}" dt="2026-09-02T09:31:25.942" v="88" actId="27636"/>
          <ac:spMkLst>
            <pc:docMk/>
            <pc:sldMk cId="0" sldId="277"/>
            <ac:spMk id="13" creationId="{00000000-0000-0000-0000-000000000000}"/>
          </ac:spMkLst>
        </pc:spChg>
        <pc:spChg chg="mod">
          <ac:chgData name="Emilie LE GOFF MILAN [Eurécia]" userId="6ad53246-acbf-4ccd-b846-328a5839d4aa" providerId="ADAL" clId="{894EAA37-CD55-4F7F-BAB2-10BB9A8399AA}" dt="2026-09-03T14:07:56.977" v="488" actId="6549"/>
          <ac:spMkLst>
            <pc:docMk/>
            <pc:sldMk cId="0" sldId="277"/>
            <ac:spMk id="14" creationId="{00000000-0000-0000-0000-000000000000}"/>
          </ac:spMkLst>
        </pc:spChg>
      </pc:sldChg>
      <pc:sldChg chg="modSp mod">
        <pc:chgData name="Emilie LE GOFF MILAN [Eurécia]" userId="6ad53246-acbf-4ccd-b846-328a5839d4aa" providerId="ADAL" clId="{894EAA37-CD55-4F7F-BAB2-10BB9A8399AA}" dt="2026-09-02T09:31:25.980" v="108" actId="27636"/>
        <pc:sldMkLst>
          <pc:docMk/>
          <pc:sldMk cId="0" sldId="278"/>
        </pc:sldMkLst>
        <pc:spChg chg="mod">
          <ac:chgData name="Emilie LE GOFF MILAN [Eurécia]" userId="6ad53246-acbf-4ccd-b846-328a5839d4aa" providerId="ADAL" clId="{894EAA37-CD55-4F7F-BAB2-10BB9A8399AA}" dt="2026-09-02T09:31:25.958" v="100" actId="27636"/>
          <ac:spMkLst>
            <pc:docMk/>
            <pc:sldMk cId="0" sldId="278"/>
            <ac:spMk id="3" creationId="{00000000-0000-0000-0000-000000000000}"/>
          </ac:spMkLst>
        </pc:spChg>
        <pc:spChg chg="mod">
          <ac:chgData name="Emilie LE GOFF MILAN [Eurécia]" userId="6ad53246-acbf-4ccd-b846-328a5839d4aa" providerId="ADAL" clId="{894EAA37-CD55-4F7F-BAB2-10BB9A8399AA}" dt="2026-09-02T09:31:25.978" v="106" actId="27636"/>
          <ac:spMkLst>
            <pc:docMk/>
            <pc:sldMk cId="0" sldId="278"/>
            <ac:spMk id="4" creationId="{00000000-0000-0000-0000-000000000000}"/>
          </ac:spMkLst>
        </pc:spChg>
        <pc:spChg chg="mod">
          <ac:chgData name="Emilie LE GOFF MILAN [Eurécia]" userId="6ad53246-acbf-4ccd-b846-328a5839d4aa" providerId="ADAL" clId="{894EAA37-CD55-4F7F-BAB2-10BB9A8399AA}" dt="2026-09-02T09:31:25.958" v="96" actId="27636"/>
          <ac:spMkLst>
            <pc:docMk/>
            <pc:sldMk cId="0" sldId="278"/>
            <ac:spMk id="6" creationId="{00000000-0000-0000-0000-000000000000}"/>
          </ac:spMkLst>
        </pc:spChg>
        <pc:spChg chg="mod">
          <ac:chgData name="Emilie LE GOFF MILAN [Eurécia]" userId="6ad53246-acbf-4ccd-b846-328a5839d4aa" providerId="ADAL" clId="{894EAA37-CD55-4F7F-BAB2-10BB9A8399AA}" dt="2026-09-02T09:31:25.958" v="98" actId="27636"/>
          <ac:spMkLst>
            <pc:docMk/>
            <pc:sldMk cId="0" sldId="278"/>
            <ac:spMk id="7" creationId="{00000000-0000-0000-0000-000000000000}"/>
          </ac:spMkLst>
        </pc:spChg>
        <pc:spChg chg="mod">
          <ac:chgData name="Emilie LE GOFF MILAN [Eurécia]" userId="6ad53246-acbf-4ccd-b846-328a5839d4aa" providerId="ADAL" clId="{894EAA37-CD55-4F7F-BAB2-10BB9A8399AA}" dt="2026-09-02T09:31:25.978" v="107" actId="27636"/>
          <ac:spMkLst>
            <pc:docMk/>
            <pc:sldMk cId="0" sldId="278"/>
            <ac:spMk id="9" creationId="{00000000-0000-0000-0000-000000000000}"/>
          </ac:spMkLst>
        </pc:spChg>
        <pc:spChg chg="mod">
          <ac:chgData name="Emilie LE GOFF MILAN [Eurécia]" userId="6ad53246-acbf-4ccd-b846-328a5839d4aa" providerId="ADAL" clId="{894EAA37-CD55-4F7F-BAB2-10BB9A8399AA}" dt="2026-09-02T09:31:25.958" v="104" actId="27636"/>
          <ac:spMkLst>
            <pc:docMk/>
            <pc:sldMk cId="0" sldId="278"/>
            <ac:spMk id="10" creationId="{00000000-0000-0000-0000-000000000000}"/>
          </ac:spMkLst>
        </pc:spChg>
        <pc:spChg chg="mod">
          <ac:chgData name="Emilie LE GOFF MILAN [Eurécia]" userId="6ad53246-acbf-4ccd-b846-328a5839d4aa" providerId="ADAL" clId="{894EAA37-CD55-4F7F-BAB2-10BB9A8399AA}" dt="2026-09-02T09:31:25.976" v="105" actId="27636"/>
          <ac:spMkLst>
            <pc:docMk/>
            <pc:sldMk cId="0" sldId="278"/>
            <ac:spMk id="12" creationId="{00000000-0000-0000-0000-000000000000}"/>
          </ac:spMkLst>
        </pc:spChg>
        <pc:spChg chg="mod">
          <ac:chgData name="Emilie LE GOFF MILAN [Eurécia]" userId="6ad53246-acbf-4ccd-b846-328a5839d4aa" providerId="ADAL" clId="{894EAA37-CD55-4F7F-BAB2-10BB9A8399AA}" dt="2026-09-02T09:31:25.958" v="99" actId="27636"/>
          <ac:spMkLst>
            <pc:docMk/>
            <pc:sldMk cId="0" sldId="278"/>
            <ac:spMk id="13" creationId="{00000000-0000-0000-0000-000000000000}"/>
          </ac:spMkLst>
        </pc:spChg>
        <pc:spChg chg="mod">
          <ac:chgData name="Emilie LE GOFF MILAN [Eurécia]" userId="6ad53246-acbf-4ccd-b846-328a5839d4aa" providerId="ADAL" clId="{894EAA37-CD55-4F7F-BAB2-10BB9A8399AA}" dt="2026-09-02T09:31:25.958" v="102" actId="27636"/>
          <ac:spMkLst>
            <pc:docMk/>
            <pc:sldMk cId="0" sldId="278"/>
            <ac:spMk id="15" creationId="{00000000-0000-0000-0000-000000000000}"/>
          </ac:spMkLst>
        </pc:spChg>
        <pc:spChg chg="mod">
          <ac:chgData name="Emilie LE GOFF MILAN [Eurécia]" userId="6ad53246-acbf-4ccd-b846-328a5839d4aa" providerId="ADAL" clId="{894EAA37-CD55-4F7F-BAB2-10BB9A8399AA}" dt="2026-09-02T09:31:25.958" v="95" actId="27636"/>
          <ac:spMkLst>
            <pc:docMk/>
            <pc:sldMk cId="0" sldId="278"/>
            <ac:spMk id="16" creationId="{00000000-0000-0000-0000-000000000000}"/>
          </ac:spMkLst>
        </pc:spChg>
        <pc:spChg chg="mod">
          <ac:chgData name="Emilie LE GOFF MILAN [Eurécia]" userId="6ad53246-acbf-4ccd-b846-328a5839d4aa" providerId="ADAL" clId="{894EAA37-CD55-4F7F-BAB2-10BB9A8399AA}" dt="2026-09-02T09:31:25.958" v="103" actId="27636"/>
          <ac:spMkLst>
            <pc:docMk/>
            <pc:sldMk cId="0" sldId="278"/>
            <ac:spMk id="18" creationId="{00000000-0000-0000-0000-000000000000}"/>
          </ac:spMkLst>
        </pc:spChg>
        <pc:spChg chg="mod">
          <ac:chgData name="Emilie LE GOFF MILAN [Eurécia]" userId="6ad53246-acbf-4ccd-b846-328a5839d4aa" providerId="ADAL" clId="{894EAA37-CD55-4F7F-BAB2-10BB9A8399AA}" dt="2026-09-02T09:31:25.958" v="101" actId="27636"/>
          <ac:spMkLst>
            <pc:docMk/>
            <pc:sldMk cId="0" sldId="278"/>
            <ac:spMk id="19" creationId="{00000000-0000-0000-0000-000000000000}"/>
          </ac:spMkLst>
        </pc:spChg>
        <pc:spChg chg="mod">
          <ac:chgData name="Emilie LE GOFF MILAN [Eurécia]" userId="6ad53246-acbf-4ccd-b846-328a5839d4aa" providerId="ADAL" clId="{894EAA37-CD55-4F7F-BAB2-10BB9A8399AA}" dt="2026-09-02T09:31:25.958" v="97" actId="27636"/>
          <ac:spMkLst>
            <pc:docMk/>
            <pc:sldMk cId="0" sldId="278"/>
            <ac:spMk id="21" creationId="{00000000-0000-0000-0000-000000000000}"/>
          </ac:spMkLst>
        </pc:spChg>
        <pc:spChg chg="mod">
          <ac:chgData name="Emilie LE GOFF MILAN [Eurécia]" userId="6ad53246-acbf-4ccd-b846-328a5839d4aa" providerId="ADAL" clId="{894EAA37-CD55-4F7F-BAB2-10BB9A8399AA}" dt="2026-09-02T09:31:25.980" v="108" actId="27636"/>
          <ac:spMkLst>
            <pc:docMk/>
            <pc:sldMk cId="0" sldId="278"/>
            <ac:spMk id="22" creationId="{00000000-0000-0000-0000-000000000000}"/>
          </ac:spMkLst>
        </pc:spChg>
      </pc:sldChg>
      <pc:sldChg chg="modSp mod">
        <pc:chgData name="Emilie LE GOFF MILAN [Eurécia]" userId="6ad53246-acbf-4ccd-b846-328a5839d4aa" providerId="ADAL" clId="{894EAA37-CD55-4F7F-BAB2-10BB9A8399AA}" dt="2026-09-03T14:12:13.497" v="532" actId="207"/>
        <pc:sldMkLst>
          <pc:docMk/>
          <pc:sldMk cId="0" sldId="279"/>
        </pc:sldMkLst>
        <pc:spChg chg="mod">
          <ac:chgData name="Emilie LE GOFF MILAN [Eurécia]" userId="6ad53246-acbf-4ccd-b846-328a5839d4aa" providerId="ADAL" clId="{894EAA37-CD55-4F7F-BAB2-10BB9A8399AA}" dt="2026-09-02T09:31:25.982" v="109" actId="27636"/>
          <ac:spMkLst>
            <pc:docMk/>
            <pc:sldMk cId="0" sldId="279"/>
            <ac:spMk id="5" creationId="{00000000-0000-0000-0000-000000000000}"/>
          </ac:spMkLst>
        </pc:spChg>
        <pc:spChg chg="mod">
          <ac:chgData name="Emilie LE GOFF MILAN [Eurécia]" userId="6ad53246-acbf-4ccd-b846-328a5839d4aa" providerId="ADAL" clId="{894EAA37-CD55-4F7F-BAB2-10BB9A8399AA}" dt="2026-09-03T14:12:13.497" v="532" actId="207"/>
          <ac:spMkLst>
            <pc:docMk/>
            <pc:sldMk cId="0" sldId="279"/>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2124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Guide collaborateur, version septembre 2026.</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Partie 3.</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Où retrouver ses factures.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Les quatre cas, détaillés ensuite.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Cas A, le plus fréquent.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Cas B, </a:t>
            </a:r>
            <a:r>
              <a:rPr lang="en-US" dirty="0" err="1"/>
              <a:t>relancer</a:t>
            </a:r>
            <a:r>
              <a:rPr lang="en-US" dirty="0"/>
              <a:t> ou chercher.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Cas C, </a:t>
            </a:r>
            <a:r>
              <a:rPr lang="en-US" dirty="0" err="1"/>
              <a:t>créer</a:t>
            </a:r>
            <a:r>
              <a:rPr lang="en-US" dirty="0"/>
              <a:t> la dépense.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Cas D, refuser la facture.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Partie 4.</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Les questions qui reviennent.</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Les deux contrôles à l'envoi.</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Rassurer : la saisie ne change pas.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Récapitulatif à emporter.</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Renvoyer vers le centre d'aide.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Partie 1.</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Vue d'ensemble des cinq étapes.</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Partie 2.</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Les règles varient selon l'entreprise.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Où trouver le QR code, ce qu'il contient.</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Le cas du commerçant non équipé.</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r>
              <a:rPr lang="en-US" dirty="0"/>
              <a:t>La saisie ne change pas.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help.eurecia.com/hc/fr/sections/37581803157405-Facturation-%C3%A9lectronique-new" TargetMode="Externa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pic>
        <p:nvPicPr>
          <p:cNvPr id="3" name="Image 1" descr="preencoded.png"/>
          <p:cNvPicPr>
            <a:picLocks noChangeAspect="1"/>
          </p:cNvPicPr>
          <p:nvPr/>
        </p:nvPicPr>
        <p:blipFill>
          <a:blip r:embed="rId4"/>
          <a:srcRect r="-1273437"/>
          <a:stretch/>
        </p:blipFill>
        <p:spPr>
          <a:xfrm>
            <a:off x="914400" y="914400"/>
            <a:ext cx="16459200" cy="914400"/>
          </a:xfrm>
          <a:prstGeom prst="rect">
            <a:avLst/>
          </a:prstGeom>
        </p:spPr>
      </p:pic>
      <p:sp>
        <p:nvSpPr>
          <p:cNvPr id="4" name="Text 0"/>
          <p:cNvSpPr/>
          <p:nvPr/>
        </p:nvSpPr>
        <p:spPr>
          <a:xfrm>
            <a:off x="914400" y="2602260"/>
            <a:ext cx="2037055"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GUIDE UTILISATEUR</a:t>
            </a:r>
            <a:endParaRPr lang="en-US" sz="1350" dirty="0"/>
          </a:p>
        </p:txBody>
      </p:sp>
      <p:sp>
        <p:nvSpPr>
          <p:cNvPr id="5" name="Shape 1"/>
          <p:cNvSpPr/>
          <p:nvPr/>
        </p:nvSpPr>
        <p:spPr>
          <a:xfrm>
            <a:off x="2928193" y="2590800"/>
            <a:ext cx="9525" cy="228600"/>
          </a:xfrm>
          <a:prstGeom prst="rect">
            <a:avLst/>
          </a:prstGeom>
          <a:solidFill>
            <a:srgbClr val="D3D0C7"/>
          </a:solidFill>
          <a:ln/>
        </p:spPr>
        <p:txBody>
          <a:bodyPr/>
          <a:lstStyle/>
          <a:p>
            <a:endParaRPr lang="fr-FR"/>
          </a:p>
        </p:txBody>
      </p:sp>
      <p:sp>
        <p:nvSpPr>
          <p:cNvPr id="6" name="Text 2"/>
          <p:cNvSpPr/>
          <p:nvPr/>
        </p:nvSpPr>
        <p:spPr>
          <a:xfrm>
            <a:off x="3099643" y="2602260"/>
            <a:ext cx="1177826"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dirty="0">
                <a:solidFill>
                  <a:srgbClr val="486267"/>
                </a:solidFill>
                <a:latin typeface="Figtree" pitchFamily="34" charset="0"/>
                <a:ea typeface="Figtree" pitchFamily="34" charset="-122"/>
                <a:cs typeface="Figtree" pitchFamily="34" charset="-120"/>
              </a:rPr>
              <a:t>Notes de frais</a:t>
            </a:r>
            <a:endParaRPr lang="en-US" sz="1350" dirty="0"/>
          </a:p>
        </p:txBody>
      </p:sp>
      <p:sp>
        <p:nvSpPr>
          <p:cNvPr id="7" name="Text 3"/>
          <p:cNvSpPr/>
          <p:nvPr/>
        </p:nvSpPr>
        <p:spPr>
          <a:xfrm>
            <a:off x="914400" y="4796879"/>
            <a:ext cx="9771507" cy="1821061"/>
          </a:xfrm>
          <a:prstGeom prst="rect">
            <a:avLst/>
          </a:prstGeom>
          <a:noFill/>
          <a:ln/>
        </p:spPr>
        <p:txBody>
          <a:bodyPr wrap="square" lIns="25400" tIns="25400" rIns="25400" bIns="25400" rtlCol="0" anchor="t">
            <a:normAutofit/>
          </a:bodyPr>
          <a:lstStyle/>
          <a:p>
            <a:pPr marL="0" indent="0" algn="l">
              <a:lnSpc>
                <a:spcPct val="90000"/>
              </a:lnSpc>
              <a:buNone/>
            </a:pPr>
            <a:r>
              <a:rPr lang="en-US" sz="5850" b="1" dirty="0">
                <a:solidFill>
                  <a:srgbClr val="294B53"/>
                </a:solidFill>
                <a:latin typeface="PPWoodland" pitchFamily="34" charset="0"/>
                <a:ea typeface="PPWoodland" pitchFamily="34" charset="-122"/>
                <a:cs typeface="PPWoodland" pitchFamily="34" charset="-120"/>
              </a:rPr>
              <a:t>Prendre en main la facturation électronique</a:t>
            </a:r>
            <a:endParaRPr lang="en-US" sz="5850" dirty="0"/>
          </a:p>
        </p:txBody>
      </p:sp>
      <p:sp>
        <p:nvSpPr>
          <p:cNvPr id="8" name="Text 4"/>
          <p:cNvSpPr/>
          <p:nvPr/>
        </p:nvSpPr>
        <p:spPr>
          <a:xfrm>
            <a:off x="914400" y="6960840"/>
            <a:ext cx="7456170" cy="586680"/>
          </a:xfrm>
          <a:prstGeom prst="rect">
            <a:avLst/>
          </a:prstGeom>
          <a:noFill/>
          <a:ln/>
        </p:spPr>
        <p:txBody>
          <a:bodyPr wrap="square" lIns="25400" tIns="25400" rIns="25400" bIns="25400" rtlCol="0" anchor="t">
            <a:normAutofit fontScale="92500"/>
          </a:bodyPr>
          <a:lstStyle/>
          <a:p>
            <a:pPr marL="0" indent="0" algn="l">
              <a:lnSpc>
                <a:spcPct val="99310"/>
              </a:lnSpc>
              <a:buNone/>
            </a:pPr>
            <a:r>
              <a:rPr lang="en-US" sz="1800" dirty="0">
                <a:solidFill>
                  <a:srgbClr val="486267"/>
                </a:solidFill>
                <a:latin typeface="RobotoDS" pitchFamily="34" charset="0"/>
                <a:ea typeface="RobotoDS" pitchFamily="34" charset="-122"/>
                <a:cs typeface="RobotoDS" pitchFamily="34" charset="-120"/>
              </a:rPr>
              <a:t>Deux gestes s'ajoutent : demander une facture au nom de l'entreprise, puis rattacher la facture reçue à la dépense correspondante.</a:t>
            </a:r>
            <a:endParaRPr lang="en-US" sz="1800" dirty="0"/>
          </a:p>
        </p:txBody>
      </p:sp>
      <p:pic>
        <p:nvPicPr>
          <p:cNvPr id="9" name="Image 2" descr="preencoded.png"/>
          <p:cNvPicPr>
            <a:picLocks noChangeAspect="1"/>
          </p:cNvPicPr>
          <p:nvPr/>
        </p:nvPicPr>
        <p:blipFill>
          <a:blip r:embed="rId5"/>
          <a:srcRect/>
          <a:stretch/>
        </p:blipFill>
        <p:spPr>
          <a:xfrm>
            <a:off x="11315700" y="3124200"/>
            <a:ext cx="6057900" cy="6057900"/>
          </a:xfrm>
          <a:prstGeom prst="rect">
            <a:avLst/>
          </a:prstGeom>
        </p:spPr>
      </p:pic>
      <p:sp>
        <p:nvSpPr>
          <p:cNvPr id="10" name="Text 5"/>
          <p:cNvSpPr/>
          <p:nvPr/>
        </p:nvSpPr>
        <p:spPr>
          <a:xfrm>
            <a:off x="914400" y="91821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dirty="0">
                <a:solidFill>
                  <a:srgbClr val="6E868B"/>
                </a:solidFill>
                <a:latin typeface="Figtree" pitchFamily="34" charset="0"/>
                <a:ea typeface="Figtree" pitchFamily="34" charset="-122"/>
                <a:cs typeface="Figtree" pitchFamily="34" charset="-120"/>
              </a:rPr>
              <a:t>Septembre 2026</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3">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768775"/>
            <a:ext cx="10467023" cy="1066800"/>
          </a:xfrm>
          <a:prstGeom prst="rect">
            <a:avLst/>
          </a:prstGeom>
          <a:noFill/>
          <a:ln/>
        </p:spPr>
        <p:txBody>
          <a:bodyPr wrap="square" lIns="25400" tIns="25400" rIns="25400" bIns="25400" rtlCol="0" anchor="t">
            <a:normAutofit lnSpcReduction="10000"/>
          </a:bodyPr>
          <a:lstStyle/>
          <a:p>
            <a:pPr marL="0" indent="0" algn="l">
              <a:lnSpc>
                <a:spcPct val="99083"/>
              </a:lnSpc>
              <a:buNone/>
            </a:pPr>
            <a:r>
              <a:rPr lang="en-US" sz="6750" b="1" dirty="0">
                <a:solidFill>
                  <a:srgbClr val="B8DAE0"/>
                </a:solidFill>
                <a:latin typeface="Figtree" pitchFamily="34" charset="0"/>
                <a:ea typeface="Figtree" pitchFamily="34" charset="-122"/>
                <a:cs typeface="Figtree" pitchFamily="34" charset="-120"/>
              </a:rPr>
              <a:t>03</a:t>
            </a:r>
            <a:endParaRPr lang="en-US" sz="6750" dirty="0"/>
          </a:p>
        </p:txBody>
      </p:sp>
      <p:sp>
        <p:nvSpPr>
          <p:cNvPr id="4" name="Text 1"/>
          <p:cNvSpPr/>
          <p:nvPr/>
        </p:nvSpPr>
        <p:spPr>
          <a:xfrm>
            <a:off x="914400" y="5026075"/>
            <a:ext cx="10467023" cy="689521"/>
          </a:xfrm>
          <a:prstGeom prst="rect">
            <a:avLst/>
          </a:prstGeom>
          <a:noFill/>
          <a:ln/>
        </p:spPr>
        <p:txBody>
          <a:bodyPr wrap="square" lIns="25400" tIns="25400" rIns="25400" bIns="25400" rtlCol="0" anchor="t">
            <a:normAutofit/>
          </a:bodyPr>
          <a:lstStyle/>
          <a:p>
            <a:pPr marL="0" indent="0" algn="l">
              <a:lnSpc>
                <a:spcPct val="100588"/>
              </a:lnSpc>
              <a:buNone/>
            </a:pPr>
            <a:r>
              <a:rPr lang="en-US" sz="4275" b="1" dirty="0">
                <a:solidFill>
                  <a:srgbClr val="FFFFFF"/>
                </a:solidFill>
                <a:latin typeface="Figtree" pitchFamily="34" charset="0"/>
                <a:ea typeface="Figtree" pitchFamily="34" charset="-122"/>
                <a:cs typeface="Figtree" pitchFamily="34" charset="-120"/>
              </a:rPr>
              <a:t>Traiter la facture reçue</a:t>
            </a:r>
            <a:endParaRPr lang="en-US" sz="4275" dirty="0"/>
          </a:p>
        </p:txBody>
      </p:sp>
      <p:sp>
        <p:nvSpPr>
          <p:cNvPr id="5" name="Text 2"/>
          <p:cNvSpPr/>
          <p:nvPr/>
        </p:nvSpPr>
        <p:spPr>
          <a:xfrm>
            <a:off x="914400" y="5982295"/>
            <a:ext cx="6465284" cy="57388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B8DAE0"/>
                </a:solidFill>
                <a:latin typeface="RobotoDS" pitchFamily="34" charset="0"/>
                <a:ea typeface="RobotoDS" pitchFamily="34" charset="-122"/>
                <a:cs typeface="RobotoDS" pitchFamily="34" charset="-120"/>
              </a:rPr>
              <a:t>Une notification, puis quatre issues possibles selon la dépense qu'Eurécia retrouve.</a:t>
            </a:r>
            <a:endParaRPr lang="en-US" sz="1688" dirty="0"/>
          </a:p>
        </p:txBody>
      </p:sp>
      <p:pic>
        <p:nvPicPr>
          <p:cNvPr id="6" name="Image 1" descr="preencoded.png"/>
          <p:cNvPicPr>
            <a:picLocks noChangeAspect="1"/>
          </p:cNvPicPr>
          <p:nvPr/>
        </p:nvPicPr>
        <p:blipFill>
          <a:blip r:embed="rId4"/>
          <a:srcRect/>
          <a:stretch/>
        </p:blipFill>
        <p:spPr>
          <a:xfrm>
            <a:off x="11039475" y="1976438"/>
            <a:ext cx="6334125" cy="63341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4">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4</a:t>
            </a:r>
            <a:endParaRPr lang="en-US" sz="1350" dirty="0"/>
          </a:p>
        </p:txBody>
      </p:sp>
      <p:sp>
        <p:nvSpPr>
          <p:cNvPr id="4" name="Text 1"/>
          <p:cNvSpPr/>
          <p:nvPr/>
        </p:nvSpPr>
        <p:spPr>
          <a:xfrm>
            <a:off x="914400" y="1043880"/>
            <a:ext cx="1810512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Vous recevez une notification, que faire ?</a:t>
            </a:r>
            <a:endParaRPr lang="en-US" sz="3375" dirty="0"/>
          </a:p>
        </p:txBody>
      </p:sp>
      <p:sp>
        <p:nvSpPr>
          <p:cNvPr id="5" name="Text 2"/>
          <p:cNvSpPr/>
          <p:nvPr/>
        </p:nvSpPr>
        <p:spPr>
          <a:xfrm>
            <a:off x="914400" y="1786830"/>
            <a:ext cx="15157609" cy="57388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3E5C64"/>
                </a:solidFill>
                <a:latin typeface="RobotoDS" pitchFamily="34" charset="0"/>
                <a:ea typeface="RobotoDS" pitchFamily="34" charset="-122"/>
                <a:cs typeface="RobotoDS" pitchFamily="34" charset="-120"/>
              </a:rPr>
              <a:t>Une notification, et, selon le paramétrage, un mail, vous informe qu'une facture à votre nom est arrivée. Ouvrez-la depuis votre espace et vérifiez ce qu'Eurécia propose.</a:t>
            </a:r>
            <a:endParaRPr lang="en-US" sz="1688" dirty="0"/>
          </a:p>
        </p:txBody>
      </p:sp>
      <p:sp>
        <p:nvSpPr>
          <p:cNvPr id="6" name="Shape 3"/>
          <p:cNvSpPr/>
          <p:nvPr/>
        </p:nvSpPr>
        <p:spPr>
          <a:xfrm>
            <a:off x="914400" y="2703612"/>
            <a:ext cx="6896100" cy="6897588"/>
          </a:xfrm>
          <a:prstGeom prst="roundRect">
            <a:avLst>
              <a:gd name="adj" fmla="val 1657"/>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152525" y="2941737"/>
            <a:ext cx="7061835" cy="260896"/>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b="1" dirty="0">
                <a:solidFill>
                  <a:srgbClr val="486267"/>
                </a:solidFill>
                <a:latin typeface="Figtree" pitchFamily="34" charset="0"/>
                <a:ea typeface="Figtree" pitchFamily="34" charset="-122"/>
                <a:cs typeface="Figtree" pitchFamily="34" charset="-120"/>
              </a:rPr>
              <a:t>Notes de frais, Mes factures électroniques</a:t>
            </a:r>
            <a:endParaRPr lang="en-US" sz="1463" dirty="0"/>
          </a:p>
        </p:txBody>
      </p:sp>
      <p:pic>
        <p:nvPicPr>
          <p:cNvPr id="8" name="Image 1" descr="preencoded.png"/>
          <p:cNvPicPr>
            <a:picLocks noChangeAspect="1"/>
          </p:cNvPicPr>
          <p:nvPr/>
        </p:nvPicPr>
        <p:blipFill>
          <a:blip r:embed="rId4"/>
          <a:srcRect t="-6828" b="-6828"/>
          <a:stretch/>
        </p:blipFill>
        <p:spPr>
          <a:xfrm>
            <a:off x="1152525" y="3316932"/>
            <a:ext cx="6419850" cy="6046143"/>
          </a:xfrm>
          <a:prstGeom prst="rect">
            <a:avLst/>
          </a:prstGeom>
        </p:spPr>
      </p:pic>
      <p:sp>
        <p:nvSpPr>
          <p:cNvPr id="9" name="Shape 5"/>
          <p:cNvSpPr/>
          <p:nvPr/>
        </p:nvSpPr>
        <p:spPr>
          <a:xfrm>
            <a:off x="8039100" y="2703612"/>
            <a:ext cx="9334500" cy="6897588"/>
          </a:xfrm>
          <a:prstGeom prst="roundRect">
            <a:avLst>
              <a:gd name="adj" fmla="val 1657"/>
            </a:avLst>
          </a:prstGeom>
          <a:solidFill>
            <a:srgbClr val="FFFFFF"/>
          </a:solidFill>
          <a:ln w="9525">
            <a:solidFill>
              <a:srgbClr val="E5E2D8"/>
            </a:solidFill>
            <a:prstDash val="solid"/>
          </a:ln>
        </p:spPr>
        <p:txBody>
          <a:bodyPr/>
          <a:lstStyle/>
          <a:p>
            <a:endParaRPr lang="fr-FR"/>
          </a:p>
        </p:txBody>
      </p:sp>
      <p:sp>
        <p:nvSpPr>
          <p:cNvPr id="10" name="Text 6"/>
          <p:cNvSpPr/>
          <p:nvPr/>
        </p:nvSpPr>
        <p:spPr>
          <a:xfrm>
            <a:off x="8277225" y="2941737"/>
            <a:ext cx="9744075" cy="260896"/>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b="1" dirty="0">
                <a:solidFill>
                  <a:srgbClr val="486267"/>
                </a:solidFill>
                <a:latin typeface="Figtree" pitchFamily="34" charset="0"/>
                <a:ea typeface="Figtree" pitchFamily="34" charset="-122"/>
                <a:cs typeface="Figtree" pitchFamily="34" charset="-120"/>
              </a:rPr>
              <a:t>Votre liste de factures</a:t>
            </a:r>
            <a:endParaRPr lang="en-US" sz="1463" dirty="0"/>
          </a:p>
        </p:txBody>
      </p:sp>
      <p:pic>
        <p:nvPicPr>
          <p:cNvPr id="11" name="Image 2" descr="preencoded.png"/>
          <p:cNvPicPr>
            <a:picLocks noChangeAspect="1"/>
          </p:cNvPicPr>
          <p:nvPr/>
        </p:nvPicPr>
        <p:blipFill>
          <a:blip r:embed="rId5"/>
          <a:srcRect t="-38051" b="-38051"/>
          <a:stretch/>
        </p:blipFill>
        <p:spPr>
          <a:xfrm>
            <a:off x="8277225" y="3316932"/>
            <a:ext cx="8858250" cy="604614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5">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4</a:t>
            </a:r>
            <a:endParaRPr lang="en-US" sz="1350" dirty="0"/>
          </a:p>
        </p:txBody>
      </p:sp>
      <p:sp>
        <p:nvSpPr>
          <p:cNvPr id="4" name="Text 1"/>
          <p:cNvSpPr/>
          <p:nvPr/>
        </p:nvSpPr>
        <p:spPr>
          <a:xfrm>
            <a:off x="914400" y="1043880"/>
            <a:ext cx="1810512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Quatre issues possibles</a:t>
            </a:r>
            <a:endParaRPr lang="en-US" sz="3375" dirty="0"/>
          </a:p>
        </p:txBody>
      </p:sp>
      <p:sp>
        <p:nvSpPr>
          <p:cNvPr id="5" name="Shape 2"/>
          <p:cNvSpPr/>
          <p:nvPr/>
        </p:nvSpPr>
        <p:spPr>
          <a:xfrm>
            <a:off x="914400" y="2015430"/>
            <a:ext cx="80772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6" name="Text 3"/>
          <p:cNvSpPr/>
          <p:nvPr/>
        </p:nvSpPr>
        <p:spPr>
          <a:xfrm>
            <a:off x="1304925" y="2405955"/>
            <a:ext cx="8025765" cy="38100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2250" b="1" dirty="0">
                <a:solidFill>
                  <a:srgbClr val="B8DAE0"/>
                </a:solidFill>
                <a:latin typeface="Figtree" pitchFamily="34" charset="0"/>
                <a:ea typeface="Figtree" pitchFamily="34" charset="-122"/>
                <a:cs typeface="Figtree" pitchFamily="34" charset="-120"/>
              </a:rPr>
              <a:t>A</a:t>
            </a:r>
            <a:endParaRPr lang="en-US" sz="2250" dirty="0"/>
          </a:p>
        </p:txBody>
      </p:sp>
      <p:sp>
        <p:nvSpPr>
          <p:cNvPr id="7" name="Text 4"/>
          <p:cNvSpPr/>
          <p:nvPr/>
        </p:nvSpPr>
        <p:spPr>
          <a:xfrm>
            <a:off x="1304925" y="2901255"/>
            <a:ext cx="8025765" cy="346621"/>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2025" b="1" dirty="0">
                <a:solidFill>
                  <a:srgbClr val="294B53"/>
                </a:solidFill>
                <a:latin typeface="Figtree" pitchFamily="34" charset="0"/>
                <a:ea typeface="Figtree" pitchFamily="34" charset="-122"/>
                <a:cs typeface="Figtree" pitchFamily="34" charset="-120"/>
              </a:rPr>
              <a:t>Une dépense est identifiée</a:t>
            </a:r>
            <a:endParaRPr lang="en-US" sz="2025" dirty="0"/>
          </a:p>
        </p:txBody>
      </p:sp>
      <p:sp>
        <p:nvSpPr>
          <p:cNvPr id="8" name="Text 5"/>
          <p:cNvSpPr/>
          <p:nvPr/>
        </p:nvSpPr>
        <p:spPr>
          <a:xfrm>
            <a:off x="1304925" y="3400276"/>
            <a:ext cx="8025765" cy="288131"/>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Vérifiez la date, le montant et le fournisseur, puis confirmez le rattachement.</a:t>
            </a:r>
            <a:endParaRPr lang="en-US" sz="1575" dirty="0"/>
          </a:p>
        </p:txBody>
      </p:sp>
      <p:sp>
        <p:nvSpPr>
          <p:cNvPr id="9" name="Shape 6"/>
          <p:cNvSpPr/>
          <p:nvPr/>
        </p:nvSpPr>
        <p:spPr>
          <a:xfrm>
            <a:off x="9296400" y="2015430"/>
            <a:ext cx="80772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0" name="Text 7"/>
          <p:cNvSpPr/>
          <p:nvPr/>
        </p:nvSpPr>
        <p:spPr>
          <a:xfrm>
            <a:off x="9686925" y="2405955"/>
            <a:ext cx="8025765" cy="38100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2250" b="1" dirty="0">
                <a:solidFill>
                  <a:srgbClr val="B8DAE0"/>
                </a:solidFill>
                <a:latin typeface="Figtree" pitchFamily="34" charset="0"/>
                <a:ea typeface="Figtree" pitchFamily="34" charset="-122"/>
                <a:cs typeface="Figtree" pitchFamily="34" charset="-120"/>
              </a:rPr>
              <a:t>B</a:t>
            </a:r>
            <a:endParaRPr lang="en-US" sz="2250" dirty="0"/>
          </a:p>
        </p:txBody>
      </p:sp>
      <p:sp>
        <p:nvSpPr>
          <p:cNvPr id="11" name="Text 8"/>
          <p:cNvSpPr/>
          <p:nvPr/>
        </p:nvSpPr>
        <p:spPr>
          <a:xfrm>
            <a:off x="9686925" y="2901255"/>
            <a:ext cx="8025765" cy="346621"/>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2025" b="1" dirty="0">
                <a:solidFill>
                  <a:srgbClr val="294B53"/>
                </a:solidFill>
                <a:latin typeface="Figtree" pitchFamily="34" charset="0"/>
                <a:ea typeface="Figtree" pitchFamily="34" charset="-122"/>
                <a:cs typeface="Figtree" pitchFamily="34" charset="-120"/>
              </a:rPr>
              <a:t>Aucune n'est identifiée</a:t>
            </a:r>
            <a:endParaRPr lang="en-US" sz="2025" dirty="0"/>
          </a:p>
        </p:txBody>
      </p:sp>
      <p:sp>
        <p:nvSpPr>
          <p:cNvPr id="12" name="Text 9"/>
          <p:cNvSpPr/>
          <p:nvPr/>
        </p:nvSpPr>
        <p:spPr>
          <a:xfrm>
            <a:off x="9686925" y="3400276"/>
            <a:ext cx="8025765" cy="288131"/>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Recherchez vous-même la dépense concernée dans votre liste et rattachez-la.</a:t>
            </a:r>
            <a:endParaRPr lang="en-US" sz="1575" dirty="0"/>
          </a:p>
        </p:txBody>
      </p:sp>
      <p:sp>
        <p:nvSpPr>
          <p:cNvPr id="13" name="Shape 10"/>
          <p:cNvSpPr/>
          <p:nvPr/>
        </p:nvSpPr>
        <p:spPr>
          <a:xfrm>
            <a:off x="914400" y="5960715"/>
            <a:ext cx="80772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4" name="Text 11"/>
          <p:cNvSpPr/>
          <p:nvPr/>
        </p:nvSpPr>
        <p:spPr>
          <a:xfrm>
            <a:off x="1304925" y="6351240"/>
            <a:ext cx="8025765" cy="38100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2250" b="1" dirty="0">
                <a:solidFill>
                  <a:srgbClr val="B8DAE0"/>
                </a:solidFill>
                <a:latin typeface="Figtree" pitchFamily="34" charset="0"/>
                <a:ea typeface="Figtree" pitchFamily="34" charset="-122"/>
                <a:cs typeface="Figtree" pitchFamily="34" charset="-120"/>
              </a:rPr>
              <a:t>C</a:t>
            </a:r>
            <a:endParaRPr lang="en-US" sz="2250" dirty="0"/>
          </a:p>
        </p:txBody>
      </p:sp>
      <p:sp>
        <p:nvSpPr>
          <p:cNvPr id="15" name="Text 12"/>
          <p:cNvSpPr/>
          <p:nvPr/>
        </p:nvSpPr>
        <p:spPr>
          <a:xfrm>
            <a:off x="1304925" y="6846540"/>
            <a:ext cx="8025765" cy="346621"/>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2025" b="1" dirty="0">
                <a:solidFill>
                  <a:srgbClr val="294B53"/>
                </a:solidFill>
                <a:latin typeface="Figtree" pitchFamily="34" charset="0"/>
                <a:ea typeface="Figtree" pitchFamily="34" charset="-122"/>
                <a:cs typeface="Figtree" pitchFamily="34" charset="-120"/>
              </a:rPr>
              <a:t>La dépense n'existe pas encore</a:t>
            </a:r>
            <a:endParaRPr lang="en-US" sz="2025" dirty="0"/>
          </a:p>
        </p:txBody>
      </p:sp>
      <p:sp>
        <p:nvSpPr>
          <p:cNvPr id="16" name="Text 13"/>
          <p:cNvSpPr/>
          <p:nvPr/>
        </p:nvSpPr>
        <p:spPr>
          <a:xfrm>
            <a:off x="1304925" y="7345561"/>
            <a:ext cx="8025765" cy="288131"/>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Créez-la à partir de la facture : montant, TVA, date et fournisseur sont préremplis.</a:t>
            </a:r>
            <a:endParaRPr lang="en-US" sz="1575" dirty="0"/>
          </a:p>
        </p:txBody>
      </p:sp>
      <p:sp>
        <p:nvSpPr>
          <p:cNvPr id="17" name="Shape 14"/>
          <p:cNvSpPr/>
          <p:nvPr/>
        </p:nvSpPr>
        <p:spPr>
          <a:xfrm>
            <a:off x="9296400" y="5960715"/>
            <a:ext cx="8077200" cy="3640485"/>
          </a:xfrm>
          <a:prstGeom prst="roundRect">
            <a:avLst>
              <a:gd name="adj" fmla="val 3140"/>
            </a:avLst>
          </a:prstGeom>
          <a:solidFill>
            <a:srgbClr val="294B53"/>
          </a:solidFill>
          <a:ln/>
        </p:spPr>
        <p:txBody>
          <a:bodyPr/>
          <a:lstStyle/>
          <a:p>
            <a:endParaRPr lang="fr-FR"/>
          </a:p>
        </p:txBody>
      </p:sp>
      <p:sp>
        <p:nvSpPr>
          <p:cNvPr id="18" name="Text 15"/>
          <p:cNvSpPr/>
          <p:nvPr/>
        </p:nvSpPr>
        <p:spPr>
          <a:xfrm>
            <a:off x="9677400" y="6341715"/>
            <a:ext cx="8046720" cy="38100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2250" b="1" dirty="0">
                <a:solidFill>
                  <a:srgbClr val="F39071"/>
                </a:solidFill>
                <a:latin typeface="Figtree" pitchFamily="34" charset="0"/>
                <a:ea typeface="Figtree" pitchFamily="34" charset="-122"/>
                <a:cs typeface="Figtree" pitchFamily="34" charset="-120"/>
              </a:rPr>
              <a:t>D</a:t>
            </a:r>
            <a:endParaRPr lang="en-US" sz="2250" dirty="0"/>
          </a:p>
        </p:txBody>
      </p:sp>
      <p:sp>
        <p:nvSpPr>
          <p:cNvPr id="19" name="Text 16"/>
          <p:cNvSpPr/>
          <p:nvPr/>
        </p:nvSpPr>
        <p:spPr>
          <a:xfrm>
            <a:off x="9677400" y="6837015"/>
            <a:ext cx="8046720" cy="346621"/>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2025" b="1" dirty="0">
                <a:solidFill>
                  <a:srgbClr val="FFFFFF"/>
                </a:solidFill>
                <a:latin typeface="Figtree" pitchFamily="34" charset="0"/>
                <a:ea typeface="Figtree" pitchFamily="34" charset="-122"/>
                <a:cs typeface="Figtree" pitchFamily="34" charset="-120"/>
              </a:rPr>
              <a:t>Elle ne vous concerne pas</a:t>
            </a:r>
            <a:endParaRPr lang="en-US" sz="2025" dirty="0"/>
          </a:p>
        </p:txBody>
      </p:sp>
      <p:sp>
        <p:nvSpPr>
          <p:cNvPr id="20" name="Text 17"/>
          <p:cNvSpPr/>
          <p:nvPr/>
        </p:nvSpPr>
        <p:spPr>
          <a:xfrm>
            <a:off x="9677400" y="7336036"/>
            <a:ext cx="7534656" cy="538163"/>
          </a:xfrm>
          <a:prstGeom prst="rect">
            <a:avLst/>
          </a:prstGeom>
          <a:noFill/>
          <a:ln/>
        </p:spPr>
        <p:txBody>
          <a:bodyPr wrap="square" lIns="25400" tIns="25400" rIns="25400" bIns="25400" rtlCol="0" anchor="t">
            <a:normAutofit/>
          </a:bodyPr>
          <a:lstStyle/>
          <a:p>
            <a:pPr marL="0" indent="0" algn="l">
              <a:lnSpc>
                <a:spcPct val="105000"/>
              </a:lnSpc>
              <a:buNone/>
            </a:pPr>
            <a:r>
              <a:rPr lang="en-US" sz="1575" dirty="0">
                <a:solidFill>
                  <a:srgbClr val="B8DAE0"/>
                </a:solidFill>
                <a:latin typeface="RobotoDS" pitchFamily="34" charset="0"/>
                <a:ea typeface="RobotoDS" pitchFamily="34" charset="-122"/>
                <a:cs typeface="RobotoDS" pitchFamily="34" charset="-120"/>
              </a:rPr>
              <a:t>Refusez-la. Elle repart vers le traitement comptable de l'entreprise.</a:t>
            </a:r>
            <a:endParaRPr lang="en-US" sz="157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6">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489722"/>
            <a:ext cx="7281862"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4, CAS A</a:t>
            </a:r>
            <a:endParaRPr lang="en-US" sz="1350" dirty="0"/>
          </a:p>
        </p:txBody>
      </p:sp>
      <p:sp>
        <p:nvSpPr>
          <p:cNvPr id="4" name="Text 1"/>
          <p:cNvSpPr/>
          <p:nvPr/>
        </p:nvSpPr>
        <p:spPr>
          <a:xfrm>
            <a:off x="914400" y="3847802"/>
            <a:ext cx="7281862" cy="518071"/>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3150" b="1" dirty="0">
                <a:solidFill>
                  <a:srgbClr val="294B53"/>
                </a:solidFill>
                <a:latin typeface="Figtree" pitchFamily="34" charset="0"/>
                <a:ea typeface="Figtree" pitchFamily="34" charset="-122"/>
                <a:cs typeface="Figtree" pitchFamily="34" charset="-120"/>
              </a:rPr>
              <a:t>Une dépense est identifiée</a:t>
            </a:r>
            <a:endParaRPr lang="en-US" sz="3150" dirty="0"/>
          </a:p>
        </p:txBody>
      </p:sp>
      <p:sp>
        <p:nvSpPr>
          <p:cNvPr id="5" name="Text 2"/>
          <p:cNvSpPr/>
          <p:nvPr/>
        </p:nvSpPr>
        <p:spPr>
          <a:xfrm>
            <a:off x="914400" y="4632573"/>
            <a:ext cx="6818471"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Une dépense déjà saisie dans Eurécia correspond à la facture. Vérifiez la date, le montant et le fournisseur.</a:t>
            </a:r>
            <a:endParaRPr lang="en-US" sz="1575" dirty="0"/>
          </a:p>
        </p:txBody>
      </p:sp>
      <p:sp>
        <p:nvSpPr>
          <p:cNvPr id="6" name="Shape 3"/>
          <p:cNvSpPr/>
          <p:nvPr/>
        </p:nvSpPr>
        <p:spPr>
          <a:xfrm>
            <a:off x="914400" y="5437436"/>
            <a:ext cx="6619875" cy="1359694"/>
          </a:xfrm>
          <a:prstGeom prst="roundRect">
            <a:avLst>
              <a:gd name="adj" fmla="val 8406"/>
            </a:avLst>
          </a:prstGeom>
          <a:solidFill>
            <a:srgbClr val="E6F2F4"/>
          </a:solidFill>
          <a:ln/>
        </p:spPr>
        <p:txBody>
          <a:bodyPr/>
          <a:lstStyle/>
          <a:p>
            <a:endParaRPr lang="fr-FR"/>
          </a:p>
        </p:txBody>
      </p:sp>
      <p:sp>
        <p:nvSpPr>
          <p:cNvPr id="7" name="Text 4"/>
          <p:cNvSpPr/>
          <p:nvPr/>
        </p:nvSpPr>
        <p:spPr>
          <a:xfrm>
            <a:off x="1219200" y="5742236"/>
            <a:ext cx="6208871" cy="788194"/>
          </a:xfrm>
          <a:prstGeom prst="rect">
            <a:avLst/>
          </a:prstGeom>
          <a:noFill/>
          <a:ln/>
        </p:spPr>
        <p:txBody>
          <a:bodyPr wrap="square" lIns="25400" tIns="25400" rIns="25400" bIns="25400" rtlCol="0" anchor="t">
            <a:normAutofit/>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Cochez « Cette facture écrasera le justificatif », puis cliquez sur « Lier la facture ». Le rapprochement est terminé, la facture est traitée.</a:t>
            </a:r>
            <a:endParaRPr lang="en-US" sz="1575" dirty="0"/>
          </a:p>
        </p:txBody>
      </p:sp>
      <p:sp>
        <p:nvSpPr>
          <p:cNvPr id="8" name="Shape 5"/>
          <p:cNvSpPr/>
          <p:nvPr/>
        </p:nvSpPr>
        <p:spPr>
          <a:xfrm>
            <a:off x="8143875" y="685800"/>
            <a:ext cx="9229725" cy="8915400"/>
          </a:xfrm>
          <a:prstGeom prst="roundRect">
            <a:avLst>
              <a:gd name="adj" fmla="val 1282"/>
            </a:avLst>
          </a:prstGeom>
          <a:solidFill>
            <a:srgbClr val="FFFFFF"/>
          </a:solidFill>
          <a:ln w="9525">
            <a:solidFill>
              <a:srgbClr val="E5E2D8"/>
            </a:solidFill>
            <a:prstDash val="solid"/>
          </a:ln>
        </p:spPr>
        <p:txBody>
          <a:bodyPr/>
          <a:lstStyle/>
          <a:p>
            <a:endParaRPr lang="fr-FR"/>
          </a:p>
        </p:txBody>
      </p:sp>
      <p:pic>
        <p:nvPicPr>
          <p:cNvPr id="9" name="Image 1" descr="preencoded.png"/>
          <p:cNvPicPr>
            <a:picLocks noChangeAspect="1"/>
          </p:cNvPicPr>
          <p:nvPr/>
        </p:nvPicPr>
        <p:blipFill>
          <a:blip r:embed="rId4"/>
          <a:srcRect t="-26641" b="-26641"/>
          <a:stretch/>
        </p:blipFill>
        <p:spPr>
          <a:xfrm>
            <a:off x="8382000" y="923925"/>
            <a:ext cx="8753475" cy="84391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7">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4, CAS B</a:t>
            </a:r>
            <a:endParaRPr lang="en-US" sz="1350" dirty="0"/>
          </a:p>
        </p:txBody>
      </p:sp>
      <p:sp>
        <p:nvSpPr>
          <p:cNvPr id="4" name="Text 1"/>
          <p:cNvSpPr/>
          <p:nvPr/>
        </p:nvSpPr>
        <p:spPr>
          <a:xfrm>
            <a:off x="914400" y="1043880"/>
            <a:ext cx="18105120" cy="518071"/>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3150" b="1" dirty="0">
                <a:solidFill>
                  <a:srgbClr val="294B53"/>
                </a:solidFill>
                <a:latin typeface="Figtree" pitchFamily="34" charset="0"/>
                <a:ea typeface="Figtree" pitchFamily="34" charset="-122"/>
                <a:cs typeface="Figtree" pitchFamily="34" charset="-120"/>
              </a:rPr>
              <a:t>Aucune dépense n'est identifiée</a:t>
            </a:r>
            <a:endParaRPr lang="en-US" sz="3150" dirty="0"/>
          </a:p>
        </p:txBody>
      </p:sp>
      <p:sp>
        <p:nvSpPr>
          <p:cNvPr id="5" name="Text 2"/>
          <p:cNvSpPr/>
          <p:nvPr/>
        </p:nvSpPr>
        <p:spPr>
          <a:xfrm>
            <a:off x="914400" y="1752451"/>
            <a:ext cx="15157609" cy="881063"/>
          </a:xfrm>
          <a:prstGeom prst="rect">
            <a:avLst/>
          </a:prstGeom>
          <a:noFill/>
          <a:ln/>
        </p:spPr>
        <p:txBody>
          <a:bodyPr wrap="square" lIns="25400" tIns="25400" rIns="25400" bIns="25400" rtlCol="0" anchor="t">
            <a:normAutofit/>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Si la dépense vient d'être saisie, cliquez sur « Relancer le rapprochement » pour la retrouver automatiquement. Sinon, cliquez sur « Chercher une dépense » pour sélectionner une dépense déjà enregistrée dans Eurécia.</a:t>
            </a:r>
          </a:p>
          <a:p>
            <a:pPr marL="0" indent="0" algn="l">
              <a:lnSpc>
                <a:spcPct val="105000"/>
              </a:lnSpc>
              <a:buNone/>
            </a:pPr>
            <a:r>
              <a:rPr lang="en-US" sz="1575" dirty="0">
                <a:solidFill>
                  <a:srgbClr val="3E5C64"/>
                </a:solidFill>
                <a:latin typeface="RobotoDS" pitchFamily="34" charset="0"/>
                <a:ea typeface="RobotoDS" pitchFamily="34" charset="-122"/>
              </a:rPr>
              <a:t>Vous venez de saisir votre dépense et elle n’apparaît pas ? Relancer le rapprochement automatique à l’aide du bouton “ Relancer le rapprochement”.</a:t>
            </a:r>
            <a:endParaRPr lang="en-US" sz="1575" dirty="0"/>
          </a:p>
        </p:txBody>
      </p:sp>
      <p:sp>
        <p:nvSpPr>
          <p:cNvPr id="6" name="Shape 3"/>
          <p:cNvSpPr/>
          <p:nvPr/>
        </p:nvSpPr>
        <p:spPr>
          <a:xfrm>
            <a:off x="914400" y="2633514"/>
            <a:ext cx="8115300" cy="6967686"/>
          </a:xfrm>
          <a:prstGeom prst="roundRect">
            <a:avLst>
              <a:gd name="adj" fmla="val 1640"/>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152525" y="2871639"/>
            <a:ext cx="8402955" cy="260896"/>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b="1" dirty="0">
                <a:solidFill>
                  <a:srgbClr val="486267"/>
                </a:solidFill>
                <a:latin typeface="Figtree" pitchFamily="34" charset="0"/>
                <a:ea typeface="Figtree" pitchFamily="34" charset="-122"/>
                <a:cs typeface="Figtree" pitchFamily="34" charset="-120"/>
              </a:rPr>
              <a:t>Relancer le rapprochement</a:t>
            </a:r>
            <a:endParaRPr lang="en-US" sz="1463" dirty="0"/>
          </a:p>
        </p:txBody>
      </p:sp>
      <p:pic>
        <p:nvPicPr>
          <p:cNvPr id="8" name="Image 1" descr="preencoded.png"/>
          <p:cNvPicPr>
            <a:picLocks noChangeAspect="1"/>
          </p:cNvPicPr>
          <p:nvPr/>
        </p:nvPicPr>
        <p:blipFill>
          <a:blip r:embed="rId4"/>
          <a:srcRect t="-58942" b="-58942"/>
          <a:stretch/>
        </p:blipFill>
        <p:spPr>
          <a:xfrm>
            <a:off x="1152525" y="3246834"/>
            <a:ext cx="7639050" cy="6116241"/>
          </a:xfrm>
          <a:prstGeom prst="rect">
            <a:avLst/>
          </a:prstGeom>
        </p:spPr>
      </p:pic>
      <p:sp>
        <p:nvSpPr>
          <p:cNvPr id="9" name="Shape 5"/>
          <p:cNvSpPr/>
          <p:nvPr/>
        </p:nvSpPr>
        <p:spPr>
          <a:xfrm>
            <a:off x="9258300" y="2633514"/>
            <a:ext cx="8115300" cy="6967686"/>
          </a:xfrm>
          <a:prstGeom prst="roundRect">
            <a:avLst>
              <a:gd name="adj" fmla="val 1640"/>
            </a:avLst>
          </a:prstGeom>
          <a:solidFill>
            <a:srgbClr val="FFFFFF"/>
          </a:solidFill>
          <a:ln w="9525">
            <a:solidFill>
              <a:srgbClr val="E5E2D8"/>
            </a:solidFill>
            <a:prstDash val="solid"/>
          </a:ln>
        </p:spPr>
        <p:txBody>
          <a:bodyPr/>
          <a:lstStyle/>
          <a:p>
            <a:endParaRPr lang="fr-FR"/>
          </a:p>
        </p:txBody>
      </p:sp>
      <p:sp>
        <p:nvSpPr>
          <p:cNvPr id="10" name="Text 6"/>
          <p:cNvSpPr/>
          <p:nvPr/>
        </p:nvSpPr>
        <p:spPr>
          <a:xfrm>
            <a:off x="9496425" y="2871639"/>
            <a:ext cx="8402955" cy="260896"/>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b="1" dirty="0">
                <a:solidFill>
                  <a:srgbClr val="486267"/>
                </a:solidFill>
                <a:latin typeface="Figtree" pitchFamily="34" charset="0"/>
                <a:ea typeface="Figtree" pitchFamily="34" charset="-122"/>
                <a:cs typeface="Figtree" pitchFamily="34" charset="-120"/>
              </a:rPr>
              <a:t>Chercher une dépense</a:t>
            </a:r>
            <a:endParaRPr lang="en-US" sz="1463" dirty="0"/>
          </a:p>
        </p:txBody>
      </p:sp>
      <p:pic>
        <p:nvPicPr>
          <p:cNvPr id="11" name="Image 2" descr="preencoded.png"/>
          <p:cNvPicPr>
            <a:picLocks noChangeAspect="1"/>
          </p:cNvPicPr>
          <p:nvPr/>
        </p:nvPicPr>
        <p:blipFill>
          <a:blip r:embed="rId5"/>
          <a:srcRect t="-30232" b="-30232"/>
          <a:stretch/>
        </p:blipFill>
        <p:spPr>
          <a:xfrm>
            <a:off x="9496425" y="3246834"/>
            <a:ext cx="7639050" cy="611624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8">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614738"/>
            <a:ext cx="7281862"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4, CAS C</a:t>
            </a:r>
            <a:endParaRPr lang="en-US" sz="1350" dirty="0"/>
          </a:p>
        </p:txBody>
      </p:sp>
      <p:sp>
        <p:nvSpPr>
          <p:cNvPr id="4" name="Text 1"/>
          <p:cNvSpPr/>
          <p:nvPr/>
        </p:nvSpPr>
        <p:spPr>
          <a:xfrm>
            <a:off x="914400" y="3972818"/>
            <a:ext cx="7281862" cy="518071"/>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3150" b="1" dirty="0">
                <a:solidFill>
                  <a:srgbClr val="294B53"/>
                </a:solidFill>
                <a:latin typeface="Figtree" pitchFamily="34" charset="0"/>
                <a:ea typeface="Figtree" pitchFamily="34" charset="-122"/>
                <a:cs typeface="Figtree" pitchFamily="34" charset="-120"/>
              </a:rPr>
              <a:t>La dépense n'existe pas encore</a:t>
            </a:r>
            <a:endParaRPr lang="en-US" sz="3150" dirty="0"/>
          </a:p>
        </p:txBody>
      </p:sp>
      <p:sp>
        <p:nvSpPr>
          <p:cNvPr id="5" name="Text 2"/>
          <p:cNvSpPr/>
          <p:nvPr/>
        </p:nvSpPr>
        <p:spPr>
          <a:xfrm>
            <a:off x="914400" y="4757589"/>
            <a:ext cx="6818471"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Cliquez sur « Créer une dépense », renseignez-la comme d'habitude, puis liez-la à la facture.</a:t>
            </a:r>
            <a:endParaRPr lang="en-US" sz="1575" dirty="0"/>
          </a:p>
        </p:txBody>
      </p:sp>
      <p:sp>
        <p:nvSpPr>
          <p:cNvPr id="6" name="Shape 3"/>
          <p:cNvSpPr/>
          <p:nvPr/>
        </p:nvSpPr>
        <p:spPr>
          <a:xfrm>
            <a:off x="914400" y="5562451"/>
            <a:ext cx="6619875" cy="1109663"/>
          </a:xfrm>
          <a:prstGeom prst="roundRect">
            <a:avLst>
              <a:gd name="adj" fmla="val 10300"/>
            </a:avLst>
          </a:prstGeom>
          <a:solidFill>
            <a:srgbClr val="E6F2F4"/>
          </a:solidFill>
          <a:ln/>
        </p:spPr>
        <p:txBody>
          <a:bodyPr/>
          <a:lstStyle/>
          <a:p>
            <a:endParaRPr lang="fr-FR"/>
          </a:p>
        </p:txBody>
      </p:sp>
      <p:sp>
        <p:nvSpPr>
          <p:cNvPr id="7" name="Text 4"/>
          <p:cNvSpPr/>
          <p:nvPr/>
        </p:nvSpPr>
        <p:spPr>
          <a:xfrm>
            <a:off x="1219200" y="5867251"/>
            <a:ext cx="6208871"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Le montant, la TVA, la date et le fournisseur sont déjà préremplis à partir de la facture.</a:t>
            </a:r>
            <a:endParaRPr lang="en-US" sz="1575" dirty="0"/>
          </a:p>
        </p:txBody>
      </p:sp>
      <p:sp>
        <p:nvSpPr>
          <p:cNvPr id="8" name="Shape 5"/>
          <p:cNvSpPr/>
          <p:nvPr/>
        </p:nvSpPr>
        <p:spPr>
          <a:xfrm>
            <a:off x="8143875" y="685800"/>
            <a:ext cx="9229725" cy="8915400"/>
          </a:xfrm>
          <a:prstGeom prst="roundRect">
            <a:avLst>
              <a:gd name="adj" fmla="val 1282"/>
            </a:avLst>
          </a:prstGeom>
          <a:solidFill>
            <a:srgbClr val="FFFFFF"/>
          </a:solidFill>
          <a:ln w="9525">
            <a:solidFill>
              <a:srgbClr val="E5E2D8"/>
            </a:solidFill>
            <a:prstDash val="solid"/>
          </a:ln>
        </p:spPr>
        <p:txBody>
          <a:bodyPr/>
          <a:lstStyle/>
          <a:p>
            <a:endParaRPr lang="fr-FR"/>
          </a:p>
        </p:txBody>
      </p:sp>
      <p:pic>
        <p:nvPicPr>
          <p:cNvPr id="9" name="Image 1" descr="preencoded.png"/>
          <p:cNvPicPr>
            <a:picLocks noChangeAspect="1"/>
          </p:cNvPicPr>
          <p:nvPr/>
        </p:nvPicPr>
        <p:blipFill>
          <a:blip r:embed="rId4"/>
          <a:srcRect t="-104341" b="-104341"/>
          <a:stretch/>
        </p:blipFill>
        <p:spPr>
          <a:xfrm>
            <a:off x="8382000" y="923925"/>
            <a:ext cx="8753475" cy="843915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9">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739753"/>
            <a:ext cx="7281862"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4, CAS D</a:t>
            </a:r>
            <a:endParaRPr lang="en-US" sz="1350" dirty="0"/>
          </a:p>
        </p:txBody>
      </p:sp>
      <p:sp>
        <p:nvSpPr>
          <p:cNvPr id="4" name="Text 1"/>
          <p:cNvSpPr/>
          <p:nvPr/>
        </p:nvSpPr>
        <p:spPr>
          <a:xfrm>
            <a:off x="914400" y="4097834"/>
            <a:ext cx="7281862" cy="518071"/>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3150" b="1" dirty="0">
                <a:solidFill>
                  <a:srgbClr val="294B53"/>
                </a:solidFill>
                <a:latin typeface="Figtree" pitchFamily="34" charset="0"/>
                <a:ea typeface="Figtree" pitchFamily="34" charset="-122"/>
                <a:cs typeface="Figtree" pitchFamily="34" charset="-120"/>
              </a:rPr>
              <a:t>La facture ne vous concerne pas</a:t>
            </a:r>
            <a:endParaRPr lang="en-US" sz="3150" dirty="0"/>
          </a:p>
        </p:txBody>
      </p:sp>
      <p:sp>
        <p:nvSpPr>
          <p:cNvPr id="5" name="Text 2"/>
          <p:cNvSpPr/>
          <p:nvPr/>
        </p:nvSpPr>
        <p:spPr>
          <a:xfrm>
            <a:off x="914400" y="4882604"/>
            <a:ext cx="7281862" cy="288131"/>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Cliquez sur « Refuser la facture ».</a:t>
            </a:r>
            <a:endParaRPr lang="en-US" sz="1575" dirty="0"/>
          </a:p>
        </p:txBody>
      </p:sp>
      <p:sp>
        <p:nvSpPr>
          <p:cNvPr id="6" name="Shape 3"/>
          <p:cNvSpPr/>
          <p:nvPr/>
        </p:nvSpPr>
        <p:spPr>
          <a:xfrm>
            <a:off x="914400" y="5437436"/>
            <a:ext cx="6619875" cy="1109663"/>
          </a:xfrm>
          <a:prstGeom prst="roundRect">
            <a:avLst>
              <a:gd name="adj" fmla="val 10300"/>
            </a:avLst>
          </a:prstGeom>
          <a:solidFill>
            <a:srgbClr val="E6F2F4"/>
          </a:solidFill>
          <a:ln/>
        </p:spPr>
        <p:txBody>
          <a:bodyPr/>
          <a:lstStyle/>
          <a:p>
            <a:endParaRPr lang="fr-FR"/>
          </a:p>
        </p:txBody>
      </p:sp>
      <p:sp>
        <p:nvSpPr>
          <p:cNvPr id="7" name="Text 4"/>
          <p:cNvSpPr/>
          <p:nvPr/>
        </p:nvSpPr>
        <p:spPr>
          <a:xfrm>
            <a:off x="1219200" y="5742236"/>
            <a:ext cx="6208871"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Votre gestionnaire se charge ensuite de la réaffecter. Ne laissez pas une facture qui ne vous concerne pas en attente.</a:t>
            </a:r>
            <a:endParaRPr lang="en-US" sz="1575" dirty="0"/>
          </a:p>
        </p:txBody>
      </p:sp>
      <p:sp>
        <p:nvSpPr>
          <p:cNvPr id="8" name="Shape 5"/>
          <p:cNvSpPr/>
          <p:nvPr/>
        </p:nvSpPr>
        <p:spPr>
          <a:xfrm>
            <a:off x="8143875" y="685800"/>
            <a:ext cx="9229725" cy="8915400"/>
          </a:xfrm>
          <a:prstGeom prst="roundRect">
            <a:avLst>
              <a:gd name="adj" fmla="val 1282"/>
            </a:avLst>
          </a:prstGeom>
          <a:solidFill>
            <a:srgbClr val="FFFFFF"/>
          </a:solidFill>
          <a:ln w="9525">
            <a:solidFill>
              <a:srgbClr val="E5E2D8"/>
            </a:solidFill>
            <a:prstDash val="solid"/>
          </a:ln>
        </p:spPr>
        <p:txBody>
          <a:bodyPr/>
          <a:lstStyle/>
          <a:p>
            <a:endParaRPr lang="fr-FR"/>
          </a:p>
        </p:txBody>
      </p:sp>
      <p:pic>
        <p:nvPicPr>
          <p:cNvPr id="9" name="Image 1" descr="preencoded.png"/>
          <p:cNvPicPr>
            <a:picLocks noChangeAspect="1"/>
          </p:cNvPicPr>
          <p:nvPr/>
        </p:nvPicPr>
        <p:blipFill>
          <a:blip r:embed="rId4"/>
          <a:srcRect t="-104341" b="-104341"/>
          <a:stretch/>
        </p:blipFill>
        <p:spPr>
          <a:xfrm>
            <a:off x="8382000" y="923925"/>
            <a:ext cx="8753475" cy="843915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20">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768775"/>
            <a:ext cx="10467023" cy="1066800"/>
          </a:xfrm>
          <a:prstGeom prst="rect">
            <a:avLst/>
          </a:prstGeom>
          <a:noFill/>
          <a:ln/>
        </p:spPr>
        <p:txBody>
          <a:bodyPr wrap="square" lIns="25400" tIns="25400" rIns="25400" bIns="25400" rtlCol="0" anchor="t">
            <a:normAutofit lnSpcReduction="10000"/>
          </a:bodyPr>
          <a:lstStyle/>
          <a:p>
            <a:pPr marL="0" indent="0" algn="l">
              <a:lnSpc>
                <a:spcPct val="99083"/>
              </a:lnSpc>
              <a:buNone/>
            </a:pPr>
            <a:r>
              <a:rPr lang="en-US" sz="6750" b="1" dirty="0">
                <a:solidFill>
                  <a:srgbClr val="B8DAE0"/>
                </a:solidFill>
                <a:latin typeface="Figtree" pitchFamily="34" charset="0"/>
                <a:ea typeface="Figtree" pitchFamily="34" charset="-122"/>
                <a:cs typeface="Figtree" pitchFamily="34" charset="-120"/>
              </a:rPr>
              <a:t>04</a:t>
            </a:r>
            <a:endParaRPr lang="en-US" sz="6750" dirty="0"/>
          </a:p>
        </p:txBody>
      </p:sp>
      <p:sp>
        <p:nvSpPr>
          <p:cNvPr id="4" name="Text 1"/>
          <p:cNvSpPr/>
          <p:nvPr/>
        </p:nvSpPr>
        <p:spPr>
          <a:xfrm>
            <a:off x="914400" y="5026075"/>
            <a:ext cx="10467023" cy="689521"/>
          </a:xfrm>
          <a:prstGeom prst="rect">
            <a:avLst/>
          </a:prstGeom>
          <a:noFill/>
          <a:ln/>
        </p:spPr>
        <p:txBody>
          <a:bodyPr wrap="square" lIns="25400" tIns="25400" rIns="25400" bIns="25400" rtlCol="0" anchor="t">
            <a:normAutofit/>
          </a:bodyPr>
          <a:lstStyle/>
          <a:p>
            <a:pPr marL="0" indent="0" algn="l">
              <a:lnSpc>
                <a:spcPct val="100588"/>
              </a:lnSpc>
              <a:buNone/>
            </a:pPr>
            <a:r>
              <a:rPr lang="en-US" sz="4275" b="1" dirty="0">
                <a:solidFill>
                  <a:srgbClr val="FFFFFF"/>
                </a:solidFill>
                <a:latin typeface="Figtree" pitchFamily="34" charset="0"/>
                <a:ea typeface="Figtree" pitchFamily="34" charset="-122"/>
                <a:cs typeface="Figtree" pitchFamily="34" charset="-120"/>
              </a:rPr>
              <a:t>À retenir</a:t>
            </a:r>
            <a:endParaRPr lang="en-US" sz="4275" dirty="0"/>
          </a:p>
        </p:txBody>
      </p:sp>
      <p:sp>
        <p:nvSpPr>
          <p:cNvPr id="5" name="Text 2"/>
          <p:cNvSpPr/>
          <p:nvPr/>
        </p:nvSpPr>
        <p:spPr>
          <a:xfrm>
            <a:off x="914400" y="5982295"/>
            <a:ext cx="6465284" cy="57388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B8DAE0"/>
                </a:solidFill>
                <a:latin typeface="RobotoDS" pitchFamily="34" charset="0"/>
                <a:ea typeface="RobotoDS" pitchFamily="34" charset="-122"/>
                <a:cs typeface="RobotoDS" pitchFamily="34" charset="-120"/>
              </a:rPr>
              <a:t>Précisions utiles, contrôles à l'envoi de la note de frais et vos six réflexes.</a:t>
            </a:r>
            <a:endParaRPr lang="en-US" sz="1688" dirty="0"/>
          </a:p>
        </p:txBody>
      </p:sp>
      <p:pic>
        <p:nvPicPr>
          <p:cNvPr id="6" name="Image 1" descr="preencoded.png"/>
          <p:cNvPicPr>
            <a:picLocks noChangeAspect="1"/>
          </p:cNvPicPr>
          <p:nvPr/>
        </p:nvPicPr>
        <p:blipFill>
          <a:blip r:embed="rId4"/>
          <a:srcRect/>
          <a:stretch/>
        </p:blipFill>
        <p:spPr>
          <a:xfrm>
            <a:off x="11039475" y="1976438"/>
            <a:ext cx="6334125" cy="633412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1">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PRÉCISIONS</a:t>
            </a:r>
            <a:endParaRPr lang="en-US" sz="1350" dirty="0"/>
          </a:p>
        </p:txBody>
      </p:sp>
      <p:sp>
        <p:nvSpPr>
          <p:cNvPr id="4" name="Text 1"/>
          <p:cNvSpPr/>
          <p:nvPr/>
        </p:nvSpPr>
        <p:spPr>
          <a:xfrm>
            <a:off x="914400" y="1043880"/>
            <a:ext cx="1810512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Quelques précisions utiles</a:t>
            </a:r>
            <a:endParaRPr lang="en-US" sz="3375" dirty="0"/>
          </a:p>
        </p:txBody>
      </p:sp>
      <p:sp>
        <p:nvSpPr>
          <p:cNvPr id="5" name="Shape 2"/>
          <p:cNvSpPr/>
          <p:nvPr/>
        </p:nvSpPr>
        <p:spPr>
          <a:xfrm>
            <a:off x="914400" y="2015430"/>
            <a:ext cx="5283101" cy="7585770"/>
          </a:xfrm>
          <a:prstGeom prst="roundRect">
            <a:avLst>
              <a:gd name="adj" fmla="val 2164"/>
            </a:avLst>
          </a:prstGeom>
          <a:solidFill>
            <a:srgbClr val="FFFFFF"/>
          </a:solidFill>
          <a:ln w="9525">
            <a:solidFill>
              <a:srgbClr val="E5E2D8"/>
            </a:solidFill>
            <a:prstDash val="solid"/>
          </a:ln>
        </p:spPr>
        <p:txBody>
          <a:bodyPr/>
          <a:lstStyle/>
          <a:p>
            <a:endParaRPr lang="fr-FR"/>
          </a:p>
        </p:txBody>
      </p:sp>
      <p:sp>
        <p:nvSpPr>
          <p:cNvPr id="6" name="Text 3"/>
          <p:cNvSpPr/>
          <p:nvPr/>
        </p:nvSpPr>
        <p:spPr>
          <a:xfrm>
            <a:off x="1304925" y="2405955"/>
            <a:ext cx="4952256" cy="329505"/>
          </a:xfrm>
          <a:prstGeom prst="rect">
            <a:avLst/>
          </a:prstGeom>
          <a:noFill/>
          <a:ln/>
        </p:spPr>
        <p:txBody>
          <a:bodyPr wrap="square" lIns="25400" tIns="25400" rIns="25400" bIns="25400" rtlCol="0" anchor="t">
            <a:normAutofit lnSpcReduction="10000"/>
          </a:bodyPr>
          <a:lstStyle/>
          <a:p>
            <a:pPr marL="0" indent="0" algn="l">
              <a:lnSpc>
                <a:spcPct val="102000"/>
              </a:lnSpc>
              <a:buNone/>
            </a:pPr>
            <a:r>
              <a:rPr lang="en-US" sz="1913" b="1" dirty="0">
                <a:solidFill>
                  <a:srgbClr val="294B53"/>
                </a:solidFill>
                <a:latin typeface="Figtree" pitchFamily="34" charset="0"/>
                <a:ea typeface="Figtree" pitchFamily="34" charset="-122"/>
                <a:cs typeface="Figtree" pitchFamily="34" charset="-120"/>
              </a:rPr>
              <a:t>La facture arrive avant votre dépense</a:t>
            </a:r>
            <a:endParaRPr lang="en-US" sz="1913" dirty="0"/>
          </a:p>
        </p:txBody>
      </p:sp>
      <p:sp>
        <p:nvSpPr>
          <p:cNvPr id="7" name="Shape 4"/>
          <p:cNvSpPr/>
          <p:nvPr/>
        </p:nvSpPr>
        <p:spPr>
          <a:xfrm>
            <a:off x="1304925" y="2925961"/>
            <a:ext cx="533400" cy="38100"/>
          </a:xfrm>
          <a:prstGeom prst="rect">
            <a:avLst/>
          </a:prstGeom>
          <a:solidFill>
            <a:srgbClr val="B8DAE0"/>
          </a:solidFill>
          <a:ln/>
        </p:spPr>
        <p:txBody>
          <a:bodyPr/>
          <a:lstStyle/>
          <a:p>
            <a:endParaRPr lang="fr-FR"/>
          </a:p>
        </p:txBody>
      </p:sp>
      <p:sp>
        <p:nvSpPr>
          <p:cNvPr id="8" name="Text 5"/>
          <p:cNvSpPr/>
          <p:nvPr/>
        </p:nvSpPr>
        <p:spPr>
          <a:xfrm>
            <a:off x="1304925" y="3192661"/>
            <a:ext cx="4637112" cy="966788"/>
          </a:xfrm>
          <a:prstGeom prst="rect">
            <a:avLst/>
          </a:prstGeom>
          <a:noFill/>
          <a:ln/>
        </p:spPr>
        <p:txBody>
          <a:bodyPr wrap="square" lIns="25400" tIns="25400" rIns="25400" bIns="25400" rtlCol="0" anchor="t">
            <a:normAutofit/>
          </a:bodyPr>
          <a:lstStyle/>
          <a:p>
            <a:pPr marL="0" indent="0" algn="l">
              <a:lnSpc>
                <a:spcPct val="101563"/>
              </a:lnSpc>
              <a:buNone/>
            </a:pPr>
            <a:r>
              <a:rPr lang="en-US" sz="1463" dirty="0">
                <a:solidFill>
                  <a:srgbClr val="3E5C64"/>
                </a:solidFill>
                <a:latin typeface="RobotoDS" pitchFamily="34" charset="0"/>
                <a:ea typeface="RobotoDS" pitchFamily="34" charset="-122"/>
                <a:cs typeface="RobotoDS" pitchFamily="34" charset="-120"/>
              </a:rPr>
              <a:t>Ce n'est pas un problème. Créez la dépense directement depuis la facture : les informations connues, montant, TVA, date, fournisseur, sont préremplies, vous complétez le reste.</a:t>
            </a:r>
            <a:endParaRPr lang="en-US" sz="1463" dirty="0"/>
          </a:p>
        </p:txBody>
      </p:sp>
      <p:sp>
        <p:nvSpPr>
          <p:cNvPr id="9" name="Shape 6"/>
          <p:cNvSpPr/>
          <p:nvPr/>
        </p:nvSpPr>
        <p:spPr>
          <a:xfrm>
            <a:off x="6502301" y="2015430"/>
            <a:ext cx="5283250" cy="7585770"/>
          </a:xfrm>
          <a:prstGeom prst="roundRect">
            <a:avLst>
              <a:gd name="adj" fmla="val 2163"/>
            </a:avLst>
          </a:prstGeom>
          <a:solidFill>
            <a:srgbClr val="FFFFFF"/>
          </a:solidFill>
          <a:ln w="9525">
            <a:solidFill>
              <a:srgbClr val="E5E2D8"/>
            </a:solidFill>
            <a:prstDash val="solid"/>
          </a:ln>
        </p:spPr>
        <p:txBody>
          <a:bodyPr/>
          <a:lstStyle/>
          <a:p>
            <a:endParaRPr lang="fr-FR"/>
          </a:p>
        </p:txBody>
      </p:sp>
      <p:sp>
        <p:nvSpPr>
          <p:cNvPr id="10" name="Text 7"/>
          <p:cNvSpPr/>
          <p:nvPr/>
        </p:nvSpPr>
        <p:spPr>
          <a:xfrm>
            <a:off x="6892826" y="2405955"/>
            <a:ext cx="4637266" cy="620911"/>
          </a:xfrm>
          <a:prstGeom prst="rect">
            <a:avLst/>
          </a:prstGeom>
          <a:noFill/>
          <a:ln/>
        </p:spPr>
        <p:txBody>
          <a:bodyPr wrap="square" lIns="25400" tIns="25400" rIns="25400" bIns="25400" rtlCol="0" anchor="t">
            <a:normAutofit/>
          </a:bodyPr>
          <a:lstStyle/>
          <a:p>
            <a:pPr marL="0" indent="0" algn="l">
              <a:lnSpc>
                <a:spcPct val="102000"/>
              </a:lnSpc>
              <a:buNone/>
            </a:pPr>
            <a:r>
              <a:rPr lang="en-US" sz="1913" b="1" dirty="0">
                <a:solidFill>
                  <a:srgbClr val="294B53"/>
                </a:solidFill>
                <a:latin typeface="Figtree" pitchFamily="34" charset="0"/>
                <a:ea typeface="Figtree" pitchFamily="34" charset="-122"/>
                <a:cs typeface="Figtree" pitchFamily="34" charset="-120"/>
              </a:rPr>
              <a:t>Une facture = une dépense</a:t>
            </a:r>
            <a:endParaRPr lang="en-US" sz="1913" dirty="0"/>
          </a:p>
        </p:txBody>
      </p:sp>
      <p:sp>
        <p:nvSpPr>
          <p:cNvPr id="11" name="Shape 8"/>
          <p:cNvSpPr/>
          <p:nvPr/>
        </p:nvSpPr>
        <p:spPr>
          <a:xfrm>
            <a:off x="6892826" y="3217366"/>
            <a:ext cx="533400" cy="38100"/>
          </a:xfrm>
          <a:prstGeom prst="rect">
            <a:avLst/>
          </a:prstGeom>
          <a:solidFill>
            <a:srgbClr val="B8DAE0"/>
          </a:solidFill>
          <a:ln/>
        </p:spPr>
        <p:txBody>
          <a:bodyPr/>
          <a:lstStyle/>
          <a:p>
            <a:endParaRPr lang="fr-FR"/>
          </a:p>
        </p:txBody>
      </p:sp>
      <p:sp>
        <p:nvSpPr>
          <p:cNvPr id="12" name="Text 9"/>
          <p:cNvSpPr/>
          <p:nvPr/>
        </p:nvSpPr>
        <p:spPr>
          <a:xfrm>
            <a:off x="6892826" y="3484066"/>
            <a:ext cx="4637266" cy="734616"/>
          </a:xfrm>
          <a:prstGeom prst="rect">
            <a:avLst/>
          </a:prstGeom>
          <a:noFill/>
          <a:ln/>
        </p:spPr>
        <p:txBody>
          <a:bodyPr wrap="square" lIns="25400" tIns="25400" rIns="25400" bIns="25400" rtlCol="0" anchor="t">
            <a:normAutofit/>
          </a:bodyPr>
          <a:lstStyle/>
          <a:p>
            <a:pPr marL="0" indent="0" algn="l">
              <a:lnSpc>
                <a:spcPct val="101563"/>
              </a:lnSpc>
              <a:buNone/>
            </a:pPr>
            <a:r>
              <a:rPr lang="fr-FR" sz="1463" dirty="0">
                <a:solidFill>
                  <a:srgbClr val="3E5C64"/>
                </a:solidFill>
                <a:latin typeface="RobotoDS" pitchFamily="34" charset="0"/>
                <a:ea typeface="RobotoDS" pitchFamily="34" charset="-122"/>
              </a:rPr>
              <a:t>Pour le moment, chaque facture ne peut être associée qu'à une seule dépense.</a:t>
            </a:r>
            <a:endParaRPr lang="en-US" sz="1463" dirty="0"/>
          </a:p>
        </p:txBody>
      </p:sp>
      <p:sp>
        <p:nvSpPr>
          <p:cNvPr id="13" name="Shape 10"/>
          <p:cNvSpPr/>
          <p:nvPr/>
        </p:nvSpPr>
        <p:spPr>
          <a:xfrm>
            <a:off x="12090350" y="2015430"/>
            <a:ext cx="5283250" cy="7585770"/>
          </a:xfrm>
          <a:prstGeom prst="roundRect">
            <a:avLst>
              <a:gd name="adj" fmla="val 2163"/>
            </a:avLst>
          </a:prstGeom>
          <a:solidFill>
            <a:srgbClr val="294B53"/>
          </a:solidFill>
          <a:ln/>
        </p:spPr>
        <p:txBody>
          <a:bodyPr/>
          <a:lstStyle/>
          <a:p>
            <a:endParaRPr lang="fr-FR"/>
          </a:p>
        </p:txBody>
      </p:sp>
      <p:sp>
        <p:nvSpPr>
          <p:cNvPr id="14" name="Text 11"/>
          <p:cNvSpPr/>
          <p:nvPr/>
        </p:nvSpPr>
        <p:spPr>
          <a:xfrm>
            <a:off x="12471350" y="2396430"/>
            <a:ext cx="4973375" cy="329505"/>
          </a:xfrm>
          <a:prstGeom prst="rect">
            <a:avLst/>
          </a:prstGeom>
          <a:noFill/>
          <a:ln/>
        </p:spPr>
        <p:txBody>
          <a:bodyPr wrap="square" lIns="25400" tIns="25400" rIns="25400" bIns="25400" rtlCol="0" anchor="t">
            <a:normAutofit lnSpcReduction="10000"/>
          </a:bodyPr>
          <a:lstStyle/>
          <a:p>
            <a:pPr marL="0" indent="0" algn="l">
              <a:lnSpc>
                <a:spcPct val="102000"/>
              </a:lnSpc>
              <a:buNone/>
            </a:pPr>
            <a:r>
              <a:rPr lang="en-US" sz="1913" b="1" dirty="0">
                <a:solidFill>
                  <a:srgbClr val="FFFFFF"/>
                </a:solidFill>
                <a:latin typeface="Figtree" pitchFamily="34" charset="0"/>
                <a:ea typeface="Figtree" pitchFamily="34" charset="-122"/>
                <a:cs typeface="Figtree" pitchFamily="34" charset="-120"/>
              </a:rPr>
              <a:t>Vous continuez à saisir vos dépenses</a:t>
            </a:r>
            <a:endParaRPr lang="en-US" sz="1913" dirty="0"/>
          </a:p>
        </p:txBody>
      </p:sp>
      <p:sp>
        <p:nvSpPr>
          <p:cNvPr id="15" name="Shape 12"/>
          <p:cNvSpPr/>
          <p:nvPr/>
        </p:nvSpPr>
        <p:spPr>
          <a:xfrm>
            <a:off x="12471350" y="2916436"/>
            <a:ext cx="533400" cy="38100"/>
          </a:xfrm>
          <a:prstGeom prst="rect">
            <a:avLst/>
          </a:prstGeom>
          <a:solidFill>
            <a:srgbClr val="B8DAE0"/>
          </a:solidFill>
          <a:ln/>
        </p:spPr>
        <p:txBody>
          <a:bodyPr/>
          <a:lstStyle/>
          <a:p>
            <a:endParaRPr lang="fr-FR"/>
          </a:p>
        </p:txBody>
      </p:sp>
      <p:sp>
        <p:nvSpPr>
          <p:cNvPr id="16" name="Text 13"/>
          <p:cNvSpPr/>
          <p:nvPr/>
        </p:nvSpPr>
        <p:spPr>
          <a:xfrm>
            <a:off x="12471350" y="3183136"/>
            <a:ext cx="4656887" cy="1198959"/>
          </a:xfrm>
          <a:prstGeom prst="rect">
            <a:avLst/>
          </a:prstGeom>
          <a:noFill/>
          <a:ln/>
        </p:spPr>
        <p:txBody>
          <a:bodyPr wrap="square" lIns="25400" tIns="25400" rIns="25400" bIns="25400" rtlCol="0" anchor="t">
            <a:normAutofit fontScale="92500"/>
          </a:bodyPr>
          <a:lstStyle/>
          <a:p>
            <a:pPr marL="0" indent="0" algn="l">
              <a:lnSpc>
                <a:spcPct val="101563"/>
              </a:lnSpc>
              <a:buNone/>
            </a:pPr>
            <a:r>
              <a:rPr lang="en-US" sz="1463" dirty="0">
                <a:solidFill>
                  <a:srgbClr val="E6F2F4"/>
                </a:solidFill>
                <a:latin typeface="RobotoDS" pitchFamily="34" charset="0"/>
                <a:ea typeface="RobotoDS" pitchFamily="34" charset="-122"/>
                <a:cs typeface="RobotoDS" pitchFamily="34" charset="-120"/>
              </a:rPr>
              <a:t>La facture électronique ne remplace pas la saisie, elle remplace le justificatif papier ou photo. Elle ne contient pas votre identité de salarié en clair : c'est votre saisie qui fait le lien entre la dépense et vous, et qui permet d'appliquer la politique de frais de l'entreprise.</a:t>
            </a:r>
            <a:endParaRPr lang="en-US" sz="1463" dirty="0"/>
          </a:p>
        </p:txBody>
      </p:sp>
      <p:sp>
        <p:nvSpPr>
          <p:cNvPr id="17" name="Text 14"/>
          <p:cNvSpPr/>
          <p:nvPr/>
        </p:nvSpPr>
        <p:spPr>
          <a:xfrm>
            <a:off x="12471350" y="4572595"/>
            <a:ext cx="4656887" cy="502444"/>
          </a:xfrm>
          <a:prstGeom prst="rect">
            <a:avLst/>
          </a:prstGeom>
          <a:noFill/>
          <a:ln/>
        </p:spPr>
        <p:txBody>
          <a:bodyPr wrap="square" lIns="25400" tIns="25400" rIns="25400" bIns="25400" rtlCol="0" anchor="t">
            <a:normAutofit/>
          </a:bodyPr>
          <a:lstStyle/>
          <a:p>
            <a:pPr marL="0" indent="0" algn="l">
              <a:lnSpc>
                <a:spcPct val="101563"/>
              </a:lnSpc>
              <a:buNone/>
            </a:pPr>
            <a:r>
              <a:rPr lang="en-US" sz="1463" b="1" dirty="0">
                <a:solidFill>
                  <a:srgbClr val="B8DAE0"/>
                </a:solidFill>
                <a:latin typeface="Figtree" pitchFamily="34" charset="0"/>
                <a:ea typeface="Figtree" pitchFamily="34" charset="-122"/>
                <a:cs typeface="Figtree" pitchFamily="34" charset="-120"/>
              </a:rPr>
              <a:t>La saisie de la dépense et l'envoi de la note de frais en validation restent des étapes obligatoires.</a:t>
            </a:r>
            <a:endParaRPr lang="en-US" sz="1463"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2">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9144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5</a:t>
            </a:r>
            <a:endParaRPr lang="en-US" sz="1350" dirty="0"/>
          </a:p>
        </p:txBody>
      </p:sp>
      <p:sp>
        <p:nvSpPr>
          <p:cNvPr id="4" name="Text 1"/>
          <p:cNvSpPr/>
          <p:nvPr/>
        </p:nvSpPr>
        <p:spPr>
          <a:xfrm>
            <a:off x="914400" y="1272480"/>
            <a:ext cx="18105120" cy="655290"/>
          </a:xfrm>
          <a:prstGeom prst="rect">
            <a:avLst/>
          </a:prstGeom>
          <a:noFill/>
          <a:ln/>
        </p:spPr>
        <p:txBody>
          <a:bodyPr wrap="square" lIns="25400" tIns="25400" rIns="25400" bIns="25400" rtlCol="0" anchor="t">
            <a:normAutofit lnSpcReduction="10000"/>
          </a:bodyPr>
          <a:lstStyle/>
          <a:p>
            <a:pPr marL="0" indent="0" algn="l">
              <a:lnSpc>
                <a:spcPct val="99692"/>
              </a:lnSpc>
              <a:buNone/>
            </a:pPr>
            <a:r>
              <a:rPr lang="en-US" sz="4050" b="1" dirty="0">
                <a:solidFill>
                  <a:srgbClr val="294B53"/>
                </a:solidFill>
                <a:latin typeface="Figtree" pitchFamily="34" charset="0"/>
                <a:ea typeface="Figtree" pitchFamily="34" charset="-122"/>
                <a:cs typeface="Figtree" pitchFamily="34" charset="-120"/>
              </a:rPr>
              <a:t>Envoyer votre note de frais en validation</a:t>
            </a:r>
            <a:endParaRPr lang="en-US" sz="4050" dirty="0"/>
          </a:p>
        </p:txBody>
      </p:sp>
      <p:sp>
        <p:nvSpPr>
          <p:cNvPr id="5" name="Text 2"/>
          <p:cNvSpPr/>
          <p:nvPr/>
        </p:nvSpPr>
        <p:spPr>
          <a:xfrm>
            <a:off x="914400" y="2118271"/>
            <a:ext cx="18105120" cy="312390"/>
          </a:xfrm>
          <a:prstGeom prst="rect">
            <a:avLst/>
          </a:prstGeom>
          <a:noFill/>
          <a:ln/>
        </p:spPr>
        <p:txBody>
          <a:bodyPr wrap="square" lIns="25400" tIns="25400" rIns="25400" bIns="25400" rtlCol="0" anchor="t">
            <a:normAutofit lnSpcReduction="10000"/>
          </a:bodyPr>
          <a:lstStyle/>
          <a:p>
            <a:pPr marL="0" indent="0" algn="l">
              <a:lnSpc>
                <a:spcPct val="99310"/>
              </a:lnSpc>
              <a:buNone/>
            </a:pPr>
            <a:r>
              <a:rPr lang="en-US" sz="1800" dirty="0">
                <a:solidFill>
                  <a:srgbClr val="3E5C64"/>
                </a:solidFill>
                <a:latin typeface="RobotoDS" pitchFamily="34" charset="0"/>
                <a:ea typeface="RobotoDS" pitchFamily="34" charset="-122"/>
                <a:cs typeface="RobotoDS" pitchFamily="34" charset="-120"/>
              </a:rPr>
              <a:t>À l'envoi, Eurécia effectue deux contrôles.</a:t>
            </a:r>
            <a:endParaRPr lang="en-US" sz="1800" dirty="0"/>
          </a:p>
        </p:txBody>
      </p:sp>
      <p:sp>
        <p:nvSpPr>
          <p:cNvPr id="6" name="Shape 3"/>
          <p:cNvSpPr/>
          <p:nvPr/>
        </p:nvSpPr>
        <p:spPr>
          <a:xfrm>
            <a:off x="914400" y="2925961"/>
            <a:ext cx="8077200" cy="1123950"/>
          </a:xfrm>
          <a:prstGeom prst="roundRect">
            <a:avLst>
              <a:gd name="adj" fmla="val 10169"/>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304925" y="3316486"/>
            <a:ext cx="382042" cy="38100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2250" b="1" dirty="0">
                <a:solidFill>
                  <a:srgbClr val="B8DAE0"/>
                </a:solidFill>
                <a:latin typeface="Figtree" pitchFamily="34" charset="0"/>
                <a:ea typeface="Figtree" pitchFamily="34" charset="-122"/>
                <a:cs typeface="Figtree" pitchFamily="34" charset="-120"/>
              </a:rPr>
              <a:t>01</a:t>
            </a:r>
            <a:endParaRPr lang="en-US" sz="2250" dirty="0"/>
          </a:p>
        </p:txBody>
      </p:sp>
      <p:sp>
        <p:nvSpPr>
          <p:cNvPr id="8" name="Text 5"/>
          <p:cNvSpPr/>
          <p:nvPr/>
        </p:nvSpPr>
        <p:spPr>
          <a:xfrm>
            <a:off x="1915567" y="3362920"/>
            <a:ext cx="7186419" cy="288131"/>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Que les factures qui vous sont attribuées sont bien rattachées à une dépense.</a:t>
            </a:r>
            <a:endParaRPr lang="en-US" sz="1575" dirty="0"/>
          </a:p>
        </p:txBody>
      </p:sp>
      <p:sp>
        <p:nvSpPr>
          <p:cNvPr id="9" name="Shape 6"/>
          <p:cNvSpPr/>
          <p:nvPr/>
        </p:nvSpPr>
        <p:spPr>
          <a:xfrm>
            <a:off x="9296400" y="2925961"/>
            <a:ext cx="8077200" cy="1123950"/>
          </a:xfrm>
          <a:prstGeom prst="roundRect">
            <a:avLst>
              <a:gd name="adj" fmla="val 10169"/>
            </a:avLst>
          </a:prstGeom>
          <a:solidFill>
            <a:srgbClr val="FFFFFF"/>
          </a:solidFill>
          <a:ln w="9525">
            <a:solidFill>
              <a:srgbClr val="E5E2D8"/>
            </a:solidFill>
            <a:prstDash val="solid"/>
          </a:ln>
        </p:spPr>
        <p:txBody>
          <a:bodyPr/>
          <a:lstStyle/>
          <a:p>
            <a:endParaRPr lang="fr-FR"/>
          </a:p>
        </p:txBody>
      </p:sp>
      <p:sp>
        <p:nvSpPr>
          <p:cNvPr id="10" name="Text 7"/>
          <p:cNvSpPr/>
          <p:nvPr/>
        </p:nvSpPr>
        <p:spPr>
          <a:xfrm>
            <a:off x="9686925" y="3316486"/>
            <a:ext cx="426839" cy="381000"/>
          </a:xfrm>
          <a:prstGeom prst="rect">
            <a:avLst/>
          </a:prstGeom>
          <a:noFill/>
          <a:ln/>
        </p:spPr>
        <p:txBody>
          <a:bodyPr wrap="square" lIns="25400" tIns="25400" rIns="25400" bIns="25400" rtlCol="0" anchor="t">
            <a:normAutofit lnSpcReduction="10000"/>
          </a:bodyPr>
          <a:lstStyle/>
          <a:p>
            <a:pPr marL="0" indent="0" algn="l">
              <a:lnSpc>
                <a:spcPct val="97297"/>
              </a:lnSpc>
              <a:buNone/>
            </a:pPr>
            <a:r>
              <a:rPr lang="en-US" sz="2250" b="1" dirty="0">
                <a:solidFill>
                  <a:srgbClr val="B8DAE0"/>
                </a:solidFill>
                <a:latin typeface="Figtree" pitchFamily="34" charset="0"/>
                <a:ea typeface="Figtree" pitchFamily="34" charset="-122"/>
                <a:cs typeface="Figtree" pitchFamily="34" charset="-120"/>
              </a:rPr>
              <a:t>02</a:t>
            </a:r>
            <a:endParaRPr lang="en-US" sz="2250" dirty="0"/>
          </a:p>
        </p:txBody>
      </p:sp>
      <p:sp>
        <p:nvSpPr>
          <p:cNvPr id="11" name="Text 8"/>
          <p:cNvSpPr/>
          <p:nvPr/>
        </p:nvSpPr>
        <p:spPr>
          <a:xfrm>
            <a:off x="10342363" y="3316486"/>
            <a:ext cx="6640711" cy="334565"/>
          </a:xfrm>
          <a:prstGeom prst="rect">
            <a:avLst/>
          </a:prstGeom>
          <a:noFill/>
          <a:ln/>
        </p:spPr>
        <p:txBody>
          <a:bodyPr wrap="square" lIns="25400" tIns="25400" rIns="25400" bIns="25400" rtlCol="0" anchor="t">
            <a:normAutofit/>
          </a:bodyPr>
          <a:lstStyle/>
          <a:p>
            <a:pPr>
              <a:lnSpc>
                <a:spcPct val="99310"/>
              </a:lnSpc>
            </a:pPr>
            <a:r>
              <a:rPr lang="en-US" sz="1575" dirty="0">
                <a:solidFill>
                  <a:srgbClr val="3E5C64"/>
                </a:solidFill>
                <a:latin typeface="RobotoDS" pitchFamily="34" charset="0"/>
                <a:ea typeface="RobotoDS" pitchFamily="34" charset="-122"/>
              </a:rPr>
              <a:t>Que vous soyez informé s'il reste des dépenses en attente de facture</a:t>
            </a:r>
          </a:p>
        </p:txBody>
      </p:sp>
      <p:sp>
        <p:nvSpPr>
          <p:cNvPr id="12" name="Shape 9"/>
          <p:cNvSpPr/>
          <p:nvPr/>
        </p:nvSpPr>
        <p:spPr>
          <a:xfrm>
            <a:off x="914400" y="4354711"/>
            <a:ext cx="16459200" cy="1671638"/>
          </a:xfrm>
          <a:prstGeom prst="roundRect">
            <a:avLst>
              <a:gd name="adj" fmla="val 6838"/>
            </a:avLst>
          </a:prstGeom>
          <a:solidFill>
            <a:srgbClr val="E6F2F4"/>
          </a:solidFill>
          <a:ln/>
        </p:spPr>
        <p:txBody>
          <a:bodyPr/>
          <a:lstStyle/>
          <a:p>
            <a:endParaRPr lang="fr-FR"/>
          </a:p>
        </p:txBody>
      </p:sp>
      <p:sp>
        <p:nvSpPr>
          <p:cNvPr id="13" name="Text 10"/>
          <p:cNvSpPr/>
          <p:nvPr/>
        </p:nvSpPr>
        <p:spPr>
          <a:xfrm>
            <a:off x="1295400" y="4735711"/>
            <a:ext cx="17266920" cy="295275"/>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88" b="1" dirty="0">
                <a:solidFill>
                  <a:srgbClr val="294B53"/>
                </a:solidFill>
                <a:latin typeface="Figtree" pitchFamily="34" charset="0"/>
                <a:ea typeface="Figtree" pitchFamily="34" charset="-122"/>
                <a:cs typeface="Figtree" pitchFamily="34" charset="-120"/>
              </a:rPr>
              <a:t>Bloquant ou informatif ?</a:t>
            </a:r>
            <a:endParaRPr lang="en-US" sz="1688" dirty="0"/>
          </a:p>
        </p:txBody>
      </p:sp>
      <p:sp>
        <p:nvSpPr>
          <p:cNvPr id="14" name="Text 11"/>
          <p:cNvSpPr/>
          <p:nvPr/>
        </p:nvSpPr>
        <p:spPr>
          <a:xfrm>
            <a:off x="1295400" y="5145286"/>
            <a:ext cx="15353824"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C'est un choix de votre administrateur. Le rapprochement automatique vise à réduire les allers-retours, mais si votre entreprise a choisi de bloquer l'envoi, un en attente peut décaler l'envoi de votre note de frais.</a:t>
            </a:r>
            <a:endParaRPr lang="en-US" sz="157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265807"/>
            <a:ext cx="18288000" cy="10287000"/>
          </a:xfrm>
          <a:prstGeom prst="rect">
            <a:avLst/>
          </a:prstGeom>
        </p:spPr>
      </p:pic>
      <p:sp>
        <p:nvSpPr>
          <p:cNvPr id="3" name="Text 0"/>
          <p:cNvSpPr/>
          <p:nvPr/>
        </p:nvSpPr>
        <p:spPr>
          <a:xfrm>
            <a:off x="914400" y="3512046"/>
            <a:ext cx="88849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INTRODUCTION</a:t>
            </a:r>
            <a:endParaRPr lang="en-US" sz="1350" dirty="0"/>
          </a:p>
        </p:txBody>
      </p:sp>
      <p:sp>
        <p:nvSpPr>
          <p:cNvPr id="4" name="Text 1"/>
          <p:cNvSpPr/>
          <p:nvPr/>
        </p:nvSpPr>
        <p:spPr>
          <a:xfrm>
            <a:off x="914400" y="3870127"/>
            <a:ext cx="8319516" cy="1272480"/>
          </a:xfrm>
          <a:prstGeom prst="rect">
            <a:avLst/>
          </a:prstGeom>
          <a:noFill/>
          <a:ln/>
        </p:spPr>
        <p:txBody>
          <a:bodyPr wrap="square" lIns="25400" tIns="25400" rIns="25400" bIns="25400" rtlCol="0" anchor="t">
            <a:normAutofit lnSpcReduction="10000"/>
          </a:bodyPr>
          <a:lstStyle/>
          <a:p>
            <a:pPr marL="0" indent="0" algn="l">
              <a:lnSpc>
                <a:spcPct val="99692"/>
              </a:lnSpc>
              <a:buNone/>
            </a:pPr>
            <a:r>
              <a:rPr lang="en-US" sz="4050" b="1" dirty="0">
                <a:solidFill>
                  <a:srgbClr val="294B53"/>
                </a:solidFill>
                <a:latin typeface="Figtree" pitchFamily="34" charset="0"/>
                <a:ea typeface="Figtree" pitchFamily="34" charset="-122"/>
                <a:cs typeface="Figtree" pitchFamily="34" charset="-120"/>
              </a:rPr>
              <a:t>Presque rien ne change dans votre saisie</a:t>
            </a:r>
            <a:endParaRPr lang="en-US" sz="4050" dirty="0"/>
          </a:p>
        </p:txBody>
      </p:sp>
      <p:sp>
        <p:nvSpPr>
          <p:cNvPr id="5" name="Text 2"/>
          <p:cNvSpPr/>
          <p:nvPr/>
        </p:nvSpPr>
        <p:spPr>
          <a:xfrm>
            <a:off x="914400" y="5409307"/>
            <a:ext cx="8319516" cy="841772"/>
          </a:xfrm>
          <a:prstGeom prst="rect">
            <a:avLst/>
          </a:prstGeom>
          <a:noFill/>
          <a:ln/>
        </p:spPr>
        <p:txBody>
          <a:bodyPr wrap="square" lIns="25400" tIns="25400" rIns="25400" bIns="25400" rtlCol="0" anchor="t">
            <a:normAutofit/>
          </a:bodyPr>
          <a:lstStyle/>
          <a:p>
            <a:pPr marL="0" indent="0" algn="l">
              <a:lnSpc>
                <a:spcPct val="104167"/>
              </a:lnSpc>
              <a:buNone/>
            </a:pPr>
            <a:r>
              <a:rPr lang="en-US" sz="1688" dirty="0">
                <a:solidFill>
                  <a:srgbClr val="3E5C64"/>
                </a:solidFill>
                <a:latin typeface="RobotoDS" pitchFamily="34" charset="0"/>
                <a:ea typeface="RobotoDS" pitchFamily="34" charset="-122"/>
                <a:cs typeface="RobotoDS" pitchFamily="34" charset="-120"/>
              </a:rPr>
              <a:t>Vous continuez à saisir vos dépenses comme aujourd'hui. Deux gestes s'ajoutent : demander une facture au nom de l'entreprise pour certaines dépenses, en présentant votre QR code, puis rattacher la facture reçue à la dépense correspondante.</a:t>
            </a:r>
            <a:endParaRPr lang="en-US" sz="1688" dirty="0"/>
          </a:p>
        </p:txBody>
      </p:sp>
      <p:sp>
        <p:nvSpPr>
          <p:cNvPr id="6" name="Text 3"/>
          <p:cNvSpPr/>
          <p:nvPr/>
        </p:nvSpPr>
        <p:spPr>
          <a:xfrm>
            <a:off x="914400" y="6517779"/>
            <a:ext cx="8319516" cy="1776215"/>
          </a:xfrm>
          <a:prstGeom prst="rect">
            <a:avLst/>
          </a:prstGeom>
          <a:noFill/>
          <a:ln/>
        </p:spPr>
        <p:txBody>
          <a:bodyPr wrap="square" lIns="25400" tIns="25400" rIns="25400" bIns="25400" rtlCol="0" anchor="t">
            <a:normAutofit/>
          </a:bodyPr>
          <a:lstStyle/>
          <a:p>
            <a:pPr marL="0" indent="0" algn="l">
              <a:lnSpc>
                <a:spcPct val="100000"/>
              </a:lnSpc>
              <a:buNone/>
            </a:pPr>
            <a:r>
              <a:rPr lang="fr-FR" sz="1688" b="1" dirty="0">
                <a:solidFill>
                  <a:srgbClr val="294B53"/>
                </a:solidFill>
                <a:latin typeface="Figtree" pitchFamily="34" charset="0"/>
                <a:ea typeface="Figtree" pitchFamily="34" charset="-122"/>
                <a:cs typeface="Figtree" pitchFamily="34" charset="-120"/>
              </a:rPr>
              <a:t>Créez rapidement une dépense à partir de la facture.</a:t>
            </a:r>
          </a:p>
          <a:p>
            <a:pPr marL="0" indent="0" algn="l">
              <a:lnSpc>
                <a:spcPct val="100000"/>
              </a:lnSpc>
              <a:buNone/>
            </a:pPr>
            <a:r>
              <a:rPr lang="fr-FR" sz="1688" b="1" dirty="0">
                <a:solidFill>
                  <a:srgbClr val="294B53"/>
                </a:solidFill>
                <a:latin typeface="Figtree" pitchFamily="34" charset="0"/>
                <a:ea typeface="Figtree" pitchFamily="34" charset="-122"/>
                <a:cs typeface="Figtree" pitchFamily="34" charset="-120"/>
              </a:rPr>
              <a:t>Si la dépense a déjà été créée dans Eurécia, le système vous proposera automatiquement la ou les dépenses susceptibles de correspondre à votre facture</a:t>
            </a:r>
            <a:r>
              <a:rPr lang="en-US" sz="1688" b="1" dirty="0">
                <a:solidFill>
                  <a:srgbClr val="294B53"/>
                </a:solidFill>
                <a:latin typeface="Figtree" pitchFamily="34" charset="0"/>
                <a:ea typeface="Figtree" pitchFamily="34" charset="-122"/>
                <a:cs typeface="Figtree" pitchFamily="34" charset="-120"/>
              </a:rPr>
              <a:t>.</a:t>
            </a:r>
            <a:endParaRPr lang="en-US" sz="1688" dirty="0"/>
          </a:p>
        </p:txBody>
      </p:sp>
      <p:sp>
        <p:nvSpPr>
          <p:cNvPr id="7" name="Shape 4"/>
          <p:cNvSpPr/>
          <p:nvPr/>
        </p:nvSpPr>
        <p:spPr>
          <a:xfrm>
            <a:off x="9799320" y="3584309"/>
            <a:ext cx="7772400" cy="3089523"/>
          </a:xfrm>
          <a:prstGeom prst="roundRect">
            <a:avLst>
              <a:gd name="adj" fmla="val 3700"/>
            </a:avLst>
          </a:prstGeom>
          <a:solidFill>
            <a:srgbClr val="FFFFFF"/>
          </a:solidFill>
          <a:ln w="9525">
            <a:solidFill>
              <a:srgbClr val="E5E2D8"/>
            </a:solidFill>
            <a:prstDash val="solid"/>
          </a:ln>
        </p:spPr>
        <p:txBody>
          <a:bodyPr/>
          <a:lstStyle/>
          <a:p>
            <a:endParaRPr lang="fr-FR"/>
          </a:p>
        </p:txBody>
      </p:sp>
      <p:sp>
        <p:nvSpPr>
          <p:cNvPr id="8" name="Text 5"/>
          <p:cNvSpPr/>
          <p:nvPr/>
        </p:nvSpPr>
        <p:spPr>
          <a:xfrm>
            <a:off x="10067925" y="4065389"/>
            <a:ext cx="7522845" cy="312390"/>
          </a:xfrm>
          <a:prstGeom prst="rect">
            <a:avLst/>
          </a:prstGeom>
          <a:noFill/>
          <a:ln/>
        </p:spPr>
        <p:txBody>
          <a:bodyPr wrap="square" lIns="25400" tIns="25400" rIns="25400" bIns="25400" rtlCol="0" anchor="t">
            <a:normAutofit lnSpcReduction="10000"/>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Votre rôle de collaborateur</a:t>
            </a:r>
            <a:endParaRPr lang="en-US" sz="1800" dirty="0"/>
          </a:p>
        </p:txBody>
      </p:sp>
      <p:sp>
        <p:nvSpPr>
          <p:cNvPr id="9" name="Shape 6"/>
          <p:cNvSpPr/>
          <p:nvPr/>
        </p:nvSpPr>
        <p:spPr>
          <a:xfrm>
            <a:off x="10067925" y="4730204"/>
            <a:ext cx="95250" cy="95250"/>
          </a:xfrm>
          <a:prstGeom prst="ellipse">
            <a:avLst/>
          </a:prstGeom>
          <a:solidFill>
            <a:srgbClr val="C75741"/>
          </a:solidFill>
          <a:ln/>
        </p:spPr>
        <p:txBody>
          <a:bodyPr/>
          <a:lstStyle/>
          <a:p>
            <a:endParaRPr lang="fr-FR"/>
          </a:p>
        </p:txBody>
      </p:sp>
      <p:sp>
        <p:nvSpPr>
          <p:cNvPr id="10" name="Text 7"/>
          <p:cNvSpPr/>
          <p:nvPr/>
        </p:nvSpPr>
        <p:spPr>
          <a:xfrm>
            <a:off x="10315575" y="4644479"/>
            <a:ext cx="3146688" cy="260896"/>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dirty="0">
                <a:solidFill>
                  <a:srgbClr val="3E5C64"/>
                </a:solidFill>
                <a:latin typeface="RobotoDS" pitchFamily="34" charset="0"/>
                <a:ea typeface="RobotoDS" pitchFamily="34" charset="-122"/>
                <a:cs typeface="RobotoDS" pitchFamily="34" charset="-120"/>
              </a:rPr>
              <a:t>Identifier les dépenses concernées</a:t>
            </a:r>
            <a:endParaRPr lang="en-US" sz="1463" dirty="0"/>
          </a:p>
        </p:txBody>
      </p:sp>
      <p:sp>
        <p:nvSpPr>
          <p:cNvPr id="11" name="Shape 8"/>
          <p:cNvSpPr/>
          <p:nvPr/>
        </p:nvSpPr>
        <p:spPr>
          <a:xfrm>
            <a:off x="10067925" y="5181600"/>
            <a:ext cx="95250" cy="95250"/>
          </a:xfrm>
          <a:prstGeom prst="ellipse">
            <a:avLst/>
          </a:prstGeom>
          <a:solidFill>
            <a:srgbClr val="C75741"/>
          </a:solidFill>
          <a:ln/>
        </p:spPr>
        <p:txBody>
          <a:bodyPr/>
          <a:lstStyle/>
          <a:p>
            <a:endParaRPr lang="fr-FR"/>
          </a:p>
        </p:txBody>
      </p:sp>
      <p:sp>
        <p:nvSpPr>
          <p:cNvPr id="12" name="Text 9"/>
          <p:cNvSpPr/>
          <p:nvPr/>
        </p:nvSpPr>
        <p:spPr>
          <a:xfrm>
            <a:off x="10315575" y="5095875"/>
            <a:ext cx="3675638" cy="260896"/>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dirty="0">
                <a:solidFill>
                  <a:srgbClr val="3E5C64"/>
                </a:solidFill>
                <a:latin typeface="RobotoDS" pitchFamily="34" charset="0"/>
                <a:ea typeface="RobotoDS" pitchFamily="34" charset="-122"/>
                <a:cs typeface="RobotoDS" pitchFamily="34" charset="-120"/>
              </a:rPr>
              <a:t>Présenter votre QR code au commerçant</a:t>
            </a:r>
            <a:endParaRPr lang="en-US" sz="1463" dirty="0"/>
          </a:p>
        </p:txBody>
      </p:sp>
      <p:sp>
        <p:nvSpPr>
          <p:cNvPr id="13" name="Shape 10"/>
          <p:cNvSpPr/>
          <p:nvPr/>
        </p:nvSpPr>
        <p:spPr>
          <a:xfrm>
            <a:off x="10067925" y="5632996"/>
            <a:ext cx="95250" cy="95250"/>
          </a:xfrm>
          <a:prstGeom prst="ellipse">
            <a:avLst/>
          </a:prstGeom>
          <a:solidFill>
            <a:srgbClr val="C75741"/>
          </a:solidFill>
          <a:ln/>
        </p:spPr>
        <p:txBody>
          <a:bodyPr/>
          <a:lstStyle/>
          <a:p>
            <a:endParaRPr lang="fr-FR"/>
          </a:p>
        </p:txBody>
      </p:sp>
      <p:sp>
        <p:nvSpPr>
          <p:cNvPr id="14" name="Text 11"/>
          <p:cNvSpPr/>
          <p:nvPr/>
        </p:nvSpPr>
        <p:spPr>
          <a:xfrm>
            <a:off x="10315575" y="5547270"/>
            <a:ext cx="3146688" cy="260897"/>
          </a:xfrm>
          <a:prstGeom prst="rect">
            <a:avLst/>
          </a:prstGeom>
          <a:noFill/>
          <a:ln/>
        </p:spPr>
        <p:txBody>
          <a:bodyPr wrap="square" lIns="25400" tIns="25400" rIns="25400" bIns="25400" rtlCol="0" anchor="t">
            <a:normAutofit lnSpcReduction="10000"/>
          </a:bodyPr>
          <a:lstStyle/>
          <a:p>
            <a:pPr marL="0" indent="0" algn="l">
              <a:lnSpc>
                <a:spcPct val="97500"/>
              </a:lnSpc>
              <a:buNone/>
            </a:pPr>
            <a:r>
              <a:rPr lang="en-US" sz="1463" dirty="0">
                <a:solidFill>
                  <a:srgbClr val="3E5C64"/>
                </a:solidFill>
                <a:latin typeface="RobotoDS" pitchFamily="34" charset="0"/>
                <a:ea typeface="RobotoDS" pitchFamily="34" charset="-122"/>
                <a:cs typeface="RobotoDS" pitchFamily="34" charset="-120"/>
              </a:rPr>
              <a:t>Relier la facture à  une dépense</a:t>
            </a:r>
            <a:endParaRPr lang="en-US" sz="1463" dirty="0"/>
          </a:p>
        </p:txBody>
      </p:sp>
      <p:sp>
        <p:nvSpPr>
          <p:cNvPr id="15" name="Shape 12"/>
          <p:cNvSpPr/>
          <p:nvPr/>
        </p:nvSpPr>
        <p:spPr>
          <a:xfrm>
            <a:off x="10067925" y="6084391"/>
            <a:ext cx="95250" cy="95250"/>
          </a:xfrm>
          <a:prstGeom prst="ellipse">
            <a:avLst/>
          </a:prstGeom>
          <a:solidFill>
            <a:srgbClr val="C75741"/>
          </a:solidFill>
          <a:ln/>
        </p:spPr>
        <p:txBody>
          <a:bodyPr/>
          <a:lstStyle/>
          <a:p>
            <a:endParaRPr lang="fr-FR"/>
          </a:p>
        </p:txBody>
      </p:sp>
      <p:sp>
        <p:nvSpPr>
          <p:cNvPr id="16" name="Text 13"/>
          <p:cNvSpPr/>
          <p:nvPr/>
        </p:nvSpPr>
        <p:spPr>
          <a:xfrm>
            <a:off x="10315575" y="5947172"/>
            <a:ext cx="4050130" cy="312390"/>
          </a:xfrm>
          <a:prstGeom prst="rect">
            <a:avLst/>
          </a:prstGeom>
          <a:noFill/>
          <a:ln/>
        </p:spPr>
        <p:txBody>
          <a:bodyPr wrap="square" lIns="25400" tIns="25400" rIns="25400" bIns="25400" rtlCol="0" anchor="t">
            <a:normAutofit/>
          </a:bodyPr>
          <a:lstStyle/>
          <a:p>
            <a:pPr marL="0" indent="0" algn="l">
              <a:lnSpc>
                <a:spcPct val="97500"/>
              </a:lnSpc>
              <a:buNone/>
            </a:pPr>
            <a:r>
              <a:rPr lang="en-US" sz="1463" dirty="0">
                <a:solidFill>
                  <a:srgbClr val="3E5C64"/>
                </a:solidFill>
                <a:latin typeface="RobotoDS" pitchFamily="34" charset="0"/>
                <a:ea typeface="RobotoDS" pitchFamily="34" charset="-122"/>
                <a:cs typeface="RobotoDS" pitchFamily="34" charset="-120"/>
              </a:rPr>
              <a:t>Envoyer en validation votre note de frais</a:t>
            </a:r>
            <a:endParaRPr lang="en-US" sz="1463"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3">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À RETENIR</a:t>
            </a:r>
            <a:endParaRPr lang="en-US" sz="1350" dirty="0"/>
          </a:p>
        </p:txBody>
      </p:sp>
      <p:sp>
        <p:nvSpPr>
          <p:cNvPr id="4" name="Text 1"/>
          <p:cNvSpPr/>
          <p:nvPr/>
        </p:nvSpPr>
        <p:spPr>
          <a:xfrm>
            <a:off x="914400" y="1043880"/>
            <a:ext cx="1810512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Vos six réflexes</a:t>
            </a:r>
            <a:endParaRPr lang="en-US" sz="3375" dirty="0"/>
          </a:p>
        </p:txBody>
      </p:sp>
      <p:sp>
        <p:nvSpPr>
          <p:cNvPr id="5" name="Shape 2"/>
          <p:cNvSpPr/>
          <p:nvPr/>
        </p:nvSpPr>
        <p:spPr>
          <a:xfrm>
            <a:off x="914400" y="2015430"/>
            <a:ext cx="5283101"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6" name="Text 3"/>
          <p:cNvSpPr/>
          <p:nvPr/>
        </p:nvSpPr>
        <p:spPr>
          <a:xfrm>
            <a:off x="1304925" y="2405955"/>
            <a:ext cx="4952256" cy="415230"/>
          </a:xfrm>
          <a:prstGeom prst="rect">
            <a:avLst/>
          </a:prstGeom>
          <a:noFill/>
          <a:ln/>
        </p:spPr>
        <p:txBody>
          <a:bodyPr wrap="square" lIns="25400" tIns="25400" rIns="25400" bIns="25400" rtlCol="0" anchor="t">
            <a:normAutofit lnSpcReduction="10000"/>
          </a:bodyPr>
          <a:lstStyle/>
          <a:p>
            <a:pPr marL="0" indent="0" algn="l">
              <a:lnSpc>
                <a:spcPct val="101538"/>
              </a:lnSpc>
              <a:buNone/>
            </a:pPr>
            <a:r>
              <a:rPr lang="en-US" sz="2475" b="1" dirty="0">
                <a:solidFill>
                  <a:srgbClr val="B8DAE0"/>
                </a:solidFill>
                <a:latin typeface="Figtree" pitchFamily="34" charset="0"/>
                <a:ea typeface="Figtree" pitchFamily="34" charset="-122"/>
                <a:cs typeface="Figtree" pitchFamily="34" charset="-120"/>
              </a:rPr>
              <a:t>01</a:t>
            </a:r>
            <a:endParaRPr lang="en-US" sz="2475" dirty="0"/>
          </a:p>
        </p:txBody>
      </p:sp>
      <p:sp>
        <p:nvSpPr>
          <p:cNvPr id="7" name="Text 4"/>
          <p:cNvSpPr/>
          <p:nvPr/>
        </p:nvSpPr>
        <p:spPr>
          <a:xfrm>
            <a:off x="1304925" y="3011686"/>
            <a:ext cx="4637112"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Ayez votre QR code sous la main avant de payer une dépense professionnelle.</a:t>
            </a:r>
            <a:endParaRPr lang="en-US" sz="1575" dirty="0"/>
          </a:p>
        </p:txBody>
      </p:sp>
      <p:sp>
        <p:nvSpPr>
          <p:cNvPr id="8" name="Shape 5"/>
          <p:cNvSpPr/>
          <p:nvPr/>
        </p:nvSpPr>
        <p:spPr>
          <a:xfrm>
            <a:off x="6502301" y="2015430"/>
            <a:ext cx="528325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9" name="Text 6"/>
          <p:cNvSpPr/>
          <p:nvPr/>
        </p:nvSpPr>
        <p:spPr>
          <a:xfrm>
            <a:off x="6892826" y="2405955"/>
            <a:ext cx="4952420" cy="415230"/>
          </a:xfrm>
          <a:prstGeom prst="rect">
            <a:avLst/>
          </a:prstGeom>
          <a:noFill/>
          <a:ln/>
        </p:spPr>
        <p:txBody>
          <a:bodyPr wrap="square" lIns="25400" tIns="25400" rIns="25400" bIns="25400" rtlCol="0" anchor="t">
            <a:normAutofit lnSpcReduction="10000"/>
          </a:bodyPr>
          <a:lstStyle/>
          <a:p>
            <a:pPr marL="0" indent="0" algn="l">
              <a:lnSpc>
                <a:spcPct val="101538"/>
              </a:lnSpc>
              <a:buNone/>
            </a:pPr>
            <a:r>
              <a:rPr lang="en-US" sz="2475" b="1" dirty="0">
                <a:solidFill>
                  <a:srgbClr val="B8DAE0"/>
                </a:solidFill>
                <a:latin typeface="Figtree" pitchFamily="34" charset="0"/>
                <a:ea typeface="Figtree" pitchFamily="34" charset="-122"/>
                <a:cs typeface="Figtree" pitchFamily="34" charset="-120"/>
              </a:rPr>
              <a:t>02</a:t>
            </a:r>
            <a:endParaRPr lang="en-US" sz="2475" dirty="0"/>
          </a:p>
        </p:txBody>
      </p:sp>
      <p:sp>
        <p:nvSpPr>
          <p:cNvPr id="10" name="Text 7"/>
          <p:cNvSpPr/>
          <p:nvPr/>
        </p:nvSpPr>
        <p:spPr>
          <a:xfrm>
            <a:off x="6892826" y="3011686"/>
            <a:ext cx="4637266"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Demandez la facture au nom de l'entreprise, pas un ticket à votre nom.</a:t>
            </a:r>
            <a:endParaRPr lang="en-US" sz="1575" dirty="0"/>
          </a:p>
        </p:txBody>
      </p:sp>
      <p:sp>
        <p:nvSpPr>
          <p:cNvPr id="11" name="Shape 8"/>
          <p:cNvSpPr/>
          <p:nvPr/>
        </p:nvSpPr>
        <p:spPr>
          <a:xfrm>
            <a:off x="12090350" y="2015430"/>
            <a:ext cx="528325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2" name="Text 9"/>
          <p:cNvSpPr/>
          <p:nvPr/>
        </p:nvSpPr>
        <p:spPr>
          <a:xfrm>
            <a:off x="12480875" y="2405955"/>
            <a:ext cx="4952420" cy="415230"/>
          </a:xfrm>
          <a:prstGeom prst="rect">
            <a:avLst/>
          </a:prstGeom>
          <a:noFill/>
          <a:ln/>
        </p:spPr>
        <p:txBody>
          <a:bodyPr wrap="square" lIns="25400" tIns="25400" rIns="25400" bIns="25400" rtlCol="0" anchor="t">
            <a:normAutofit lnSpcReduction="10000"/>
          </a:bodyPr>
          <a:lstStyle/>
          <a:p>
            <a:pPr marL="0" indent="0" algn="l">
              <a:lnSpc>
                <a:spcPct val="101538"/>
              </a:lnSpc>
              <a:buNone/>
            </a:pPr>
            <a:r>
              <a:rPr lang="en-US" sz="2475" b="1" dirty="0">
                <a:solidFill>
                  <a:srgbClr val="B8DAE0"/>
                </a:solidFill>
                <a:latin typeface="Figtree" pitchFamily="34" charset="0"/>
                <a:ea typeface="Figtree" pitchFamily="34" charset="-122"/>
                <a:cs typeface="Figtree" pitchFamily="34" charset="-120"/>
              </a:rPr>
              <a:t>03</a:t>
            </a:r>
            <a:endParaRPr lang="en-US" sz="2475" dirty="0"/>
          </a:p>
        </p:txBody>
      </p:sp>
      <p:sp>
        <p:nvSpPr>
          <p:cNvPr id="13" name="Text 10"/>
          <p:cNvSpPr/>
          <p:nvPr/>
        </p:nvSpPr>
        <p:spPr>
          <a:xfrm>
            <a:off x="12480875" y="3011686"/>
            <a:ext cx="4637266"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Passez sur vos factures régulièrement, sans attendre la fin du mois.</a:t>
            </a:r>
            <a:endParaRPr lang="en-US" sz="1575" dirty="0"/>
          </a:p>
        </p:txBody>
      </p:sp>
      <p:sp>
        <p:nvSpPr>
          <p:cNvPr id="14" name="Shape 11"/>
          <p:cNvSpPr/>
          <p:nvPr/>
        </p:nvSpPr>
        <p:spPr>
          <a:xfrm>
            <a:off x="914400" y="5960715"/>
            <a:ext cx="5283101"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5" name="Text 12"/>
          <p:cNvSpPr/>
          <p:nvPr/>
        </p:nvSpPr>
        <p:spPr>
          <a:xfrm>
            <a:off x="1304925" y="6351240"/>
            <a:ext cx="4952256" cy="415230"/>
          </a:xfrm>
          <a:prstGeom prst="rect">
            <a:avLst/>
          </a:prstGeom>
          <a:noFill/>
          <a:ln/>
        </p:spPr>
        <p:txBody>
          <a:bodyPr wrap="square" lIns="25400" tIns="25400" rIns="25400" bIns="25400" rtlCol="0" anchor="t">
            <a:normAutofit lnSpcReduction="10000"/>
          </a:bodyPr>
          <a:lstStyle/>
          <a:p>
            <a:pPr marL="0" indent="0" algn="l">
              <a:lnSpc>
                <a:spcPct val="101538"/>
              </a:lnSpc>
              <a:buNone/>
            </a:pPr>
            <a:r>
              <a:rPr lang="en-US" sz="2475" b="1" dirty="0">
                <a:solidFill>
                  <a:srgbClr val="B8DAE0"/>
                </a:solidFill>
                <a:latin typeface="Figtree" pitchFamily="34" charset="0"/>
                <a:ea typeface="Figtree" pitchFamily="34" charset="-122"/>
                <a:cs typeface="Figtree" pitchFamily="34" charset="-120"/>
              </a:rPr>
              <a:t>04</a:t>
            </a:r>
            <a:endParaRPr lang="en-US" sz="2475" dirty="0"/>
          </a:p>
        </p:txBody>
      </p:sp>
      <p:sp>
        <p:nvSpPr>
          <p:cNvPr id="16" name="Text 13"/>
          <p:cNvSpPr/>
          <p:nvPr/>
        </p:nvSpPr>
        <p:spPr>
          <a:xfrm>
            <a:off x="1304925" y="6956971"/>
            <a:ext cx="4637112"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Vérifiez la suggestion avant de confirmer un rapprochement.</a:t>
            </a:r>
            <a:endParaRPr lang="en-US" sz="1575" dirty="0"/>
          </a:p>
        </p:txBody>
      </p:sp>
      <p:sp>
        <p:nvSpPr>
          <p:cNvPr id="17" name="Shape 14"/>
          <p:cNvSpPr/>
          <p:nvPr/>
        </p:nvSpPr>
        <p:spPr>
          <a:xfrm>
            <a:off x="6502301" y="5960715"/>
            <a:ext cx="528325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8" name="Text 15"/>
          <p:cNvSpPr/>
          <p:nvPr/>
        </p:nvSpPr>
        <p:spPr>
          <a:xfrm>
            <a:off x="6892826" y="6351240"/>
            <a:ext cx="4952420" cy="415230"/>
          </a:xfrm>
          <a:prstGeom prst="rect">
            <a:avLst/>
          </a:prstGeom>
          <a:noFill/>
          <a:ln/>
        </p:spPr>
        <p:txBody>
          <a:bodyPr wrap="square" lIns="25400" tIns="25400" rIns="25400" bIns="25400" rtlCol="0" anchor="t">
            <a:normAutofit lnSpcReduction="10000"/>
          </a:bodyPr>
          <a:lstStyle/>
          <a:p>
            <a:pPr marL="0" indent="0" algn="l">
              <a:lnSpc>
                <a:spcPct val="101538"/>
              </a:lnSpc>
              <a:buNone/>
            </a:pPr>
            <a:r>
              <a:rPr lang="en-US" sz="2475" b="1" dirty="0">
                <a:solidFill>
                  <a:srgbClr val="B8DAE0"/>
                </a:solidFill>
                <a:latin typeface="Figtree" pitchFamily="34" charset="0"/>
                <a:ea typeface="Figtree" pitchFamily="34" charset="-122"/>
                <a:cs typeface="Figtree" pitchFamily="34" charset="-120"/>
              </a:rPr>
              <a:t>05</a:t>
            </a:r>
            <a:endParaRPr lang="en-US" sz="2475" dirty="0"/>
          </a:p>
        </p:txBody>
      </p:sp>
      <p:sp>
        <p:nvSpPr>
          <p:cNvPr id="19" name="Text 16"/>
          <p:cNvSpPr/>
          <p:nvPr/>
        </p:nvSpPr>
        <p:spPr>
          <a:xfrm>
            <a:off x="6892826" y="6956971"/>
            <a:ext cx="4637266"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294B53"/>
                </a:solidFill>
                <a:latin typeface="RobotoDS" pitchFamily="34" charset="0"/>
                <a:ea typeface="RobotoDS" pitchFamily="34" charset="-122"/>
                <a:cs typeface="RobotoDS" pitchFamily="34" charset="-120"/>
              </a:rPr>
              <a:t>Refusez les factures qui ne vous concernent pas plutôt que de les laisser en attente.</a:t>
            </a:r>
            <a:endParaRPr lang="en-US" sz="1575" dirty="0"/>
          </a:p>
        </p:txBody>
      </p:sp>
      <p:sp>
        <p:nvSpPr>
          <p:cNvPr id="20" name="Shape 17"/>
          <p:cNvSpPr/>
          <p:nvPr/>
        </p:nvSpPr>
        <p:spPr>
          <a:xfrm>
            <a:off x="12090350" y="5960715"/>
            <a:ext cx="5283250" cy="3640485"/>
          </a:xfrm>
          <a:prstGeom prst="roundRect">
            <a:avLst>
              <a:gd name="adj" fmla="val 3140"/>
            </a:avLst>
          </a:prstGeom>
          <a:solidFill>
            <a:srgbClr val="294B53"/>
          </a:solidFill>
          <a:ln/>
        </p:spPr>
        <p:txBody>
          <a:bodyPr/>
          <a:lstStyle/>
          <a:p>
            <a:endParaRPr lang="fr-FR"/>
          </a:p>
        </p:txBody>
      </p:sp>
      <p:sp>
        <p:nvSpPr>
          <p:cNvPr id="21" name="Text 18"/>
          <p:cNvSpPr/>
          <p:nvPr/>
        </p:nvSpPr>
        <p:spPr>
          <a:xfrm>
            <a:off x="12471350" y="6341715"/>
            <a:ext cx="4973375" cy="415230"/>
          </a:xfrm>
          <a:prstGeom prst="rect">
            <a:avLst/>
          </a:prstGeom>
          <a:noFill/>
          <a:ln/>
        </p:spPr>
        <p:txBody>
          <a:bodyPr wrap="square" lIns="25400" tIns="25400" rIns="25400" bIns="25400" rtlCol="0" anchor="t">
            <a:normAutofit lnSpcReduction="10000"/>
          </a:bodyPr>
          <a:lstStyle/>
          <a:p>
            <a:pPr marL="0" indent="0" algn="l">
              <a:lnSpc>
                <a:spcPct val="101538"/>
              </a:lnSpc>
              <a:buNone/>
            </a:pPr>
            <a:r>
              <a:rPr lang="en-US" sz="2475" b="1" dirty="0">
                <a:solidFill>
                  <a:srgbClr val="F39071"/>
                </a:solidFill>
                <a:latin typeface="Figtree" pitchFamily="34" charset="0"/>
                <a:ea typeface="Figtree" pitchFamily="34" charset="-122"/>
                <a:cs typeface="Figtree" pitchFamily="34" charset="-120"/>
              </a:rPr>
              <a:t>06</a:t>
            </a:r>
            <a:endParaRPr lang="en-US" sz="2475" dirty="0"/>
          </a:p>
        </p:txBody>
      </p:sp>
      <p:sp>
        <p:nvSpPr>
          <p:cNvPr id="22" name="Text 19"/>
          <p:cNvSpPr/>
          <p:nvPr/>
        </p:nvSpPr>
        <p:spPr>
          <a:xfrm>
            <a:off x="12471350" y="6947446"/>
            <a:ext cx="4656887" cy="538163"/>
          </a:xfrm>
          <a:prstGeom prst="rect">
            <a:avLst/>
          </a:prstGeom>
          <a:noFill/>
          <a:ln/>
        </p:spPr>
        <p:txBody>
          <a:bodyPr wrap="square" lIns="25400" tIns="25400" rIns="25400" bIns="25400" rtlCol="0" anchor="t">
            <a:normAutofit lnSpcReduction="10000"/>
          </a:bodyPr>
          <a:lstStyle/>
          <a:p>
            <a:pPr marL="0" indent="0" algn="l">
              <a:lnSpc>
                <a:spcPct val="105000"/>
              </a:lnSpc>
              <a:buNone/>
            </a:pPr>
            <a:r>
              <a:rPr lang="en-US" sz="1575" dirty="0">
                <a:solidFill>
                  <a:srgbClr val="FFFFFF"/>
                </a:solidFill>
                <a:latin typeface="RobotoDS" pitchFamily="34" charset="0"/>
                <a:ea typeface="RobotoDS" pitchFamily="34" charset="-122"/>
                <a:cs typeface="RobotoDS" pitchFamily="34" charset="-120"/>
              </a:rPr>
              <a:t>En cas de doute, adressez-vous à votre gestionnaire de notes de frais.</a:t>
            </a:r>
            <a:endParaRPr lang="en-US" sz="157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4">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pic>
        <p:nvPicPr>
          <p:cNvPr id="3" name="Image 1" descr="preencoded.png"/>
          <p:cNvPicPr>
            <a:picLocks noChangeAspect="1"/>
          </p:cNvPicPr>
          <p:nvPr/>
        </p:nvPicPr>
        <p:blipFill>
          <a:blip r:embed="rId4"/>
          <a:srcRect/>
          <a:stretch/>
        </p:blipFill>
        <p:spPr>
          <a:xfrm>
            <a:off x="914400" y="914400"/>
            <a:ext cx="838200" cy="838200"/>
          </a:xfrm>
          <a:prstGeom prst="rect">
            <a:avLst/>
          </a:prstGeom>
        </p:spPr>
      </p:pic>
      <p:sp>
        <p:nvSpPr>
          <p:cNvPr id="4" name="Text 0"/>
          <p:cNvSpPr/>
          <p:nvPr/>
        </p:nvSpPr>
        <p:spPr>
          <a:xfrm>
            <a:off x="914400" y="4478387"/>
            <a:ext cx="18105120" cy="1066800"/>
          </a:xfrm>
          <a:prstGeom prst="rect">
            <a:avLst/>
          </a:prstGeom>
          <a:noFill/>
          <a:ln/>
        </p:spPr>
        <p:txBody>
          <a:bodyPr wrap="square" lIns="25400" tIns="25400" rIns="25400" bIns="25400" rtlCol="0" anchor="t">
            <a:normAutofit/>
          </a:bodyPr>
          <a:lstStyle/>
          <a:p>
            <a:pPr marL="0" indent="0" algn="l">
              <a:lnSpc>
                <a:spcPct val="89256"/>
              </a:lnSpc>
              <a:buNone/>
            </a:pPr>
            <a:r>
              <a:rPr lang="en-US" sz="6750" b="1" dirty="0">
                <a:solidFill>
                  <a:srgbClr val="FFFFFF"/>
                </a:solidFill>
                <a:latin typeface="PPWoodland" pitchFamily="34" charset="0"/>
                <a:ea typeface="PPWoodland" pitchFamily="34" charset="-122"/>
                <a:cs typeface="PPWoodland" pitchFamily="34" charset="-120"/>
              </a:rPr>
              <a:t>Merci</a:t>
            </a:r>
            <a:endParaRPr lang="en-US" sz="6750" dirty="0"/>
          </a:p>
        </p:txBody>
      </p:sp>
      <p:sp>
        <p:nvSpPr>
          <p:cNvPr id="5" name="Text 1"/>
          <p:cNvSpPr/>
          <p:nvPr/>
        </p:nvSpPr>
        <p:spPr>
          <a:xfrm>
            <a:off x="914400" y="5888087"/>
            <a:ext cx="12126087" cy="57388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B8DAE0"/>
                </a:solidFill>
                <a:latin typeface="RobotoDS" pitchFamily="34" charset="0"/>
                <a:ea typeface="RobotoDS" pitchFamily="34" charset="-122"/>
                <a:cs typeface="RobotoDS" pitchFamily="34" charset="-120"/>
              </a:rPr>
              <a:t>Les guides pas à pas sont disponibles dans le centre d'aide, rubrique Notes de frais, Facturation électronique. Pour toute question sur vos dépenses, contactez votre gestionnaire de notes de frais.</a:t>
            </a:r>
            <a:endParaRPr lang="en-US" sz="1688" dirty="0"/>
          </a:p>
        </p:txBody>
      </p:sp>
      <p:sp>
        <p:nvSpPr>
          <p:cNvPr id="6" name="Text 2"/>
          <p:cNvSpPr/>
          <p:nvPr/>
        </p:nvSpPr>
        <p:spPr>
          <a:xfrm>
            <a:off x="914400" y="9149804"/>
            <a:ext cx="18105120" cy="260896"/>
          </a:xfrm>
          <a:prstGeom prst="rect">
            <a:avLst/>
          </a:prstGeom>
          <a:noFill/>
          <a:ln/>
        </p:spPr>
        <p:txBody>
          <a:bodyPr wrap="square" lIns="25400" tIns="25400" rIns="25400" bIns="25400" rtlCol="0" anchor="t">
            <a:noAutofit/>
          </a:bodyPr>
          <a:lstStyle/>
          <a:p>
            <a:pPr marL="0" indent="0" algn="l">
              <a:lnSpc>
                <a:spcPct val="97500"/>
              </a:lnSpc>
              <a:buNone/>
            </a:pPr>
            <a:r>
              <a:rPr lang="en-US" sz="2000" b="1" dirty="0">
                <a:solidFill>
                  <a:srgbClr val="C00000"/>
                </a:solidFill>
                <a:latin typeface="Figtree" pitchFamily="34" charset="0"/>
                <a:ea typeface="Figtree" pitchFamily="34" charset="-122"/>
                <a:cs typeface="Figtree" pitchFamily="34" charset="-120"/>
                <a:hlinkClick r:id="rId5">
                  <a:extLst>
                    <a:ext uri="{A12FA001-AC4F-418D-AE19-62706E023703}">
                      <ahyp:hlinkClr xmlns:ahyp="http://schemas.microsoft.com/office/drawing/2018/hyperlinkcolor" val="tx"/>
                    </a:ext>
                  </a:extLst>
                </a:hlinkClick>
              </a:rPr>
              <a:t>help.eurecia.com</a:t>
            </a:r>
            <a:endParaRPr lang="en-US" sz="2000" dirty="0">
              <a:solidFill>
                <a:srgbClr val="C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5">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768775"/>
            <a:ext cx="10467023" cy="1066800"/>
          </a:xfrm>
          <a:prstGeom prst="rect">
            <a:avLst/>
          </a:prstGeom>
          <a:noFill/>
          <a:ln/>
        </p:spPr>
        <p:txBody>
          <a:bodyPr wrap="square" lIns="25400" tIns="25400" rIns="25400" bIns="25400" rtlCol="0" anchor="t">
            <a:normAutofit lnSpcReduction="10000"/>
          </a:bodyPr>
          <a:lstStyle/>
          <a:p>
            <a:pPr marL="0" indent="0" algn="l">
              <a:lnSpc>
                <a:spcPct val="99083"/>
              </a:lnSpc>
              <a:buNone/>
            </a:pPr>
            <a:r>
              <a:rPr lang="en-US" sz="6750" b="1" dirty="0">
                <a:solidFill>
                  <a:srgbClr val="B8DAE0"/>
                </a:solidFill>
                <a:latin typeface="Figtree" pitchFamily="34" charset="0"/>
                <a:ea typeface="Figtree" pitchFamily="34" charset="-122"/>
                <a:cs typeface="Figtree" pitchFamily="34" charset="-120"/>
              </a:rPr>
              <a:t>01</a:t>
            </a:r>
            <a:endParaRPr lang="en-US" sz="6750" dirty="0"/>
          </a:p>
        </p:txBody>
      </p:sp>
      <p:sp>
        <p:nvSpPr>
          <p:cNvPr id="4" name="Text 1"/>
          <p:cNvSpPr/>
          <p:nvPr/>
        </p:nvSpPr>
        <p:spPr>
          <a:xfrm>
            <a:off x="914400" y="5026075"/>
            <a:ext cx="10467023" cy="689521"/>
          </a:xfrm>
          <a:prstGeom prst="rect">
            <a:avLst/>
          </a:prstGeom>
          <a:noFill/>
          <a:ln/>
        </p:spPr>
        <p:txBody>
          <a:bodyPr wrap="square" lIns="25400" tIns="25400" rIns="25400" bIns="25400" rtlCol="0" anchor="t">
            <a:normAutofit/>
          </a:bodyPr>
          <a:lstStyle/>
          <a:p>
            <a:pPr marL="0" indent="0" algn="l">
              <a:lnSpc>
                <a:spcPct val="100588"/>
              </a:lnSpc>
              <a:buNone/>
            </a:pPr>
            <a:r>
              <a:rPr lang="en-US" sz="4275" b="1" dirty="0">
                <a:solidFill>
                  <a:srgbClr val="FFFFFF"/>
                </a:solidFill>
                <a:latin typeface="Figtree" pitchFamily="34" charset="0"/>
                <a:ea typeface="Figtree" pitchFamily="34" charset="-122"/>
                <a:cs typeface="Figtree" pitchFamily="34" charset="-120"/>
              </a:rPr>
              <a:t>Ce qui change pour vous</a:t>
            </a:r>
            <a:endParaRPr lang="en-US" sz="4275" dirty="0"/>
          </a:p>
        </p:txBody>
      </p:sp>
      <p:sp>
        <p:nvSpPr>
          <p:cNvPr id="5" name="Text 2"/>
          <p:cNvSpPr/>
          <p:nvPr/>
        </p:nvSpPr>
        <p:spPr>
          <a:xfrm>
            <a:off x="914400" y="5982295"/>
            <a:ext cx="6465284" cy="57388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B8DAE0"/>
                </a:solidFill>
                <a:latin typeface="RobotoDS" pitchFamily="34" charset="0"/>
                <a:ea typeface="RobotoDS" pitchFamily="34" charset="-122"/>
                <a:cs typeface="RobotoDS" pitchFamily="34" charset="-120"/>
              </a:rPr>
              <a:t>Le parcours d'une facture, de l'achat chez le commerçant à l'enregistrement comptable, et le rôle de chacun.</a:t>
            </a:r>
            <a:endParaRPr lang="en-US" sz="1688" dirty="0"/>
          </a:p>
        </p:txBody>
      </p:sp>
      <p:pic>
        <p:nvPicPr>
          <p:cNvPr id="6" name="Image 1" descr="preencoded.png"/>
          <p:cNvPicPr>
            <a:picLocks noChangeAspect="1"/>
          </p:cNvPicPr>
          <p:nvPr/>
        </p:nvPicPr>
        <p:blipFill>
          <a:blip r:embed="rId4"/>
          <a:srcRect/>
          <a:stretch/>
        </p:blipFill>
        <p:spPr>
          <a:xfrm>
            <a:off x="11039475" y="1976438"/>
            <a:ext cx="6334125" cy="63341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69668" y="278674"/>
            <a:ext cx="18288000" cy="10287000"/>
          </a:xfrm>
          <a:prstGeom prst="rect">
            <a:avLst/>
          </a:prstGeom>
        </p:spPr>
      </p:pic>
      <p:sp>
        <p:nvSpPr>
          <p:cNvPr id="3" name="Text 0"/>
          <p:cNvSpPr/>
          <p:nvPr/>
        </p:nvSpPr>
        <p:spPr>
          <a:xfrm>
            <a:off x="914400" y="685800"/>
            <a:ext cx="6503744"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PAS À PAS</a:t>
            </a:r>
            <a:endParaRPr lang="en-US" sz="1350" dirty="0"/>
          </a:p>
        </p:txBody>
      </p:sp>
      <p:sp>
        <p:nvSpPr>
          <p:cNvPr id="4" name="Text 1"/>
          <p:cNvSpPr/>
          <p:nvPr/>
        </p:nvSpPr>
        <p:spPr>
          <a:xfrm>
            <a:off x="914400" y="1043880"/>
            <a:ext cx="6503744"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Votre parcours en cinq étapes</a:t>
            </a:r>
            <a:endParaRPr lang="en-US" sz="3375" dirty="0"/>
          </a:p>
        </p:txBody>
      </p:sp>
      <p:sp>
        <p:nvSpPr>
          <p:cNvPr id="5" name="Text 2"/>
          <p:cNvSpPr/>
          <p:nvPr/>
        </p:nvSpPr>
        <p:spPr>
          <a:xfrm>
            <a:off x="12620625" y="1146870"/>
            <a:ext cx="4895564" cy="449461"/>
          </a:xfrm>
          <a:prstGeom prst="rect">
            <a:avLst/>
          </a:prstGeom>
          <a:noFill/>
          <a:ln/>
        </p:spPr>
        <p:txBody>
          <a:bodyPr wrap="square" lIns="25400" tIns="25400" rIns="25400" bIns="25400" rtlCol="0" anchor="t">
            <a:normAutofit/>
          </a:bodyPr>
          <a:lstStyle/>
          <a:p>
            <a:pPr marL="0" indent="0" algn="l">
              <a:lnSpc>
                <a:spcPct val="98182"/>
              </a:lnSpc>
              <a:buNone/>
            </a:pPr>
            <a:r>
              <a:rPr lang="en-US" sz="1350" dirty="0">
                <a:solidFill>
                  <a:srgbClr val="6E868B"/>
                </a:solidFill>
                <a:latin typeface="RobotoDS" pitchFamily="34" charset="0"/>
                <a:ea typeface="RobotoDS" pitchFamily="34" charset="-122"/>
                <a:cs typeface="RobotoDS" pitchFamily="34" charset="-120"/>
              </a:rPr>
              <a:t>5 étapes, de la demande de facture à l'envoi de la note de frais.</a:t>
            </a:r>
            <a:endParaRPr lang="en-US" sz="1350" dirty="0"/>
          </a:p>
        </p:txBody>
      </p:sp>
      <p:sp>
        <p:nvSpPr>
          <p:cNvPr id="6" name="Shape 3"/>
          <p:cNvSpPr/>
          <p:nvPr/>
        </p:nvSpPr>
        <p:spPr>
          <a:xfrm>
            <a:off x="914400" y="2091630"/>
            <a:ext cx="53340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228725" y="2405955"/>
            <a:ext cx="517588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01</a:t>
            </a:r>
            <a:endParaRPr lang="en-US" sz="1238" dirty="0"/>
          </a:p>
        </p:txBody>
      </p:sp>
      <p:sp>
        <p:nvSpPr>
          <p:cNvPr id="8" name="Text 5"/>
          <p:cNvSpPr/>
          <p:nvPr/>
        </p:nvSpPr>
        <p:spPr>
          <a:xfrm>
            <a:off x="1228725" y="2708821"/>
            <a:ext cx="5175885"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b="1" dirty="0">
                <a:solidFill>
                  <a:srgbClr val="294B53"/>
                </a:solidFill>
                <a:latin typeface="Figtree" pitchFamily="34" charset="0"/>
                <a:ea typeface="Figtree" pitchFamily="34" charset="-122"/>
                <a:cs typeface="Figtree" pitchFamily="34" charset="-120"/>
              </a:rPr>
              <a:t>Identifier les dépenses concernées</a:t>
            </a:r>
            <a:endParaRPr lang="en-US" sz="1575" dirty="0"/>
          </a:p>
        </p:txBody>
      </p:sp>
      <p:sp>
        <p:nvSpPr>
          <p:cNvPr id="9" name="Text 6"/>
          <p:cNvSpPr/>
          <p:nvPr/>
        </p:nvSpPr>
        <p:spPr>
          <a:xfrm>
            <a:off x="1228725" y="3101132"/>
            <a:ext cx="5175885" cy="225623"/>
          </a:xfrm>
          <a:prstGeom prst="rect">
            <a:avLst/>
          </a:prstGeom>
          <a:noFill/>
          <a:ln/>
        </p:spPr>
        <p:txBody>
          <a:bodyPr wrap="square" lIns="25400" tIns="25400" rIns="25400" bIns="25400" rtlCol="0" anchor="t">
            <a:normAutofit lnSpcReduction="10000"/>
          </a:bodyPr>
          <a:lstStyle/>
          <a:p>
            <a:pPr marL="0" indent="0" algn="l">
              <a:lnSpc>
                <a:spcPct val="103618"/>
              </a:lnSpc>
              <a:buNone/>
            </a:pPr>
            <a:r>
              <a:rPr lang="en-US" sz="1181" dirty="0">
                <a:solidFill>
                  <a:srgbClr val="6E868B"/>
                </a:solidFill>
                <a:latin typeface="RobotoDS" pitchFamily="34" charset="0"/>
                <a:ea typeface="RobotoDS" pitchFamily="34" charset="-122"/>
                <a:cs typeface="RobotoDS" pitchFamily="34" charset="-120"/>
              </a:rPr>
              <a:t>Celles qui </a:t>
            </a:r>
            <a:r>
              <a:rPr lang="en-US" sz="1181" dirty="0">
                <a:solidFill>
                  <a:srgbClr val="6E868B"/>
                </a:solidFill>
                <a:latin typeface="RobotoDS" pitchFamily="34" charset="0"/>
                <a:ea typeface="RobotoDS" pitchFamily="34" charset="-122"/>
              </a:rPr>
              <a:t>doivent</a:t>
            </a:r>
            <a:r>
              <a:rPr lang="en-US" sz="1181" dirty="0">
                <a:solidFill>
                  <a:srgbClr val="6E868B"/>
                </a:solidFill>
                <a:latin typeface="RobotoDS" pitchFamily="34" charset="0"/>
                <a:ea typeface="RobotoDS" pitchFamily="34" charset="-122"/>
                <a:cs typeface="RobotoDS" pitchFamily="34" charset="-120"/>
              </a:rPr>
              <a:t> être justifiées par une facture au nom de l'entreprise.</a:t>
            </a:r>
            <a:endParaRPr lang="en-US" sz="1181" dirty="0"/>
          </a:p>
        </p:txBody>
      </p:sp>
      <p:sp>
        <p:nvSpPr>
          <p:cNvPr id="10" name="Shape 7"/>
          <p:cNvSpPr/>
          <p:nvPr/>
        </p:nvSpPr>
        <p:spPr>
          <a:xfrm>
            <a:off x="6477000" y="2091630"/>
            <a:ext cx="53340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1" name="Text 8"/>
          <p:cNvSpPr/>
          <p:nvPr/>
        </p:nvSpPr>
        <p:spPr>
          <a:xfrm>
            <a:off x="6791325" y="2405955"/>
            <a:ext cx="517588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02</a:t>
            </a:r>
            <a:endParaRPr lang="en-US" sz="1238" dirty="0"/>
          </a:p>
        </p:txBody>
      </p:sp>
      <p:sp>
        <p:nvSpPr>
          <p:cNvPr id="12" name="Text 9"/>
          <p:cNvSpPr/>
          <p:nvPr/>
        </p:nvSpPr>
        <p:spPr>
          <a:xfrm>
            <a:off x="6791325" y="2708821"/>
            <a:ext cx="5175885"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b="1" dirty="0">
                <a:solidFill>
                  <a:srgbClr val="294B53"/>
                </a:solidFill>
                <a:latin typeface="Figtree" pitchFamily="34" charset="0"/>
                <a:ea typeface="Figtree" pitchFamily="34" charset="-122"/>
                <a:cs typeface="Figtree" pitchFamily="34" charset="-120"/>
              </a:rPr>
              <a:t>Présenter votre QR code au commerçant</a:t>
            </a:r>
            <a:endParaRPr lang="en-US" sz="1575" dirty="0"/>
          </a:p>
        </p:txBody>
      </p:sp>
      <p:sp>
        <p:nvSpPr>
          <p:cNvPr id="13" name="Text 10"/>
          <p:cNvSpPr/>
          <p:nvPr/>
        </p:nvSpPr>
        <p:spPr>
          <a:xfrm>
            <a:off x="6791326" y="3101132"/>
            <a:ext cx="4614612" cy="1344444"/>
          </a:xfrm>
          <a:prstGeom prst="rect">
            <a:avLst/>
          </a:prstGeom>
          <a:noFill/>
          <a:ln/>
        </p:spPr>
        <p:txBody>
          <a:bodyPr wrap="square" lIns="25400" tIns="25400" rIns="25400" bIns="25400" rtlCol="0" anchor="t">
            <a:normAutofit/>
          </a:bodyPr>
          <a:lstStyle/>
          <a:p>
            <a:pPr marL="0" indent="0" algn="l">
              <a:lnSpc>
                <a:spcPct val="103618"/>
              </a:lnSpc>
              <a:buNone/>
            </a:pPr>
            <a:r>
              <a:rPr lang="en-US" sz="1181" dirty="0">
                <a:solidFill>
                  <a:srgbClr val="6E868B"/>
                </a:solidFill>
                <a:latin typeface="RobotoDS" pitchFamily="34" charset="0"/>
                <a:ea typeface="RobotoDS" pitchFamily="34" charset="-122"/>
              </a:rPr>
              <a:t>Au moment de l'achat, depuis </a:t>
            </a:r>
            <a:r>
              <a:rPr lang="en-US" sz="1181" dirty="0" err="1">
                <a:solidFill>
                  <a:srgbClr val="6E868B"/>
                </a:solidFill>
                <a:latin typeface="RobotoDS" pitchFamily="34" charset="0"/>
                <a:ea typeface="RobotoDS" pitchFamily="34" charset="-122"/>
              </a:rPr>
              <a:t>votre</a:t>
            </a:r>
            <a:r>
              <a:rPr lang="en-US" sz="1181" dirty="0">
                <a:solidFill>
                  <a:srgbClr val="6E868B"/>
                </a:solidFill>
                <a:latin typeface="RobotoDS" pitchFamily="34" charset="0"/>
                <a:ea typeface="RobotoDS" pitchFamily="34" charset="-122"/>
              </a:rPr>
              <a:t> mobile.</a:t>
            </a:r>
          </a:p>
          <a:p>
            <a:pPr marL="0" indent="0" algn="l">
              <a:lnSpc>
                <a:spcPct val="103618"/>
              </a:lnSpc>
              <a:buNone/>
            </a:pPr>
            <a:endParaRPr lang="en-US" sz="1181" dirty="0">
              <a:solidFill>
                <a:srgbClr val="6E868B"/>
              </a:solidFill>
              <a:latin typeface="RobotoDS" pitchFamily="34" charset="0"/>
              <a:ea typeface="RobotoDS" pitchFamily="34" charset="-122"/>
            </a:endParaRPr>
          </a:p>
          <a:p>
            <a:pPr marL="0" indent="0" algn="l">
              <a:lnSpc>
                <a:spcPct val="103618"/>
              </a:lnSpc>
              <a:buNone/>
            </a:pPr>
            <a:r>
              <a:rPr lang="fr-FR" sz="1181" dirty="0">
                <a:solidFill>
                  <a:srgbClr val="6E868B"/>
                </a:solidFill>
                <a:latin typeface="RobotoDS" pitchFamily="34" charset="0"/>
                <a:ea typeface="RobotoDS" pitchFamily="34" charset="-122"/>
              </a:rPr>
              <a:t>Vous pouvez également transmettre au commerçant votre adresse de facturation et votre référence payeur.</a:t>
            </a:r>
            <a:endParaRPr lang="en-US" sz="1181" dirty="0">
              <a:solidFill>
                <a:srgbClr val="6E868B"/>
              </a:solidFill>
              <a:latin typeface="RobotoDS" pitchFamily="34" charset="0"/>
              <a:ea typeface="RobotoDS" pitchFamily="34" charset="-122"/>
            </a:endParaRPr>
          </a:p>
          <a:p>
            <a:pPr marL="0" indent="0" algn="l">
              <a:lnSpc>
                <a:spcPct val="103618"/>
              </a:lnSpc>
              <a:buNone/>
            </a:pPr>
            <a:br>
              <a:rPr lang="en-US" sz="1181" dirty="0">
                <a:solidFill>
                  <a:srgbClr val="6E868B"/>
                </a:solidFill>
                <a:latin typeface="RobotoDS" pitchFamily="34" charset="0"/>
                <a:ea typeface="RobotoDS" pitchFamily="34" charset="-122"/>
                <a:cs typeface="RobotoDS" pitchFamily="34" charset="-120"/>
              </a:rPr>
            </a:br>
            <a:endParaRPr lang="en-US" sz="1181" dirty="0"/>
          </a:p>
        </p:txBody>
      </p:sp>
      <p:sp>
        <p:nvSpPr>
          <p:cNvPr id="14" name="Shape 11"/>
          <p:cNvSpPr/>
          <p:nvPr/>
        </p:nvSpPr>
        <p:spPr>
          <a:xfrm>
            <a:off x="12039600" y="2070746"/>
            <a:ext cx="53340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5" name="Text 12"/>
          <p:cNvSpPr/>
          <p:nvPr/>
        </p:nvSpPr>
        <p:spPr>
          <a:xfrm>
            <a:off x="12353925" y="2405955"/>
            <a:ext cx="517588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03</a:t>
            </a:r>
            <a:endParaRPr lang="en-US" sz="1238" dirty="0"/>
          </a:p>
        </p:txBody>
      </p:sp>
      <p:sp>
        <p:nvSpPr>
          <p:cNvPr id="16" name="Text 13"/>
          <p:cNvSpPr/>
          <p:nvPr/>
        </p:nvSpPr>
        <p:spPr>
          <a:xfrm>
            <a:off x="12353926" y="2708821"/>
            <a:ext cx="4497160"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b="1" dirty="0">
                <a:solidFill>
                  <a:srgbClr val="294B53"/>
                </a:solidFill>
                <a:latin typeface="Figtree" pitchFamily="34" charset="0"/>
                <a:ea typeface="Figtree" pitchFamily="34" charset="-122"/>
                <a:cs typeface="Figtree" pitchFamily="34" charset="-120"/>
              </a:rPr>
              <a:t>Attendre que la facture arrive</a:t>
            </a:r>
            <a:endParaRPr lang="en-US" sz="1575" dirty="0"/>
          </a:p>
        </p:txBody>
      </p:sp>
      <p:sp>
        <p:nvSpPr>
          <p:cNvPr id="17" name="Text 14"/>
          <p:cNvSpPr/>
          <p:nvPr/>
        </p:nvSpPr>
        <p:spPr>
          <a:xfrm>
            <a:off x="12353925" y="3063033"/>
            <a:ext cx="4834074" cy="1655912"/>
          </a:xfrm>
          <a:prstGeom prst="rect">
            <a:avLst/>
          </a:prstGeom>
          <a:noFill/>
          <a:ln/>
        </p:spPr>
        <p:txBody>
          <a:bodyPr wrap="square" lIns="25400" tIns="25400" rIns="25400" bIns="25400" rtlCol="0" anchor="t">
            <a:normAutofit/>
          </a:bodyPr>
          <a:lstStyle/>
          <a:p>
            <a:pPr marL="0" indent="0" algn="l">
              <a:lnSpc>
                <a:spcPct val="103618"/>
              </a:lnSpc>
              <a:buNone/>
            </a:pPr>
            <a:r>
              <a:rPr lang="fr-FR" sz="1181" dirty="0">
                <a:solidFill>
                  <a:srgbClr val="6E868B"/>
                </a:solidFill>
                <a:latin typeface="RobotoDS" pitchFamily="34" charset="0"/>
                <a:ea typeface="RobotoDS" pitchFamily="34" charset="-122"/>
              </a:rPr>
              <a:t>Créez rapidement une dépense à partir de votre facture. Ou, comme aujourd’hui, anticipez en créant directement la dépense dans Eurécia. Le système détectera alors la dépense correspondante et vous proposera automatiquement de la lier à la facture. Il ne vous restera plus qu’à valider l’association !</a:t>
            </a:r>
            <a:endParaRPr lang="en-US" sz="1181" dirty="0">
              <a:solidFill>
                <a:srgbClr val="6E868B"/>
              </a:solidFill>
              <a:latin typeface="RobotoDS" pitchFamily="34" charset="0"/>
              <a:ea typeface="RobotoDS" pitchFamily="34" charset="-122"/>
            </a:endParaRPr>
          </a:p>
        </p:txBody>
      </p:sp>
      <p:sp>
        <p:nvSpPr>
          <p:cNvPr id="18" name="Shape 15"/>
          <p:cNvSpPr/>
          <p:nvPr/>
        </p:nvSpPr>
        <p:spPr>
          <a:xfrm>
            <a:off x="914400" y="5960714"/>
            <a:ext cx="53340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19" name="Text 16"/>
          <p:cNvSpPr/>
          <p:nvPr/>
        </p:nvSpPr>
        <p:spPr>
          <a:xfrm>
            <a:off x="1228725" y="6275040"/>
            <a:ext cx="517588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04</a:t>
            </a:r>
            <a:endParaRPr lang="en-US" sz="1238" dirty="0"/>
          </a:p>
        </p:txBody>
      </p:sp>
      <p:sp>
        <p:nvSpPr>
          <p:cNvPr id="20" name="Text 17"/>
          <p:cNvSpPr/>
          <p:nvPr/>
        </p:nvSpPr>
        <p:spPr>
          <a:xfrm>
            <a:off x="1228725" y="6577905"/>
            <a:ext cx="5175885"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b="1" dirty="0">
                <a:solidFill>
                  <a:srgbClr val="294B53"/>
                </a:solidFill>
                <a:latin typeface="Figtree" pitchFamily="34" charset="0"/>
                <a:ea typeface="Figtree" pitchFamily="34" charset="-122"/>
                <a:cs typeface="Figtree" pitchFamily="34" charset="-120"/>
              </a:rPr>
              <a:t>Traiter la facture à réception</a:t>
            </a:r>
            <a:endParaRPr lang="en-US" sz="1575" dirty="0"/>
          </a:p>
        </p:txBody>
      </p:sp>
      <p:sp>
        <p:nvSpPr>
          <p:cNvPr id="21" name="Text 18"/>
          <p:cNvSpPr/>
          <p:nvPr/>
        </p:nvSpPr>
        <p:spPr>
          <a:xfrm>
            <a:off x="1228726" y="6970216"/>
            <a:ext cx="4797606" cy="1851567"/>
          </a:xfrm>
          <a:prstGeom prst="rect">
            <a:avLst/>
          </a:prstGeom>
          <a:noFill/>
          <a:ln/>
        </p:spPr>
        <p:txBody>
          <a:bodyPr wrap="square" lIns="25400" tIns="25400" rIns="25400" bIns="25400" rtlCol="0" anchor="t">
            <a:normAutofit/>
          </a:bodyPr>
          <a:lstStyle/>
          <a:p>
            <a:pPr marL="0" indent="0" algn="l">
              <a:lnSpc>
                <a:spcPct val="103618"/>
              </a:lnSpc>
              <a:buNone/>
            </a:pPr>
            <a:r>
              <a:rPr lang="fr-FR" sz="1181" dirty="0">
                <a:solidFill>
                  <a:srgbClr val="6E868B"/>
                </a:solidFill>
                <a:latin typeface="RobotoDS" pitchFamily="34" charset="0"/>
                <a:ea typeface="RobotoDS" pitchFamily="34" charset="-122"/>
              </a:rPr>
              <a:t>Vous recevrez une notification dès qu’une facture à votre nom sera disponible dans votre espace. Vous pourrez alors choisir de créer une nouvelle dépense, de rattacher la facture à une dépense existante ou, en cas d’erreur ou si la dépense ne vous concerne pas, de refuser la facture.</a:t>
            </a:r>
            <a:r>
              <a:rPr lang="en-US" sz="1181" dirty="0">
                <a:solidFill>
                  <a:srgbClr val="6E868B"/>
                </a:solidFill>
                <a:latin typeface="RobotoDS" pitchFamily="34" charset="0"/>
                <a:ea typeface="RobotoDS" pitchFamily="34" charset="-122"/>
              </a:rPr>
              <a:t>.</a:t>
            </a:r>
          </a:p>
        </p:txBody>
      </p:sp>
      <p:sp>
        <p:nvSpPr>
          <p:cNvPr id="22" name="Shape 19"/>
          <p:cNvSpPr/>
          <p:nvPr/>
        </p:nvSpPr>
        <p:spPr>
          <a:xfrm>
            <a:off x="6477000" y="5960715"/>
            <a:ext cx="5334000" cy="3640485"/>
          </a:xfrm>
          <a:prstGeom prst="roundRect">
            <a:avLst>
              <a:gd name="adj" fmla="val 3140"/>
            </a:avLst>
          </a:prstGeom>
          <a:solidFill>
            <a:srgbClr val="FFFFFF"/>
          </a:solidFill>
          <a:ln w="9525">
            <a:solidFill>
              <a:srgbClr val="E5E2D8"/>
            </a:solidFill>
            <a:prstDash val="solid"/>
          </a:ln>
        </p:spPr>
        <p:txBody>
          <a:bodyPr/>
          <a:lstStyle/>
          <a:p>
            <a:endParaRPr lang="fr-FR"/>
          </a:p>
        </p:txBody>
      </p:sp>
      <p:sp>
        <p:nvSpPr>
          <p:cNvPr id="23" name="Text 20"/>
          <p:cNvSpPr/>
          <p:nvPr/>
        </p:nvSpPr>
        <p:spPr>
          <a:xfrm>
            <a:off x="6791325" y="6275040"/>
            <a:ext cx="517588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05</a:t>
            </a:r>
            <a:endParaRPr lang="en-US" sz="1238" dirty="0"/>
          </a:p>
        </p:txBody>
      </p:sp>
      <p:sp>
        <p:nvSpPr>
          <p:cNvPr id="24" name="Text 21"/>
          <p:cNvSpPr/>
          <p:nvPr/>
        </p:nvSpPr>
        <p:spPr>
          <a:xfrm>
            <a:off x="6791325" y="6577905"/>
            <a:ext cx="5175885"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b="1" dirty="0">
                <a:solidFill>
                  <a:srgbClr val="294B53"/>
                </a:solidFill>
                <a:latin typeface="Figtree" pitchFamily="34" charset="0"/>
                <a:ea typeface="Figtree" pitchFamily="34" charset="-122"/>
                <a:cs typeface="Figtree" pitchFamily="34" charset="-120"/>
              </a:rPr>
              <a:t>Envoyer votre note de frais</a:t>
            </a:r>
            <a:endParaRPr lang="en-US" sz="1575" dirty="0"/>
          </a:p>
        </p:txBody>
      </p:sp>
      <p:sp>
        <p:nvSpPr>
          <p:cNvPr id="25" name="Text 22"/>
          <p:cNvSpPr/>
          <p:nvPr/>
        </p:nvSpPr>
        <p:spPr>
          <a:xfrm>
            <a:off x="6791325" y="6970216"/>
            <a:ext cx="4846511" cy="1225154"/>
          </a:xfrm>
          <a:prstGeom prst="rect">
            <a:avLst/>
          </a:prstGeom>
          <a:noFill/>
          <a:ln/>
        </p:spPr>
        <p:txBody>
          <a:bodyPr wrap="square" lIns="25400" tIns="25400" rIns="25400" bIns="25400" rtlCol="0" anchor="t">
            <a:normAutofit/>
          </a:bodyPr>
          <a:lstStyle/>
          <a:p>
            <a:pPr marL="0" indent="0" algn="l">
              <a:lnSpc>
                <a:spcPct val="103618"/>
              </a:lnSpc>
              <a:buNone/>
            </a:pPr>
            <a:r>
              <a:rPr lang="fr-FR" sz="1181" dirty="0">
                <a:solidFill>
                  <a:srgbClr val="6E868B"/>
                </a:solidFill>
                <a:latin typeface="RobotoDS" pitchFamily="34" charset="0"/>
                <a:ea typeface="RobotoDS" pitchFamily="34" charset="-122"/>
              </a:rPr>
              <a:t>Toutes vos factures sont liées à vos dépenses ? Vous pouvez alors transmettre vos notes de frais pour validation en toute simplicité, comme auparavant.</a:t>
            </a:r>
            <a:endParaRPr lang="en-US" sz="1181" dirty="0">
              <a:solidFill>
                <a:srgbClr val="6E868B"/>
              </a:solidFill>
              <a:latin typeface="RobotoDS" pitchFamily="34" charset="0"/>
              <a:ea typeface="RobotoDS"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8">
    <p:bg>
      <p:bgPr>
        <a:solidFill>
          <a:srgbClr val="294B53"/>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902720"/>
            <a:ext cx="10467023" cy="1066800"/>
          </a:xfrm>
          <a:prstGeom prst="rect">
            <a:avLst/>
          </a:prstGeom>
          <a:noFill/>
          <a:ln/>
        </p:spPr>
        <p:txBody>
          <a:bodyPr wrap="square" lIns="25400" tIns="25400" rIns="25400" bIns="25400" rtlCol="0" anchor="t">
            <a:normAutofit lnSpcReduction="10000"/>
          </a:bodyPr>
          <a:lstStyle/>
          <a:p>
            <a:pPr marL="0" indent="0" algn="l">
              <a:lnSpc>
                <a:spcPct val="99083"/>
              </a:lnSpc>
              <a:buNone/>
            </a:pPr>
            <a:r>
              <a:rPr lang="en-US" sz="6750" b="1" dirty="0">
                <a:solidFill>
                  <a:srgbClr val="B8DAE0"/>
                </a:solidFill>
                <a:latin typeface="Figtree" pitchFamily="34" charset="0"/>
                <a:ea typeface="Figtree" pitchFamily="34" charset="-122"/>
                <a:cs typeface="Figtree" pitchFamily="34" charset="-120"/>
              </a:rPr>
              <a:t>02</a:t>
            </a:r>
            <a:endParaRPr lang="en-US" sz="6750" dirty="0"/>
          </a:p>
        </p:txBody>
      </p:sp>
      <p:sp>
        <p:nvSpPr>
          <p:cNvPr id="4" name="Text 1"/>
          <p:cNvSpPr/>
          <p:nvPr/>
        </p:nvSpPr>
        <p:spPr>
          <a:xfrm>
            <a:off x="914400" y="5160020"/>
            <a:ext cx="10467023" cy="689521"/>
          </a:xfrm>
          <a:prstGeom prst="rect">
            <a:avLst/>
          </a:prstGeom>
          <a:noFill/>
          <a:ln/>
        </p:spPr>
        <p:txBody>
          <a:bodyPr wrap="square" lIns="25400" tIns="25400" rIns="25400" bIns="25400" rtlCol="0" anchor="t">
            <a:normAutofit/>
          </a:bodyPr>
          <a:lstStyle/>
          <a:p>
            <a:pPr marL="0" indent="0" algn="l">
              <a:lnSpc>
                <a:spcPct val="100588"/>
              </a:lnSpc>
              <a:buNone/>
            </a:pPr>
            <a:r>
              <a:rPr lang="en-US" sz="4275" b="1" dirty="0">
                <a:solidFill>
                  <a:srgbClr val="FFFFFF"/>
                </a:solidFill>
                <a:latin typeface="Figtree" pitchFamily="34" charset="0"/>
                <a:ea typeface="Figtree" pitchFamily="34" charset="-122"/>
                <a:cs typeface="Figtree" pitchFamily="34" charset="-120"/>
              </a:rPr>
              <a:t>Collaborateur, le pas à pas</a:t>
            </a:r>
            <a:endParaRPr lang="en-US" sz="4275" dirty="0"/>
          </a:p>
        </p:txBody>
      </p:sp>
      <p:sp>
        <p:nvSpPr>
          <p:cNvPr id="5" name="Text 2"/>
          <p:cNvSpPr/>
          <p:nvPr/>
        </p:nvSpPr>
        <p:spPr>
          <a:xfrm>
            <a:off x="914400" y="6116241"/>
            <a:ext cx="6904673" cy="30599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B8DAE0"/>
                </a:solidFill>
                <a:latin typeface="RobotoDS" pitchFamily="34" charset="0"/>
                <a:ea typeface="RobotoDS" pitchFamily="34" charset="-122"/>
                <a:cs typeface="RobotoDS" pitchFamily="34" charset="-120"/>
              </a:rPr>
              <a:t>Cinq étapes, de la demande de facture à l'envoi de la note de frais.</a:t>
            </a:r>
            <a:endParaRPr lang="en-US" sz="1688" dirty="0"/>
          </a:p>
        </p:txBody>
      </p:sp>
      <p:pic>
        <p:nvPicPr>
          <p:cNvPr id="6" name="Image 1" descr="preencoded.png"/>
          <p:cNvPicPr>
            <a:picLocks noChangeAspect="1"/>
          </p:cNvPicPr>
          <p:nvPr/>
        </p:nvPicPr>
        <p:blipFill>
          <a:blip r:embed="rId4"/>
          <a:srcRect/>
          <a:stretch/>
        </p:blipFill>
        <p:spPr>
          <a:xfrm>
            <a:off x="11039475" y="1976438"/>
            <a:ext cx="6334125" cy="63341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9">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1</a:t>
            </a:r>
            <a:endParaRPr lang="en-US" sz="1350" dirty="0"/>
          </a:p>
        </p:txBody>
      </p:sp>
      <p:sp>
        <p:nvSpPr>
          <p:cNvPr id="4" name="Text 1"/>
          <p:cNvSpPr/>
          <p:nvPr/>
        </p:nvSpPr>
        <p:spPr>
          <a:xfrm>
            <a:off x="914400" y="1043880"/>
            <a:ext cx="1810512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Quand demander une facture électronique</a:t>
            </a:r>
            <a:endParaRPr lang="en-US" sz="3375" dirty="0"/>
          </a:p>
        </p:txBody>
      </p:sp>
      <p:sp>
        <p:nvSpPr>
          <p:cNvPr id="5" name="Text 2"/>
          <p:cNvSpPr/>
          <p:nvPr/>
        </p:nvSpPr>
        <p:spPr>
          <a:xfrm>
            <a:off x="914400" y="1786830"/>
            <a:ext cx="14668500" cy="30599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dirty="0">
                <a:solidFill>
                  <a:srgbClr val="3E5C64"/>
                </a:solidFill>
                <a:latin typeface="RobotoDS" pitchFamily="34" charset="0"/>
                <a:ea typeface="RobotoDS" pitchFamily="34" charset="-122"/>
                <a:cs typeface="RobotoDS" pitchFamily="34" charset="-120"/>
              </a:rPr>
              <a:t>Quand la dépense doit être justifiée par une facture au nom de l'entreprise (règles variables selon le paramétrage de votre entreprise).</a:t>
            </a:r>
            <a:endParaRPr lang="en-US" sz="1688" dirty="0"/>
          </a:p>
        </p:txBody>
      </p:sp>
      <p:sp>
        <p:nvSpPr>
          <p:cNvPr id="6" name="Shape 3"/>
          <p:cNvSpPr/>
          <p:nvPr/>
        </p:nvSpPr>
        <p:spPr>
          <a:xfrm>
            <a:off x="914400" y="2511921"/>
            <a:ext cx="5334000" cy="2967484"/>
          </a:xfrm>
          <a:prstGeom prst="roundRect">
            <a:avLst>
              <a:gd name="adj" fmla="val 3852"/>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304925" y="2902446"/>
            <a:ext cx="4712970" cy="2224534"/>
          </a:xfrm>
          <a:prstGeom prst="rect">
            <a:avLst/>
          </a:prstGeom>
          <a:noFill/>
          <a:ln/>
        </p:spPr>
        <p:txBody>
          <a:bodyPr wrap="square" lIns="25400" tIns="25400" rIns="25400" bIns="25400" rtlCol="0" anchor="ctr">
            <a:normAutofit/>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Hôtel</a:t>
            </a:r>
            <a:endParaRPr lang="en-US" sz="1800" dirty="0"/>
          </a:p>
        </p:txBody>
      </p:sp>
      <p:sp>
        <p:nvSpPr>
          <p:cNvPr id="8" name="Shape 5"/>
          <p:cNvSpPr/>
          <p:nvPr/>
        </p:nvSpPr>
        <p:spPr>
          <a:xfrm>
            <a:off x="6477000" y="2511921"/>
            <a:ext cx="5334000" cy="2967484"/>
          </a:xfrm>
          <a:prstGeom prst="roundRect">
            <a:avLst>
              <a:gd name="adj" fmla="val 3852"/>
            </a:avLst>
          </a:prstGeom>
          <a:solidFill>
            <a:srgbClr val="FFFFFF"/>
          </a:solidFill>
          <a:ln w="9525">
            <a:solidFill>
              <a:srgbClr val="E5E2D8"/>
            </a:solidFill>
            <a:prstDash val="solid"/>
          </a:ln>
        </p:spPr>
        <p:txBody>
          <a:bodyPr/>
          <a:lstStyle/>
          <a:p>
            <a:endParaRPr lang="fr-FR"/>
          </a:p>
        </p:txBody>
      </p:sp>
      <p:sp>
        <p:nvSpPr>
          <p:cNvPr id="9" name="Text 6"/>
          <p:cNvSpPr/>
          <p:nvPr/>
        </p:nvSpPr>
        <p:spPr>
          <a:xfrm>
            <a:off x="6867525" y="2902446"/>
            <a:ext cx="4712970" cy="2224534"/>
          </a:xfrm>
          <a:prstGeom prst="rect">
            <a:avLst/>
          </a:prstGeom>
          <a:noFill/>
          <a:ln/>
        </p:spPr>
        <p:txBody>
          <a:bodyPr wrap="square" lIns="25400" tIns="25400" rIns="25400" bIns="25400" rtlCol="0" anchor="ctr">
            <a:normAutofit/>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Restaurant au-delà du seuil de 150 €</a:t>
            </a:r>
            <a:endParaRPr lang="en-US" sz="1800" dirty="0"/>
          </a:p>
        </p:txBody>
      </p:sp>
      <p:sp>
        <p:nvSpPr>
          <p:cNvPr id="10" name="Shape 7"/>
          <p:cNvSpPr/>
          <p:nvPr/>
        </p:nvSpPr>
        <p:spPr>
          <a:xfrm>
            <a:off x="12039600" y="2511921"/>
            <a:ext cx="5334000" cy="2967484"/>
          </a:xfrm>
          <a:prstGeom prst="roundRect">
            <a:avLst>
              <a:gd name="adj" fmla="val 3852"/>
            </a:avLst>
          </a:prstGeom>
          <a:solidFill>
            <a:srgbClr val="FFFFFF"/>
          </a:solidFill>
          <a:ln w="9525">
            <a:solidFill>
              <a:srgbClr val="E5E2D8"/>
            </a:solidFill>
            <a:prstDash val="solid"/>
          </a:ln>
        </p:spPr>
        <p:txBody>
          <a:bodyPr/>
          <a:lstStyle/>
          <a:p>
            <a:endParaRPr lang="fr-FR"/>
          </a:p>
        </p:txBody>
      </p:sp>
      <p:sp>
        <p:nvSpPr>
          <p:cNvPr id="11" name="Text 8"/>
          <p:cNvSpPr/>
          <p:nvPr/>
        </p:nvSpPr>
        <p:spPr>
          <a:xfrm>
            <a:off x="12430125" y="2902446"/>
            <a:ext cx="4712970" cy="2224534"/>
          </a:xfrm>
          <a:prstGeom prst="rect">
            <a:avLst/>
          </a:prstGeom>
          <a:noFill/>
          <a:ln/>
        </p:spPr>
        <p:txBody>
          <a:bodyPr wrap="square" lIns="25400" tIns="25400" rIns="25400" bIns="25400" rtlCol="0" anchor="ctr">
            <a:normAutofit/>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Location de véhicule</a:t>
            </a:r>
            <a:endParaRPr lang="en-US" sz="1800" dirty="0"/>
          </a:p>
        </p:txBody>
      </p:sp>
      <p:sp>
        <p:nvSpPr>
          <p:cNvPr id="12" name="Shape 9"/>
          <p:cNvSpPr/>
          <p:nvPr/>
        </p:nvSpPr>
        <p:spPr>
          <a:xfrm>
            <a:off x="914400" y="5708005"/>
            <a:ext cx="5334000" cy="2967484"/>
          </a:xfrm>
          <a:prstGeom prst="roundRect">
            <a:avLst>
              <a:gd name="adj" fmla="val 3852"/>
            </a:avLst>
          </a:prstGeom>
          <a:solidFill>
            <a:srgbClr val="FFFFFF"/>
          </a:solidFill>
          <a:ln w="9525">
            <a:solidFill>
              <a:srgbClr val="E5E2D8"/>
            </a:solidFill>
            <a:prstDash val="solid"/>
          </a:ln>
        </p:spPr>
        <p:txBody>
          <a:bodyPr/>
          <a:lstStyle/>
          <a:p>
            <a:endParaRPr lang="fr-FR"/>
          </a:p>
        </p:txBody>
      </p:sp>
      <p:sp>
        <p:nvSpPr>
          <p:cNvPr id="13" name="Text 10"/>
          <p:cNvSpPr/>
          <p:nvPr/>
        </p:nvSpPr>
        <p:spPr>
          <a:xfrm>
            <a:off x="1304925" y="6098530"/>
            <a:ext cx="4712970" cy="2224534"/>
          </a:xfrm>
          <a:prstGeom prst="rect">
            <a:avLst/>
          </a:prstGeom>
          <a:noFill/>
          <a:ln/>
        </p:spPr>
        <p:txBody>
          <a:bodyPr wrap="square" lIns="25400" tIns="25400" rIns="25400" bIns="25400" rtlCol="0" anchor="ctr">
            <a:normAutofit/>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Carburant</a:t>
            </a:r>
            <a:endParaRPr lang="en-US" sz="1800" dirty="0"/>
          </a:p>
        </p:txBody>
      </p:sp>
      <p:sp>
        <p:nvSpPr>
          <p:cNvPr id="14" name="Shape 11"/>
          <p:cNvSpPr/>
          <p:nvPr/>
        </p:nvSpPr>
        <p:spPr>
          <a:xfrm>
            <a:off x="6477000" y="5708005"/>
            <a:ext cx="5334000" cy="2967484"/>
          </a:xfrm>
          <a:prstGeom prst="roundRect">
            <a:avLst>
              <a:gd name="adj" fmla="val 3852"/>
            </a:avLst>
          </a:prstGeom>
          <a:solidFill>
            <a:srgbClr val="FFFFFF"/>
          </a:solidFill>
          <a:ln w="9525">
            <a:solidFill>
              <a:srgbClr val="E5E2D8"/>
            </a:solidFill>
            <a:prstDash val="solid"/>
          </a:ln>
        </p:spPr>
        <p:txBody>
          <a:bodyPr/>
          <a:lstStyle/>
          <a:p>
            <a:endParaRPr lang="fr-FR"/>
          </a:p>
        </p:txBody>
      </p:sp>
      <p:sp>
        <p:nvSpPr>
          <p:cNvPr id="15" name="Text 12"/>
          <p:cNvSpPr/>
          <p:nvPr/>
        </p:nvSpPr>
        <p:spPr>
          <a:xfrm>
            <a:off x="6867525" y="6098530"/>
            <a:ext cx="4712970" cy="2224534"/>
          </a:xfrm>
          <a:prstGeom prst="rect">
            <a:avLst/>
          </a:prstGeom>
          <a:noFill/>
          <a:ln/>
        </p:spPr>
        <p:txBody>
          <a:bodyPr wrap="square" lIns="25400" tIns="25400" rIns="25400" bIns="25400" rtlCol="0" anchor="ctr">
            <a:normAutofit/>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Péage</a:t>
            </a:r>
            <a:endParaRPr lang="en-US" sz="1800" dirty="0"/>
          </a:p>
        </p:txBody>
      </p:sp>
      <p:sp>
        <p:nvSpPr>
          <p:cNvPr id="16" name="Shape 13"/>
          <p:cNvSpPr/>
          <p:nvPr/>
        </p:nvSpPr>
        <p:spPr>
          <a:xfrm>
            <a:off x="12039600" y="5708005"/>
            <a:ext cx="5334000" cy="2967484"/>
          </a:xfrm>
          <a:prstGeom prst="roundRect">
            <a:avLst>
              <a:gd name="adj" fmla="val 3852"/>
            </a:avLst>
          </a:prstGeom>
          <a:solidFill>
            <a:srgbClr val="FFFFFF"/>
          </a:solidFill>
          <a:ln w="9525">
            <a:solidFill>
              <a:srgbClr val="E5E2D8"/>
            </a:solidFill>
            <a:prstDash val="solid"/>
          </a:ln>
        </p:spPr>
        <p:txBody>
          <a:bodyPr/>
          <a:lstStyle/>
          <a:p>
            <a:endParaRPr lang="fr-FR"/>
          </a:p>
        </p:txBody>
      </p:sp>
      <p:sp>
        <p:nvSpPr>
          <p:cNvPr id="17" name="Text 14"/>
          <p:cNvSpPr/>
          <p:nvPr/>
        </p:nvSpPr>
        <p:spPr>
          <a:xfrm>
            <a:off x="12430125" y="6098530"/>
            <a:ext cx="4712970" cy="2224534"/>
          </a:xfrm>
          <a:prstGeom prst="rect">
            <a:avLst/>
          </a:prstGeom>
          <a:noFill/>
          <a:ln/>
        </p:spPr>
        <p:txBody>
          <a:bodyPr wrap="square" lIns="25400" tIns="25400" rIns="25400" bIns="25400" rtlCol="0" anchor="ctr">
            <a:normAutofit/>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Abonnements et prestations professionnelles</a:t>
            </a:r>
            <a:endParaRPr lang="en-US" sz="1800" dirty="0"/>
          </a:p>
        </p:txBody>
      </p:sp>
      <p:sp>
        <p:nvSpPr>
          <p:cNvPr id="18" name="Shape 15"/>
          <p:cNvSpPr/>
          <p:nvPr/>
        </p:nvSpPr>
        <p:spPr>
          <a:xfrm>
            <a:off x="914400" y="8904089"/>
            <a:ext cx="16459200" cy="697111"/>
          </a:xfrm>
          <a:prstGeom prst="roundRect">
            <a:avLst>
              <a:gd name="adj" fmla="val 16396"/>
            </a:avLst>
          </a:prstGeom>
          <a:solidFill>
            <a:srgbClr val="E6F2F4"/>
          </a:solidFill>
          <a:ln/>
        </p:spPr>
        <p:txBody>
          <a:bodyPr/>
          <a:lstStyle/>
          <a:p>
            <a:endParaRPr lang="fr-FR"/>
          </a:p>
        </p:txBody>
      </p:sp>
      <p:sp>
        <p:nvSpPr>
          <p:cNvPr id="19" name="Text 16"/>
          <p:cNvSpPr/>
          <p:nvPr/>
        </p:nvSpPr>
        <p:spPr>
          <a:xfrm>
            <a:off x="1295400" y="9132689"/>
            <a:ext cx="3866198"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b="1" dirty="0">
                <a:solidFill>
                  <a:srgbClr val="294B53"/>
                </a:solidFill>
                <a:latin typeface="Figtree" pitchFamily="34" charset="0"/>
                <a:ea typeface="Figtree" pitchFamily="34" charset="-122"/>
                <a:cs typeface="Figtree" pitchFamily="34" charset="-120"/>
              </a:rPr>
              <a:t>Petits achats du quotidien</a:t>
            </a:r>
            <a:endParaRPr lang="en-US" sz="1575" dirty="0"/>
          </a:p>
        </p:txBody>
      </p:sp>
      <p:sp>
        <p:nvSpPr>
          <p:cNvPr id="20" name="Text 17"/>
          <p:cNvSpPr/>
          <p:nvPr/>
        </p:nvSpPr>
        <p:spPr>
          <a:xfrm>
            <a:off x="5191125" y="9132689"/>
            <a:ext cx="9646831" cy="278011"/>
          </a:xfrm>
          <a:prstGeom prst="rect">
            <a:avLst/>
          </a:prstGeom>
          <a:noFill/>
          <a:ln/>
        </p:spPr>
        <p:txBody>
          <a:bodyPr wrap="square" lIns="25400" tIns="25400" rIns="25400" bIns="25400" rtlCol="0" anchor="t">
            <a:normAutofit lnSpcReduction="10000"/>
          </a:bodyPr>
          <a:lstStyle/>
          <a:p>
            <a:pPr marL="0" indent="0" algn="l">
              <a:lnSpc>
                <a:spcPct val="100800"/>
              </a:lnSpc>
              <a:buNone/>
            </a:pPr>
            <a:r>
              <a:rPr lang="en-US" sz="1575" dirty="0">
                <a:solidFill>
                  <a:srgbClr val="3E5C64"/>
                </a:solidFill>
                <a:latin typeface="RobotoDS" pitchFamily="34" charset="0"/>
                <a:ea typeface="RobotoDS" pitchFamily="34" charset="-122"/>
                <a:cs typeface="RobotoDS" pitchFamily="34" charset="-120"/>
              </a:rPr>
              <a:t>Pour une dépense justifiée par un simple ticket, rien ne change : vous saisissez comme aujourd'hui.</a:t>
            </a:r>
            <a:endParaRPr lang="en-US" sz="15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10">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6858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2</a:t>
            </a:r>
            <a:endParaRPr lang="en-US" sz="1350" dirty="0"/>
          </a:p>
        </p:txBody>
      </p:sp>
      <p:sp>
        <p:nvSpPr>
          <p:cNvPr id="4" name="Text 1"/>
          <p:cNvSpPr/>
          <p:nvPr/>
        </p:nvSpPr>
        <p:spPr>
          <a:xfrm>
            <a:off x="914400" y="1043880"/>
            <a:ext cx="1810512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Votre QR code de facturation</a:t>
            </a:r>
            <a:endParaRPr lang="en-US" sz="3375" dirty="0"/>
          </a:p>
        </p:txBody>
      </p:sp>
      <p:sp>
        <p:nvSpPr>
          <p:cNvPr id="5" name="Shape 2"/>
          <p:cNvSpPr/>
          <p:nvPr/>
        </p:nvSpPr>
        <p:spPr>
          <a:xfrm>
            <a:off x="914400" y="2015430"/>
            <a:ext cx="4629150" cy="7585770"/>
          </a:xfrm>
          <a:prstGeom prst="roundRect">
            <a:avLst>
              <a:gd name="adj" fmla="val 2469"/>
            </a:avLst>
          </a:prstGeom>
          <a:solidFill>
            <a:srgbClr val="FFFFFF"/>
          </a:solidFill>
          <a:ln w="9525">
            <a:solidFill>
              <a:srgbClr val="E5E2D8"/>
            </a:solidFill>
            <a:prstDash val="solid"/>
          </a:ln>
        </p:spPr>
        <p:txBody>
          <a:bodyPr/>
          <a:lstStyle/>
          <a:p>
            <a:endParaRPr lang="fr-FR"/>
          </a:p>
        </p:txBody>
      </p:sp>
      <p:sp>
        <p:nvSpPr>
          <p:cNvPr id="6" name="Text 3"/>
          <p:cNvSpPr/>
          <p:nvPr/>
        </p:nvSpPr>
        <p:spPr>
          <a:xfrm>
            <a:off x="1152525" y="2253555"/>
            <a:ext cx="456819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dirty="0">
                <a:solidFill>
                  <a:srgbClr val="486267"/>
                </a:solidFill>
                <a:latin typeface="Figtree" pitchFamily="34" charset="0"/>
                <a:ea typeface="Figtree" pitchFamily="34" charset="-122"/>
                <a:cs typeface="Figtree" pitchFamily="34" charset="-120"/>
              </a:rPr>
              <a:t>Sur la page d'accueil Eurécia</a:t>
            </a:r>
            <a:endParaRPr lang="en-US" sz="1350" dirty="0"/>
          </a:p>
        </p:txBody>
      </p:sp>
      <p:pic>
        <p:nvPicPr>
          <p:cNvPr id="7" name="Image 1" descr="preencoded.png"/>
          <p:cNvPicPr>
            <a:picLocks noChangeAspect="1"/>
          </p:cNvPicPr>
          <p:nvPr/>
        </p:nvPicPr>
        <p:blipFill>
          <a:blip r:embed="rId4"/>
          <a:srcRect b="-251862"/>
          <a:stretch/>
        </p:blipFill>
        <p:spPr>
          <a:xfrm>
            <a:off x="1152525" y="2611636"/>
            <a:ext cx="4152900" cy="6751439"/>
          </a:xfrm>
          <a:prstGeom prst="rect">
            <a:avLst/>
          </a:prstGeom>
        </p:spPr>
      </p:pic>
      <p:sp>
        <p:nvSpPr>
          <p:cNvPr id="8" name="Shape 4"/>
          <p:cNvSpPr/>
          <p:nvPr/>
        </p:nvSpPr>
        <p:spPr>
          <a:xfrm>
            <a:off x="5772150" y="2015430"/>
            <a:ext cx="3181350" cy="7585770"/>
          </a:xfrm>
          <a:prstGeom prst="roundRect">
            <a:avLst>
              <a:gd name="adj" fmla="val 3593"/>
            </a:avLst>
          </a:prstGeom>
          <a:solidFill>
            <a:srgbClr val="FFFFFF"/>
          </a:solidFill>
          <a:ln w="9525">
            <a:solidFill>
              <a:srgbClr val="E5E2D8"/>
            </a:solidFill>
            <a:prstDash val="solid"/>
          </a:ln>
        </p:spPr>
        <p:txBody>
          <a:bodyPr/>
          <a:lstStyle/>
          <a:p>
            <a:endParaRPr lang="fr-FR"/>
          </a:p>
        </p:txBody>
      </p:sp>
      <p:sp>
        <p:nvSpPr>
          <p:cNvPr id="9" name="Text 5"/>
          <p:cNvSpPr/>
          <p:nvPr/>
        </p:nvSpPr>
        <p:spPr>
          <a:xfrm>
            <a:off x="6010275" y="2253555"/>
            <a:ext cx="297561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dirty="0">
                <a:solidFill>
                  <a:srgbClr val="486267"/>
                </a:solidFill>
                <a:latin typeface="Figtree" pitchFamily="34" charset="0"/>
                <a:ea typeface="Figtree" pitchFamily="34" charset="-122"/>
                <a:cs typeface="Figtree" pitchFamily="34" charset="-120"/>
              </a:rPr>
              <a:t>Application mobile, Mon QR code</a:t>
            </a:r>
            <a:endParaRPr lang="en-US" sz="1350" dirty="0"/>
          </a:p>
        </p:txBody>
      </p:sp>
      <p:sp>
        <p:nvSpPr>
          <p:cNvPr id="11" name="Shape 6"/>
          <p:cNvSpPr/>
          <p:nvPr/>
        </p:nvSpPr>
        <p:spPr>
          <a:xfrm>
            <a:off x="9182100" y="2015430"/>
            <a:ext cx="8191500" cy="1681163"/>
          </a:xfrm>
          <a:prstGeom prst="roundRect">
            <a:avLst>
              <a:gd name="adj" fmla="val 6799"/>
            </a:avLst>
          </a:prstGeom>
          <a:solidFill>
            <a:srgbClr val="FFFFFF"/>
          </a:solidFill>
          <a:ln w="9525">
            <a:solidFill>
              <a:srgbClr val="E5E2D8"/>
            </a:solidFill>
            <a:prstDash val="solid"/>
          </a:ln>
        </p:spPr>
        <p:txBody>
          <a:bodyPr/>
          <a:lstStyle/>
          <a:p>
            <a:endParaRPr lang="fr-FR"/>
          </a:p>
        </p:txBody>
      </p:sp>
      <p:sp>
        <p:nvSpPr>
          <p:cNvPr id="12" name="Text 7"/>
          <p:cNvSpPr/>
          <p:nvPr/>
        </p:nvSpPr>
        <p:spPr>
          <a:xfrm>
            <a:off x="9496425" y="2329755"/>
            <a:ext cx="8319135" cy="295275"/>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88" b="1" dirty="0">
                <a:solidFill>
                  <a:srgbClr val="294B53"/>
                </a:solidFill>
                <a:latin typeface="Figtree" pitchFamily="34" charset="0"/>
                <a:ea typeface="Figtree" pitchFamily="34" charset="-122"/>
                <a:cs typeface="Figtree" pitchFamily="34" charset="-120"/>
              </a:rPr>
              <a:t>Ce qu'il contient</a:t>
            </a:r>
            <a:endParaRPr lang="en-US" sz="1688" dirty="0"/>
          </a:p>
        </p:txBody>
      </p:sp>
      <p:sp>
        <p:nvSpPr>
          <p:cNvPr id="13" name="Text 8"/>
          <p:cNvSpPr/>
          <p:nvPr/>
        </p:nvSpPr>
        <p:spPr>
          <a:xfrm>
            <a:off x="9496425" y="2739330"/>
            <a:ext cx="7789736" cy="681038"/>
          </a:xfrm>
          <a:prstGeom prst="rect">
            <a:avLst/>
          </a:prstGeom>
          <a:noFill/>
          <a:ln/>
        </p:spPr>
        <p:txBody>
          <a:bodyPr wrap="square" lIns="25400" tIns="25400" rIns="25400" bIns="25400" rtlCol="0" anchor="t">
            <a:normAutofit/>
          </a:bodyPr>
          <a:lstStyle/>
          <a:p>
            <a:pPr marL="0" indent="0" algn="l">
              <a:lnSpc>
                <a:spcPct val="102273"/>
              </a:lnSpc>
              <a:buNone/>
            </a:pPr>
            <a:r>
              <a:rPr lang="en-US" sz="1350" dirty="0">
                <a:solidFill>
                  <a:srgbClr val="3E5C64"/>
                </a:solidFill>
                <a:latin typeface="RobotoDS" pitchFamily="34" charset="0"/>
                <a:ea typeface="RobotoDS" pitchFamily="34" charset="-122"/>
                <a:cs typeface="RobotoDS" pitchFamily="34" charset="-120"/>
              </a:rPr>
              <a:t>Deux informations : l'adresse de facturation électronique de votre entreprise, et un identifiant qui indique pour qui est la facture. Cet identifiant est pseudonymisé, il ne contient pas votre nom en clair. Vos informations personnelles restent protégées.</a:t>
            </a:r>
            <a:endParaRPr lang="en-US" sz="1350" dirty="0"/>
          </a:p>
        </p:txBody>
      </p:sp>
      <p:sp>
        <p:nvSpPr>
          <p:cNvPr id="14" name="Shape 9"/>
          <p:cNvSpPr/>
          <p:nvPr/>
        </p:nvSpPr>
        <p:spPr>
          <a:xfrm>
            <a:off x="9182100" y="3925193"/>
            <a:ext cx="8191500" cy="1252538"/>
          </a:xfrm>
          <a:prstGeom prst="roundRect">
            <a:avLst>
              <a:gd name="adj" fmla="val 9125"/>
            </a:avLst>
          </a:prstGeom>
          <a:solidFill>
            <a:srgbClr val="FFFFFF"/>
          </a:solidFill>
          <a:ln w="9525">
            <a:solidFill>
              <a:srgbClr val="E5E2D8"/>
            </a:solidFill>
            <a:prstDash val="solid"/>
          </a:ln>
        </p:spPr>
        <p:txBody>
          <a:bodyPr/>
          <a:lstStyle/>
          <a:p>
            <a:endParaRPr lang="fr-FR"/>
          </a:p>
        </p:txBody>
      </p:sp>
      <p:sp>
        <p:nvSpPr>
          <p:cNvPr id="15" name="Text 10"/>
          <p:cNvSpPr/>
          <p:nvPr/>
        </p:nvSpPr>
        <p:spPr>
          <a:xfrm>
            <a:off x="9496425" y="4239518"/>
            <a:ext cx="8319135" cy="295275"/>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88" b="1" dirty="0">
                <a:solidFill>
                  <a:srgbClr val="294B53"/>
                </a:solidFill>
                <a:latin typeface="Figtree" pitchFamily="34" charset="0"/>
                <a:ea typeface="Figtree" pitchFamily="34" charset="-122"/>
                <a:cs typeface="Figtree" pitchFamily="34" charset="-120"/>
              </a:rPr>
              <a:t>À quoi il sert</a:t>
            </a:r>
            <a:endParaRPr lang="en-US" sz="1688" dirty="0"/>
          </a:p>
        </p:txBody>
      </p:sp>
      <p:sp>
        <p:nvSpPr>
          <p:cNvPr id="16" name="Text 11"/>
          <p:cNvSpPr/>
          <p:nvPr/>
        </p:nvSpPr>
        <p:spPr>
          <a:xfrm>
            <a:off x="9496425" y="4649093"/>
            <a:ext cx="8319135" cy="252413"/>
          </a:xfrm>
          <a:prstGeom prst="rect">
            <a:avLst/>
          </a:prstGeom>
          <a:noFill/>
          <a:ln/>
        </p:spPr>
        <p:txBody>
          <a:bodyPr wrap="square" lIns="25400" tIns="25400" rIns="25400" bIns="25400" rtlCol="0" anchor="t">
            <a:normAutofit/>
          </a:bodyPr>
          <a:lstStyle/>
          <a:p>
            <a:pPr marL="0" indent="0" algn="l">
              <a:lnSpc>
                <a:spcPct val="102273"/>
              </a:lnSpc>
              <a:buNone/>
            </a:pPr>
            <a:r>
              <a:rPr lang="en-US" sz="1350" dirty="0">
                <a:solidFill>
                  <a:srgbClr val="3E5C64"/>
                </a:solidFill>
                <a:latin typeface="RobotoDS" pitchFamily="34" charset="0"/>
                <a:ea typeface="RobotoDS" pitchFamily="34" charset="-122"/>
                <a:cs typeface="RobotoDS" pitchFamily="34" charset="-120"/>
              </a:rPr>
              <a:t>Il permet à la facture d'arriver dans Eurécia directement rattachée à vous, sans intervention.</a:t>
            </a:r>
            <a:endParaRPr lang="en-US" sz="1350" dirty="0"/>
          </a:p>
        </p:txBody>
      </p:sp>
      <p:sp>
        <p:nvSpPr>
          <p:cNvPr id="17" name="Shape 12"/>
          <p:cNvSpPr/>
          <p:nvPr/>
        </p:nvSpPr>
        <p:spPr>
          <a:xfrm>
            <a:off x="9182100" y="5406330"/>
            <a:ext cx="8191500" cy="1233488"/>
          </a:xfrm>
          <a:prstGeom prst="roundRect">
            <a:avLst>
              <a:gd name="adj" fmla="val 9266"/>
            </a:avLst>
          </a:prstGeom>
          <a:solidFill>
            <a:srgbClr val="E6F2F4"/>
          </a:solidFill>
          <a:ln/>
        </p:spPr>
        <p:txBody>
          <a:bodyPr/>
          <a:lstStyle/>
          <a:p>
            <a:endParaRPr lang="fr-FR"/>
          </a:p>
        </p:txBody>
      </p:sp>
      <p:sp>
        <p:nvSpPr>
          <p:cNvPr id="18" name="Text 13"/>
          <p:cNvSpPr/>
          <p:nvPr/>
        </p:nvSpPr>
        <p:spPr>
          <a:xfrm>
            <a:off x="9486900" y="5711130"/>
            <a:ext cx="8340090" cy="295275"/>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1688" b="1" dirty="0">
                <a:solidFill>
                  <a:srgbClr val="294B53"/>
                </a:solidFill>
                <a:latin typeface="Figtree" pitchFamily="34" charset="0"/>
                <a:ea typeface="Figtree" pitchFamily="34" charset="-122"/>
                <a:cs typeface="Figtree" pitchFamily="34" charset="-120"/>
              </a:rPr>
              <a:t>Le geste</a:t>
            </a:r>
            <a:endParaRPr lang="en-US" sz="1688" dirty="0"/>
          </a:p>
        </p:txBody>
      </p:sp>
      <p:sp>
        <p:nvSpPr>
          <p:cNvPr id="19" name="Text 14"/>
          <p:cNvSpPr/>
          <p:nvPr/>
        </p:nvSpPr>
        <p:spPr>
          <a:xfrm>
            <a:off x="9486900" y="6120705"/>
            <a:ext cx="8340090" cy="252413"/>
          </a:xfrm>
          <a:prstGeom prst="rect">
            <a:avLst/>
          </a:prstGeom>
          <a:noFill/>
          <a:ln/>
        </p:spPr>
        <p:txBody>
          <a:bodyPr wrap="square" lIns="25400" tIns="25400" rIns="25400" bIns="25400" rtlCol="0" anchor="t">
            <a:normAutofit/>
          </a:bodyPr>
          <a:lstStyle/>
          <a:p>
            <a:pPr marL="0" indent="0" algn="l">
              <a:lnSpc>
                <a:spcPct val="102273"/>
              </a:lnSpc>
              <a:buNone/>
            </a:pPr>
            <a:r>
              <a:rPr lang="en-US" sz="1350" dirty="0">
                <a:solidFill>
                  <a:srgbClr val="294B53"/>
                </a:solidFill>
                <a:latin typeface="RobotoDS" pitchFamily="34" charset="0"/>
                <a:ea typeface="RobotoDS" pitchFamily="34" charset="-122"/>
                <a:cs typeface="RobotoDS" pitchFamily="34" charset="-120"/>
              </a:rPr>
              <a:t>Ouvrez l'écran, faites lire le QR code, et précisez qu'il s'agit d'une facture au nom de l'entreprise.</a:t>
            </a:r>
            <a:endParaRPr lang="en-US" sz="1350" dirty="0"/>
          </a:p>
        </p:txBody>
      </p:sp>
      <p:pic>
        <p:nvPicPr>
          <p:cNvPr id="21" name="Image 20">
            <a:extLst>
              <a:ext uri="{FF2B5EF4-FFF2-40B4-BE49-F238E27FC236}">
                <a16:creationId xmlns:a16="http://schemas.microsoft.com/office/drawing/2014/main" id="{7C186A0A-04DC-0D00-6254-1A85D56C6B5C}"/>
              </a:ext>
            </a:extLst>
          </p:cNvPr>
          <p:cNvPicPr>
            <a:picLocks noChangeAspect="1"/>
          </p:cNvPicPr>
          <p:nvPr/>
        </p:nvPicPr>
        <p:blipFill>
          <a:blip r:embed="rId5"/>
          <a:stretch>
            <a:fillRect/>
          </a:stretch>
        </p:blipFill>
        <p:spPr>
          <a:xfrm>
            <a:off x="6015990" y="2552597"/>
            <a:ext cx="2705100" cy="67532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1">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914400"/>
            <a:ext cx="181051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2</a:t>
            </a:r>
            <a:endParaRPr lang="en-US" sz="1350" dirty="0"/>
          </a:p>
        </p:txBody>
      </p:sp>
      <p:sp>
        <p:nvSpPr>
          <p:cNvPr id="4" name="Text 1"/>
          <p:cNvSpPr/>
          <p:nvPr/>
        </p:nvSpPr>
        <p:spPr>
          <a:xfrm>
            <a:off x="914400" y="1272480"/>
            <a:ext cx="14668500" cy="552450"/>
          </a:xfrm>
          <a:prstGeom prst="rect">
            <a:avLst/>
          </a:prstGeom>
          <a:noFill/>
          <a:ln/>
        </p:spPr>
        <p:txBody>
          <a:bodyPr wrap="square" lIns="25400" tIns="25400" rIns="25400" bIns="25400" rtlCol="0" anchor="t">
            <a:normAutofit lnSpcReduction="10000"/>
          </a:bodyPr>
          <a:lstStyle/>
          <a:p>
            <a:pPr marL="0" indent="0" algn="l">
              <a:lnSpc>
                <a:spcPct val="100000"/>
              </a:lnSpc>
              <a:buNone/>
            </a:pPr>
            <a:r>
              <a:rPr lang="en-US" sz="3375" b="1" dirty="0">
                <a:solidFill>
                  <a:srgbClr val="294B53"/>
                </a:solidFill>
                <a:latin typeface="Figtree" pitchFamily="34" charset="0"/>
                <a:ea typeface="Figtree" pitchFamily="34" charset="-122"/>
                <a:cs typeface="Figtree" pitchFamily="34" charset="-120"/>
              </a:rPr>
              <a:t>Le commerçant ne sait pas ou ne peut pas lire votre QR code ?</a:t>
            </a:r>
            <a:endParaRPr lang="en-US" sz="3375" dirty="0"/>
          </a:p>
        </p:txBody>
      </p:sp>
      <p:sp>
        <p:nvSpPr>
          <p:cNvPr id="5" name="Text 2"/>
          <p:cNvSpPr/>
          <p:nvPr/>
        </p:nvSpPr>
        <p:spPr>
          <a:xfrm>
            <a:off x="914400" y="2091630"/>
            <a:ext cx="18105120" cy="358080"/>
          </a:xfrm>
          <a:prstGeom prst="rect">
            <a:avLst/>
          </a:prstGeom>
          <a:noFill/>
          <a:ln/>
        </p:spPr>
        <p:txBody>
          <a:bodyPr wrap="square" lIns="25400" tIns="25400" rIns="25400" bIns="25400" rtlCol="0" anchor="t">
            <a:normAutofit lnSpcReduction="10000"/>
          </a:bodyPr>
          <a:lstStyle/>
          <a:p>
            <a:pPr marL="0" indent="0" algn="l">
              <a:lnSpc>
                <a:spcPct val="98824"/>
              </a:lnSpc>
              <a:buNone/>
            </a:pPr>
            <a:r>
              <a:rPr lang="en-US" sz="2100" b="1" dirty="0">
                <a:solidFill>
                  <a:srgbClr val="486267"/>
                </a:solidFill>
                <a:latin typeface="Figtree" pitchFamily="34" charset="0"/>
                <a:ea typeface="Figtree" pitchFamily="34" charset="-122"/>
                <a:cs typeface="Figtree" pitchFamily="34" charset="-120"/>
              </a:rPr>
              <a:t>Rien de grave, vous avez deux solutions</a:t>
            </a:r>
            <a:endParaRPr lang="en-US" sz="2100" dirty="0"/>
          </a:p>
        </p:txBody>
      </p:sp>
      <p:sp>
        <p:nvSpPr>
          <p:cNvPr id="6" name="Shape 3"/>
          <p:cNvSpPr/>
          <p:nvPr/>
        </p:nvSpPr>
        <p:spPr>
          <a:xfrm>
            <a:off x="914400" y="5081588"/>
            <a:ext cx="8077200" cy="2154287"/>
          </a:xfrm>
          <a:prstGeom prst="roundRect">
            <a:avLst>
              <a:gd name="adj" fmla="val 5306"/>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381125" y="5548313"/>
            <a:ext cx="785812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01</a:t>
            </a:r>
            <a:endParaRPr lang="en-US" sz="1238" dirty="0"/>
          </a:p>
        </p:txBody>
      </p:sp>
      <p:sp>
        <p:nvSpPr>
          <p:cNvPr id="8" name="Text 5"/>
          <p:cNvSpPr/>
          <p:nvPr/>
        </p:nvSpPr>
        <p:spPr>
          <a:xfrm>
            <a:off x="1381125" y="5965478"/>
            <a:ext cx="7358063" cy="573881"/>
          </a:xfrm>
          <a:prstGeom prst="rect">
            <a:avLst/>
          </a:prstGeom>
          <a:noFill/>
          <a:ln/>
        </p:spPr>
        <p:txBody>
          <a:bodyPr wrap="square" lIns="25400" tIns="25400" rIns="25400" bIns="25400" rtlCol="0" anchor="t">
            <a:normAutofit lnSpcReduction="10000"/>
          </a:bodyPr>
          <a:lstStyle/>
          <a:p>
            <a:pPr marL="0" indent="0" algn="l">
              <a:lnSpc>
                <a:spcPct val="104167"/>
              </a:lnSpc>
              <a:buNone/>
            </a:pPr>
            <a:r>
              <a:rPr lang="en-US" sz="1688" b="1" dirty="0">
                <a:solidFill>
                  <a:srgbClr val="294B53"/>
                </a:solidFill>
                <a:latin typeface="Figtree" pitchFamily="34" charset="0"/>
                <a:ea typeface="Figtree" pitchFamily="34" charset="-122"/>
                <a:cs typeface="Figtree" pitchFamily="34" charset="-120"/>
              </a:rPr>
              <a:t>Communiquez-lui les informations directement : </a:t>
            </a:r>
            <a:r>
              <a:rPr lang="en-US" sz="1688" dirty="0">
                <a:solidFill>
                  <a:srgbClr val="3E5C64"/>
                </a:solidFill>
                <a:latin typeface="RobotoDS" pitchFamily="34" charset="0"/>
                <a:ea typeface="RobotoDS" pitchFamily="34" charset="-122"/>
                <a:cs typeface="RobotoDS" pitchFamily="34" charset="-120"/>
              </a:rPr>
              <a:t>adresse de facturation et référence payeur, lisibles sous le QR code.</a:t>
            </a:r>
            <a:endParaRPr lang="en-US" sz="1688" dirty="0"/>
          </a:p>
        </p:txBody>
      </p:sp>
      <p:sp>
        <p:nvSpPr>
          <p:cNvPr id="9" name="Shape 6"/>
          <p:cNvSpPr/>
          <p:nvPr/>
        </p:nvSpPr>
        <p:spPr>
          <a:xfrm>
            <a:off x="9296400" y="5081588"/>
            <a:ext cx="8077200" cy="2154287"/>
          </a:xfrm>
          <a:prstGeom prst="roundRect">
            <a:avLst>
              <a:gd name="adj" fmla="val 5306"/>
            </a:avLst>
          </a:prstGeom>
          <a:solidFill>
            <a:srgbClr val="FFFFFF"/>
          </a:solidFill>
          <a:ln w="9525">
            <a:solidFill>
              <a:srgbClr val="E5E2D8"/>
            </a:solidFill>
            <a:prstDash val="solid"/>
          </a:ln>
        </p:spPr>
        <p:txBody>
          <a:bodyPr/>
          <a:lstStyle/>
          <a:p>
            <a:endParaRPr lang="fr-FR"/>
          </a:p>
        </p:txBody>
      </p:sp>
      <p:sp>
        <p:nvSpPr>
          <p:cNvPr id="10" name="Text 7"/>
          <p:cNvSpPr/>
          <p:nvPr/>
        </p:nvSpPr>
        <p:spPr>
          <a:xfrm>
            <a:off x="9763125" y="5548313"/>
            <a:ext cx="7858125" cy="226665"/>
          </a:xfrm>
          <a:prstGeom prst="rect">
            <a:avLst/>
          </a:prstGeom>
          <a:noFill/>
          <a:ln/>
        </p:spPr>
        <p:txBody>
          <a:bodyPr wrap="square" lIns="25400" tIns="25400" rIns="25400" bIns="25400" rtlCol="0" anchor="t">
            <a:normAutofit lnSpcReduction="10000"/>
          </a:bodyPr>
          <a:lstStyle/>
          <a:p>
            <a:pPr marL="0" indent="0" algn="l">
              <a:lnSpc>
                <a:spcPct val="99000"/>
              </a:lnSpc>
              <a:buNone/>
            </a:pPr>
            <a:r>
              <a:rPr lang="en-US" sz="1238" b="1" dirty="0">
                <a:solidFill>
                  <a:srgbClr val="C75741"/>
                </a:solidFill>
                <a:latin typeface="Figtree" pitchFamily="34" charset="0"/>
                <a:ea typeface="Figtree" pitchFamily="34" charset="-122"/>
                <a:cs typeface="Figtree" pitchFamily="34" charset="-120"/>
              </a:rPr>
              <a:t>02</a:t>
            </a:r>
            <a:endParaRPr lang="en-US" sz="1238" dirty="0"/>
          </a:p>
        </p:txBody>
      </p:sp>
      <p:sp>
        <p:nvSpPr>
          <p:cNvPr id="11" name="Text 8"/>
          <p:cNvSpPr/>
          <p:nvPr/>
        </p:nvSpPr>
        <p:spPr>
          <a:xfrm>
            <a:off x="9763125" y="5965478"/>
            <a:ext cx="7358063" cy="841772"/>
          </a:xfrm>
          <a:prstGeom prst="rect">
            <a:avLst/>
          </a:prstGeom>
          <a:noFill/>
          <a:ln/>
        </p:spPr>
        <p:txBody>
          <a:bodyPr wrap="square" lIns="25400" tIns="25400" rIns="25400" bIns="25400" rtlCol="0" anchor="t">
            <a:normAutofit/>
          </a:bodyPr>
          <a:lstStyle/>
          <a:p>
            <a:pPr marL="0" indent="0" algn="l">
              <a:lnSpc>
                <a:spcPct val="104167"/>
              </a:lnSpc>
              <a:buNone/>
            </a:pPr>
            <a:r>
              <a:rPr lang="en-US" sz="1688" b="1" dirty="0">
                <a:solidFill>
                  <a:srgbClr val="294B53"/>
                </a:solidFill>
                <a:latin typeface="Figtree" pitchFamily="34" charset="0"/>
                <a:ea typeface="Figtree" pitchFamily="34" charset="-122"/>
                <a:cs typeface="Figtree" pitchFamily="34" charset="-120"/>
              </a:rPr>
              <a:t>Ou procédez comme aujourd'hui : </a:t>
            </a:r>
            <a:r>
              <a:rPr lang="en-US" sz="1688" dirty="0">
                <a:solidFill>
                  <a:srgbClr val="3E5C64"/>
                </a:solidFill>
                <a:latin typeface="RobotoDS" pitchFamily="34" charset="0"/>
                <a:ea typeface="RobotoDS" pitchFamily="34" charset="-122"/>
                <a:cs typeface="RobotoDS" pitchFamily="34" charset="-120"/>
              </a:rPr>
              <a:t>saisissez votre dépense avec son justificatif. Si la facture arrive plus tard, Eurécia la rattachera à votre dépense.</a:t>
            </a:r>
            <a:endParaRPr lang="en-US" sz="1688"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2">
    <p:bg>
      <p:bgPr>
        <a:solidFill>
          <a:srgbClr val="F9F7F2"/>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a:stretch/>
        </p:blipFill>
        <p:spPr>
          <a:xfrm>
            <a:off x="0" y="0"/>
            <a:ext cx="18288000" cy="10287000"/>
          </a:xfrm>
          <a:prstGeom prst="rect">
            <a:avLst/>
          </a:prstGeom>
        </p:spPr>
      </p:pic>
      <p:sp>
        <p:nvSpPr>
          <p:cNvPr id="3" name="Text 0"/>
          <p:cNvSpPr/>
          <p:nvPr/>
        </p:nvSpPr>
        <p:spPr>
          <a:xfrm>
            <a:off x="914400" y="3909120"/>
            <a:ext cx="8884920" cy="243780"/>
          </a:xfrm>
          <a:prstGeom prst="rect">
            <a:avLst/>
          </a:prstGeom>
          <a:noFill/>
          <a:ln/>
        </p:spPr>
        <p:txBody>
          <a:bodyPr wrap="square" lIns="25400" tIns="25400" rIns="25400" bIns="25400" rtlCol="0" anchor="t">
            <a:normAutofit lnSpcReduction="10000"/>
          </a:bodyPr>
          <a:lstStyle/>
          <a:p>
            <a:pPr marL="0" indent="0" algn="l">
              <a:lnSpc>
                <a:spcPct val="98182"/>
              </a:lnSpc>
              <a:buNone/>
            </a:pPr>
            <a:r>
              <a:rPr lang="en-US" sz="1350" b="1" kern="0" spc="108" dirty="0">
                <a:solidFill>
                  <a:srgbClr val="C75741"/>
                </a:solidFill>
                <a:latin typeface="Figtree" pitchFamily="34" charset="0"/>
                <a:ea typeface="Figtree" pitchFamily="34" charset="-122"/>
                <a:cs typeface="Figtree" pitchFamily="34" charset="-120"/>
              </a:rPr>
              <a:t>ÉTAPE 3</a:t>
            </a:r>
            <a:endParaRPr lang="en-US" sz="1350" dirty="0"/>
          </a:p>
        </p:txBody>
      </p:sp>
      <p:sp>
        <p:nvSpPr>
          <p:cNvPr id="4" name="Text 1"/>
          <p:cNvSpPr/>
          <p:nvPr/>
        </p:nvSpPr>
        <p:spPr>
          <a:xfrm>
            <a:off x="914400" y="4267200"/>
            <a:ext cx="8319516" cy="1272480"/>
          </a:xfrm>
          <a:prstGeom prst="rect">
            <a:avLst/>
          </a:prstGeom>
          <a:noFill/>
          <a:ln/>
        </p:spPr>
        <p:txBody>
          <a:bodyPr wrap="square" lIns="25400" tIns="25400" rIns="25400" bIns="25400" rtlCol="0" anchor="t">
            <a:normAutofit lnSpcReduction="10000"/>
          </a:bodyPr>
          <a:lstStyle/>
          <a:p>
            <a:pPr marL="0" indent="0" algn="l">
              <a:lnSpc>
                <a:spcPct val="99692"/>
              </a:lnSpc>
              <a:buNone/>
            </a:pPr>
            <a:r>
              <a:rPr lang="en-US" sz="4050" b="1" dirty="0">
                <a:solidFill>
                  <a:srgbClr val="294B53"/>
                </a:solidFill>
                <a:latin typeface="Figtree" pitchFamily="34" charset="0"/>
                <a:ea typeface="Figtree" pitchFamily="34" charset="-122"/>
                <a:cs typeface="Figtree" pitchFamily="34" charset="-120"/>
              </a:rPr>
              <a:t>Vous saisissez votre dépense dans Eurécia</a:t>
            </a:r>
            <a:endParaRPr lang="en-US" sz="4050" dirty="0"/>
          </a:p>
        </p:txBody>
      </p:sp>
      <p:sp>
        <p:nvSpPr>
          <p:cNvPr id="5" name="Text 2"/>
          <p:cNvSpPr/>
          <p:nvPr/>
        </p:nvSpPr>
        <p:spPr>
          <a:xfrm>
            <a:off x="914400" y="5806380"/>
            <a:ext cx="8319516" cy="609600"/>
          </a:xfrm>
          <a:prstGeom prst="rect">
            <a:avLst/>
          </a:prstGeom>
          <a:noFill/>
          <a:ln/>
        </p:spPr>
        <p:txBody>
          <a:bodyPr wrap="square" lIns="25400" tIns="25400" rIns="25400" bIns="25400" rtlCol="0" anchor="t">
            <a:normAutofit/>
          </a:bodyPr>
          <a:lstStyle/>
          <a:p>
            <a:pPr marL="0" indent="0" algn="l">
              <a:lnSpc>
                <a:spcPct val="103448"/>
              </a:lnSpc>
              <a:buNone/>
            </a:pPr>
            <a:r>
              <a:rPr lang="en-US" sz="1800" dirty="0">
                <a:solidFill>
                  <a:srgbClr val="3E5C64"/>
                </a:solidFill>
                <a:latin typeface="RobotoDS" pitchFamily="34" charset="0"/>
                <a:ea typeface="RobotoDS" pitchFamily="34" charset="-122"/>
                <a:cs typeface="RobotoDS" pitchFamily="34" charset="-120"/>
              </a:rPr>
              <a:t>Rien ne change avec la facturation électronique. Vous continuez à saisir vos dépenses dans Eurécia, avec leurs justificatifs.</a:t>
            </a:r>
            <a:endParaRPr lang="en-US" sz="1800" dirty="0"/>
          </a:p>
        </p:txBody>
      </p:sp>
      <p:sp>
        <p:nvSpPr>
          <p:cNvPr id="6" name="Shape 3"/>
          <p:cNvSpPr/>
          <p:nvPr/>
        </p:nvSpPr>
        <p:spPr>
          <a:xfrm>
            <a:off x="9601200" y="3925193"/>
            <a:ext cx="7772400" cy="2436465"/>
          </a:xfrm>
          <a:prstGeom prst="roundRect">
            <a:avLst>
              <a:gd name="adj" fmla="val 4691"/>
            </a:avLst>
          </a:prstGeom>
          <a:solidFill>
            <a:srgbClr val="FFFFFF"/>
          </a:solidFill>
          <a:ln w="9525">
            <a:solidFill>
              <a:srgbClr val="E5E2D8"/>
            </a:solidFill>
            <a:prstDash val="solid"/>
          </a:ln>
        </p:spPr>
        <p:txBody>
          <a:bodyPr/>
          <a:lstStyle/>
          <a:p>
            <a:endParaRPr lang="fr-FR"/>
          </a:p>
        </p:txBody>
      </p:sp>
      <p:sp>
        <p:nvSpPr>
          <p:cNvPr id="7" name="Text 4"/>
          <p:cNvSpPr/>
          <p:nvPr/>
        </p:nvSpPr>
        <p:spPr>
          <a:xfrm>
            <a:off x="10067925" y="4391918"/>
            <a:ext cx="7522845" cy="312390"/>
          </a:xfrm>
          <a:prstGeom prst="rect">
            <a:avLst/>
          </a:prstGeom>
          <a:noFill/>
          <a:ln/>
        </p:spPr>
        <p:txBody>
          <a:bodyPr wrap="square" lIns="25400" tIns="25400" rIns="25400" bIns="25400" rtlCol="0" anchor="t">
            <a:normAutofit lnSpcReduction="10000"/>
          </a:bodyPr>
          <a:lstStyle/>
          <a:p>
            <a:pPr marL="0" indent="0" algn="l">
              <a:lnSpc>
                <a:spcPct val="99310"/>
              </a:lnSpc>
              <a:buNone/>
            </a:pPr>
            <a:r>
              <a:rPr lang="en-US" sz="1800" b="1" dirty="0">
                <a:solidFill>
                  <a:srgbClr val="294B53"/>
                </a:solidFill>
                <a:latin typeface="Figtree" pitchFamily="34" charset="0"/>
                <a:ea typeface="Figtree" pitchFamily="34" charset="-122"/>
                <a:cs typeface="Figtree" pitchFamily="34" charset="-120"/>
              </a:rPr>
              <a:t>Et la facturation électronique, alors ?</a:t>
            </a:r>
            <a:endParaRPr lang="en-US" sz="1800" dirty="0"/>
          </a:p>
        </p:txBody>
      </p:sp>
      <p:sp>
        <p:nvSpPr>
          <p:cNvPr id="8" name="Text 5"/>
          <p:cNvSpPr/>
          <p:nvPr/>
        </p:nvSpPr>
        <p:spPr>
          <a:xfrm>
            <a:off x="10067925" y="4894808"/>
            <a:ext cx="7044119" cy="1038225"/>
          </a:xfrm>
          <a:prstGeom prst="rect">
            <a:avLst/>
          </a:prstGeom>
          <a:noFill/>
          <a:ln/>
        </p:spPr>
        <p:txBody>
          <a:bodyPr wrap="square" lIns="25400" tIns="25400" rIns="25400" bIns="25400" rtlCol="0" anchor="t">
            <a:normAutofit/>
          </a:bodyPr>
          <a:lstStyle/>
          <a:p>
            <a:pPr marL="0" indent="0" algn="l">
              <a:lnSpc>
                <a:spcPct val="105000"/>
              </a:lnSpc>
              <a:buNone/>
            </a:pPr>
            <a:r>
              <a:rPr lang="en-US" sz="1575" dirty="0">
                <a:solidFill>
                  <a:srgbClr val="3E5C64"/>
                </a:solidFill>
                <a:latin typeface="RobotoDS" pitchFamily="34" charset="0"/>
                <a:ea typeface="RobotoDS" pitchFamily="34" charset="-122"/>
                <a:cs typeface="RobotoDS" pitchFamily="34" charset="-120"/>
              </a:rPr>
              <a:t>Elle permet à votre entreprise de recevoir certaines de vos dépenses directement sous forme de factures. Eurécia fait le rapprochement pour vous, il ne vous reste qu'à vérifier. La facture électronique devient le justificatif légal.</a:t>
            </a:r>
            <a:endParaRPr lang="en-US" sz="15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C21C1D00-81C3-4D03-8356-8D8ECC802D15}"/>
</file>

<file path=customXml/itemProps2.xml><?xml version="1.0" encoding="utf-8"?>
<ds:datastoreItem xmlns:ds="http://schemas.openxmlformats.org/officeDocument/2006/customXml" ds:itemID="{8F61E5C7-6739-4905-8BBC-79D7DD8157EC}"/>
</file>

<file path=customXml/itemProps3.xml><?xml version="1.0" encoding="utf-8"?>
<ds:datastoreItem xmlns:ds="http://schemas.openxmlformats.org/officeDocument/2006/customXml" ds:itemID="{25D2D773-6179-41A9-9FD0-84351E828AC9}"/>
</file>

<file path=docProps/app.xml><?xml version="1.0" encoding="utf-8"?>
<Properties xmlns="http://schemas.openxmlformats.org/officeDocument/2006/extended-properties" xmlns:vt="http://schemas.openxmlformats.org/officeDocument/2006/docPropsVTypes">
  <TotalTime>129</TotalTime>
  <Words>1631</Words>
  <Application>Microsoft Office PowerPoint</Application>
  <PresentationFormat>Personnalisé</PresentationFormat>
  <Paragraphs>195</Paragraphs>
  <Slides>21</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Arial</vt:lpstr>
      <vt:lpstr>Figtree</vt:lpstr>
      <vt:lpstr>PPWoodland</vt:lpstr>
      <vt:lpstr>RobotoDS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Emilie LE GOFF MILAN [Eurécia]</cp:lastModifiedBy>
  <cp:revision>5</cp:revision>
  <dcterms:created xsi:type="dcterms:W3CDTF">2026-09-02T09:03:33Z</dcterms:created>
  <dcterms:modified xsi:type="dcterms:W3CDTF">2026-09-03T14:12:19Z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ies>
</file>