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6"/>
  </p:notesMasterIdLst>
  <p:sldIdLst>
    <p:sldId id="1406" r:id="rId2"/>
    <p:sldId id="1414" r:id="rId3"/>
    <p:sldId id="1428" r:id="rId4"/>
    <p:sldId id="140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3D67"/>
    <a:srgbClr val="1AE266"/>
    <a:srgbClr val="1569A9"/>
    <a:srgbClr val="00B0F0"/>
    <a:srgbClr val="404040"/>
    <a:srgbClr val="1A9BF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692D-9FD6-4EB4-A569-125447A782D2}" type="datetimeFigureOut">
              <a:rPr lang="fr-FR" smtClean="0"/>
              <a:t>05/11/2021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5B15A-7F1A-4C44-96FA-039917E38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46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8E78F6EA-4119-401C-AB36-D556FE7A9517}"/>
              </a:ext>
            </a:extLst>
          </p:cNvPr>
          <p:cNvSpPr/>
          <p:nvPr userDrawn="1"/>
        </p:nvSpPr>
        <p:spPr>
          <a:xfrm>
            <a:off x="5116248" y="1209844"/>
            <a:ext cx="5904062" cy="383046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signe, dessin&#10;&#10;Description générée automatiquement">
            <a:extLst>
              <a:ext uri="{FF2B5EF4-FFF2-40B4-BE49-F238E27FC236}">
                <a16:creationId xmlns:a16="http://schemas.microsoft.com/office/drawing/2014/main" id="{0FE1C40D-1F63-4B74-995F-3EE846F566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8173" y="1018306"/>
            <a:ext cx="2687782" cy="268778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82DF3F9-D72C-471B-A40F-AEE5FA9493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6199" y="2434327"/>
            <a:ext cx="2839801" cy="355282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FC3A2616-0992-43BE-96BB-09493CF50250}"/>
              </a:ext>
            </a:extLst>
          </p:cNvPr>
          <p:cNvSpPr txBox="1"/>
          <p:nvPr userDrawn="1"/>
        </p:nvSpPr>
        <p:spPr>
          <a:xfrm>
            <a:off x="9614442" y="6315655"/>
            <a:ext cx="7008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Bien plus qu’un SIRH…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CB5C9A2-B0EB-4B00-BFEE-BD078F2E9DCA}"/>
              </a:ext>
            </a:extLst>
          </p:cNvPr>
          <p:cNvSpPr txBox="1"/>
          <p:nvPr userDrawn="1"/>
        </p:nvSpPr>
        <p:spPr>
          <a:xfrm rot="21370587">
            <a:off x="3663564" y="877500"/>
            <a:ext cx="79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635231-2899-4D0D-8B74-0B4AB3011929}"/>
              </a:ext>
            </a:extLst>
          </p:cNvPr>
          <p:cNvSpPr txBox="1"/>
          <p:nvPr userDrawn="1"/>
        </p:nvSpPr>
        <p:spPr>
          <a:xfrm>
            <a:off x="2235391" y="1653466"/>
            <a:ext cx="79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820D6BD-6165-43BE-9545-249A30E52AC3}"/>
              </a:ext>
            </a:extLst>
          </p:cNvPr>
          <p:cNvSpPr txBox="1"/>
          <p:nvPr userDrawn="1"/>
        </p:nvSpPr>
        <p:spPr>
          <a:xfrm>
            <a:off x="1729758" y="3244423"/>
            <a:ext cx="794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C73E5AB-DBAA-472E-A07A-4AE2BAF3CD96}"/>
              </a:ext>
            </a:extLst>
          </p:cNvPr>
          <p:cNvSpPr txBox="1"/>
          <p:nvPr userDrawn="1"/>
        </p:nvSpPr>
        <p:spPr>
          <a:xfrm>
            <a:off x="1075576" y="2760430"/>
            <a:ext cx="794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017ADAF-1FE3-4488-A744-4CC2B3ABA324}"/>
              </a:ext>
            </a:extLst>
          </p:cNvPr>
          <p:cNvSpPr txBox="1"/>
          <p:nvPr userDrawn="1"/>
        </p:nvSpPr>
        <p:spPr>
          <a:xfrm>
            <a:off x="1729758" y="800292"/>
            <a:ext cx="61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E0F9D62-CAB6-42FF-A66B-C0312BAF1B8B}"/>
              </a:ext>
            </a:extLst>
          </p:cNvPr>
          <p:cNvSpPr txBox="1"/>
          <p:nvPr userDrawn="1"/>
        </p:nvSpPr>
        <p:spPr>
          <a:xfrm>
            <a:off x="4340336" y="1424712"/>
            <a:ext cx="6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38F053-A102-4A30-B925-ABC29D3FE6A3}"/>
              </a:ext>
            </a:extLst>
          </p:cNvPr>
          <p:cNvSpPr txBox="1"/>
          <p:nvPr userDrawn="1"/>
        </p:nvSpPr>
        <p:spPr>
          <a:xfrm>
            <a:off x="1320370" y="1728508"/>
            <a:ext cx="6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3159BB4-097F-4A0E-99E4-5F25FA70CDF3}"/>
              </a:ext>
            </a:extLst>
          </p:cNvPr>
          <p:cNvSpPr txBox="1"/>
          <p:nvPr userDrawn="1"/>
        </p:nvSpPr>
        <p:spPr>
          <a:xfrm>
            <a:off x="2321351" y="3010411"/>
            <a:ext cx="6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9A86814-5FC8-4E65-A77A-1674E1DB6DC9}"/>
              </a:ext>
            </a:extLst>
          </p:cNvPr>
          <p:cNvSpPr txBox="1"/>
          <p:nvPr userDrawn="1"/>
        </p:nvSpPr>
        <p:spPr>
          <a:xfrm>
            <a:off x="655919" y="1286608"/>
            <a:ext cx="79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76CB6831-B821-43FF-80AC-B5A71A1B4F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9343" y="1845732"/>
            <a:ext cx="5353623" cy="1583268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rgbClr val="1A9BFC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F620CE01-07A4-4972-99F3-1C846A7FCF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1823" y="3510470"/>
            <a:ext cx="4808985" cy="989012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66862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x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F4CB3-DD31-4D40-815C-110C8E2D55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0344" y="1"/>
            <a:ext cx="10515600" cy="12201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1A9BFC"/>
                </a:solidFill>
                <a:latin typeface="+mn-lt"/>
              </a:defRPr>
            </a:lvl1pPr>
          </a:lstStyle>
          <a:p>
            <a:r>
              <a:rPr lang="fr-FR" dirty="0"/>
              <a:t>Titre de la slide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4521B7-2FDD-4DBC-9FE2-9D59BEE26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1A9BFC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1AE266"/>
              </a:buClr>
              <a:buFont typeface="Calibri" panose="020F0502020204030204" pitchFamily="34" charset="0"/>
              <a:buChar char="─"/>
              <a:defRPr sz="18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Clr>
                <a:srgbClr val="F93D67"/>
              </a:buClr>
              <a:buFont typeface="Arial" panose="020B0604020202020204" pitchFamily="34" charset="0"/>
              <a:buChar char="•"/>
              <a:defRPr sz="1400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buClr>
                <a:srgbClr val="F93D67"/>
              </a:buClr>
              <a:buFont typeface="Wingdings" panose="05000000000000000000" pitchFamily="2" charset="2"/>
              <a:buChar char="ü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8A4429-C544-4642-BCE4-9EDB049EBB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79CFB0-E2CA-4048-BB5A-86DAAABF2A12}" type="datetimeFigureOut">
              <a:rPr lang="fr-FR" smtClean="0"/>
              <a:t>05/11/2021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AB2C20-E084-4810-98BB-4FB16ECC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57A480-90B0-4237-B0E9-6B8933A6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0B57A2-C0B0-443C-ACAD-B6E315F0FCB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FA5BB11-0E18-41A9-8676-C27D6C017EB8}"/>
              </a:ext>
            </a:extLst>
          </p:cNvPr>
          <p:cNvCxnSpPr/>
          <p:nvPr userDrawn="1"/>
        </p:nvCxnSpPr>
        <p:spPr>
          <a:xfrm>
            <a:off x="0" y="656948"/>
            <a:ext cx="727969" cy="0"/>
          </a:xfrm>
          <a:prstGeom prst="line">
            <a:avLst/>
          </a:prstGeom>
          <a:ln w="76200" cap="rnd">
            <a:solidFill>
              <a:srgbClr val="F93D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29F229A-BD1C-4A40-BF50-7AC8764B081A}"/>
              </a:ext>
            </a:extLst>
          </p:cNvPr>
          <p:cNvCxnSpPr>
            <a:cxnSpLocks/>
          </p:cNvCxnSpPr>
          <p:nvPr userDrawn="1"/>
        </p:nvCxnSpPr>
        <p:spPr>
          <a:xfrm>
            <a:off x="476250" y="978789"/>
            <a:ext cx="1362075" cy="0"/>
          </a:xfrm>
          <a:prstGeom prst="line">
            <a:avLst/>
          </a:prstGeom>
          <a:ln w="76200" cap="rnd">
            <a:solidFill>
              <a:srgbClr val="F93D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Une image contenant signe, dessin&#10;&#10;Description générée automatiquement">
            <a:extLst>
              <a:ext uri="{FF2B5EF4-FFF2-40B4-BE49-F238E27FC236}">
                <a16:creationId xmlns:a16="http://schemas.microsoft.com/office/drawing/2014/main" id="{EACD61EF-CCFA-4AD1-B5CD-433BB3BD6C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2340" y="6172598"/>
            <a:ext cx="476013" cy="47601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D3CAE0B-0CE5-4C85-9987-F694725749DD}"/>
              </a:ext>
            </a:extLst>
          </p:cNvPr>
          <p:cNvSpPr txBox="1"/>
          <p:nvPr userDrawn="1"/>
        </p:nvSpPr>
        <p:spPr>
          <a:xfrm>
            <a:off x="8831246" y="6202856"/>
            <a:ext cx="270939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50" b="1" dirty="0">
                <a:solidFill>
                  <a:srgbClr val="1A9BFC"/>
                </a:solidFill>
                <a:latin typeface="Century Gothic" panose="020B0502020202020204" pitchFamily="34" charset="0"/>
              </a:rPr>
              <a:t>Bien plus qu’un SIRH</a:t>
            </a:r>
          </a:p>
          <a:p>
            <a:pPr algn="r"/>
            <a:r>
              <a:rPr lang="fr-FR" sz="1050" b="1" dirty="0">
                <a:solidFill>
                  <a:srgbClr val="1A9BFC"/>
                </a:solidFill>
                <a:latin typeface="Century Gothic" panose="020B0502020202020204" pitchFamily="34" charset="0"/>
              </a:rPr>
              <a:t>Votre solution Performance &amp; Bien-être</a:t>
            </a:r>
          </a:p>
        </p:txBody>
      </p:sp>
      <p:sp>
        <p:nvSpPr>
          <p:cNvPr id="11" name="Espace réservé du texte 12">
            <a:extLst>
              <a:ext uri="{FF2B5EF4-FFF2-40B4-BE49-F238E27FC236}">
                <a16:creationId xmlns:a16="http://schemas.microsoft.com/office/drawing/2014/main" id="{F50731A1-C45C-462D-8050-B393BC3006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00263" y="832822"/>
            <a:ext cx="9315681" cy="4159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>
                <a:solidFill>
                  <a:srgbClr val="1569A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59105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x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F4CB3-DD31-4D40-815C-110C8E2D55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0344" y="0"/>
            <a:ext cx="10515600" cy="122017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1">
                <a:solidFill>
                  <a:srgbClr val="1A9BFC"/>
                </a:solidFill>
                <a:latin typeface="+mn-lt"/>
              </a:defRPr>
            </a:lvl1pPr>
          </a:lstStyle>
          <a:p>
            <a:r>
              <a:rPr lang="fr-FR" dirty="0"/>
              <a:t>Titre de la slide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8A4429-C544-4642-BCE4-9EDB049EBB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79CFB0-E2CA-4048-BB5A-86DAAABF2A12}" type="datetimeFigureOut">
              <a:rPr lang="fr-FR" smtClean="0"/>
              <a:t>05/11/2021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AB2C20-E084-4810-98BB-4FB16ECC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57A480-90B0-4237-B0E9-6B8933A6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0B57A2-C0B0-443C-ACAD-B6E315F0FCB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FA5BB11-0E18-41A9-8676-C27D6C017EB8}"/>
              </a:ext>
            </a:extLst>
          </p:cNvPr>
          <p:cNvCxnSpPr/>
          <p:nvPr userDrawn="1"/>
        </p:nvCxnSpPr>
        <p:spPr>
          <a:xfrm>
            <a:off x="2317071" y="550416"/>
            <a:ext cx="727969" cy="0"/>
          </a:xfrm>
          <a:prstGeom prst="line">
            <a:avLst/>
          </a:prstGeom>
          <a:ln w="76200" cap="rnd">
            <a:solidFill>
              <a:srgbClr val="F93D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Une image contenant signe, dessin&#10;&#10;Description générée automatiquement">
            <a:extLst>
              <a:ext uri="{FF2B5EF4-FFF2-40B4-BE49-F238E27FC236}">
                <a16:creationId xmlns:a16="http://schemas.microsoft.com/office/drawing/2014/main" id="{EACD61EF-CCFA-4AD1-B5CD-433BB3BD6C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2340" y="6172598"/>
            <a:ext cx="476013" cy="47601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D3CAE0B-0CE5-4C85-9987-F694725749DD}"/>
              </a:ext>
            </a:extLst>
          </p:cNvPr>
          <p:cNvSpPr txBox="1"/>
          <p:nvPr userDrawn="1"/>
        </p:nvSpPr>
        <p:spPr>
          <a:xfrm>
            <a:off x="8831246" y="6202856"/>
            <a:ext cx="270939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50" b="1" dirty="0">
                <a:solidFill>
                  <a:srgbClr val="1A9BFC"/>
                </a:solidFill>
                <a:latin typeface="Century Gothic" panose="020B0502020202020204" pitchFamily="34" charset="0"/>
              </a:rPr>
              <a:t>Bien plus qu’un SIRH</a:t>
            </a:r>
          </a:p>
          <a:p>
            <a:pPr algn="r"/>
            <a:r>
              <a:rPr lang="fr-FR" sz="1050" b="1" dirty="0">
                <a:solidFill>
                  <a:srgbClr val="1A9BFC"/>
                </a:solidFill>
                <a:latin typeface="Century Gothic" panose="020B0502020202020204" pitchFamily="34" charset="0"/>
              </a:rPr>
              <a:t>Votre solution Performance &amp; Bien-être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A747D67B-45C3-45BE-96B6-3CCF6098E5ED}"/>
              </a:ext>
            </a:extLst>
          </p:cNvPr>
          <p:cNvCxnSpPr/>
          <p:nvPr userDrawn="1"/>
        </p:nvCxnSpPr>
        <p:spPr>
          <a:xfrm>
            <a:off x="9225378" y="550416"/>
            <a:ext cx="727969" cy="0"/>
          </a:xfrm>
          <a:prstGeom prst="line">
            <a:avLst/>
          </a:prstGeom>
          <a:ln w="76200" cap="rnd">
            <a:solidFill>
              <a:srgbClr val="F93D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1119F51-A115-42DE-9E4F-A26FCC8745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113" y="914400"/>
            <a:ext cx="10515600" cy="4159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rgbClr val="1569A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0CBB1D52-021A-4485-88F3-B83022941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1A9BFC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Clr>
                <a:srgbClr val="1AE266"/>
              </a:buClr>
              <a:buFont typeface="Calibri" panose="020F0502020204030204" pitchFamily="34" charset="0"/>
              <a:buChar char="─"/>
              <a:defRPr sz="18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Clr>
                <a:srgbClr val="F93D67"/>
              </a:buClr>
              <a:buFont typeface="Arial" panose="020B0604020202020204" pitchFamily="34" charset="0"/>
              <a:buChar char="•"/>
              <a:defRPr sz="1400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buClr>
                <a:srgbClr val="F93D67"/>
              </a:buClr>
              <a:buFont typeface="Wingdings" panose="05000000000000000000" pitchFamily="2" charset="2"/>
              <a:buChar char="ü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68867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2568179-A249-46E0-869B-D9F048B26C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240" y="3429000"/>
            <a:ext cx="11665520" cy="17811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Transition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3A6B8153-AF70-48DE-A341-BFAD98A04460}"/>
              </a:ext>
            </a:extLst>
          </p:cNvPr>
          <p:cNvCxnSpPr>
            <a:cxnSpLocks/>
          </p:cNvCxnSpPr>
          <p:nvPr userDrawn="1"/>
        </p:nvCxnSpPr>
        <p:spPr>
          <a:xfrm>
            <a:off x="5414963" y="4909379"/>
            <a:ext cx="1362075" cy="0"/>
          </a:xfrm>
          <a:prstGeom prst="line">
            <a:avLst/>
          </a:prstGeom>
          <a:ln w="76200" cap="rnd">
            <a:solidFill>
              <a:srgbClr val="F93D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8D8CBD45-29CA-4C56-9A95-A0B3A6B0D15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33723" y="184791"/>
            <a:ext cx="6124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Insérez l’illustration qui vous plait</a:t>
            </a:r>
          </a:p>
        </p:txBody>
      </p:sp>
      <p:pic>
        <p:nvPicPr>
          <p:cNvPr id="13" name="Image 12" descr="Une image contenant signe, dessin&#10;&#10;Description générée automatiquement">
            <a:extLst>
              <a:ext uri="{FF2B5EF4-FFF2-40B4-BE49-F238E27FC236}">
                <a16:creationId xmlns:a16="http://schemas.microsoft.com/office/drawing/2014/main" id="{FE3540A8-06D9-46A5-9C24-54B6549C1A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2340" y="6172598"/>
            <a:ext cx="476013" cy="47601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CF3BC697-982E-474B-875F-16ACFDF067ED}"/>
              </a:ext>
            </a:extLst>
          </p:cNvPr>
          <p:cNvSpPr txBox="1"/>
          <p:nvPr userDrawn="1"/>
        </p:nvSpPr>
        <p:spPr>
          <a:xfrm>
            <a:off x="8831246" y="6202856"/>
            <a:ext cx="270939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50" b="1" dirty="0">
                <a:solidFill>
                  <a:schemeClr val="bg1"/>
                </a:solidFill>
                <a:latin typeface="Century Gothic" panose="020B0502020202020204" pitchFamily="34" charset="0"/>
              </a:rPr>
              <a:t>Bien plus qu’un SIRH</a:t>
            </a:r>
          </a:p>
          <a:p>
            <a:pPr algn="r"/>
            <a:r>
              <a:rPr lang="fr-FR" sz="1050" b="1" dirty="0">
                <a:solidFill>
                  <a:schemeClr val="bg1"/>
                </a:solidFill>
                <a:latin typeface="Century Gothic" panose="020B0502020202020204" pitchFamily="34" charset="0"/>
              </a:rPr>
              <a:t>Votre solution Performance &amp; Bien-être</a:t>
            </a:r>
          </a:p>
        </p:txBody>
      </p:sp>
    </p:spTree>
    <p:extLst>
      <p:ext uri="{BB962C8B-B14F-4D97-AF65-F5344CB8AC3E}">
        <p14:creationId xmlns:p14="http://schemas.microsoft.com/office/powerpoint/2010/main" val="25350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 e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signe, dessin&#10;&#10;Description générée automatiquement">
            <a:extLst>
              <a:ext uri="{FF2B5EF4-FFF2-40B4-BE49-F238E27FC236}">
                <a16:creationId xmlns:a16="http://schemas.microsoft.com/office/drawing/2014/main" id="{1889FCF0-E828-404A-B76A-B98D597AB5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2340" y="6172598"/>
            <a:ext cx="476013" cy="47601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D84C88-E32A-4AD1-A0D4-D455A8054F9A}"/>
              </a:ext>
            </a:extLst>
          </p:cNvPr>
          <p:cNvSpPr txBox="1"/>
          <p:nvPr userDrawn="1"/>
        </p:nvSpPr>
        <p:spPr>
          <a:xfrm>
            <a:off x="8831246" y="6202856"/>
            <a:ext cx="270939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50" b="1" dirty="0">
                <a:solidFill>
                  <a:srgbClr val="1A9BFC"/>
                </a:solidFill>
                <a:latin typeface="Century Gothic" panose="020B0502020202020204" pitchFamily="34" charset="0"/>
              </a:rPr>
              <a:t>Bien plus qu’un SIRH</a:t>
            </a:r>
          </a:p>
          <a:p>
            <a:pPr algn="r"/>
            <a:r>
              <a:rPr lang="fr-FR" sz="1050" b="1" dirty="0">
                <a:solidFill>
                  <a:srgbClr val="1A9BFC"/>
                </a:solidFill>
                <a:latin typeface="Century Gothic" panose="020B0502020202020204" pitchFamily="34" charset="0"/>
              </a:rPr>
              <a:t>Votre solution Performance &amp; Bien-être</a:t>
            </a:r>
          </a:p>
        </p:txBody>
      </p:sp>
    </p:spTree>
    <p:extLst>
      <p:ext uri="{BB962C8B-B14F-4D97-AF65-F5344CB8AC3E}">
        <p14:creationId xmlns:p14="http://schemas.microsoft.com/office/powerpoint/2010/main" val="24155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ré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14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titre 22">
            <a:extLst>
              <a:ext uri="{FF2B5EF4-FFF2-40B4-BE49-F238E27FC236}">
                <a16:creationId xmlns:a16="http://schemas.microsoft.com/office/drawing/2014/main" id="{4F15FC84-ED4C-4377-9295-8516B444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1FE04CE6-56A0-4216-97FD-C825480A8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6946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3" r:id="rId3"/>
    <p:sldLayoutId id="2147483786" r:id="rId4"/>
    <p:sldLayoutId id="2147483662" r:id="rId5"/>
    <p:sldLayoutId id="214748378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1A9BF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A9BFC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A9BFC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A9BFC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A9BFC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A9BFC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signe, dessin&#10;&#10;Description générée automatiquement">
            <a:extLst>
              <a:ext uri="{FF2B5EF4-FFF2-40B4-BE49-F238E27FC236}">
                <a16:creationId xmlns:a16="http://schemas.microsoft.com/office/drawing/2014/main" id="{F2D03923-9CED-49BE-8C2B-890593DABB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8173" y="1018306"/>
            <a:ext cx="2687782" cy="26877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DE873A5E-9122-4E09-B393-A94714ED0F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6199" y="2434327"/>
            <a:ext cx="2839801" cy="35528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044F933-A23C-49C8-82F2-7F3E26012326}"/>
              </a:ext>
            </a:extLst>
          </p:cNvPr>
          <p:cNvSpPr txBox="1"/>
          <p:nvPr/>
        </p:nvSpPr>
        <p:spPr>
          <a:xfrm>
            <a:off x="9614442" y="6315655"/>
            <a:ext cx="7008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Bien plus qu’un SIRH…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77F4DD-AE0F-478E-995B-B188585A3A0E}"/>
              </a:ext>
            </a:extLst>
          </p:cNvPr>
          <p:cNvSpPr txBox="1"/>
          <p:nvPr/>
        </p:nvSpPr>
        <p:spPr>
          <a:xfrm rot="21370587">
            <a:off x="3663564" y="877500"/>
            <a:ext cx="79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CF2468-0662-417A-8E31-D09C8CA4DA8E}"/>
              </a:ext>
            </a:extLst>
          </p:cNvPr>
          <p:cNvSpPr txBox="1"/>
          <p:nvPr/>
        </p:nvSpPr>
        <p:spPr>
          <a:xfrm>
            <a:off x="2235391" y="1653466"/>
            <a:ext cx="79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91991B3-BB40-4AE9-82BD-CC159BB765E9}"/>
              </a:ext>
            </a:extLst>
          </p:cNvPr>
          <p:cNvSpPr txBox="1"/>
          <p:nvPr/>
        </p:nvSpPr>
        <p:spPr>
          <a:xfrm>
            <a:off x="1729758" y="3244423"/>
            <a:ext cx="794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7E16755-F130-42A2-95E0-B91388B129EB}"/>
              </a:ext>
            </a:extLst>
          </p:cNvPr>
          <p:cNvSpPr txBox="1"/>
          <p:nvPr/>
        </p:nvSpPr>
        <p:spPr>
          <a:xfrm>
            <a:off x="1075576" y="2760430"/>
            <a:ext cx="794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7781625-286F-435A-A29A-7C888BFE09F8}"/>
              </a:ext>
            </a:extLst>
          </p:cNvPr>
          <p:cNvSpPr txBox="1"/>
          <p:nvPr/>
        </p:nvSpPr>
        <p:spPr>
          <a:xfrm>
            <a:off x="1729758" y="800292"/>
            <a:ext cx="61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6EB1796-E229-4FCB-8F16-6C7C1D1AEE8A}"/>
              </a:ext>
            </a:extLst>
          </p:cNvPr>
          <p:cNvSpPr txBox="1"/>
          <p:nvPr/>
        </p:nvSpPr>
        <p:spPr>
          <a:xfrm>
            <a:off x="4340336" y="1424712"/>
            <a:ext cx="6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27AB239-426C-47DC-BFBE-5ACDCB6D5147}"/>
              </a:ext>
            </a:extLst>
          </p:cNvPr>
          <p:cNvSpPr txBox="1"/>
          <p:nvPr/>
        </p:nvSpPr>
        <p:spPr>
          <a:xfrm>
            <a:off x="1320370" y="1728508"/>
            <a:ext cx="6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293C8AD-96EB-4944-9439-3186C2C4C5BF}"/>
              </a:ext>
            </a:extLst>
          </p:cNvPr>
          <p:cNvSpPr txBox="1"/>
          <p:nvPr/>
        </p:nvSpPr>
        <p:spPr>
          <a:xfrm>
            <a:off x="2321351" y="3010411"/>
            <a:ext cx="6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8774AE4-4138-413E-89B3-A7407D2B0549}"/>
              </a:ext>
            </a:extLst>
          </p:cNvPr>
          <p:cNvSpPr txBox="1"/>
          <p:nvPr/>
        </p:nvSpPr>
        <p:spPr>
          <a:xfrm>
            <a:off x="655919" y="1286608"/>
            <a:ext cx="79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81C7EA7F-C5D6-4DE4-8D2A-A947C27DE1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9503" y="2180397"/>
            <a:ext cx="5353623" cy="158326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fr-FR" sz="6000" b="1" dirty="0">
                <a:solidFill>
                  <a:srgbClr val="1B9BFC"/>
                </a:solidFill>
                <a:latin typeface="Calibri" panose="020F0502020204030204" pitchFamily="34" charset="0"/>
              </a:rPr>
              <a:t>Guide de formation</a:t>
            </a:r>
          </a:p>
          <a:p>
            <a:pPr algn="ctr"/>
            <a:r>
              <a:rPr lang="fr-FR" sz="4000" dirty="0">
                <a:solidFill>
                  <a:srgbClr val="1B9BFC"/>
                </a:solidFill>
                <a:latin typeface="Calibri" panose="020F0502020204030204" pitchFamily="34" charset="0"/>
              </a:rPr>
              <a:t>Administrateur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5DDFEA6C-90CB-47CE-9632-BFAE7382F1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sz="2800" b="1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Bien-être</a:t>
            </a:r>
          </a:p>
          <a:p>
            <a:endParaRPr lang="fr-FR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066DDF61-942E-4FCB-A6D5-063CFA37A80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92"/>
          <a:stretch/>
        </p:blipFill>
        <p:spPr>
          <a:xfrm>
            <a:off x="9787733" y="438989"/>
            <a:ext cx="1581366" cy="175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55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11B37-D3EF-49AB-BC72-331BEC122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rgbClr val="1A9BFC"/>
                </a:solidFill>
                <a:latin typeface="Calibri" panose="020F0502020204030204" pitchFamily="34" charset="0"/>
              </a:rPr>
              <a:t>Administrateur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01E8F-DEDD-4B49-A524-A70F217561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b="1" dirty="0">
                <a:latin typeface="Calibri" panose="020F0502020204030204" pitchFamily="34" charset="0"/>
              </a:rPr>
              <a:t>Interpréter le taux de bien-être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4C966C3-0899-41BA-AD15-75AFBFE4CF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12505" r="32386" b="30635"/>
          <a:stretch/>
        </p:blipFill>
        <p:spPr>
          <a:xfrm>
            <a:off x="2704343" y="2081568"/>
            <a:ext cx="3635498" cy="3300550"/>
          </a:xfrm>
          <a:prstGeom prst="rect">
            <a:avLst/>
          </a:prstGeom>
          <a:ln w="19050">
            <a:solidFill>
              <a:srgbClr val="F93D67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8F7FFA2-B79B-4688-AF7C-FC629B29AF45}"/>
              </a:ext>
            </a:extLst>
          </p:cNvPr>
          <p:cNvSpPr/>
          <p:nvPr/>
        </p:nvSpPr>
        <p:spPr>
          <a:xfrm>
            <a:off x="3143794" y="5016356"/>
            <a:ext cx="1332412" cy="304800"/>
          </a:xfrm>
          <a:prstGeom prst="rect">
            <a:avLst/>
          </a:prstGeom>
          <a:noFill/>
          <a:ln w="28575">
            <a:solidFill>
              <a:srgbClr val="1A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B34A13-9706-42A0-9389-0233A712F1B3}"/>
              </a:ext>
            </a:extLst>
          </p:cNvPr>
          <p:cNvSpPr/>
          <p:nvPr/>
        </p:nvSpPr>
        <p:spPr>
          <a:xfrm>
            <a:off x="4940269" y="5016356"/>
            <a:ext cx="676760" cy="304800"/>
          </a:xfrm>
          <a:prstGeom prst="rect">
            <a:avLst/>
          </a:prstGeom>
          <a:noFill/>
          <a:ln w="28575">
            <a:solidFill>
              <a:srgbClr val="1A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4EEE4D4-1C24-4DE2-9DCC-61859784A86E}"/>
              </a:ext>
            </a:extLst>
          </p:cNvPr>
          <p:cNvSpPr txBox="1"/>
          <p:nvPr/>
        </p:nvSpPr>
        <p:spPr>
          <a:xfrm>
            <a:off x="452847" y="1352178"/>
            <a:ext cx="6113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Accès : Espace admin &gt; Bien-être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9DC2E808-5BAF-4916-8A50-4A94EA5F4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656" y="201616"/>
            <a:ext cx="743778" cy="151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4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89F2D82-A14F-41AA-A6F2-D8B750DA5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66" y="1721510"/>
            <a:ext cx="11678383" cy="497819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DD11B37-D3EF-49AB-BC72-331BEC122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rgbClr val="1A9BFC"/>
                </a:solidFill>
                <a:latin typeface="Calibri" panose="020F0502020204030204" pitchFamily="34" charset="0"/>
              </a:rPr>
              <a:t>Administrateur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01E8F-DEDD-4B49-A524-A70F217561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b="1" dirty="0">
                <a:latin typeface="Calibri" panose="020F0502020204030204" pitchFamily="34" charset="0"/>
              </a:rPr>
              <a:t>Interpréter le taux de bien-être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3397228-E5B0-4205-9BEF-A7DC5F0C9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656" y="201616"/>
            <a:ext cx="743778" cy="1519894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4EEE4D4-1C24-4DE2-9DCC-61859784A86E}"/>
              </a:ext>
            </a:extLst>
          </p:cNvPr>
          <p:cNvSpPr txBox="1"/>
          <p:nvPr/>
        </p:nvSpPr>
        <p:spPr>
          <a:xfrm>
            <a:off x="452847" y="1352178"/>
            <a:ext cx="6113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Accès : Espace admin &gt; Bien-être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1708E8A-8124-4D8E-B391-EB4CEB3FF899}"/>
              </a:ext>
            </a:extLst>
          </p:cNvPr>
          <p:cNvSpPr txBox="1"/>
          <p:nvPr/>
        </p:nvSpPr>
        <p:spPr>
          <a:xfrm>
            <a:off x="5042263" y="1206344"/>
            <a:ext cx="651401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/>
              <a:t>Possibilité de modifier les curseurs et d’adapter les résultats au souhait de votre entreprise </a:t>
            </a:r>
          </a:p>
          <a:p>
            <a:r>
              <a:rPr lang="fr-FR" sz="1100" dirty="0"/>
              <a:t>Gestion des visibilités de chacun sur les résultats par action de « glissé / déposé »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ACD7A4E7-95C5-4774-8727-AD712621BA39}"/>
              </a:ext>
            </a:extLst>
          </p:cNvPr>
          <p:cNvSpPr/>
          <p:nvPr/>
        </p:nvSpPr>
        <p:spPr>
          <a:xfrm rot="12997594">
            <a:off x="4953478" y="1360855"/>
            <a:ext cx="635726" cy="785257"/>
          </a:xfrm>
          <a:prstGeom prst="arc">
            <a:avLst/>
          </a:prstGeom>
          <a:ln w="19050">
            <a:solidFill>
              <a:srgbClr val="F93D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13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E2370A-93EB-4230-A8E2-9FDE5DA7C66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222927" y="1256761"/>
            <a:ext cx="3429000" cy="2387600"/>
          </a:xfrm>
          <a:prstGeom prst="rect">
            <a:avLst/>
          </a:prstGeo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Merci !</a:t>
            </a:r>
          </a:p>
        </p:txBody>
      </p:sp>
      <p:pic>
        <p:nvPicPr>
          <p:cNvPr id="4" name="Image 3" descr="Une image contenant signe, dessin&#10;&#10;Description générée automatiquement">
            <a:extLst>
              <a:ext uri="{FF2B5EF4-FFF2-40B4-BE49-F238E27FC236}">
                <a16:creationId xmlns:a16="http://schemas.microsoft.com/office/drawing/2014/main" id="{E8D21C05-47A9-4842-92D4-FA84B76DF4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7346" y="959302"/>
            <a:ext cx="2687782" cy="268778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A3398BE-814C-4067-BDE4-795CE6582CD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372" y="2375323"/>
            <a:ext cx="2839801" cy="355282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5DC17BC-B576-4993-8CE9-A846E609F914}"/>
              </a:ext>
            </a:extLst>
          </p:cNvPr>
          <p:cNvSpPr txBox="1"/>
          <p:nvPr/>
        </p:nvSpPr>
        <p:spPr>
          <a:xfrm rot="21370587">
            <a:off x="4472737" y="818496"/>
            <a:ext cx="79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3524606-84D8-4ADC-85A8-2242F93F2C3B}"/>
              </a:ext>
            </a:extLst>
          </p:cNvPr>
          <p:cNvSpPr txBox="1"/>
          <p:nvPr/>
        </p:nvSpPr>
        <p:spPr>
          <a:xfrm>
            <a:off x="3044564" y="1594462"/>
            <a:ext cx="79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B8E4CC2-8971-4931-A880-5A32A825093E}"/>
              </a:ext>
            </a:extLst>
          </p:cNvPr>
          <p:cNvSpPr txBox="1"/>
          <p:nvPr/>
        </p:nvSpPr>
        <p:spPr>
          <a:xfrm>
            <a:off x="2538931" y="3185419"/>
            <a:ext cx="794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B7871CD-52F9-4C08-B0E8-4F79E55A98D4}"/>
              </a:ext>
            </a:extLst>
          </p:cNvPr>
          <p:cNvSpPr txBox="1"/>
          <p:nvPr/>
        </p:nvSpPr>
        <p:spPr>
          <a:xfrm>
            <a:off x="1884749" y="2701426"/>
            <a:ext cx="794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D23B9E7-399F-44CF-A564-4E6833188A0E}"/>
              </a:ext>
            </a:extLst>
          </p:cNvPr>
          <p:cNvSpPr txBox="1"/>
          <p:nvPr/>
        </p:nvSpPr>
        <p:spPr>
          <a:xfrm>
            <a:off x="2538931" y="741288"/>
            <a:ext cx="61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B1376ED-1414-4BE3-B56F-A3CCA5D6632B}"/>
              </a:ext>
            </a:extLst>
          </p:cNvPr>
          <p:cNvSpPr txBox="1"/>
          <p:nvPr/>
        </p:nvSpPr>
        <p:spPr>
          <a:xfrm>
            <a:off x="5149509" y="1365708"/>
            <a:ext cx="6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257CD6C-D1DF-4ABF-AC12-C7BB831250AB}"/>
              </a:ext>
            </a:extLst>
          </p:cNvPr>
          <p:cNvSpPr txBox="1"/>
          <p:nvPr/>
        </p:nvSpPr>
        <p:spPr>
          <a:xfrm>
            <a:off x="2129543" y="1669504"/>
            <a:ext cx="6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1F5DDA8-644D-4A57-8DDC-03F658237272}"/>
              </a:ext>
            </a:extLst>
          </p:cNvPr>
          <p:cNvSpPr txBox="1"/>
          <p:nvPr/>
        </p:nvSpPr>
        <p:spPr>
          <a:xfrm>
            <a:off x="3130524" y="2951407"/>
            <a:ext cx="6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269D276-3227-403F-8139-F69BD8018FA2}"/>
              </a:ext>
            </a:extLst>
          </p:cNvPr>
          <p:cNvSpPr txBox="1"/>
          <p:nvPr/>
        </p:nvSpPr>
        <p:spPr>
          <a:xfrm>
            <a:off x="1186252" y="1373639"/>
            <a:ext cx="79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4413789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84</Words>
  <Application>Microsoft Office PowerPoint</Application>
  <PresentationFormat>Grand écran</PresentationFormat>
  <Paragraphs>31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</vt:lpstr>
      <vt:lpstr>Thème Office</vt:lpstr>
      <vt:lpstr>Présentation PowerPoint</vt:lpstr>
      <vt:lpstr>Administrateur</vt:lpstr>
      <vt:lpstr>Administrateur</vt:lpstr>
      <vt:lpstr>Merci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Jennifer DELMAS</dc:creator>
  <cp:lastModifiedBy>Marie DELEAU [Eurécia]</cp:lastModifiedBy>
  <cp:revision>43</cp:revision>
  <dcterms:created xsi:type="dcterms:W3CDTF">2020-05-18T12:57:37Z</dcterms:created>
  <dcterms:modified xsi:type="dcterms:W3CDTF">2021-11-05T10:36:27Z</dcterms:modified>
</cp:coreProperties>
</file>