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9"/>
  </p:notesMasterIdLst>
  <p:sldIdLst>
    <p:sldId id="1406" r:id="rId2"/>
    <p:sldId id="1446" r:id="rId3"/>
    <p:sldId id="1428" r:id="rId4"/>
    <p:sldId id="1451" r:id="rId5"/>
    <p:sldId id="1452" r:id="rId6"/>
    <p:sldId id="1453" r:id="rId7"/>
    <p:sldId id="140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9A9"/>
    <a:srgbClr val="F93D67"/>
    <a:srgbClr val="1AE266"/>
    <a:srgbClr val="00B0F0"/>
    <a:srgbClr val="404040"/>
    <a:srgbClr val="1A9BF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eforme.eureci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eurecia.com/hc/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9503" y="2180397"/>
            <a:ext cx="5353623" cy="15832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6000" b="1" dirty="0">
                <a:solidFill>
                  <a:srgbClr val="1B9BFC"/>
                </a:solidFill>
                <a:latin typeface="Calibri" panose="020F0502020204030204" pitchFamily="34" charset="0"/>
              </a:rPr>
              <a:t>Guide de formation</a:t>
            </a:r>
          </a:p>
          <a:p>
            <a:pPr algn="ctr"/>
            <a:r>
              <a:rPr lang="fr-FR" sz="4000" dirty="0">
                <a:solidFill>
                  <a:srgbClr val="1B9BFC"/>
                </a:solidFill>
                <a:latin typeface="Calibri" panose="020F0502020204030204" pitchFamily="34" charset="0"/>
              </a:rPr>
              <a:t>Collaborateurs &amp; managers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DDFEA6C-90CB-47CE-9632-BFAE7382F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Généralités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Accéder à votre logiciel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1C5EEA-5E4E-4C30-916F-50DA84DFF72C}"/>
              </a:ext>
            </a:extLst>
          </p:cNvPr>
          <p:cNvSpPr txBox="1"/>
          <p:nvPr/>
        </p:nvSpPr>
        <p:spPr>
          <a:xfrm>
            <a:off x="561384" y="1630493"/>
            <a:ext cx="41082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1569A9"/>
                </a:solidFill>
                <a:latin typeface="Calibri" panose="020F0502020204030204" pitchFamily="34" charset="0"/>
              </a:rPr>
              <a:t>Accès personnalisé et sécurisé :</a:t>
            </a:r>
          </a:p>
          <a:p>
            <a:pPr lvl="0"/>
            <a:endParaRPr lang="fr-FR" sz="20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fr-FR" sz="2000" u="sng" dirty="0">
                <a:latin typeface="Calibri" panose="020F0502020204030204" pitchFamily="34" charset="0"/>
                <a:hlinkClick r:id="rId3"/>
              </a:rPr>
              <a:t>https://plateforme.eurecia.com</a:t>
            </a:r>
            <a:endParaRPr lang="fr-FR" sz="2000" u="sng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US" sz="2000" dirty="0" err="1">
                <a:latin typeface="Calibri" panose="020F0502020204030204" pitchFamily="34" charset="0"/>
              </a:rPr>
              <a:t>Identifiant</a:t>
            </a:r>
            <a:r>
              <a:rPr lang="en-US" sz="2000" dirty="0">
                <a:latin typeface="Calibri" panose="020F0502020204030204" pitchFamily="34" charset="0"/>
              </a:rPr>
              <a:t> : </a:t>
            </a:r>
            <a:r>
              <a:rPr lang="en-US" sz="2000" dirty="0" err="1">
                <a:latin typeface="Calibri" panose="020F0502020204030204" pitchFamily="34" charset="0"/>
              </a:rPr>
              <a:t>votre</a:t>
            </a:r>
            <a:r>
              <a:rPr lang="en-US" sz="2000" dirty="0">
                <a:latin typeface="Calibri" panose="020F0502020204030204" pitchFamily="34" charset="0"/>
              </a:rPr>
              <a:t> email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sz="2000" dirty="0" err="1">
                <a:latin typeface="Calibri" panose="020F0502020204030204" pitchFamily="34" charset="0"/>
              </a:rPr>
              <a:t>Cliquez</a:t>
            </a:r>
            <a:r>
              <a:rPr lang="en-US" sz="2000" dirty="0">
                <a:latin typeface="Calibri" panose="020F0502020204030204" pitchFamily="34" charset="0"/>
              </a:rPr>
              <a:t> sur « </a:t>
            </a:r>
            <a:r>
              <a:rPr lang="en-US" sz="2000" u="sng" dirty="0" err="1">
                <a:latin typeface="Calibri" panose="020F0502020204030204" pitchFamily="34" charset="0"/>
              </a:rPr>
              <a:t>Suivant</a:t>
            </a:r>
            <a:r>
              <a:rPr lang="en-US" sz="2000" dirty="0">
                <a:latin typeface="Calibri" panose="020F0502020204030204" pitchFamily="34" charset="0"/>
              </a:rPr>
              <a:t> »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sz="2000" dirty="0">
                <a:latin typeface="Calibri" panose="020F0502020204030204" pitchFamily="34" charset="0"/>
              </a:rPr>
              <a:t>Mot de </a:t>
            </a:r>
            <a:r>
              <a:rPr lang="en-US" sz="2000" dirty="0" err="1">
                <a:latin typeface="Calibri" panose="020F0502020204030204" pitchFamily="34" charset="0"/>
              </a:rPr>
              <a:t>passe</a:t>
            </a:r>
            <a:r>
              <a:rPr lang="en-US" sz="2000" dirty="0">
                <a:latin typeface="Calibri" panose="020F0502020204030204" pitchFamily="34" charset="0"/>
              </a:rPr>
              <a:t> : à la première </a:t>
            </a:r>
            <a:r>
              <a:rPr lang="en-US" sz="2000" dirty="0" err="1">
                <a:latin typeface="Calibri" panose="020F0502020204030204" pitchFamily="34" charset="0"/>
              </a:rPr>
              <a:t>connexion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cliquez</a:t>
            </a:r>
            <a:r>
              <a:rPr lang="en-US" sz="2000" dirty="0">
                <a:latin typeface="Calibri" panose="020F0502020204030204" pitchFamily="34" charset="0"/>
              </a:rPr>
              <a:t> sur le </a:t>
            </a:r>
          </a:p>
          <a:p>
            <a:pPr marL="342900" lvl="0" indent="-342900">
              <a:buFont typeface="+mj-lt"/>
              <a:buAutoNum type="arabicParenR"/>
            </a:pPr>
            <a:r>
              <a:rPr lang="fr-FR" sz="2000" dirty="0">
                <a:latin typeface="Calibri" panose="020F0502020204030204" pitchFamily="34" charset="0"/>
              </a:rPr>
              <a:t>Cliquez sur : </a:t>
            </a:r>
          </a:p>
          <a:p>
            <a:pPr marL="342900" lvl="0" indent="-342900">
              <a:buFont typeface="+mj-lt"/>
              <a:buAutoNum type="arabicParenR"/>
            </a:pPr>
            <a:endParaRPr lang="fr-FR" sz="20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fr-FR" sz="20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US" sz="2000" dirty="0">
                <a:latin typeface="Calibri" panose="020F0502020204030204" pitchFamily="34" charset="0"/>
              </a:rPr>
              <a:t>Un email sera </a:t>
            </a:r>
            <a:r>
              <a:rPr lang="en-US" sz="2000" dirty="0" err="1">
                <a:latin typeface="Calibri" panose="020F0502020204030204" pitchFamily="34" charset="0"/>
              </a:rPr>
              <a:t>envoyé</a:t>
            </a:r>
            <a:r>
              <a:rPr lang="en-US" sz="2000" dirty="0">
                <a:latin typeface="Calibri" panose="020F0502020204030204" pitchFamily="34" charset="0"/>
              </a:rPr>
              <a:t> à </a:t>
            </a:r>
            <a:r>
              <a:rPr lang="en-US" sz="2000" dirty="0" err="1">
                <a:latin typeface="Calibri" panose="020F0502020204030204" pitchFamily="34" charset="0"/>
              </a:rPr>
              <a:t>votre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adresse email</a:t>
            </a: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F3BD3D6-C750-4E9F-AACA-9E5E9EF91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9" y="4218869"/>
            <a:ext cx="3027416" cy="3243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8497F2-0F61-405E-9EF6-69E51A848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1938072"/>
            <a:ext cx="5658769" cy="331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4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Menu principal / Page d’accueil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4EDA0E-1A28-454B-957D-11CEF9560CDF}"/>
              </a:ext>
            </a:extLst>
          </p:cNvPr>
          <p:cNvSpPr txBox="1"/>
          <p:nvPr/>
        </p:nvSpPr>
        <p:spPr>
          <a:xfrm>
            <a:off x="269966" y="1676344"/>
            <a:ext cx="396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Accès aux différents modules via la sidebar ou par les sections présentes sur la page d’accueil.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E49CF5-A170-4AA9-9F63-E072F259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79" y="1685346"/>
            <a:ext cx="7237790" cy="407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EF5AF3D-55A9-4DC7-A623-B68545559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94" y="3274743"/>
            <a:ext cx="3826566" cy="310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32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Menu principal / Page d’accueil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219741-9F3C-45F9-AF43-CE0399AAF764}"/>
              </a:ext>
            </a:extLst>
          </p:cNvPr>
          <p:cNvSpPr txBox="1"/>
          <p:nvPr/>
        </p:nvSpPr>
        <p:spPr>
          <a:xfrm>
            <a:off x="282921" y="1650664"/>
            <a:ext cx="4342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Modifier votre mot de passe et personnaliser votre photo de profil : </a:t>
            </a:r>
          </a:p>
          <a:p>
            <a:pPr marL="284400" indent="-284400" algn="just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Accéder à votre fiche salarié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Accès à la déconnexion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D5C79A-F3D1-4A42-A6BC-EAFB6B9C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652" y="1721536"/>
            <a:ext cx="6780954" cy="38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1F1C8C-10CC-480D-8367-9AEFB0E11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"/>
          <a:stretch/>
        </p:blipFill>
        <p:spPr>
          <a:xfrm>
            <a:off x="3910149" y="3171643"/>
            <a:ext cx="2185851" cy="348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6026F9D-603C-41F8-A001-019B06772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40" y="2471585"/>
            <a:ext cx="2618695" cy="6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Menu principal / Accès au centre d’aide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52B1EBD-2596-46BF-A1D2-9014007CEA99}"/>
              </a:ext>
            </a:extLst>
          </p:cNvPr>
          <p:cNvSpPr txBox="1"/>
          <p:nvPr/>
        </p:nvSpPr>
        <p:spPr>
          <a:xfrm>
            <a:off x="475543" y="2712600"/>
            <a:ext cx="4195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Besoin d’aide ?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Pour accéder au centre d’aide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 cliquez sur « Aide » en bas à droite de la page d’accueil d’Eurécia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Ou rendez-vous directement sur </a:t>
            </a:r>
            <a:r>
              <a:rPr lang="fr-FR" sz="2000" dirty="0">
                <a:latin typeface="Calibri" panose="020F0502020204030204" pitchFamily="34" charset="0"/>
                <a:hlinkClick r:id="rId3"/>
              </a:rPr>
              <a:t>https://help.eurecia.com/hc</a:t>
            </a:r>
            <a:r>
              <a:rPr lang="fr-FR" sz="2000">
                <a:latin typeface="Calibri" panose="020F0502020204030204" pitchFamily="34" charset="0"/>
                <a:hlinkClick r:id="rId3"/>
              </a:rPr>
              <a:t>/fr</a:t>
            </a:r>
            <a:r>
              <a:rPr lang="fr-FR" sz="2000">
                <a:latin typeface="Calibri" panose="020F0502020204030204" pitchFamily="34" charset="0"/>
              </a:rPr>
              <a:t> 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9CB1D8-AEB9-4D56-A6FE-32B35B4E1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995"/>
          <a:stretch/>
        </p:blipFill>
        <p:spPr>
          <a:xfrm>
            <a:off x="4936468" y="1996200"/>
            <a:ext cx="603533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89BB6C-D1D3-4546-B310-1F1B292A9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485" y="2216007"/>
            <a:ext cx="129540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4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Menu principal / Eléments de navigation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5911AC4-F7FE-4B9F-8BBC-C77ACE9E0BD0}"/>
              </a:ext>
            </a:extLst>
          </p:cNvPr>
          <p:cNvSpPr txBox="1"/>
          <p:nvPr/>
        </p:nvSpPr>
        <p:spPr>
          <a:xfrm>
            <a:off x="262837" y="1537209"/>
            <a:ext cx="4892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La zone de filtrage vous permet d’affiner vos recherches dans chaque fonctionnalité des modules.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3011ED-794C-423B-88D8-9819BDCD58CE}"/>
              </a:ext>
            </a:extLst>
          </p:cNvPr>
          <p:cNvSpPr txBox="1"/>
          <p:nvPr/>
        </p:nvSpPr>
        <p:spPr>
          <a:xfrm>
            <a:off x="291412" y="4788655"/>
            <a:ext cx="486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Vous avez la possibilité d’exporter les données via le bouton « Export » situé systématiquement à la droite de l’écran.</a:t>
            </a:r>
            <a:endParaRPr lang="fr-FR" sz="2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329317-D37D-495B-B02B-A6C51192D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43" y="4627535"/>
            <a:ext cx="2317992" cy="133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038947-31B8-43F8-82B9-AFE4A7DF5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2833397"/>
            <a:ext cx="9162076" cy="108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99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2370A-93EB-4230-A8E2-9FDE5DA7C6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22927" y="1256761"/>
            <a:ext cx="3429000" cy="238760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!</a:t>
            </a:r>
          </a:p>
        </p:txBody>
      </p:sp>
      <p:pic>
        <p:nvPicPr>
          <p:cNvPr id="4" name="Image 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D21C05-47A9-4842-92D4-FA84B76DF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398BE-814C-4067-BDE4-795CE6582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C17BC-B576-4993-8CE9-A846E609F914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606-84D8-4ADC-85A8-2242F93F2C3B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8E4CC2-8971-4931-A880-5A32A825093E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871CD-52F9-4C08-B0E8-4F79E55A98D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3B9E7-399F-44CF-A564-4E6833188A0E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376ED-1414-4BE3-B56F-A3CCA5D6632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7CD6C-D1DF-4ABF-AC12-C7BB831250AB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5DDA8-644D-4A57-8DDC-03F658237272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9D276-3227-403F-8139-F69BD8018FA2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13789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6628</TotalTime>
  <Words>221</Words>
  <Application>Microsoft Office PowerPoint</Application>
  <PresentationFormat>Grand écran</PresentationFormat>
  <Paragraphs>57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Thème Office</vt:lpstr>
      <vt:lpstr>Présentation PowerPoint</vt:lpstr>
      <vt:lpstr>Collaborateur</vt:lpstr>
      <vt:lpstr>Collaborateur</vt:lpstr>
      <vt:lpstr>Collaborateur</vt:lpstr>
      <vt:lpstr>Collaborateur</vt:lpstr>
      <vt:lpstr>Collaborateur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Benjamin  Marty [Eurécia]</cp:lastModifiedBy>
  <cp:revision>52</cp:revision>
  <dcterms:created xsi:type="dcterms:W3CDTF">2020-05-18T12:57:37Z</dcterms:created>
  <dcterms:modified xsi:type="dcterms:W3CDTF">2021-11-15T14:54:21Z</dcterms:modified>
</cp:coreProperties>
</file>